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70" r:id="rId3"/>
  </p:sldMasterIdLst>
  <p:notesMasterIdLst>
    <p:notesMasterId r:id="rId25"/>
  </p:notesMasterIdLst>
  <p:sldIdLst>
    <p:sldId id="256" r:id="rId4"/>
    <p:sldId id="270" r:id="rId5"/>
    <p:sldId id="271" r:id="rId6"/>
    <p:sldId id="272" r:id="rId7"/>
    <p:sldId id="273" r:id="rId8"/>
    <p:sldId id="274" r:id="rId9"/>
    <p:sldId id="275" r:id="rId10"/>
    <p:sldId id="27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284"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854B5C-2F4E-43B5-8A49-5BAACE864950}"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sv-SE"/>
        </a:p>
      </dgm:t>
    </dgm:pt>
    <dgm:pt modelId="{AB22848F-8859-4FE5-AE7B-8C165357358A}">
      <dgm:prSet phldrT="[Text]"/>
      <dgm:spPr/>
      <dgm:t>
        <a:bodyPr/>
        <a:lstStyle/>
        <a:p>
          <a:r>
            <a:rPr lang="sv-SE" dirty="0" smtClean="0"/>
            <a:t>Kontakt </a:t>
          </a:r>
          <a:endParaRPr lang="sv-SE" dirty="0"/>
        </a:p>
      </dgm:t>
    </dgm:pt>
    <dgm:pt modelId="{9183BCFA-D4CF-48BF-B6B7-F75D1A9C61B2}" type="parTrans" cxnId="{DAEB51C8-C837-48B9-95F2-40F01A0E9E31}">
      <dgm:prSet/>
      <dgm:spPr/>
      <dgm:t>
        <a:bodyPr/>
        <a:lstStyle/>
        <a:p>
          <a:endParaRPr lang="sv-SE"/>
        </a:p>
      </dgm:t>
    </dgm:pt>
    <dgm:pt modelId="{DB7AA195-895B-4CDE-99C8-563A03D2CECE}" type="sibTrans" cxnId="{DAEB51C8-C837-48B9-95F2-40F01A0E9E31}">
      <dgm:prSet/>
      <dgm:spPr/>
      <dgm:t>
        <a:bodyPr/>
        <a:lstStyle/>
        <a:p>
          <a:endParaRPr lang="sv-SE"/>
        </a:p>
      </dgm:t>
    </dgm:pt>
    <dgm:pt modelId="{5D5DC518-5E99-4DDC-9A71-D8E91A58EE50}">
      <dgm:prSet phldrT="[Text]"/>
      <dgm:spPr/>
      <dgm:t>
        <a:bodyPr/>
        <a:lstStyle/>
        <a:p>
          <a:r>
            <a:rPr lang="sv-SE" dirty="0" smtClean="0"/>
            <a:t>Kartläggning</a:t>
          </a:r>
          <a:endParaRPr lang="sv-SE" dirty="0"/>
        </a:p>
      </dgm:t>
    </dgm:pt>
    <dgm:pt modelId="{38F45716-113D-47F9-AE1A-DCC7BA248AC8}" type="parTrans" cxnId="{D345F670-B939-40C4-BED5-D02F1DB94E06}">
      <dgm:prSet/>
      <dgm:spPr/>
      <dgm:t>
        <a:bodyPr/>
        <a:lstStyle/>
        <a:p>
          <a:endParaRPr lang="sv-SE"/>
        </a:p>
      </dgm:t>
    </dgm:pt>
    <dgm:pt modelId="{7FEB72B1-55EA-46C1-BD70-1E39DB161113}" type="sibTrans" cxnId="{D345F670-B939-40C4-BED5-D02F1DB94E06}">
      <dgm:prSet/>
      <dgm:spPr/>
      <dgm:t>
        <a:bodyPr/>
        <a:lstStyle/>
        <a:p>
          <a:endParaRPr lang="sv-SE"/>
        </a:p>
      </dgm:t>
    </dgm:pt>
    <dgm:pt modelId="{6F6C8455-7DD4-4B09-AC35-290C81749F39}">
      <dgm:prSet phldrT="[Text]"/>
      <dgm:spPr/>
      <dgm:t>
        <a:bodyPr/>
        <a:lstStyle/>
        <a:p>
          <a:r>
            <a:rPr lang="sv-SE" dirty="0" smtClean="0"/>
            <a:t>Relationsbygge</a:t>
          </a:r>
          <a:endParaRPr lang="sv-SE" dirty="0"/>
        </a:p>
      </dgm:t>
    </dgm:pt>
    <dgm:pt modelId="{E225AAAB-42B9-4829-AAAA-AF76DD7463A4}" type="parTrans" cxnId="{939E1AEB-BBCE-403A-99BA-2A8D831D9FA8}">
      <dgm:prSet/>
      <dgm:spPr/>
      <dgm:t>
        <a:bodyPr/>
        <a:lstStyle/>
        <a:p>
          <a:endParaRPr lang="sv-SE"/>
        </a:p>
      </dgm:t>
    </dgm:pt>
    <dgm:pt modelId="{BBEA1577-C0E2-488C-890E-EC242001E23F}" type="sibTrans" cxnId="{939E1AEB-BBCE-403A-99BA-2A8D831D9FA8}">
      <dgm:prSet/>
      <dgm:spPr/>
      <dgm:t>
        <a:bodyPr/>
        <a:lstStyle/>
        <a:p>
          <a:endParaRPr lang="sv-SE"/>
        </a:p>
      </dgm:t>
    </dgm:pt>
    <dgm:pt modelId="{4F2AA027-1CDC-43C2-822C-F636494BEA2A}">
      <dgm:prSet phldrT="[Text]"/>
      <dgm:spPr/>
      <dgm:t>
        <a:bodyPr/>
        <a:lstStyle/>
        <a:p>
          <a:r>
            <a:rPr lang="sv-SE" dirty="0" smtClean="0"/>
            <a:t>Varaktighet</a:t>
          </a:r>
          <a:endParaRPr lang="sv-SE" dirty="0"/>
        </a:p>
      </dgm:t>
    </dgm:pt>
    <dgm:pt modelId="{1248542A-E4FA-47A6-9879-63AE4E5CE6D9}" type="parTrans" cxnId="{6614C284-F156-4E1E-8F5B-CE6AA751DF97}">
      <dgm:prSet/>
      <dgm:spPr/>
      <dgm:t>
        <a:bodyPr/>
        <a:lstStyle/>
        <a:p>
          <a:endParaRPr lang="sv-SE"/>
        </a:p>
      </dgm:t>
    </dgm:pt>
    <dgm:pt modelId="{AC54FF5A-C107-4B9A-8CAE-94E444D7C1B7}" type="sibTrans" cxnId="{6614C284-F156-4E1E-8F5B-CE6AA751DF97}">
      <dgm:prSet/>
      <dgm:spPr/>
      <dgm:t>
        <a:bodyPr/>
        <a:lstStyle/>
        <a:p>
          <a:endParaRPr lang="sv-SE"/>
        </a:p>
      </dgm:t>
    </dgm:pt>
    <dgm:pt modelId="{524D73F6-902F-4075-BB23-A928D6C83C38}">
      <dgm:prSet phldrT="[Text]"/>
      <dgm:spPr/>
      <dgm:t>
        <a:bodyPr/>
        <a:lstStyle/>
        <a:p>
          <a:r>
            <a:rPr lang="sv-SE" dirty="0" smtClean="0"/>
            <a:t>Plan</a:t>
          </a:r>
          <a:endParaRPr lang="sv-SE" dirty="0"/>
        </a:p>
      </dgm:t>
    </dgm:pt>
    <dgm:pt modelId="{2807E9E3-C41B-49DC-B990-2D43BA3E5EC5}" type="parTrans" cxnId="{DAF9D5AB-A8A1-4D67-8DE9-9797A105880B}">
      <dgm:prSet/>
      <dgm:spPr/>
      <dgm:t>
        <a:bodyPr/>
        <a:lstStyle/>
        <a:p>
          <a:endParaRPr lang="sv-SE"/>
        </a:p>
      </dgm:t>
    </dgm:pt>
    <dgm:pt modelId="{E5463AE1-545F-4099-AB59-06598A420252}" type="sibTrans" cxnId="{DAF9D5AB-A8A1-4D67-8DE9-9797A105880B}">
      <dgm:prSet/>
      <dgm:spPr/>
      <dgm:t>
        <a:bodyPr/>
        <a:lstStyle/>
        <a:p>
          <a:endParaRPr lang="sv-SE"/>
        </a:p>
      </dgm:t>
    </dgm:pt>
    <dgm:pt modelId="{21A7E57C-7885-454B-80B3-76B314A5105D}">
      <dgm:prSet phldrT="[Text]"/>
      <dgm:spPr/>
      <dgm:t>
        <a:bodyPr/>
        <a:lstStyle/>
        <a:p>
          <a:r>
            <a:rPr lang="sv-SE" dirty="0" smtClean="0"/>
            <a:t>Inträde</a:t>
          </a:r>
          <a:endParaRPr lang="sv-SE" dirty="0"/>
        </a:p>
      </dgm:t>
    </dgm:pt>
    <dgm:pt modelId="{3AA686C6-98EF-4B46-B2EF-797017CB8E4E}" type="parTrans" cxnId="{0E3B0D02-D421-498B-AAB5-8D6ABE58A91B}">
      <dgm:prSet/>
      <dgm:spPr/>
      <dgm:t>
        <a:bodyPr/>
        <a:lstStyle/>
        <a:p>
          <a:endParaRPr lang="sv-SE"/>
        </a:p>
      </dgm:t>
    </dgm:pt>
    <dgm:pt modelId="{549062AC-F7C5-4618-AEF9-B7E1A67992AB}" type="sibTrans" cxnId="{0E3B0D02-D421-498B-AAB5-8D6ABE58A91B}">
      <dgm:prSet/>
      <dgm:spPr/>
      <dgm:t>
        <a:bodyPr/>
        <a:lstStyle/>
        <a:p>
          <a:endParaRPr lang="sv-SE"/>
        </a:p>
      </dgm:t>
    </dgm:pt>
    <dgm:pt modelId="{88FDC09D-4A5A-4D6C-8262-2D67F045A5B5}">
      <dgm:prSet phldrT="[Text]"/>
      <dgm:spPr/>
      <dgm:t>
        <a:bodyPr/>
        <a:lstStyle/>
        <a:p>
          <a:r>
            <a:rPr lang="sv-SE" dirty="0" smtClean="0"/>
            <a:t>Framgång</a:t>
          </a:r>
          <a:endParaRPr lang="sv-SE" dirty="0"/>
        </a:p>
      </dgm:t>
    </dgm:pt>
    <dgm:pt modelId="{CF7E81FF-5DFE-47D2-BDFB-FA57A4A5AEFE}" type="parTrans" cxnId="{1C1AEE15-0C92-4E60-8519-E0D140974D44}">
      <dgm:prSet/>
      <dgm:spPr/>
      <dgm:t>
        <a:bodyPr/>
        <a:lstStyle/>
        <a:p>
          <a:endParaRPr lang="sv-SE"/>
        </a:p>
      </dgm:t>
    </dgm:pt>
    <dgm:pt modelId="{86EB538A-61D4-4E13-8F50-F78BB21EE5AA}" type="sibTrans" cxnId="{1C1AEE15-0C92-4E60-8519-E0D140974D44}">
      <dgm:prSet/>
      <dgm:spPr/>
      <dgm:t>
        <a:bodyPr/>
        <a:lstStyle/>
        <a:p>
          <a:endParaRPr lang="sv-SE"/>
        </a:p>
      </dgm:t>
    </dgm:pt>
    <dgm:pt modelId="{9E63955D-3DD4-4840-8EA1-D8B7440CFE5B}">
      <dgm:prSet phldrT="[Text]"/>
      <dgm:spPr/>
      <dgm:t>
        <a:bodyPr/>
        <a:lstStyle/>
        <a:p>
          <a:r>
            <a:rPr lang="sv-SE" dirty="0" smtClean="0"/>
            <a:t>Bekräftelse</a:t>
          </a:r>
          <a:endParaRPr lang="sv-SE" dirty="0"/>
        </a:p>
      </dgm:t>
    </dgm:pt>
    <dgm:pt modelId="{D4981D8E-FE74-449F-B06E-BA87E35AACC2}" type="parTrans" cxnId="{6494345E-585C-4210-8536-F464B33A7A8E}">
      <dgm:prSet/>
      <dgm:spPr/>
      <dgm:t>
        <a:bodyPr/>
        <a:lstStyle/>
        <a:p>
          <a:endParaRPr lang="sv-SE"/>
        </a:p>
      </dgm:t>
    </dgm:pt>
    <dgm:pt modelId="{A9340BF2-7AA3-4A66-B502-60AF06639A72}" type="sibTrans" cxnId="{6494345E-585C-4210-8536-F464B33A7A8E}">
      <dgm:prSet/>
      <dgm:spPr/>
      <dgm:t>
        <a:bodyPr/>
        <a:lstStyle/>
        <a:p>
          <a:endParaRPr lang="sv-SE"/>
        </a:p>
      </dgm:t>
    </dgm:pt>
    <dgm:pt modelId="{E8EB17E0-0A90-493D-8FDA-119E537EF279}">
      <dgm:prSet/>
      <dgm:spPr/>
      <dgm:t>
        <a:bodyPr/>
        <a:lstStyle/>
        <a:p>
          <a:r>
            <a:rPr lang="sv-SE" dirty="0" smtClean="0"/>
            <a:t>Nyckelpersoner</a:t>
          </a:r>
          <a:endParaRPr lang="sv-SE" dirty="0"/>
        </a:p>
      </dgm:t>
    </dgm:pt>
    <dgm:pt modelId="{ABC0D3F2-F1A4-4F71-8C2D-B3F2F96B1540}" type="parTrans" cxnId="{39B75BEB-0BCA-451A-9849-0AE7D2A04BE7}">
      <dgm:prSet/>
      <dgm:spPr/>
      <dgm:t>
        <a:bodyPr/>
        <a:lstStyle/>
        <a:p>
          <a:endParaRPr lang="sv-SE"/>
        </a:p>
      </dgm:t>
    </dgm:pt>
    <dgm:pt modelId="{93DD8EB0-D2DA-4EE8-B654-057562FD0EB2}" type="sibTrans" cxnId="{39B75BEB-0BCA-451A-9849-0AE7D2A04BE7}">
      <dgm:prSet/>
      <dgm:spPr/>
      <dgm:t>
        <a:bodyPr/>
        <a:lstStyle/>
        <a:p>
          <a:endParaRPr lang="sv-SE"/>
        </a:p>
      </dgm:t>
    </dgm:pt>
    <dgm:pt modelId="{9D315FF0-E5D0-4625-9F2B-3FDF79245E35}">
      <dgm:prSet/>
      <dgm:spPr/>
      <dgm:t>
        <a:bodyPr/>
        <a:lstStyle/>
        <a:p>
          <a:r>
            <a:rPr lang="sv-SE" dirty="0" smtClean="0"/>
            <a:t>Dörröppnare</a:t>
          </a:r>
          <a:endParaRPr lang="sv-SE" dirty="0"/>
        </a:p>
      </dgm:t>
    </dgm:pt>
    <dgm:pt modelId="{A593590D-8AC5-4CAC-85B0-6DD1554C3CF6}" type="parTrans" cxnId="{EF51B1E6-00BD-42CE-B6FD-9D289E7C07DB}">
      <dgm:prSet/>
      <dgm:spPr/>
      <dgm:t>
        <a:bodyPr/>
        <a:lstStyle/>
        <a:p>
          <a:endParaRPr lang="sv-SE"/>
        </a:p>
      </dgm:t>
    </dgm:pt>
    <dgm:pt modelId="{FDA5A4AF-E775-4346-887C-28B8123AAF9E}" type="sibTrans" cxnId="{EF51B1E6-00BD-42CE-B6FD-9D289E7C07DB}">
      <dgm:prSet/>
      <dgm:spPr/>
      <dgm:t>
        <a:bodyPr/>
        <a:lstStyle/>
        <a:p>
          <a:endParaRPr lang="sv-SE"/>
        </a:p>
      </dgm:t>
    </dgm:pt>
    <dgm:pt modelId="{E58FADF0-A7C5-432B-85C0-03EC74BA18B5}">
      <dgm:prSet/>
      <dgm:spPr/>
      <dgm:t>
        <a:bodyPr/>
        <a:lstStyle/>
        <a:p>
          <a:r>
            <a:rPr lang="sv-SE" dirty="0" smtClean="0"/>
            <a:t>Orsak-Symptom</a:t>
          </a:r>
          <a:endParaRPr lang="sv-SE" dirty="0"/>
        </a:p>
      </dgm:t>
    </dgm:pt>
    <dgm:pt modelId="{79C0A8AF-1915-4638-891C-7424B2F6F451}" type="parTrans" cxnId="{BF4629A1-CF52-4492-B796-E1F03D885C89}">
      <dgm:prSet/>
      <dgm:spPr/>
      <dgm:t>
        <a:bodyPr/>
        <a:lstStyle/>
        <a:p>
          <a:endParaRPr lang="sv-SE"/>
        </a:p>
      </dgm:t>
    </dgm:pt>
    <dgm:pt modelId="{5C93DA67-B412-4676-A4B7-FFA3E3CBFF7C}" type="sibTrans" cxnId="{BF4629A1-CF52-4492-B796-E1F03D885C89}">
      <dgm:prSet/>
      <dgm:spPr/>
      <dgm:t>
        <a:bodyPr/>
        <a:lstStyle/>
        <a:p>
          <a:endParaRPr lang="sv-SE"/>
        </a:p>
      </dgm:t>
    </dgm:pt>
    <dgm:pt modelId="{00E466E7-950F-4ECD-BF81-1D25C960F011}">
      <dgm:prSet/>
      <dgm:spPr/>
      <dgm:t>
        <a:bodyPr/>
        <a:lstStyle/>
        <a:p>
          <a:r>
            <a:rPr lang="sv-SE" dirty="0" smtClean="0"/>
            <a:t>Aktörer-Effekter</a:t>
          </a:r>
          <a:endParaRPr lang="sv-SE" dirty="0"/>
        </a:p>
      </dgm:t>
    </dgm:pt>
    <dgm:pt modelId="{04D058A2-E33E-451F-8524-A8543939AAD5}" type="parTrans" cxnId="{3F0034C9-638A-446A-AAA7-0363982F534F}">
      <dgm:prSet/>
      <dgm:spPr/>
      <dgm:t>
        <a:bodyPr/>
        <a:lstStyle/>
        <a:p>
          <a:endParaRPr lang="sv-SE"/>
        </a:p>
      </dgm:t>
    </dgm:pt>
    <dgm:pt modelId="{37D5059E-AA3E-4061-B173-79CBF93EBC47}" type="sibTrans" cxnId="{3F0034C9-638A-446A-AAA7-0363982F534F}">
      <dgm:prSet/>
      <dgm:spPr/>
      <dgm:t>
        <a:bodyPr/>
        <a:lstStyle/>
        <a:p>
          <a:endParaRPr lang="sv-SE"/>
        </a:p>
      </dgm:t>
    </dgm:pt>
    <dgm:pt modelId="{F5228820-276F-435F-AE67-7874F0AAD139}">
      <dgm:prSet/>
      <dgm:spPr/>
      <dgm:t>
        <a:bodyPr/>
        <a:lstStyle/>
        <a:p>
          <a:r>
            <a:rPr lang="sv-SE" dirty="0" smtClean="0"/>
            <a:t>Nätverk</a:t>
          </a:r>
          <a:endParaRPr lang="sv-SE" dirty="0"/>
        </a:p>
      </dgm:t>
    </dgm:pt>
    <dgm:pt modelId="{30B5CDA3-32F8-45E8-889E-0642A49E52C7}" type="parTrans" cxnId="{EE45E856-A542-472D-BDF1-FF70B4A71C6A}">
      <dgm:prSet/>
      <dgm:spPr/>
      <dgm:t>
        <a:bodyPr/>
        <a:lstStyle/>
        <a:p>
          <a:endParaRPr lang="sv-SE"/>
        </a:p>
      </dgm:t>
    </dgm:pt>
    <dgm:pt modelId="{961E2FB1-D605-41D5-9313-309262169647}" type="sibTrans" cxnId="{EE45E856-A542-472D-BDF1-FF70B4A71C6A}">
      <dgm:prSet/>
      <dgm:spPr/>
      <dgm:t>
        <a:bodyPr/>
        <a:lstStyle/>
        <a:p>
          <a:endParaRPr lang="sv-SE"/>
        </a:p>
      </dgm:t>
    </dgm:pt>
    <dgm:pt modelId="{1CFDE9D1-FB2C-463B-A6DD-784FCD40F9C7}">
      <dgm:prSet/>
      <dgm:spPr/>
      <dgm:t>
        <a:bodyPr/>
        <a:lstStyle/>
        <a:p>
          <a:r>
            <a:rPr lang="sv-SE" dirty="0" smtClean="0"/>
            <a:t>Förankring</a:t>
          </a:r>
          <a:endParaRPr lang="sv-SE" dirty="0"/>
        </a:p>
      </dgm:t>
    </dgm:pt>
    <dgm:pt modelId="{EF98D34F-6089-425E-8D2C-70427FE484DD}" type="parTrans" cxnId="{C4E7139B-503C-4EDA-BD73-11078CACE2A5}">
      <dgm:prSet/>
      <dgm:spPr/>
      <dgm:t>
        <a:bodyPr/>
        <a:lstStyle/>
        <a:p>
          <a:endParaRPr lang="sv-SE"/>
        </a:p>
      </dgm:t>
    </dgm:pt>
    <dgm:pt modelId="{1E359BA8-249F-4100-A96F-4C52C7EAE5AB}" type="sibTrans" cxnId="{C4E7139B-503C-4EDA-BD73-11078CACE2A5}">
      <dgm:prSet/>
      <dgm:spPr/>
      <dgm:t>
        <a:bodyPr/>
        <a:lstStyle/>
        <a:p>
          <a:endParaRPr lang="sv-SE"/>
        </a:p>
      </dgm:t>
    </dgm:pt>
    <dgm:pt modelId="{C6C92D7D-7A73-443B-813C-34DBB2101262}">
      <dgm:prSet/>
      <dgm:spPr/>
      <dgm:t>
        <a:bodyPr/>
        <a:lstStyle/>
        <a:p>
          <a:r>
            <a:rPr lang="sv-SE" dirty="0" smtClean="0"/>
            <a:t>Långsiktig strategi</a:t>
          </a:r>
          <a:endParaRPr lang="sv-SE" dirty="0"/>
        </a:p>
      </dgm:t>
    </dgm:pt>
    <dgm:pt modelId="{0949007A-F4E4-4A23-ABFE-BB6FBC58F92D}" type="parTrans" cxnId="{5AA63C1C-B93B-4ECF-B5F7-1F38073FD999}">
      <dgm:prSet/>
      <dgm:spPr/>
      <dgm:t>
        <a:bodyPr/>
        <a:lstStyle/>
        <a:p>
          <a:endParaRPr lang="sv-SE"/>
        </a:p>
      </dgm:t>
    </dgm:pt>
    <dgm:pt modelId="{8663E454-3EB3-426D-86FA-CF60644A87A2}" type="sibTrans" cxnId="{5AA63C1C-B93B-4ECF-B5F7-1F38073FD999}">
      <dgm:prSet/>
      <dgm:spPr/>
      <dgm:t>
        <a:bodyPr/>
        <a:lstStyle/>
        <a:p>
          <a:endParaRPr lang="sv-SE"/>
        </a:p>
      </dgm:t>
    </dgm:pt>
    <dgm:pt modelId="{A2A391BC-688F-4AFA-BF21-2EECE61E301E}">
      <dgm:prSet/>
      <dgm:spPr/>
      <dgm:t>
        <a:bodyPr/>
        <a:lstStyle/>
        <a:p>
          <a:endParaRPr lang="sv-SE" dirty="0"/>
        </a:p>
      </dgm:t>
    </dgm:pt>
    <dgm:pt modelId="{7E4BA944-E87A-4AB5-B5DD-45AA0C6EC5D5}" type="parTrans" cxnId="{90E28927-A778-4A22-8AA3-99BB707F4C12}">
      <dgm:prSet/>
      <dgm:spPr/>
      <dgm:t>
        <a:bodyPr/>
        <a:lstStyle/>
        <a:p>
          <a:endParaRPr lang="sv-SE"/>
        </a:p>
      </dgm:t>
    </dgm:pt>
    <dgm:pt modelId="{4F8032E7-54A3-4C37-BCBE-4BA85F0AF026}" type="sibTrans" cxnId="{90E28927-A778-4A22-8AA3-99BB707F4C12}">
      <dgm:prSet/>
      <dgm:spPr/>
      <dgm:t>
        <a:bodyPr/>
        <a:lstStyle/>
        <a:p>
          <a:endParaRPr lang="sv-SE"/>
        </a:p>
      </dgm:t>
    </dgm:pt>
    <dgm:pt modelId="{43DC88F4-6D0E-4A07-859F-963067FFCC37}">
      <dgm:prSet/>
      <dgm:spPr/>
      <dgm:t>
        <a:bodyPr/>
        <a:lstStyle/>
        <a:p>
          <a:r>
            <a:rPr lang="sv-SE" dirty="0" smtClean="0"/>
            <a:t>Projektplan</a:t>
          </a:r>
          <a:endParaRPr lang="sv-SE" dirty="0"/>
        </a:p>
      </dgm:t>
    </dgm:pt>
    <dgm:pt modelId="{2D3523AC-55EB-4254-98FF-C5B1CFBDC38F}" type="parTrans" cxnId="{B65854B6-60CB-486A-A5D0-8C8FA585F534}">
      <dgm:prSet/>
      <dgm:spPr/>
      <dgm:t>
        <a:bodyPr/>
        <a:lstStyle/>
        <a:p>
          <a:endParaRPr lang="sv-SE"/>
        </a:p>
      </dgm:t>
    </dgm:pt>
    <dgm:pt modelId="{90334211-367F-429F-BCF1-802999898A1D}" type="sibTrans" cxnId="{B65854B6-60CB-486A-A5D0-8C8FA585F534}">
      <dgm:prSet/>
      <dgm:spPr/>
      <dgm:t>
        <a:bodyPr/>
        <a:lstStyle/>
        <a:p>
          <a:endParaRPr lang="sv-SE"/>
        </a:p>
      </dgm:t>
    </dgm:pt>
    <dgm:pt modelId="{51751599-ACC2-4BA4-90D1-BFE80750555F}">
      <dgm:prSet/>
      <dgm:spPr/>
      <dgm:t>
        <a:bodyPr/>
        <a:lstStyle/>
        <a:p>
          <a:r>
            <a:rPr lang="sv-SE" dirty="0" smtClean="0"/>
            <a:t>Etablering</a:t>
          </a:r>
          <a:endParaRPr lang="sv-SE" dirty="0"/>
        </a:p>
      </dgm:t>
    </dgm:pt>
    <dgm:pt modelId="{B2D91351-096C-4BFD-A7CF-15908BDF4ECC}" type="parTrans" cxnId="{31FC6F56-7405-4717-9716-82BB824C8635}">
      <dgm:prSet/>
      <dgm:spPr/>
      <dgm:t>
        <a:bodyPr/>
        <a:lstStyle/>
        <a:p>
          <a:endParaRPr lang="sv-SE"/>
        </a:p>
      </dgm:t>
    </dgm:pt>
    <dgm:pt modelId="{E2B0143F-FC8A-43D6-A8A9-FF56BAB137CC}" type="sibTrans" cxnId="{31FC6F56-7405-4717-9716-82BB824C8635}">
      <dgm:prSet/>
      <dgm:spPr/>
      <dgm:t>
        <a:bodyPr/>
        <a:lstStyle/>
        <a:p>
          <a:endParaRPr lang="sv-SE"/>
        </a:p>
      </dgm:t>
    </dgm:pt>
    <dgm:pt modelId="{753C5355-8C8E-4B30-B4AE-3E5618BF0EC7}">
      <dgm:prSet/>
      <dgm:spPr/>
      <dgm:t>
        <a:bodyPr/>
        <a:lstStyle/>
        <a:p>
          <a:r>
            <a:rPr lang="sv-SE" dirty="0" smtClean="0"/>
            <a:t>Legitimitet</a:t>
          </a:r>
          <a:endParaRPr lang="sv-SE" dirty="0"/>
        </a:p>
      </dgm:t>
    </dgm:pt>
    <dgm:pt modelId="{BCE13AD5-6AFF-48B0-85AF-EE186BF6F363}" type="parTrans" cxnId="{A822D4E9-EC5B-477D-9EC3-B863703EECD9}">
      <dgm:prSet/>
      <dgm:spPr/>
      <dgm:t>
        <a:bodyPr/>
        <a:lstStyle/>
        <a:p>
          <a:endParaRPr lang="sv-SE"/>
        </a:p>
      </dgm:t>
    </dgm:pt>
    <dgm:pt modelId="{E074EF60-E99C-4E66-A0AC-4233B8DEF76F}" type="sibTrans" cxnId="{A822D4E9-EC5B-477D-9EC3-B863703EECD9}">
      <dgm:prSet/>
      <dgm:spPr/>
      <dgm:t>
        <a:bodyPr/>
        <a:lstStyle/>
        <a:p>
          <a:endParaRPr lang="sv-SE"/>
        </a:p>
      </dgm:t>
    </dgm:pt>
    <dgm:pt modelId="{BC0DCF62-38C1-4EF5-802F-E062596C1904}">
      <dgm:prSet/>
      <dgm:spPr/>
      <dgm:t>
        <a:bodyPr/>
        <a:lstStyle/>
        <a:p>
          <a:r>
            <a:rPr lang="sv-SE" dirty="0" smtClean="0"/>
            <a:t>Pröva nya koncept</a:t>
          </a:r>
          <a:endParaRPr lang="sv-SE" dirty="0"/>
        </a:p>
      </dgm:t>
    </dgm:pt>
    <dgm:pt modelId="{AFAB390E-1674-4AF4-BC5E-28CC96A7CB1C}" type="parTrans" cxnId="{78061FE0-B5CF-441D-8455-B22802628C6D}">
      <dgm:prSet/>
      <dgm:spPr/>
      <dgm:t>
        <a:bodyPr/>
        <a:lstStyle/>
        <a:p>
          <a:endParaRPr lang="sv-SE"/>
        </a:p>
      </dgm:t>
    </dgm:pt>
    <dgm:pt modelId="{1BA84A9E-D460-4520-8192-E96C6079650A}" type="sibTrans" cxnId="{78061FE0-B5CF-441D-8455-B22802628C6D}">
      <dgm:prSet/>
      <dgm:spPr/>
      <dgm:t>
        <a:bodyPr/>
        <a:lstStyle/>
        <a:p>
          <a:endParaRPr lang="sv-SE"/>
        </a:p>
      </dgm:t>
    </dgm:pt>
    <dgm:pt modelId="{E6CB2A81-F46B-46F7-9C21-5B75BF714271}">
      <dgm:prSet/>
      <dgm:spPr/>
      <dgm:t>
        <a:bodyPr/>
        <a:lstStyle/>
        <a:p>
          <a:endParaRPr lang="sv-SE" dirty="0"/>
        </a:p>
      </dgm:t>
    </dgm:pt>
    <dgm:pt modelId="{0249A07B-78A0-4BDB-B11A-8A40644C0200}" type="parTrans" cxnId="{30D05CB8-554E-4888-854F-99549DC39D2F}">
      <dgm:prSet/>
      <dgm:spPr/>
      <dgm:t>
        <a:bodyPr/>
        <a:lstStyle/>
        <a:p>
          <a:endParaRPr lang="sv-SE"/>
        </a:p>
      </dgm:t>
    </dgm:pt>
    <dgm:pt modelId="{CE4A45C6-2EF1-4D49-A6CD-5EC313036551}" type="sibTrans" cxnId="{30D05CB8-554E-4888-854F-99549DC39D2F}">
      <dgm:prSet/>
      <dgm:spPr/>
      <dgm:t>
        <a:bodyPr/>
        <a:lstStyle/>
        <a:p>
          <a:endParaRPr lang="sv-SE"/>
        </a:p>
      </dgm:t>
    </dgm:pt>
    <dgm:pt modelId="{8B0B9D49-6FFD-468D-8FFE-AB8A3951C5C8}">
      <dgm:prSet/>
      <dgm:spPr/>
      <dgm:t>
        <a:bodyPr/>
        <a:lstStyle/>
        <a:p>
          <a:r>
            <a:rPr lang="sv-SE" dirty="0" smtClean="0"/>
            <a:t>Vi lyckas</a:t>
          </a:r>
          <a:endParaRPr lang="sv-SE" dirty="0"/>
        </a:p>
      </dgm:t>
    </dgm:pt>
    <dgm:pt modelId="{14626DDB-6753-45CB-8A7B-B72BA79E1267}" type="parTrans" cxnId="{CA44FD2E-26BB-4243-9AAE-058CE0B12D0E}">
      <dgm:prSet/>
      <dgm:spPr/>
      <dgm:t>
        <a:bodyPr/>
        <a:lstStyle/>
        <a:p>
          <a:endParaRPr lang="sv-SE"/>
        </a:p>
      </dgm:t>
    </dgm:pt>
    <dgm:pt modelId="{F6C39840-42BE-4A96-8568-ADACB6025487}" type="sibTrans" cxnId="{CA44FD2E-26BB-4243-9AAE-058CE0B12D0E}">
      <dgm:prSet/>
      <dgm:spPr/>
      <dgm:t>
        <a:bodyPr/>
        <a:lstStyle/>
        <a:p>
          <a:endParaRPr lang="sv-SE"/>
        </a:p>
      </dgm:t>
    </dgm:pt>
    <dgm:pt modelId="{31A3EC44-9D4A-418B-A8A3-68EE3276F028}">
      <dgm:prSet/>
      <dgm:spPr/>
      <dgm:t>
        <a:bodyPr/>
        <a:lstStyle/>
        <a:p>
          <a:r>
            <a:rPr lang="sv-SE" dirty="0" smtClean="0"/>
            <a:t>Reviderar</a:t>
          </a:r>
          <a:endParaRPr lang="sv-SE" dirty="0"/>
        </a:p>
      </dgm:t>
    </dgm:pt>
    <dgm:pt modelId="{3740885B-763A-4EE8-8880-42304D9A0E60}" type="parTrans" cxnId="{5A9C3AA3-0F15-40C7-A4CC-9246ADABD5BD}">
      <dgm:prSet/>
      <dgm:spPr/>
      <dgm:t>
        <a:bodyPr/>
        <a:lstStyle/>
        <a:p>
          <a:endParaRPr lang="sv-SE"/>
        </a:p>
      </dgm:t>
    </dgm:pt>
    <dgm:pt modelId="{8715A7F3-AF38-45B1-892F-B4A5A56B3319}" type="sibTrans" cxnId="{5A9C3AA3-0F15-40C7-A4CC-9246ADABD5BD}">
      <dgm:prSet/>
      <dgm:spPr/>
      <dgm:t>
        <a:bodyPr/>
        <a:lstStyle/>
        <a:p>
          <a:endParaRPr lang="sv-SE"/>
        </a:p>
      </dgm:t>
    </dgm:pt>
    <dgm:pt modelId="{8E246B8C-0B27-4193-BFA8-895466EE58EA}">
      <dgm:prSet/>
      <dgm:spPr/>
      <dgm:t>
        <a:bodyPr/>
        <a:lstStyle/>
        <a:p>
          <a:r>
            <a:rPr lang="sv-SE" dirty="0" smtClean="0"/>
            <a:t>Lärande</a:t>
          </a:r>
          <a:endParaRPr lang="sv-SE" dirty="0"/>
        </a:p>
      </dgm:t>
    </dgm:pt>
    <dgm:pt modelId="{3DBB9175-6BD6-4599-8465-FD10AF6092B6}" type="parTrans" cxnId="{B6E30177-4F9E-4997-AEC8-7DD66AE8E6CB}">
      <dgm:prSet/>
      <dgm:spPr/>
      <dgm:t>
        <a:bodyPr/>
        <a:lstStyle/>
        <a:p>
          <a:endParaRPr lang="sv-SE"/>
        </a:p>
      </dgm:t>
    </dgm:pt>
    <dgm:pt modelId="{A824F387-82C7-4B7A-9357-32F159F9C379}" type="sibTrans" cxnId="{B6E30177-4F9E-4997-AEC8-7DD66AE8E6CB}">
      <dgm:prSet/>
      <dgm:spPr/>
      <dgm:t>
        <a:bodyPr/>
        <a:lstStyle/>
        <a:p>
          <a:endParaRPr lang="sv-SE"/>
        </a:p>
      </dgm:t>
    </dgm:pt>
    <dgm:pt modelId="{143BDD7A-9DB1-43AB-B0EF-494D158E62B1}">
      <dgm:prSet/>
      <dgm:spPr/>
      <dgm:t>
        <a:bodyPr/>
        <a:lstStyle/>
        <a:p>
          <a:r>
            <a:rPr lang="sv-SE" dirty="0" smtClean="0"/>
            <a:t>Uthållighet</a:t>
          </a:r>
          <a:endParaRPr lang="sv-SE" dirty="0"/>
        </a:p>
      </dgm:t>
    </dgm:pt>
    <dgm:pt modelId="{72DDC7AB-09FD-4C2B-AFEE-516F29F7B608}" type="parTrans" cxnId="{B33FDBFD-00E2-4159-A9D3-CB65B2F4CAB8}">
      <dgm:prSet/>
      <dgm:spPr/>
      <dgm:t>
        <a:bodyPr/>
        <a:lstStyle/>
        <a:p>
          <a:endParaRPr lang="sv-SE"/>
        </a:p>
      </dgm:t>
    </dgm:pt>
    <dgm:pt modelId="{CE3EBFCD-A87A-467D-9256-74B671E9534E}" type="sibTrans" cxnId="{B33FDBFD-00E2-4159-A9D3-CB65B2F4CAB8}">
      <dgm:prSet/>
      <dgm:spPr/>
      <dgm:t>
        <a:bodyPr/>
        <a:lstStyle/>
        <a:p>
          <a:endParaRPr lang="sv-SE"/>
        </a:p>
      </dgm:t>
    </dgm:pt>
    <dgm:pt modelId="{773787FB-AD8E-4EFB-800F-3B67BBD0D49C}">
      <dgm:prSet/>
      <dgm:spPr/>
      <dgm:t>
        <a:bodyPr/>
        <a:lstStyle/>
        <a:p>
          <a:r>
            <a:rPr lang="sv-SE" dirty="0" smtClean="0"/>
            <a:t>Kontinuitet </a:t>
          </a:r>
          <a:endParaRPr lang="sv-SE" dirty="0"/>
        </a:p>
      </dgm:t>
    </dgm:pt>
    <dgm:pt modelId="{9BA6EDF0-1CB1-4D35-BB9F-E5506FA5FF2E}" type="parTrans" cxnId="{0914C4BE-D7D3-4318-8EE9-D450E00D66DA}">
      <dgm:prSet/>
      <dgm:spPr/>
      <dgm:t>
        <a:bodyPr/>
        <a:lstStyle/>
        <a:p>
          <a:endParaRPr lang="sv-SE"/>
        </a:p>
      </dgm:t>
    </dgm:pt>
    <dgm:pt modelId="{3E2AD30B-95D3-444E-AA50-0C96D1E9351A}" type="sibTrans" cxnId="{0914C4BE-D7D3-4318-8EE9-D450E00D66DA}">
      <dgm:prSet/>
      <dgm:spPr/>
      <dgm:t>
        <a:bodyPr/>
        <a:lstStyle/>
        <a:p>
          <a:endParaRPr lang="sv-SE"/>
        </a:p>
      </dgm:t>
    </dgm:pt>
    <dgm:pt modelId="{6C142640-51C7-4677-AA32-36258ABDC5A9}">
      <dgm:prSet/>
      <dgm:spPr/>
      <dgm:t>
        <a:bodyPr/>
        <a:lstStyle/>
        <a:p>
          <a:r>
            <a:rPr lang="sv-SE" dirty="0" smtClean="0"/>
            <a:t>Förankring</a:t>
          </a:r>
          <a:endParaRPr lang="sv-SE" dirty="0"/>
        </a:p>
      </dgm:t>
    </dgm:pt>
    <dgm:pt modelId="{20D39B8D-30B0-4D33-8370-FEABC4838CD1}" type="parTrans" cxnId="{B7779100-BE2F-4767-9AC5-3FFA337A4532}">
      <dgm:prSet/>
      <dgm:spPr/>
      <dgm:t>
        <a:bodyPr/>
        <a:lstStyle/>
        <a:p>
          <a:endParaRPr lang="sv-SE"/>
        </a:p>
      </dgm:t>
    </dgm:pt>
    <dgm:pt modelId="{AFB96D16-1F6A-437D-9DD6-F3EB0B61225A}" type="sibTrans" cxnId="{B7779100-BE2F-4767-9AC5-3FFA337A4532}">
      <dgm:prSet/>
      <dgm:spPr/>
      <dgm:t>
        <a:bodyPr/>
        <a:lstStyle/>
        <a:p>
          <a:endParaRPr lang="sv-SE"/>
        </a:p>
      </dgm:t>
    </dgm:pt>
    <dgm:pt modelId="{4363B0C3-107D-4D61-9A53-5947638F8936}">
      <dgm:prSet/>
      <dgm:spPr/>
      <dgm:t>
        <a:bodyPr/>
        <a:lstStyle/>
        <a:p>
          <a:r>
            <a:rPr lang="sv-SE" dirty="0" smtClean="0"/>
            <a:t>Vi vågar ta beslut</a:t>
          </a:r>
          <a:endParaRPr lang="sv-SE" dirty="0"/>
        </a:p>
      </dgm:t>
    </dgm:pt>
    <dgm:pt modelId="{A7ABA8FC-1720-4504-8BCE-4D1F884A1DE7}" type="parTrans" cxnId="{02AC3BFA-846D-4A0E-97AF-804A786B4CF4}">
      <dgm:prSet/>
      <dgm:spPr/>
      <dgm:t>
        <a:bodyPr/>
        <a:lstStyle/>
        <a:p>
          <a:endParaRPr lang="sv-SE"/>
        </a:p>
      </dgm:t>
    </dgm:pt>
    <dgm:pt modelId="{0FE192BE-2D36-4568-BD53-64A01DD98566}" type="sibTrans" cxnId="{02AC3BFA-846D-4A0E-97AF-804A786B4CF4}">
      <dgm:prSet/>
      <dgm:spPr/>
      <dgm:t>
        <a:bodyPr/>
        <a:lstStyle/>
        <a:p>
          <a:endParaRPr lang="sv-SE"/>
        </a:p>
      </dgm:t>
    </dgm:pt>
    <dgm:pt modelId="{377B5E7A-A062-416F-BB99-773B4549DD53}">
      <dgm:prSet/>
      <dgm:spPr/>
      <dgm:t>
        <a:bodyPr/>
        <a:lstStyle/>
        <a:p>
          <a:r>
            <a:rPr lang="sv-SE" dirty="0" smtClean="0"/>
            <a:t>Fortsättning  i fast verksamhet</a:t>
          </a:r>
          <a:endParaRPr lang="sv-SE" dirty="0"/>
        </a:p>
      </dgm:t>
    </dgm:pt>
    <dgm:pt modelId="{07180787-041F-4785-A3BC-5B777A4F4EB0}" type="parTrans" cxnId="{CEBFCDE9-C6C1-452E-8A42-F22CB81061CF}">
      <dgm:prSet/>
      <dgm:spPr/>
      <dgm:t>
        <a:bodyPr/>
        <a:lstStyle/>
        <a:p>
          <a:endParaRPr lang="sv-SE"/>
        </a:p>
      </dgm:t>
    </dgm:pt>
    <dgm:pt modelId="{433452E9-0E23-4E3E-846C-B0DC976A64F2}" type="sibTrans" cxnId="{CEBFCDE9-C6C1-452E-8A42-F22CB81061CF}">
      <dgm:prSet/>
      <dgm:spPr/>
      <dgm:t>
        <a:bodyPr/>
        <a:lstStyle/>
        <a:p>
          <a:endParaRPr lang="sv-SE"/>
        </a:p>
      </dgm:t>
    </dgm:pt>
    <dgm:pt modelId="{646772AD-64BB-4118-B7A6-C04039614FDD}">
      <dgm:prSet custT="1"/>
      <dgm:spPr/>
      <dgm:t>
        <a:bodyPr/>
        <a:lstStyle/>
        <a:p>
          <a:endParaRPr lang="sv-SE" sz="1400" b="1" dirty="0"/>
        </a:p>
      </dgm:t>
    </dgm:pt>
    <dgm:pt modelId="{28193EA3-53B8-4051-9531-1CDCC1AE6413}" type="parTrans" cxnId="{D4983EA9-C976-41F4-9A00-459AAEBF3082}">
      <dgm:prSet/>
      <dgm:spPr/>
      <dgm:t>
        <a:bodyPr/>
        <a:lstStyle/>
        <a:p>
          <a:endParaRPr lang="sv-SE"/>
        </a:p>
      </dgm:t>
    </dgm:pt>
    <dgm:pt modelId="{E5A72328-A3A1-4CB5-905D-6A8AE48EE8E5}" type="sibTrans" cxnId="{D4983EA9-C976-41F4-9A00-459AAEBF3082}">
      <dgm:prSet/>
      <dgm:spPr/>
      <dgm:t>
        <a:bodyPr/>
        <a:lstStyle/>
        <a:p>
          <a:endParaRPr lang="sv-SE"/>
        </a:p>
      </dgm:t>
    </dgm:pt>
    <dgm:pt modelId="{E2942D56-1E09-48E9-A80F-D443DA50154C}">
      <dgm:prSet/>
      <dgm:spPr/>
      <dgm:t>
        <a:bodyPr/>
        <a:lstStyle/>
        <a:p>
          <a:r>
            <a:rPr lang="sv-SE" smtClean="0"/>
            <a:t>Vi har organiserat oss aktörsövergripnade</a:t>
          </a:r>
          <a:endParaRPr lang="sv-SE"/>
        </a:p>
      </dgm:t>
    </dgm:pt>
    <dgm:pt modelId="{9041BEB5-B2AA-47B0-9E58-256905D93F19}" type="parTrans" cxnId="{CB7AD11A-2C2D-4660-9E58-5B6D53881F9D}">
      <dgm:prSet/>
      <dgm:spPr/>
      <dgm:t>
        <a:bodyPr/>
        <a:lstStyle/>
        <a:p>
          <a:endParaRPr lang="sv-SE"/>
        </a:p>
      </dgm:t>
    </dgm:pt>
    <dgm:pt modelId="{423E19EB-A5B9-4F6C-9524-3BFB538055B8}" type="sibTrans" cxnId="{CB7AD11A-2C2D-4660-9E58-5B6D53881F9D}">
      <dgm:prSet/>
      <dgm:spPr/>
      <dgm:t>
        <a:bodyPr/>
        <a:lstStyle/>
        <a:p>
          <a:endParaRPr lang="sv-SE"/>
        </a:p>
      </dgm:t>
    </dgm:pt>
    <dgm:pt modelId="{8CFF5ECD-843D-489E-AD83-8215EA6EC886}" type="pres">
      <dgm:prSet presAssocID="{30854B5C-2F4E-43B5-8A49-5BAACE864950}" presName="Name0" presStyleCnt="0">
        <dgm:presLayoutVars>
          <dgm:dir/>
          <dgm:animLvl val="lvl"/>
          <dgm:resizeHandles val="exact"/>
        </dgm:presLayoutVars>
      </dgm:prSet>
      <dgm:spPr/>
      <dgm:t>
        <a:bodyPr/>
        <a:lstStyle/>
        <a:p>
          <a:endParaRPr lang="sv-SE"/>
        </a:p>
      </dgm:t>
    </dgm:pt>
    <dgm:pt modelId="{E09FD7A2-5FBA-432B-9B65-2BD35C164667}" type="pres">
      <dgm:prSet presAssocID="{30854B5C-2F4E-43B5-8A49-5BAACE864950}" presName="tSp" presStyleCnt="0"/>
      <dgm:spPr/>
    </dgm:pt>
    <dgm:pt modelId="{BA39A313-37AD-4E8A-9A63-7BADF6310B1D}" type="pres">
      <dgm:prSet presAssocID="{30854B5C-2F4E-43B5-8A49-5BAACE864950}" presName="bSp" presStyleCnt="0"/>
      <dgm:spPr/>
    </dgm:pt>
    <dgm:pt modelId="{D78FACC4-11A0-4B8A-A63B-85CE265EFE03}" type="pres">
      <dgm:prSet presAssocID="{30854B5C-2F4E-43B5-8A49-5BAACE864950}" presName="process" presStyleCnt="0"/>
      <dgm:spPr/>
    </dgm:pt>
    <dgm:pt modelId="{79D8C0C4-72D0-4B20-94BD-AA6C8FF118D9}" type="pres">
      <dgm:prSet presAssocID="{AB22848F-8859-4FE5-AE7B-8C165357358A}" presName="composite1" presStyleCnt="0"/>
      <dgm:spPr/>
    </dgm:pt>
    <dgm:pt modelId="{198B43A1-9D68-4636-A828-5A54AEE61124}" type="pres">
      <dgm:prSet presAssocID="{AB22848F-8859-4FE5-AE7B-8C165357358A}" presName="dummyNode1" presStyleLbl="node1" presStyleIdx="0" presStyleCnt="10"/>
      <dgm:spPr/>
    </dgm:pt>
    <dgm:pt modelId="{75CB4B61-1B2A-4738-BADE-4E3A0EA28807}" type="pres">
      <dgm:prSet presAssocID="{AB22848F-8859-4FE5-AE7B-8C165357358A}" presName="childNode1" presStyleLbl="bgAcc1" presStyleIdx="0" presStyleCnt="10">
        <dgm:presLayoutVars>
          <dgm:bulletEnabled val="1"/>
        </dgm:presLayoutVars>
      </dgm:prSet>
      <dgm:spPr/>
      <dgm:t>
        <a:bodyPr/>
        <a:lstStyle/>
        <a:p>
          <a:endParaRPr lang="sv-SE"/>
        </a:p>
      </dgm:t>
    </dgm:pt>
    <dgm:pt modelId="{BCDEF3B7-A2E1-4077-880C-6CCB6C319E3A}" type="pres">
      <dgm:prSet presAssocID="{AB22848F-8859-4FE5-AE7B-8C165357358A}" presName="childNode1tx" presStyleLbl="bgAcc1" presStyleIdx="0" presStyleCnt="10">
        <dgm:presLayoutVars>
          <dgm:bulletEnabled val="1"/>
        </dgm:presLayoutVars>
      </dgm:prSet>
      <dgm:spPr/>
      <dgm:t>
        <a:bodyPr/>
        <a:lstStyle/>
        <a:p>
          <a:endParaRPr lang="sv-SE"/>
        </a:p>
      </dgm:t>
    </dgm:pt>
    <dgm:pt modelId="{6A2F8665-1F5E-48B6-8F69-3808E018E271}" type="pres">
      <dgm:prSet presAssocID="{AB22848F-8859-4FE5-AE7B-8C165357358A}" presName="parentNode1" presStyleLbl="node1" presStyleIdx="0" presStyleCnt="10">
        <dgm:presLayoutVars>
          <dgm:chMax val="1"/>
          <dgm:bulletEnabled val="1"/>
        </dgm:presLayoutVars>
      </dgm:prSet>
      <dgm:spPr/>
      <dgm:t>
        <a:bodyPr/>
        <a:lstStyle/>
        <a:p>
          <a:endParaRPr lang="sv-SE"/>
        </a:p>
      </dgm:t>
    </dgm:pt>
    <dgm:pt modelId="{739A9885-F570-443B-A2AF-54E209C23F26}" type="pres">
      <dgm:prSet presAssocID="{AB22848F-8859-4FE5-AE7B-8C165357358A}" presName="connSite1" presStyleCnt="0"/>
      <dgm:spPr/>
    </dgm:pt>
    <dgm:pt modelId="{EFA53F77-7ED1-470E-9E1B-613863A6537D}" type="pres">
      <dgm:prSet presAssocID="{DB7AA195-895B-4CDE-99C8-563A03D2CECE}" presName="Name9" presStyleLbl="sibTrans2D1" presStyleIdx="0" presStyleCnt="9"/>
      <dgm:spPr/>
      <dgm:t>
        <a:bodyPr/>
        <a:lstStyle/>
        <a:p>
          <a:endParaRPr lang="sv-SE"/>
        </a:p>
      </dgm:t>
    </dgm:pt>
    <dgm:pt modelId="{2C89D9EE-6344-4448-B362-4534078855A5}" type="pres">
      <dgm:prSet presAssocID="{5D5DC518-5E99-4DDC-9A71-D8E91A58EE50}" presName="composite2" presStyleCnt="0"/>
      <dgm:spPr/>
    </dgm:pt>
    <dgm:pt modelId="{5BBA86E8-6A8F-4838-9780-0B8A84C9407B}" type="pres">
      <dgm:prSet presAssocID="{5D5DC518-5E99-4DDC-9A71-D8E91A58EE50}" presName="dummyNode2" presStyleLbl="node1" presStyleIdx="0" presStyleCnt="10"/>
      <dgm:spPr/>
    </dgm:pt>
    <dgm:pt modelId="{6C108553-59DB-4D9A-B650-08CD0ED440BA}" type="pres">
      <dgm:prSet presAssocID="{5D5DC518-5E99-4DDC-9A71-D8E91A58EE50}" presName="childNode2" presStyleLbl="bgAcc1" presStyleIdx="1" presStyleCnt="10">
        <dgm:presLayoutVars>
          <dgm:bulletEnabled val="1"/>
        </dgm:presLayoutVars>
      </dgm:prSet>
      <dgm:spPr/>
      <dgm:t>
        <a:bodyPr/>
        <a:lstStyle/>
        <a:p>
          <a:endParaRPr lang="sv-SE"/>
        </a:p>
      </dgm:t>
    </dgm:pt>
    <dgm:pt modelId="{A576C60F-21E1-45B7-96A4-19DCA93A0DE6}" type="pres">
      <dgm:prSet presAssocID="{5D5DC518-5E99-4DDC-9A71-D8E91A58EE50}" presName="childNode2tx" presStyleLbl="bgAcc1" presStyleIdx="1" presStyleCnt="10">
        <dgm:presLayoutVars>
          <dgm:bulletEnabled val="1"/>
        </dgm:presLayoutVars>
      </dgm:prSet>
      <dgm:spPr/>
      <dgm:t>
        <a:bodyPr/>
        <a:lstStyle/>
        <a:p>
          <a:endParaRPr lang="sv-SE"/>
        </a:p>
      </dgm:t>
    </dgm:pt>
    <dgm:pt modelId="{F1F9BFD5-536E-4EFB-8BA7-0CEAAD71048D}" type="pres">
      <dgm:prSet presAssocID="{5D5DC518-5E99-4DDC-9A71-D8E91A58EE50}" presName="parentNode2" presStyleLbl="node1" presStyleIdx="1" presStyleCnt="10">
        <dgm:presLayoutVars>
          <dgm:chMax val="0"/>
          <dgm:bulletEnabled val="1"/>
        </dgm:presLayoutVars>
      </dgm:prSet>
      <dgm:spPr/>
      <dgm:t>
        <a:bodyPr/>
        <a:lstStyle/>
        <a:p>
          <a:endParaRPr lang="sv-SE"/>
        </a:p>
      </dgm:t>
    </dgm:pt>
    <dgm:pt modelId="{45B8B5C6-0D35-4C0F-986D-5BB57887BCE5}" type="pres">
      <dgm:prSet presAssocID="{5D5DC518-5E99-4DDC-9A71-D8E91A58EE50}" presName="connSite2" presStyleCnt="0"/>
      <dgm:spPr/>
    </dgm:pt>
    <dgm:pt modelId="{3E5C01CD-26CD-498C-B5B2-187398BEE285}" type="pres">
      <dgm:prSet presAssocID="{7FEB72B1-55EA-46C1-BD70-1E39DB161113}" presName="Name18" presStyleLbl="sibTrans2D1" presStyleIdx="1" presStyleCnt="9"/>
      <dgm:spPr/>
      <dgm:t>
        <a:bodyPr/>
        <a:lstStyle/>
        <a:p>
          <a:endParaRPr lang="sv-SE"/>
        </a:p>
      </dgm:t>
    </dgm:pt>
    <dgm:pt modelId="{DACB960C-23A9-4690-A2D0-1775093141B3}" type="pres">
      <dgm:prSet presAssocID="{6F6C8455-7DD4-4B09-AC35-290C81749F39}" presName="composite1" presStyleCnt="0"/>
      <dgm:spPr/>
    </dgm:pt>
    <dgm:pt modelId="{8E63E8A9-ED02-4E9E-BD17-96FEEB492C10}" type="pres">
      <dgm:prSet presAssocID="{6F6C8455-7DD4-4B09-AC35-290C81749F39}" presName="dummyNode1" presStyleLbl="node1" presStyleIdx="1" presStyleCnt="10"/>
      <dgm:spPr/>
    </dgm:pt>
    <dgm:pt modelId="{013EBF1C-9528-49BC-8866-80B6CECB9A18}" type="pres">
      <dgm:prSet presAssocID="{6F6C8455-7DD4-4B09-AC35-290C81749F39}" presName="childNode1" presStyleLbl="bgAcc1" presStyleIdx="2" presStyleCnt="10">
        <dgm:presLayoutVars>
          <dgm:bulletEnabled val="1"/>
        </dgm:presLayoutVars>
      </dgm:prSet>
      <dgm:spPr/>
      <dgm:t>
        <a:bodyPr/>
        <a:lstStyle/>
        <a:p>
          <a:endParaRPr lang="sv-SE"/>
        </a:p>
      </dgm:t>
    </dgm:pt>
    <dgm:pt modelId="{FCA330AE-5D48-470A-822C-8D67451EB0BE}" type="pres">
      <dgm:prSet presAssocID="{6F6C8455-7DD4-4B09-AC35-290C81749F39}" presName="childNode1tx" presStyleLbl="bgAcc1" presStyleIdx="2" presStyleCnt="10">
        <dgm:presLayoutVars>
          <dgm:bulletEnabled val="1"/>
        </dgm:presLayoutVars>
      </dgm:prSet>
      <dgm:spPr/>
      <dgm:t>
        <a:bodyPr/>
        <a:lstStyle/>
        <a:p>
          <a:endParaRPr lang="sv-SE"/>
        </a:p>
      </dgm:t>
    </dgm:pt>
    <dgm:pt modelId="{1E89B14D-A67A-4A52-971B-3AC3AEDB437F}" type="pres">
      <dgm:prSet presAssocID="{6F6C8455-7DD4-4B09-AC35-290C81749F39}" presName="parentNode1" presStyleLbl="node1" presStyleIdx="2" presStyleCnt="10">
        <dgm:presLayoutVars>
          <dgm:chMax val="1"/>
          <dgm:bulletEnabled val="1"/>
        </dgm:presLayoutVars>
      </dgm:prSet>
      <dgm:spPr/>
      <dgm:t>
        <a:bodyPr/>
        <a:lstStyle/>
        <a:p>
          <a:endParaRPr lang="sv-SE"/>
        </a:p>
      </dgm:t>
    </dgm:pt>
    <dgm:pt modelId="{1303659C-DDF0-4DB7-90BC-0697227049B4}" type="pres">
      <dgm:prSet presAssocID="{6F6C8455-7DD4-4B09-AC35-290C81749F39}" presName="connSite1" presStyleCnt="0"/>
      <dgm:spPr/>
    </dgm:pt>
    <dgm:pt modelId="{D0AC86C2-97F7-4318-9E5E-0B24AA93FFBD}" type="pres">
      <dgm:prSet presAssocID="{BBEA1577-C0E2-488C-890E-EC242001E23F}" presName="Name9" presStyleLbl="sibTrans2D1" presStyleIdx="2" presStyleCnt="9"/>
      <dgm:spPr/>
      <dgm:t>
        <a:bodyPr/>
        <a:lstStyle/>
        <a:p>
          <a:endParaRPr lang="sv-SE"/>
        </a:p>
      </dgm:t>
    </dgm:pt>
    <dgm:pt modelId="{22C9F9A9-20A0-4EF2-9717-E015C9CC895E}" type="pres">
      <dgm:prSet presAssocID="{524D73F6-902F-4075-BB23-A928D6C83C38}" presName="composite2" presStyleCnt="0"/>
      <dgm:spPr/>
    </dgm:pt>
    <dgm:pt modelId="{878E29AA-0794-4E50-B8E9-CF7CCB68A264}" type="pres">
      <dgm:prSet presAssocID="{524D73F6-902F-4075-BB23-A928D6C83C38}" presName="dummyNode2" presStyleLbl="node1" presStyleIdx="2" presStyleCnt="10"/>
      <dgm:spPr/>
    </dgm:pt>
    <dgm:pt modelId="{D95CCD7C-0964-4BD8-9DC2-3E684A572D40}" type="pres">
      <dgm:prSet presAssocID="{524D73F6-902F-4075-BB23-A928D6C83C38}" presName="childNode2" presStyleLbl="bgAcc1" presStyleIdx="3" presStyleCnt="10">
        <dgm:presLayoutVars>
          <dgm:bulletEnabled val="1"/>
        </dgm:presLayoutVars>
      </dgm:prSet>
      <dgm:spPr/>
      <dgm:t>
        <a:bodyPr/>
        <a:lstStyle/>
        <a:p>
          <a:endParaRPr lang="sv-SE"/>
        </a:p>
      </dgm:t>
    </dgm:pt>
    <dgm:pt modelId="{E3B149FA-40B6-4BFB-8AEC-77FD8268756B}" type="pres">
      <dgm:prSet presAssocID="{524D73F6-902F-4075-BB23-A928D6C83C38}" presName="childNode2tx" presStyleLbl="bgAcc1" presStyleIdx="3" presStyleCnt="10">
        <dgm:presLayoutVars>
          <dgm:bulletEnabled val="1"/>
        </dgm:presLayoutVars>
      </dgm:prSet>
      <dgm:spPr/>
      <dgm:t>
        <a:bodyPr/>
        <a:lstStyle/>
        <a:p>
          <a:endParaRPr lang="sv-SE"/>
        </a:p>
      </dgm:t>
    </dgm:pt>
    <dgm:pt modelId="{2E2DE6BB-E3C8-4599-A4A5-97B283F46565}" type="pres">
      <dgm:prSet presAssocID="{524D73F6-902F-4075-BB23-A928D6C83C38}" presName="parentNode2" presStyleLbl="node1" presStyleIdx="3" presStyleCnt="10">
        <dgm:presLayoutVars>
          <dgm:chMax val="0"/>
          <dgm:bulletEnabled val="1"/>
        </dgm:presLayoutVars>
      </dgm:prSet>
      <dgm:spPr/>
      <dgm:t>
        <a:bodyPr/>
        <a:lstStyle/>
        <a:p>
          <a:endParaRPr lang="sv-SE"/>
        </a:p>
      </dgm:t>
    </dgm:pt>
    <dgm:pt modelId="{DDE7F7F2-2416-4ECC-946E-C548705FF0D8}" type="pres">
      <dgm:prSet presAssocID="{524D73F6-902F-4075-BB23-A928D6C83C38}" presName="connSite2" presStyleCnt="0"/>
      <dgm:spPr/>
    </dgm:pt>
    <dgm:pt modelId="{544FDC05-2EB9-47D5-9500-6999A8D2F25C}" type="pres">
      <dgm:prSet presAssocID="{E5463AE1-545F-4099-AB59-06598A420252}" presName="Name18" presStyleLbl="sibTrans2D1" presStyleIdx="3" presStyleCnt="9"/>
      <dgm:spPr/>
      <dgm:t>
        <a:bodyPr/>
        <a:lstStyle/>
        <a:p>
          <a:endParaRPr lang="sv-SE"/>
        </a:p>
      </dgm:t>
    </dgm:pt>
    <dgm:pt modelId="{07FB2028-3D54-4F82-AD7E-E6FA5874B0E3}" type="pres">
      <dgm:prSet presAssocID="{21A7E57C-7885-454B-80B3-76B314A5105D}" presName="composite1" presStyleCnt="0"/>
      <dgm:spPr/>
    </dgm:pt>
    <dgm:pt modelId="{E133D1AD-6FC7-472C-A3E4-88565D5999D1}" type="pres">
      <dgm:prSet presAssocID="{21A7E57C-7885-454B-80B3-76B314A5105D}" presName="dummyNode1" presStyleLbl="node1" presStyleIdx="3" presStyleCnt="10"/>
      <dgm:spPr/>
    </dgm:pt>
    <dgm:pt modelId="{FC8485C3-3178-4DED-BB3E-5E039935D500}" type="pres">
      <dgm:prSet presAssocID="{21A7E57C-7885-454B-80B3-76B314A5105D}" presName="childNode1" presStyleLbl="bgAcc1" presStyleIdx="4" presStyleCnt="10">
        <dgm:presLayoutVars>
          <dgm:bulletEnabled val="1"/>
        </dgm:presLayoutVars>
      </dgm:prSet>
      <dgm:spPr/>
      <dgm:t>
        <a:bodyPr/>
        <a:lstStyle/>
        <a:p>
          <a:endParaRPr lang="sv-SE"/>
        </a:p>
      </dgm:t>
    </dgm:pt>
    <dgm:pt modelId="{417B40F6-BFE6-4421-87F5-26E504AC0562}" type="pres">
      <dgm:prSet presAssocID="{21A7E57C-7885-454B-80B3-76B314A5105D}" presName="childNode1tx" presStyleLbl="bgAcc1" presStyleIdx="4" presStyleCnt="10">
        <dgm:presLayoutVars>
          <dgm:bulletEnabled val="1"/>
        </dgm:presLayoutVars>
      </dgm:prSet>
      <dgm:spPr/>
      <dgm:t>
        <a:bodyPr/>
        <a:lstStyle/>
        <a:p>
          <a:endParaRPr lang="sv-SE"/>
        </a:p>
      </dgm:t>
    </dgm:pt>
    <dgm:pt modelId="{5FC191A1-2676-4257-B1C4-D0E87902EC39}" type="pres">
      <dgm:prSet presAssocID="{21A7E57C-7885-454B-80B3-76B314A5105D}" presName="parentNode1" presStyleLbl="node1" presStyleIdx="4" presStyleCnt="10">
        <dgm:presLayoutVars>
          <dgm:chMax val="1"/>
          <dgm:bulletEnabled val="1"/>
        </dgm:presLayoutVars>
      </dgm:prSet>
      <dgm:spPr/>
      <dgm:t>
        <a:bodyPr/>
        <a:lstStyle/>
        <a:p>
          <a:endParaRPr lang="sv-SE"/>
        </a:p>
      </dgm:t>
    </dgm:pt>
    <dgm:pt modelId="{038EDB36-EF54-4C64-8DD4-732D61A9C114}" type="pres">
      <dgm:prSet presAssocID="{21A7E57C-7885-454B-80B3-76B314A5105D}" presName="connSite1" presStyleCnt="0"/>
      <dgm:spPr/>
    </dgm:pt>
    <dgm:pt modelId="{BC32EC66-0E3D-47DF-B8A7-D0BF633A4F78}" type="pres">
      <dgm:prSet presAssocID="{549062AC-F7C5-4618-AEF9-B7E1A67992AB}" presName="Name9" presStyleLbl="sibTrans2D1" presStyleIdx="4" presStyleCnt="9"/>
      <dgm:spPr/>
      <dgm:t>
        <a:bodyPr/>
        <a:lstStyle/>
        <a:p>
          <a:endParaRPr lang="sv-SE"/>
        </a:p>
      </dgm:t>
    </dgm:pt>
    <dgm:pt modelId="{EA46929C-D76D-4CA7-960B-1F8840D17F43}" type="pres">
      <dgm:prSet presAssocID="{88FDC09D-4A5A-4D6C-8262-2D67F045A5B5}" presName="composite2" presStyleCnt="0"/>
      <dgm:spPr/>
    </dgm:pt>
    <dgm:pt modelId="{9AE57EF4-5014-483A-930B-C52DDDBEEA23}" type="pres">
      <dgm:prSet presAssocID="{88FDC09D-4A5A-4D6C-8262-2D67F045A5B5}" presName="dummyNode2" presStyleLbl="node1" presStyleIdx="4" presStyleCnt="10"/>
      <dgm:spPr/>
    </dgm:pt>
    <dgm:pt modelId="{CADF5C0A-A6E3-4E2D-9E0E-501169AD7F55}" type="pres">
      <dgm:prSet presAssocID="{88FDC09D-4A5A-4D6C-8262-2D67F045A5B5}" presName="childNode2" presStyleLbl="bgAcc1" presStyleIdx="5" presStyleCnt="10" custLinFactNeighborX="5187" custLinFactNeighborY="4684">
        <dgm:presLayoutVars>
          <dgm:bulletEnabled val="1"/>
        </dgm:presLayoutVars>
      </dgm:prSet>
      <dgm:spPr/>
      <dgm:t>
        <a:bodyPr/>
        <a:lstStyle/>
        <a:p>
          <a:endParaRPr lang="sv-SE"/>
        </a:p>
      </dgm:t>
    </dgm:pt>
    <dgm:pt modelId="{D4C75C25-3799-4081-B5D9-310AB1D6ADD5}" type="pres">
      <dgm:prSet presAssocID="{88FDC09D-4A5A-4D6C-8262-2D67F045A5B5}" presName="childNode2tx" presStyleLbl="bgAcc1" presStyleIdx="5" presStyleCnt="10">
        <dgm:presLayoutVars>
          <dgm:bulletEnabled val="1"/>
        </dgm:presLayoutVars>
      </dgm:prSet>
      <dgm:spPr/>
      <dgm:t>
        <a:bodyPr/>
        <a:lstStyle/>
        <a:p>
          <a:endParaRPr lang="sv-SE"/>
        </a:p>
      </dgm:t>
    </dgm:pt>
    <dgm:pt modelId="{8B98D1AF-FB3A-484C-BF44-105A589ABBC7}" type="pres">
      <dgm:prSet presAssocID="{88FDC09D-4A5A-4D6C-8262-2D67F045A5B5}" presName="parentNode2" presStyleLbl="node1" presStyleIdx="5" presStyleCnt="10">
        <dgm:presLayoutVars>
          <dgm:chMax val="0"/>
          <dgm:bulletEnabled val="1"/>
        </dgm:presLayoutVars>
      </dgm:prSet>
      <dgm:spPr/>
      <dgm:t>
        <a:bodyPr/>
        <a:lstStyle/>
        <a:p>
          <a:endParaRPr lang="sv-SE"/>
        </a:p>
      </dgm:t>
    </dgm:pt>
    <dgm:pt modelId="{150E15F8-5CB2-450F-B233-C37B8F34AACD}" type="pres">
      <dgm:prSet presAssocID="{88FDC09D-4A5A-4D6C-8262-2D67F045A5B5}" presName="connSite2" presStyleCnt="0"/>
      <dgm:spPr/>
    </dgm:pt>
    <dgm:pt modelId="{47D75EEA-9E5E-45E4-A2F6-63B222B0EF0B}" type="pres">
      <dgm:prSet presAssocID="{86EB538A-61D4-4E13-8F50-F78BB21EE5AA}" presName="Name18" presStyleLbl="sibTrans2D1" presStyleIdx="5" presStyleCnt="9"/>
      <dgm:spPr/>
      <dgm:t>
        <a:bodyPr/>
        <a:lstStyle/>
        <a:p>
          <a:endParaRPr lang="sv-SE"/>
        </a:p>
      </dgm:t>
    </dgm:pt>
    <dgm:pt modelId="{BE1D5C6F-7C27-4AFD-BAD5-8B1F686A6275}" type="pres">
      <dgm:prSet presAssocID="{9E63955D-3DD4-4840-8EA1-D8B7440CFE5B}" presName="composite1" presStyleCnt="0"/>
      <dgm:spPr/>
    </dgm:pt>
    <dgm:pt modelId="{96C2D6DD-3F30-4A46-AA42-6401896FB933}" type="pres">
      <dgm:prSet presAssocID="{9E63955D-3DD4-4840-8EA1-D8B7440CFE5B}" presName="dummyNode1" presStyleLbl="node1" presStyleIdx="5" presStyleCnt="10"/>
      <dgm:spPr/>
    </dgm:pt>
    <dgm:pt modelId="{B21B9A61-A247-4AD8-B3BE-208CE3E55B4B}" type="pres">
      <dgm:prSet presAssocID="{9E63955D-3DD4-4840-8EA1-D8B7440CFE5B}" presName="childNode1" presStyleLbl="bgAcc1" presStyleIdx="6" presStyleCnt="10">
        <dgm:presLayoutVars>
          <dgm:bulletEnabled val="1"/>
        </dgm:presLayoutVars>
      </dgm:prSet>
      <dgm:spPr/>
      <dgm:t>
        <a:bodyPr/>
        <a:lstStyle/>
        <a:p>
          <a:endParaRPr lang="sv-SE"/>
        </a:p>
      </dgm:t>
    </dgm:pt>
    <dgm:pt modelId="{077AEE60-BB33-4C1A-9C21-42F2446E32B0}" type="pres">
      <dgm:prSet presAssocID="{9E63955D-3DD4-4840-8EA1-D8B7440CFE5B}" presName="childNode1tx" presStyleLbl="bgAcc1" presStyleIdx="6" presStyleCnt="10">
        <dgm:presLayoutVars>
          <dgm:bulletEnabled val="1"/>
        </dgm:presLayoutVars>
      </dgm:prSet>
      <dgm:spPr/>
      <dgm:t>
        <a:bodyPr/>
        <a:lstStyle/>
        <a:p>
          <a:endParaRPr lang="sv-SE"/>
        </a:p>
      </dgm:t>
    </dgm:pt>
    <dgm:pt modelId="{124FFC8B-92B2-41BF-ADE7-9DFD854FB4E1}" type="pres">
      <dgm:prSet presAssocID="{9E63955D-3DD4-4840-8EA1-D8B7440CFE5B}" presName="parentNode1" presStyleLbl="node1" presStyleIdx="6" presStyleCnt="10">
        <dgm:presLayoutVars>
          <dgm:chMax val="1"/>
          <dgm:bulletEnabled val="1"/>
        </dgm:presLayoutVars>
      </dgm:prSet>
      <dgm:spPr/>
      <dgm:t>
        <a:bodyPr/>
        <a:lstStyle/>
        <a:p>
          <a:endParaRPr lang="sv-SE"/>
        </a:p>
      </dgm:t>
    </dgm:pt>
    <dgm:pt modelId="{12D13A65-DC8E-4D6A-962D-C57C7675BB8B}" type="pres">
      <dgm:prSet presAssocID="{9E63955D-3DD4-4840-8EA1-D8B7440CFE5B}" presName="connSite1" presStyleCnt="0"/>
      <dgm:spPr/>
    </dgm:pt>
    <dgm:pt modelId="{E5A8B9BC-CC82-46AE-96B8-EF245498760B}" type="pres">
      <dgm:prSet presAssocID="{A9340BF2-7AA3-4A66-B502-60AF06639A72}" presName="Name9" presStyleLbl="sibTrans2D1" presStyleIdx="6" presStyleCnt="9"/>
      <dgm:spPr/>
      <dgm:t>
        <a:bodyPr/>
        <a:lstStyle/>
        <a:p>
          <a:endParaRPr lang="sv-SE"/>
        </a:p>
      </dgm:t>
    </dgm:pt>
    <dgm:pt modelId="{9587CA29-8EFB-46ED-A1A4-768DB7CE0534}" type="pres">
      <dgm:prSet presAssocID="{4F2AA027-1CDC-43C2-822C-F636494BEA2A}" presName="composite2" presStyleCnt="0"/>
      <dgm:spPr/>
    </dgm:pt>
    <dgm:pt modelId="{D9E52025-D611-49EE-AA97-4A11501AB01E}" type="pres">
      <dgm:prSet presAssocID="{4F2AA027-1CDC-43C2-822C-F636494BEA2A}" presName="dummyNode2" presStyleLbl="node1" presStyleIdx="6" presStyleCnt="10"/>
      <dgm:spPr/>
    </dgm:pt>
    <dgm:pt modelId="{91040850-D453-4948-A686-F30A3E845C8D}" type="pres">
      <dgm:prSet presAssocID="{4F2AA027-1CDC-43C2-822C-F636494BEA2A}" presName="childNode2" presStyleLbl="bgAcc1" presStyleIdx="7" presStyleCnt="10">
        <dgm:presLayoutVars>
          <dgm:bulletEnabled val="1"/>
        </dgm:presLayoutVars>
      </dgm:prSet>
      <dgm:spPr/>
      <dgm:t>
        <a:bodyPr/>
        <a:lstStyle/>
        <a:p>
          <a:endParaRPr lang="sv-SE"/>
        </a:p>
      </dgm:t>
    </dgm:pt>
    <dgm:pt modelId="{C61BD6FD-E4F4-470A-86BE-3288D876227B}" type="pres">
      <dgm:prSet presAssocID="{4F2AA027-1CDC-43C2-822C-F636494BEA2A}" presName="childNode2tx" presStyleLbl="bgAcc1" presStyleIdx="7" presStyleCnt="10">
        <dgm:presLayoutVars>
          <dgm:bulletEnabled val="1"/>
        </dgm:presLayoutVars>
      </dgm:prSet>
      <dgm:spPr/>
      <dgm:t>
        <a:bodyPr/>
        <a:lstStyle/>
        <a:p>
          <a:endParaRPr lang="sv-SE"/>
        </a:p>
      </dgm:t>
    </dgm:pt>
    <dgm:pt modelId="{F7511FA4-FEE5-4112-B006-CF1FB758B14F}" type="pres">
      <dgm:prSet presAssocID="{4F2AA027-1CDC-43C2-822C-F636494BEA2A}" presName="parentNode2" presStyleLbl="node1" presStyleIdx="7" presStyleCnt="10">
        <dgm:presLayoutVars>
          <dgm:chMax val="0"/>
          <dgm:bulletEnabled val="1"/>
        </dgm:presLayoutVars>
      </dgm:prSet>
      <dgm:spPr/>
      <dgm:t>
        <a:bodyPr/>
        <a:lstStyle/>
        <a:p>
          <a:endParaRPr lang="sv-SE"/>
        </a:p>
      </dgm:t>
    </dgm:pt>
    <dgm:pt modelId="{4F5D1EF1-5C89-47AC-9C1C-6F0246B9F823}" type="pres">
      <dgm:prSet presAssocID="{4F2AA027-1CDC-43C2-822C-F636494BEA2A}" presName="connSite2" presStyleCnt="0"/>
      <dgm:spPr/>
    </dgm:pt>
    <dgm:pt modelId="{8BD341DD-A65C-413A-8A97-07AB8428CE27}" type="pres">
      <dgm:prSet presAssocID="{AC54FF5A-C107-4B9A-8CAE-94E444D7C1B7}" presName="Name18" presStyleLbl="sibTrans2D1" presStyleIdx="7" presStyleCnt="9"/>
      <dgm:spPr/>
      <dgm:t>
        <a:bodyPr/>
        <a:lstStyle/>
        <a:p>
          <a:endParaRPr lang="sv-SE"/>
        </a:p>
      </dgm:t>
    </dgm:pt>
    <dgm:pt modelId="{13D19658-1C79-4F10-8E1E-A11373FF89EF}" type="pres">
      <dgm:prSet presAssocID="{377B5E7A-A062-416F-BB99-773B4549DD53}" presName="composite1" presStyleCnt="0"/>
      <dgm:spPr/>
    </dgm:pt>
    <dgm:pt modelId="{CDE16635-0CDA-4C71-B7BE-4257604EAACA}" type="pres">
      <dgm:prSet presAssocID="{377B5E7A-A062-416F-BB99-773B4549DD53}" presName="dummyNode1" presStyleLbl="node1" presStyleIdx="7" presStyleCnt="10"/>
      <dgm:spPr/>
    </dgm:pt>
    <dgm:pt modelId="{2F0C9499-9103-4A96-8CA5-8F6B1C7A09A8}" type="pres">
      <dgm:prSet presAssocID="{377B5E7A-A062-416F-BB99-773B4549DD53}" presName="childNode1" presStyleLbl="bgAcc1" presStyleIdx="8" presStyleCnt="10">
        <dgm:presLayoutVars>
          <dgm:bulletEnabled val="1"/>
        </dgm:presLayoutVars>
      </dgm:prSet>
      <dgm:spPr/>
      <dgm:t>
        <a:bodyPr/>
        <a:lstStyle/>
        <a:p>
          <a:endParaRPr lang="sv-SE"/>
        </a:p>
      </dgm:t>
    </dgm:pt>
    <dgm:pt modelId="{3E34A1A1-20C4-48CF-A0EA-B091896E3FCE}" type="pres">
      <dgm:prSet presAssocID="{377B5E7A-A062-416F-BB99-773B4549DD53}" presName="childNode1tx" presStyleLbl="bgAcc1" presStyleIdx="8" presStyleCnt="10">
        <dgm:presLayoutVars>
          <dgm:bulletEnabled val="1"/>
        </dgm:presLayoutVars>
      </dgm:prSet>
      <dgm:spPr/>
      <dgm:t>
        <a:bodyPr/>
        <a:lstStyle/>
        <a:p>
          <a:endParaRPr lang="sv-SE"/>
        </a:p>
      </dgm:t>
    </dgm:pt>
    <dgm:pt modelId="{18F9BA56-A5A2-4533-9D3F-AE62DF270020}" type="pres">
      <dgm:prSet presAssocID="{377B5E7A-A062-416F-BB99-773B4549DD53}" presName="parentNode1" presStyleLbl="node1" presStyleIdx="8" presStyleCnt="10">
        <dgm:presLayoutVars>
          <dgm:chMax val="1"/>
          <dgm:bulletEnabled val="1"/>
        </dgm:presLayoutVars>
      </dgm:prSet>
      <dgm:spPr/>
      <dgm:t>
        <a:bodyPr/>
        <a:lstStyle/>
        <a:p>
          <a:endParaRPr lang="sv-SE"/>
        </a:p>
      </dgm:t>
    </dgm:pt>
    <dgm:pt modelId="{469DEAFB-BFD9-4F9B-A137-FB5C24094770}" type="pres">
      <dgm:prSet presAssocID="{377B5E7A-A062-416F-BB99-773B4549DD53}" presName="connSite1" presStyleCnt="0"/>
      <dgm:spPr/>
    </dgm:pt>
    <dgm:pt modelId="{E2E4390B-1A25-4EA4-9D77-A9466115AAD9}" type="pres">
      <dgm:prSet presAssocID="{433452E9-0E23-4E3E-846C-B0DC976A64F2}" presName="Name9" presStyleLbl="sibTrans2D1" presStyleIdx="8" presStyleCnt="9"/>
      <dgm:spPr/>
      <dgm:t>
        <a:bodyPr/>
        <a:lstStyle/>
        <a:p>
          <a:endParaRPr lang="sv-SE"/>
        </a:p>
      </dgm:t>
    </dgm:pt>
    <dgm:pt modelId="{24D767BC-8D6D-405C-86B6-3530B50735BC}" type="pres">
      <dgm:prSet presAssocID="{E2942D56-1E09-48E9-A80F-D443DA50154C}" presName="composite2" presStyleCnt="0"/>
      <dgm:spPr/>
    </dgm:pt>
    <dgm:pt modelId="{49ED8345-E455-440D-A94C-2AAD800084F2}" type="pres">
      <dgm:prSet presAssocID="{E2942D56-1E09-48E9-A80F-D443DA50154C}" presName="dummyNode2" presStyleLbl="node1" presStyleIdx="8" presStyleCnt="10"/>
      <dgm:spPr/>
    </dgm:pt>
    <dgm:pt modelId="{C66D20ED-8AFF-4865-BE48-67174805FB62}" type="pres">
      <dgm:prSet presAssocID="{E2942D56-1E09-48E9-A80F-D443DA50154C}" presName="childNode2" presStyleLbl="bgAcc1" presStyleIdx="9" presStyleCnt="10">
        <dgm:presLayoutVars>
          <dgm:bulletEnabled val="1"/>
        </dgm:presLayoutVars>
      </dgm:prSet>
      <dgm:spPr/>
    </dgm:pt>
    <dgm:pt modelId="{B37DB505-584C-4C20-8850-84F1F5AC9E63}" type="pres">
      <dgm:prSet presAssocID="{E2942D56-1E09-48E9-A80F-D443DA50154C}" presName="childNode2tx" presStyleLbl="bgAcc1" presStyleIdx="9" presStyleCnt="10">
        <dgm:presLayoutVars>
          <dgm:bulletEnabled val="1"/>
        </dgm:presLayoutVars>
      </dgm:prSet>
      <dgm:spPr/>
    </dgm:pt>
    <dgm:pt modelId="{BE7E0BB0-DAE8-476A-915F-0E8C15119496}" type="pres">
      <dgm:prSet presAssocID="{E2942D56-1E09-48E9-A80F-D443DA50154C}" presName="parentNode2" presStyleLbl="node1" presStyleIdx="9" presStyleCnt="10">
        <dgm:presLayoutVars>
          <dgm:chMax val="0"/>
          <dgm:bulletEnabled val="1"/>
        </dgm:presLayoutVars>
      </dgm:prSet>
      <dgm:spPr/>
      <dgm:t>
        <a:bodyPr/>
        <a:lstStyle/>
        <a:p>
          <a:endParaRPr lang="sv-SE"/>
        </a:p>
      </dgm:t>
    </dgm:pt>
    <dgm:pt modelId="{057B47FD-5DD1-4544-9A11-8475DC4D086E}" type="pres">
      <dgm:prSet presAssocID="{E2942D56-1E09-48E9-A80F-D443DA50154C}" presName="connSite2" presStyleCnt="0"/>
      <dgm:spPr/>
    </dgm:pt>
  </dgm:ptLst>
  <dgm:cxnLst>
    <dgm:cxn modelId="{C304983B-BACD-48E4-8934-32B0544DC716}" type="presOf" srcId="{E6CB2A81-F46B-46F7-9C21-5B75BF714271}" destId="{FC8485C3-3178-4DED-BB3E-5E039935D500}" srcOrd="0" destOrd="3" presId="urn:microsoft.com/office/officeart/2005/8/layout/hProcess4"/>
    <dgm:cxn modelId="{42D687D0-9DB5-44AE-B7E2-A89F246AF0E9}" type="presOf" srcId="{31A3EC44-9D4A-418B-A8A3-68EE3276F028}" destId="{D4C75C25-3799-4081-B5D9-310AB1D6ADD5}" srcOrd="1" destOrd="2" presId="urn:microsoft.com/office/officeart/2005/8/layout/hProcess4"/>
    <dgm:cxn modelId="{DBB8BC3C-256D-4122-AD58-31F5085BD8DE}" type="presOf" srcId="{86EB538A-61D4-4E13-8F50-F78BB21EE5AA}" destId="{47D75EEA-9E5E-45E4-A2F6-63B222B0EF0B}" srcOrd="0" destOrd="0" presId="urn:microsoft.com/office/officeart/2005/8/layout/hProcess4"/>
    <dgm:cxn modelId="{D345F670-B939-40C4-BED5-D02F1DB94E06}" srcId="{30854B5C-2F4E-43B5-8A49-5BAACE864950}" destId="{5D5DC518-5E99-4DDC-9A71-D8E91A58EE50}" srcOrd="1" destOrd="0" parTransId="{38F45716-113D-47F9-AE1A-DCC7BA248AC8}" sibTransId="{7FEB72B1-55EA-46C1-BD70-1E39DB161113}"/>
    <dgm:cxn modelId="{ED6312AD-035F-4C13-8BC5-E119A3F979BE}" type="presOf" srcId="{7FEB72B1-55EA-46C1-BD70-1E39DB161113}" destId="{3E5C01CD-26CD-498C-B5B2-187398BEE285}" srcOrd="0" destOrd="0" presId="urn:microsoft.com/office/officeart/2005/8/layout/hProcess4"/>
    <dgm:cxn modelId="{5AFCA99C-250E-4002-8F0E-EA7092E189A0}" type="presOf" srcId="{4363B0C3-107D-4D61-9A53-5947638F8936}" destId="{D4C75C25-3799-4081-B5D9-310AB1D6ADD5}" srcOrd="1" destOrd="1" presId="urn:microsoft.com/office/officeart/2005/8/layout/hProcess4"/>
    <dgm:cxn modelId="{90E28927-A778-4A22-8AA3-99BB707F4C12}" srcId="{524D73F6-902F-4075-BB23-A928D6C83C38}" destId="{A2A391BC-688F-4AFA-BF21-2EECE61E301E}" srcOrd="2" destOrd="0" parTransId="{7E4BA944-E87A-4AB5-B5DD-45AA0C6EC5D5}" sibTransId="{4F8032E7-54A3-4C37-BCBE-4BA85F0AF026}"/>
    <dgm:cxn modelId="{A822D4E9-EC5B-477D-9EC3-B863703EECD9}" srcId="{21A7E57C-7885-454B-80B3-76B314A5105D}" destId="{753C5355-8C8E-4B30-B4AE-3E5618BF0EC7}" srcOrd="1" destOrd="0" parTransId="{BCE13AD5-6AFF-48B0-85AF-EE186BF6F363}" sibTransId="{E074EF60-E99C-4E66-A0AC-4233B8DEF76F}"/>
    <dgm:cxn modelId="{B1B5E548-3FA4-4D09-8DE6-5168A3DB9797}" type="presOf" srcId="{143BDD7A-9DB1-43AB-B0EF-494D158E62B1}" destId="{91040850-D453-4948-A686-F30A3E845C8D}" srcOrd="0" destOrd="0" presId="urn:microsoft.com/office/officeart/2005/8/layout/hProcess4"/>
    <dgm:cxn modelId="{4ED3AEEB-5BFB-4B4E-9341-43EAA9CF5803}" type="presOf" srcId="{C6C92D7D-7A73-443B-813C-34DBB2101262}" destId="{D95CCD7C-0964-4BD8-9DC2-3E684A572D40}" srcOrd="0" destOrd="1" presId="urn:microsoft.com/office/officeart/2005/8/layout/hProcess4"/>
    <dgm:cxn modelId="{02AC3BFA-846D-4A0E-97AF-804A786B4CF4}" srcId="{88FDC09D-4A5A-4D6C-8262-2D67F045A5B5}" destId="{4363B0C3-107D-4D61-9A53-5947638F8936}" srcOrd="1" destOrd="0" parTransId="{A7ABA8FC-1720-4504-8BCE-4D1F884A1DE7}" sibTransId="{0FE192BE-2D36-4568-BD53-64A01DD98566}"/>
    <dgm:cxn modelId="{F5822FD5-7ECA-4880-B38F-04B2F4C0ACD6}" type="presOf" srcId="{E6CB2A81-F46B-46F7-9C21-5B75BF714271}" destId="{417B40F6-BFE6-4421-87F5-26E504AC0562}" srcOrd="1" destOrd="3" presId="urn:microsoft.com/office/officeart/2005/8/layout/hProcess4"/>
    <dgm:cxn modelId="{6494345E-585C-4210-8536-F464B33A7A8E}" srcId="{30854B5C-2F4E-43B5-8A49-5BAACE864950}" destId="{9E63955D-3DD4-4840-8EA1-D8B7440CFE5B}" srcOrd="6" destOrd="0" parTransId="{D4981D8E-FE74-449F-B06E-BA87E35AACC2}" sibTransId="{A9340BF2-7AA3-4A66-B502-60AF06639A72}"/>
    <dgm:cxn modelId="{5DA7610C-26F1-41C6-BD17-D2588486656B}" type="presOf" srcId="{A2A391BC-688F-4AFA-BF21-2EECE61E301E}" destId="{D95CCD7C-0964-4BD8-9DC2-3E684A572D40}" srcOrd="0" destOrd="2" presId="urn:microsoft.com/office/officeart/2005/8/layout/hProcess4"/>
    <dgm:cxn modelId="{DA037E82-E9D8-4191-B028-A60119E665EB}" type="presOf" srcId="{21A7E57C-7885-454B-80B3-76B314A5105D}" destId="{5FC191A1-2676-4257-B1C4-D0E87902EC39}" srcOrd="0" destOrd="0" presId="urn:microsoft.com/office/officeart/2005/8/layout/hProcess4"/>
    <dgm:cxn modelId="{A1978B88-24B2-486A-B8CB-FB6AB6670344}" type="presOf" srcId="{00E466E7-950F-4ECD-BF81-1D25C960F011}" destId="{6C108553-59DB-4D9A-B650-08CD0ED440BA}" srcOrd="0" destOrd="1" presId="urn:microsoft.com/office/officeart/2005/8/layout/hProcess4"/>
    <dgm:cxn modelId="{7819324D-3EE6-4A73-8E1B-08ECC1B970D4}" type="presOf" srcId="{E5463AE1-545F-4099-AB59-06598A420252}" destId="{544FDC05-2EB9-47D5-9500-6999A8D2F25C}" srcOrd="0" destOrd="0" presId="urn:microsoft.com/office/officeart/2005/8/layout/hProcess4"/>
    <dgm:cxn modelId="{675B9E94-4422-4734-929A-DBCE21DACA72}" type="presOf" srcId="{43DC88F4-6D0E-4A07-859F-963067FFCC37}" destId="{D95CCD7C-0964-4BD8-9DC2-3E684A572D40}" srcOrd="0" destOrd="0" presId="urn:microsoft.com/office/officeart/2005/8/layout/hProcess4"/>
    <dgm:cxn modelId="{81CC9530-47BC-4DAA-B899-84AE1E1102F4}" type="presOf" srcId="{E8EB17E0-0A90-493D-8FDA-119E537EF279}" destId="{BCDEF3B7-A2E1-4077-880C-6CCB6C319E3A}" srcOrd="1" destOrd="0" presId="urn:microsoft.com/office/officeart/2005/8/layout/hProcess4"/>
    <dgm:cxn modelId="{0910ED80-DE55-4286-A49E-CBFD3994FAF1}" type="presOf" srcId="{549062AC-F7C5-4618-AEF9-B7E1A67992AB}" destId="{BC32EC66-0E3D-47DF-B8A7-D0BF633A4F78}" srcOrd="0" destOrd="0" presId="urn:microsoft.com/office/officeart/2005/8/layout/hProcess4"/>
    <dgm:cxn modelId="{28D84CE3-812C-4F4F-A6C3-413D04F3E466}" type="presOf" srcId="{377B5E7A-A062-416F-BB99-773B4549DD53}" destId="{18F9BA56-A5A2-4533-9D3F-AE62DF270020}" srcOrd="0" destOrd="0" presId="urn:microsoft.com/office/officeart/2005/8/layout/hProcess4"/>
    <dgm:cxn modelId="{78061FE0-B5CF-441D-8455-B22802628C6D}" srcId="{21A7E57C-7885-454B-80B3-76B314A5105D}" destId="{BC0DCF62-38C1-4EF5-802F-E062596C1904}" srcOrd="2" destOrd="0" parTransId="{AFAB390E-1674-4AF4-BC5E-28CC96A7CB1C}" sibTransId="{1BA84A9E-D460-4520-8192-E96C6079650A}"/>
    <dgm:cxn modelId="{33C54DDC-7198-4D84-8D59-C97EB5195178}" type="presOf" srcId="{51751599-ACC2-4BA4-90D1-BFE80750555F}" destId="{FC8485C3-3178-4DED-BB3E-5E039935D500}" srcOrd="0" destOrd="0" presId="urn:microsoft.com/office/officeart/2005/8/layout/hProcess4"/>
    <dgm:cxn modelId="{0E3B0D02-D421-498B-AAB5-8D6ABE58A91B}" srcId="{30854B5C-2F4E-43B5-8A49-5BAACE864950}" destId="{21A7E57C-7885-454B-80B3-76B314A5105D}" srcOrd="4" destOrd="0" parTransId="{3AA686C6-98EF-4B46-B2EF-797017CB8E4E}" sibTransId="{549062AC-F7C5-4618-AEF9-B7E1A67992AB}"/>
    <dgm:cxn modelId="{7E4ADA4F-0B12-4D06-AE60-55D375C57282}" type="presOf" srcId="{753C5355-8C8E-4B30-B4AE-3E5618BF0EC7}" destId="{FC8485C3-3178-4DED-BB3E-5E039935D500}" srcOrd="0" destOrd="1" presId="urn:microsoft.com/office/officeart/2005/8/layout/hProcess4"/>
    <dgm:cxn modelId="{3F0034C9-638A-446A-AAA7-0363982F534F}" srcId="{5D5DC518-5E99-4DDC-9A71-D8E91A58EE50}" destId="{00E466E7-950F-4ECD-BF81-1D25C960F011}" srcOrd="1" destOrd="0" parTransId="{04D058A2-E33E-451F-8524-A8543939AAD5}" sibTransId="{37D5059E-AA3E-4061-B173-79CBF93EBC47}"/>
    <dgm:cxn modelId="{1284AE19-BC70-49CC-BBCA-8EE2D980F94C}" type="presOf" srcId="{1CFDE9D1-FB2C-463B-A6DD-784FCD40F9C7}" destId="{FCA330AE-5D48-470A-822C-8D67451EB0BE}" srcOrd="1" destOrd="1" presId="urn:microsoft.com/office/officeart/2005/8/layout/hProcess4"/>
    <dgm:cxn modelId="{EF51B1E6-00BD-42CE-B6FD-9D289E7C07DB}" srcId="{AB22848F-8859-4FE5-AE7B-8C165357358A}" destId="{9D315FF0-E5D0-4625-9F2B-3FDF79245E35}" srcOrd="1" destOrd="0" parTransId="{A593590D-8AC5-4CAC-85B0-6DD1554C3CF6}" sibTransId="{FDA5A4AF-E775-4346-887C-28B8123AAF9E}"/>
    <dgm:cxn modelId="{AB653443-D40E-435B-8D90-B5C787681A75}" type="presOf" srcId="{BBEA1577-C0E2-488C-890E-EC242001E23F}" destId="{D0AC86C2-97F7-4318-9E5E-0B24AA93FFBD}" srcOrd="0" destOrd="0" presId="urn:microsoft.com/office/officeart/2005/8/layout/hProcess4"/>
    <dgm:cxn modelId="{6C78B5E9-FA83-4F81-B2FD-BB17FE6AFCF2}" type="presOf" srcId="{E58FADF0-A7C5-432B-85C0-03EC74BA18B5}" destId="{6C108553-59DB-4D9A-B650-08CD0ED440BA}" srcOrd="0" destOrd="0" presId="urn:microsoft.com/office/officeart/2005/8/layout/hProcess4"/>
    <dgm:cxn modelId="{65033029-A7E9-46C1-9A4D-AF3F54C1BA78}" type="presOf" srcId="{4F2AA027-1CDC-43C2-822C-F636494BEA2A}" destId="{F7511FA4-FEE5-4112-B006-CF1FB758B14F}" srcOrd="0" destOrd="0" presId="urn:microsoft.com/office/officeart/2005/8/layout/hProcess4"/>
    <dgm:cxn modelId="{615E17F6-3D33-46E8-A497-0AEFADDD099E}" type="presOf" srcId="{433452E9-0E23-4E3E-846C-B0DC976A64F2}" destId="{E2E4390B-1A25-4EA4-9D77-A9466115AAD9}" srcOrd="0" destOrd="0" presId="urn:microsoft.com/office/officeart/2005/8/layout/hProcess4"/>
    <dgm:cxn modelId="{0CB36483-0591-40A3-B3E5-E9639791C78D}" type="presOf" srcId="{8E246B8C-0B27-4193-BFA8-895466EE58EA}" destId="{B21B9A61-A247-4AD8-B3BE-208CE3E55B4B}" srcOrd="0" destOrd="0" presId="urn:microsoft.com/office/officeart/2005/8/layout/hProcess4"/>
    <dgm:cxn modelId="{D50477A3-89C0-4E54-99DF-65CE3A9D5BAF}" type="presOf" srcId="{524D73F6-902F-4075-BB23-A928D6C83C38}" destId="{2E2DE6BB-E3C8-4599-A4A5-97B283F46565}" srcOrd="0" destOrd="0" presId="urn:microsoft.com/office/officeart/2005/8/layout/hProcess4"/>
    <dgm:cxn modelId="{6527101E-8CDB-4F65-A0EA-1198DD30F916}" type="presOf" srcId="{43DC88F4-6D0E-4A07-859F-963067FFCC37}" destId="{E3B149FA-40B6-4BFB-8AEC-77FD8268756B}" srcOrd="1" destOrd="0" presId="urn:microsoft.com/office/officeart/2005/8/layout/hProcess4"/>
    <dgm:cxn modelId="{5AA63C1C-B93B-4ECF-B5F7-1F38073FD999}" srcId="{524D73F6-902F-4075-BB23-A928D6C83C38}" destId="{C6C92D7D-7A73-443B-813C-34DBB2101262}" srcOrd="1" destOrd="0" parTransId="{0949007A-F4E4-4A23-ABFE-BB6FBC58F92D}" sibTransId="{8663E454-3EB3-426D-86FA-CF60644A87A2}"/>
    <dgm:cxn modelId="{5BDD3727-440E-435E-9093-6C04EA1B4CEB}" type="presOf" srcId="{753C5355-8C8E-4B30-B4AE-3E5618BF0EC7}" destId="{417B40F6-BFE6-4421-87F5-26E504AC0562}" srcOrd="1" destOrd="1" presId="urn:microsoft.com/office/officeart/2005/8/layout/hProcess4"/>
    <dgm:cxn modelId="{C7FA0F02-778F-4C24-92DD-FA4EC8978570}" type="presOf" srcId="{30854B5C-2F4E-43B5-8A49-5BAACE864950}" destId="{8CFF5ECD-843D-489E-AD83-8215EA6EC886}" srcOrd="0" destOrd="0" presId="urn:microsoft.com/office/officeart/2005/8/layout/hProcess4"/>
    <dgm:cxn modelId="{92B725EC-4DD0-4576-9E25-FBC865D37114}" type="presOf" srcId="{DB7AA195-895B-4CDE-99C8-563A03D2CECE}" destId="{EFA53F77-7ED1-470E-9E1B-613863A6537D}" srcOrd="0" destOrd="0" presId="urn:microsoft.com/office/officeart/2005/8/layout/hProcess4"/>
    <dgm:cxn modelId="{C4E7139B-503C-4EDA-BD73-11078CACE2A5}" srcId="{6F6C8455-7DD4-4B09-AC35-290C81749F39}" destId="{1CFDE9D1-FB2C-463B-A6DD-784FCD40F9C7}" srcOrd="1" destOrd="0" parTransId="{EF98D34F-6089-425E-8D2C-70427FE484DD}" sibTransId="{1E359BA8-249F-4100-A96F-4C52C7EAE5AB}"/>
    <dgm:cxn modelId="{D6C1E02B-32C2-44E1-93AA-49CED7680374}" type="presOf" srcId="{F5228820-276F-435F-AE67-7874F0AAD139}" destId="{013EBF1C-9528-49BC-8866-80B6CECB9A18}" srcOrd="0" destOrd="0" presId="urn:microsoft.com/office/officeart/2005/8/layout/hProcess4"/>
    <dgm:cxn modelId="{4FC41F9A-D539-408B-B2DB-B5D51E5957EC}" type="presOf" srcId="{8B0B9D49-6FFD-468D-8FFE-AB8A3951C5C8}" destId="{CADF5C0A-A6E3-4E2D-9E0E-501169AD7F55}" srcOrd="0" destOrd="0" presId="urn:microsoft.com/office/officeart/2005/8/layout/hProcess4"/>
    <dgm:cxn modelId="{F119C64C-BF35-4D90-B7CF-CE359491D4A4}" type="presOf" srcId="{F5228820-276F-435F-AE67-7874F0AAD139}" destId="{FCA330AE-5D48-470A-822C-8D67451EB0BE}" srcOrd="1" destOrd="0" presId="urn:microsoft.com/office/officeart/2005/8/layout/hProcess4"/>
    <dgm:cxn modelId="{B7779100-BE2F-4767-9AC5-3FFA337A4532}" srcId="{4F2AA027-1CDC-43C2-822C-F636494BEA2A}" destId="{6C142640-51C7-4677-AA32-36258ABDC5A9}" srcOrd="2" destOrd="0" parTransId="{20D39B8D-30B0-4D33-8370-FEABC4838CD1}" sibTransId="{AFB96D16-1F6A-437D-9DD6-F3EB0B61225A}"/>
    <dgm:cxn modelId="{B33FDBFD-00E2-4159-A9D3-CB65B2F4CAB8}" srcId="{4F2AA027-1CDC-43C2-822C-F636494BEA2A}" destId="{143BDD7A-9DB1-43AB-B0EF-494D158E62B1}" srcOrd="0" destOrd="0" parTransId="{72DDC7AB-09FD-4C2B-AFEE-516F29F7B608}" sibTransId="{CE3EBFCD-A87A-467D-9256-74B671E9534E}"/>
    <dgm:cxn modelId="{DAF9D5AB-A8A1-4D67-8DE9-9797A105880B}" srcId="{30854B5C-2F4E-43B5-8A49-5BAACE864950}" destId="{524D73F6-902F-4075-BB23-A928D6C83C38}" srcOrd="3" destOrd="0" parTransId="{2807E9E3-C41B-49DC-B990-2D43BA3E5EC5}" sibTransId="{E5463AE1-545F-4099-AB59-06598A420252}"/>
    <dgm:cxn modelId="{6C44E275-C595-47A6-980D-FEFD2BAF319B}" type="presOf" srcId="{143BDD7A-9DB1-43AB-B0EF-494D158E62B1}" destId="{C61BD6FD-E4F4-470A-86BE-3288D876227B}" srcOrd="1" destOrd="0" presId="urn:microsoft.com/office/officeart/2005/8/layout/hProcess4"/>
    <dgm:cxn modelId="{30D05CB8-554E-4888-854F-99549DC39D2F}" srcId="{21A7E57C-7885-454B-80B3-76B314A5105D}" destId="{E6CB2A81-F46B-46F7-9C21-5B75BF714271}" srcOrd="3" destOrd="0" parTransId="{0249A07B-78A0-4BDB-B11A-8A40644C0200}" sibTransId="{CE4A45C6-2EF1-4D49-A6CD-5EC313036551}"/>
    <dgm:cxn modelId="{06F8AC0C-0772-4BD1-8DA3-579F225281FE}" type="presOf" srcId="{AB22848F-8859-4FE5-AE7B-8C165357358A}" destId="{6A2F8665-1F5E-48B6-8F69-3808E018E271}" srcOrd="0" destOrd="0" presId="urn:microsoft.com/office/officeart/2005/8/layout/hProcess4"/>
    <dgm:cxn modelId="{CA44FD2E-26BB-4243-9AAE-058CE0B12D0E}" srcId="{88FDC09D-4A5A-4D6C-8262-2D67F045A5B5}" destId="{8B0B9D49-6FFD-468D-8FFE-AB8A3951C5C8}" srcOrd="0" destOrd="0" parTransId="{14626DDB-6753-45CB-8A7B-B72BA79E1267}" sibTransId="{F6C39840-42BE-4A96-8568-ADACB6025487}"/>
    <dgm:cxn modelId="{CEBFCDE9-C6C1-452E-8A42-F22CB81061CF}" srcId="{30854B5C-2F4E-43B5-8A49-5BAACE864950}" destId="{377B5E7A-A062-416F-BB99-773B4549DD53}" srcOrd="8" destOrd="0" parTransId="{07180787-041F-4785-A3BC-5B777A4F4EB0}" sibTransId="{433452E9-0E23-4E3E-846C-B0DC976A64F2}"/>
    <dgm:cxn modelId="{6614C284-F156-4E1E-8F5B-CE6AA751DF97}" srcId="{30854B5C-2F4E-43B5-8A49-5BAACE864950}" destId="{4F2AA027-1CDC-43C2-822C-F636494BEA2A}" srcOrd="7" destOrd="0" parTransId="{1248542A-E4FA-47A6-9879-63AE4E5CE6D9}" sibTransId="{AC54FF5A-C107-4B9A-8CAE-94E444D7C1B7}"/>
    <dgm:cxn modelId="{40E7543C-A554-4720-95EF-85BC73C84A86}" type="presOf" srcId="{6F6C8455-7DD4-4B09-AC35-290C81749F39}" destId="{1E89B14D-A67A-4A52-971B-3AC3AEDB437F}" srcOrd="0" destOrd="0" presId="urn:microsoft.com/office/officeart/2005/8/layout/hProcess4"/>
    <dgm:cxn modelId="{E2AFE583-4BB4-4435-9C7E-C0EFF8E28DD3}" type="presOf" srcId="{E2942D56-1E09-48E9-A80F-D443DA50154C}" destId="{BE7E0BB0-DAE8-476A-915F-0E8C15119496}" srcOrd="0" destOrd="0" presId="urn:microsoft.com/office/officeart/2005/8/layout/hProcess4"/>
    <dgm:cxn modelId="{D4983EA9-C976-41F4-9A00-459AAEBF3082}" srcId="{377B5E7A-A062-416F-BB99-773B4549DD53}" destId="{646772AD-64BB-4118-B7A6-C04039614FDD}" srcOrd="0" destOrd="0" parTransId="{28193EA3-53B8-4051-9531-1CDCC1AE6413}" sibTransId="{E5A72328-A3A1-4CB5-905D-6A8AE48EE8E5}"/>
    <dgm:cxn modelId="{E88728DB-F4D0-41E4-ACC8-2A1C74E4AE35}" type="presOf" srcId="{A9340BF2-7AA3-4A66-B502-60AF06639A72}" destId="{E5A8B9BC-CC82-46AE-96B8-EF245498760B}" srcOrd="0" destOrd="0" presId="urn:microsoft.com/office/officeart/2005/8/layout/hProcess4"/>
    <dgm:cxn modelId="{1C1AEE15-0C92-4E60-8519-E0D140974D44}" srcId="{30854B5C-2F4E-43B5-8A49-5BAACE864950}" destId="{88FDC09D-4A5A-4D6C-8262-2D67F045A5B5}" srcOrd="5" destOrd="0" parTransId="{CF7E81FF-5DFE-47D2-BDFB-FA57A4A5AEFE}" sibTransId="{86EB538A-61D4-4E13-8F50-F78BB21EE5AA}"/>
    <dgm:cxn modelId="{9A86D607-74A4-4EA6-B45F-08E80E770F86}" type="presOf" srcId="{00E466E7-950F-4ECD-BF81-1D25C960F011}" destId="{A576C60F-21E1-45B7-96A4-19DCA93A0DE6}" srcOrd="1" destOrd="1" presId="urn:microsoft.com/office/officeart/2005/8/layout/hProcess4"/>
    <dgm:cxn modelId="{53FA14F3-9856-47C8-AD5F-EB11601F168F}" type="presOf" srcId="{646772AD-64BB-4118-B7A6-C04039614FDD}" destId="{3E34A1A1-20C4-48CF-A0EA-B091896E3FCE}" srcOrd="1" destOrd="0" presId="urn:microsoft.com/office/officeart/2005/8/layout/hProcess4"/>
    <dgm:cxn modelId="{140041CA-603C-44A8-AB28-7AF4180A2523}" type="presOf" srcId="{1CFDE9D1-FB2C-463B-A6DD-784FCD40F9C7}" destId="{013EBF1C-9528-49BC-8866-80B6CECB9A18}" srcOrd="0" destOrd="1" presId="urn:microsoft.com/office/officeart/2005/8/layout/hProcess4"/>
    <dgm:cxn modelId="{9DB76269-3F9F-424A-B78F-E13C95EB12C7}" type="presOf" srcId="{6C142640-51C7-4677-AA32-36258ABDC5A9}" destId="{91040850-D453-4948-A686-F30A3E845C8D}" srcOrd="0" destOrd="2" presId="urn:microsoft.com/office/officeart/2005/8/layout/hProcess4"/>
    <dgm:cxn modelId="{C530707E-C619-4797-807B-901E8B6FC6A3}" type="presOf" srcId="{5D5DC518-5E99-4DDC-9A71-D8E91A58EE50}" destId="{F1F9BFD5-536E-4EFB-8BA7-0CEAAD71048D}" srcOrd="0" destOrd="0" presId="urn:microsoft.com/office/officeart/2005/8/layout/hProcess4"/>
    <dgm:cxn modelId="{B3305546-2348-470A-A625-52DA1FCCDFBF}" type="presOf" srcId="{E8EB17E0-0A90-493D-8FDA-119E537EF279}" destId="{75CB4B61-1B2A-4738-BADE-4E3A0EA28807}" srcOrd="0" destOrd="0" presId="urn:microsoft.com/office/officeart/2005/8/layout/hProcess4"/>
    <dgm:cxn modelId="{C77A3E45-7153-4946-898A-B1E706700BA3}" type="presOf" srcId="{31A3EC44-9D4A-418B-A8A3-68EE3276F028}" destId="{CADF5C0A-A6E3-4E2D-9E0E-501169AD7F55}" srcOrd="0" destOrd="2" presId="urn:microsoft.com/office/officeart/2005/8/layout/hProcess4"/>
    <dgm:cxn modelId="{BCBB7C58-A761-4357-9A21-74169D98F22B}" type="presOf" srcId="{9D315FF0-E5D0-4625-9F2B-3FDF79245E35}" destId="{BCDEF3B7-A2E1-4077-880C-6CCB6C319E3A}" srcOrd="1" destOrd="1" presId="urn:microsoft.com/office/officeart/2005/8/layout/hProcess4"/>
    <dgm:cxn modelId="{D9715981-B4C8-4BF3-A789-A6A9F2EDB683}" type="presOf" srcId="{773787FB-AD8E-4EFB-800F-3B67BBD0D49C}" destId="{91040850-D453-4948-A686-F30A3E845C8D}" srcOrd="0" destOrd="1" presId="urn:microsoft.com/office/officeart/2005/8/layout/hProcess4"/>
    <dgm:cxn modelId="{FA888E57-CFCA-47EB-A3D2-423AFD0FD6D9}" type="presOf" srcId="{AC54FF5A-C107-4B9A-8CAE-94E444D7C1B7}" destId="{8BD341DD-A65C-413A-8A97-07AB8428CE27}" srcOrd="0" destOrd="0" presId="urn:microsoft.com/office/officeart/2005/8/layout/hProcess4"/>
    <dgm:cxn modelId="{E1D08BE8-8FCF-4485-B5BD-ECB9F7B7F7F8}" type="presOf" srcId="{773787FB-AD8E-4EFB-800F-3B67BBD0D49C}" destId="{C61BD6FD-E4F4-470A-86BE-3288D876227B}" srcOrd="1" destOrd="1" presId="urn:microsoft.com/office/officeart/2005/8/layout/hProcess4"/>
    <dgm:cxn modelId="{5FD58EE2-452E-47FA-A70A-D14A8CA9F3EB}" type="presOf" srcId="{9D315FF0-E5D0-4625-9F2B-3FDF79245E35}" destId="{75CB4B61-1B2A-4738-BADE-4E3A0EA28807}" srcOrd="0" destOrd="1" presId="urn:microsoft.com/office/officeart/2005/8/layout/hProcess4"/>
    <dgm:cxn modelId="{7727503B-A260-4D54-9E99-AECD4A8BCC0B}" type="presOf" srcId="{88FDC09D-4A5A-4D6C-8262-2D67F045A5B5}" destId="{8B98D1AF-FB3A-484C-BF44-105A589ABBC7}" srcOrd="0" destOrd="0" presId="urn:microsoft.com/office/officeart/2005/8/layout/hProcess4"/>
    <dgm:cxn modelId="{07C0CD9C-9194-405E-B9FC-E945EF7AEAA0}" type="presOf" srcId="{BC0DCF62-38C1-4EF5-802F-E062596C1904}" destId="{FC8485C3-3178-4DED-BB3E-5E039935D500}" srcOrd="0" destOrd="2" presId="urn:microsoft.com/office/officeart/2005/8/layout/hProcess4"/>
    <dgm:cxn modelId="{DAEB51C8-C837-48B9-95F2-40F01A0E9E31}" srcId="{30854B5C-2F4E-43B5-8A49-5BAACE864950}" destId="{AB22848F-8859-4FE5-AE7B-8C165357358A}" srcOrd="0" destOrd="0" parTransId="{9183BCFA-D4CF-48BF-B6B7-F75D1A9C61B2}" sibTransId="{DB7AA195-895B-4CDE-99C8-563A03D2CECE}"/>
    <dgm:cxn modelId="{B65854B6-60CB-486A-A5D0-8C8FA585F534}" srcId="{524D73F6-902F-4075-BB23-A928D6C83C38}" destId="{43DC88F4-6D0E-4A07-859F-963067FFCC37}" srcOrd="0" destOrd="0" parTransId="{2D3523AC-55EB-4254-98FF-C5B1CFBDC38F}" sibTransId="{90334211-367F-429F-BCF1-802999898A1D}"/>
    <dgm:cxn modelId="{BF4629A1-CF52-4492-B796-E1F03D885C89}" srcId="{5D5DC518-5E99-4DDC-9A71-D8E91A58EE50}" destId="{E58FADF0-A7C5-432B-85C0-03EC74BA18B5}" srcOrd="0" destOrd="0" parTransId="{79C0A8AF-1915-4638-891C-7424B2F6F451}" sibTransId="{5C93DA67-B412-4676-A4B7-FFA3E3CBFF7C}"/>
    <dgm:cxn modelId="{CB7AD11A-2C2D-4660-9E58-5B6D53881F9D}" srcId="{30854B5C-2F4E-43B5-8A49-5BAACE864950}" destId="{E2942D56-1E09-48E9-A80F-D443DA50154C}" srcOrd="9" destOrd="0" parTransId="{9041BEB5-B2AA-47B0-9E58-256905D93F19}" sibTransId="{423E19EB-A5B9-4F6C-9524-3BFB538055B8}"/>
    <dgm:cxn modelId="{999F8624-523B-453C-B3A0-2D5D4B5A18C7}" type="presOf" srcId="{4363B0C3-107D-4D61-9A53-5947638F8936}" destId="{CADF5C0A-A6E3-4E2D-9E0E-501169AD7F55}" srcOrd="0" destOrd="1" presId="urn:microsoft.com/office/officeart/2005/8/layout/hProcess4"/>
    <dgm:cxn modelId="{4D2E98CC-E1EC-485A-95D9-86DBBA75256B}" type="presOf" srcId="{C6C92D7D-7A73-443B-813C-34DBB2101262}" destId="{E3B149FA-40B6-4BFB-8AEC-77FD8268756B}" srcOrd="1" destOrd="1" presId="urn:microsoft.com/office/officeart/2005/8/layout/hProcess4"/>
    <dgm:cxn modelId="{F32A5190-57CC-4966-802D-6B542EFA46F6}" type="presOf" srcId="{9E63955D-3DD4-4840-8EA1-D8B7440CFE5B}" destId="{124FFC8B-92B2-41BF-ADE7-9DFD854FB4E1}" srcOrd="0" destOrd="0" presId="urn:microsoft.com/office/officeart/2005/8/layout/hProcess4"/>
    <dgm:cxn modelId="{2369668B-4F61-4210-9B7D-F88767AC1404}" type="presOf" srcId="{BC0DCF62-38C1-4EF5-802F-E062596C1904}" destId="{417B40F6-BFE6-4421-87F5-26E504AC0562}" srcOrd="1" destOrd="2" presId="urn:microsoft.com/office/officeart/2005/8/layout/hProcess4"/>
    <dgm:cxn modelId="{5A9C3AA3-0F15-40C7-A4CC-9246ADABD5BD}" srcId="{88FDC09D-4A5A-4D6C-8262-2D67F045A5B5}" destId="{31A3EC44-9D4A-418B-A8A3-68EE3276F028}" srcOrd="2" destOrd="0" parTransId="{3740885B-763A-4EE8-8880-42304D9A0E60}" sibTransId="{8715A7F3-AF38-45B1-892F-B4A5A56B3319}"/>
    <dgm:cxn modelId="{33AD46C9-E833-4168-92A1-CF941C4D96B4}" type="presOf" srcId="{A2A391BC-688F-4AFA-BF21-2EECE61E301E}" destId="{E3B149FA-40B6-4BFB-8AEC-77FD8268756B}" srcOrd="1" destOrd="2" presId="urn:microsoft.com/office/officeart/2005/8/layout/hProcess4"/>
    <dgm:cxn modelId="{39B75BEB-0BCA-451A-9849-0AE7D2A04BE7}" srcId="{AB22848F-8859-4FE5-AE7B-8C165357358A}" destId="{E8EB17E0-0A90-493D-8FDA-119E537EF279}" srcOrd="0" destOrd="0" parTransId="{ABC0D3F2-F1A4-4F71-8C2D-B3F2F96B1540}" sibTransId="{93DD8EB0-D2DA-4EE8-B654-057562FD0EB2}"/>
    <dgm:cxn modelId="{939E1AEB-BBCE-403A-99BA-2A8D831D9FA8}" srcId="{30854B5C-2F4E-43B5-8A49-5BAACE864950}" destId="{6F6C8455-7DD4-4B09-AC35-290C81749F39}" srcOrd="2" destOrd="0" parTransId="{E225AAAB-42B9-4829-AAAA-AF76DD7463A4}" sibTransId="{BBEA1577-C0E2-488C-890E-EC242001E23F}"/>
    <dgm:cxn modelId="{0914C4BE-D7D3-4318-8EE9-D450E00D66DA}" srcId="{4F2AA027-1CDC-43C2-822C-F636494BEA2A}" destId="{773787FB-AD8E-4EFB-800F-3B67BBD0D49C}" srcOrd="1" destOrd="0" parTransId="{9BA6EDF0-1CB1-4D35-BB9F-E5506FA5FF2E}" sibTransId="{3E2AD30B-95D3-444E-AA50-0C96D1E9351A}"/>
    <dgm:cxn modelId="{A2E35B2C-8D87-4200-88DD-E23E6F67FC16}" type="presOf" srcId="{646772AD-64BB-4118-B7A6-C04039614FDD}" destId="{2F0C9499-9103-4A96-8CA5-8F6B1C7A09A8}" srcOrd="0" destOrd="0" presId="urn:microsoft.com/office/officeart/2005/8/layout/hProcess4"/>
    <dgm:cxn modelId="{31FC6F56-7405-4717-9716-82BB824C8635}" srcId="{21A7E57C-7885-454B-80B3-76B314A5105D}" destId="{51751599-ACC2-4BA4-90D1-BFE80750555F}" srcOrd="0" destOrd="0" parTransId="{B2D91351-096C-4BFD-A7CF-15908BDF4ECC}" sibTransId="{E2B0143F-FC8A-43D6-A8A9-FF56BAB137CC}"/>
    <dgm:cxn modelId="{CC6B4192-CB65-4A89-9FC1-F2E38D71A573}" type="presOf" srcId="{8B0B9D49-6FFD-468D-8FFE-AB8A3951C5C8}" destId="{D4C75C25-3799-4081-B5D9-310AB1D6ADD5}" srcOrd="1" destOrd="0" presId="urn:microsoft.com/office/officeart/2005/8/layout/hProcess4"/>
    <dgm:cxn modelId="{D45D4451-B2FF-4383-8542-E58D58DE449B}" type="presOf" srcId="{6C142640-51C7-4677-AA32-36258ABDC5A9}" destId="{C61BD6FD-E4F4-470A-86BE-3288D876227B}" srcOrd="1" destOrd="2" presId="urn:microsoft.com/office/officeart/2005/8/layout/hProcess4"/>
    <dgm:cxn modelId="{444A010C-CA58-4741-95B9-52AD2AE68EB8}" type="presOf" srcId="{E58FADF0-A7C5-432B-85C0-03EC74BA18B5}" destId="{A576C60F-21E1-45B7-96A4-19DCA93A0DE6}" srcOrd="1" destOrd="0" presId="urn:microsoft.com/office/officeart/2005/8/layout/hProcess4"/>
    <dgm:cxn modelId="{5A36AB32-4830-4F97-BF67-89E11F0F06C3}" type="presOf" srcId="{51751599-ACC2-4BA4-90D1-BFE80750555F}" destId="{417B40F6-BFE6-4421-87F5-26E504AC0562}" srcOrd="1" destOrd="0" presId="urn:microsoft.com/office/officeart/2005/8/layout/hProcess4"/>
    <dgm:cxn modelId="{EE45E856-A542-472D-BDF1-FF70B4A71C6A}" srcId="{6F6C8455-7DD4-4B09-AC35-290C81749F39}" destId="{F5228820-276F-435F-AE67-7874F0AAD139}" srcOrd="0" destOrd="0" parTransId="{30B5CDA3-32F8-45E8-889E-0642A49E52C7}" sibTransId="{961E2FB1-D605-41D5-9313-309262169647}"/>
    <dgm:cxn modelId="{B6E30177-4F9E-4997-AEC8-7DD66AE8E6CB}" srcId="{9E63955D-3DD4-4840-8EA1-D8B7440CFE5B}" destId="{8E246B8C-0B27-4193-BFA8-895466EE58EA}" srcOrd="0" destOrd="0" parTransId="{3DBB9175-6BD6-4599-8465-FD10AF6092B6}" sibTransId="{A824F387-82C7-4B7A-9357-32F159F9C379}"/>
    <dgm:cxn modelId="{713ADDB5-657F-480D-90E5-C7423D95EC22}" type="presOf" srcId="{8E246B8C-0B27-4193-BFA8-895466EE58EA}" destId="{077AEE60-BB33-4C1A-9C21-42F2446E32B0}" srcOrd="1" destOrd="0" presId="urn:microsoft.com/office/officeart/2005/8/layout/hProcess4"/>
    <dgm:cxn modelId="{38F24CEC-4E2C-4E3B-B8B1-5FDBD4A7EC73}" type="presParOf" srcId="{8CFF5ECD-843D-489E-AD83-8215EA6EC886}" destId="{E09FD7A2-5FBA-432B-9B65-2BD35C164667}" srcOrd="0" destOrd="0" presId="urn:microsoft.com/office/officeart/2005/8/layout/hProcess4"/>
    <dgm:cxn modelId="{4E2AE65D-316F-4A38-A97F-826326BF874E}" type="presParOf" srcId="{8CFF5ECD-843D-489E-AD83-8215EA6EC886}" destId="{BA39A313-37AD-4E8A-9A63-7BADF6310B1D}" srcOrd="1" destOrd="0" presId="urn:microsoft.com/office/officeart/2005/8/layout/hProcess4"/>
    <dgm:cxn modelId="{F5D15245-8F4D-49D7-93FA-1B7EABD2BF10}" type="presParOf" srcId="{8CFF5ECD-843D-489E-AD83-8215EA6EC886}" destId="{D78FACC4-11A0-4B8A-A63B-85CE265EFE03}" srcOrd="2" destOrd="0" presId="urn:microsoft.com/office/officeart/2005/8/layout/hProcess4"/>
    <dgm:cxn modelId="{32C7544B-0335-4CD4-BC87-7915A9E6D278}" type="presParOf" srcId="{D78FACC4-11A0-4B8A-A63B-85CE265EFE03}" destId="{79D8C0C4-72D0-4B20-94BD-AA6C8FF118D9}" srcOrd="0" destOrd="0" presId="urn:microsoft.com/office/officeart/2005/8/layout/hProcess4"/>
    <dgm:cxn modelId="{650C166C-C437-4A46-9504-B041E200CE48}" type="presParOf" srcId="{79D8C0C4-72D0-4B20-94BD-AA6C8FF118D9}" destId="{198B43A1-9D68-4636-A828-5A54AEE61124}" srcOrd="0" destOrd="0" presId="urn:microsoft.com/office/officeart/2005/8/layout/hProcess4"/>
    <dgm:cxn modelId="{B0A1440A-1852-4AE7-B521-837233EB6B52}" type="presParOf" srcId="{79D8C0C4-72D0-4B20-94BD-AA6C8FF118D9}" destId="{75CB4B61-1B2A-4738-BADE-4E3A0EA28807}" srcOrd="1" destOrd="0" presId="urn:microsoft.com/office/officeart/2005/8/layout/hProcess4"/>
    <dgm:cxn modelId="{8A95EE7A-02A2-4456-950A-B4CF9A013FF7}" type="presParOf" srcId="{79D8C0C4-72D0-4B20-94BD-AA6C8FF118D9}" destId="{BCDEF3B7-A2E1-4077-880C-6CCB6C319E3A}" srcOrd="2" destOrd="0" presId="urn:microsoft.com/office/officeart/2005/8/layout/hProcess4"/>
    <dgm:cxn modelId="{CFD14A51-B497-4FDD-B05C-1DE4F9910DA5}" type="presParOf" srcId="{79D8C0C4-72D0-4B20-94BD-AA6C8FF118D9}" destId="{6A2F8665-1F5E-48B6-8F69-3808E018E271}" srcOrd="3" destOrd="0" presId="urn:microsoft.com/office/officeart/2005/8/layout/hProcess4"/>
    <dgm:cxn modelId="{03B40C1B-48A2-4839-9C10-B11A5EEFB23E}" type="presParOf" srcId="{79D8C0C4-72D0-4B20-94BD-AA6C8FF118D9}" destId="{739A9885-F570-443B-A2AF-54E209C23F26}" srcOrd="4" destOrd="0" presId="urn:microsoft.com/office/officeart/2005/8/layout/hProcess4"/>
    <dgm:cxn modelId="{9F27901C-602A-4F10-854D-66EFBA1B469B}" type="presParOf" srcId="{D78FACC4-11A0-4B8A-A63B-85CE265EFE03}" destId="{EFA53F77-7ED1-470E-9E1B-613863A6537D}" srcOrd="1" destOrd="0" presId="urn:microsoft.com/office/officeart/2005/8/layout/hProcess4"/>
    <dgm:cxn modelId="{4BADAB0A-4EBD-49BF-9355-08A0753A0716}" type="presParOf" srcId="{D78FACC4-11A0-4B8A-A63B-85CE265EFE03}" destId="{2C89D9EE-6344-4448-B362-4534078855A5}" srcOrd="2" destOrd="0" presId="urn:microsoft.com/office/officeart/2005/8/layout/hProcess4"/>
    <dgm:cxn modelId="{4EDA412B-2291-4794-8253-77FD41031330}" type="presParOf" srcId="{2C89D9EE-6344-4448-B362-4534078855A5}" destId="{5BBA86E8-6A8F-4838-9780-0B8A84C9407B}" srcOrd="0" destOrd="0" presId="urn:microsoft.com/office/officeart/2005/8/layout/hProcess4"/>
    <dgm:cxn modelId="{C7CFF8EC-80C8-47E2-938A-5640109AB064}" type="presParOf" srcId="{2C89D9EE-6344-4448-B362-4534078855A5}" destId="{6C108553-59DB-4D9A-B650-08CD0ED440BA}" srcOrd="1" destOrd="0" presId="urn:microsoft.com/office/officeart/2005/8/layout/hProcess4"/>
    <dgm:cxn modelId="{2EE5E62E-4BE8-48C3-89A4-85E58976D6DE}" type="presParOf" srcId="{2C89D9EE-6344-4448-B362-4534078855A5}" destId="{A576C60F-21E1-45B7-96A4-19DCA93A0DE6}" srcOrd="2" destOrd="0" presId="urn:microsoft.com/office/officeart/2005/8/layout/hProcess4"/>
    <dgm:cxn modelId="{C5077E41-BDD4-4145-AB24-0682B1678857}" type="presParOf" srcId="{2C89D9EE-6344-4448-B362-4534078855A5}" destId="{F1F9BFD5-536E-4EFB-8BA7-0CEAAD71048D}" srcOrd="3" destOrd="0" presId="urn:microsoft.com/office/officeart/2005/8/layout/hProcess4"/>
    <dgm:cxn modelId="{8AEE707F-D26C-41FB-B65A-DAA358A497D3}" type="presParOf" srcId="{2C89D9EE-6344-4448-B362-4534078855A5}" destId="{45B8B5C6-0D35-4C0F-986D-5BB57887BCE5}" srcOrd="4" destOrd="0" presId="urn:microsoft.com/office/officeart/2005/8/layout/hProcess4"/>
    <dgm:cxn modelId="{D28F2F8A-3E48-4764-838E-74F270C3B262}" type="presParOf" srcId="{D78FACC4-11A0-4B8A-A63B-85CE265EFE03}" destId="{3E5C01CD-26CD-498C-B5B2-187398BEE285}" srcOrd="3" destOrd="0" presId="urn:microsoft.com/office/officeart/2005/8/layout/hProcess4"/>
    <dgm:cxn modelId="{F5F96A11-D445-4C8E-BB2F-92423DF70BFD}" type="presParOf" srcId="{D78FACC4-11A0-4B8A-A63B-85CE265EFE03}" destId="{DACB960C-23A9-4690-A2D0-1775093141B3}" srcOrd="4" destOrd="0" presId="urn:microsoft.com/office/officeart/2005/8/layout/hProcess4"/>
    <dgm:cxn modelId="{1515383F-D38E-463B-9D08-557200D4E231}" type="presParOf" srcId="{DACB960C-23A9-4690-A2D0-1775093141B3}" destId="{8E63E8A9-ED02-4E9E-BD17-96FEEB492C10}" srcOrd="0" destOrd="0" presId="urn:microsoft.com/office/officeart/2005/8/layout/hProcess4"/>
    <dgm:cxn modelId="{2BA6A50C-BE68-40BD-9851-77709324F49B}" type="presParOf" srcId="{DACB960C-23A9-4690-A2D0-1775093141B3}" destId="{013EBF1C-9528-49BC-8866-80B6CECB9A18}" srcOrd="1" destOrd="0" presId="urn:microsoft.com/office/officeart/2005/8/layout/hProcess4"/>
    <dgm:cxn modelId="{E2D9E024-19FB-480F-B9DD-01B95BF6E364}" type="presParOf" srcId="{DACB960C-23A9-4690-A2D0-1775093141B3}" destId="{FCA330AE-5D48-470A-822C-8D67451EB0BE}" srcOrd="2" destOrd="0" presId="urn:microsoft.com/office/officeart/2005/8/layout/hProcess4"/>
    <dgm:cxn modelId="{F1A406EC-DC9C-4087-80BC-9F93B78FB9FF}" type="presParOf" srcId="{DACB960C-23A9-4690-A2D0-1775093141B3}" destId="{1E89B14D-A67A-4A52-971B-3AC3AEDB437F}" srcOrd="3" destOrd="0" presId="urn:microsoft.com/office/officeart/2005/8/layout/hProcess4"/>
    <dgm:cxn modelId="{007F5C4C-45B4-413E-B241-67C22BC06426}" type="presParOf" srcId="{DACB960C-23A9-4690-A2D0-1775093141B3}" destId="{1303659C-DDF0-4DB7-90BC-0697227049B4}" srcOrd="4" destOrd="0" presId="urn:microsoft.com/office/officeart/2005/8/layout/hProcess4"/>
    <dgm:cxn modelId="{FCE4EFBD-CEB1-4F17-874C-591828A79601}" type="presParOf" srcId="{D78FACC4-11A0-4B8A-A63B-85CE265EFE03}" destId="{D0AC86C2-97F7-4318-9E5E-0B24AA93FFBD}" srcOrd="5" destOrd="0" presId="urn:microsoft.com/office/officeart/2005/8/layout/hProcess4"/>
    <dgm:cxn modelId="{27065E8A-8FC7-4D9C-A699-2CE33B60831E}" type="presParOf" srcId="{D78FACC4-11A0-4B8A-A63B-85CE265EFE03}" destId="{22C9F9A9-20A0-4EF2-9717-E015C9CC895E}" srcOrd="6" destOrd="0" presId="urn:microsoft.com/office/officeart/2005/8/layout/hProcess4"/>
    <dgm:cxn modelId="{EBDF0626-03A7-44BA-84DC-A5F412812F76}" type="presParOf" srcId="{22C9F9A9-20A0-4EF2-9717-E015C9CC895E}" destId="{878E29AA-0794-4E50-B8E9-CF7CCB68A264}" srcOrd="0" destOrd="0" presId="urn:microsoft.com/office/officeart/2005/8/layout/hProcess4"/>
    <dgm:cxn modelId="{1D092B57-294E-4A34-A2BA-15A9686FEFBF}" type="presParOf" srcId="{22C9F9A9-20A0-4EF2-9717-E015C9CC895E}" destId="{D95CCD7C-0964-4BD8-9DC2-3E684A572D40}" srcOrd="1" destOrd="0" presId="urn:microsoft.com/office/officeart/2005/8/layout/hProcess4"/>
    <dgm:cxn modelId="{3EAF665E-E6B9-4F7A-B5B5-B9AD8EE01495}" type="presParOf" srcId="{22C9F9A9-20A0-4EF2-9717-E015C9CC895E}" destId="{E3B149FA-40B6-4BFB-8AEC-77FD8268756B}" srcOrd="2" destOrd="0" presId="urn:microsoft.com/office/officeart/2005/8/layout/hProcess4"/>
    <dgm:cxn modelId="{B9F3E8E9-65D7-4ED4-807D-3B71061BE0CC}" type="presParOf" srcId="{22C9F9A9-20A0-4EF2-9717-E015C9CC895E}" destId="{2E2DE6BB-E3C8-4599-A4A5-97B283F46565}" srcOrd="3" destOrd="0" presId="urn:microsoft.com/office/officeart/2005/8/layout/hProcess4"/>
    <dgm:cxn modelId="{1A0CAFA0-1CCA-47A4-BC1B-D9AC005F3BA3}" type="presParOf" srcId="{22C9F9A9-20A0-4EF2-9717-E015C9CC895E}" destId="{DDE7F7F2-2416-4ECC-946E-C548705FF0D8}" srcOrd="4" destOrd="0" presId="urn:microsoft.com/office/officeart/2005/8/layout/hProcess4"/>
    <dgm:cxn modelId="{85E7CA47-E970-4D5E-BFAF-38C61E4F7252}" type="presParOf" srcId="{D78FACC4-11A0-4B8A-A63B-85CE265EFE03}" destId="{544FDC05-2EB9-47D5-9500-6999A8D2F25C}" srcOrd="7" destOrd="0" presId="urn:microsoft.com/office/officeart/2005/8/layout/hProcess4"/>
    <dgm:cxn modelId="{13A790FE-E5E0-4283-B641-5E390333E46D}" type="presParOf" srcId="{D78FACC4-11A0-4B8A-A63B-85CE265EFE03}" destId="{07FB2028-3D54-4F82-AD7E-E6FA5874B0E3}" srcOrd="8" destOrd="0" presId="urn:microsoft.com/office/officeart/2005/8/layout/hProcess4"/>
    <dgm:cxn modelId="{B5E0BE78-DB18-4EE3-9DD5-F4CEEF7D9077}" type="presParOf" srcId="{07FB2028-3D54-4F82-AD7E-E6FA5874B0E3}" destId="{E133D1AD-6FC7-472C-A3E4-88565D5999D1}" srcOrd="0" destOrd="0" presId="urn:microsoft.com/office/officeart/2005/8/layout/hProcess4"/>
    <dgm:cxn modelId="{F49E8C4B-065F-4C32-BBA7-3F074CEBADB2}" type="presParOf" srcId="{07FB2028-3D54-4F82-AD7E-E6FA5874B0E3}" destId="{FC8485C3-3178-4DED-BB3E-5E039935D500}" srcOrd="1" destOrd="0" presId="urn:microsoft.com/office/officeart/2005/8/layout/hProcess4"/>
    <dgm:cxn modelId="{97140888-AB29-4E4A-8DC8-E1488FF8CD23}" type="presParOf" srcId="{07FB2028-3D54-4F82-AD7E-E6FA5874B0E3}" destId="{417B40F6-BFE6-4421-87F5-26E504AC0562}" srcOrd="2" destOrd="0" presId="urn:microsoft.com/office/officeart/2005/8/layout/hProcess4"/>
    <dgm:cxn modelId="{870556AB-65B3-4E67-A962-FEA5AFA80BF8}" type="presParOf" srcId="{07FB2028-3D54-4F82-AD7E-E6FA5874B0E3}" destId="{5FC191A1-2676-4257-B1C4-D0E87902EC39}" srcOrd="3" destOrd="0" presId="urn:microsoft.com/office/officeart/2005/8/layout/hProcess4"/>
    <dgm:cxn modelId="{3D6AD5F5-B66E-4F1F-9E2D-C5A6D427390E}" type="presParOf" srcId="{07FB2028-3D54-4F82-AD7E-E6FA5874B0E3}" destId="{038EDB36-EF54-4C64-8DD4-732D61A9C114}" srcOrd="4" destOrd="0" presId="urn:microsoft.com/office/officeart/2005/8/layout/hProcess4"/>
    <dgm:cxn modelId="{21C1D448-577E-4A50-B916-943FE0DFDE0F}" type="presParOf" srcId="{D78FACC4-11A0-4B8A-A63B-85CE265EFE03}" destId="{BC32EC66-0E3D-47DF-B8A7-D0BF633A4F78}" srcOrd="9" destOrd="0" presId="urn:microsoft.com/office/officeart/2005/8/layout/hProcess4"/>
    <dgm:cxn modelId="{AA9EF9D9-C86C-4A22-9790-5025CC5D164C}" type="presParOf" srcId="{D78FACC4-11A0-4B8A-A63B-85CE265EFE03}" destId="{EA46929C-D76D-4CA7-960B-1F8840D17F43}" srcOrd="10" destOrd="0" presId="urn:microsoft.com/office/officeart/2005/8/layout/hProcess4"/>
    <dgm:cxn modelId="{52FA33E1-4ADF-490E-BA60-3B7D1AE22300}" type="presParOf" srcId="{EA46929C-D76D-4CA7-960B-1F8840D17F43}" destId="{9AE57EF4-5014-483A-930B-C52DDDBEEA23}" srcOrd="0" destOrd="0" presId="urn:microsoft.com/office/officeart/2005/8/layout/hProcess4"/>
    <dgm:cxn modelId="{B1E7E94C-9A3B-4791-8E27-A1BA1D83B723}" type="presParOf" srcId="{EA46929C-D76D-4CA7-960B-1F8840D17F43}" destId="{CADF5C0A-A6E3-4E2D-9E0E-501169AD7F55}" srcOrd="1" destOrd="0" presId="urn:microsoft.com/office/officeart/2005/8/layout/hProcess4"/>
    <dgm:cxn modelId="{7612CC83-2051-447E-B519-CFA8CDE67395}" type="presParOf" srcId="{EA46929C-D76D-4CA7-960B-1F8840D17F43}" destId="{D4C75C25-3799-4081-B5D9-310AB1D6ADD5}" srcOrd="2" destOrd="0" presId="urn:microsoft.com/office/officeart/2005/8/layout/hProcess4"/>
    <dgm:cxn modelId="{3D8DF3AC-4B01-4E6B-A083-E966A1E5BDD5}" type="presParOf" srcId="{EA46929C-D76D-4CA7-960B-1F8840D17F43}" destId="{8B98D1AF-FB3A-484C-BF44-105A589ABBC7}" srcOrd="3" destOrd="0" presId="urn:microsoft.com/office/officeart/2005/8/layout/hProcess4"/>
    <dgm:cxn modelId="{EBA1E576-C912-4CD9-A6A6-505D966BB90D}" type="presParOf" srcId="{EA46929C-D76D-4CA7-960B-1F8840D17F43}" destId="{150E15F8-5CB2-450F-B233-C37B8F34AACD}" srcOrd="4" destOrd="0" presId="urn:microsoft.com/office/officeart/2005/8/layout/hProcess4"/>
    <dgm:cxn modelId="{D6C7D5C2-48FB-40E1-B70C-B21778C89ED6}" type="presParOf" srcId="{D78FACC4-11A0-4B8A-A63B-85CE265EFE03}" destId="{47D75EEA-9E5E-45E4-A2F6-63B222B0EF0B}" srcOrd="11" destOrd="0" presId="urn:microsoft.com/office/officeart/2005/8/layout/hProcess4"/>
    <dgm:cxn modelId="{F6137192-3DBF-40F1-97B2-1CA3FF1ADF8A}" type="presParOf" srcId="{D78FACC4-11A0-4B8A-A63B-85CE265EFE03}" destId="{BE1D5C6F-7C27-4AFD-BAD5-8B1F686A6275}" srcOrd="12" destOrd="0" presId="urn:microsoft.com/office/officeart/2005/8/layout/hProcess4"/>
    <dgm:cxn modelId="{13926C86-B658-40D5-8C21-24644954A243}" type="presParOf" srcId="{BE1D5C6F-7C27-4AFD-BAD5-8B1F686A6275}" destId="{96C2D6DD-3F30-4A46-AA42-6401896FB933}" srcOrd="0" destOrd="0" presId="urn:microsoft.com/office/officeart/2005/8/layout/hProcess4"/>
    <dgm:cxn modelId="{3B88C177-6647-4CE1-900E-24D17F5A7E99}" type="presParOf" srcId="{BE1D5C6F-7C27-4AFD-BAD5-8B1F686A6275}" destId="{B21B9A61-A247-4AD8-B3BE-208CE3E55B4B}" srcOrd="1" destOrd="0" presId="urn:microsoft.com/office/officeart/2005/8/layout/hProcess4"/>
    <dgm:cxn modelId="{80C06BAA-9D20-4078-9C89-D6F72CA085A3}" type="presParOf" srcId="{BE1D5C6F-7C27-4AFD-BAD5-8B1F686A6275}" destId="{077AEE60-BB33-4C1A-9C21-42F2446E32B0}" srcOrd="2" destOrd="0" presId="urn:microsoft.com/office/officeart/2005/8/layout/hProcess4"/>
    <dgm:cxn modelId="{9CA831A0-F909-47A3-9C18-EEE01753FFBD}" type="presParOf" srcId="{BE1D5C6F-7C27-4AFD-BAD5-8B1F686A6275}" destId="{124FFC8B-92B2-41BF-ADE7-9DFD854FB4E1}" srcOrd="3" destOrd="0" presId="urn:microsoft.com/office/officeart/2005/8/layout/hProcess4"/>
    <dgm:cxn modelId="{899E4DD3-8CBC-4FCB-B397-A73FC8053F3C}" type="presParOf" srcId="{BE1D5C6F-7C27-4AFD-BAD5-8B1F686A6275}" destId="{12D13A65-DC8E-4D6A-962D-C57C7675BB8B}" srcOrd="4" destOrd="0" presId="urn:microsoft.com/office/officeart/2005/8/layout/hProcess4"/>
    <dgm:cxn modelId="{D33A8220-11EE-4FFA-AD29-3832F59DF731}" type="presParOf" srcId="{D78FACC4-11A0-4B8A-A63B-85CE265EFE03}" destId="{E5A8B9BC-CC82-46AE-96B8-EF245498760B}" srcOrd="13" destOrd="0" presId="urn:microsoft.com/office/officeart/2005/8/layout/hProcess4"/>
    <dgm:cxn modelId="{B9B29679-4D27-45F8-86FC-79BA7A46E7DF}" type="presParOf" srcId="{D78FACC4-11A0-4B8A-A63B-85CE265EFE03}" destId="{9587CA29-8EFB-46ED-A1A4-768DB7CE0534}" srcOrd="14" destOrd="0" presId="urn:microsoft.com/office/officeart/2005/8/layout/hProcess4"/>
    <dgm:cxn modelId="{1F475697-BD17-4079-B3B0-6052E14C34E3}" type="presParOf" srcId="{9587CA29-8EFB-46ED-A1A4-768DB7CE0534}" destId="{D9E52025-D611-49EE-AA97-4A11501AB01E}" srcOrd="0" destOrd="0" presId="urn:microsoft.com/office/officeart/2005/8/layout/hProcess4"/>
    <dgm:cxn modelId="{7EF3BD53-4405-4E2A-BC16-DA3AE8658D20}" type="presParOf" srcId="{9587CA29-8EFB-46ED-A1A4-768DB7CE0534}" destId="{91040850-D453-4948-A686-F30A3E845C8D}" srcOrd="1" destOrd="0" presId="urn:microsoft.com/office/officeart/2005/8/layout/hProcess4"/>
    <dgm:cxn modelId="{9735A880-A576-4B0A-8B99-441D8E5BDBCE}" type="presParOf" srcId="{9587CA29-8EFB-46ED-A1A4-768DB7CE0534}" destId="{C61BD6FD-E4F4-470A-86BE-3288D876227B}" srcOrd="2" destOrd="0" presId="urn:microsoft.com/office/officeart/2005/8/layout/hProcess4"/>
    <dgm:cxn modelId="{3AE265F1-3320-4E4B-B50E-7D300935037D}" type="presParOf" srcId="{9587CA29-8EFB-46ED-A1A4-768DB7CE0534}" destId="{F7511FA4-FEE5-4112-B006-CF1FB758B14F}" srcOrd="3" destOrd="0" presId="urn:microsoft.com/office/officeart/2005/8/layout/hProcess4"/>
    <dgm:cxn modelId="{E80434EA-03A6-4394-8B6B-CD8B4803868F}" type="presParOf" srcId="{9587CA29-8EFB-46ED-A1A4-768DB7CE0534}" destId="{4F5D1EF1-5C89-47AC-9C1C-6F0246B9F823}" srcOrd="4" destOrd="0" presId="urn:microsoft.com/office/officeart/2005/8/layout/hProcess4"/>
    <dgm:cxn modelId="{67E2855A-5E03-4F78-A480-1F14758BE0C5}" type="presParOf" srcId="{D78FACC4-11A0-4B8A-A63B-85CE265EFE03}" destId="{8BD341DD-A65C-413A-8A97-07AB8428CE27}" srcOrd="15" destOrd="0" presId="urn:microsoft.com/office/officeart/2005/8/layout/hProcess4"/>
    <dgm:cxn modelId="{F0B585BD-AFB7-44C4-9F49-81EB52EBC6F9}" type="presParOf" srcId="{D78FACC4-11A0-4B8A-A63B-85CE265EFE03}" destId="{13D19658-1C79-4F10-8E1E-A11373FF89EF}" srcOrd="16" destOrd="0" presId="urn:microsoft.com/office/officeart/2005/8/layout/hProcess4"/>
    <dgm:cxn modelId="{BF37739B-DBD8-42B6-97B7-399BB0B05D0A}" type="presParOf" srcId="{13D19658-1C79-4F10-8E1E-A11373FF89EF}" destId="{CDE16635-0CDA-4C71-B7BE-4257604EAACA}" srcOrd="0" destOrd="0" presId="urn:microsoft.com/office/officeart/2005/8/layout/hProcess4"/>
    <dgm:cxn modelId="{0DA68676-2350-4AA9-9EA1-6CCA20EA2131}" type="presParOf" srcId="{13D19658-1C79-4F10-8E1E-A11373FF89EF}" destId="{2F0C9499-9103-4A96-8CA5-8F6B1C7A09A8}" srcOrd="1" destOrd="0" presId="urn:microsoft.com/office/officeart/2005/8/layout/hProcess4"/>
    <dgm:cxn modelId="{7B84914D-80D7-468C-8850-D6ED760833AF}" type="presParOf" srcId="{13D19658-1C79-4F10-8E1E-A11373FF89EF}" destId="{3E34A1A1-20C4-48CF-A0EA-B091896E3FCE}" srcOrd="2" destOrd="0" presId="urn:microsoft.com/office/officeart/2005/8/layout/hProcess4"/>
    <dgm:cxn modelId="{AAA8D190-CC00-41FE-BE9C-C108ABF24751}" type="presParOf" srcId="{13D19658-1C79-4F10-8E1E-A11373FF89EF}" destId="{18F9BA56-A5A2-4533-9D3F-AE62DF270020}" srcOrd="3" destOrd="0" presId="urn:microsoft.com/office/officeart/2005/8/layout/hProcess4"/>
    <dgm:cxn modelId="{BD4A7B32-B26F-46B5-A2FE-732362060AAC}" type="presParOf" srcId="{13D19658-1C79-4F10-8E1E-A11373FF89EF}" destId="{469DEAFB-BFD9-4F9B-A137-FB5C24094770}" srcOrd="4" destOrd="0" presId="urn:microsoft.com/office/officeart/2005/8/layout/hProcess4"/>
    <dgm:cxn modelId="{17968FD0-5395-4103-8B1E-C51DE6DD82E6}" type="presParOf" srcId="{D78FACC4-11A0-4B8A-A63B-85CE265EFE03}" destId="{E2E4390B-1A25-4EA4-9D77-A9466115AAD9}" srcOrd="17" destOrd="0" presId="urn:microsoft.com/office/officeart/2005/8/layout/hProcess4"/>
    <dgm:cxn modelId="{500F56BF-3A76-431B-A0B7-99C75D0AF050}" type="presParOf" srcId="{D78FACC4-11A0-4B8A-A63B-85CE265EFE03}" destId="{24D767BC-8D6D-405C-86B6-3530B50735BC}" srcOrd="18" destOrd="0" presId="urn:microsoft.com/office/officeart/2005/8/layout/hProcess4"/>
    <dgm:cxn modelId="{DCAC5EB8-50CF-41C7-BC66-0CFB1C0EE0F3}" type="presParOf" srcId="{24D767BC-8D6D-405C-86B6-3530B50735BC}" destId="{49ED8345-E455-440D-A94C-2AAD800084F2}" srcOrd="0" destOrd="0" presId="urn:microsoft.com/office/officeart/2005/8/layout/hProcess4"/>
    <dgm:cxn modelId="{6BC5BD2D-F735-4BDB-BAA9-184476FB1831}" type="presParOf" srcId="{24D767BC-8D6D-405C-86B6-3530B50735BC}" destId="{C66D20ED-8AFF-4865-BE48-67174805FB62}" srcOrd="1" destOrd="0" presId="urn:microsoft.com/office/officeart/2005/8/layout/hProcess4"/>
    <dgm:cxn modelId="{837D890B-6F4A-4190-BDCE-A6C8772EE47B}" type="presParOf" srcId="{24D767BC-8D6D-405C-86B6-3530B50735BC}" destId="{B37DB505-584C-4C20-8850-84F1F5AC9E63}" srcOrd="2" destOrd="0" presId="urn:microsoft.com/office/officeart/2005/8/layout/hProcess4"/>
    <dgm:cxn modelId="{91A87DD7-5CC9-41EA-AB58-C1629C105F2C}" type="presParOf" srcId="{24D767BC-8D6D-405C-86B6-3530B50735BC}" destId="{BE7E0BB0-DAE8-476A-915F-0E8C15119496}" srcOrd="3" destOrd="0" presId="urn:microsoft.com/office/officeart/2005/8/layout/hProcess4"/>
    <dgm:cxn modelId="{4AD5BC52-A61C-4E63-9FF5-7DDA0798AC89}" type="presParOf" srcId="{24D767BC-8D6D-405C-86B6-3530B50735BC}" destId="{057B47FD-5DD1-4544-9A11-8475DC4D086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854B5C-2F4E-43B5-8A49-5BAACE864950}"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sv-SE"/>
        </a:p>
      </dgm:t>
    </dgm:pt>
    <dgm:pt modelId="{AB22848F-8859-4FE5-AE7B-8C165357358A}">
      <dgm:prSet phldrT="[Text]"/>
      <dgm:spPr/>
      <dgm:t>
        <a:bodyPr/>
        <a:lstStyle/>
        <a:p>
          <a:r>
            <a:rPr lang="sv-SE" dirty="0" smtClean="0"/>
            <a:t>Kontakt </a:t>
          </a:r>
          <a:endParaRPr lang="sv-SE" dirty="0"/>
        </a:p>
      </dgm:t>
    </dgm:pt>
    <dgm:pt modelId="{9183BCFA-D4CF-48BF-B6B7-F75D1A9C61B2}" type="parTrans" cxnId="{DAEB51C8-C837-48B9-95F2-40F01A0E9E31}">
      <dgm:prSet/>
      <dgm:spPr/>
      <dgm:t>
        <a:bodyPr/>
        <a:lstStyle/>
        <a:p>
          <a:endParaRPr lang="sv-SE"/>
        </a:p>
      </dgm:t>
    </dgm:pt>
    <dgm:pt modelId="{DB7AA195-895B-4CDE-99C8-563A03D2CECE}" type="sibTrans" cxnId="{DAEB51C8-C837-48B9-95F2-40F01A0E9E31}">
      <dgm:prSet/>
      <dgm:spPr/>
      <dgm:t>
        <a:bodyPr/>
        <a:lstStyle/>
        <a:p>
          <a:endParaRPr lang="sv-SE"/>
        </a:p>
      </dgm:t>
    </dgm:pt>
    <dgm:pt modelId="{5D5DC518-5E99-4DDC-9A71-D8E91A58EE50}">
      <dgm:prSet phldrT="[Text]"/>
      <dgm:spPr/>
      <dgm:t>
        <a:bodyPr/>
        <a:lstStyle/>
        <a:p>
          <a:r>
            <a:rPr lang="sv-SE" dirty="0" smtClean="0"/>
            <a:t>Kartläggning</a:t>
          </a:r>
          <a:endParaRPr lang="sv-SE" dirty="0"/>
        </a:p>
      </dgm:t>
    </dgm:pt>
    <dgm:pt modelId="{38F45716-113D-47F9-AE1A-DCC7BA248AC8}" type="parTrans" cxnId="{D345F670-B939-40C4-BED5-D02F1DB94E06}">
      <dgm:prSet/>
      <dgm:spPr/>
      <dgm:t>
        <a:bodyPr/>
        <a:lstStyle/>
        <a:p>
          <a:endParaRPr lang="sv-SE"/>
        </a:p>
      </dgm:t>
    </dgm:pt>
    <dgm:pt modelId="{7FEB72B1-55EA-46C1-BD70-1E39DB161113}" type="sibTrans" cxnId="{D345F670-B939-40C4-BED5-D02F1DB94E06}">
      <dgm:prSet/>
      <dgm:spPr/>
      <dgm:t>
        <a:bodyPr/>
        <a:lstStyle/>
        <a:p>
          <a:endParaRPr lang="sv-SE"/>
        </a:p>
      </dgm:t>
    </dgm:pt>
    <dgm:pt modelId="{6F6C8455-7DD4-4B09-AC35-290C81749F39}">
      <dgm:prSet phldrT="[Text]"/>
      <dgm:spPr/>
      <dgm:t>
        <a:bodyPr/>
        <a:lstStyle/>
        <a:p>
          <a:r>
            <a:rPr lang="sv-SE" dirty="0" smtClean="0"/>
            <a:t>Relationsbygge</a:t>
          </a:r>
          <a:endParaRPr lang="sv-SE" dirty="0"/>
        </a:p>
      </dgm:t>
    </dgm:pt>
    <dgm:pt modelId="{E225AAAB-42B9-4829-AAAA-AF76DD7463A4}" type="parTrans" cxnId="{939E1AEB-BBCE-403A-99BA-2A8D831D9FA8}">
      <dgm:prSet/>
      <dgm:spPr/>
      <dgm:t>
        <a:bodyPr/>
        <a:lstStyle/>
        <a:p>
          <a:endParaRPr lang="sv-SE"/>
        </a:p>
      </dgm:t>
    </dgm:pt>
    <dgm:pt modelId="{BBEA1577-C0E2-488C-890E-EC242001E23F}" type="sibTrans" cxnId="{939E1AEB-BBCE-403A-99BA-2A8D831D9FA8}">
      <dgm:prSet/>
      <dgm:spPr/>
      <dgm:t>
        <a:bodyPr/>
        <a:lstStyle/>
        <a:p>
          <a:endParaRPr lang="sv-SE"/>
        </a:p>
      </dgm:t>
    </dgm:pt>
    <dgm:pt modelId="{4F2AA027-1CDC-43C2-822C-F636494BEA2A}">
      <dgm:prSet phldrT="[Text]"/>
      <dgm:spPr/>
      <dgm:t>
        <a:bodyPr/>
        <a:lstStyle/>
        <a:p>
          <a:r>
            <a:rPr lang="sv-SE" dirty="0" smtClean="0"/>
            <a:t>Varaktighet</a:t>
          </a:r>
          <a:endParaRPr lang="sv-SE" dirty="0"/>
        </a:p>
      </dgm:t>
    </dgm:pt>
    <dgm:pt modelId="{1248542A-E4FA-47A6-9879-63AE4E5CE6D9}" type="parTrans" cxnId="{6614C284-F156-4E1E-8F5B-CE6AA751DF97}">
      <dgm:prSet/>
      <dgm:spPr/>
      <dgm:t>
        <a:bodyPr/>
        <a:lstStyle/>
        <a:p>
          <a:endParaRPr lang="sv-SE"/>
        </a:p>
      </dgm:t>
    </dgm:pt>
    <dgm:pt modelId="{AC54FF5A-C107-4B9A-8CAE-94E444D7C1B7}" type="sibTrans" cxnId="{6614C284-F156-4E1E-8F5B-CE6AA751DF97}">
      <dgm:prSet/>
      <dgm:spPr/>
      <dgm:t>
        <a:bodyPr/>
        <a:lstStyle/>
        <a:p>
          <a:endParaRPr lang="sv-SE"/>
        </a:p>
      </dgm:t>
    </dgm:pt>
    <dgm:pt modelId="{524D73F6-902F-4075-BB23-A928D6C83C38}">
      <dgm:prSet phldrT="[Text]"/>
      <dgm:spPr/>
      <dgm:t>
        <a:bodyPr/>
        <a:lstStyle/>
        <a:p>
          <a:r>
            <a:rPr lang="sv-SE" dirty="0" smtClean="0"/>
            <a:t>Plan</a:t>
          </a:r>
          <a:endParaRPr lang="sv-SE" dirty="0"/>
        </a:p>
      </dgm:t>
    </dgm:pt>
    <dgm:pt modelId="{2807E9E3-C41B-49DC-B990-2D43BA3E5EC5}" type="parTrans" cxnId="{DAF9D5AB-A8A1-4D67-8DE9-9797A105880B}">
      <dgm:prSet/>
      <dgm:spPr/>
      <dgm:t>
        <a:bodyPr/>
        <a:lstStyle/>
        <a:p>
          <a:endParaRPr lang="sv-SE"/>
        </a:p>
      </dgm:t>
    </dgm:pt>
    <dgm:pt modelId="{E5463AE1-545F-4099-AB59-06598A420252}" type="sibTrans" cxnId="{DAF9D5AB-A8A1-4D67-8DE9-9797A105880B}">
      <dgm:prSet/>
      <dgm:spPr/>
      <dgm:t>
        <a:bodyPr/>
        <a:lstStyle/>
        <a:p>
          <a:endParaRPr lang="sv-SE"/>
        </a:p>
      </dgm:t>
    </dgm:pt>
    <dgm:pt modelId="{21A7E57C-7885-454B-80B3-76B314A5105D}">
      <dgm:prSet phldrT="[Text]"/>
      <dgm:spPr/>
      <dgm:t>
        <a:bodyPr/>
        <a:lstStyle/>
        <a:p>
          <a:r>
            <a:rPr lang="sv-SE" dirty="0" smtClean="0"/>
            <a:t>Inträde</a:t>
          </a:r>
          <a:endParaRPr lang="sv-SE" dirty="0"/>
        </a:p>
      </dgm:t>
    </dgm:pt>
    <dgm:pt modelId="{3AA686C6-98EF-4B46-B2EF-797017CB8E4E}" type="parTrans" cxnId="{0E3B0D02-D421-498B-AAB5-8D6ABE58A91B}">
      <dgm:prSet/>
      <dgm:spPr/>
      <dgm:t>
        <a:bodyPr/>
        <a:lstStyle/>
        <a:p>
          <a:endParaRPr lang="sv-SE"/>
        </a:p>
      </dgm:t>
    </dgm:pt>
    <dgm:pt modelId="{549062AC-F7C5-4618-AEF9-B7E1A67992AB}" type="sibTrans" cxnId="{0E3B0D02-D421-498B-AAB5-8D6ABE58A91B}">
      <dgm:prSet/>
      <dgm:spPr/>
      <dgm:t>
        <a:bodyPr/>
        <a:lstStyle/>
        <a:p>
          <a:endParaRPr lang="sv-SE"/>
        </a:p>
      </dgm:t>
    </dgm:pt>
    <dgm:pt modelId="{88FDC09D-4A5A-4D6C-8262-2D67F045A5B5}">
      <dgm:prSet phldrT="[Text]"/>
      <dgm:spPr/>
      <dgm:t>
        <a:bodyPr/>
        <a:lstStyle/>
        <a:p>
          <a:r>
            <a:rPr lang="sv-SE" dirty="0" smtClean="0"/>
            <a:t>Framgång</a:t>
          </a:r>
          <a:endParaRPr lang="sv-SE" dirty="0"/>
        </a:p>
      </dgm:t>
    </dgm:pt>
    <dgm:pt modelId="{CF7E81FF-5DFE-47D2-BDFB-FA57A4A5AEFE}" type="parTrans" cxnId="{1C1AEE15-0C92-4E60-8519-E0D140974D44}">
      <dgm:prSet/>
      <dgm:spPr/>
      <dgm:t>
        <a:bodyPr/>
        <a:lstStyle/>
        <a:p>
          <a:endParaRPr lang="sv-SE"/>
        </a:p>
      </dgm:t>
    </dgm:pt>
    <dgm:pt modelId="{86EB538A-61D4-4E13-8F50-F78BB21EE5AA}" type="sibTrans" cxnId="{1C1AEE15-0C92-4E60-8519-E0D140974D44}">
      <dgm:prSet/>
      <dgm:spPr/>
      <dgm:t>
        <a:bodyPr/>
        <a:lstStyle/>
        <a:p>
          <a:endParaRPr lang="sv-SE"/>
        </a:p>
      </dgm:t>
    </dgm:pt>
    <dgm:pt modelId="{9E63955D-3DD4-4840-8EA1-D8B7440CFE5B}">
      <dgm:prSet phldrT="[Text]"/>
      <dgm:spPr/>
      <dgm:t>
        <a:bodyPr/>
        <a:lstStyle/>
        <a:p>
          <a:r>
            <a:rPr lang="sv-SE" dirty="0" smtClean="0"/>
            <a:t>Bekräftelse</a:t>
          </a:r>
          <a:endParaRPr lang="sv-SE" dirty="0"/>
        </a:p>
      </dgm:t>
    </dgm:pt>
    <dgm:pt modelId="{D4981D8E-FE74-449F-B06E-BA87E35AACC2}" type="parTrans" cxnId="{6494345E-585C-4210-8536-F464B33A7A8E}">
      <dgm:prSet/>
      <dgm:spPr/>
      <dgm:t>
        <a:bodyPr/>
        <a:lstStyle/>
        <a:p>
          <a:endParaRPr lang="sv-SE"/>
        </a:p>
      </dgm:t>
    </dgm:pt>
    <dgm:pt modelId="{A9340BF2-7AA3-4A66-B502-60AF06639A72}" type="sibTrans" cxnId="{6494345E-585C-4210-8536-F464B33A7A8E}">
      <dgm:prSet/>
      <dgm:spPr/>
      <dgm:t>
        <a:bodyPr/>
        <a:lstStyle/>
        <a:p>
          <a:endParaRPr lang="sv-SE"/>
        </a:p>
      </dgm:t>
    </dgm:pt>
    <dgm:pt modelId="{E8EB17E0-0A90-493D-8FDA-119E537EF279}">
      <dgm:prSet/>
      <dgm:spPr/>
      <dgm:t>
        <a:bodyPr/>
        <a:lstStyle/>
        <a:p>
          <a:r>
            <a:rPr lang="sv-SE" dirty="0" smtClean="0"/>
            <a:t>Nyckelpersoner</a:t>
          </a:r>
          <a:endParaRPr lang="sv-SE" dirty="0"/>
        </a:p>
      </dgm:t>
    </dgm:pt>
    <dgm:pt modelId="{ABC0D3F2-F1A4-4F71-8C2D-B3F2F96B1540}" type="parTrans" cxnId="{39B75BEB-0BCA-451A-9849-0AE7D2A04BE7}">
      <dgm:prSet/>
      <dgm:spPr/>
      <dgm:t>
        <a:bodyPr/>
        <a:lstStyle/>
        <a:p>
          <a:endParaRPr lang="sv-SE"/>
        </a:p>
      </dgm:t>
    </dgm:pt>
    <dgm:pt modelId="{93DD8EB0-D2DA-4EE8-B654-057562FD0EB2}" type="sibTrans" cxnId="{39B75BEB-0BCA-451A-9849-0AE7D2A04BE7}">
      <dgm:prSet/>
      <dgm:spPr/>
      <dgm:t>
        <a:bodyPr/>
        <a:lstStyle/>
        <a:p>
          <a:endParaRPr lang="sv-SE"/>
        </a:p>
      </dgm:t>
    </dgm:pt>
    <dgm:pt modelId="{9D315FF0-E5D0-4625-9F2B-3FDF79245E35}">
      <dgm:prSet/>
      <dgm:spPr/>
      <dgm:t>
        <a:bodyPr/>
        <a:lstStyle/>
        <a:p>
          <a:r>
            <a:rPr lang="sv-SE" dirty="0" smtClean="0"/>
            <a:t>Dörröppnare</a:t>
          </a:r>
          <a:endParaRPr lang="sv-SE" dirty="0"/>
        </a:p>
      </dgm:t>
    </dgm:pt>
    <dgm:pt modelId="{A593590D-8AC5-4CAC-85B0-6DD1554C3CF6}" type="parTrans" cxnId="{EF51B1E6-00BD-42CE-B6FD-9D289E7C07DB}">
      <dgm:prSet/>
      <dgm:spPr/>
      <dgm:t>
        <a:bodyPr/>
        <a:lstStyle/>
        <a:p>
          <a:endParaRPr lang="sv-SE"/>
        </a:p>
      </dgm:t>
    </dgm:pt>
    <dgm:pt modelId="{FDA5A4AF-E775-4346-887C-28B8123AAF9E}" type="sibTrans" cxnId="{EF51B1E6-00BD-42CE-B6FD-9D289E7C07DB}">
      <dgm:prSet/>
      <dgm:spPr/>
      <dgm:t>
        <a:bodyPr/>
        <a:lstStyle/>
        <a:p>
          <a:endParaRPr lang="sv-SE"/>
        </a:p>
      </dgm:t>
    </dgm:pt>
    <dgm:pt modelId="{E58FADF0-A7C5-432B-85C0-03EC74BA18B5}">
      <dgm:prSet/>
      <dgm:spPr/>
      <dgm:t>
        <a:bodyPr/>
        <a:lstStyle/>
        <a:p>
          <a:r>
            <a:rPr lang="sv-SE" dirty="0" smtClean="0"/>
            <a:t>Orsak-Symptom</a:t>
          </a:r>
          <a:endParaRPr lang="sv-SE" dirty="0"/>
        </a:p>
      </dgm:t>
    </dgm:pt>
    <dgm:pt modelId="{79C0A8AF-1915-4638-891C-7424B2F6F451}" type="parTrans" cxnId="{BF4629A1-CF52-4492-B796-E1F03D885C89}">
      <dgm:prSet/>
      <dgm:spPr/>
      <dgm:t>
        <a:bodyPr/>
        <a:lstStyle/>
        <a:p>
          <a:endParaRPr lang="sv-SE"/>
        </a:p>
      </dgm:t>
    </dgm:pt>
    <dgm:pt modelId="{5C93DA67-B412-4676-A4B7-FFA3E3CBFF7C}" type="sibTrans" cxnId="{BF4629A1-CF52-4492-B796-E1F03D885C89}">
      <dgm:prSet/>
      <dgm:spPr/>
      <dgm:t>
        <a:bodyPr/>
        <a:lstStyle/>
        <a:p>
          <a:endParaRPr lang="sv-SE"/>
        </a:p>
      </dgm:t>
    </dgm:pt>
    <dgm:pt modelId="{00E466E7-950F-4ECD-BF81-1D25C960F011}">
      <dgm:prSet/>
      <dgm:spPr/>
      <dgm:t>
        <a:bodyPr/>
        <a:lstStyle/>
        <a:p>
          <a:r>
            <a:rPr lang="sv-SE" dirty="0" smtClean="0"/>
            <a:t>Aktörer-Effekter</a:t>
          </a:r>
          <a:endParaRPr lang="sv-SE" dirty="0"/>
        </a:p>
      </dgm:t>
    </dgm:pt>
    <dgm:pt modelId="{04D058A2-E33E-451F-8524-A8543939AAD5}" type="parTrans" cxnId="{3F0034C9-638A-446A-AAA7-0363982F534F}">
      <dgm:prSet/>
      <dgm:spPr/>
      <dgm:t>
        <a:bodyPr/>
        <a:lstStyle/>
        <a:p>
          <a:endParaRPr lang="sv-SE"/>
        </a:p>
      </dgm:t>
    </dgm:pt>
    <dgm:pt modelId="{37D5059E-AA3E-4061-B173-79CBF93EBC47}" type="sibTrans" cxnId="{3F0034C9-638A-446A-AAA7-0363982F534F}">
      <dgm:prSet/>
      <dgm:spPr/>
      <dgm:t>
        <a:bodyPr/>
        <a:lstStyle/>
        <a:p>
          <a:endParaRPr lang="sv-SE"/>
        </a:p>
      </dgm:t>
    </dgm:pt>
    <dgm:pt modelId="{F5228820-276F-435F-AE67-7874F0AAD139}">
      <dgm:prSet/>
      <dgm:spPr/>
      <dgm:t>
        <a:bodyPr/>
        <a:lstStyle/>
        <a:p>
          <a:r>
            <a:rPr lang="sv-SE" dirty="0" smtClean="0"/>
            <a:t>Nätverk</a:t>
          </a:r>
          <a:endParaRPr lang="sv-SE" dirty="0"/>
        </a:p>
      </dgm:t>
    </dgm:pt>
    <dgm:pt modelId="{30B5CDA3-32F8-45E8-889E-0642A49E52C7}" type="parTrans" cxnId="{EE45E856-A542-472D-BDF1-FF70B4A71C6A}">
      <dgm:prSet/>
      <dgm:spPr/>
      <dgm:t>
        <a:bodyPr/>
        <a:lstStyle/>
        <a:p>
          <a:endParaRPr lang="sv-SE"/>
        </a:p>
      </dgm:t>
    </dgm:pt>
    <dgm:pt modelId="{961E2FB1-D605-41D5-9313-309262169647}" type="sibTrans" cxnId="{EE45E856-A542-472D-BDF1-FF70B4A71C6A}">
      <dgm:prSet/>
      <dgm:spPr/>
      <dgm:t>
        <a:bodyPr/>
        <a:lstStyle/>
        <a:p>
          <a:endParaRPr lang="sv-SE"/>
        </a:p>
      </dgm:t>
    </dgm:pt>
    <dgm:pt modelId="{1CFDE9D1-FB2C-463B-A6DD-784FCD40F9C7}">
      <dgm:prSet/>
      <dgm:spPr/>
      <dgm:t>
        <a:bodyPr/>
        <a:lstStyle/>
        <a:p>
          <a:r>
            <a:rPr lang="sv-SE" dirty="0" smtClean="0"/>
            <a:t>Förankring</a:t>
          </a:r>
          <a:endParaRPr lang="sv-SE" dirty="0"/>
        </a:p>
      </dgm:t>
    </dgm:pt>
    <dgm:pt modelId="{EF98D34F-6089-425E-8D2C-70427FE484DD}" type="parTrans" cxnId="{C4E7139B-503C-4EDA-BD73-11078CACE2A5}">
      <dgm:prSet/>
      <dgm:spPr/>
      <dgm:t>
        <a:bodyPr/>
        <a:lstStyle/>
        <a:p>
          <a:endParaRPr lang="sv-SE"/>
        </a:p>
      </dgm:t>
    </dgm:pt>
    <dgm:pt modelId="{1E359BA8-249F-4100-A96F-4C52C7EAE5AB}" type="sibTrans" cxnId="{C4E7139B-503C-4EDA-BD73-11078CACE2A5}">
      <dgm:prSet/>
      <dgm:spPr/>
      <dgm:t>
        <a:bodyPr/>
        <a:lstStyle/>
        <a:p>
          <a:endParaRPr lang="sv-SE"/>
        </a:p>
      </dgm:t>
    </dgm:pt>
    <dgm:pt modelId="{C6C92D7D-7A73-443B-813C-34DBB2101262}">
      <dgm:prSet/>
      <dgm:spPr/>
      <dgm:t>
        <a:bodyPr/>
        <a:lstStyle/>
        <a:p>
          <a:r>
            <a:rPr lang="sv-SE" dirty="0" smtClean="0"/>
            <a:t>Långsiktig strategi</a:t>
          </a:r>
          <a:endParaRPr lang="sv-SE" dirty="0"/>
        </a:p>
      </dgm:t>
    </dgm:pt>
    <dgm:pt modelId="{0949007A-F4E4-4A23-ABFE-BB6FBC58F92D}" type="parTrans" cxnId="{5AA63C1C-B93B-4ECF-B5F7-1F38073FD999}">
      <dgm:prSet/>
      <dgm:spPr/>
      <dgm:t>
        <a:bodyPr/>
        <a:lstStyle/>
        <a:p>
          <a:endParaRPr lang="sv-SE"/>
        </a:p>
      </dgm:t>
    </dgm:pt>
    <dgm:pt modelId="{8663E454-3EB3-426D-86FA-CF60644A87A2}" type="sibTrans" cxnId="{5AA63C1C-B93B-4ECF-B5F7-1F38073FD999}">
      <dgm:prSet/>
      <dgm:spPr/>
      <dgm:t>
        <a:bodyPr/>
        <a:lstStyle/>
        <a:p>
          <a:endParaRPr lang="sv-SE"/>
        </a:p>
      </dgm:t>
    </dgm:pt>
    <dgm:pt modelId="{A2A391BC-688F-4AFA-BF21-2EECE61E301E}">
      <dgm:prSet/>
      <dgm:spPr/>
      <dgm:t>
        <a:bodyPr/>
        <a:lstStyle/>
        <a:p>
          <a:endParaRPr lang="sv-SE" dirty="0"/>
        </a:p>
      </dgm:t>
    </dgm:pt>
    <dgm:pt modelId="{7E4BA944-E87A-4AB5-B5DD-45AA0C6EC5D5}" type="parTrans" cxnId="{90E28927-A778-4A22-8AA3-99BB707F4C12}">
      <dgm:prSet/>
      <dgm:spPr/>
      <dgm:t>
        <a:bodyPr/>
        <a:lstStyle/>
        <a:p>
          <a:endParaRPr lang="sv-SE"/>
        </a:p>
      </dgm:t>
    </dgm:pt>
    <dgm:pt modelId="{4F8032E7-54A3-4C37-BCBE-4BA85F0AF026}" type="sibTrans" cxnId="{90E28927-A778-4A22-8AA3-99BB707F4C12}">
      <dgm:prSet/>
      <dgm:spPr/>
      <dgm:t>
        <a:bodyPr/>
        <a:lstStyle/>
        <a:p>
          <a:endParaRPr lang="sv-SE"/>
        </a:p>
      </dgm:t>
    </dgm:pt>
    <dgm:pt modelId="{43DC88F4-6D0E-4A07-859F-963067FFCC37}">
      <dgm:prSet/>
      <dgm:spPr/>
      <dgm:t>
        <a:bodyPr/>
        <a:lstStyle/>
        <a:p>
          <a:r>
            <a:rPr lang="sv-SE" dirty="0" smtClean="0"/>
            <a:t>Projektplan</a:t>
          </a:r>
          <a:endParaRPr lang="sv-SE" dirty="0"/>
        </a:p>
      </dgm:t>
    </dgm:pt>
    <dgm:pt modelId="{2D3523AC-55EB-4254-98FF-C5B1CFBDC38F}" type="parTrans" cxnId="{B65854B6-60CB-486A-A5D0-8C8FA585F534}">
      <dgm:prSet/>
      <dgm:spPr/>
      <dgm:t>
        <a:bodyPr/>
        <a:lstStyle/>
        <a:p>
          <a:endParaRPr lang="sv-SE"/>
        </a:p>
      </dgm:t>
    </dgm:pt>
    <dgm:pt modelId="{90334211-367F-429F-BCF1-802999898A1D}" type="sibTrans" cxnId="{B65854B6-60CB-486A-A5D0-8C8FA585F534}">
      <dgm:prSet/>
      <dgm:spPr/>
      <dgm:t>
        <a:bodyPr/>
        <a:lstStyle/>
        <a:p>
          <a:endParaRPr lang="sv-SE"/>
        </a:p>
      </dgm:t>
    </dgm:pt>
    <dgm:pt modelId="{51751599-ACC2-4BA4-90D1-BFE80750555F}">
      <dgm:prSet/>
      <dgm:spPr/>
      <dgm:t>
        <a:bodyPr/>
        <a:lstStyle/>
        <a:p>
          <a:r>
            <a:rPr lang="sv-SE" dirty="0" smtClean="0"/>
            <a:t>Etablering</a:t>
          </a:r>
          <a:endParaRPr lang="sv-SE" dirty="0"/>
        </a:p>
      </dgm:t>
    </dgm:pt>
    <dgm:pt modelId="{B2D91351-096C-4BFD-A7CF-15908BDF4ECC}" type="parTrans" cxnId="{31FC6F56-7405-4717-9716-82BB824C8635}">
      <dgm:prSet/>
      <dgm:spPr/>
      <dgm:t>
        <a:bodyPr/>
        <a:lstStyle/>
        <a:p>
          <a:endParaRPr lang="sv-SE"/>
        </a:p>
      </dgm:t>
    </dgm:pt>
    <dgm:pt modelId="{E2B0143F-FC8A-43D6-A8A9-FF56BAB137CC}" type="sibTrans" cxnId="{31FC6F56-7405-4717-9716-82BB824C8635}">
      <dgm:prSet/>
      <dgm:spPr/>
      <dgm:t>
        <a:bodyPr/>
        <a:lstStyle/>
        <a:p>
          <a:endParaRPr lang="sv-SE"/>
        </a:p>
      </dgm:t>
    </dgm:pt>
    <dgm:pt modelId="{753C5355-8C8E-4B30-B4AE-3E5618BF0EC7}">
      <dgm:prSet/>
      <dgm:spPr/>
      <dgm:t>
        <a:bodyPr/>
        <a:lstStyle/>
        <a:p>
          <a:r>
            <a:rPr lang="sv-SE" dirty="0" smtClean="0"/>
            <a:t>Legitimitet</a:t>
          </a:r>
          <a:endParaRPr lang="sv-SE" dirty="0"/>
        </a:p>
      </dgm:t>
    </dgm:pt>
    <dgm:pt modelId="{BCE13AD5-6AFF-48B0-85AF-EE186BF6F363}" type="parTrans" cxnId="{A822D4E9-EC5B-477D-9EC3-B863703EECD9}">
      <dgm:prSet/>
      <dgm:spPr/>
      <dgm:t>
        <a:bodyPr/>
        <a:lstStyle/>
        <a:p>
          <a:endParaRPr lang="sv-SE"/>
        </a:p>
      </dgm:t>
    </dgm:pt>
    <dgm:pt modelId="{E074EF60-E99C-4E66-A0AC-4233B8DEF76F}" type="sibTrans" cxnId="{A822D4E9-EC5B-477D-9EC3-B863703EECD9}">
      <dgm:prSet/>
      <dgm:spPr/>
      <dgm:t>
        <a:bodyPr/>
        <a:lstStyle/>
        <a:p>
          <a:endParaRPr lang="sv-SE"/>
        </a:p>
      </dgm:t>
    </dgm:pt>
    <dgm:pt modelId="{BC0DCF62-38C1-4EF5-802F-E062596C1904}">
      <dgm:prSet/>
      <dgm:spPr/>
      <dgm:t>
        <a:bodyPr/>
        <a:lstStyle/>
        <a:p>
          <a:r>
            <a:rPr lang="sv-SE" dirty="0" smtClean="0"/>
            <a:t>Pröva nya koncept</a:t>
          </a:r>
          <a:endParaRPr lang="sv-SE" dirty="0"/>
        </a:p>
      </dgm:t>
    </dgm:pt>
    <dgm:pt modelId="{AFAB390E-1674-4AF4-BC5E-28CC96A7CB1C}" type="parTrans" cxnId="{78061FE0-B5CF-441D-8455-B22802628C6D}">
      <dgm:prSet/>
      <dgm:spPr/>
      <dgm:t>
        <a:bodyPr/>
        <a:lstStyle/>
        <a:p>
          <a:endParaRPr lang="sv-SE"/>
        </a:p>
      </dgm:t>
    </dgm:pt>
    <dgm:pt modelId="{1BA84A9E-D460-4520-8192-E96C6079650A}" type="sibTrans" cxnId="{78061FE0-B5CF-441D-8455-B22802628C6D}">
      <dgm:prSet/>
      <dgm:spPr/>
      <dgm:t>
        <a:bodyPr/>
        <a:lstStyle/>
        <a:p>
          <a:endParaRPr lang="sv-SE"/>
        </a:p>
      </dgm:t>
    </dgm:pt>
    <dgm:pt modelId="{E6CB2A81-F46B-46F7-9C21-5B75BF714271}">
      <dgm:prSet/>
      <dgm:spPr/>
      <dgm:t>
        <a:bodyPr/>
        <a:lstStyle/>
        <a:p>
          <a:endParaRPr lang="sv-SE" dirty="0"/>
        </a:p>
      </dgm:t>
    </dgm:pt>
    <dgm:pt modelId="{0249A07B-78A0-4BDB-B11A-8A40644C0200}" type="parTrans" cxnId="{30D05CB8-554E-4888-854F-99549DC39D2F}">
      <dgm:prSet/>
      <dgm:spPr/>
      <dgm:t>
        <a:bodyPr/>
        <a:lstStyle/>
        <a:p>
          <a:endParaRPr lang="sv-SE"/>
        </a:p>
      </dgm:t>
    </dgm:pt>
    <dgm:pt modelId="{CE4A45C6-2EF1-4D49-A6CD-5EC313036551}" type="sibTrans" cxnId="{30D05CB8-554E-4888-854F-99549DC39D2F}">
      <dgm:prSet/>
      <dgm:spPr/>
      <dgm:t>
        <a:bodyPr/>
        <a:lstStyle/>
        <a:p>
          <a:endParaRPr lang="sv-SE"/>
        </a:p>
      </dgm:t>
    </dgm:pt>
    <dgm:pt modelId="{8B0B9D49-6FFD-468D-8FFE-AB8A3951C5C8}">
      <dgm:prSet/>
      <dgm:spPr/>
      <dgm:t>
        <a:bodyPr/>
        <a:lstStyle/>
        <a:p>
          <a:r>
            <a:rPr lang="sv-SE" dirty="0" smtClean="0"/>
            <a:t>Vi lyckas</a:t>
          </a:r>
          <a:endParaRPr lang="sv-SE" dirty="0"/>
        </a:p>
      </dgm:t>
    </dgm:pt>
    <dgm:pt modelId="{14626DDB-6753-45CB-8A7B-B72BA79E1267}" type="parTrans" cxnId="{CA44FD2E-26BB-4243-9AAE-058CE0B12D0E}">
      <dgm:prSet/>
      <dgm:spPr/>
      <dgm:t>
        <a:bodyPr/>
        <a:lstStyle/>
        <a:p>
          <a:endParaRPr lang="sv-SE"/>
        </a:p>
      </dgm:t>
    </dgm:pt>
    <dgm:pt modelId="{F6C39840-42BE-4A96-8568-ADACB6025487}" type="sibTrans" cxnId="{CA44FD2E-26BB-4243-9AAE-058CE0B12D0E}">
      <dgm:prSet/>
      <dgm:spPr/>
      <dgm:t>
        <a:bodyPr/>
        <a:lstStyle/>
        <a:p>
          <a:endParaRPr lang="sv-SE"/>
        </a:p>
      </dgm:t>
    </dgm:pt>
    <dgm:pt modelId="{31A3EC44-9D4A-418B-A8A3-68EE3276F028}">
      <dgm:prSet/>
      <dgm:spPr/>
      <dgm:t>
        <a:bodyPr/>
        <a:lstStyle/>
        <a:p>
          <a:r>
            <a:rPr lang="sv-SE" dirty="0" smtClean="0"/>
            <a:t>Reviderar</a:t>
          </a:r>
          <a:endParaRPr lang="sv-SE" dirty="0"/>
        </a:p>
      </dgm:t>
    </dgm:pt>
    <dgm:pt modelId="{3740885B-763A-4EE8-8880-42304D9A0E60}" type="parTrans" cxnId="{5A9C3AA3-0F15-40C7-A4CC-9246ADABD5BD}">
      <dgm:prSet/>
      <dgm:spPr/>
      <dgm:t>
        <a:bodyPr/>
        <a:lstStyle/>
        <a:p>
          <a:endParaRPr lang="sv-SE"/>
        </a:p>
      </dgm:t>
    </dgm:pt>
    <dgm:pt modelId="{8715A7F3-AF38-45B1-892F-B4A5A56B3319}" type="sibTrans" cxnId="{5A9C3AA3-0F15-40C7-A4CC-9246ADABD5BD}">
      <dgm:prSet/>
      <dgm:spPr/>
      <dgm:t>
        <a:bodyPr/>
        <a:lstStyle/>
        <a:p>
          <a:endParaRPr lang="sv-SE"/>
        </a:p>
      </dgm:t>
    </dgm:pt>
    <dgm:pt modelId="{8E246B8C-0B27-4193-BFA8-895466EE58EA}">
      <dgm:prSet/>
      <dgm:spPr/>
      <dgm:t>
        <a:bodyPr/>
        <a:lstStyle/>
        <a:p>
          <a:r>
            <a:rPr lang="sv-SE" dirty="0" smtClean="0"/>
            <a:t>Lärande</a:t>
          </a:r>
          <a:endParaRPr lang="sv-SE" dirty="0"/>
        </a:p>
      </dgm:t>
    </dgm:pt>
    <dgm:pt modelId="{3DBB9175-6BD6-4599-8465-FD10AF6092B6}" type="parTrans" cxnId="{B6E30177-4F9E-4997-AEC8-7DD66AE8E6CB}">
      <dgm:prSet/>
      <dgm:spPr/>
      <dgm:t>
        <a:bodyPr/>
        <a:lstStyle/>
        <a:p>
          <a:endParaRPr lang="sv-SE"/>
        </a:p>
      </dgm:t>
    </dgm:pt>
    <dgm:pt modelId="{A824F387-82C7-4B7A-9357-32F159F9C379}" type="sibTrans" cxnId="{B6E30177-4F9E-4997-AEC8-7DD66AE8E6CB}">
      <dgm:prSet/>
      <dgm:spPr/>
      <dgm:t>
        <a:bodyPr/>
        <a:lstStyle/>
        <a:p>
          <a:endParaRPr lang="sv-SE"/>
        </a:p>
      </dgm:t>
    </dgm:pt>
    <dgm:pt modelId="{143BDD7A-9DB1-43AB-B0EF-494D158E62B1}">
      <dgm:prSet/>
      <dgm:spPr/>
      <dgm:t>
        <a:bodyPr/>
        <a:lstStyle/>
        <a:p>
          <a:r>
            <a:rPr lang="sv-SE" dirty="0" smtClean="0"/>
            <a:t>Uthållighet</a:t>
          </a:r>
          <a:endParaRPr lang="sv-SE" dirty="0"/>
        </a:p>
      </dgm:t>
    </dgm:pt>
    <dgm:pt modelId="{72DDC7AB-09FD-4C2B-AFEE-516F29F7B608}" type="parTrans" cxnId="{B33FDBFD-00E2-4159-A9D3-CB65B2F4CAB8}">
      <dgm:prSet/>
      <dgm:spPr/>
      <dgm:t>
        <a:bodyPr/>
        <a:lstStyle/>
        <a:p>
          <a:endParaRPr lang="sv-SE"/>
        </a:p>
      </dgm:t>
    </dgm:pt>
    <dgm:pt modelId="{CE3EBFCD-A87A-467D-9256-74B671E9534E}" type="sibTrans" cxnId="{B33FDBFD-00E2-4159-A9D3-CB65B2F4CAB8}">
      <dgm:prSet/>
      <dgm:spPr/>
      <dgm:t>
        <a:bodyPr/>
        <a:lstStyle/>
        <a:p>
          <a:endParaRPr lang="sv-SE"/>
        </a:p>
      </dgm:t>
    </dgm:pt>
    <dgm:pt modelId="{773787FB-AD8E-4EFB-800F-3B67BBD0D49C}">
      <dgm:prSet/>
      <dgm:spPr/>
      <dgm:t>
        <a:bodyPr/>
        <a:lstStyle/>
        <a:p>
          <a:r>
            <a:rPr lang="sv-SE" dirty="0" smtClean="0"/>
            <a:t>Kontinuitet </a:t>
          </a:r>
          <a:endParaRPr lang="sv-SE" dirty="0"/>
        </a:p>
      </dgm:t>
    </dgm:pt>
    <dgm:pt modelId="{9BA6EDF0-1CB1-4D35-BB9F-E5506FA5FF2E}" type="parTrans" cxnId="{0914C4BE-D7D3-4318-8EE9-D450E00D66DA}">
      <dgm:prSet/>
      <dgm:spPr/>
      <dgm:t>
        <a:bodyPr/>
        <a:lstStyle/>
        <a:p>
          <a:endParaRPr lang="sv-SE"/>
        </a:p>
      </dgm:t>
    </dgm:pt>
    <dgm:pt modelId="{3E2AD30B-95D3-444E-AA50-0C96D1E9351A}" type="sibTrans" cxnId="{0914C4BE-D7D3-4318-8EE9-D450E00D66DA}">
      <dgm:prSet/>
      <dgm:spPr/>
      <dgm:t>
        <a:bodyPr/>
        <a:lstStyle/>
        <a:p>
          <a:endParaRPr lang="sv-SE"/>
        </a:p>
      </dgm:t>
    </dgm:pt>
    <dgm:pt modelId="{6C142640-51C7-4677-AA32-36258ABDC5A9}">
      <dgm:prSet/>
      <dgm:spPr/>
      <dgm:t>
        <a:bodyPr/>
        <a:lstStyle/>
        <a:p>
          <a:r>
            <a:rPr lang="sv-SE" dirty="0" smtClean="0"/>
            <a:t>Förankring</a:t>
          </a:r>
          <a:endParaRPr lang="sv-SE" dirty="0"/>
        </a:p>
      </dgm:t>
    </dgm:pt>
    <dgm:pt modelId="{20D39B8D-30B0-4D33-8370-FEABC4838CD1}" type="parTrans" cxnId="{B7779100-BE2F-4767-9AC5-3FFA337A4532}">
      <dgm:prSet/>
      <dgm:spPr/>
      <dgm:t>
        <a:bodyPr/>
        <a:lstStyle/>
        <a:p>
          <a:endParaRPr lang="sv-SE"/>
        </a:p>
      </dgm:t>
    </dgm:pt>
    <dgm:pt modelId="{AFB96D16-1F6A-437D-9DD6-F3EB0B61225A}" type="sibTrans" cxnId="{B7779100-BE2F-4767-9AC5-3FFA337A4532}">
      <dgm:prSet/>
      <dgm:spPr/>
      <dgm:t>
        <a:bodyPr/>
        <a:lstStyle/>
        <a:p>
          <a:endParaRPr lang="sv-SE"/>
        </a:p>
      </dgm:t>
    </dgm:pt>
    <dgm:pt modelId="{4363B0C3-107D-4D61-9A53-5947638F8936}">
      <dgm:prSet/>
      <dgm:spPr/>
      <dgm:t>
        <a:bodyPr/>
        <a:lstStyle/>
        <a:p>
          <a:r>
            <a:rPr lang="sv-SE" dirty="0" smtClean="0"/>
            <a:t>Vi vågar ta beslut</a:t>
          </a:r>
          <a:endParaRPr lang="sv-SE" dirty="0"/>
        </a:p>
      </dgm:t>
    </dgm:pt>
    <dgm:pt modelId="{A7ABA8FC-1720-4504-8BCE-4D1F884A1DE7}" type="parTrans" cxnId="{02AC3BFA-846D-4A0E-97AF-804A786B4CF4}">
      <dgm:prSet/>
      <dgm:spPr/>
      <dgm:t>
        <a:bodyPr/>
        <a:lstStyle/>
        <a:p>
          <a:endParaRPr lang="sv-SE"/>
        </a:p>
      </dgm:t>
    </dgm:pt>
    <dgm:pt modelId="{0FE192BE-2D36-4568-BD53-64A01DD98566}" type="sibTrans" cxnId="{02AC3BFA-846D-4A0E-97AF-804A786B4CF4}">
      <dgm:prSet/>
      <dgm:spPr/>
      <dgm:t>
        <a:bodyPr/>
        <a:lstStyle/>
        <a:p>
          <a:endParaRPr lang="sv-SE"/>
        </a:p>
      </dgm:t>
    </dgm:pt>
    <dgm:pt modelId="{377B5E7A-A062-416F-BB99-773B4549DD53}">
      <dgm:prSet/>
      <dgm:spPr/>
      <dgm:t>
        <a:bodyPr/>
        <a:lstStyle/>
        <a:p>
          <a:r>
            <a:rPr lang="sv-SE" dirty="0" smtClean="0"/>
            <a:t>Fortsättning  i fast verksamhet</a:t>
          </a:r>
          <a:endParaRPr lang="sv-SE" dirty="0"/>
        </a:p>
      </dgm:t>
    </dgm:pt>
    <dgm:pt modelId="{07180787-041F-4785-A3BC-5B777A4F4EB0}" type="parTrans" cxnId="{CEBFCDE9-C6C1-452E-8A42-F22CB81061CF}">
      <dgm:prSet/>
      <dgm:spPr/>
      <dgm:t>
        <a:bodyPr/>
        <a:lstStyle/>
        <a:p>
          <a:endParaRPr lang="sv-SE"/>
        </a:p>
      </dgm:t>
    </dgm:pt>
    <dgm:pt modelId="{433452E9-0E23-4E3E-846C-B0DC976A64F2}" type="sibTrans" cxnId="{CEBFCDE9-C6C1-452E-8A42-F22CB81061CF}">
      <dgm:prSet/>
      <dgm:spPr/>
      <dgm:t>
        <a:bodyPr/>
        <a:lstStyle/>
        <a:p>
          <a:endParaRPr lang="sv-SE"/>
        </a:p>
      </dgm:t>
    </dgm:pt>
    <dgm:pt modelId="{646772AD-64BB-4118-B7A6-C04039614FDD}">
      <dgm:prSet custT="1"/>
      <dgm:spPr/>
      <dgm:t>
        <a:bodyPr/>
        <a:lstStyle/>
        <a:p>
          <a:r>
            <a:rPr lang="sv-SE" sz="1400" b="1" dirty="0" smtClean="0"/>
            <a:t>December</a:t>
          </a:r>
          <a:endParaRPr lang="sv-SE" sz="1400" b="1" dirty="0"/>
        </a:p>
      </dgm:t>
    </dgm:pt>
    <dgm:pt modelId="{28193EA3-53B8-4051-9531-1CDCC1AE6413}" type="parTrans" cxnId="{D4983EA9-C976-41F4-9A00-459AAEBF3082}">
      <dgm:prSet/>
      <dgm:spPr/>
      <dgm:t>
        <a:bodyPr/>
        <a:lstStyle/>
        <a:p>
          <a:endParaRPr lang="sv-SE"/>
        </a:p>
      </dgm:t>
    </dgm:pt>
    <dgm:pt modelId="{E5A72328-A3A1-4CB5-905D-6A8AE48EE8E5}" type="sibTrans" cxnId="{D4983EA9-C976-41F4-9A00-459AAEBF3082}">
      <dgm:prSet/>
      <dgm:spPr/>
      <dgm:t>
        <a:bodyPr/>
        <a:lstStyle/>
        <a:p>
          <a:endParaRPr lang="sv-SE"/>
        </a:p>
      </dgm:t>
    </dgm:pt>
    <dgm:pt modelId="{E2942D56-1E09-48E9-A80F-D443DA50154C}">
      <dgm:prSet/>
      <dgm:spPr/>
      <dgm:t>
        <a:bodyPr/>
        <a:lstStyle/>
        <a:p>
          <a:r>
            <a:rPr lang="sv-SE" smtClean="0"/>
            <a:t>Vi har organiserat oss aktörsövergripnade</a:t>
          </a:r>
          <a:endParaRPr lang="sv-SE"/>
        </a:p>
      </dgm:t>
    </dgm:pt>
    <dgm:pt modelId="{9041BEB5-B2AA-47B0-9E58-256905D93F19}" type="parTrans" cxnId="{CB7AD11A-2C2D-4660-9E58-5B6D53881F9D}">
      <dgm:prSet/>
      <dgm:spPr/>
      <dgm:t>
        <a:bodyPr/>
        <a:lstStyle/>
        <a:p>
          <a:endParaRPr lang="sv-SE"/>
        </a:p>
      </dgm:t>
    </dgm:pt>
    <dgm:pt modelId="{423E19EB-A5B9-4F6C-9524-3BFB538055B8}" type="sibTrans" cxnId="{CB7AD11A-2C2D-4660-9E58-5B6D53881F9D}">
      <dgm:prSet/>
      <dgm:spPr/>
      <dgm:t>
        <a:bodyPr/>
        <a:lstStyle/>
        <a:p>
          <a:endParaRPr lang="sv-SE"/>
        </a:p>
      </dgm:t>
    </dgm:pt>
    <dgm:pt modelId="{A12294E4-DD5F-472B-8EFB-57C132B6B7DC}">
      <dgm:prSet custT="1"/>
      <dgm:spPr/>
      <dgm:t>
        <a:bodyPr/>
        <a:lstStyle/>
        <a:p>
          <a:r>
            <a:rPr lang="sv-SE" sz="1400" b="1" smtClean="0"/>
            <a:t> </a:t>
          </a:r>
          <a:r>
            <a:rPr lang="sv-SE" sz="1400" b="1" dirty="0" smtClean="0"/>
            <a:t>2024</a:t>
          </a:r>
          <a:endParaRPr lang="sv-SE" sz="1400" b="1" dirty="0"/>
        </a:p>
      </dgm:t>
    </dgm:pt>
    <dgm:pt modelId="{8951049D-306B-4AEF-BBB2-2EDD315C40AB}" type="parTrans" cxnId="{0BBCA1A4-3714-4B12-AF24-BE64566D791F}">
      <dgm:prSet/>
      <dgm:spPr/>
      <dgm:t>
        <a:bodyPr/>
        <a:lstStyle/>
        <a:p>
          <a:endParaRPr lang="sv-SE"/>
        </a:p>
      </dgm:t>
    </dgm:pt>
    <dgm:pt modelId="{3AA88EB4-9D06-41F2-B97A-4E4342DAA1EE}" type="sibTrans" cxnId="{0BBCA1A4-3714-4B12-AF24-BE64566D791F}">
      <dgm:prSet/>
      <dgm:spPr/>
      <dgm:t>
        <a:bodyPr/>
        <a:lstStyle/>
        <a:p>
          <a:endParaRPr lang="sv-SE"/>
        </a:p>
      </dgm:t>
    </dgm:pt>
    <dgm:pt modelId="{8CFF5ECD-843D-489E-AD83-8215EA6EC886}" type="pres">
      <dgm:prSet presAssocID="{30854B5C-2F4E-43B5-8A49-5BAACE864950}" presName="Name0" presStyleCnt="0">
        <dgm:presLayoutVars>
          <dgm:dir/>
          <dgm:animLvl val="lvl"/>
          <dgm:resizeHandles val="exact"/>
        </dgm:presLayoutVars>
      </dgm:prSet>
      <dgm:spPr/>
      <dgm:t>
        <a:bodyPr/>
        <a:lstStyle/>
        <a:p>
          <a:endParaRPr lang="sv-SE"/>
        </a:p>
      </dgm:t>
    </dgm:pt>
    <dgm:pt modelId="{E09FD7A2-5FBA-432B-9B65-2BD35C164667}" type="pres">
      <dgm:prSet presAssocID="{30854B5C-2F4E-43B5-8A49-5BAACE864950}" presName="tSp" presStyleCnt="0"/>
      <dgm:spPr/>
    </dgm:pt>
    <dgm:pt modelId="{BA39A313-37AD-4E8A-9A63-7BADF6310B1D}" type="pres">
      <dgm:prSet presAssocID="{30854B5C-2F4E-43B5-8A49-5BAACE864950}" presName="bSp" presStyleCnt="0"/>
      <dgm:spPr/>
    </dgm:pt>
    <dgm:pt modelId="{D78FACC4-11A0-4B8A-A63B-85CE265EFE03}" type="pres">
      <dgm:prSet presAssocID="{30854B5C-2F4E-43B5-8A49-5BAACE864950}" presName="process" presStyleCnt="0"/>
      <dgm:spPr/>
    </dgm:pt>
    <dgm:pt modelId="{79D8C0C4-72D0-4B20-94BD-AA6C8FF118D9}" type="pres">
      <dgm:prSet presAssocID="{AB22848F-8859-4FE5-AE7B-8C165357358A}" presName="composite1" presStyleCnt="0"/>
      <dgm:spPr/>
    </dgm:pt>
    <dgm:pt modelId="{198B43A1-9D68-4636-A828-5A54AEE61124}" type="pres">
      <dgm:prSet presAssocID="{AB22848F-8859-4FE5-AE7B-8C165357358A}" presName="dummyNode1" presStyleLbl="node1" presStyleIdx="0" presStyleCnt="10"/>
      <dgm:spPr/>
    </dgm:pt>
    <dgm:pt modelId="{75CB4B61-1B2A-4738-BADE-4E3A0EA28807}" type="pres">
      <dgm:prSet presAssocID="{AB22848F-8859-4FE5-AE7B-8C165357358A}" presName="childNode1" presStyleLbl="bgAcc1" presStyleIdx="0" presStyleCnt="10">
        <dgm:presLayoutVars>
          <dgm:bulletEnabled val="1"/>
        </dgm:presLayoutVars>
      </dgm:prSet>
      <dgm:spPr/>
      <dgm:t>
        <a:bodyPr/>
        <a:lstStyle/>
        <a:p>
          <a:endParaRPr lang="sv-SE"/>
        </a:p>
      </dgm:t>
    </dgm:pt>
    <dgm:pt modelId="{BCDEF3B7-A2E1-4077-880C-6CCB6C319E3A}" type="pres">
      <dgm:prSet presAssocID="{AB22848F-8859-4FE5-AE7B-8C165357358A}" presName="childNode1tx" presStyleLbl="bgAcc1" presStyleIdx="0" presStyleCnt="10">
        <dgm:presLayoutVars>
          <dgm:bulletEnabled val="1"/>
        </dgm:presLayoutVars>
      </dgm:prSet>
      <dgm:spPr/>
      <dgm:t>
        <a:bodyPr/>
        <a:lstStyle/>
        <a:p>
          <a:endParaRPr lang="sv-SE"/>
        </a:p>
      </dgm:t>
    </dgm:pt>
    <dgm:pt modelId="{6A2F8665-1F5E-48B6-8F69-3808E018E271}" type="pres">
      <dgm:prSet presAssocID="{AB22848F-8859-4FE5-AE7B-8C165357358A}" presName="parentNode1" presStyleLbl="node1" presStyleIdx="0" presStyleCnt="10">
        <dgm:presLayoutVars>
          <dgm:chMax val="1"/>
          <dgm:bulletEnabled val="1"/>
        </dgm:presLayoutVars>
      </dgm:prSet>
      <dgm:spPr/>
      <dgm:t>
        <a:bodyPr/>
        <a:lstStyle/>
        <a:p>
          <a:endParaRPr lang="sv-SE"/>
        </a:p>
      </dgm:t>
    </dgm:pt>
    <dgm:pt modelId="{739A9885-F570-443B-A2AF-54E209C23F26}" type="pres">
      <dgm:prSet presAssocID="{AB22848F-8859-4FE5-AE7B-8C165357358A}" presName="connSite1" presStyleCnt="0"/>
      <dgm:spPr/>
    </dgm:pt>
    <dgm:pt modelId="{EFA53F77-7ED1-470E-9E1B-613863A6537D}" type="pres">
      <dgm:prSet presAssocID="{DB7AA195-895B-4CDE-99C8-563A03D2CECE}" presName="Name9" presStyleLbl="sibTrans2D1" presStyleIdx="0" presStyleCnt="9"/>
      <dgm:spPr/>
      <dgm:t>
        <a:bodyPr/>
        <a:lstStyle/>
        <a:p>
          <a:endParaRPr lang="sv-SE"/>
        </a:p>
      </dgm:t>
    </dgm:pt>
    <dgm:pt modelId="{2C89D9EE-6344-4448-B362-4534078855A5}" type="pres">
      <dgm:prSet presAssocID="{5D5DC518-5E99-4DDC-9A71-D8E91A58EE50}" presName="composite2" presStyleCnt="0"/>
      <dgm:spPr/>
    </dgm:pt>
    <dgm:pt modelId="{5BBA86E8-6A8F-4838-9780-0B8A84C9407B}" type="pres">
      <dgm:prSet presAssocID="{5D5DC518-5E99-4DDC-9A71-D8E91A58EE50}" presName="dummyNode2" presStyleLbl="node1" presStyleIdx="0" presStyleCnt="10"/>
      <dgm:spPr/>
    </dgm:pt>
    <dgm:pt modelId="{6C108553-59DB-4D9A-B650-08CD0ED440BA}" type="pres">
      <dgm:prSet presAssocID="{5D5DC518-5E99-4DDC-9A71-D8E91A58EE50}" presName="childNode2" presStyleLbl="bgAcc1" presStyleIdx="1" presStyleCnt="10">
        <dgm:presLayoutVars>
          <dgm:bulletEnabled val="1"/>
        </dgm:presLayoutVars>
      </dgm:prSet>
      <dgm:spPr/>
      <dgm:t>
        <a:bodyPr/>
        <a:lstStyle/>
        <a:p>
          <a:endParaRPr lang="sv-SE"/>
        </a:p>
      </dgm:t>
    </dgm:pt>
    <dgm:pt modelId="{A576C60F-21E1-45B7-96A4-19DCA93A0DE6}" type="pres">
      <dgm:prSet presAssocID="{5D5DC518-5E99-4DDC-9A71-D8E91A58EE50}" presName="childNode2tx" presStyleLbl="bgAcc1" presStyleIdx="1" presStyleCnt="10">
        <dgm:presLayoutVars>
          <dgm:bulletEnabled val="1"/>
        </dgm:presLayoutVars>
      </dgm:prSet>
      <dgm:spPr/>
      <dgm:t>
        <a:bodyPr/>
        <a:lstStyle/>
        <a:p>
          <a:endParaRPr lang="sv-SE"/>
        </a:p>
      </dgm:t>
    </dgm:pt>
    <dgm:pt modelId="{F1F9BFD5-536E-4EFB-8BA7-0CEAAD71048D}" type="pres">
      <dgm:prSet presAssocID="{5D5DC518-5E99-4DDC-9A71-D8E91A58EE50}" presName="parentNode2" presStyleLbl="node1" presStyleIdx="1" presStyleCnt="10">
        <dgm:presLayoutVars>
          <dgm:chMax val="0"/>
          <dgm:bulletEnabled val="1"/>
        </dgm:presLayoutVars>
      </dgm:prSet>
      <dgm:spPr/>
      <dgm:t>
        <a:bodyPr/>
        <a:lstStyle/>
        <a:p>
          <a:endParaRPr lang="sv-SE"/>
        </a:p>
      </dgm:t>
    </dgm:pt>
    <dgm:pt modelId="{45B8B5C6-0D35-4C0F-986D-5BB57887BCE5}" type="pres">
      <dgm:prSet presAssocID="{5D5DC518-5E99-4DDC-9A71-D8E91A58EE50}" presName="connSite2" presStyleCnt="0"/>
      <dgm:spPr/>
    </dgm:pt>
    <dgm:pt modelId="{3E5C01CD-26CD-498C-B5B2-187398BEE285}" type="pres">
      <dgm:prSet presAssocID="{7FEB72B1-55EA-46C1-BD70-1E39DB161113}" presName="Name18" presStyleLbl="sibTrans2D1" presStyleIdx="1" presStyleCnt="9"/>
      <dgm:spPr/>
      <dgm:t>
        <a:bodyPr/>
        <a:lstStyle/>
        <a:p>
          <a:endParaRPr lang="sv-SE"/>
        </a:p>
      </dgm:t>
    </dgm:pt>
    <dgm:pt modelId="{DACB960C-23A9-4690-A2D0-1775093141B3}" type="pres">
      <dgm:prSet presAssocID="{6F6C8455-7DD4-4B09-AC35-290C81749F39}" presName="composite1" presStyleCnt="0"/>
      <dgm:spPr/>
    </dgm:pt>
    <dgm:pt modelId="{8E63E8A9-ED02-4E9E-BD17-96FEEB492C10}" type="pres">
      <dgm:prSet presAssocID="{6F6C8455-7DD4-4B09-AC35-290C81749F39}" presName="dummyNode1" presStyleLbl="node1" presStyleIdx="1" presStyleCnt="10"/>
      <dgm:spPr/>
    </dgm:pt>
    <dgm:pt modelId="{013EBF1C-9528-49BC-8866-80B6CECB9A18}" type="pres">
      <dgm:prSet presAssocID="{6F6C8455-7DD4-4B09-AC35-290C81749F39}" presName="childNode1" presStyleLbl="bgAcc1" presStyleIdx="2" presStyleCnt="10">
        <dgm:presLayoutVars>
          <dgm:bulletEnabled val="1"/>
        </dgm:presLayoutVars>
      </dgm:prSet>
      <dgm:spPr/>
      <dgm:t>
        <a:bodyPr/>
        <a:lstStyle/>
        <a:p>
          <a:endParaRPr lang="sv-SE"/>
        </a:p>
      </dgm:t>
    </dgm:pt>
    <dgm:pt modelId="{FCA330AE-5D48-470A-822C-8D67451EB0BE}" type="pres">
      <dgm:prSet presAssocID="{6F6C8455-7DD4-4B09-AC35-290C81749F39}" presName="childNode1tx" presStyleLbl="bgAcc1" presStyleIdx="2" presStyleCnt="10">
        <dgm:presLayoutVars>
          <dgm:bulletEnabled val="1"/>
        </dgm:presLayoutVars>
      </dgm:prSet>
      <dgm:spPr/>
      <dgm:t>
        <a:bodyPr/>
        <a:lstStyle/>
        <a:p>
          <a:endParaRPr lang="sv-SE"/>
        </a:p>
      </dgm:t>
    </dgm:pt>
    <dgm:pt modelId="{1E89B14D-A67A-4A52-971B-3AC3AEDB437F}" type="pres">
      <dgm:prSet presAssocID="{6F6C8455-7DD4-4B09-AC35-290C81749F39}" presName="parentNode1" presStyleLbl="node1" presStyleIdx="2" presStyleCnt="10">
        <dgm:presLayoutVars>
          <dgm:chMax val="1"/>
          <dgm:bulletEnabled val="1"/>
        </dgm:presLayoutVars>
      </dgm:prSet>
      <dgm:spPr/>
      <dgm:t>
        <a:bodyPr/>
        <a:lstStyle/>
        <a:p>
          <a:endParaRPr lang="sv-SE"/>
        </a:p>
      </dgm:t>
    </dgm:pt>
    <dgm:pt modelId="{1303659C-DDF0-4DB7-90BC-0697227049B4}" type="pres">
      <dgm:prSet presAssocID="{6F6C8455-7DD4-4B09-AC35-290C81749F39}" presName="connSite1" presStyleCnt="0"/>
      <dgm:spPr/>
    </dgm:pt>
    <dgm:pt modelId="{D0AC86C2-97F7-4318-9E5E-0B24AA93FFBD}" type="pres">
      <dgm:prSet presAssocID="{BBEA1577-C0E2-488C-890E-EC242001E23F}" presName="Name9" presStyleLbl="sibTrans2D1" presStyleIdx="2" presStyleCnt="9"/>
      <dgm:spPr/>
      <dgm:t>
        <a:bodyPr/>
        <a:lstStyle/>
        <a:p>
          <a:endParaRPr lang="sv-SE"/>
        </a:p>
      </dgm:t>
    </dgm:pt>
    <dgm:pt modelId="{22C9F9A9-20A0-4EF2-9717-E015C9CC895E}" type="pres">
      <dgm:prSet presAssocID="{524D73F6-902F-4075-BB23-A928D6C83C38}" presName="composite2" presStyleCnt="0"/>
      <dgm:spPr/>
    </dgm:pt>
    <dgm:pt modelId="{878E29AA-0794-4E50-B8E9-CF7CCB68A264}" type="pres">
      <dgm:prSet presAssocID="{524D73F6-902F-4075-BB23-A928D6C83C38}" presName="dummyNode2" presStyleLbl="node1" presStyleIdx="2" presStyleCnt="10"/>
      <dgm:spPr/>
    </dgm:pt>
    <dgm:pt modelId="{D95CCD7C-0964-4BD8-9DC2-3E684A572D40}" type="pres">
      <dgm:prSet presAssocID="{524D73F6-902F-4075-BB23-A928D6C83C38}" presName="childNode2" presStyleLbl="bgAcc1" presStyleIdx="3" presStyleCnt="10">
        <dgm:presLayoutVars>
          <dgm:bulletEnabled val="1"/>
        </dgm:presLayoutVars>
      </dgm:prSet>
      <dgm:spPr/>
      <dgm:t>
        <a:bodyPr/>
        <a:lstStyle/>
        <a:p>
          <a:endParaRPr lang="sv-SE"/>
        </a:p>
      </dgm:t>
    </dgm:pt>
    <dgm:pt modelId="{E3B149FA-40B6-4BFB-8AEC-77FD8268756B}" type="pres">
      <dgm:prSet presAssocID="{524D73F6-902F-4075-BB23-A928D6C83C38}" presName="childNode2tx" presStyleLbl="bgAcc1" presStyleIdx="3" presStyleCnt="10">
        <dgm:presLayoutVars>
          <dgm:bulletEnabled val="1"/>
        </dgm:presLayoutVars>
      </dgm:prSet>
      <dgm:spPr/>
      <dgm:t>
        <a:bodyPr/>
        <a:lstStyle/>
        <a:p>
          <a:endParaRPr lang="sv-SE"/>
        </a:p>
      </dgm:t>
    </dgm:pt>
    <dgm:pt modelId="{2E2DE6BB-E3C8-4599-A4A5-97B283F46565}" type="pres">
      <dgm:prSet presAssocID="{524D73F6-902F-4075-BB23-A928D6C83C38}" presName="parentNode2" presStyleLbl="node1" presStyleIdx="3" presStyleCnt="10">
        <dgm:presLayoutVars>
          <dgm:chMax val="0"/>
          <dgm:bulletEnabled val="1"/>
        </dgm:presLayoutVars>
      </dgm:prSet>
      <dgm:spPr/>
      <dgm:t>
        <a:bodyPr/>
        <a:lstStyle/>
        <a:p>
          <a:endParaRPr lang="sv-SE"/>
        </a:p>
      </dgm:t>
    </dgm:pt>
    <dgm:pt modelId="{DDE7F7F2-2416-4ECC-946E-C548705FF0D8}" type="pres">
      <dgm:prSet presAssocID="{524D73F6-902F-4075-BB23-A928D6C83C38}" presName="connSite2" presStyleCnt="0"/>
      <dgm:spPr/>
    </dgm:pt>
    <dgm:pt modelId="{544FDC05-2EB9-47D5-9500-6999A8D2F25C}" type="pres">
      <dgm:prSet presAssocID="{E5463AE1-545F-4099-AB59-06598A420252}" presName="Name18" presStyleLbl="sibTrans2D1" presStyleIdx="3" presStyleCnt="9"/>
      <dgm:spPr/>
      <dgm:t>
        <a:bodyPr/>
        <a:lstStyle/>
        <a:p>
          <a:endParaRPr lang="sv-SE"/>
        </a:p>
      </dgm:t>
    </dgm:pt>
    <dgm:pt modelId="{07FB2028-3D54-4F82-AD7E-E6FA5874B0E3}" type="pres">
      <dgm:prSet presAssocID="{21A7E57C-7885-454B-80B3-76B314A5105D}" presName="composite1" presStyleCnt="0"/>
      <dgm:spPr/>
    </dgm:pt>
    <dgm:pt modelId="{E133D1AD-6FC7-472C-A3E4-88565D5999D1}" type="pres">
      <dgm:prSet presAssocID="{21A7E57C-7885-454B-80B3-76B314A5105D}" presName="dummyNode1" presStyleLbl="node1" presStyleIdx="3" presStyleCnt="10"/>
      <dgm:spPr/>
    </dgm:pt>
    <dgm:pt modelId="{FC8485C3-3178-4DED-BB3E-5E039935D500}" type="pres">
      <dgm:prSet presAssocID="{21A7E57C-7885-454B-80B3-76B314A5105D}" presName="childNode1" presStyleLbl="bgAcc1" presStyleIdx="4" presStyleCnt="10">
        <dgm:presLayoutVars>
          <dgm:bulletEnabled val="1"/>
        </dgm:presLayoutVars>
      </dgm:prSet>
      <dgm:spPr/>
      <dgm:t>
        <a:bodyPr/>
        <a:lstStyle/>
        <a:p>
          <a:endParaRPr lang="sv-SE"/>
        </a:p>
      </dgm:t>
    </dgm:pt>
    <dgm:pt modelId="{417B40F6-BFE6-4421-87F5-26E504AC0562}" type="pres">
      <dgm:prSet presAssocID="{21A7E57C-7885-454B-80B3-76B314A5105D}" presName="childNode1tx" presStyleLbl="bgAcc1" presStyleIdx="4" presStyleCnt="10">
        <dgm:presLayoutVars>
          <dgm:bulletEnabled val="1"/>
        </dgm:presLayoutVars>
      </dgm:prSet>
      <dgm:spPr/>
      <dgm:t>
        <a:bodyPr/>
        <a:lstStyle/>
        <a:p>
          <a:endParaRPr lang="sv-SE"/>
        </a:p>
      </dgm:t>
    </dgm:pt>
    <dgm:pt modelId="{5FC191A1-2676-4257-B1C4-D0E87902EC39}" type="pres">
      <dgm:prSet presAssocID="{21A7E57C-7885-454B-80B3-76B314A5105D}" presName="parentNode1" presStyleLbl="node1" presStyleIdx="4" presStyleCnt="10">
        <dgm:presLayoutVars>
          <dgm:chMax val="1"/>
          <dgm:bulletEnabled val="1"/>
        </dgm:presLayoutVars>
      </dgm:prSet>
      <dgm:spPr/>
      <dgm:t>
        <a:bodyPr/>
        <a:lstStyle/>
        <a:p>
          <a:endParaRPr lang="sv-SE"/>
        </a:p>
      </dgm:t>
    </dgm:pt>
    <dgm:pt modelId="{038EDB36-EF54-4C64-8DD4-732D61A9C114}" type="pres">
      <dgm:prSet presAssocID="{21A7E57C-7885-454B-80B3-76B314A5105D}" presName="connSite1" presStyleCnt="0"/>
      <dgm:spPr/>
    </dgm:pt>
    <dgm:pt modelId="{BC32EC66-0E3D-47DF-B8A7-D0BF633A4F78}" type="pres">
      <dgm:prSet presAssocID="{549062AC-F7C5-4618-AEF9-B7E1A67992AB}" presName="Name9" presStyleLbl="sibTrans2D1" presStyleIdx="4" presStyleCnt="9"/>
      <dgm:spPr/>
      <dgm:t>
        <a:bodyPr/>
        <a:lstStyle/>
        <a:p>
          <a:endParaRPr lang="sv-SE"/>
        </a:p>
      </dgm:t>
    </dgm:pt>
    <dgm:pt modelId="{EA46929C-D76D-4CA7-960B-1F8840D17F43}" type="pres">
      <dgm:prSet presAssocID="{88FDC09D-4A5A-4D6C-8262-2D67F045A5B5}" presName="composite2" presStyleCnt="0"/>
      <dgm:spPr/>
    </dgm:pt>
    <dgm:pt modelId="{9AE57EF4-5014-483A-930B-C52DDDBEEA23}" type="pres">
      <dgm:prSet presAssocID="{88FDC09D-4A5A-4D6C-8262-2D67F045A5B5}" presName="dummyNode2" presStyleLbl="node1" presStyleIdx="4" presStyleCnt="10"/>
      <dgm:spPr/>
    </dgm:pt>
    <dgm:pt modelId="{CADF5C0A-A6E3-4E2D-9E0E-501169AD7F55}" type="pres">
      <dgm:prSet presAssocID="{88FDC09D-4A5A-4D6C-8262-2D67F045A5B5}" presName="childNode2" presStyleLbl="bgAcc1" presStyleIdx="5" presStyleCnt="10" custLinFactNeighborX="5187" custLinFactNeighborY="4684">
        <dgm:presLayoutVars>
          <dgm:bulletEnabled val="1"/>
        </dgm:presLayoutVars>
      </dgm:prSet>
      <dgm:spPr/>
      <dgm:t>
        <a:bodyPr/>
        <a:lstStyle/>
        <a:p>
          <a:endParaRPr lang="sv-SE"/>
        </a:p>
      </dgm:t>
    </dgm:pt>
    <dgm:pt modelId="{D4C75C25-3799-4081-B5D9-310AB1D6ADD5}" type="pres">
      <dgm:prSet presAssocID="{88FDC09D-4A5A-4D6C-8262-2D67F045A5B5}" presName="childNode2tx" presStyleLbl="bgAcc1" presStyleIdx="5" presStyleCnt="10">
        <dgm:presLayoutVars>
          <dgm:bulletEnabled val="1"/>
        </dgm:presLayoutVars>
      </dgm:prSet>
      <dgm:spPr/>
      <dgm:t>
        <a:bodyPr/>
        <a:lstStyle/>
        <a:p>
          <a:endParaRPr lang="sv-SE"/>
        </a:p>
      </dgm:t>
    </dgm:pt>
    <dgm:pt modelId="{8B98D1AF-FB3A-484C-BF44-105A589ABBC7}" type="pres">
      <dgm:prSet presAssocID="{88FDC09D-4A5A-4D6C-8262-2D67F045A5B5}" presName="parentNode2" presStyleLbl="node1" presStyleIdx="5" presStyleCnt="10">
        <dgm:presLayoutVars>
          <dgm:chMax val="0"/>
          <dgm:bulletEnabled val="1"/>
        </dgm:presLayoutVars>
      </dgm:prSet>
      <dgm:spPr/>
      <dgm:t>
        <a:bodyPr/>
        <a:lstStyle/>
        <a:p>
          <a:endParaRPr lang="sv-SE"/>
        </a:p>
      </dgm:t>
    </dgm:pt>
    <dgm:pt modelId="{150E15F8-5CB2-450F-B233-C37B8F34AACD}" type="pres">
      <dgm:prSet presAssocID="{88FDC09D-4A5A-4D6C-8262-2D67F045A5B5}" presName="connSite2" presStyleCnt="0"/>
      <dgm:spPr/>
    </dgm:pt>
    <dgm:pt modelId="{47D75EEA-9E5E-45E4-A2F6-63B222B0EF0B}" type="pres">
      <dgm:prSet presAssocID="{86EB538A-61D4-4E13-8F50-F78BB21EE5AA}" presName="Name18" presStyleLbl="sibTrans2D1" presStyleIdx="5" presStyleCnt="9"/>
      <dgm:spPr/>
      <dgm:t>
        <a:bodyPr/>
        <a:lstStyle/>
        <a:p>
          <a:endParaRPr lang="sv-SE"/>
        </a:p>
      </dgm:t>
    </dgm:pt>
    <dgm:pt modelId="{BE1D5C6F-7C27-4AFD-BAD5-8B1F686A6275}" type="pres">
      <dgm:prSet presAssocID="{9E63955D-3DD4-4840-8EA1-D8B7440CFE5B}" presName="composite1" presStyleCnt="0"/>
      <dgm:spPr/>
    </dgm:pt>
    <dgm:pt modelId="{96C2D6DD-3F30-4A46-AA42-6401896FB933}" type="pres">
      <dgm:prSet presAssocID="{9E63955D-3DD4-4840-8EA1-D8B7440CFE5B}" presName="dummyNode1" presStyleLbl="node1" presStyleIdx="5" presStyleCnt="10"/>
      <dgm:spPr/>
    </dgm:pt>
    <dgm:pt modelId="{B21B9A61-A247-4AD8-B3BE-208CE3E55B4B}" type="pres">
      <dgm:prSet presAssocID="{9E63955D-3DD4-4840-8EA1-D8B7440CFE5B}" presName="childNode1" presStyleLbl="bgAcc1" presStyleIdx="6" presStyleCnt="10">
        <dgm:presLayoutVars>
          <dgm:bulletEnabled val="1"/>
        </dgm:presLayoutVars>
      </dgm:prSet>
      <dgm:spPr/>
      <dgm:t>
        <a:bodyPr/>
        <a:lstStyle/>
        <a:p>
          <a:endParaRPr lang="sv-SE"/>
        </a:p>
      </dgm:t>
    </dgm:pt>
    <dgm:pt modelId="{077AEE60-BB33-4C1A-9C21-42F2446E32B0}" type="pres">
      <dgm:prSet presAssocID="{9E63955D-3DD4-4840-8EA1-D8B7440CFE5B}" presName="childNode1tx" presStyleLbl="bgAcc1" presStyleIdx="6" presStyleCnt="10">
        <dgm:presLayoutVars>
          <dgm:bulletEnabled val="1"/>
        </dgm:presLayoutVars>
      </dgm:prSet>
      <dgm:spPr/>
      <dgm:t>
        <a:bodyPr/>
        <a:lstStyle/>
        <a:p>
          <a:endParaRPr lang="sv-SE"/>
        </a:p>
      </dgm:t>
    </dgm:pt>
    <dgm:pt modelId="{124FFC8B-92B2-41BF-ADE7-9DFD854FB4E1}" type="pres">
      <dgm:prSet presAssocID="{9E63955D-3DD4-4840-8EA1-D8B7440CFE5B}" presName="parentNode1" presStyleLbl="node1" presStyleIdx="6" presStyleCnt="10">
        <dgm:presLayoutVars>
          <dgm:chMax val="1"/>
          <dgm:bulletEnabled val="1"/>
        </dgm:presLayoutVars>
      </dgm:prSet>
      <dgm:spPr/>
      <dgm:t>
        <a:bodyPr/>
        <a:lstStyle/>
        <a:p>
          <a:endParaRPr lang="sv-SE"/>
        </a:p>
      </dgm:t>
    </dgm:pt>
    <dgm:pt modelId="{12D13A65-DC8E-4D6A-962D-C57C7675BB8B}" type="pres">
      <dgm:prSet presAssocID="{9E63955D-3DD4-4840-8EA1-D8B7440CFE5B}" presName="connSite1" presStyleCnt="0"/>
      <dgm:spPr/>
    </dgm:pt>
    <dgm:pt modelId="{E5A8B9BC-CC82-46AE-96B8-EF245498760B}" type="pres">
      <dgm:prSet presAssocID="{A9340BF2-7AA3-4A66-B502-60AF06639A72}" presName="Name9" presStyleLbl="sibTrans2D1" presStyleIdx="6" presStyleCnt="9"/>
      <dgm:spPr/>
      <dgm:t>
        <a:bodyPr/>
        <a:lstStyle/>
        <a:p>
          <a:endParaRPr lang="sv-SE"/>
        </a:p>
      </dgm:t>
    </dgm:pt>
    <dgm:pt modelId="{9587CA29-8EFB-46ED-A1A4-768DB7CE0534}" type="pres">
      <dgm:prSet presAssocID="{4F2AA027-1CDC-43C2-822C-F636494BEA2A}" presName="composite2" presStyleCnt="0"/>
      <dgm:spPr/>
    </dgm:pt>
    <dgm:pt modelId="{D9E52025-D611-49EE-AA97-4A11501AB01E}" type="pres">
      <dgm:prSet presAssocID="{4F2AA027-1CDC-43C2-822C-F636494BEA2A}" presName="dummyNode2" presStyleLbl="node1" presStyleIdx="6" presStyleCnt="10"/>
      <dgm:spPr/>
    </dgm:pt>
    <dgm:pt modelId="{91040850-D453-4948-A686-F30A3E845C8D}" type="pres">
      <dgm:prSet presAssocID="{4F2AA027-1CDC-43C2-822C-F636494BEA2A}" presName="childNode2" presStyleLbl="bgAcc1" presStyleIdx="7" presStyleCnt="10">
        <dgm:presLayoutVars>
          <dgm:bulletEnabled val="1"/>
        </dgm:presLayoutVars>
      </dgm:prSet>
      <dgm:spPr/>
      <dgm:t>
        <a:bodyPr/>
        <a:lstStyle/>
        <a:p>
          <a:endParaRPr lang="sv-SE"/>
        </a:p>
      </dgm:t>
    </dgm:pt>
    <dgm:pt modelId="{C61BD6FD-E4F4-470A-86BE-3288D876227B}" type="pres">
      <dgm:prSet presAssocID="{4F2AA027-1CDC-43C2-822C-F636494BEA2A}" presName="childNode2tx" presStyleLbl="bgAcc1" presStyleIdx="7" presStyleCnt="10">
        <dgm:presLayoutVars>
          <dgm:bulletEnabled val="1"/>
        </dgm:presLayoutVars>
      </dgm:prSet>
      <dgm:spPr/>
      <dgm:t>
        <a:bodyPr/>
        <a:lstStyle/>
        <a:p>
          <a:endParaRPr lang="sv-SE"/>
        </a:p>
      </dgm:t>
    </dgm:pt>
    <dgm:pt modelId="{F7511FA4-FEE5-4112-B006-CF1FB758B14F}" type="pres">
      <dgm:prSet presAssocID="{4F2AA027-1CDC-43C2-822C-F636494BEA2A}" presName="parentNode2" presStyleLbl="node1" presStyleIdx="7" presStyleCnt="10">
        <dgm:presLayoutVars>
          <dgm:chMax val="0"/>
          <dgm:bulletEnabled val="1"/>
        </dgm:presLayoutVars>
      </dgm:prSet>
      <dgm:spPr/>
      <dgm:t>
        <a:bodyPr/>
        <a:lstStyle/>
        <a:p>
          <a:endParaRPr lang="sv-SE"/>
        </a:p>
      </dgm:t>
    </dgm:pt>
    <dgm:pt modelId="{4F5D1EF1-5C89-47AC-9C1C-6F0246B9F823}" type="pres">
      <dgm:prSet presAssocID="{4F2AA027-1CDC-43C2-822C-F636494BEA2A}" presName="connSite2" presStyleCnt="0"/>
      <dgm:spPr/>
    </dgm:pt>
    <dgm:pt modelId="{8BD341DD-A65C-413A-8A97-07AB8428CE27}" type="pres">
      <dgm:prSet presAssocID="{AC54FF5A-C107-4B9A-8CAE-94E444D7C1B7}" presName="Name18" presStyleLbl="sibTrans2D1" presStyleIdx="7" presStyleCnt="9"/>
      <dgm:spPr/>
      <dgm:t>
        <a:bodyPr/>
        <a:lstStyle/>
        <a:p>
          <a:endParaRPr lang="sv-SE"/>
        </a:p>
      </dgm:t>
    </dgm:pt>
    <dgm:pt modelId="{13D19658-1C79-4F10-8E1E-A11373FF89EF}" type="pres">
      <dgm:prSet presAssocID="{377B5E7A-A062-416F-BB99-773B4549DD53}" presName="composite1" presStyleCnt="0"/>
      <dgm:spPr/>
    </dgm:pt>
    <dgm:pt modelId="{CDE16635-0CDA-4C71-B7BE-4257604EAACA}" type="pres">
      <dgm:prSet presAssocID="{377B5E7A-A062-416F-BB99-773B4549DD53}" presName="dummyNode1" presStyleLbl="node1" presStyleIdx="7" presStyleCnt="10"/>
      <dgm:spPr/>
    </dgm:pt>
    <dgm:pt modelId="{2F0C9499-9103-4A96-8CA5-8F6B1C7A09A8}" type="pres">
      <dgm:prSet presAssocID="{377B5E7A-A062-416F-BB99-773B4549DD53}" presName="childNode1" presStyleLbl="bgAcc1" presStyleIdx="8" presStyleCnt="10">
        <dgm:presLayoutVars>
          <dgm:bulletEnabled val="1"/>
        </dgm:presLayoutVars>
      </dgm:prSet>
      <dgm:spPr/>
      <dgm:t>
        <a:bodyPr/>
        <a:lstStyle/>
        <a:p>
          <a:endParaRPr lang="sv-SE"/>
        </a:p>
      </dgm:t>
    </dgm:pt>
    <dgm:pt modelId="{3E34A1A1-20C4-48CF-A0EA-B091896E3FCE}" type="pres">
      <dgm:prSet presAssocID="{377B5E7A-A062-416F-BB99-773B4549DD53}" presName="childNode1tx" presStyleLbl="bgAcc1" presStyleIdx="8" presStyleCnt="10">
        <dgm:presLayoutVars>
          <dgm:bulletEnabled val="1"/>
        </dgm:presLayoutVars>
      </dgm:prSet>
      <dgm:spPr/>
      <dgm:t>
        <a:bodyPr/>
        <a:lstStyle/>
        <a:p>
          <a:endParaRPr lang="sv-SE"/>
        </a:p>
      </dgm:t>
    </dgm:pt>
    <dgm:pt modelId="{18F9BA56-A5A2-4533-9D3F-AE62DF270020}" type="pres">
      <dgm:prSet presAssocID="{377B5E7A-A062-416F-BB99-773B4549DD53}" presName="parentNode1" presStyleLbl="node1" presStyleIdx="8" presStyleCnt="10">
        <dgm:presLayoutVars>
          <dgm:chMax val="1"/>
          <dgm:bulletEnabled val="1"/>
        </dgm:presLayoutVars>
      </dgm:prSet>
      <dgm:spPr/>
      <dgm:t>
        <a:bodyPr/>
        <a:lstStyle/>
        <a:p>
          <a:endParaRPr lang="sv-SE"/>
        </a:p>
      </dgm:t>
    </dgm:pt>
    <dgm:pt modelId="{469DEAFB-BFD9-4F9B-A137-FB5C24094770}" type="pres">
      <dgm:prSet presAssocID="{377B5E7A-A062-416F-BB99-773B4549DD53}" presName="connSite1" presStyleCnt="0"/>
      <dgm:spPr/>
    </dgm:pt>
    <dgm:pt modelId="{E2E4390B-1A25-4EA4-9D77-A9466115AAD9}" type="pres">
      <dgm:prSet presAssocID="{433452E9-0E23-4E3E-846C-B0DC976A64F2}" presName="Name9" presStyleLbl="sibTrans2D1" presStyleIdx="8" presStyleCnt="9"/>
      <dgm:spPr/>
      <dgm:t>
        <a:bodyPr/>
        <a:lstStyle/>
        <a:p>
          <a:endParaRPr lang="sv-SE"/>
        </a:p>
      </dgm:t>
    </dgm:pt>
    <dgm:pt modelId="{24D767BC-8D6D-405C-86B6-3530B50735BC}" type="pres">
      <dgm:prSet presAssocID="{E2942D56-1E09-48E9-A80F-D443DA50154C}" presName="composite2" presStyleCnt="0"/>
      <dgm:spPr/>
    </dgm:pt>
    <dgm:pt modelId="{49ED8345-E455-440D-A94C-2AAD800084F2}" type="pres">
      <dgm:prSet presAssocID="{E2942D56-1E09-48E9-A80F-D443DA50154C}" presName="dummyNode2" presStyleLbl="node1" presStyleIdx="8" presStyleCnt="10"/>
      <dgm:spPr/>
    </dgm:pt>
    <dgm:pt modelId="{C66D20ED-8AFF-4865-BE48-67174805FB62}" type="pres">
      <dgm:prSet presAssocID="{E2942D56-1E09-48E9-A80F-D443DA50154C}" presName="childNode2" presStyleLbl="bgAcc1" presStyleIdx="9" presStyleCnt="10">
        <dgm:presLayoutVars>
          <dgm:bulletEnabled val="1"/>
        </dgm:presLayoutVars>
      </dgm:prSet>
      <dgm:spPr/>
    </dgm:pt>
    <dgm:pt modelId="{B37DB505-584C-4C20-8850-84F1F5AC9E63}" type="pres">
      <dgm:prSet presAssocID="{E2942D56-1E09-48E9-A80F-D443DA50154C}" presName="childNode2tx" presStyleLbl="bgAcc1" presStyleIdx="9" presStyleCnt="10">
        <dgm:presLayoutVars>
          <dgm:bulletEnabled val="1"/>
        </dgm:presLayoutVars>
      </dgm:prSet>
      <dgm:spPr/>
    </dgm:pt>
    <dgm:pt modelId="{BE7E0BB0-DAE8-476A-915F-0E8C15119496}" type="pres">
      <dgm:prSet presAssocID="{E2942D56-1E09-48E9-A80F-D443DA50154C}" presName="parentNode2" presStyleLbl="node1" presStyleIdx="9" presStyleCnt="10">
        <dgm:presLayoutVars>
          <dgm:chMax val="0"/>
          <dgm:bulletEnabled val="1"/>
        </dgm:presLayoutVars>
      </dgm:prSet>
      <dgm:spPr/>
      <dgm:t>
        <a:bodyPr/>
        <a:lstStyle/>
        <a:p>
          <a:endParaRPr lang="sv-SE"/>
        </a:p>
      </dgm:t>
    </dgm:pt>
    <dgm:pt modelId="{057B47FD-5DD1-4544-9A11-8475DC4D086E}" type="pres">
      <dgm:prSet presAssocID="{E2942D56-1E09-48E9-A80F-D443DA50154C}" presName="connSite2" presStyleCnt="0"/>
      <dgm:spPr/>
    </dgm:pt>
  </dgm:ptLst>
  <dgm:cxnLst>
    <dgm:cxn modelId="{C304983B-BACD-48E4-8934-32B0544DC716}" type="presOf" srcId="{E6CB2A81-F46B-46F7-9C21-5B75BF714271}" destId="{FC8485C3-3178-4DED-BB3E-5E039935D500}" srcOrd="0" destOrd="3" presId="urn:microsoft.com/office/officeart/2005/8/layout/hProcess4"/>
    <dgm:cxn modelId="{42D687D0-9DB5-44AE-B7E2-A89F246AF0E9}" type="presOf" srcId="{31A3EC44-9D4A-418B-A8A3-68EE3276F028}" destId="{D4C75C25-3799-4081-B5D9-310AB1D6ADD5}" srcOrd="1" destOrd="2" presId="urn:microsoft.com/office/officeart/2005/8/layout/hProcess4"/>
    <dgm:cxn modelId="{DBB8BC3C-256D-4122-AD58-31F5085BD8DE}" type="presOf" srcId="{86EB538A-61D4-4E13-8F50-F78BB21EE5AA}" destId="{47D75EEA-9E5E-45E4-A2F6-63B222B0EF0B}" srcOrd="0" destOrd="0" presId="urn:microsoft.com/office/officeart/2005/8/layout/hProcess4"/>
    <dgm:cxn modelId="{D345F670-B939-40C4-BED5-D02F1DB94E06}" srcId="{30854B5C-2F4E-43B5-8A49-5BAACE864950}" destId="{5D5DC518-5E99-4DDC-9A71-D8E91A58EE50}" srcOrd="1" destOrd="0" parTransId="{38F45716-113D-47F9-AE1A-DCC7BA248AC8}" sibTransId="{7FEB72B1-55EA-46C1-BD70-1E39DB161113}"/>
    <dgm:cxn modelId="{ED6312AD-035F-4C13-8BC5-E119A3F979BE}" type="presOf" srcId="{7FEB72B1-55EA-46C1-BD70-1E39DB161113}" destId="{3E5C01CD-26CD-498C-B5B2-187398BEE285}" srcOrd="0" destOrd="0" presId="urn:microsoft.com/office/officeart/2005/8/layout/hProcess4"/>
    <dgm:cxn modelId="{5AFCA99C-250E-4002-8F0E-EA7092E189A0}" type="presOf" srcId="{4363B0C3-107D-4D61-9A53-5947638F8936}" destId="{D4C75C25-3799-4081-B5D9-310AB1D6ADD5}" srcOrd="1" destOrd="1" presId="urn:microsoft.com/office/officeart/2005/8/layout/hProcess4"/>
    <dgm:cxn modelId="{90E28927-A778-4A22-8AA3-99BB707F4C12}" srcId="{524D73F6-902F-4075-BB23-A928D6C83C38}" destId="{A2A391BC-688F-4AFA-BF21-2EECE61E301E}" srcOrd="2" destOrd="0" parTransId="{7E4BA944-E87A-4AB5-B5DD-45AA0C6EC5D5}" sibTransId="{4F8032E7-54A3-4C37-BCBE-4BA85F0AF026}"/>
    <dgm:cxn modelId="{A822D4E9-EC5B-477D-9EC3-B863703EECD9}" srcId="{21A7E57C-7885-454B-80B3-76B314A5105D}" destId="{753C5355-8C8E-4B30-B4AE-3E5618BF0EC7}" srcOrd="1" destOrd="0" parTransId="{BCE13AD5-6AFF-48B0-85AF-EE186BF6F363}" sibTransId="{E074EF60-E99C-4E66-A0AC-4233B8DEF76F}"/>
    <dgm:cxn modelId="{B1B5E548-3FA4-4D09-8DE6-5168A3DB9797}" type="presOf" srcId="{143BDD7A-9DB1-43AB-B0EF-494D158E62B1}" destId="{91040850-D453-4948-A686-F30A3E845C8D}" srcOrd="0" destOrd="0" presId="urn:microsoft.com/office/officeart/2005/8/layout/hProcess4"/>
    <dgm:cxn modelId="{4ED3AEEB-5BFB-4B4E-9341-43EAA9CF5803}" type="presOf" srcId="{C6C92D7D-7A73-443B-813C-34DBB2101262}" destId="{D95CCD7C-0964-4BD8-9DC2-3E684A572D40}" srcOrd="0" destOrd="1" presId="urn:microsoft.com/office/officeart/2005/8/layout/hProcess4"/>
    <dgm:cxn modelId="{02AC3BFA-846D-4A0E-97AF-804A786B4CF4}" srcId="{88FDC09D-4A5A-4D6C-8262-2D67F045A5B5}" destId="{4363B0C3-107D-4D61-9A53-5947638F8936}" srcOrd="1" destOrd="0" parTransId="{A7ABA8FC-1720-4504-8BCE-4D1F884A1DE7}" sibTransId="{0FE192BE-2D36-4568-BD53-64A01DD98566}"/>
    <dgm:cxn modelId="{F5822FD5-7ECA-4880-B38F-04B2F4C0ACD6}" type="presOf" srcId="{E6CB2A81-F46B-46F7-9C21-5B75BF714271}" destId="{417B40F6-BFE6-4421-87F5-26E504AC0562}" srcOrd="1" destOrd="3" presId="urn:microsoft.com/office/officeart/2005/8/layout/hProcess4"/>
    <dgm:cxn modelId="{6494345E-585C-4210-8536-F464B33A7A8E}" srcId="{30854B5C-2F4E-43B5-8A49-5BAACE864950}" destId="{9E63955D-3DD4-4840-8EA1-D8B7440CFE5B}" srcOrd="6" destOrd="0" parTransId="{D4981D8E-FE74-449F-B06E-BA87E35AACC2}" sibTransId="{A9340BF2-7AA3-4A66-B502-60AF06639A72}"/>
    <dgm:cxn modelId="{5DA7610C-26F1-41C6-BD17-D2588486656B}" type="presOf" srcId="{A2A391BC-688F-4AFA-BF21-2EECE61E301E}" destId="{D95CCD7C-0964-4BD8-9DC2-3E684A572D40}" srcOrd="0" destOrd="2" presId="urn:microsoft.com/office/officeart/2005/8/layout/hProcess4"/>
    <dgm:cxn modelId="{DA037E82-E9D8-4191-B028-A60119E665EB}" type="presOf" srcId="{21A7E57C-7885-454B-80B3-76B314A5105D}" destId="{5FC191A1-2676-4257-B1C4-D0E87902EC39}" srcOrd="0" destOrd="0" presId="urn:microsoft.com/office/officeart/2005/8/layout/hProcess4"/>
    <dgm:cxn modelId="{A1978B88-24B2-486A-B8CB-FB6AB6670344}" type="presOf" srcId="{00E466E7-950F-4ECD-BF81-1D25C960F011}" destId="{6C108553-59DB-4D9A-B650-08CD0ED440BA}" srcOrd="0" destOrd="1" presId="urn:microsoft.com/office/officeart/2005/8/layout/hProcess4"/>
    <dgm:cxn modelId="{7819324D-3EE6-4A73-8E1B-08ECC1B970D4}" type="presOf" srcId="{E5463AE1-545F-4099-AB59-06598A420252}" destId="{544FDC05-2EB9-47D5-9500-6999A8D2F25C}" srcOrd="0" destOrd="0" presId="urn:microsoft.com/office/officeart/2005/8/layout/hProcess4"/>
    <dgm:cxn modelId="{675B9E94-4422-4734-929A-DBCE21DACA72}" type="presOf" srcId="{43DC88F4-6D0E-4A07-859F-963067FFCC37}" destId="{D95CCD7C-0964-4BD8-9DC2-3E684A572D40}" srcOrd="0" destOrd="0" presId="urn:microsoft.com/office/officeart/2005/8/layout/hProcess4"/>
    <dgm:cxn modelId="{81CC9530-47BC-4DAA-B899-84AE1E1102F4}" type="presOf" srcId="{E8EB17E0-0A90-493D-8FDA-119E537EF279}" destId="{BCDEF3B7-A2E1-4077-880C-6CCB6C319E3A}" srcOrd="1" destOrd="0" presId="urn:microsoft.com/office/officeart/2005/8/layout/hProcess4"/>
    <dgm:cxn modelId="{0910ED80-DE55-4286-A49E-CBFD3994FAF1}" type="presOf" srcId="{549062AC-F7C5-4618-AEF9-B7E1A67992AB}" destId="{BC32EC66-0E3D-47DF-B8A7-D0BF633A4F78}" srcOrd="0" destOrd="0" presId="urn:microsoft.com/office/officeart/2005/8/layout/hProcess4"/>
    <dgm:cxn modelId="{28D84CE3-812C-4F4F-A6C3-413D04F3E466}" type="presOf" srcId="{377B5E7A-A062-416F-BB99-773B4549DD53}" destId="{18F9BA56-A5A2-4533-9D3F-AE62DF270020}" srcOrd="0" destOrd="0" presId="urn:microsoft.com/office/officeart/2005/8/layout/hProcess4"/>
    <dgm:cxn modelId="{78061FE0-B5CF-441D-8455-B22802628C6D}" srcId="{21A7E57C-7885-454B-80B3-76B314A5105D}" destId="{BC0DCF62-38C1-4EF5-802F-E062596C1904}" srcOrd="2" destOrd="0" parTransId="{AFAB390E-1674-4AF4-BC5E-28CC96A7CB1C}" sibTransId="{1BA84A9E-D460-4520-8192-E96C6079650A}"/>
    <dgm:cxn modelId="{33C54DDC-7198-4D84-8D59-C97EB5195178}" type="presOf" srcId="{51751599-ACC2-4BA4-90D1-BFE80750555F}" destId="{FC8485C3-3178-4DED-BB3E-5E039935D500}" srcOrd="0" destOrd="0" presId="urn:microsoft.com/office/officeart/2005/8/layout/hProcess4"/>
    <dgm:cxn modelId="{0E3B0D02-D421-498B-AAB5-8D6ABE58A91B}" srcId="{30854B5C-2F4E-43B5-8A49-5BAACE864950}" destId="{21A7E57C-7885-454B-80B3-76B314A5105D}" srcOrd="4" destOrd="0" parTransId="{3AA686C6-98EF-4B46-B2EF-797017CB8E4E}" sibTransId="{549062AC-F7C5-4618-AEF9-B7E1A67992AB}"/>
    <dgm:cxn modelId="{7E4ADA4F-0B12-4D06-AE60-55D375C57282}" type="presOf" srcId="{753C5355-8C8E-4B30-B4AE-3E5618BF0EC7}" destId="{FC8485C3-3178-4DED-BB3E-5E039935D500}" srcOrd="0" destOrd="1" presId="urn:microsoft.com/office/officeart/2005/8/layout/hProcess4"/>
    <dgm:cxn modelId="{3F0034C9-638A-446A-AAA7-0363982F534F}" srcId="{5D5DC518-5E99-4DDC-9A71-D8E91A58EE50}" destId="{00E466E7-950F-4ECD-BF81-1D25C960F011}" srcOrd="1" destOrd="0" parTransId="{04D058A2-E33E-451F-8524-A8543939AAD5}" sibTransId="{37D5059E-AA3E-4061-B173-79CBF93EBC47}"/>
    <dgm:cxn modelId="{1284AE19-BC70-49CC-BBCA-8EE2D980F94C}" type="presOf" srcId="{1CFDE9D1-FB2C-463B-A6DD-784FCD40F9C7}" destId="{FCA330AE-5D48-470A-822C-8D67451EB0BE}" srcOrd="1" destOrd="1" presId="urn:microsoft.com/office/officeart/2005/8/layout/hProcess4"/>
    <dgm:cxn modelId="{EF51B1E6-00BD-42CE-B6FD-9D289E7C07DB}" srcId="{AB22848F-8859-4FE5-AE7B-8C165357358A}" destId="{9D315FF0-E5D0-4625-9F2B-3FDF79245E35}" srcOrd="1" destOrd="0" parTransId="{A593590D-8AC5-4CAC-85B0-6DD1554C3CF6}" sibTransId="{FDA5A4AF-E775-4346-887C-28B8123AAF9E}"/>
    <dgm:cxn modelId="{AB653443-D40E-435B-8D90-B5C787681A75}" type="presOf" srcId="{BBEA1577-C0E2-488C-890E-EC242001E23F}" destId="{D0AC86C2-97F7-4318-9E5E-0B24AA93FFBD}" srcOrd="0" destOrd="0" presId="urn:microsoft.com/office/officeart/2005/8/layout/hProcess4"/>
    <dgm:cxn modelId="{6C78B5E9-FA83-4F81-B2FD-BB17FE6AFCF2}" type="presOf" srcId="{E58FADF0-A7C5-432B-85C0-03EC74BA18B5}" destId="{6C108553-59DB-4D9A-B650-08CD0ED440BA}" srcOrd="0" destOrd="0" presId="urn:microsoft.com/office/officeart/2005/8/layout/hProcess4"/>
    <dgm:cxn modelId="{0BBCA1A4-3714-4B12-AF24-BE64566D791F}" srcId="{377B5E7A-A062-416F-BB99-773B4549DD53}" destId="{A12294E4-DD5F-472B-8EFB-57C132B6B7DC}" srcOrd="1" destOrd="0" parTransId="{8951049D-306B-4AEF-BBB2-2EDD315C40AB}" sibTransId="{3AA88EB4-9D06-41F2-B97A-4E4342DAA1EE}"/>
    <dgm:cxn modelId="{A7BC200B-B26D-401B-A9F8-BA1161688EF4}" type="presOf" srcId="{A12294E4-DD5F-472B-8EFB-57C132B6B7DC}" destId="{2F0C9499-9103-4A96-8CA5-8F6B1C7A09A8}" srcOrd="0" destOrd="1" presId="urn:microsoft.com/office/officeart/2005/8/layout/hProcess4"/>
    <dgm:cxn modelId="{65033029-A7E9-46C1-9A4D-AF3F54C1BA78}" type="presOf" srcId="{4F2AA027-1CDC-43C2-822C-F636494BEA2A}" destId="{F7511FA4-FEE5-4112-B006-CF1FB758B14F}" srcOrd="0" destOrd="0" presId="urn:microsoft.com/office/officeart/2005/8/layout/hProcess4"/>
    <dgm:cxn modelId="{615E17F6-3D33-46E8-A497-0AEFADDD099E}" type="presOf" srcId="{433452E9-0E23-4E3E-846C-B0DC976A64F2}" destId="{E2E4390B-1A25-4EA4-9D77-A9466115AAD9}" srcOrd="0" destOrd="0" presId="urn:microsoft.com/office/officeart/2005/8/layout/hProcess4"/>
    <dgm:cxn modelId="{0CB36483-0591-40A3-B3E5-E9639791C78D}" type="presOf" srcId="{8E246B8C-0B27-4193-BFA8-895466EE58EA}" destId="{B21B9A61-A247-4AD8-B3BE-208CE3E55B4B}" srcOrd="0" destOrd="0" presId="urn:microsoft.com/office/officeart/2005/8/layout/hProcess4"/>
    <dgm:cxn modelId="{D50477A3-89C0-4E54-99DF-65CE3A9D5BAF}" type="presOf" srcId="{524D73F6-902F-4075-BB23-A928D6C83C38}" destId="{2E2DE6BB-E3C8-4599-A4A5-97B283F46565}" srcOrd="0" destOrd="0" presId="urn:microsoft.com/office/officeart/2005/8/layout/hProcess4"/>
    <dgm:cxn modelId="{6527101E-8CDB-4F65-A0EA-1198DD30F916}" type="presOf" srcId="{43DC88F4-6D0E-4A07-859F-963067FFCC37}" destId="{E3B149FA-40B6-4BFB-8AEC-77FD8268756B}" srcOrd="1" destOrd="0" presId="urn:microsoft.com/office/officeart/2005/8/layout/hProcess4"/>
    <dgm:cxn modelId="{5AA63C1C-B93B-4ECF-B5F7-1F38073FD999}" srcId="{524D73F6-902F-4075-BB23-A928D6C83C38}" destId="{C6C92D7D-7A73-443B-813C-34DBB2101262}" srcOrd="1" destOrd="0" parTransId="{0949007A-F4E4-4A23-ABFE-BB6FBC58F92D}" sibTransId="{8663E454-3EB3-426D-86FA-CF60644A87A2}"/>
    <dgm:cxn modelId="{5BDD3727-440E-435E-9093-6C04EA1B4CEB}" type="presOf" srcId="{753C5355-8C8E-4B30-B4AE-3E5618BF0EC7}" destId="{417B40F6-BFE6-4421-87F5-26E504AC0562}" srcOrd="1" destOrd="1" presId="urn:microsoft.com/office/officeart/2005/8/layout/hProcess4"/>
    <dgm:cxn modelId="{C7FA0F02-778F-4C24-92DD-FA4EC8978570}" type="presOf" srcId="{30854B5C-2F4E-43B5-8A49-5BAACE864950}" destId="{8CFF5ECD-843D-489E-AD83-8215EA6EC886}" srcOrd="0" destOrd="0" presId="urn:microsoft.com/office/officeart/2005/8/layout/hProcess4"/>
    <dgm:cxn modelId="{92B725EC-4DD0-4576-9E25-FBC865D37114}" type="presOf" srcId="{DB7AA195-895B-4CDE-99C8-563A03D2CECE}" destId="{EFA53F77-7ED1-470E-9E1B-613863A6537D}" srcOrd="0" destOrd="0" presId="urn:microsoft.com/office/officeart/2005/8/layout/hProcess4"/>
    <dgm:cxn modelId="{C4E7139B-503C-4EDA-BD73-11078CACE2A5}" srcId="{6F6C8455-7DD4-4B09-AC35-290C81749F39}" destId="{1CFDE9D1-FB2C-463B-A6DD-784FCD40F9C7}" srcOrd="1" destOrd="0" parTransId="{EF98D34F-6089-425E-8D2C-70427FE484DD}" sibTransId="{1E359BA8-249F-4100-A96F-4C52C7EAE5AB}"/>
    <dgm:cxn modelId="{D6C1E02B-32C2-44E1-93AA-49CED7680374}" type="presOf" srcId="{F5228820-276F-435F-AE67-7874F0AAD139}" destId="{013EBF1C-9528-49BC-8866-80B6CECB9A18}" srcOrd="0" destOrd="0" presId="urn:microsoft.com/office/officeart/2005/8/layout/hProcess4"/>
    <dgm:cxn modelId="{4FC41F9A-D539-408B-B2DB-B5D51E5957EC}" type="presOf" srcId="{8B0B9D49-6FFD-468D-8FFE-AB8A3951C5C8}" destId="{CADF5C0A-A6E3-4E2D-9E0E-501169AD7F55}" srcOrd="0" destOrd="0" presId="urn:microsoft.com/office/officeart/2005/8/layout/hProcess4"/>
    <dgm:cxn modelId="{F119C64C-BF35-4D90-B7CF-CE359491D4A4}" type="presOf" srcId="{F5228820-276F-435F-AE67-7874F0AAD139}" destId="{FCA330AE-5D48-470A-822C-8D67451EB0BE}" srcOrd="1" destOrd="0" presId="urn:microsoft.com/office/officeart/2005/8/layout/hProcess4"/>
    <dgm:cxn modelId="{B7779100-BE2F-4767-9AC5-3FFA337A4532}" srcId="{4F2AA027-1CDC-43C2-822C-F636494BEA2A}" destId="{6C142640-51C7-4677-AA32-36258ABDC5A9}" srcOrd="2" destOrd="0" parTransId="{20D39B8D-30B0-4D33-8370-FEABC4838CD1}" sibTransId="{AFB96D16-1F6A-437D-9DD6-F3EB0B61225A}"/>
    <dgm:cxn modelId="{B33FDBFD-00E2-4159-A9D3-CB65B2F4CAB8}" srcId="{4F2AA027-1CDC-43C2-822C-F636494BEA2A}" destId="{143BDD7A-9DB1-43AB-B0EF-494D158E62B1}" srcOrd="0" destOrd="0" parTransId="{72DDC7AB-09FD-4C2B-AFEE-516F29F7B608}" sibTransId="{CE3EBFCD-A87A-467D-9256-74B671E9534E}"/>
    <dgm:cxn modelId="{DAF9D5AB-A8A1-4D67-8DE9-9797A105880B}" srcId="{30854B5C-2F4E-43B5-8A49-5BAACE864950}" destId="{524D73F6-902F-4075-BB23-A928D6C83C38}" srcOrd="3" destOrd="0" parTransId="{2807E9E3-C41B-49DC-B990-2D43BA3E5EC5}" sibTransId="{E5463AE1-545F-4099-AB59-06598A420252}"/>
    <dgm:cxn modelId="{6C44E275-C595-47A6-980D-FEFD2BAF319B}" type="presOf" srcId="{143BDD7A-9DB1-43AB-B0EF-494D158E62B1}" destId="{C61BD6FD-E4F4-470A-86BE-3288D876227B}" srcOrd="1" destOrd="0" presId="urn:microsoft.com/office/officeart/2005/8/layout/hProcess4"/>
    <dgm:cxn modelId="{30D05CB8-554E-4888-854F-99549DC39D2F}" srcId="{21A7E57C-7885-454B-80B3-76B314A5105D}" destId="{E6CB2A81-F46B-46F7-9C21-5B75BF714271}" srcOrd="3" destOrd="0" parTransId="{0249A07B-78A0-4BDB-B11A-8A40644C0200}" sibTransId="{CE4A45C6-2EF1-4D49-A6CD-5EC313036551}"/>
    <dgm:cxn modelId="{06F8AC0C-0772-4BD1-8DA3-579F225281FE}" type="presOf" srcId="{AB22848F-8859-4FE5-AE7B-8C165357358A}" destId="{6A2F8665-1F5E-48B6-8F69-3808E018E271}" srcOrd="0" destOrd="0" presId="urn:microsoft.com/office/officeart/2005/8/layout/hProcess4"/>
    <dgm:cxn modelId="{CA44FD2E-26BB-4243-9AAE-058CE0B12D0E}" srcId="{88FDC09D-4A5A-4D6C-8262-2D67F045A5B5}" destId="{8B0B9D49-6FFD-468D-8FFE-AB8A3951C5C8}" srcOrd="0" destOrd="0" parTransId="{14626DDB-6753-45CB-8A7B-B72BA79E1267}" sibTransId="{F6C39840-42BE-4A96-8568-ADACB6025487}"/>
    <dgm:cxn modelId="{CEBFCDE9-C6C1-452E-8A42-F22CB81061CF}" srcId="{30854B5C-2F4E-43B5-8A49-5BAACE864950}" destId="{377B5E7A-A062-416F-BB99-773B4549DD53}" srcOrd="8" destOrd="0" parTransId="{07180787-041F-4785-A3BC-5B777A4F4EB0}" sibTransId="{433452E9-0E23-4E3E-846C-B0DC976A64F2}"/>
    <dgm:cxn modelId="{6614C284-F156-4E1E-8F5B-CE6AA751DF97}" srcId="{30854B5C-2F4E-43B5-8A49-5BAACE864950}" destId="{4F2AA027-1CDC-43C2-822C-F636494BEA2A}" srcOrd="7" destOrd="0" parTransId="{1248542A-E4FA-47A6-9879-63AE4E5CE6D9}" sibTransId="{AC54FF5A-C107-4B9A-8CAE-94E444D7C1B7}"/>
    <dgm:cxn modelId="{40E7543C-A554-4720-95EF-85BC73C84A86}" type="presOf" srcId="{6F6C8455-7DD4-4B09-AC35-290C81749F39}" destId="{1E89B14D-A67A-4A52-971B-3AC3AEDB437F}" srcOrd="0" destOrd="0" presId="urn:microsoft.com/office/officeart/2005/8/layout/hProcess4"/>
    <dgm:cxn modelId="{E2AFE583-4BB4-4435-9C7E-C0EFF8E28DD3}" type="presOf" srcId="{E2942D56-1E09-48E9-A80F-D443DA50154C}" destId="{BE7E0BB0-DAE8-476A-915F-0E8C15119496}" srcOrd="0" destOrd="0" presId="urn:microsoft.com/office/officeart/2005/8/layout/hProcess4"/>
    <dgm:cxn modelId="{D4983EA9-C976-41F4-9A00-459AAEBF3082}" srcId="{377B5E7A-A062-416F-BB99-773B4549DD53}" destId="{646772AD-64BB-4118-B7A6-C04039614FDD}" srcOrd="0" destOrd="0" parTransId="{28193EA3-53B8-4051-9531-1CDCC1AE6413}" sibTransId="{E5A72328-A3A1-4CB5-905D-6A8AE48EE8E5}"/>
    <dgm:cxn modelId="{E88728DB-F4D0-41E4-ACC8-2A1C74E4AE35}" type="presOf" srcId="{A9340BF2-7AA3-4A66-B502-60AF06639A72}" destId="{E5A8B9BC-CC82-46AE-96B8-EF245498760B}" srcOrd="0" destOrd="0" presId="urn:microsoft.com/office/officeart/2005/8/layout/hProcess4"/>
    <dgm:cxn modelId="{1C1AEE15-0C92-4E60-8519-E0D140974D44}" srcId="{30854B5C-2F4E-43B5-8A49-5BAACE864950}" destId="{88FDC09D-4A5A-4D6C-8262-2D67F045A5B5}" srcOrd="5" destOrd="0" parTransId="{CF7E81FF-5DFE-47D2-BDFB-FA57A4A5AEFE}" sibTransId="{86EB538A-61D4-4E13-8F50-F78BB21EE5AA}"/>
    <dgm:cxn modelId="{9A86D607-74A4-4EA6-B45F-08E80E770F86}" type="presOf" srcId="{00E466E7-950F-4ECD-BF81-1D25C960F011}" destId="{A576C60F-21E1-45B7-96A4-19DCA93A0DE6}" srcOrd="1" destOrd="1" presId="urn:microsoft.com/office/officeart/2005/8/layout/hProcess4"/>
    <dgm:cxn modelId="{53FA14F3-9856-47C8-AD5F-EB11601F168F}" type="presOf" srcId="{646772AD-64BB-4118-B7A6-C04039614FDD}" destId="{3E34A1A1-20C4-48CF-A0EA-B091896E3FCE}" srcOrd="1" destOrd="0" presId="urn:microsoft.com/office/officeart/2005/8/layout/hProcess4"/>
    <dgm:cxn modelId="{140041CA-603C-44A8-AB28-7AF4180A2523}" type="presOf" srcId="{1CFDE9D1-FB2C-463B-A6DD-784FCD40F9C7}" destId="{013EBF1C-9528-49BC-8866-80B6CECB9A18}" srcOrd="0" destOrd="1" presId="urn:microsoft.com/office/officeart/2005/8/layout/hProcess4"/>
    <dgm:cxn modelId="{9DB76269-3F9F-424A-B78F-E13C95EB12C7}" type="presOf" srcId="{6C142640-51C7-4677-AA32-36258ABDC5A9}" destId="{91040850-D453-4948-A686-F30A3E845C8D}" srcOrd="0" destOrd="2" presId="urn:microsoft.com/office/officeart/2005/8/layout/hProcess4"/>
    <dgm:cxn modelId="{C530707E-C619-4797-807B-901E8B6FC6A3}" type="presOf" srcId="{5D5DC518-5E99-4DDC-9A71-D8E91A58EE50}" destId="{F1F9BFD5-536E-4EFB-8BA7-0CEAAD71048D}" srcOrd="0" destOrd="0" presId="urn:microsoft.com/office/officeart/2005/8/layout/hProcess4"/>
    <dgm:cxn modelId="{3AF692B5-DA77-4ACE-8D31-9244DE55300A}" type="presOf" srcId="{A12294E4-DD5F-472B-8EFB-57C132B6B7DC}" destId="{3E34A1A1-20C4-48CF-A0EA-B091896E3FCE}" srcOrd="1" destOrd="1" presId="urn:microsoft.com/office/officeart/2005/8/layout/hProcess4"/>
    <dgm:cxn modelId="{B3305546-2348-470A-A625-52DA1FCCDFBF}" type="presOf" srcId="{E8EB17E0-0A90-493D-8FDA-119E537EF279}" destId="{75CB4B61-1B2A-4738-BADE-4E3A0EA28807}" srcOrd="0" destOrd="0" presId="urn:microsoft.com/office/officeart/2005/8/layout/hProcess4"/>
    <dgm:cxn modelId="{C77A3E45-7153-4946-898A-B1E706700BA3}" type="presOf" srcId="{31A3EC44-9D4A-418B-A8A3-68EE3276F028}" destId="{CADF5C0A-A6E3-4E2D-9E0E-501169AD7F55}" srcOrd="0" destOrd="2" presId="urn:microsoft.com/office/officeart/2005/8/layout/hProcess4"/>
    <dgm:cxn modelId="{BCBB7C58-A761-4357-9A21-74169D98F22B}" type="presOf" srcId="{9D315FF0-E5D0-4625-9F2B-3FDF79245E35}" destId="{BCDEF3B7-A2E1-4077-880C-6CCB6C319E3A}" srcOrd="1" destOrd="1" presId="urn:microsoft.com/office/officeart/2005/8/layout/hProcess4"/>
    <dgm:cxn modelId="{D9715981-B4C8-4BF3-A789-A6A9F2EDB683}" type="presOf" srcId="{773787FB-AD8E-4EFB-800F-3B67BBD0D49C}" destId="{91040850-D453-4948-A686-F30A3E845C8D}" srcOrd="0" destOrd="1" presId="urn:microsoft.com/office/officeart/2005/8/layout/hProcess4"/>
    <dgm:cxn modelId="{FA888E57-CFCA-47EB-A3D2-423AFD0FD6D9}" type="presOf" srcId="{AC54FF5A-C107-4B9A-8CAE-94E444D7C1B7}" destId="{8BD341DD-A65C-413A-8A97-07AB8428CE27}" srcOrd="0" destOrd="0" presId="urn:microsoft.com/office/officeart/2005/8/layout/hProcess4"/>
    <dgm:cxn modelId="{E1D08BE8-8FCF-4485-B5BD-ECB9F7B7F7F8}" type="presOf" srcId="{773787FB-AD8E-4EFB-800F-3B67BBD0D49C}" destId="{C61BD6FD-E4F4-470A-86BE-3288D876227B}" srcOrd="1" destOrd="1" presId="urn:microsoft.com/office/officeart/2005/8/layout/hProcess4"/>
    <dgm:cxn modelId="{5FD58EE2-452E-47FA-A70A-D14A8CA9F3EB}" type="presOf" srcId="{9D315FF0-E5D0-4625-9F2B-3FDF79245E35}" destId="{75CB4B61-1B2A-4738-BADE-4E3A0EA28807}" srcOrd="0" destOrd="1" presId="urn:microsoft.com/office/officeart/2005/8/layout/hProcess4"/>
    <dgm:cxn modelId="{7727503B-A260-4D54-9E99-AECD4A8BCC0B}" type="presOf" srcId="{88FDC09D-4A5A-4D6C-8262-2D67F045A5B5}" destId="{8B98D1AF-FB3A-484C-BF44-105A589ABBC7}" srcOrd="0" destOrd="0" presId="urn:microsoft.com/office/officeart/2005/8/layout/hProcess4"/>
    <dgm:cxn modelId="{07C0CD9C-9194-405E-B9FC-E945EF7AEAA0}" type="presOf" srcId="{BC0DCF62-38C1-4EF5-802F-E062596C1904}" destId="{FC8485C3-3178-4DED-BB3E-5E039935D500}" srcOrd="0" destOrd="2" presId="urn:microsoft.com/office/officeart/2005/8/layout/hProcess4"/>
    <dgm:cxn modelId="{DAEB51C8-C837-48B9-95F2-40F01A0E9E31}" srcId="{30854B5C-2F4E-43B5-8A49-5BAACE864950}" destId="{AB22848F-8859-4FE5-AE7B-8C165357358A}" srcOrd="0" destOrd="0" parTransId="{9183BCFA-D4CF-48BF-B6B7-F75D1A9C61B2}" sibTransId="{DB7AA195-895B-4CDE-99C8-563A03D2CECE}"/>
    <dgm:cxn modelId="{B65854B6-60CB-486A-A5D0-8C8FA585F534}" srcId="{524D73F6-902F-4075-BB23-A928D6C83C38}" destId="{43DC88F4-6D0E-4A07-859F-963067FFCC37}" srcOrd="0" destOrd="0" parTransId="{2D3523AC-55EB-4254-98FF-C5B1CFBDC38F}" sibTransId="{90334211-367F-429F-BCF1-802999898A1D}"/>
    <dgm:cxn modelId="{BF4629A1-CF52-4492-B796-E1F03D885C89}" srcId="{5D5DC518-5E99-4DDC-9A71-D8E91A58EE50}" destId="{E58FADF0-A7C5-432B-85C0-03EC74BA18B5}" srcOrd="0" destOrd="0" parTransId="{79C0A8AF-1915-4638-891C-7424B2F6F451}" sibTransId="{5C93DA67-B412-4676-A4B7-FFA3E3CBFF7C}"/>
    <dgm:cxn modelId="{CB7AD11A-2C2D-4660-9E58-5B6D53881F9D}" srcId="{30854B5C-2F4E-43B5-8A49-5BAACE864950}" destId="{E2942D56-1E09-48E9-A80F-D443DA50154C}" srcOrd="9" destOrd="0" parTransId="{9041BEB5-B2AA-47B0-9E58-256905D93F19}" sibTransId="{423E19EB-A5B9-4F6C-9524-3BFB538055B8}"/>
    <dgm:cxn modelId="{999F8624-523B-453C-B3A0-2D5D4B5A18C7}" type="presOf" srcId="{4363B0C3-107D-4D61-9A53-5947638F8936}" destId="{CADF5C0A-A6E3-4E2D-9E0E-501169AD7F55}" srcOrd="0" destOrd="1" presId="urn:microsoft.com/office/officeart/2005/8/layout/hProcess4"/>
    <dgm:cxn modelId="{4D2E98CC-E1EC-485A-95D9-86DBBA75256B}" type="presOf" srcId="{C6C92D7D-7A73-443B-813C-34DBB2101262}" destId="{E3B149FA-40B6-4BFB-8AEC-77FD8268756B}" srcOrd="1" destOrd="1" presId="urn:microsoft.com/office/officeart/2005/8/layout/hProcess4"/>
    <dgm:cxn modelId="{F32A5190-57CC-4966-802D-6B542EFA46F6}" type="presOf" srcId="{9E63955D-3DD4-4840-8EA1-D8B7440CFE5B}" destId="{124FFC8B-92B2-41BF-ADE7-9DFD854FB4E1}" srcOrd="0" destOrd="0" presId="urn:microsoft.com/office/officeart/2005/8/layout/hProcess4"/>
    <dgm:cxn modelId="{2369668B-4F61-4210-9B7D-F88767AC1404}" type="presOf" srcId="{BC0DCF62-38C1-4EF5-802F-E062596C1904}" destId="{417B40F6-BFE6-4421-87F5-26E504AC0562}" srcOrd="1" destOrd="2" presId="urn:microsoft.com/office/officeart/2005/8/layout/hProcess4"/>
    <dgm:cxn modelId="{5A9C3AA3-0F15-40C7-A4CC-9246ADABD5BD}" srcId="{88FDC09D-4A5A-4D6C-8262-2D67F045A5B5}" destId="{31A3EC44-9D4A-418B-A8A3-68EE3276F028}" srcOrd="2" destOrd="0" parTransId="{3740885B-763A-4EE8-8880-42304D9A0E60}" sibTransId="{8715A7F3-AF38-45B1-892F-B4A5A56B3319}"/>
    <dgm:cxn modelId="{33AD46C9-E833-4168-92A1-CF941C4D96B4}" type="presOf" srcId="{A2A391BC-688F-4AFA-BF21-2EECE61E301E}" destId="{E3B149FA-40B6-4BFB-8AEC-77FD8268756B}" srcOrd="1" destOrd="2" presId="urn:microsoft.com/office/officeart/2005/8/layout/hProcess4"/>
    <dgm:cxn modelId="{39B75BEB-0BCA-451A-9849-0AE7D2A04BE7}" srcId="{AB22848F-8859-4FE5-AE7B-8C165357358A}" destId="{E8EB17E0-0A90-493D-8FDA-119E537EF279}" srcOrd="0" destOrd="0" parTransId="{ABC0D3F2-F1A4-4F71-8C2D-B3F2F96B1540}" sibTransId="{93DD8EB0-D2DA-4EE8-B654-057562FD0EB2}"/>
    <dgm:cxn modelId="{939E1AEB-BBCE-403A-99BA-2A8D831D9FA8}" srcId="{30854B5C-2F4E-43B5-8A49-5BAACE864950}" destId="{6F6C8455-7DD4-4B09-AC35-290C81749F39}" srcOrd="2" destOrd="0" parTransId="{E225AAAB-42B9-4829-AAAA-AF76DD7463A4}" sibTransId="{BBEA1577-C0E2-488C-890E-EC242001E23F}"/>
    <dgm:cxn modelId="{0914C4BE-D7D3-4318-8EE9-D450E00D66DA}" srcId="{4F2AA027-1CDC-43C2-822C-F636494BEA2A}" destId="{773787FB-AD8E-4EFB-800F-3B67BBD0D49C}" srcOrd="1" destOrd="0" parTransId="{9BA6EDF0-1CB1-4D35-BB9F-E5506FA5FF2E}" sibTransId="{3E2AD30B-95D3-444E-AA50-0C96D1E9351A}"/>
    <dgm:cxn modelId="{A2E35B2C-8D87-4200-88DD-E23E6F67FC16}" type="presOf" srcId="{646772AD-64BB-4118-B7A6-C04039614FDD}" destId="{2F0C9499-9103-4A96-8CA5-8F6B1C7A09A8}" srcOrd="0" destOrd="0" presId="urn:microsoft.com/office/officeart/2005/8/layout/hProcess4"/>
    <dgm:cxn modelId="{31FC6F56-7405-4717-9716-82BB824C8635}" srcId="{21A7E57C-7885-454B-80B3-76B314A5105D}" destId="{51751599-ACC2-4BA4-90D1-BFE80750555F}" srcOrd="0" destOrd="0" parTransId="{B2D91351-096C-4BFD-A7CF-15908BDF4ECC}" sibTransId="{E2B0143F-FC8A-43D6-A8A9-FF56BAB137CC}"/>
    <dgm:cxn modelId="{CC6B4192-CB65-4A89-9FC1-F2E38D71A573}" type="presOf" srcId="{8B0B9D49-6FFD-468D-8FFE-AB8A3951C5C8}" destId="{D4C75C25-3799-4081-B5D9-310AB1D6ADD5}" srcOrd="1" destOrd="0" presId="urn:microsoft.com/office/officeart/2005/8/layout/hProcess4"/>
    <dgm:cxn modelId="{D45D4451-B2FF-4383-8542-E58D58DE449B}" type="presOf" srcId="{6C142640-51C7-4677-AA32-36258ABDC5A9}" destId="{C61BD6FD-E4F4-470A-86BE-3288D876227B}" srcOrd="1" destOrd="2" presId="urn:microsoft.com/office/officeart/2005/8/layout/hProcess4"/>
    <dgm:cxn modelId="{444A010C-CA58-4741-95B9-52AD2AE68EB8}" type="presOf" srcId="{E58FADF0-A7C5-432B-85C0-03EC74BA18B5}" destId="{A576C60F-21E1-45B7-96A4-19DCA93A0DE6}" srcOrd="1" destOrd="0" presId="urn:microsoft.com/office/officeart/2005/8/layout/hProcess4"/>
    <dgm:cxn modelId="{5A36AB32-4830-4F97-BF67-89E11F0F06C3}" type="presOf" srcId="{51751599-ACC2-4BA4-90D1-BFE80750555F}" destId="{417B40F6-BFE6-4421-87F5-26E504AC0562}" srcOrd="1" destOrd="0" presId="urn:microsoft.com/office/officeart/2005/8/layout/hProcess4"/>
    <dgm:cxn modelId="{EE45E856-A542-472D-BDF1-FF70B4A71C6A}" srcId="{6F6C8455-7DD4-4B09-AC35-290C81749F39}" destId="{F5228820-276F-435F-AE67-7874F0AAD139}" srcOrd="0" destOrd="0" parTransId="{30B5CDA3-32F8-45E8-889E-0642A49E52C7}" sibTransId="{961E2FB1-D605-41D5-9313-309262169647}"/>
    <dgm:cxn modelId="{B6E30177-4F9E-4997-AEC8-7DD66AE8E6CB}" srcId="{9E63955D-3DD4-4840-8EA1-D8B7440CFE5B}" destId="{8E246B8C-0B27-4193-BFA8-895466EE58EA}" srcOrd="0" destOrd="0" parTransId="{3DBB9175-6BD6-4599-8465-FD10AF6092B6}" sibTransId="{A824F387-82C7-4B7A-9357-32F159F9C379}"/>
    <dgm:cxn modelId="{713ADDB5-657F-480D-90E5-C7423D95EC22}" type="presOf" srcId="{8E246B8C-0B27-4193-BFA8-895466EE58EA}" destId="{077AEE60-BB33-4C1A-9C21-42F2446E32B0}" srcOrd="1" destOrd="0" presId="urn:microsoft.com/office/officeart/2005/8/layout/hProcess4"/>
    <dgm:cxn modelId="{38F24CEC-4E2C-4E3B-B8B1-5FDBD4A7EC73}" type="presParOf" srcId="{8CFF5ECD-843D-489E-AD83-8215EA6EC886}" destId="{E09FD7A2-5FBA-432B-9B65-2BD35C164667}" srcOrd="0" destOrd="0" presId="urn:microsoft.com/office/officeart/2005/8/layout/hProcess4"/>
    <dgm:cxn modelId="{4E2AE65D-316F-4A38-A97F-826326BF874E}" type="presParOf" srcId="{8CFF5ECD-843D-489E-AD83-8215EA6EC886}" destId="{BA39A313-37AD-4E8A-9A63-7BADF6310B1D}" srcOrd="1" destOrd="0" presId="urn:microsoft.com/office/officeart/2005/8/layout/hProcess4"/>
    <dgm:cxn modelId="{F5D15245-8F4D-49D7-93FA-1B7EABD2BF10}" type="presParOf" srcId="{8CFF5ECD-843D-489E-AD83-8215EA6EC886}" destId="{D78FACC4-11A0-4B8A-A63B-85CE265EFE03}" srcOrd="2" destOrd="0" presId="urn:microsoft.com/office/officeart/2005/8/layout/hProcess4"/>
    <dgm:cxn modelId="{32C7544B-0335-4CD4-BC87-7915A9E6D278}" type="presParOf" srcId="{D78FACC4-11A0-4B8A-A63B-85CE265EFE03}" destId="{79D8C0C4-72D0-4B20-94BD-AA6C8FF118D9}" srcOrd="0" destOrd="0" presId="urn:microsoft.com/office/officeart/2005/8/layout/hProcess4"/>
    <dgm:cxn modelId="{650C166C-C437-4A46-9504-B041E200CE48}" type="presParOf" srcId="{79D8C0C4-72D0-4B20-94BD-AA6C8FF118D9}" destId="{198B43A1-9D68-4636-A828-5A54AEE61124}" srcOrd="0" destOrd="0" presId="urn:microsoft.com/office/officeart/2005/8/layout/hProcess4"/>
    <dgm:cxn modelId="{B0A1440A-1852-4AE7-B521-837233EB6B52}" type="presParOf" srcId="{79D8C0C4-72D0-4B20-94BD-AA6C8FF118D9}" destId="{75CB4B61-1B2A-4738-BADE-4E3A0EA28807}" srcOrd="1" destOrd="0" presId="urn:microsoft.com/office/officeart/2005/8/layout/hProcess4"/>
    <dgm:cxn modelId="{8A95EE7A-02A2-4456-950A-B4CF9A013FF7}" type="presParOf" srcId="{79D8C0C4-72D0-4B20-94BD-AA6C8FF118D9}" destId="{BCDEF3B7-A2E1-4077-880C-6CCB6C319E3A}" srcOrd="2" destOrd="0" presId="urn:microsoft.com/office/officeart/2005/8/layout/hProcess4"/>
    <dgm:cxn modelId="{CFD14A51-B497-4FDD-B05C-1DE4F9910DA5}" type="presParOf" srcId="{79D8C0C4-72D0-4B20-94BD-AA6C8FF118D9}" destId="{6A2F8665-1F5E-48B6-8F69-3808E018E271}" srcOrd="3" destOrd="0" presId="urn:microsoft.com/office/officeart/2005/8/layout/hProcess4"/>
    <dgm:cxn modelId="{03B40C1B-48A2-4839-9C10-B11A5EEFB23E}" type="presParOf" srcId="{79D8C0C4-72D0-4B20-94BD-AA6C8FF118D9}" destId="{739A9885-F570-443B-A2AF-54E209C23F26}" srcOrd="4" destOrd="0" presId="urn:microsoft.com/office/officeart/2005/8/layout/hProcess4"/>
    <dgm:cxn modelId="{9F27901C-602A-4F10-854D-66EFBA1B469B}" type="presParOf" srcId="{D78FACC4-11A0-4B8A-A63B-85CE265EFE03}" destId="{EFA53F77-7ED1-470E-9E1B-613863A6537D}" srcOrd="1" destOrd="0" presId="urn:microsoft.com/office/officeart/2005/8/layout/hProcess4"/>
    <dgm:cxn modelId="{4BADAB0A-4EBD-49BF-9355-08A0753A0716}" type="presParOf" srcId="{D78FACC4-11A0-4B8A-A63B-85CE265EFE03}" destId="{2C89D9EE-6344-4448-B362-4534078855A5}" srcOrd="2" destOrd="0" presId="urn:microsoft.com/office/officeart/2005/8/layout/hProcess4"/>
    <dgm:cxn modelId="{4EDA412B-2291-4794-8253-77FD41031330}" type="presParOf" srcId="{2C89D9EE-6344-4448-B362-4534078855A5}" destId="{5BBA86E8-6A8F-4838-9780-0B8A84C9407B}" srcOrd="0" destOrd="0" presId="urn:microsoft.com/office/officeart/2005/8/layout/hProcess4"/>
    <dgm:cxn modelId="{C7CFF8EC-80C8-47E2-938A-5640109AB064}" type="presParOf" srcId="{2C89D9EE-6344-4448-B362-4534078855A5}" destId="{6C108553-59DB-4D9A-B650-08CD0ED440BA}" srcOrd="1" destOrd="0" presId="urn:microsoft.com/office/officeart/2005/8/layout/hProcess4"/>
    <dgm:cxn modelId="{2EE5E62E-4BE8-48C3-89A4-85E58976D6DE}" type="presParOf" srcId="{2C89D9EE-6344-4448-B362-4534078855A5}" destId="{A576C60F-21E1-45B7-96A4-19DCA93A0DE6}" srcOrd="2" destOrd="0" presId="urn:microsoft.com/office/officeart/2005/8/layout/hProcess4"/>
    <dgm:cxn modelId="{C5077E41-BDD4-4145-AB24-0682B1678857}" type="presParOf" srcId="{2C89D9EE-6344-4448-B362-4534078855A5}" destId="{F1F9BFD5-536E-4EFB-8BA7-0CEAAD71048D}" srcOrd="3" destOrd="0" presId="urn:microsoft.com/office/officeart/2005/8/layout/hProcess4"/>
    <dgm:cxn modelId="{8AEE707F-D26C-41FB-B65A-DAA358A497D3}" type="presParOf" srcId="{2C89D9EE-6344-4448-B362-4534078855A5}" destId="{45B8B5C6-0D35-4C0F-986D-5BB57887BCE5}" srcOrd="4" destOrd="0" presId="urn:microsoft.com/office/officeart/2005/8/layout/hProcess4"/>
    <dgm:cxn modelId="{D28F2F8A-3E48-4764-838E-74F270C3B262}" type="presParOf" srcId="{D78FACC4-11A0-4B8A-A63B-85CE265EFE03}" destId="{3E5C01CD-26CD-498C-B5B2-187398BEE285}" srcOrd="3" destOrd="0" presId="urn:microsoft.com/office/officeart/2005/8/layout/hProcess4"/>
    <dgm:cxn modelId="{F5F96A11-D445-4C8E-BB2F-92423DF70BFD}" type="presParOf" srcId="{D78FACC4-11A0-4B8A-A63B-85CE265EFE03}" destId="{DACB960C-23A9-4690-A2D0-1775093141B3}" srcOrd="4" destOrd="0" presId="urn:microsoft.com/office/officeart/2005/8/layout/hProcess4"/>
    <dgm:cxn modelId="{1515383F-D38E-463B-9D08-557200D4E231}" type="presParOf" srcId="{DACB960C-23A9-4690-A2D0-1775093141B3}" destId="{8E63E8A9-ED02-4E9E-BD17-96FEEB492C10}" srcOrd="0" destOrd="0" presId="urn:microsoft.com/office/officeart/2005/8/layout/hProcess4"/>
    <dgm:cxn modelId="{2BA6A50C-BE68-40BD-9851-77709324F49B}" type="presParOf" srcId="{DACB960C-23A9-4690-A2D0-1775093141B3}" destId="{013EBF1C-9528-49BC-8866-80B6CECB9A18}" srcOrd="1" destOrd="0" presId="urn:microsoft.com/office/officeart/2005/8/layout/hProcess4"/>
    <dgm:cxn modelId="{E2D9E024-19FB-480F-B9DD-01B95BF6E364}" type="presParOf" srcId="{DACB960C-23A9-4690-A2D0-1775093141B3}" destId="{FCA330AE-5D48-470A-822C-8D67451EB0BE}" srcOrd="2" destOrd="0" presId="urn:microsoft.com/office/officeart/2005/8/layout/hProcess4"/>
    <dgm:cxn modelId="{F1A406EC-DC9C-4087-80BC-9F93B78FB9FF}" type="presParOf" srcId="{DACB960C-23A9-4690-A2D0-1775093141B3}" destId="{1E89B14D-A67A-4A52-971B-3AC3AEDB437F}" srcOrd="3" destOrd="0" presId="urn:microsoft.com/office/officeart/2005/8/layout/hProcess4"/>
    <dgm:cxn modelId="{007F5C4C-45B4-413E-B241-67C22BC06426}" type="presParOf" srcId="{DACB960C-23A9-4690-A2D0-1775093141B3}" destId="{1303659C-DDF0-4DB7-90BC-0697227049B4}" srcOrd="4" destOrd="0" presId="urn:microsoft.com/office/officeart/2005/8/layout/hProcess4"/>
    <dgm:cxn modelId="{FCE4EFBD-CEB1-4F17-874C-591828A79601}" type="presParOf" srcId="{D78FACC4-11A0-4B8A-A63B-85CE265EFE03}" destId="{D0AC86C2-97F7-4318-9E5E-0B24AA93FFBD}" srcOrd="5" destOrd="0" presId="urn:microsoft.com/office/officeart/2005/8/layout/hProcess4"/>
    <dgm:cxn modelId="{27065E8A-8FC7-4D9C-A699-2CE33B60831E}" type="presParOf" srcId="{D78FACC4-11A0-4B8A-A63B-85CE265EFE03}" destId="{22C9F9A9-20A0-4EF2-9717-E015C9CC895E}" srcOrd="6" destOrd="0" presId="urn:microsoft.com/office/officeart/2005/8/layout/hProcess4"/>
    <dgm:cxn modelId="{EBDF0626-03A7-44BA-84DC-A5F412812F76}" type="presParOf" srcId="{22C9F9A9-20A0-4EF2-9717-E015C9CC895E}" destId="{878E29AA-0794-4E50-B8E9-CF7CCB68A264}" srcOrd="0" destOrd="0" presId="urn:microsoft.com/office/officeart/2005/8/layout/hProcess4"/>
    <dgm:cxn modelId="{1D092B57-294E-4A34-A2BA-15A9686FEFBF}" type="presParOf" srcId="{22C9F9A9-20A0-4EF2-9717-E015C9CC895E}" destId="{D95CCD7C-0964-4BD8-9DC2-3E684A572D40}" srcOrd="1" destOrd="0" presId="urn:microsoft.com/office/officeart/2005/8/layout/hProcess4"/>
    <dgm:cxn modelId="{3EAF665E-E6B9-4F7A-B5B5-B9AD8EE01495}" type="presParOf" srcId="{22C9F9A9-20A0-4EF2-9717-E015C9CC895E}" destId="{E3B149FA-40B6-4BFB-8AEC-77FD8268756B}" srcOrd="2" destOrd="0" presId="urn:microsoft.com/office/officeart/2005/8/layout/hProcess4"/>
    <dgm:cxn modelId="{B9F3E8E9-65D7-4ED4-807D-3B71061BE0CC}" type="presParOf" srcId="{22C9F9A9-20A0-4EF2-9717-E015C9CC895E}" destId="{2E2DE6BB-E3C8-4599-A4A5-97B283F46565}" srcOrd="3" destOrd="0" presId="urn:microsoft.com/office/officeart/2005/8/layout/hProcess4"/>
    <dgm:cxn modelId="{1A0CAFA0-1CCA-47A4-BC1B-D9AC005F3BA3}" type="presParOf" srcId="{22C9F9A9-20A0-4EF2-9717-E015C9CC895E}" destId="{DDE7F7F2-2416-4ECC-946E-C548705FF0D8}" srcOrd="4" destOrd="0" presId="urn:microsoft.com/office/officeart/2005/8/layout/hProcess4"/>
    <dgm:cxn modelId="{85E7CA47-E970-4D5E-BFAF-38C61E4F7252}" type="presParOf" srcId="{D78FACC4-11A0-4B8A-A63B-85CE265EFE03}" destId="{544FDC05-2EB9-47D5-9500-6999A8D2F25C}" srcOrd="7" destOrd="0" presId="urn:microsoft.com/office/officeart/2005/8/layout/hProcess4"/>
    <dgm:cxn modelId="{13A790FE-E5E0-4283-B641-5E390333E46D}" type="presParOf" srcId="{D78FACC4-11A0-4B8A-A63B-85CE265EFE03}" destId="{07FB2028-3D54-4F82-AD7E-E6FA5874B0E3}" srcOrd="8" destOrd="0" presId="urn:microsoft.com/office/officeart/2005/8/layout/hProcess4"/>
    <dgm:cxn modelId="{B5E0BE78-DB18-4EE3-9DD5-F4CEEF7D9077}" type="presParOf" srcId="{07FB2028-3D54-4F82-AD7E-E6FA5874B0E3}" destId="{E133D1AD-6FC7-472C-A3E4-88565D5999D1}" srcOrd="0" destOrd="0" presId="urn:microsoft.com/office/officeart/2005/8/layout/hProcess4"/>
    <dgm:cxn modelId="{F49E8C4B-065F-4C32-BBA7-3F074CEBADB2}" type="presParOf" srcId="{07FB2028-3D54-4F82-AD7E-E6FA5874B0E3}" destId="{FC8485C3-3178-4DED-BB3E-5E039935D500}" srcOrd="1" destOrd="0" presId="urn:microsoft.com/office/officeart/2005/8/layout/hProcess4"/>
    <dgm:cxn modelId="{97140888-AB29-4E4A-8DC8-E1488FF8CD23}" type="presParOf" srcId="{07FB2028-3D54-4F82-AD7E-E6FA5874B0E3}" destId="{417B40F6-BFE6-4421-87F5-26E504AC0562}" srcOrd="2" destOrd="0" presId="urn:microsoft.com/office/officeart/2005/8/layout/hProcess4"/>
    <dgm:cxn modelId="{870556AB-65B3-4E67-A962-FEA5AFA80BF8}" type="presParOf" srcId="{07FB2028-3D54-4F82-AD7E-E6FA5874B0E3}" destId="{5FC191A1-2676-4257-B1C4-D0E87902EC39}" srcOrd="3" destOrd="0" presId="urn:microsoft.com/office/officeart/2005/8/layout/hProcess4"/>
    <dgm:cxn modelId="{3D6AD5F5-B66E-4F1F-9E2D-C5A6D427390E}" type="presParOf" srcId="{07FB2028-3D54-4F82-AD7E-E6FA5874B0E3}" destId="{038EDB36-EF54-4C64-8DD4-732D61A9C114}" srcOrd="4" destOrd="0" presId="urn:microsoft.com/office/officeart/2005/8/layout/hProcess4"/>
    <dgm:cxn modelId="{21C1D448-577E-4A50-B916-943FE0DFDE0F}" type="presParOf" srcId="{D78FACC4-11A0-4B8A-A63B-85CE265EFE03}" destId="{BC32EC66-0E3D-47DF-B8A7-D0BF633A4F78}" srcOrd="9" destOrd="0" presId="urn:microsoft.com/office/officeart/2005/8/layout/hProcess4"/>
    <dgm:cxn modelId="{AA9EF9D9-C86C-4A22-9790-5025CC5D164C}" type="presParOf" srcId="{D78FACC4-11A0-4B8A-A63B-85CE265EFE03}" destId="{EA46929C-D76D-4CA7-960B-1F8840D17F43}" srcOrd="10" destOrd="0" presId="urn:microsoft.com/office/officeart/2005/8/layout/hProcess4"/>
    <dgm:cxn modelId="{52FA33E1-4ADF-490E-BA60-3B7D1AE22300}" type="presParOf" srcId="{EA46929C-D76D-4CA7-960B-1F8840D17F43}" destId="{9AE57EF4-5014-483A-930B-C52DDDBEEA23}" srcOrd="0" destOrd="0" presId="urn:microsoft.com/office/officeart/2005/8/layout/hProcess4"/>
    <dgm:cxn modelId="{B1E7E94C-9A3B-4791-8E27-A1BA1D83B723}" type="presParOf" srcId="{EA46929C-D76D-4CA7-960B-1F8840D17F43}" destId="{CADF5C0A-A6E3-4E2D-9E0E-501169AD7F55}" srcOrd="1" destOrd="0" presId="urn:microsoft.com/office/officeart/2005/8/layout/hProcess4"/>
    <dgm:cxn modelId="{7612CC83-2051-447E-B519-CFA8CDE67395}" type="presParOf" srcId="{EA46929C-D76D-4CA7-960B-1F8840D17F43}" destId="{D4C75C25-3799-4081-B5D9-310AB1D6ADD5}" srcOrd="2" destOrd="0" presId="urn:microsoft.com/office/officeart/2005/8/layout/hProcess4"/>
    <dgm:cxn modelId="{3D8DF3AC-4B01-4E6B-A083-E966A1E5BDD5}" type="presParOf" srcId="{EA46929C-D76D-4CA7-960B-1F8840D17F43}" destId="{8B98D1AF-FB3A-484C-BF44-105A589ABBC7}" srcOrd="3" destOrd="0" presId="urn:microsoft.com/office/officeart/2005/8/layout/hProcess4"/>
    <dgm:cxn modelId="{EBA1E576-C912-4CD9-A6A6-505D966BB90D}" type="presParOf" srcId="{EA46929C-D76D-4CA7-960B-1F8840D17F43}" destId="{150E15F8-5CB2-450F-B233-C37B8F34AACD}" srcOrd="4" destOrd="0" presId="urn:microsoft.com/office/officeart/2005/8/layout/hProcess4"/>
    <dgm:cxn modelId="{D6C7D5C2-48FB-40E1-B70C-B21778C89ED6}" type="presParOf" srcId="{D78FACC4-11A0-4B8A-A63B-85CE265EFE03}" destId="{47D75EEA-9E5E-45E4-A2F6-63B222B0EF0B}" srcOrd="11" destOrd="0" presId="urn:microsoft.com/office/officeart/2005/8/layout/hProcess4"/>
    <dgm:cxn modelId="{F6137192-3DBF-40F1-97B2-1CA3FF1ADF8A}" type="presParOf" srcId="{D78FACC4-11A0-4B8A-A63B-85CE265EFE03}" destId="{BE1D5C6F-7C27-4AFD-BAD5-8B1F686A6275}" srcOrd="12" destOrd="0" presId="urn:microsoft.com/office/officeart/2005/8/layout/hProcess4"/>
    <dgm:cxn modelId="{13926C86-B658-40D5-8C21-24644954A243}" type="presParOf" srcId="{BE1D5C6F-7C27-4AFD-BAD5-8B1F686A6275}" destId="{96C2D6DD-3F30-4A46-AA42-6401896FB933}" srcOrd="0" destOrd="0" presId="urn:microsoft.com/office/officeart/2005/8/layout/hProcess4"/>
    <dgm:cxn modelId="{3B88C177-6647-4CE1-900E-24D17F5A7E99}" type="presParOf" srcId="{BE1D5C6F-7C27-4AFD-BAD5-8B1F686A6275}" destId="{B21B9A61-A247-4AD8-B3BE-208CE3E55B4B}" srcOrd="1" destOrd="0" presId="urn:microsoft.com/office/officeart/2005/8/layout/hProcess4"/>
    <dgm:cxn modelId="{80C06BAA-9D20-4078-9C89-D6F72CA085A3}" type="presParOf" srcId="{BE1D5C6F-7C27-4AFD-BAD5-8B1F686A6275}" destId="{077AEE60-BB33-4C1A-9C21-42F2446E32B0}" srcOrd="2" destOrd="0" presId="urn:microsoft.com/office/officeart/2005/8/layout/hProcess4"/>
    <dgm:cxn modelId="{9CA831A0-F909-47A3-9C18-EEE01753FFBD}" type="presParOf" srcId="{BE1D5C6F-7C27-4AFD-BAD5-8B1F686A6275}" destId="{124FFC8B-92B2-41BF-ADE7-9DFD854FB4E1}" srcOrd="3" destOrd="0" presId="urn:microsoft.com/office/officeart/2005/8/layout/hProcess4"/>
    <dgm:cxn modelId="{899E4DD3-8CBC-4FCB-B397-A73FC8053F3C}" type="presParOf" srcId="{BE1D5C6F-7C27-4AFD-BAD5-8B1F686A6275}" destId="{12D13A65-DC8E-4D6A-962D-C57C7675BB8B}" srcOrd="4" destOrd="0" presId="urn:microsoft.com/office/officeart/2005/8/layout/hProcess4"/>
    <dgm:cxn modelId="{D33A8220-11EE-4FFA-AD29-3832F59DF731}" type="presParOf" srcId="{D78FACC4-11A0-4B8A-A63B-85CE265EFE03}" destId="{E5A8B9BC-CC82-46AE-96B8-EF245498760B}" srcOrd="13" destOrd="0" presId="urn:microsoft.com/office/officeart/2005/8/layout/hProcess4"/>
    <dgm:cxn modelId="{B9B29679-4D27-45F8-86FC-79BA7A46E7DF}" type="presParOf" srcId="{D78FACC4-11A0-4B8A-A63B-85CE265EFE03}" destId="{9587CA29-8EFB-46ED-A1A4-768DB7CE0534}" srcOrd="14" destOrd="0" presId="urn:microsoft.com/office/officeart/2005/8/layout/hProcess4"/>
    <dgm:cxn modelId="{1F475697-BD17-4079-B3B0-6052E14C34E3}" type="presParOf" srcId="{9587CA29-8EFB-46ED-A1A4-768DB7CE0534}" destId="{D9E52025-D611-49EE-AA97-4A11501AB01E}" srcOrd="0" destOrd="0" presId="urn:microsoft.com/office/officeart/2005/8/layout/hProcess4"/>
    <dgm:cxn modelId="{7EF3BD53-4405-4E2A-BC16-DA3AE8658D20}" type="presParOf" srcId="{9587CA29-8EFB-46ED-A1A4-768DB7CE0534}" destId="{91040850-D453-4948-A686-F30A3E845C8D}" srcOrd="1" destOrd="0" presId="urn:microsoft.com/office/officeart/2005/8/layout/hProcess4"/>
    <dgm:cxn modelId="{9735A880-A576-4B0A-8B99-441D8E5BDBCE}" type="presParOf" srcId="{9587CA29-8EFB-46ED-A1A4-768DB7CE0534}" destId="{C61BD6FD-E4F4-470A-86BE-3288D876227B}" srcOrd="2" destOrd="0" presId="urn:microsoft.com/office/officeart/2005/8/layout/hProcess4"/>
    <dgm:cxn modelId="{3AE265F1-3320-4E4B-B50E-7D300935037D}" type="presParOf" srcId="{9587CA29-8EFB-46ED-A1A4-768DB7CE0534}" destId="{F7511FA4-FEE5-4112-B006-CF1FB758B14F}" srcOrd="3" destOrd="0" presId="urn:microsoft.com/office/officeart/2005/8/layout/hProcess4"/>
    <dgm:cxn modelId="{E80434EA-03A6-4394-8B6B-CD8B4803868F}" type="presParOf" srcId="{9587CA29-8EFB-46ED-A1A4-768DB7CE0534}" destId="{4F5D1EF1-5C89-47AC-9C1C-6F0246B9F823}" srcOrd="4" destOrd="0" presId="urn:microsoft.com/office/officeart/2005/8/layout/hProcess4"/>
    <dgm:cxn modelId="{67E2855A-5E03-4F78-A480-1F14758BE0C5}" type="presParOf" srcId="{D78FACC4-11A0-4B8A-A63B-85CE265EFE03}" destId="{8BD341DD-A65C-413A-8A97-07AB8428CE27}" srcOrd="15" destOrd="0" presId="urn:microsoft.com/office/officeart/2005/8/layout/hProcess4"/>
    <dgm:cxn modelId="{F0B585BD-AFB7-44C4-9F49-81EB52EBC6F9}" type="presParOf" srcId="{D78FACC4-11A0-4B8A-A63B-85CE265EFE03}" destId="{13D19658-1C79-4F10-8E1E-A11373FF89EF}" srcOrd="16" destOrd="0" presId="urn:microsoft.com/office/officeart/2005/8/layout/hProcess4"/>
    <dgm:cxn modelId="{BF37739B-DBD8-42B6-97B7-399BB0B05D0A}" type="presParOf" srcId="{13D19658-1C79-4F10-8E1E-A11373FF89EF}" destId="{CDE16635-0CDA-4C71-B7BE-4257604EAACA}" srcOrd="0" destOrd="0" presId="urn:microsoft.com/office/officeart/2005/8/layout/hProcess4"/>
    <dgm:cxn modelId="{0DA68676-2350-4AA9-9EA1-6CCA20EA2131}" type="presParOf" srcId="{13D19658-1C79-4F10-8E1E-A11373FF89EF}" destId="{2F0C9499-9103-4A96-8CA5-8F6B1C7A09A8}" srcOrd="1" destOrd="0" presId="urn:microsoft.com/office/officeart/2005/8/layout/hProcess4"/>
    <dgm:cxn modelId="{7B84914D-80D7-468C-8850-D6ED760833AF}" type="presParOf" srcId="{13D19658-1C79-4F10-8E1E-A11373FF89EF}" destId="{3E34A1A1-20C4-48CF-A0EA-B091896E3FCE}" srcOrd="2" destOrd="0" presId="urn:microsoft.com/office/officeart/2005/8/layout/hProcess4"/>
    <dgm:cxn modelId="{AAA8D190-CC00-41FE-BE9C-C108ABF24751}" type="presParOf" srcId="{13D19658-1C79-4F10-8E1E-A11373FF89EF}" destId="{18F9BA56-A5A2-4533-9D3F-AE62DF270020}" srcOrd="3" destOrd="0" presId="urn:microsoft.com/office/officeart/2005/8/layout/hProcess4"/>
    <dgm:cxn modelId="{BD4A7B32-B26F-46B5-A2FE-732362060AAC}" type="presParOf" srcId="{13D19658-1C79-4F10-8E1E-A11373FF89EF}" destId="{469DEAFB-BFD9-4F9B-A137-FB5C24094770}" srcOrd="4" destOrd="0" presId="urn:microsoft.com/office/officeart/2005/8/layout/hProcess4"/>
    <dgm:cxn modelId="{17968FD0-5395-4103-8B1E-C51DE6DD82E6}" type="presParOf" srcId="{D78FACC4-11A0-4B8A-A63B-85CE265EFE03}" destId="{E2E4390B-1A25-4EA4-9D77-A9466115AAD9}" srcOrd="17" destOrd="0" presId="urn:microsoft.com/office/officeart/2005/8/layout/hProcess4"/>
    <dgm:cxn modelId="{500F56BF-3A76-431B-A0B7-99C75D0AF050}" type="presParOf" srcId="{D78FACC4-11A0-4B8A-A63B-85CE265EFE03}" destId="{24D767BC-8D6D-405C-86B6-3530B50735BC}" srcOrd="18" destOrd="0" presId="urn:microsoft.com/office/officeart/2005/8/layout/hProcess4"/>
    <dgm:cxn modelId="{DCAC5EB8-50CF-41C7-BC66-0CFB1C0EE0F3}" type="presParOf" srcId="{24D767BC-8D6D-405C-86B6-3530B50735BC}" destId="{49ED8345-E455-440D-A94C-2AAD800084F2}" srcOrd="0" destOrd="0" presId="urn:microsoft.com/office/officeart/2005/8/layout/hProcess4"/>
    <dgm:cxn modelId="{6BC5BD2D-F735-4BDB-BAA9-184476FB1831}" type="presParOf" srcId="{24D767BC-8D6D-405C-86B6-3530B50735BC}" destId="{C66D20ED-8AFF-4865-BE48-67174805FB62}" srcOrd="1" destOrd="0" presId="urn:microsoft.com/office/officeart/2005/8/layout/hProcess4"/>
    <dgm:cxn modelId="{837D890B-6F4A-4190-BDCE-A6C8772EE47B}" type="presParOf" srcId="{24D767BC-8D6D-405C-86B6-3530B50735BC}" destId="{B37DB505-584C-4C20-8850-84F1F5AC9E63}" srcOrd="2" destOrd="0" presId="urn:microsoft.com/office/officeart/2005/8/layout/hProcess4"/>
    <dgm:cxn modelId="{91A87DD7-5CC9-41EA-AB58-C1629C105F2C}" type="presParOf" srcId="{24D767BC-8D6D-405C-86B6-3530B50735BC}" destId="{BE7E0BB0-DAE8-476A-915F-0E8C15119496}" srcOrd="3" destOrd="0" presId="urn:microsoft.com/office/officeart/2005/8/layout/hProcess4"/>
    <dgm:cxn modelId="{4AD5BC52-A61C-4E63-9FF5-7DDA0798AC89}" type="presParOf" srcId="{24D767BC-8D6D-405C-86B6-3530B50735BC}" destId="{057B47FD-5DD1-4544-9A11-8475DC4D086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B4B61-1B2A-4738-BADE-4E3A0EA28807}">
      <dsp:nvSpPr>
        <dsp:cNvPr id="0" name=""/>
        <dsp:cNvSpPr/>
      </dsp:nvSpPr>
      <dsp:spPr>
        <a:xfrm>
          <a:off x="7109" y="1966543"/>
          <a:ext cx="818023" cy="67469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sv-SE" sz="600" kern="1200" dirty="0" smtClean="0"/>
            <a:t>Nyckelpersoner</a:t>
          </a:r>
          <a:endParaRPr lang="sv-SE" sz="600" kern="1200" dirty="0"/>
        </a:p>
        <a:p>
          <a:pPr marL="57150" lvl="1" indent="-57150" algn="l" defTabSz="266700">
            <a:lnSpc>
              <a:spcPct val="90000"/>
            </a:lnSpc>
            <a:spcBef>
              <a:spcPct val="0"/>
            </a:spcBef>
            <a:spcAft>
              <a:spcPct val="15000"/>
            </a:spcAft>
            <a:buChar char="••"/>
          </a:pPr>
          <a:r>
            <a:rPr lang="sv-SE" sz="600" kern="1200" dirty="0" smtClean="0"/>
            <a:t>Dörröppnare</a:t>
          </a:r>
          <a:endParaRPr lang="sv-SE" sz="600" kern="1200" dirty="0"/>
        </a:p>
      </dsp:txBody>
      <dsp:txXfrm>
        <a:off x="22636" y="1982070"/>
        <a:ext cx="786969" cy="499066"/>
      </dsp:txXfrm>
    </dsp:sp>
    <dsp:sp modelId="{EFA53F77-7ED1-470E-9E1B-613863A6537D}">
      <dsp:nvSpPr>
        <dsp:cNvPr id="0" name=""/>
        <dsp:cNvSpPr/>
      </dsp:nvSpPr>
      <dsp:spPr>
        <a:xfrm>
          <a:off x="460270" y="2103721"/>
          <a:ext cx="936865" cy="936865"/>
        </a:xfrm>
        <a:prstGeom prst="leftCircularArrow">
          <a:avLst>
            <a:gd name="adj1" fmla="val 3523"/>
            <a:gd name="adj2" fmla="val 437300"/>
            <a:gd name="adj3" fmla="val 2212811"/>
            <a:gd name="adj4" fmla="val 9024489"/>
            <a:gd name="adj5" fmla="val 41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2F8665-1F5E-48B6-8F69-3808E018E271}">
      <dsp:nvSpPr>
        <dsp:cNvPr id="0" name=""/>
        <dsp:cNvSpPr/>
      </dsp:nvSpPr>
      <dsp:spPr>
        <a:xfrm>
          <a:off x="188892" y="2496663"/>
          <a:ext cx="727132" cy="28915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sv-SE" sz="600" kern="1200" dirty="0" smtClean="0"/>
            <a:t>Kontakt </a:t>
          </a:r>
          <a:endParaRPr lang="sv-SE" sz="600" kern="1200" dirty="0"/>
        </a:p>
      </dsp:txBody>
      <dsp:txXfrm>
        <a:off x="197361" y="2505132"/>
        <a:ext cx="710194" cy="272218"/>
      </dsp:txXfrm>
    </dsp:sp>
    <dsp:sp modelId="{6C108553-59DB-4D9A-B650-08CD0ED440BA}">
      <dsp:nvSpPr>
        <dsp:cNvPr id="0" name=""/>
        <dsp:cNvSpPr/>
      </dsp:nvSpPr>
      <dsp:spPr>
        <a:xfrm>
          <a:off x="1073174" y="1966543"/>
          <a:ext cx="818023" cy="67469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sv-SE" sz="600" kern="1200" dirty="0" smtClean="0"/>
            <a:t>Orsak-Symptom</a:t>
          </a:r>
          <a:endParaRPr lang="sv-SE" sz="600" kern="1200" dirty="0"/>
        </a:p>
        <a:p>
          <a:pPr marL="57150" lvl="1" indent="-57150" algn="l" defTabSz="266700">
            <a:lnSpc>
              <a:spcPct val="90000"/>
            </a:lnSpc>
            <a:spcBef>
              <a:spcPct val="0"/>
            </a:spcBef>
            <a:spcAft>
              <a:spcPct val="15000"/>
            </a:spcAft>
            <a:buChar char="••"/>
          </a:pPr>
          <a:r>
            <a:rPr lang="sv-SE" sz="600" kern="1200" dirty="0" smtClean="0"/>
            <a:t>Aktörer-Effekter</a:t>
          </a:r>
          <a:endParaRPr lang="sv-SE" sz="600" kern="1200" dirty="0"/>
        </a:p>
      </dsp:txBody>
      <dsp:txXfrm>
        <a:off x="1088701" y="2126648"/>
        <a:ext cx="786969" cy="499066"/>
      </dsp:txXfrm>
    </dsp:sp>
    <dsp:sp modelId="{3E5C01CD-26CD-498C-B5B2-187398BEE285}">
      <dsp:nvSpPr>
        <dsp:cNvPr id="0" name=""/>
        <dsp:cNvSpPr/>
      </dsp:nvSpPr>
      <dsp:spPr>
        <a:xfrm>
          <a:off x="1519518" y="1540743"/>
          <a:ext cx="1041390" cy="1041390"/>
        </a:xfrm>
        <a:prstGeom prst="circularArrow">
          <a:avLst>
            <a:gd name="adj1" fmla="val 3169"/>
            <a:gd name="adj2" fmla="val 390118"/>
            <a:gd name="adj3" fmla="val 19434371"/>
            <a:gd name="adj4" fmla="val 12575511"/>
            <a:gd name="adj5" fmla="val 369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F9BFD5-536E-4EFB-8BA7-0CEAAD71048D}">
      <dsp:nvSpPr>
        <dsp:cNvPr id="0" name=""/>
        <dsp:cNvSpPr/>
      </dsp:nvSpPr>
      <dsp:spPr>
        <a:xfrm>
          <a:off x="1254957" y="1821964"/>
          <a:ext cx="727132" cy="28915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sv-SE" sz="600" kern="1200" dirty="0" smtClean="0"/>
            <a:t>Kartläggning</a:t>
          </a:r>
          <a:endParaRPr lang="sv-SE" sz="600" kern="1200" dirty="0"/>
        </a:p>
      </dsp:txBody>
      <dsp:txXfrm>
        <a:off x="1263426" y="1830433"/>
        <a:ext cx="710194" cy="272218"/>
      </dsp:txXfrm>
    </dsp:sp>
    <dsp:sp modelId="{013EBF1C-9528-49BC-8866-80B6CECB9A18}">
      <dsp:nvSpPr>
        <dsp:cNvPr id="0" name=""/>
        <dsp:cNvSpPr/>
      </dsp:nvSpPr>
      <dsp:spPr>
        <a:xfrm>
          <a:off x="2139238" y="1966543"/>
          <a:ext cx="818023" cy="67469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sv-SE" sz="600" kern="1200" dirty="0" smtClean="0"/>
            <a:t>Nätverk</a:t>
          </a:r>
          <a:endParaRPr lang="sv-SE" sz="600" kern="1200" dirty="0"/>
        </a:p>
        <a:p>
          <a:pPr marL="57150" lvl="1" indent="-57150" algn="l" defTabSz="266700">
            <a:lnSpc>
              <a:spcPct val="90000"/>
            </a:lnSpc>
            <a:spcBef>
              <a:spcPct val="0"/>
            </a:spcBef>
            <a:spcAft>
              <a:spcPct val="15000"/>
            </a:spcAft>
            <a:buChar char="••"/>
          </a:pPr>
          <a:r>
            <a:rPr lang="sv-SE" sz="600" kern="1200" dirty="0" smtClean="0"/>
            <a:t>Förankring</a:t>
          </a:r>
          <a:endParaRPr lang="sv-SE" sz="600" kern="1200" dirty="0"/>
        </a:p>
      </dsp:txBody>
      <dsp:txXfrm>
        <a:off x="2154765" y="1982070"/>
        <a:ext cx="786969" cy="499066"/>
      </dsp:txXfrm>
    </dsp:sp>
    <dsp:sp modelId="{D0AC86C2-97F7-4318-9E5E-0B24AA93FFBD}">
      <dsp:nvSpPr>
        <dsp:cNvPr id="0" name=""/>
        <dsp:cNvSpPr/>
      </dsp:nvSpPr>
      <dsp:spPr>
        <a:xfrm>
          <a:off x="2592399" y="2103721"/>
          <a:ext cx="936865" cy="936865"/>
        </a:xfrm>
        <a:prstGeom prst="leftCircularArrow">
          <a:avLst>
            <a:gd name="adj1" fmla="val 3523"/>
            <a:gd name="adj2" fmla="val 437300"/>
            <a:gd name="adj3" fmla="val 2212811"/>
            <a:gd name="adj4" fmla="val 9024489"/>
            <a:gd name="adj5" fmla="val 41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89B14D-A67A-4A52-971B-3AC3AEDB437F}">
      <dsp:nvSpPr>
        <dsp:cNvPr id="0" name=""/>
        <dsp:cNvSpPr/>
      </dsp:nvSpPr>
      <dsp:spPr>
        <a:xfrm>
          <a:off x="2321021" y="2496663"/>
          <a:ext cx="727132" cy="28915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sv-SE" sz="600" kern="1200" dirty="0" smtClean="0"/>
            <a:t>Relationsbygge</a:t>
          </a:r>
          <a:endParaRPr lang="sv-SE" sz="600" kern="1200" dirty="0"/>
        </a:p>
      </dsp:txBody>
      <dsp:txXfrm>
        <a:off x="2329490" y="2505132"/>
        <a:ext cx="710194" cy="272218"/>
      </dsp:txXfrm>
    </dsp:sp>
    <dsp:sp modelId="{D95CCD7C-0964-4BD8-9DC2-3E684A572D40}">
      <dsp:nvSpPr>
        <dsp:cNvPr id="0" name=""/>
        <dsp:cNvSpPr/>
      </dsp:nvSpPr>
      <dsp:spPr>
        <a:xfrm>
          <a:off x="3205303" y="1966543"/>
          <a:ext cx="818023" cy="67469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sv-SE" sz="600" kern="1200" dirty="0" smtClean="0"/>
            <a:t>Projektplan</a:t>
          </a:r>
          <a:endParaRPr lang="sv-SE" sz="600" kern="1200" dirty="0"/>
        </a:p>
        <a:p>
          <a:pPr marL="57150" lvl="1" indent="-57150" algn="l" defTabSz="266700">
            <a:lnSpc>
              <a:spcPct val="90000"/>
            </a:lnSpc>
            <a:spcBef>
              <a:spcPct val="0"/>
            </a:spcBef>
            <a:spcAft>
              <a:spcPct val="15000"/>
            </a:spcAft>
            <a:buChar char="••"/>
          </a:pPr>
          <a:r>
            <a:rPr lang="sv-SE" sz="600" kern="1200" dirty="0" smtClean="0"/>
            <a:t>Långsiktig strategi</a:t>
          </a:r>
          <a:endParaRPr lang="sv-SE" sz="600" kern="1200" dirty="0"/>
        </a:p>
        <a:p>
          <a:pPr marL="57150" lvl="1" indent="-57150" algn="l" defTabSz="266700">
            <a:lnSpc>
              <a:spcPct val="90000"/>
            </a:lnSpc>
            <a:spcBef>
              <a:spcPct val="0"/>
            </a:spcBef>
            <a:spcAft>
              <a:spcPct val="15000"/>
            </a:spcAft>
            <a:buChar char="••"/>
          </a:pPr>
          <a:endParaRPr lang="sv-SE" sz="600" kern="1200" dirty="0"/>
        </a:p>
      </dsp:txBody>
      <dsp:txXfrm>
        <a:off x="3220830" y="2126648"/>
        <a:ext cx="786969" cy="499066"/>
      </dsp:txXfrm>
    </dsp:sp>
    <dsp:sp modelId="{544FDC05-2EB9-47D5-9500-6999A8D2F25C}">
      <dsp:nvSpPr>
        <dsp:cNvPr id="0" name=""/>
        <dsp:cNvSpPr/>
      </dsp:nvSpPr>
      <dsp:spPr>
        <a:xfrm>
          <a:off x="3651647" y="1540743"/>
          <a:ext cx="1041390" cy="1041390"/>
        </a:xfrm>
        <a:prstGeom prst="circularArrow">
          <a:avLst>
            <a:gd name="adj1" fmla="val 3169"/>
            <a:gd name="adj2" fmla="val 390118"/>
            <a:gd name="adj3" fmla="val 19434371"/>
            <a:gd name="adj4" fmla="val 12575511"/>
            <a:gd name="adj5" fmla="val 369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2DE6BB-E3C8-4599-A4A5-97B283F46565}">
      <dsp:nvSpPr>
        <dsp:cNvPr id="0" name=""/>
        <dsp:cNvSpPr/>
      </dsp:nvSpPr>
      <dsp:spPr>
        <a:xfrm>
          <a:off x="3387086" y="1821964"/>
          <a:ext cx="727132" cy="28915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sv-SE" sz="600" kern="1200" dirty="0" smtClean="0"/>
            <a:t>Plan</a:t>
          </a:r>
          <a:endParaRPr lang="sv-SE" sz="600" kern="1200" dirty="0"/>
        </a:p>
      </dsp:txBody>
      <dsp:txXfrm>
        <a:off x="3395555" y="1830433"/>
        <a:ext cx="710194" cy="272218"/>
      </dsp:txXfrm>
    </dsp:sp>
    <dsp:sp modelId="{FC8485C3-3178-4DED-BB3E-5E039935D500}">
      <dsp:nvSpPr>
        <dsp:cNvPr id="0" name=""/>
        <dsp:cNvSpPr/>
      </dsp:nvSpPr>
      <dsp:spPr>
        <a:xfrm>
          <a:off x="4271368" y="1966543"/>
          <a:ext cx="818023" cy="67469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sv-SE" sz="600" kern="1200" dirty="0" smtClean="0"/>
            <a:t>Etablering</a:t>
          </a:r>
          <a:endParaRPr lang="sv-SE" sz="600" kern="1200" dirty="0"/>
        </a:p>
        <a:p>
          <a:pPr marL="57150" lvl="1" indent="-57150" algn="l" defTabSz="266700">
            <a:lnSpc>
              <a:spcPct val="90000"/>
            </a:lnSpc>
            <a:spcBef>
              <a:spcPct val="0"/>
            </a:spcBef>
            <a:spcAft>
              <a:spcPct val="15000"/>
            </a:spcAft>
            <a:buChar char="••"/>
          </a:pPr>
          <a:r>
            <a:rPr lang="sv-SE" sz="600" kern="1200" dirty="0" smtClean="0"/>
            <a:t>Legitimitet</a:t>
          </a:r>
          <a:endParaRPr lang="sv-SE" sz="600" kern="1200" dirty="0"/>
        </a:p>
        <a:p>
          <a:pPr marL="57150" lvl="1" indent="-57150" algn="l" defTabSz="266700">
            <a:lnSpc>
              <a:spcPct val="90000"/>
            </a:lnSpc>
            <a:spcBef>
              <a:spcPct val="0"/>
            </a:spcBef>
            <a:spcAft>
              <a:spcPct val="15000"/>
            </a:spcAft>
            <a:buChar char="••"/>
          </a:pPr>
          <a:r>
            <a:rPr lang="sv-SE" sz="600" kern="1200" dirty="0" smtClean="0"/>
            <a:t>Pröva nya koncept</a:t>
          </a:r>
          <a:endParaRPr lang="sv-SE" sz="600" kern="1200" dirty="0"/>
        </a:p>
        <a:p>
          <a:pPr marL="57150" lvl="1" indent="-57150" algn="l" defTabSz="266700">
            <a:lnSpc>
              <a:spcPct val="90000"/>
            </a:lnSpc>
            <a:spcBef>
              <a:spcPct val="0"/>
            </a:spcBef>
            <a:spcAft>
              <a:spcPct val="15000"/>
            </a:spcAft>
            <a:buChar char="••"/>
          </a:pPr>
          <a:endParaRPr lang="sv-SE" sz="600" kern="1200" dirty="0"/>
        </a:p>
      </dsp:txBody>
      <dsp:txXfrm>
        <a:off x="4286895" y="1982070"/>
        <a:ext cx="786969" cy="499066"/>
      </dsp:txXfrm>
    </dsp:sp>
    <dsp:sp modelId="{BC32EC66-0E3D-47DF-B8A7-D0BF633A4F78}">
      <dsp:nvSpPr>
        <dsp:cNvPr id="0" name=""/>
        <dsp:cNvSpPr/>
      </dsp:nvSpPr>
      <dsp:spPr>
        <a:xfrm>
          <a:off x="4729959" y="2082716"/>
          <a:ext cx="986383" cy="986383"/>
        </a:xfrm>
        <a:prstGeom prst="leftCircularArrow">
          <a:avLst>
            <a:gd name="adj1" fmla="val 3346"/>
            <a:gd name="adj2" fmla="val 413602"/>
            <a:gd name="adj3" fmla="val 2325712"/>
            <a:gd name="adj4" fmla="val 9161089"/>
            <a:gd name="adj5" fmla="val 3903"/>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C191A1-2676-4257-B1C4-D0E87902EC39}">
      <dsp:nvSpPr>
        <dsp:cNvPr id="0" name=""/>
        <dsp:cNvSpPr/>
      </dsp:nvSpPr>
      <dsp:spPr>
        <a:xfrm>
          <a:off x="4453151" y="2496663"/>
          <a:ext cx="727132" cy="28915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sv-SE" sz="600" kern="1200" dirty="0" smtClean="0"/>
            <a:t>Inträde</a:t>
          </a:r>
          <a:endParaRPr lang="sv-SE" sz="600" kern="1200" dirty="0"/>
        </a:p>
      </dsp:txBody>
      <dsp:txXfrm>
        <a:off x="4461620" y="2505132"/>
        <a:ext cx="710194" cy="272218"/>
      </dsp:txXfrm>
    </dsp:sp>
    <dsp:sp modelId="{CADF5C0A-A6E3-4E2D-9E0E-501169AD7F55}">
      <dsp:nvSpPr>
        <dsp:cNvPr id="0" name=""/>
        <dsp:cNvSpPr/>
      </dsp:nvSpPr>
      <dsp:spPr>
        <a:xfrm>
          <a:off x="5379864" y="1998146"/>
          <a:ext cx="818023" cy="67469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sv-SE" sz="600" kern="1200" dirty="0" smtClean="0"/>
            <a:t>Vi lyckas</a:t>
          </a:r>
          <a:endParaRPr lang="sv-SE" sz="600" kern="1200" dirty="0"/>
        </a:p>
        <a:p>
          <a:pPr marL="57150" lvl="1" indent="-57150" algn="l" defTabSz="266700">
            <a:lnSpc>
              <a:spcPct val="90000"/>
            </a:lnSpc>
            <a:spcBef>
              <a:spcPct val="0"/>
            </a:spcBef>
            <a:spcAft>
              <a:spcPct val="15000"/>
            </a:spcAft>
            <a:buChar char="••"/>
          </a:pPr>
          <a:r>
            <a:rPr lang="sv-SE" sz="600" kern="1200" dirty="0" smtClean="0"/>
            <a:t>Vi vågar ta beslut</a:t>
          </a:r>
          <a:endParaRPr lang="sv-SE" sz="600" kern="1200" dirty="0"/>
        </a:p>
        <a:p>
          <a:pPr marL="57150" lvl="1" indent="-57150" algn="l" defTabSz="266700">
            <a:lnSpc>
              <a:spcPct val="90000"/>
            </a:lnSpc>
            <a:spcBef>
              <a:spcPct val="0"/>
            </a:spcBef>
            <a:spcAft>
              <a:spcPct val="15000"/>
            </a:spcAft>
            <a:buChar char="••"/>
          </a:pPr>
          <a:r>
            <a:rPr lang="sv-SE" sz="600" kern="1200" dirty="0" smtClean="0"/>
            <a:t>Reviderar</a:t>
          </a:r>
          <a:endParaRPr lang="sv-SE" sz="600" kern="1200" dirty="0"/>
        </a:p>
      </dsp:txBody>
      <dsp:txXfrm>
        <a:off x="5395391" y="2158251"/>
        <a:ext cx="786969" cy="499066"/>
      </dsp:txXfrm>
    </dsp:sp>
    <dsp:sp modelId="{47D75EEA-9E5E-45E4-A2F6-63B222B0EF0B}">
      <dsp:nvSpPr>
        <dsp:cNvPr id="0" name=""/>
        <dsp:cNvSpPr/>
      </dsp:nvSpPr>
      <dsp:spPr>
        <a:xfrm>
          <a:off x="5783777" y="1540743"/>
          <a:ext cx="1041390" cy="1041390"/>
        </a:xfrm>
        <a:prstGeom prst="circularArrow">
          <a:avLst>
            <a:gd name="adj1" fmla="val 3169"/>
            <a:gd name="adj2" fmla="val 390118"/>
            <a:gd name="adj3" fmla="val 19434371"/>
            <a:gd name="adj4" fmla="val 12575511"/>
            <a:gd name="adj5" fmla="val 369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98D1AF-FB3A-484C-BF44-105A589ABBC7}">
      <dsp:nvSpPr>
        <dsp:cNvPr id="0" name=""/>
        <dsp:cNvSpPr/>
      </dsp:nvSpPr>
      <dsp:spPr>
        <a:xfrm>
          <a:off x="5519216" y="1821964"/>
          <a:ext cx="727132" cy="28915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sv-SE" sz="600" kern="1200" dirty="0" smtClean="0"/>
            <a:t>Framgång</a:t>
          </a:r>
          <a:endParaRPr lang="sv-SE" sz="600" kern="1200" dirty="0"/>
        </a:p>
      </dsp:txBody>
      <dsp:txXfrm>
        <a:off x="5527685" y="1830433"/>
        <a:ext cx="710194" cy="272218"/>
      </dsp:txXfrm>
    </dsp:sp>
    <dsp:sp modelId="{B21B9A61-A247-4AD8-B3BE-208CE3E55B4B}">
      <dsp:nvSpPr>
        <dsp:cNvPr id="0" name=""/>
        <dsp:cNvSpPr/>
      </dsp:nvSpPr>
      <dsp:spPr>
        <a:xfrm>
          <a:off x="6403498" y="1966543"/>
          <a:ext cx="818023" cy="67469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sv-SE" sz="600" kern="1200" dirty="0" smtClean="0"/>
            <a:t>Lärande</a:t>
          </a:r>
          <a:endParaRPr lang="sv-SE" sz="600" kern="1200" dirty="0"/>
        </a:p>
      </dsp:txBody>
      <dsp:txXfrm>
        <a:off x="6419025" y="1982070"/>
        <a:ext cx="786969" cy="499066"/>
      </dsp:txXfrm>
    </dsp:sp>
    <dsp:sp modelId="{E5A8B9BC-CC82-46AE-96B8-EF245498760B}">
      <dsp:nvSpPr>
        <dsp:cNvPr id="0" name=""/>
        <dsp:cNvSpPr/>
      </dsp:nvSpPr>
      <dsp:spPr>
        <a:xfrm>
          <a:off x="6856659" y="2103721"/>
          <a:ext cx="936865" cy="936865"/>
        </a:xfrm>
        <a:prstGeom prst="leftCircularArrow">
          <a:avLst>
            <a:gd name="adj1" fmla="val 3523"/>
            <a:gd name="adj2" fmla="val 437300"/>
            <a:gd name="adj3" fmla="val 2212811"/>
            <a:gd name="adj4" fmla="val 9024489"/>
            <a:gd name="adj5" fmla="val 41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4FFC8B-92B2-41BF-ADE7-9DFD854FB4E1}">
      <dsp:nvSpPr>
        <dsp:cNvPr id="0" name=""/>
        <dsp:cNvSpPr/>
      </dsp:nvSpPr>
      <dsp:spPr>
        <a:xfrm>
          <a:off x="6585281" y="2496663"/>
          <a:ext cx="727132" cy="28915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sv-SE" sz="600" kern="1200" dirty="0" smtClean="0"/>
            <a:t>Bekräftelse</a:t>
          </a:r>
          <a:endParaRPr lang="sv-SE" sz="600" kern="1200" dirty="0"/>
        </a:p>
      </dsp:txBody>
      <dsp:txXfrm>
        <a:off x="6593750" y="2505132"/>
        <a:ext cx="710194" cy="272218"/>
      </dsp:txXfrm>
    </dsp:sp>
    <dsp:sp modelId="{91040850-D453-4948-A686-F30A3E845C8D}">
      <dsp:nvSpPr>
        <dsp:cNvPr id="0" name=""/>
        <dsp:cNvSpPr/>
      </dsp:nvSpPr>
      <dsp:spPr>
        <a:xfrm>
          <a:off x="7469562" y="1966543"/>
          <a:ext cx="818023" cy="67469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sv-SE" sz="600" kern="1200" dirty="0" smtClean="0"/>
            <a:t>Uthållighet</a:t>
          </a:r>
          <a:endParaRPr lang="sv-SE" sz="600" kern="1200" dirty="0"/>
        </a:p>
        <a:p>
          <a:pPr marL="57150" lvl="1" indent="-57150" algn="l" defTabSz="266700">
            <a:lnSpc>
              <a:spcPct val="90000"/>
            </a:lnSpc>
            <a:spcBef>
              <a:spcPct val="0"/>
            </a:spcBef>
            <a:spcAft>
              <a:spcPct val="15000"/>
            </a:spcAft>
            <a:buChar char="••"/>
          </a:pPr>
          <a:r>
            <a:rPr lang="sv-SE" sz="600" kern="1200" dirty="0" smtClean="0"/>
            <a:t>Kontinuitet </a:t>
          </a:r>
          <a:endParaRPr lang="sv-SE" sz="600" kern="1200" dirty="0"/>
        </a:p>
        <a:p>
          <a:pPr marL="57150" lvl="1" indent="-57150" algn="l" defTabSz="266700">
            <a:lnSpc>
              <a:spcPct val="90000"/>
            </a:lnSpc>
            <a:spcBef>
              <a:spcPct val="0"/>
            </a:spcBef>
            <a:spcAft>
              <a:spcPct val="15000"/>
            </a:spcAft>
            <a:buChar char="••"/>
          </a:pPr>
          <a:r>
            <a:rPr lang="sv-SE" sz="600" kern="1200" dirty="0" smtClean="0"/>
            <a:t>Förankring</a:t>
          </a:r>
          <a:endParaRPr lang="sv-SE" sz="600" kern="1200" dirty="0"/>
        </a:p>
      </dsp:txBody>
      <dsp:txXfrm>
        <a:off x="7485089" y="2126648"/>
        <a:ext cx="786969" cy="499066"/>
      </dsp:txXfrm>
    </dsp:sp>
    <dsp:sp modelId="{8BD341DD-A65C-413A-8A97-07AB8428CE27}">
      <dsp:nvSpPr>
        <dsp:cNvPr id="0" name=""/>
        <dsp:cNvSpPr/>
      </dsp:nvSpPr>
      <dsp:spPr>
        <a:xfrm>
          <a:off x="7915906" y="1540743"/>
          <a:ext cx="1041390" cy="1041390"/>
        </a:xfrm>
        <a:prstGeom prst="circularArrow">
          <a:avLst>
            <a:gd name="adj1" fmla="val 3169"/>
            <a:gd name="adj2" fmla="val 390118"/>
            <a:gd name="adj3" fmla="val 19434371"/>
            <a:gd name="adj4" fmla="val 12575511"/>
            <a:gd name="adj5" fmla="val 369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511FA4-FEE5-4112-B006-CF1FB758B14F}">
      <dsp:nvSpPr>
        <dsp:cNvPr id="0" name=""/>
        <dsp:cNvSpPr/>
      </dsp:nvSpPr>
      <dsp:spPr>
        <a:xfrm>
          <a:off x="7651345" y="1821964"/>
          <a:ext cx="727132" cy="28915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sv-SE" sz="600" kern="1200" dirty="0" smtClean="0"/>
            <a:t>Varaktighet</a:t>
          </a:r>
          <a:endParaRPr lang="sv-SE" sz="600" kern="1200" dirty="0"/>
        </a:p>
      </dsp:txBody>
      <dsp:txXfrm>
        <a:off x="7659814" y="1830433"/>
        <a:ext cx="710194" cy="272218"/>
      </dsp:txXfrm>
    </dsp:sp>
    <dsp:sp modelId="{2F0C9499-9103-4A96-8CA5-8F6B1C7A09A8}">
      <dsp:nvSpPr>
        <dsp:cNvPr id="0" name=""/>
        <dsp:cNvSpPr/>
      </dsp:nvSpPr>
      <dsp:spPr>
        <a:xfrm>
          <a:off x="8535627" y="1966543"/>
          <a:ext cx="818023" cy="67469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14300" lvl="1" indent="-114300" algn="l" defTabSz="622300">
            <a:lnSpc>
              <a:spcPct val="90000"/>
            </a:lnSpc>
            <a:spcBef>
              <a:spcPct val="0"/>
            </a:spcBef>
            <a:spcAft>
              <a:spcPct val="15000"/>
            </a:spcAft>
            <a:buChar char="••"/>
          </a:pPr>
          <a:endParaRPr lang="sv-SE" sz="1400" b="1" kern="1200" dirty="0"/>
        </a:p>
      </dsp:txBody>
      <dsp:txXfrm>
        <a:off x="8551154" y="1982070"/>
        <a:ext cx="786969" cy="499066"/>
      </dsp:txXfrm>
    </dsp:sp>
    <dsp:sp modelId="{E2E4390B-1A25-4EA4-9D77-A9466115AAD9}">
      <dsp:nvSpPr>
        <dsp:cNvPr id="0" name=""/>
        <dsp:cNvSpPr/>
      </dsp:nvSpPr>
      <dsp:spPr>
        <a:xfrm>
          <a:off x="8988788" y="2103721"/>
          <a:ext cx="936865" cy="936865"/>
        </a:xfrm>
        <a:prstGeom prst="leftCircularArrow">
          <a:avLst>
            <a:gd name="adj1" fmla="val 3523"/>
            <a:gd name="adj2" fmla="val 437300"/>
            <a:gd name="adj3" fmla="val 2212811"/>
            <a:gd name="adj4" fmla="val 9024489"/>
            <a:gd name="adj5" fmla="val 411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F9BA56-A5A2-4533-9D3F-AE62DF270020}">
      <dsp:nvSpPr>
        <dsp:cNvPr id="0" name=""/>
        <dsp:cNvSpPr/>
      </dsp:nvSpPr>
      <dsp:spPr>
        <a:xfrm>
          <a:off x="8717410" y="2496663"/>
          <a:ext cx="727132" cy="28915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sv-SE" sz="600" kern="1200" dirty="0" smtClean="0"/>
            <a:t>Fortsättning  i fast verksamhet</a:t>
          </a:r>
          <a:endParaRPr lang="sv-SE" sz="600" kern="1200" dirty="0"/>
        </a:p>
      </dsp:txBody>
      <dsp:txXfrm>
        <a:off x="8725879" y="2505132"/>
        <a:ext cx="710194" cy="272218"/>
      </dsp:txXfrm>
    </dsp:sp>
    <dsp:sp modelId="{C66D20ED-8AFF-4865-BE48-67174805FB62}">
      <dsp:nvSpPr>
        <dsp:cNvPr id="0" name=""/>
        <dsp:cNvSpPr/>
      </dsp:nvSpPr>
      <dsp:spPr>
        <a:xfrm>
          <a:off x="9601692" y="1966543"/>
          <a:ext cx="818023" cy="67469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7E0BB0-DAE8-476A-915F-0E8C15119496}">
      <dsp:nvSpPr>
        <dsp:cNvPr id="0" name=""/>
        <dsp:cNvSpPr/>
      </dsp:nvSpPr>
      <dsp:spPr>
        <a:xfrm>
          <a:off x="9783475" y="1821964"/>
          <a:ext cx="727132" cy="28915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sv-SE" sz="600" kern="1200" smtClean="0"/>
            <a:t>Vi har organiserat oss aktörsövergripnade</a:t>
          </a:r>
          <a:endParaRPr lang="sv-SE" sz="600" kern="1200"/>
        </a:p>
      </dsp:txBody>
      <dsp:txXfrm>
        <a:off x="9791944" y="1830433"/>
        <a:ext cx="710194" cy="272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B4B61-1B2A-4738-BADE-4E3A0EA28807}">
      <dsp:nvSpPr>
        <dsp:cNvPr id="0" name=""/>
        <dsp:cNvSpPr/>
      </dsp:nvSpPr>
      <dsp:spPr>
        <a:xfrm>
          <a:off x="7109" y="1966543"/>
          <a:ext cx="818023" cy="67469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sv-SE" sz="600" kern="1200" dirty="0" smtClean="0"/>
            <a:t>Nyckelpersoner</a:t>
          </a:r>
          <a:endParaRPr lang="sv-SE" sz="600" kern="1200" dirty="0"/>
        </a:p>
        <a:p>
          <a:pPr marL="57150" lvl="1" indent="-57150" algn="l" defTabSz="266700">
            <a:lnSpc>
              <a:spcPct val="90000"/>
            </a:lnSpc>
            <a:spcBef>
              <a:spcPct val="0"/>
            </a:spcBef>
            <a:spcAft>
              <a:spcPct val="15000"/>
            </a:spcAft>
            <a:buChar char="••"/>
          </a:pPr>
          <a:r>
            <a:rPr lang="sv-SE" sz="600" kern="1200" dirty="0" smtClean="0"/>
            <a:t>Dörröppnare</a:t>
          </a:r>
          <a:endParaRPr lang="sv-SE" sz="600" kern="1200" dirty="0"/>
        </a:p>
      </dsp:txBody>
      <dsp:txXfrm>
        <a:off x="22636" y="1982070"/>
        <a:ext cx="786969" cy="499066"/>
      </dsp:txXfrm>
    </dsp:sp>
    <dsp:sp modelId="{EFA53F77-7ED1-470E-9E1B-613863A6537D}">
      <dsp:nvSpPr>
        <dsp:cNvPr id="0" name=""/>
        <dsp:cNvSpPr/>
      </dsp:nvSpPr>
      <dsp:spPr>
        <a:xfrm>
          <a:off x="460270" y="2103721"/>
          <a:ext cx="936865" cy="936865"/>
        </a:xfrm>
        <a:prstGeom prst="leftCircularArrow">
          <a:avLst>
            <a:gd name="adj1" fmla="val 3523"/>
            <a:gd name="adj2" fmla="val 437300"/>
            <a:gd name="adj3" fmla="val 2212811"/>
            <a:gd name="adj4" fmla="val 9024489"/>
            <a:gd name="adj5" fmla="val 41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2F8665-1F5E-48B6-8F69-3808E018E271}">
      <dsp:nvSpPr>
        <dsp:cNvPr id="0" name=""/>
        <dsp:cNvSpPr/>
      </dsp:nvSpPr>
      <dsp:spPr>
        <a:xfrm>
          <a:off x="188892" y="2496663"/>
          <a:ext cx="727132" cy="28915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sv-SE" sz="600" kern="1200" dirty="0" smtClean="0"/>
            <a:t>Kontakt </a:t>
          </a:r>
          <a:endParaRPr lang="sv-SE" sz="600" kern="1200" dirty="0"/>
        </a:p>
      </dsp:txBody>
      <dsp:txXfrm>
        <a:off x="197361" y="2505132"/>
        <a:ext cx="710194" cy="272218"/>
      </dsp:txXfrm>
    </dsp:sp>
    <dsp:sp modelId="{6C108553-59DB-4D9A-B650-08CD0ED440BA}">
      <dsp:nvSpPr>
        <dsp:cNvPr id="0" name=""/>
        <dsp:cNvSpPr/>
      </dsp:nvSpPr>
      <dsp:spPr>
        <a:xfrm>
          <a:off x="1073174" y="1966543"/>
          <a:ext cx="818023" cy="67469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sv-SE" sz="600" kern="1200" dirty="0" smtClean="0"/>
            <a:t>Orsak-Symptom</a:t>
          </a:r>
          <a:endParaRPr lang="sv-SE" sz="600" kern="1200" dirty="0"/>
        </a:p>
        <a:p>
          <a:pPr marL="57150" lvl="1" indent="-57150" algn="l" defTabSz="266700">
            <a:lnSpc>
              <a:spcPct val="90000"/>
            </a:lnSpc>
            <a:spcBef>
              <a:spcPct val="0"/>
            </a:spcBef>
            <a:spcAft>
              <a:spcPct val="15000"/>
            </a:spcAft>
            <a:buChar char="••"/>
          </a:pPr>
          <a:r>
            <a:rPr lang="sv-SE" sz="600" kern="1200" dirty="0" smtClean="0"/>
            <a:t>Aktörer-Effekter</a:t>
          </a:r>
          <a:endParaRPr lang="sv-SE" sz="600" kern="1200" dirty="0"/>
        </a:p>
      </dsp:txBody>
      <dsp:txXfrm>
        <a:off x="1088701" y="2126648"/>
        <a:ext cx="786969" cy="499066"/>
      </dsp:txXfrm>
    </dsp:sp>
    <dsp:sp modelId="{3E5C01CD-26CD-498C-B5B2-187398BEE285}">
      <dsp:nvSpPr>
        <dsp:cNvPr id="0" name=""/>
        <dsp:cNvSpPr/>
      </dsp:nvSpPr>
      <dsp:spPr>
        <a:xfrm>
          <a:off x="1519518" y="1540743"/>
          <a:ext cx="1041390" cy="1041390"/>
        </a:xfrm>
        <a:prstGeom prst="circularArrow">
          <a:avLst>
            <a:gd name="adj1" fmla="val 3169"/>
            <a:gd name="adj2" fmla="val 390118"/>
            <a:gd name="adj3" fmla="val 19434371"/>
            <a:gd name="adj4" fmla="val 12575511"/>
            <a:gd name="adj5" fmla="val 369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F9BFD5-536E-4EFB-8BA7-0CEAAD71048D}">
      <dsp:nvSpPr>
        <dsp:cNvPr id="0" name=""/>
        <dsp:cNvSpPr/>
      </dsp:nvSpPr>
      <dsp:spPr>
        <a:xfrm>
          <a:off x="1254957" y="1821964"/>
          <a:ext cx="727132" cy="28915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sv-SE" sz="600" kern="1200" dirty="0" smtClean="0"/>
            <a:t>Kartläggning</a:t>
          </a:r>
          <a:endParaRPr lang="sv-SE" sz="600" kern="1200" dirty="0"/>
        </a:p>
      </dsp:txBody>
      <dsp:txXfrm>
        <a:off x="1263426" y="1830433"/>
        <a:ext cx="710194" cy="272218"/>
      </dsp:txXfrm>
    </dsp:sp>
    <dsp:sp modelId="{013EBF1C-9528-49BC-8866-80B6CECB9A18}">
      <dsp:nvSpPr>
        <dsp:cNvPr id="0" name=""/>
        <dsp:cNvSpPr/>
      </dsp:nvSpPr>
      <dsp:spPr>
        <a:xfrm>
          <a:off x="2139238" y="1966543"/>
          <a:ext cx="818023" cy="67469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sv-SE" sz="600" kern="1200" dirty="0" smtClean="0"/>
            <a:t>Nätverk</a:t>
          </a:r>
          <a:endParaRPr lang="sv-SE" sz="600" kern="1200" dirty="0"/>
        </a:p>
        <a:p>
          <a:pPr marL="57150" lvl="1" indent="-57150" algn="l" defTabSz="266700">
            <a:lnSpc>
              <a:spcPct val="90000"/>
            </a:lnSpc>
            <a:spcBef>
              <a:spcPct val="0"/>
            </a:spcBef>
            <a:spcAft>
              <a:spcPct val="15000"/>
            </a:spcAft>
            <a:buChar char="••"/>
          </a:pPr>
          <a:r>
            <a:rPr lang="sv-SE" sz="600" kern="1200" dirty="0" smtClean="0"/>
            <a:t>Förankring</a:t>
          </a:r>
          <a:endParaRPr lang="sv-SE" sz="600" kern="1200" dirty="0"/>
        </a:p>
      </dsp:txBody>
      <dsp:txXfrm>
        <a:off x="2154765" y="1982070"/>
        <a:ext cx="786969" cy="499066"/>
      </dsp:txXfrm>
    </dsp:sp>
    <dsp:sp modelId="{D0AC86C2-97F7-4318-9E5E-0B24AA93FFBD}">
      <dsp:nvSpPr>
        <dsp:cNvPr id="0" name=""/>
        <dsp:cNvSpPr/>
      </dsp:nvSpPr>
      <dsp:spPr>
        <a:xfrm>
          <a:off x="2592399" y="2103721"/>
          <a:ext cx="936865" cy="936865"/>
        </a:xfrm>
        <a:prstGeom prst="leftCircularArrow">
          <a:avLst>
            <a:gd name="adj1" fmla="val 3523"/>
            <a:gd name="adj2" fmla="val 437300"/>
            <a:gd name="adj3" fmla="val 2212811"/>
            <a:gd name="adj4" fmla="val 9024489"/>
            <a:gd name="adj5" fmla="val 41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89B14D-A67A-4A52-971B-3AC3AEDB437F}">
      <dsp:nvSpPr>
        <dsp:cNvPr id="0" name=""/>
        <dsp:cNvSpPr/>
      </dsp:nvSpPr>
      <dsp:spPr>
        <a:xfrm>
          <a:off x="2321021" y="2496663"/>
          <a:ext cx="727132" cy="28915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sv-SE" sz="600" kern="1200" dirty="0" smtClean="0"/>
            <a:t>Relationsbygge</a:t>
          </a:r>
          <a:endParaRPr lang="sv-SE" sz="600" kern="1200" dirty="0"/>
        </a:p>
      </dsp:txBody>
      <dsp:txXfrm>
        <a:off x="2329490" y="2505132"/>
        <a:ext cx="710194" cy="272218"/>
      </dsp:txXfrm>
    </dsp:sp>
    <dsp:sp modelId="{D95CCD7C-0964-4BD8-9DC2-3E684A572D40}">
      <dsp:nvSpPr>
        <dsp:cNvPr id="0" name=""/>
        <dsp:cNvSpPr/>
      </dsp:nvSpPr>
      <dsp:spPr>
        <a:xfrm>
          <a:off x="3205303" y="1966543"/>
          <a:ext cx="818023" cy="67469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sv-SE" sz="600" kern="1200" dirty="0" smtClean="0"/>
            <a:t>Projektplan</a:t>
          </a:r>
          <a:endParaRPr lang="sv-SE" sz="600" kern="1200" dirty="0"/>
        </a:p>
        <a:p>
          <a:pPr marL="57150" lvl="1" indent="-57150" algn="l" defTabSz="266700">
            <a:lnSpc>
              <a:spcPct val="90000"/>
            </a:lnSpc>
            <a:spcBef>
              <a:spcPct val="0"/>
            </a:spcBef>
            <a:spcAft>
              <a:spcPct val="15000"/>
            </a:spcAft>
            <a:buChar char="••"/>
          </a:pPr>
          <a:r>
            <a:rPr lang="sv-SE" sz="600" kern="1200" dirty="0" smtClean="0"/>
            <a:t>Långsiktig strategi</a:t>
          </a:r>
          <a:endParaRPr lang="sv-SE" sz="600" kern="1200" dirty="0"/>
        </a:p>
        <a:p>
          <a:pPr marL="57150" lvl="1" indent="-57150" algn="l" defTabSz="266700">
            <a:lnSpc>
              <a:spcPct val="90000"/>
            </a:lnSpc>
            <a:spcBef>
              <a:spcPct val="0"/>
            </a:spcBef>
            <a:spcAft>
              <a:spcPct val="15000"/>
            </a:spcAft>
            <a:buChar char="••"/>
          </a:pPr>
          <a:endParaRPr lang="sv-SE" sz="600" kern="1200" dirty="0"/>
        </a:p>
      </dsp:txBody>
      <dsp:txXfrm>
        <a:off x="3220830" y="2126648"/>
        <a:ext cx="786969" cy="499066"/>
      </dsp:txXfrm>
    </dsp:sp>
    <dsp:sp modelId="{544FDC05-2EB9-47D5-9500-6999A8D2F25C}">
      <dsp:nvSpPr>
        <dsp:cNvPr id="0" name=""/>
        <dsp:cNvSpPr/>
      </dsp:nvSpPr>
      <dsp:spPr>
        <a:xfrm>
          <a:off x="3651647" y="1540743"/>
          <a:ext cx="1041390" cy="1041390"/>
        </a:xfrm>
        <a:prstGeom prst="circularArrow">
          <a:avLst>
            <a:gd name="adj1" fmla="val 3169"/>
            <a:gd name="adj2" fmla="val 390118"/>
            <a:gd name="adj3" fmla="val 19434371"/>
            <a:gd name="adj4" fmla="val 12575511"/>
            <a:gd name="adj5" fmla="val 369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2DE6BB-E3C8-4599-A4A5-97B283F46565}">
      <dsp:nvSpPr>
        <dsp:cNvPr id="0" name=""/>
        <dsp:cNvSpPr/>
      </dsp:nvSpPr>
      <dsp:spPr>
        <a:xfrm>
          <a:off x="3387086" y="1821964"/>
          <a:ext cx="727132" cy="28915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sv-SE" sz="600" kern="1200" dirty="0" smtClean="0"/>
            <a:t>Plan</a:t>
          </a:r>
          <a:endParaRPr lang="sv-SE" sz="600" kern="1200" dirty="0"/>
        </a:p>
      </dsp:txBody>
      <dsp:txXfrm>
        <a:off x="3395555" y="1830433"/>
        <a:ext cx="710194" cy="272218"/>
      </dsp:txXfrm>
    </dsp:sp>
    <dsp:sp modelId="{FC8485C3-3178-4DED-BB3E-5E039935D500}">
      <dsp:nvSpPr>
        <dsp:cNvPr id="0" name=""/>
        <dsp:cNvSpPr/>
      </dsp:nvSpPr>
      <dsp:spPr>
        <a:xfrm>
          <a:off x="4271368" y="1966543"/>
          <a:ext cx="818023" cy="67469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sv-SE" sz="600" kern="1200" dirty="0" smtClean="0"/>
            <a:t>Etablering</a:t>
          </a:r>
          <a:endParaRPr lang="sv-SE" sz="600" kern="1200" dirty="0"/>
        </a:p>
        <a:p>
          <a:pPr marL="57150" lvl="1" indent="-57150" algn="l" defTabSz="266700">
            <a:lnSpc>
              <a:spcPct val="90000"/>
            </a:lnSpc>
            <a:spcBef>
              <a:spcPct val="0"/>
            </a:spcBef>
            <a:spcAft>
              <a:spcPct val="15000"/>
            </a:spcAft>
            <a:buChar char="••"/>
          </a:pPr>
          <a:r>
            <a:rPr lang="sv-SE" sz="600" kern="1200" dirty="0" smtClean="0"/>
            <a:t>Legitimitet</a:t>
          </a:r>
          <a:endParaRPr lang="sv-SE" sz="600" kern="1200" dirty="0"/>
        </a:p>
        <a:p>
          <a:pPr marL="57150" lvl="1" indent="-57150" algn="l" defTabSz="266700">
            <a:lnSpc>
              <a:spcPct val="90000"/>
            </a:lnSpc>
            <a:spcBef>
              <a:spcPct val="0"/>
            </a:spcBef>
            <a:spcAft>
              <a:spcPct val="15000"/>
            </a:spcAft>
            <a:buChar char="••"/>
          </a:pPr>
          <a:r>
            <a:rPr lang="sv-SE" sz="600" kern="1200" dirty="0" smtClean="0"/>
            <a:t>Pröva nya koncept</a:t>
          </a:r>
          <a:endParaRPr lang="sv-SE" sz="600" kern="1200" dirty="0"/>
        </a:p>
        <a:p>
          <a:pPr marL="57150" lvl="1" indent="-57150" algn="l" defTabSz="266700">
            <a:lnSpc>
              <a:spcPct val="90000"/>
            </a:lnSpc>
            <a:spcBef>
              <a:spcPct val="0"/>
            </a:spcBef>
            <a:spcAft>
              <a:spcPct val="15000"/>
            </a:spcAft>
            <a:buChar char="••"/>
          </a:pPr>
          <a:endParaRPr lang="sv-SE" sz="600" kern="1200" dirty="0"/>
        </a:p>
      </dsp:txBody>
      <dsp:txXfrm>
        <a:off x="4286895" y="1982070"/>
        <a:ext cx="786969" cy="499066"/>
      </dsp:txXfrm>
    </dsp:sp>
    <dsp:sp modelId="{BC32EC66-0E3D-47DF-B8A7-D0BF633A4F78}">
      <dsp:nvSpPr>
        <dsp:cNvPr id="0" name=""/>
        <dsp:cNvSpPr/>
      </dsp:nvSpPr>
      <dsp:spPr>
        <a:xfrm>
          <a:off x="4729959" y="2082716"/>
          <a:ext cx="986383" cy="986383"/>
        </a:xfrm>
        <a:prstGeom prst="leftCircularArrow">
          <a:avLst>
            <a:gd name="adj1" fmla="val 3346"/>
            <a:gd name="adj2" fmla="val 413602"/>
            <a:gd name="adj3" fmla="val 2325712"/>
            <a:gd name="adj4" fmla="val 9161089"/>
            <a:gd name="adj5" fmla="val 3903"/>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C191A1-2676-4257-B1C4-D0E87902EC39}">
      <dsp:nvSpPr>
        <dsp:cNvPr id="0" name=""/>
        <dsp:cNvSpPr/>
      </dsp:nvSpPr>
      <dsp:spPr>
        <a:xfrm>
          <a:off x="4453151" y="2496663"/>
          <a:ext cx="727132" cy="28915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sv-SE" sz="600" kern="1200" dirty="0" smtClean="0"/>
            <a:t>Inträde</a:t>
          </a:r>
          <a:endParaRPr lang="sv-SE" sz="600" kern="1200" dirty="0"/>
        </a:p>
      </dsp:txBody>
      <dsp:txXfrm>
        <a:off x="4461620" y="2505132"/>
        <a:ext cx="710194" cy="272218"/>
      </dsp:txXfrm>
    </dsp:sp>
    <dsp:sp modelId="{CADF5C0A-A6E3-4E2D-9E0E-501169AD7F55}">
      <dsp:nvSpPr>
        <dsp:cNvPr id="0" name=""/>
        <dsp:cNvSpPr/>
      </dsp:nvSpPr>
      <dsp:spPr>
        <a:xfrm>
          <a:off x="5379864" y="1998146"/>
          <a:ext cx="818023" cy="67469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sv-SE" sz="600" kern="1200" dirty="0" smtClean="0"/>
            <a:t>Vi lyckas</a:t>
          </a:r>
          <a:endParaRPr lang="sv-SE" sz="600" kern="1200" dirty="0"/>
        </a:p>
        <a:p>
          <a:pPr marL="57150" lvl="1" indent="-57150" algn="l" defTabSz="266700">
            <a:lnSpc>
              <a:spcPct val="90000"/>
            </a:lnSpc>
            <a:spcBef>
              <a:spcPct val="0"/>
            </a:spcBef>
            <a:spcAft>
              <a:spcPct val="15000"/>
            </a:spcAft>
            <a:buChar char="••"/>
          </a:pPr>
          <a:r>
            <a:rPr lang="sv-SE" sz="600" kern="1200" dirty="0" smtClean="0"/>
            <a:t>Vi vågar ta beslut</a:t>
          </a:r>
          <a:endParaRPr lang="sv-SE" sz="600" kern="1200" dirty="0"/>
        </a:p>
        <a:p>
          <a:pPr marL="57150" lvl="1" indent="-57150" algn="l" defTabSz="266700">
            <a:lnSpc>
              <a:spcPct val="90000"/>
            </a:lnSpc>
            <a:spcBef>
              <a:spcPct val="0"/>
            </a:spcBef>
            <a:spcAft>
              <a:spcPct val="15000"/>
            </a:spcAft>
            <a:buChar char="••"/>
          </a:pPr>
          <a:r>
            <a:rPr lang="sv-SE" sz="600" kern="1200" dirty="0" smtClean="0"/>
            <a:t>Reviderar</a:t>
          </a:r>
          <a:endParaRPr lang="sv-SE" sz="600" kern="1200" dirty="0"/>
        </a:p>
      </dsp:txBody>
      <dsp:txXfrm>
        <a:off x="5395391" y="2158251"/>
        <a:ext cx="786969" cy="499066"/>
      </dsp:txXfrm>
    </dsp:sp>
    <dsp:sp modelId="{47D75EEA-9E5E-45E4-A2F6-63B222B0EF0B}">
      <dsp:nvSpPr>
        <dsp:cNvPr id="0" name=""/>
        <dsp:cNvSpPr/>
      </dsp:nvSpPr>
      <dsp:spPr>
        <a:xfrm>
          <a:off x="5783777" y="1540743"/>
          <a:ext cx="1041390" cy="1041390"/>
        </a:xfrm>
        <a:prstGeom prst="circularArrow">
          <a:avLst>
            <a:gd name="adj1" fmla="val 3169"/>
            <a:gd name="adj2" fmla="val 390118"/>
            <a:gd name="adj3" fmla="val 19434371"/>
            <a:gd name="adj4" fmla="val 12575511"/>
            <a:gd name="adj5" fmla="val 369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98D1AF-FB3A-484C-BF44-105A589ABBC7}">
      <dsp:nvSpPr>
        <dsp:cNvPr id="0" name=""/>
        <dsp:cNvSpPr/>
      </dsp:nvSpPr>
      <dsp:spPr>
        <a:xfrm>
          <a:off x="5519216" y="1821964"/>
          <a:ext cx="727132" cy="28915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sv-SE" sz="600" kern="1200" dirty="0" smtClean="0"/>
            <a:t>Framgång</a:t>
          </a:r>
          <a:endParaRPr lang="sv-SE" sz="600" kern="1200" dirty="0"/>
        </a:p>
      </dsp:txBody>
      <dsp:txXfrm>
        <a:off x="5527685" y="1830433"/>
        <a:ext cx="710194" cy="272218"/>
      </dsp:txXfrm>
    </dsp:sp>
    <dsp:sp modelId="{B21B9A61-A247-4AD8-B3BE-208CE3E55B4B}">
      <dsp:nvSpPr>
        <dsp:cNvPr id="0" name=""/>
        <dsp:cNvSpPr/>
      </dsp:nvSpPr>
      <dsp:spPr>
        <a:xfrm>
          <a:off x="6403498" y="1966543"/>
          <a:ext cx="818023" cy="67469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sv-SE" sz="600" kern="1200" dirty="0" smtClean="0"/>
            <a:t>Lärande</a:t>
          </a:r>
          <a:endParaRPr lang="sv-SE" sz="600" kern="1200" dirty="0"/>
        </a:p>
      </dsp:txBody>
      <dsp:txXfrm>
        <a:off x="6419025" y="1982070"/>
        <a:ext cx="786969" cy="499066"/>
      </dsp:txXfrm>
    </dsp:sp>
    <dsp:sp modelId="{E5A8B9BC-CC82-46AE-96B8-EF245498760B}">
      <dsp:nvSpPr>
        <dsp:cNvPr id="0" name=""/>
        <dsp:cNvSpPr/>
      </dsp:nvSpPr>
      <dsp:spPr>
        <a:xfrm>
          <a:off x="6856659" y="2103721"/>
          <a:ext cx="936865" cy="936865"/>
        </a:xfrm>
        <a:prstGeom prst="leftCircularArrow">
          <a:avLst>
            <a:gd name="adj1" fmla="val 3523"/>
            <a:gd name="adj2" fmla="val 437300"/>
            <a:gd name="adj3" fmla="val 2212811"/>
            <a:gd name="adj4" fmla="val 9024489"/>
            <a:gd name="adj5" fmla="val 41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4FFC8B-92B2-41BF-ADE7-9DFD854FB4E1}">
      <dsp:nvSpPr>
        <dsp:cNvPr id="0" name=""/>
        <dsp:cNvSpPr/>
      </dsp:nvSpPr>
      <dsp:spPr>
        <a:xfrm>
          <a:off x="6585281" y="2496663"/>
          <a:ext cx="727132" cy="28915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sv-SE" sz="600" kern="1200" dirty="0" smtClean="0"/>
            <a:t>Bekräftelse</a:t>
          </a:r>
          <a:endParaRPr lang="sv-SE" sz="600" kern="1200" dirty="0"/>
        </a:p>
      </dsp:txBody>
      <dsp:txXfrm>
        <a:off x="6593750" y="2505132"/>
        <a:ext cx="710194" cy="272218"/>
      </dsp:txXfrm>
    </dsp:sp>
    <dsp:sp modelId="{91040850-D453-4948-A686-F30A3E845C8D}">
      <dsp:nvSpPr>
        <dsp:cNvPr id="0" name=""/>
        <dsp:cNvSpPr/>
      </dsp:nvSpPr>
      <dsp:spPr>
        <a:xfrm>
          <a:off x="7469562" y="1966543"/>
          <a:ext cx="818023" cy="67469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sv-SE" sz="600" kern="1200" dirty="0" smtClean="0"/>
            <a:t>Uthållighet</a:t>
          </a:r>
          <a:endParaRPr lang="sv-SE" sz="600" kern="1200" dirty="0"/>
        </a:p>
        <a:p>
          <a:pPr marL="57150" lvl="1" indent="-57150" algn="l" defTabSz="266700">
            <a:lnSpc>
              <a:spcPct val="90000"/>
            </a:lnSpc>
            <a:spcBef>
              <a:spcPct val="0"/>
            </a:spcBef>
            <a:spcAft>
              <a:spcPct val="15000"/>
            </a:spcAft>
            <a:buChar char="••"/>
          </a:pPr>
          <a:r>
            <a:rPr lang="sv-SE" sz="600" kern="1200" dirty="0" smtClean="0"/>
            <a:t>Kontinuitet </a:t>
          </a:r>
          <a:endParaRPr lang="sv-SE" sz="600" kern="1200" dirty="0"/>
        </a:p>
        <a:p>
          <a:pPr marL="57150" lvl="1" indent="-57150" algn="l" defTabSz="266700">
            <a:lnSpc>
              <a:spcPct val="90000"/>
            </a:lnSpc>
            <a:spcBef>
              <a:spcPct val="0"/>
            </a:spcBef>
            <a:spcAft>
              <a:spcPct val="15000"/>
            </a:spcAft>
            <a:buChar char="••"/>
          </a:pPr>
          <a:r>
            <a:rPr lang="sv-SE" sz="600" kern="1200" dirty="0" smtClean="0"/>
            <a:t>Förankring</a:t>
          </a:r>
          <a:endParaRPr lang="sv-SE" sz="600" kern="1200" dirty="0"/>
        </a:p>
      </dsp:txBody>
      <dsp:txXfrm>
        <a:off x="7485089" y="2126648"/>
        <a:ext cx="786969" cy="499066"/>
      </dsp:txXfrm>
    </dsp:sp>
    <dsp:sp modelId="{8BD341DD-A65C-413A-8A97-07AB8428CE27}">
      <dsp:nvSpPr>
        <dsp:cNvPr id="0" name=""/>
        <dsp:cNvSpPr/>
      </dsp:nvSpPr>
      <dsp:spPr>
        <a:xfrm>
          <a:off x="7915906" y="1540743"/>
          <a:ext cx="1041390" cy="1041390"/>
        </a:xfrm>
        <a:prstGeom prst="circularArrow">
          <a:avLst>
            <a:gd name="adj1" fmla="val 3169"/>
            <a:gd name="adj2" fmla="val 390118"/>
            <a:gd name="adj3" fmla="val 19434371"/>
            <a:gd name="adj4" fmla="val 12575511"/>
            <a:gd name="adj5" fmla="val 369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511FA4-FEE5-4112-B006-CF1FB758B14F}">
      <dsp:nvSpPr>
        <dsp:cNvPr id="0" name=""/>
        <dsp:cNvSpPr/>
      </dsp:nvSpPr>
      <dsp:spPr>
        <a:xfrm>
          <a:off x="7651345" y="1821964"/>
          <a:ext cx="727132" cy="28915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sv-SE" sz="600" kern="1200" dirty="0" smtClean="0"/>
            <a:t>Varaktighet</a:t>
          </a:r>
          <a:endParaRPr lang="sv-SE" sz="600" kern="1200" dirty="0"/>
        </a:p>
      </dsp:txBody>
      <dsp:txXfrm>
        <a:off x="7659814" y="1830433"/>
        <a:ext cx="710194" cy="272218"/>
      </dsp:txXfrm>
    </dsp:sp>
    <dsp:sp modelId="{2F0C9499-9103-4A96-8CA5-8F6B1C7A09A8}">
      <dsp:nvSpPr>
        <dsp:cNvPr id="0" name=""/>
        <dsp:cNvSpPr/>
      </dsp:nvSpPr>
      <dsp:spPr>
        <a:xfrm>
          <a:off x="8535627" y="1966543"/>
          <a:ext cx="818023" cy="67469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14300" lvl="1" indent="-114300" algn="l" defTabSz="622300">
            <a:lnSpc>
              <a:spcPct val="90000"/>
            </a:lnSpc>
            <a:spcBef>
              <a:spcPct val="0"/>
            </a:spcBef>
            <a:spcAft>
              <a:spcPct val="15000"/>
            </a:spcAft>
            <a:buChar char="••"/>
          </a:pPr>
          <a:r>
            <a:rPr lang="sv-SE" sz="1400" b="1" kern="1200" dirty="0" smtClean="0"/>
            <a:t>December</a:t>
          </a:r>
          <a:endParaRPr lang="sv-SE" sz="1400" b="1" kern="1200" dirty="0"/>
        </a:p>
        <a:p>
          <a:pPr marL="114300" lvl="1" indent="-114300" algn="l" defTabSz="622300">
            <a:lnSpc>
              <a:spcPct val="90000"/>
            </a:lnSpc>
            <a:spcBef>
              <a:spcPct val="0"/>
            </a:spcBef>
            <a:spcAft>
              <a:spcPct val="15000"/>
            </a:spcAft>
            <a:buChar char="••"/>
          </a:pPr>
          <a:r>
            <a:rPr lang="sv-SE" sz="1400" b="1" kern="1200" smtClean="0"/>
            <a:t> </a:t>
          </a:r>
          <a:r>
            <a:rPr lang="sv-SE" sz="1400" b="1" kern="1200" dirty="0" smtClean="0"/>
            <a:t>2024</a:t>
          </a:r>
          <a:endParaRPr lang="sv-SE" sz="1400" b="1" kern="1200" dirty="0"/>
        </a:p>
      </dsp:txBody>
      <dsp:txXfrm>
        <a:off x="8551154" y="1982070"/>
        <a:ext cx="786969" cy="499066"/>
      </dsp:txXfrm>
    </dsp:sp>
    <dsp:sp modelId="{E2E4390B-1A25-4EA4-9D77-A9466115AAD9}">
      <dsp:nvSpPr>
        <dsp:cNvPr id="0" name=""/>
        <dsp:cNvSpPr/>
      </dsp:nvSpPr>
      <dsp:spPr>
        <a:xfrm>
          <a:off x="8988788" y="2103721"/>
          <a:ext cx="936865" cy="936865"/>
        </a:xfrm>
        <a:prstGeom prst="leftCircularArrow">
          <a:avLst>
            <a:gd name="adj1" fmla="val 3523"/>
            <a:gd name="adj2" fmla="val 437300"/>
            <a:gd name="adj3" fmla="val 2212811"/>
            <a:gd name="adj4" fmla="val 9024489"/>
            <a:gd name="adj5" fmla="val 411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F9BA56-A5A2-4533-9D3F-AE62DF270020}">
      <dsp:nvSpPr>
        <dsp:cNvPr id="0" name=""/>
        <dsp:cNvSpPr/>
      </dsp:nvSpPr>
      <dsp:spPr>
        <a:xfrm>
          <a:off x="8717410" y="2496663"/>
          <a:ext cx="727132" cy="28915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sv-SE" sz="600" kern="1200" dirty="0" smtClean="0"/>
            <a:t>Fortsättning  i fast verksamhet</a:t>
          </a:r>
          <a:endParaRPr lang="sv-SE" sz="600" kern="1200" dirty="0"/>
        </a:p>
      </dsp:txBody>
      <dsp:txXfrm>
        <a:off x="8725879" y="2505132"/>
        <a:ext cx="710194" cy="272218"/>
      </dsp:txXfrm>
    </dsp:sp>
    <dsp:sp modelId="{C66D20ED-8AFF-4865-BE48-67174805FB62}">
      <dsp:nvSpPr>
        <dsp:cNvPr id="0" name=""/>
        <dsp:cNvSpPr/>
      </dsp:nvSpPr>
      <dsp:spPr>
        <a:xfrm>
          <a:off x="9601692" y="1966543"/>
          <a:ext cx="818023" cy="67469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7E0BB0-DAE8-476A-915F-0E8C15119496}">
      <dsp:nvSpPr>
        <dsp:cNvPr id="0" name=""/>
        <dsp:cNvSpPr/>
      </dsp:nvSpPr>
      <dsp:spPr>
        <a:xfrm>
          <a:off x="9783475" y="1821964"/>
          <a:ext cx="727132" cy="28915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sv-SE" sz="600" kern="1200" smtClean="0"/>
            <a:t>Vi har organiserat oss aktörsövergripnade</a:t>
          </a:r>
          <a:endParaRPr lang="sv-SE" sz="600" kern="1200"/>
        </a:p>
      </dsp:txBody>
      <dsp:txXfrm>
        <a:off x="9791944" y="1830433"/>
        <a:ext cx="710194" cy="27221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CE24C-C0C0-4996-9C1E-90E5CDC45A39}" type="datetimeFigureOut">
              <a:rPr lang="sv-SE" smtClean="0"/>
              <a:t>2023-08-31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5AD72-A609-4E30-8B26-E799E1B6058F}" type="slidenum">
              <a:rPr lang="sv-SE" smtClean="0"/>
              <a:t>‹#›</a:t>
            </a:fld>
            <a:endParaRPr lang="sv-SE"/>
          </a:p>
        </p:txBody>
      </p:sp>
    </p:spTree>
    <p:extLst>
      <p:ext uri="{BB962C8B-B14F-4D97-AF65-F5344CB8AC3E}">
        <p14:creationId xmlns:p14="http://schemas.microsoft.com/office/powerpoint/2010/main" val="140147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sz="1200" baseline="0" dirty="0" smtClean="0"/>
          </a:p>
          <a:p>
            <a:endParaRPr lang="sv-SE" sz="1200" baseline="0" dirty="0" smtClean="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AC584B-15AE-4ECC-ABC7-E738CF126219}"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0093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AC584B-15AE-4ECC-ABC7-E738CF126219}"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42244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Vad är vi stolta över?</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AC584B-15AE-4ECC-ABC7-E738CF126219}"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99282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Vad ser vi att vi ska göra framåt?</a:t>
            </a:r>
          </a:p>
          <a:p>
            <a:endParaRPr lang="sv-SE" dirty="0" smtClean="0"/>
          </a:p>
          <a:p>
            <a:pPr marL="171450" indent="-171450">
              <a:buFont typeface="Arial" panose="020B0604020202020204" pitchFamily="34" charset="0"/>
              <a:buChar char="•"/>
            </a:pPr>
            <a:r>
              <a:rPr lang="sv-SE" b="1" dirty="0" smtClean="0"/>
              <a:t>Gemensamt fokusera på stadsdelen och platssamverkan </a:t>
            </a:r>
          </a:p>
          <a:p>
            <a:pPr marL="171450" indent="-171450">
              <a:buFont typeface="Arial" panose="020B0604020202020204" pitchFamily="34" charset="0"/>
              <a:buChar char="•"/>
            </a:pPr>
            <a:r>
              <a:rPr lang="sv-SE" b="1" dirty="0" smtClean="0"/>
              <a:t>Fokusera på dialoger i områdena</a:t>
            </a:r>
          </a:p>
          <a:p>
            <a:pPr marL="171450" indent="-171450">
              <a:buFont typeface="Arial" panose="020B0604020202020204" pitchFamily="34" charset="0"/>
              <a:buChar char="•"/>
            </a:pPr>
            <a:r>
              <a:rPr lang="sv-SE" b="1" dirty="0" smtClean="0"/>
              <a:t>Fokusera på att stärka redan befintliga framgångsrika koncept</a:t>
            </a:r>
          </a:p>
          <a:p>
            <a:pPr marL="171450" indent="-171450">
              <a:buFont typeface="Arial" panose="020B0604020202020204" pitchFamily="34" charset="0"/>
              <a:buChar char="•"/>
            </a:pPr>
            <a:r>
              <a:rPr lang="sv-SE" b="1" dirty="0" smtClean="0"/>
              <a:t>Fortsätta synka verksamheter för att gemensamt hitta nya tillvägagångsätt att öka livschanserna </a:t>
            </a:r>
          </a:p>
          <a:p>
            <a:pPr marL="171450" indent="-171450">
              <a:buFont typeface="Arial" panose="020B0604020202020204" pitchFamily="34" charset="0"/>
              <a:buChar char="•"/>
            </a:pPr>
            <a:r>
              <a:rPr lang="sv-SE" b="1" dirty="0" smtClean="0"/>
              <a:t>Hittar nya åtgärder i samverkan mellan kommun, civilsamhälle</a:t>
            </a: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AC584B-15AE-4ECC-ABC7-E738CF126219}"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91913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AC584B-15AE-4ECC-ABC7-E738CF126219}"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70888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AC584B-15AE-4ECC-ABC7-E738CF126219}"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87746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AC584B-15AE-4ECC-ABC7-E738CF126219}"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467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kern="1200" dirty="0" smtClean="0">
              <a:solidFill>
                <a:schemeClr val="tx1"/>
              </a:solidFill>
              <a:latin typeface="+mn-lt"/>
              <a:ea typeface="+mn-ea"/>
              <a:cs typeface="+mn-cs"/>
            </a:endParaRP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AC584B-15AE-4ECC-ABC7-E738CF126219}"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6477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AC584B-15AE-4ECC-ABC7-E738CF126219}"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0974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 typeface="Arial" panose="020B0604020202020204" pitchFamily="34" charset="0"/>
              <a:buChar cha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AC584B-15AE-4ECC-ABC7-E738CF126219}"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522598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AC584B-15AE-4ECC-ABC7-E738CF126219}"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36480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Detta</a:t>
            </a:r>
            <a:r>
              <a:rPr lang="sv-SE" baseline="0" dirty="0" smtClean="0"/>
              <a:t> är en modell som beskriver hur implementering av insatser kan gå till i ett område.  </a:t>
            </a:r>
          </a:p>
          <a:p>
            <a:r>
              <a:rPr lang="sv-SE" baseline="0" dirty="0" smtClean="0"/>
              <a:t>Som ni ser är den uppdelad i ett antal steg som är beroende av varandra. Och verksamheter och  projekt som redan finns i områdena måste synkas i största möjliga grad. </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Jönköpings kommuns olika förvaltningar, enheter, verksamheter sätt att tackla politikens uppdrag för att överbrygga klyftor och land och stad ser olika ut.  befinner sig olika platser utifrån denna modellen. </a:t>
            </a:r>
            <a:r>
              <a:rPr lang="sv-SE" dirty="0" smtClean="0"/>
              <a:t>Men det vi vet är att om vi inte tar oss tid i förberedelsefasen</a:t>
            </a:r>
            <a:r>
              <a:rPr lang="sv-SE" baseline="0" dirty="0" smtClean="0"/>
              <a:t> och bygge relationer, förtydligar både intern och extern kommer det ge problem i genomförande fasen. </a:t>
            </a:r>
            <a:endParaRPr lang="sv-SE" dirty="0" smtClean="0"/>
          </a:p>
          <a:p>
            <a:endParaRPr lang="sv-SE" baseline="0" dirty="0" smtClean="0"/>
          </a:p>
          <a:p>
            <a:endParaRPr lang="sv-SE" dirty="0" smtClean="0"/>
          </a:p>
          <a:p>
            <a:endParaRPr lang="sv-SE" dirty="0" smtClean="0"/>
          </a:p>
          <a:p>
            <a:r>
              <a:rPr lang="sv-SE" dirty="0" smtClean="0"/>
              <a:t>Steg 1. Kontakt</a:t>
            </a:r>
          </a:p>
          <a:p>
            <a:r>
              <a:rPr lang="sv-SE" dirty="0" smtClean="0"/>
              <a:t>Det första steget är alltid en sorts kontaktskapande process. Det handlar om att etablera kontakt med de nyckelpersoner som är viktiga i området. Dessa i sin tur utgörs dels av mer formellt viktiga personer som ledande chefer och politiker. Men det handlar också, och kanske främst, om de informella ledare och nyckelpersoner som kommer att vara viktiga dörröppnare i området. De personer som har hög legitimitet och trovärdighet bland de boende. De kommer att utgöra skillnaden. mellan framgång och misslyckanden i den kommande processen. </a:t>
            </a:r>
          </a:p>
          <a:p>
            <a:endParaRPr lang="sv-SE" dirty="0" smtClean="0"/>
          </a:p>
          <a:p>
            <a:endParaRPr lang="sv-SE" dirty="0" smtClean="0"/>
          </a:p>
          <a:p>
            <a:endParaRPr lang="sv-SE" dirty="0" smtClean="0"/>
          </a:p>
          <a:p>
            <a:r>
              <a:rPr lang="sv-SE" dirty="0" smtClean="0"/>
              <a:t>Steg 2. kartläggning</a:t>
            </a:r>
            <a:r>
              <a:rPr lang="sv-SE" baseline="0" dirty="0" smtClean="0"/>
              <a:t> </a:t>
            </a:r>
          </a:p>
          <a:p>
            <a:r>
              <a:rPr lang="sv-SE" dirty="0" smtClean="0"/>
              <a:t>Därefter vidtar ett sorts kartläggningsarbete. Här handlar det om att först förstå de ytliga aspekterna av de skeenden som äger rum och har ägt rum. Ännu viktigare är att därefter förstå de underliggande orsakerna och de subtila skeendena. Varför ser det ut som det gör och kunna läsa av och tolka den unika lokala kulturen, oavsett om det handlar om etniska eller socioekonomiska förklaringsfaktorer. Här är det också viktigt att kartlägga vilka nyckelaktörer som påverkar och kan påverka utvecklingen. I värsta fall kan dessa förhindra en förändringsprocess.</a:t>
            </a:r>
          </a:p>
          <a:p>
            <a:endParaRPr lang="sv-SE" dirty="0" smtClean="0"/>
          </a:p>
          <a:p>
            <a:r>
              <a:rPr lang="sv-SE" dirty="0" smtClean="0"/>
              <a:t>Steg 3. Relationsbyggande</a:t>
            </a:r>
          </a:p>
          <a:p>
            <a:r>
              <a:rPr lang="sv-SE" dirty="0" smtClean="0"/>
              <a:t>I samband med detta sker ett utomordentligt viktigt relationsbygge där man börjar bygga en väv av nätverk med och mellan de avgörande nyckelaktörerna – inte minst de som inledningsvis har ett tveksamt eller rentav fientligt förhållande till varandra. Det är i detta förankringsarbete den kommande framgången i ett arbete byggs in. </a:t>
            </a:r>
          </a:p>
          <a:p>
            <a:endParaRPr lang="sv-SE" dirty="0" smtClean="0"/>
          </a:p>
          <a:p>
            <a:r>
              <a:rPr lang="sv-SE" dirty="0" smtClean="0"/>
              <a:t>Steg 4 Plan </a:t>
            </a:r>
          </a:p>
          <a:p>
            <a:r>
              <a:rPr lang="sv-SE" dirty="0" smtClean="0"/>
              <a:t>Förberedelsefasen avrundas med att man upprättar någon form av plan för det fortsatta arbetet. Med 14 plan kan man i dessa sammanhang mena väldigt olika saker – allt från strikta och stela, tids och handlingsplaner med inprickade tider, händelser och klockslag. Men man kan också se en plan som några få stickord för olika steg i en kommande arbetsprocess. Här fokuserar man framförallt på avgörande händelser och de faktorer som kan leda till framgång. </a:t>
            </a:r>
          </a:p>
          <a:p>
            <a:endParaRPr lang="sv-SE" dirty="0" smtClean="0"/>
          </a:p>
          <a:p>
            <a:r>
              <a:rPr lang="sv-SE" b="1" dirty="0" smtClean="0"/>
              <a:t>Genomförandefasen</a:t>
            </a:r>
          </a:p>
          <a:p>
            <a:endParaRPr lang="sv-SE" b="1" dirty="0" smtClean="0"/>
          </a:p>
          <a:p>
            <a:r>
              <a:rPr lang="sv-SE" b="0" dirty="0" smtClean="0"/>
              <a:t>Steg 5, 6. inträde</a:t>
            </a:r>
            <a:r>
              <a:rPr lang="sv-SE" b="0" baseline="0" dirty="0" smtClean="0"/>
              <a:t> och framgång</a:t>
            </a:r>
            <a:endParaRPr lang="sv-SE" b="0" dirty="0" smtClean="0"/>
          </a:p>
          <a:p>
            <a:r>
              <a:rPr lang="sv-SE" dirty="0" smtClean="0"/>
              <a:t>Genomförandefasen handlar som sagt om att gå från prat till verkstad. Man etablerar en konkret verksamhet av något slag i området. Denna etablering syftar inte bara till att lösa en specifik uppgift eller ett specifikt problem utan fyller en viktig symbolisk funktion – signalen att man menar allvar. Denna inträdesprocedur bör präglas av ett ödmjukt prövande och lärande perspektiv. Inträdesprocessen glider gradvis in i verksamhetens pionjärfas som innebär att man utifrån det prövande perspektivet fullföljer det man inlett, prövar nya verksamheter och i stark och transparent dialog med de boende i området anlägger ett lärande och reviderande perspektiv. </a:t>
            </a:r>
          </a:p>
          <a:p>
            <a:endParaRPr lang="sv-SE" dirty="0" smtClean="0"/>
          </a:p>
          <a:p>
            <a:r>
              <a:rPr lang="sv-SE" dirty="0" smtClean="0"/>
              <a:t>Fasen</a:t>
            </a:r>
            <a:r>
              <a:rPr lang="sv-SE" baseline="0" dirty="0" smtClean="0"/>
              <a:t> framgång</a:t>
            </a:r>
            <a:r>
              <a:rPr lang="sv-SE" dirty="0" smtClean="0"/>
              <a:t> kan vara varierande i sin längd, men viktigt är att erinra sig att dagsländor och tillfälliga satsningar inte hör hemma i denna värld. Man går så småningom in i en bekräftelseperiod då man genom ständig och utvidgad närvaro dementerar den misstro som alltid finns kring den här typen av satsningar, om att de ”alltid går över” – projektsjukan när den är som värst.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Fullföljande</a:t>
            </a:r>
            <a:endParaRPr lang="sv-SE" dirty="0" smtClean="0"/>
          </a:p>
          <a:p>
            <a:endParaRPr lang="sv-SE" dirty="0" smtClean="0"/>
          </a:p>
          <a:p>
            <a:r>
              <a:rPr lang="sv-SE" dirty="0" smtClean="0"/>
              <a:t>Steg  7, 8 Bekräftelse och varaktighet</a:t>
            </a:r>
          </a:p>
          <a:p>
            <a:r>
              <a:rPr lang="sv-SE" dirty="0" smtClean="0"/>
              <a:t>Detta är också centralt för att varaktigheten i arbetet ska bekräfta den uthållighet och långsiktighet som bör prägla arbetet. Om förberedelsefasen spänner över månader, genomförande fasen över ett antal år, så är tidshorisonten i fullföljandefasen fem år eller längre. I själva verket upphör naturligtvis aldrig fullföljandearbetet. </a:t>
            </a:r>
          </a:p>
          <a:p>
            <a:endParaRPr lang="sv-SE" dirty="0" smtClean="0"/>
          </a:p>
          <a:p>
            <a:r>
              <a:rPr lang="sv-SE" b="1" dirty="0" smtClean="0"/>
              <a:t>-</a:t>
            </a:r>
            <a:r>
              <a:rPr lang="sv-SE" b="1" baseline="0" dirty="0" smtClean="0"/>
              <a:t> </a:t>
            </a:r>
            <a:r>
              <a:rPr lang="sv-SE" b="1" dirty="0" smtClean="0"/>
              <a:t>Mål att förankra modellen till 2024</a:t>
            </a:r>
          </a:p>
          <a:p>
            <a:r>
              <a:rPr lang="sv-SE" b="1" dirty="0" smtClean="0"/>
              <a:t>- Mål att människor ska få bättre förutsättningar</a:t>
            </a:r>
          </a:p>
          <a:p>
            <a:r>
              <a:rPr lang="sv-SE" b="1" dirty="0" smtClean="0"/>
              <a:t>- Mål att människor ska mötas i högre utsträckning</a:t>
            </a:r>
          </a:p>
          <a:p>
            <a:endParaRPr lang="sv-SE" b="1" dirty="0" smtClean="0"/>
          </a:p>
          <a:p>
            <a:r>
              <a:rPr lang="sv-SE" b="1" dirty="0" smtClean="0"/>
              <a:t>Modellen förklarar vart vi är i processen</a:t>
            </a:r>
          </a:p>
          <a:p>
            <a:r>
              <a:rPr lang="sv-SE" b="1" dirty="0" smtClean="0"/>
              <a:t>Vart olika projekt är i processen</a:t>
            </a:r>
          </a:p>
          <a:p>
            <a:r>
              <a:rPr lang="sv-SE" b="1" dirty="0" smtClean="0"/>
              <a:t>Varför det skaver</a:t>
            </a:r>
            <a:r>
              <a:rPr lang="sv-SE" b="1" baseline="0" dirty="0" smtClean="0"/>
              <a:t> ibland</a:t>
            </a:r>
          </a:p>
          <a:p>
            <a:r>
              <a:rPr lang="sv-SE" b="1" baseline="0" dirty="0" err="1" smtClean="0"/>
              <a:t>Inplementeringstid</a:t>
            </a:r>
            <a:r>
              <a:rPr lang="sv-SE" b="1" baseline="0" dirty="0" smtClean="0"/>
              <a:t> är viktigt. Hela vägen till juni 2024</a:t>
            </a:r>
            <a:endParaRPr lang="sv-SE" b="1" dirty="0" smtClean="0"/>
          </a:p>
          <a:p>
            <a:r>
              <a:rPr lang="sv-SE" b="1" dirty="0" smtClean="0"/>
              <a:t>Förberedelsefasen </a:t>
            </a:r>
          </a:p>
          <a:p>
            <a:r>
              <a:rPr lang="sv-SE" b="1" dirty="0" smtClean="0"/>
              <a:t>Största utmaningen är att synka olika faser, projekt verksamheter</a:t>
            </a:r>
          </a:p>
          <a:p>
            <a:endParaRPr lang="sv-SE" dirty="0" smtClean="0"/>
          </a:p>
          <a:p>
            <a:r>
              <a:rPr lang="sv-SE" baseline="0" dirty="0" smtClean="0"/>
              <a:t> </a:t>
            </a: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0C95A-3171-41B5-ACC1-3DA6C39A40BC}"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8577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Detta</a:t>
            </a:r>
            <a:r>
              <a:rPr lang="sv-SE" baseline="0" dirty="0" smtClean="0"/>
              <a:t> är en modell som beskriver hur implementering av insatser kan gå till i ett område.  </a:t>
            </a:r>
          </a:p>
          <a:p>
            <a:r>
              <a:rPr lang="sv-SE" baseline="0" dirty="0" smtClean="0"/>
              <a:t>Som ni ser är den uppdelad i ett antal steg som är beroende av varandra. Och verksamheter och  projekt som redan finns i områdena måste synkas i största möjliga grad. </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Jönköpings kommuns olika förvaltningar, enheter, verksamheter sätt att tackla politikens uppdrag för att överbrygga klyftor och land och stad ser olika ut.  befinner sig olika platser utifrån denna modellen. </a:t>
            </a:r>
            <a:r>
              <a:rPr lang="sv-SE" dirty="0" smtClean="0"/>
              <a:t>Men det vi vet är att om vi inte tar oss tid i förberedelsefasen</a:t>
            </a:r>
            <a:r>
              <a:rPr lang="sv-SE" baseline="0" dirty="0" smtClean="0"/>
              <a:t> och bygge relationer, förtydligar både intern och extern kommer det ge problem i genomförande fasen. </a:t>
            </a:r>
            <a:endParaRPr lang="sv-SE" dirty="0" smtClean="0"/>
          </a:p>
          <a:p>
            <a:endParaRPr lang="sv-SE" baseline="0" dirty="0" smtClean="0"/>
          </a:p>
          <a:p>
            <a:endParaRPr lang="sv-SE" dirty="0" smtClean="0"/>
          </a:p>
          <a:p>
            <a:endParaRPr lang="sv-SE" dirty="0" smtClean="0"/>
          </a:p>
          <a:p>
            <a:r>
              <a:rPr lang="sv-SE" dirty="0" smtClean="0"/>
              <a:t>Steg 1. Kontakt</a:t>
            </a:r>
          </a:p>
          <a:p>
            <a:r>
              <a:rPr lang="sv-SE" dirty="0" smtClean="0"/>
              <a:t>Det första steget är alltid en sorts kontaktskapande process. Det handlar om att etablera kontakt med de nyckelpersoner som är viktiga i området. Dessa i sin tur utgörs dels av mer formellt viktiga personer som ledande chefer och politiker. Men det handlar också, och kanske främst, om de informella ledare och nyckelpersoner som kommer att vara viktiga dörröppnare i området. De personer som har hög legitimitet och trovärdighet bland de boende. De kommer att utgöra skillnaden. mellan framgång och misslyckanden i den kommande processen. </a:t>
            </a:r>
          </a:p>
          <a:p>
            <a:endParaRPr lang="sv-SE" dirty="0" smtClean="0"/>
          </a:p>
          <a:p>
            <a:endParaRPr lang="sv-SE" dirty="0" smtClean="0"/>
          </a:p>
          <a:p>
            <a:endParaRPr lang="sv-SE" dirty="0" smtClean="0"/>
          </a:p>
          <a:p>
            <a:r>
              <a:rPr lang="sv-SE" dirty="0" smtClean="0"/>
              <a:t>Steg 2. kartläggning</a:t>
            </a:r>
            <a:r>
              <a:rPr lang="sv-SE" baseline="0" dirty="0" smtClean="0"/>
              <a:t> </a:t>
            </a:r>
          </a:p>
          <a:p>
            <a:r>
              <a:rPr lang="sv-SE" dirty="0" smtClean="0"/>
              <a:t>Därefter vidtar ett sorts kartläggningsarbete. Här handlar det om att först förstå de ytliga aspekterna av de skeenden som äger rum och har ägt rum. Ännu viktigare är att därefter förstå de underliggande orsakerna och de subtila skeendena. Varför ser det ut som det gör och kunna läsa av och tolka den unika lokala kulturen, oavsett om det handlar om etniska eller socioekonomiska förklaringsfaktorer. Här är det också viktigt att kartlägga vilka nyckelaktörer som påverkar och kan påverka utvecklingen. I värsta fall kan dessa förhindra en förändringsprocess.</a:t>
            </a:r>
          </a:p>
          <a:p>
            <a:endParaRPr lang="sv-SE" dirty="0" smtClean="0"/>
          </a:p>
          <a:p>
            <a:r>
              <a:rPr lang="sv-SE" dirty="0" smtClean="0"/>
              <a:t>Steg 3. Relationsbyggande</a:t>
            </a:r>
          </a:p>
          <a:p>
            <a:r>
              <a:rPr lang="sv-SE" dirty="0" smtClean="0"/>
              <a:t>I samband med detta sker ett utomordentligt viktigt relationsbygge där man börjar bygga en väv av nätverk med och mellan de avgörande nyckelaktörerna – inte minst de som inledningsvis har ett tveksamt eller rentav fientligt förhållande till varandra. Det är i detta förankringsarbete den kommande framgången i ett arbete byggs in. </a:t>
            </a:r>
          </a:p>
          <a:p>
            <a:endParaRPr lang="sv-SE" dirty="0" smtClean="0"/>
          </a:p>
          <a:p>
            <a:r>
              <a:rPr lang="sv-SE" dirty="0" smtClean="0"/>
              <a:t>Steg 4 Plan </a:t>
            </a:r>
          </a:p>
          <a:p>
            <a:r>
              <a:rPr lang="sv-SE" dirty="0" smtClean="0"/>
              <a:t>Förberedelsefasen avrundas med att man upprättar någon form av plan för det fortsatta arbetet. Med 14 plan kan man i dessa sammanhang mena väldigt olika saker – allt från strikta och stela, tids och handlingsplaner med inprickade tider, händelser och klockslag. Men man kan också se en plan som några få stickord för olika steg i en kommande arbetsprocess. Här fokuserar man framförallt på avgörande händelser och de faktorer som kan leda till framgång. </a:t>
            </a:r>
          </a:p>
          <a:p>
            <a:endParaRPr lang="sv-SE" dirty="0" smtClean="0"/>
          </a:p>
          <a:p>
            <a:r>
              <a:rPr lang="sv-SE" b="1" dirty="0" smtClean="0"/>
              <a:t>Genomförandefasen</a:t>
            </a:r>
          </a:p>
          <a:p>
            <a:endParaRPr lang="sv-SE" b="1" dirty="0" smtClean="0"/>
          </a:p>
          <a:p>
            <a:r>
              <a:rPr lang="sv-SE" b="0" dirty="0" smtClean="0"/>
              <a:t>Steg 5, 6. inträde</a:t>
            </a:r>
            <a:r>
              <a:rPr lang="sv-SE" b="0" baseline="0" dirty="0" smtClean="0"/>
              <a:t> och framgång</a:t>
            </a:r>
            <a:endParaRPr lang="sv-SE" b="0" dirty="0" smtClean="0"/>
          </a:p>
          <a:p>
            <a:r>
              <a:rPr lang="sv-SE" dirty="0" smtClean="0"/>
              <a:t>Genomförandefasen handlar som sagt om att gå från prat till verkstad. Man etablerar en konkret verksamhet av något slag i området. Denna etablering syftar inte bara till att lösa en specifik uppgift eller ett specifikt problem utan fyller en viktig symbolisk funktion – signalen att man menar allvar. Denna inträdesprocedur bör präglas av ett ödmjukt prövande och lärande perspektiv. Inträdesprocessen glider gradvis in i verksamhetens pionjärfas som innebär att man utifrån det prövande perspektivet fullföljer det man inlett, prövar nya verksamheter och i stark och transparent dialog med de boende i området anlägger ett lärande och reviderande perspektiv. </a:t>
            </a:r>
          </a:p>
          <a:p>
            <a:endParaRPr lang="sv-SE" dirty="0" smtClean="0"/>
          </a:p>
          <a:p>
            <a:r>
              <a:rPr lang="sv-SE" dirty="0" smtClean="0"/>
              <a:t>Fasen</a:t>
            </a:r>
            <a:r>
              <a:rPr lang="sv-SE" baseline="0" dirty="0" smtClean="0"/>
              <a:t> framgång</a:t>
            </a:r>
            <a:r>
              <a:rPr lang="sv-SE" dirty="0" smtClean="0"/>
              <a:t> kan vara varierande i sin längd, men viktigt är att erinra sig att dagsländor och tillfälliga satsningar inte hör hemma i denna värld. Man går så småningom in i en bekräftelseperiod då man genom ständig och utvidgad närvaro dementerar den misstro som alltid finns kring den här typen av satsningar, om att de ”alltid går över” – projektsjukan när den är som värst.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Fullföljande</a:t>
            </a:r>
            <a:endParaRPr lang="sv-SE" dirty="0" smtClean="0"/>
          </a:p>
          <a:p>
            <a:endParaRPr lang="sv-SE" dirty="0" smtClean="0"/>
          </a:p>
          <a:p>
            <a:r>
              <a:rPr lang="sv-SE" dirty="0" smtClean="0"/>
              <a:t>Steg  7, 8 Bekräftelse och varaktighet</a:t>
            </a:r>
          </a:p>
          <a:p>
            <a:r>
              <a:rPr lang="sv-SE" dirty="0" smtClean="0"/>
              <a:t>Detta är också centralt för att varaktigheten i arbetet ska bekräfta den uthållighet och långsiktighet som bör prägla arbetet. Om förberedelsefasen spänner över månader, genomförande fasen över ett antal år, så är tidshorisonten i fullföljandefasen fem år eller längre. I själva verket upphör naturligtvis aldrig fullföljandearbetet. </a:t>
            </a:r>
          </a:p>
          <a:p>
            <a:endParaRPr lang="sv-SE" dirty="0" smtClean="0"/>
          </a:p>
          <a:p>
            <a:r>
              <a:rPr lang="sv-SE" b="1" dirty="0" smtClean="0"/>
              <a:t>-</a:t>
            </a:r>
            <a:r>
              <a:rPr lang="sv-SE" b="1" baseline="0" dirty="0" smtClean="0"/>
              <a:t> </a:t>
            </a:r>
            <a:r>
              <a:rPr lang="sv-SE" b="1" dirty="0" smtClean="0"/>
              <a:t>Mål att förankra modellen till 2024</a:t>
            </a:r>
          </a:p>
          <a:p>
            <a:r>
              <a:rPr lang="sv-SE" b="1" dirty="0" smtClean="0"/>
              <a:t>- Mål att människor ska få bättre förutsättningar</a:t>
            </a:r>
          </a:p>
          <a:p>
            <a:r>
              <a:rPr lang="sv-SE" b="1" dirty="0" smtClean="0"/>
              <a:t>- Mål att människor ska mötas i högre utsträckning</a:t>
            </a:r>
          </a:p>
          <a:p>
            <a:endParaRPr lang="sv-SE" b="1" dirty="0" smtClean="0"/>
          </a:p>
          <a:p>
            <a:r>
              <a:rPr lang="sv-SE" b="1" dirty="0" smtClean="0"/>
              <a:t>Modellen förklarar vart vi är i processen</a:t>
            </a:r>
          </a:p>
          <a:p>
            <a:r>
              <a:rPr lang="sv-SE" b="1" dirty="0" smtClean="0"/>
              <a:t>Vart olika projekt är i processen</a:t>
            </a:r>
          </a:p>
          <a:p>
            <a:r>
              <a:rPr lang="sv-SE" b="1" dirty="0" smtClean="0"/>
              <a:t>Varför det skaver</a:t>
            </a:r>
            <a:r>
              <a:rPr lang="sv-SE" b="1" baseline="0" dirty="0" smtClean="0"/>
              <a:t> ibland</a:t>
            </a:r>
          </a:p>
          <a:p>
            <a:r>
              <a:rPr lang="sv-SE" b="1" baseline="0" dirty="0" err="1" smtClean="0"/>
              <a:t>Inplementeringstid</a:t>
            </a:r>
            <a:r>
              <a:rPr lang="sv-SE" b="1" baseline="0" dirty="0" smtClean="0"/>
              <a:t> är viktigt. Hela vägen till juni 2024</a:t>
            </a:r>
            <a:endParaRPr lang="sv-SE" b="1" dirty="0" smtClean="0"/>
          </a:p>
          <a:p>
            <a:r>
              <a:rPr lang="sv-SE" b="1" dirty="0" smtClean="0"/>
              <a:t>Förberedelsefasen </a:t>
            </a:r>
          </a:p>
          <a:p>
            <a:r>
              <a:rPr lang="sv-SE" b="1" dirty="0" smtClean="0"/>
              <a:t>Största utmaningen är att synka olika faser, projekt verksamheter</a:t>
            </a:r>
          </a:p>
          <a:p>
            <a:endParaRPr lang="sv-SE" dirty="0" smtClean="0"/>
          </a:p>
          <a:p>
            <a:r>
              <a:rPr lang="sv-SE" baseline="0" dirty="0" smtClean="0"/>
              <a:t> </a:t>
            </a: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0C95A-3171-41B5-ACC1-3DA6C39A40BC}"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662429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s://www.jonkoping.se/"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3.xml"/><Relationship Id="rId5" Type="http://schemas.openxmlformats.org/officeDocument/2006/relationships/hyperlink" Target="https://www.jonkoping.se/" TargetMode="External"/><Relationship Id="rId4" Type="http://schemas.openxmlformats.org/officeDocument/2006/relationships/image" Target="NUL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hyperlink" Target="https://www.jonkoping.se/" TargetMode="External"/><Relationship Id="rId4" Type="http://schemas.openxmlformats.org/officeDocument/2006/relationships/image" Target="NUL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22363"/>
            <a:ext cx="9144000" cy="2419092"/>
          </a:xfrm>
        </p:spPr>
        <p:txBody>
          <a:bodyPr anchor="b"/>
          <a:lstStyle>
            <a:lvl1pPr algn="ctr">
              <a:defRPr sz="5000" b="1"/>
            </a:lvl1pPr>
          </a:lstStyle>
          <a:p>
            <a:r>
              <a:rPr lang="sv-SE" smtClean="0"/>
              <a:t>Klicka här för att ändra 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840336"/>
            <a:ext cx="9144000" cy="1417463"/>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7" name="Platshållare för datum 6">
            <a:extLst>
              <a:ext uri="{FF2B5EF4-FFF2-40B4-BE49-F238E27FC236}">
                <a16:creationId xmlns:a16="http://schemas.microsoft.com/office/drawing/2014/main" id="{A008F77A-0ED2-412B-8405-427215C0C2B6}"/>
              </a:ext>
            </a:extLst>
          </p:cNvPr>
          <p:cNvSpPr>
            <a:spLocks noGrp="1"/>
          </p:cNvSpPr>
          <p:nvPr>
            <p:ph type="dt" sz="half" idx="10"/>
          </p:nvPr>
        </p:nvSpPr>
        <p:spPr/>
        <p:txBody>
          <a:bodyPr/>
          <a:lstStyle/>
          <a:p>
            <a:fld id="{E7B7C10A-FFEB-44B8-81BD-C877B262B828}" type="datetime1">
              <a:rPr lang="sv-SE" smtClean="0"/>
              <a:t>2023-08-31</a:t>
            </a:fld>
            <a:endParaRPr lang="sv-SE" dirty="0"/>
          </a:p>
        </p:txBody>
      </p:sp>
      <p:sp>
        <p:nvSpPr>
          <p:cNvPr id="9" name="Platshållare för bildnummer 8">
            <a:extLst>
              <a:ext uri="{FF2B5EF4-FFF2-40B4-BE49-F238E27FC236}">
                <a16:creationId xmlns:a16="http://schemas.microsoft.com/office/drawing/2014/main" id="{4D6B4D13-C770-487F-BD62-D6399A3C2F39}"/>
              </a:ext>
            </a:extLst>
          </p:cNvPr>
          <p:cNvSpPr>
            <a:spLocks noGrp="1"/>
          </p:cNvSpPr>
          <p:nvPr>
            <p:ph type="sldNum" sz="quarter" idx="12"/>
          </p:nvPr>
        </p:nvSpPr>
        <p:spPr/>
        <p:txBody>
          <a:bodyPr/>
          <a:lstStyle/>
          <a:p>
            <a:fld id="{5ABEE0C4-627D-46C7-9477-FFBC315AE41A}" type="slidenum">
              <a:rPr lang="sv-SE" smtClean="0"/>
              <a:pPr/>
              <a:t>‹#›</a:t>
            </a:fld>
            <a:endParaRPr lang="sv-SE" dirty="0"/>
          </a:p>
        </p:txBody>
      </p:sp>
      <p:sp>
        <p:nvSpPr>
          <p:cNvPr id="4" name="Text Placeholder 5">
            <a:extLst>
              <a:ext uri="{FF2B5EF4-FFF2-40B4-BE49-F238E27FC236}">
                <a16:creationId xmlns:a16="http://schemas.microsoft.com/office/drawing/2014/main" id="{FCC72B15-E42C-0072-1747-D5D747500248}"/>
              </a:ext>
            </a:extLst>
          </p:cNvPr>
          <p:cNvSpPr>
            <a:spLocks noGrp="1"/>
          </p:cNvSpPr>
          <p:nvPr>
            <p:ph type="body" sz="quarter" idx="13" hasCustomPrompt="1"/>
          </p:nvPr>
        </p:nvSpPr>
        <p:spPr>
          <a:xfrm>
            <a:off x="7785100" y="267742"/>
            <a:ext cx="4081463" cy="336557"/>
          </a:xfrm>
        </p:spPr>
        <p:txBody>
          <a:bodyPr/>
          <a:lstStyle>
            <a:lvl1pPr marL="0" indent="0" algn="r">
              <a:buNone/>
              <a:defRPr sz="1200" b="1"/>
            </a:lvl1pPr>
            <a:lvl2pPr>
              <a:defRPr sz="1200"/>
            </a:lvl2pPr>
            <a:lvl3pPr>
              <a:defRPr sz="1200"/>
            </a:lvl3pPr>
            <a:lvl4pPr>
              <a:defRPr sz="1200"/>
            </a:lvl4pPr>
            <a:lvl5pPr>
              <a:defRPr sz="1200"/>
            </a:lvl5pPr>
          </a:lstStyle>
          <a:p>
            <a:pPr lvl="0"/>
            <a:r>
              <a:rPr lang="sv-SE"/>
              <a:t>Ange förvaltning som du önskar</a:t>
            </a:r>
            <a:endParaRPr lang="sv-SE" dirty="0"/>
          </a:p>
        </p:txBody>
      </p:sp>
    </p:spTree>
    <p:extLst>
      <p:ext uri="{BB962C8B-B14F-4D97-AF65-F5344CB8AC3E}">
        <p14:creationId xmlns:p14="http://schemas.microsoft.com/office/powerpoint/2010/main" val="17399971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04">
          <p15:clr>
            <a:srgbClr val="FBAE40"/>
          </p15:clr>
        </p15:guide>
        <p15:guide id="4" pos="7488">
          <p15:clr>
            <a:srgbClr val="FBAE40"/>
          </p15:clr>
        </p15:guide>
        <p15:guide id="5" orient="horz" pos="192">
          <p15:clr>
            <a:srgbClr val="FBAE40"/>
          </p15:clr>
        </p15:guide>
        <p15:guide id="6" orient="horz" pos="411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smtClean="0"/>
              <a:t>Klicka här för att ändra format</a:t>
            </a:r>
            <a:endParaRPr lang="sv-SE" dirty="0"/>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E6B651AB-317D-4A3E-99F2-131A86F8D7F7}" type="datetime1">
              <a:rPr lang="sv-SE" smtClean="0"/>
              <a:t>2023-08-31</a:t>
            </a:fld>
            <a:endParaRPr lang="sv-SE" dirty="0"/>
          </a:p>
        </p:txBody>
      </p:sp>
      <p:sp>
        <p:nvSpPr>
          <p:cNvPr id="5" name="Platshållare för bildnummer 4">
            <a:extLst>
              <a:ext uri="{FF2B5EF4-FFF2-40B4-BE49-F238E27FC236}">
                <a16:creationId xmlns:a16="http://schemas.microsoft.com/office/drawing/2014/main" id="{C1166696-C24A-46E5-A61A-5922ABF1D216}"/>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1630545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9FAB1726-4F62-4A56-9E4E-7DF947A92D72}" type="datetime1">
              <a:rPr lang="sv-SE" smtClean="0"/>
              <a:t>2023-08-31</a:t>
            </a:fld>
            <a:endParaRPr lang="sv-SE" dirty="0"/>
          </a:p>
        </p:txBody>
      </p:sp>
      <p:sp>
        <p:nvSpPr>
          <p:cNvPr id="4" name="Platshållare för bildnummer 3">
            <a:extLst>
              <a:ext uri="{FF2B5EF4-FFF2-40B4-BE49-F238E27FC236}">
                <a16:creationId xmlns:a16="http://schemas.microsoft.com/office/drawing/2014/main" id="{F2EB2739-C0FF-4B39-A056-9F10A1E29E27}"/>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87994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676275" y="2005965"/>
            <a:ext cx="10823575" cy="2419092"/>
          </a:xfrm>
        </p:spPr>
        <p:txBody>
          <a:bodyPr anchor="t"/>
          <a:lstStyle>
            <a:lvl1pPr algn="ctr">
              <a:defRPr sz="5000" b="1"/>
            </a:lvl1pPr>
          </a:lstStyle>
          <a:p>
            <a:r>
              <a:rPr lang="sv-SE" smtClean="0"/>
              <a:t>Klicka här för att ändra format</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p>
            <a:fld id="{55D74AE6-A2ED-41CC-ACFD-600FAF22EB31}" type="datetime1">
              <a:rPr lang="sv-SE" smtClean="0"/>
              <a:t>2023-08-31</a:t>
            </a:fld>
            <a:endParaRPr lang="sv-SE" dirty="0"/>
          </a:p>
        </p:txBody>
      </p:sp>
      <p:sp>
        <p:nvSpPr>
          <p:cNvPr id="3" name="Platshållare för bildnummer 2">
            <a:extLst>
              <a:ext uri="{FF2B5EF4-FFF2-40B4-BE49-F238E27FC236}">
                <a16:creationId xmlns:a16="http://schemas.microsoft.com/office/drawing/2014/main" id="{C408EB33-9B11-4F5A-A9CF-46F4E946108C}"/>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8390181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04">
          <p15:clr>
            <a:srgbClr val="FBAE40"/>
          </p15:clr>
        </p15:guide>
        <p15:guide id="4" pos="7488">
          <p15:clr>
            <a:srgbClr val="FBAE40"/>
          </p15:clr>
        </p15:guide>
        <p15:guide id="5" orient="horz" pos="192">
          <p15:clr>
            <a:srgbClr val="FBAE40"/>
          </p15:clr>
        </p15:guide>
        <p15:guide id="6" orient="horz" pos="41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22363"/>
            <a:ext cx="9144000" cy="2419092"/>
          </a:xfrm>
        </p:spPr>
        <p:txBody>
          <a:bodyPr anchor="b"/>
          <a:lstStyle>
            <a:lvl1pPr algn="ctr">
              <a:defRPr sz="5000" b="1">
                <a:solidFill>
                  <a:schemeClr val="bg1"/>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840336"/>
            <a:ext cx="9144000" cy="1417463"/>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bg1"/>
                </a:solidFill>
              </a:defRPr>
            </a:lvl1pPr>
          </a:lstStyle>
          <a:p>
            <a:fld id="{85633EBF-12A9-4333-93D7-EE569DCAA127}" type="datetime1">
              <a:rPr lang="sv-SE" smtClean="0"/>
              <a:t>2023-08-31</a:t>
            </a:fld>
            <a:endParaRPr lang="sv-SE" dirty="0"/>
          </a:p>
        </p:txBody>
      </p:sp>
      <p:grpSp>
        <p:nvGrpSpPr>
          <p:cNvPr id="7" name="Grupp 6">
            <a:extLst>
              <a:ext uri="{FF2B5EF4-FFF2-40B4-BE49-F238E27FC236}">
                <a16:creationId xmlns:a16="http://schemas.microsoft.com/office/drawing/2014/main" id="{F192A4F0-0C26-4503-85B7-90B501616B0D}"/>
              </a:ext>
            </a:extLst>
          </p:cNvPr>
          <p:cNvGrpSpPr/>
          <p:nvPr userDrawn="1"/>
        </p:nvGrpSpPr>
        <p:grpSpPr>
          <a:xfrm>
            <a:off x="276224" y="5972873"/>
            <a:ext cx="11610975" cy="635085"/>
            <a:chOff x="276224" y="5972873"/>
            <a:chExt cx="11610975" cy="635085"/>
          </a:xfrm>
        </p:grpSpPr>
        <p:pic>
          <p:nvPicPr>
            <p:cNvPr id="8" name="Bild 7">
              <a:extLst>
                <a:ext uri="{FF2B5EF4-FFF2-40B4-BE49-F238E27FC236}">
                  <a16:creationId xmlns:a16="http://schemas.microsoft.com/office/drawing/2014/main" id="{21B96648-2079-4202-A2DE-F814EED7241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76224" y="5972873"/>
              <a:ext cx="11610975" cy="165190"/>
            </a:xfrm>
            <a:prstGeom prst="rect">
              <a:avLst/>
            </a:prstGeom>
          </p:spPr>
        </p:pic>
        <p:grpSp>
          <p:nvGrpSpPr>
            <p:cNvPr id="9" name="Bild 7">
              <a:extLst>
                <a:ext uri="{FF2B5EF4-FFF2-40B4-BE49-F238E27FC236}">
                  <a16:creationId xmlns:a16="http://schemas.microsoft.com/office/drawing/2014/main" id="{150B4389-83F3-4189-BB24-B08D93A63DE5}"/>
                </a:ext>
              </a:extLst>
            </p:cNvPr>
            <p:cNvGrpSpPr/>
            <p:nvPr userDrawn="1"/>
          </p:nvGrpSpPr>
          <p:grpSpPr>
            <a:xfrm>
              <a:off x="10331566" y="6187753"/>
              <a:ext cx="1228230" cy="389397"/>
              <a:chOff x="10331566" y="6187753"/>
              <a:chExt cx="1228230" cy="389397"/>
            </a:xfrm>
            <a:solidFill>
              <a:schemeClr val="bg1"/>
            </a:solidFill>
          </p:grpSpPr>
          <p:sp>
            <p:nvSpPr>
              <p:cNvPr id="26" name="Frihandsfigur: Form 25">
                <a:extLst>
                  <a:ext uri="{FF2B5EF4-FFF2-40B4-BE49-F238E27FC236}">
                    <a16:creationId xmlns:a16="http://schemas.microsoft.com/office/drawing/2014/main" id="{2E8F5777-8BD9-435F-806C-177DCC68CA6C}"/>
                  </a:ext>
                </a:extLst>
              </p:cNvPr>
              <p:cNvSpPr/>
              <p:nvPr/>
            </p:nvSpPr>
            <p:spPr>
              <a:xfrm>
                <a:off x="10331566" y="6237594"/>
                <a:ext cx="47357" cy="156133"/>
              </a:xfrm>
              <a:custGeom>
                <a:avLst/>
                <a:gdLst>
                  <a:gd name="connsiteX0" fmla="*/ 2137 w 47357"/>
                  <a:gd name="connsiteY0" fmla="*/ 155158 h 156133"/>
                  <a:gd name="connsiteX1" fmla="*/ 603 w 47357"/>
                  <a:gd name="connsiteY1" fmla="*/ 155158 h 156133"/>
                  <a:gd name="connsiteX2" fmla="*/ -1570 w 47357"/>
                  <a:gd name="connsiteY2" fmla="*/ 145061 h 156133"/>
                  <a:gd name="connsiteX3" fmla="*/ 19137 w 47357"/>
                  <a:gd name="connsiteY3" fmla="*/ 111508 h 156133"/>
                  <a:gd name="connsiteX4" fmla="*/ 19137 w 47357"/>
                  <a:gd name="connsiteY4" fmla="*/ 56864 h 156133"/>
                  <a:gd name="connsiteX5" fmla="*/ 18753 w 47357"/>
                  <a:gd name="connsiteY5" fmla="*/ -975 h 156133"/>
                  <a:gd name="connsiteX6" fmla="*/ 32175 w 47357"/>
                  <a:gd name="connsiteY6" fmla="*/ -975 h 156133"/>
                  <a:gd name="connsiteX7" fmla="*/ 45788 w 47357"/>
                  <a:gd name="connsiteY7" fmla="*/ -975 h 156133"/>
                  <a:gd name="connsiteX8" fmla="*/ 44893 w 47357"/>
                  <a:gd name="connsiteY8" fmla="*/ 62296 h 156133"/>
                  <a:gd name="connsiteX9" fmla="*/ 45596 w 47357"/>
                  <a:gd name="connsiteY9" fmla="*/ 110804 h 156133"/>
                  <a:gd name="connsiteX10" fmla="*/ 2456 w 47357"/>
                  <a:gd name="connsiteY10" fmla="*/ 155158 h 15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57" h="156133">
                    <a:moveTo>
                      <a:pt x="2137" y="155158"/>
                    </a:moveTo>
                    <a:lnTo>
                      <a:pt x="603" y="155158"/>
                    </a:lnTo>
                    <a:lnTo>
                      <a:pt x="-1570" y="145061"/>
                    </a:lnTo>
                    <a:cubicBezTo>
                      <a:pt x="20415" y="144677"/>
                      <a:pt x="18945" y="126846"/>
                      <a:pt x="19137" y="111508"/>
                    </a:cubicBezTo>
                    <a:cubicBezTo>
                      <a:pt x="19520" y="92909"/>
                      <a:pt x="19137" y="75654"/>
                      <a:pt x="19137" y="56864"/>
                    </a:cubicBezTo>
                    <a:cubicBezTo>
                      <a:pt x="19137" y="35071"/>
                      <a:pt x="18753" y="14683"/>
                      <a:pt x="18753" y="-975"/>
                    </a:cubicBezTo>
                    <a:cubicBezTo>
                      <a:pt x="22716" y="-975"/>
                      <a:pt x="27446" y="-975"/>
                      <a:pt x="32175" y="-975"/>
                    </a:cubicBezTo>
                    <a:cubicBezTo>
                      <a:pt x="36904" y="-975"/>
                      <a:pt x="41761" y="-975"/>
                      <a:pt x="45788" y="-975"/>
                    </a:cubicBezTo>
                    <a:cubicBezTo>
                      <a:pt x="45788" y="16345"/>
                      <a:pt x="44893" y="38650"/>
                      <a:pt x="44893" y="62296"/>
                    </a:cubicBezTo>
                    <a:cubicBezTo>
                      <a:pt x="44893" y="70029"/>
                      <a:pt x="45404" y="98853"/>
                      <a:pt x="45596" y="110804"/>
                    </a:cubicBezTo>
                    <a:cubicBezTo>
                      <a:pt x="45596" y="136369"/>
                      <a:pt x="30513" y="155158"/>
                      <a:pt x="2456" y="155158"/>
                    </a:cubicBezTo>
                  </a:path>
                </a:pathLst>
              </a:custGeom>
              <a:grpFill/>
              <a:ln w="6363" cap="flat">
                <a:noFill/>
                <a:prstDash val="solid"/>
                <a:miter/>
              </a:ln>
            </p:spPr>
            <p:txBody>
              <a:bodyPr rtlCol="0" anchor="ctr"/>
              <a:lstStyle/>
              <a:p>
                <a:endParaRPr lang="sv-SE" dirty="0">
                  <a:solidFill>
                    <a:schemeClr val="bg1"/>
                  </a:solidFill>
                </a:endParaRPr>
              </a:p>
            </p:txBody>
          </p:sp>
          <p:sp>
            <p:nvSpPr>
              <p:cNvPr id="27" name="Frihandsfigur: Form 26">
                <a:extLst>
                  <a:ext uri="{FF2B5EF4-FFF2-40B4-BE49-F238E27FC236}">
                    <a16:creationId xmlns:a16="http://schemas.microsoft.com/office/drawing/2014/main" id="{7D380169-0F98-4302-ACF3-27F23C467809}"/>
                  </a:ext>
                </a:extLst>
              </p:cNvPr>
              <p:cNvSpPr/>
              <p:nvPr/>
            </p:nvSpPr>
            <p:spPr>
              <a:xfrm>
                <a:off x="10398864" y="6187753"/>
                <a:ext cx="149613" cy="183030"/>
              </a:xfrm>
              <a:custGeom>
                <a:avLst/>
                <a:gdLst>
                  <a:gd name="connsiteX0" fmla="*/ 54032 w 149613"/>
                  <a:gd name="connsiteY0" fmla="*/ 26497 h 183030"/>
                  <a:gd name="connsiteX1" fmla="*/ 40803 w 149613"/>
                  <a:gd name="connsiteY1" fmla="*/ 12251 h 183030"/>
                  <a:gd name="connsiteX2" fmla="*/ 55055 w 149613"/>
                  <a:gd name="connsiteY2" fmla="*/ -965 h 183030"/>
                  <a:gd name="connsiteX3" fmla="*/ 68284 w 149613"/>
                  <a:gd name="connsiteY3" fmla="*/ 12820 h 183030"/>
                  <a:gd name="connsiteX4" fmla="*/ 54096 w 149613"/>
                  <a:gd name="connsiteY4" fmla="*/ 26497 h 183030"/>
                  <a:gd name="connsiteX5" fmla="*/ 54032 w 149613"/>
                  <a:gd name="connsiteY5" fmla="*/ 26497 h 183030"/>
                  <a:gd name="connsiteX6" fmla="*/ 92378 w 149613"/>
                  <a:gd name="connsiteY6" fmla="*/ 26497 h 183030"/>
                  <a:gd name="connsiteX7" fmla="*/ 79149 w 149613"/>
                  <a:gd name="connsiteY7" fmla="*/ 12251 h 183030"/>
                  <a:gd name="connsiteX8" fmla="*/ 93401 w 149613"/>
                  <a:gd name="connsiteY8" fmla="*/ -965 h 183030"/>
                  <a:gd name="connsiteX9" fmla="*/ 106630 w 149613"/>
                  <a:gd name="connsiteY9" fmla="*/ 12820 h 183030"/>
                  <a:gd name="connsiteX10" fmla="*/ 92442 w 149613"/>
                  <a:gd name="connsiteY10" fmla="*/ 26497 h 183030"/>
                  <a:gd name="connsiteX11" fmla="*/ 92378 w 149613"/>
                  <a:gd name="connsiteY11" fmla="*/ 26497 h 183030"/>
                  <a:gd name="connsiteX12" fmla="*/ 73205 w 149613"/>
                  <a:gd name="connsiteY12" fmla="*/ 56279 h 183030"/>
                  <a:gd name="connsiteX13" fmla="*/ 27957 w 149613"/>
                  <a:gd name="connsiteY13" fmla="*/ 114502 h 183030"/>
                  <a:gd name="connsiteX14" fmla="*/ 73205 w 149613"/>
                  <a:gd name="connsiteY14" fmla="*/ 172533 h 183030"/>
                  <a:gd name="connsiteX15" fmla="*/ 118453 w 149613"/>
                  <a:gd name="connsiteY15" fmla="*/ 114502 h 183030"/>
                  <a:gd name="connsiteX16" fmla="*/ 73205 w 149613"/>
                  <a:gd name="connsiteY16" fmla="*/ 56279 h 183030"/>
                  <a:gd name="connsiteX17" fmla="*/ 73205 w 149613"/>
                  <a:gd name="connsiteY17" fmla="*/ 182055 h 183030"/>
                  <a:gd name="connsiteX18" fmla="*/ -1570 w 149613"/>
                  <a:gd name="connsiteY18" fmla="*/ 114502 h 183030"/>
                  <a:gd name="connsiteX19" fmla="*/ 73205 w 149613"/>
                  <a:gd name="connsiteY19" fmla="*/ 46501 h 183030"/>
                  <a:gd name="connsiteX20" fmla="*/ 148044 w 149613"/>
                  <a:gd name="connsiteY20" fmla="*/ 114502 h 183030"/>
                  <a:gd name="connsiteX21" fmla="*/ 73205 w 149613"/>
                  <a:gd name="connsiteY21" fmla="*/ 182055 h 1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613" h="183030">
                    <a:moveTo>
                      <a:pt x="54032" y="26497"/>
                    </a:moveTo>
                    <a:cubicBezTo>
                      <a:pt x="46427" y="26216"/>
                      <a:pt x="40547" y="19837"/>
                      <a:pt x="40803" y="12251"/>
                    </a:cubicBezTo>
                    <a:cubicBezTo>
                      <a:pt x="41122" y="4672"/>
                      <a:pt x="47449" y="-1247"/>
                      <a:pt x="55055" y="-965"/>
                    </a:cubicBezTo>
                    <a:cubicBezTo>
                      <a:pt x="62468" y="-690"/>
                      <a:pt x="68284" y="5407"/>
                      <a:pt x="68284" y="12820"/>
                    </a:cubicBezTo>
                    <a:cubicBezTo>
                      <a:pt x="68156" y="20515"/>
                      <a:pt x="61765" y="26638"/>
                      <a:pt x="54096" y="26497"/>
                    </a:cubicBezTo>
                    <a:cubicBezTo>
                      <a:pt x="54096" y="26497"/>
                      <a:pt x="54032" y="26497"/>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23" y="56279"/>
                      <a:pt x="27957" y="77178"/>
                      <a:pt x="27957" y="114502"/>
                    </a:cubicBezTo>
                    <a:cubicBezTo>
                      <a:pt x="27957" y="151825"/>
                      <a:pt x="51795" y="172533"/>
                      <a:pt x="73205" y="172533"/>
                    </a:cubicBezTo>
                    <a:cubicBezTo>
                      <a:pt x="94615" y="172533"/>
                      <a:pt x="118453" y="152337"/>
                      <a:pt x="118453" y="114502"/>
                    </a:cubicBezTo>
                    <a:cubicBezTo>
                      <a:pt x="118453" y="76667"/>
                      <a:pt x="94871" y="56279"/>
                      <a:pt x="73205" y="56279"/>
                    </a:cubicBezTo>
                    <a:moveTo>
                      <a:pt x="73205" y="182055"/>
                    </a:moveTo>
                    <a:cubicBezTo>
                      <a:pt x="29234" y="182055"/>
                      <a:pt x="-1570" y="153231"/>
                      <a:pt x="-1570" y="114502"/>
                    </a:cubicBezTo>
                    <a:cubicBezTo>
                      <a:pt x="-1570" y="75772"/>
                      <a:pt x="29234" y="46501"/>
                      <a:pt x="73205" y="46501"/>
                    </a:cubicBezTo>
                    <a:cubicBezTo>
                      <a:pt x="117175" y="46501"/>
                      <a:pt x="148044" y="75900"/>
                      <a:pt x="148044" y="114502"/>
                    </a:cubicBezTo>
                    <a:cubicBezTo>
                      <a:pt x="148044" y="153104"/>
                      <a:pt x="117367" y="182055"/>
                      <a:pt x="73205" y="182055"/>
                    </a:cubicBezTo>
                  </a:path>
                </a:pathLst>
              </a:custGeom>
              <a:grpFill/>
              <a:ln w="6363" cap="flat">
                <a:noFill/>
                <a:prstDash val="solid"/>
                <a:miter/>
              </a:ln>
            </p:spPr>
            <p:txBody>
              <a:bodyPr rtlCol="0" anchor="ctr"/>
              <a:lstStyle/>
              <a:p>
                <a:endParaRPr lang="sv-SE" dirty="0">
                  <a:solidFill>
                    <a:schemeClr val="bg1"/>
                  </a:solidFill>
                </a:endParaRPr>
              </a:p>
            </p:txBody>
          </p:sp>
          <p:sp>
            <p:nvSpPr>
              <p:cNvPr id="28" name="Frihandsfigur: Form 27">
                <a:extLst>
                  <a:ext uri="{FF2B5EF4-FFF2-40B4-BE49-F238E27FC236}">
                    <a16:creationId xmlns:a16="http://schemas.microsoft.com/office/drawing/2014/main" id="{5CC73DAD-2B60-4111-93E8-17D2CCDA3ACF}"/>
                  </a:ext>
                </a:extLst>
              </p:cNvPr>
              <p:cNvSpPr/>
              <p:nvPr/>
            </p:nvSpPr>
            <p:spPr>
              <a:xfrm>
                <a:off x="10569569" y="6237594"/>
                <a:ext cx="118681" cy="131591"/>
              </a:xfrm>
              <a:custGeom>
                <a:avLst/>
                <a:gdLst>
                  <a:gd name="connsiteX0" fmla="*/ 116664 w 118681"/>
                  <a:gd name="connsiteY0" fmla="*/ 130617 h 131591"/>
                  <a:gd name="connsiteX1" fmla="*/ 105736 w 118681"/>
                  <a:gd name="connsiteY1" fmla="*/ 130617 h 131591"/>
                  <a:gd name="connsiteX2" fmla="*/ 96085 w 118681"/>
                  <a:gd name="connsiteY2" fmla="*/ 130617 h 131591"/>
                  <a:gd name="connsiteX3" fmla="*/ 45404 w 118681"/>
                  <a:gd name="connsiteY3" fmla="*/ 70924 h 131591"/>
                  <a:gd name="connsiteX4" fmla="*/ 10445 w 118681"/>
                  <a:gd name="connsiteY4" fmla="*/ 31811 h 131591"/>
                  <a:gd name="connsiteX5" fmla="*/ 10445 w 118681"/>
                  <a:gd name="connsiteY5" fmla="*/ 64086 h 131591"/>
                  <a:gd name="connsiteX6" fmla="*/ 11212 w 118681"/>
                  <a:gd name="connsiteY6" fmla="*/ 129019 h 131591"/>
                  <a:gd name="connsiteX7" fmla="*/ 4821 w 118681"/>
                  <a:gd name="connsiteY7" fmla="*/ 129019 h 131591"/>
                  <a:gd name="connsiteX8" fmla="*/ -1570 w 118681"/>
                  <a:gd name="connsiteY8" fmla="*/ 129019 h 131591"/>
                  <a:gd name="connsiteX9" fmla="*/ -1570 w 118681"/>
                  <a:gd name="connsiteY9" fmla="*/ 64278 h 131591"/>
                  <a:gd name="connsiteX10" fmla="*/ -1570 w 118681"/>
                  <a:gd name="connsiteY10" fmla="*/ -975 h 131591"/>
                  <a:gd name="connsiteX11" fmla="*/ 9294 w 118681"/>
                  <a:gd name="connsiteY11" fmla="*/ -975 h 131591"/>
                  <a:gd name="connsiteX12" fmla="*/ 19009 w 118681"/>
                  <a:gd name="connsiteY12" fmla="*/ -975 h 131591"/>
                  <a:gd name="connsiteX13" fmla="*/ 66047 w 118681"/>
                  <a:gd name="connsiteY13" fmla="*/ 55266 h 131591"/>
                  <a:gd name="connsiteX14" fmla="*/ 104393 w 118681"/>
                  <a:gd name="connsiteY14" fmla="*/ 98726 h 131591"/>
                  <a:gd name="connsiteX15" fmla="*/ 104393 w 118681"/>
                  <a:gd name="connsiteY15" fmla="*/ 64278 h 131591"/>
                  <a:gd name="connsiteX16" fmla="*/ 103882 w 118681"/>
                  <a:gd name="connsiteY16" fmla="*/ -975 h 131591"/>
                  <a:gd name="connsiteX17" fmla="*/ 110273 w 118681"/>
                  <a:gd name="connsiteY17" fmla="*/ -975 h 131591"/>
                  <a:gd name="connsiteX18" fmla="*/ 117111 w 118681"/>
                  <a:gd name="connsiteY18" fmla="*/ -975 h 131591"/>
                  <a:gd name="connsiteX19" fmla="*/ 117111 w 118681"/>
                  <a:gd name="connsiteY19" fmla="*/ 64086 h 131591"/>
                  <a:gd name="connsiteX20" fmla="*/ 117111 w 118681"/>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681" h="131591">
                    <a:moveTo>
                      <a:pt x="116664" y="130617"/>
                    </a:moveTo>
                    <a:cubicBezTo>
                      <a:pt x="112510" y="130617"/>
                      <a:pt x="108995" y="130617"/>
                      <a:pt x="105736" y="130617"/>
                    </a:cubicBezTo>
                    <a:cubicBezTo>
                      <a:pt x="102476" y="130617"/>
                      <a:pt x="99345" y="130617"/>
                      <a:pt x="96085" y="130617"/>
                    </a:cubicBezTo>
                    <a:cubicBezTo>
                      <a:pt x="84709" y="118730"/>
                      <a:pt x="70521" y="100707"/>
                      <a:pt x="45404" y="70924"/>
                    </a:cubicBezTo>
                    <a:cubicBezTo>
                      <a:pt x="26231" y="48748"/>
                      <a:pt x="18562" y="40119"/>
                      <a:pt x="10445" y="31811"/>
                    </a:cubicBezTo>
                    <a:cubicBezTo>
                      <a:pt x="10445" y="35454"/>
                      <a:pt x="10445" y="57375"/>
                      <a:pt x="10445" y="64086"/>
                    </a:cubicBezTo>
                    <a:cubicBezTo>
                      <a:pt x="10445" y="78338"/>
                      <a:pt x="10828"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94" y="-975"/>
                    </a:lnTo>
                    <a:lnTo>
                      <a:pt x="19009" y="-975"/>
                    </a:lnTo>
                    <a:cubicBezTo>
                      <a:pt x="32558" y="15450"/>
                      <a:pt x="38182" y="22480"/>
                      <a:pt x="66047" y="55266"/>
                    </a:cubicBezTo>
                    <a:cubicBezTo>
                      <a:pt x="86243" y="78849"/>
                      <a:pt x="93848" y="87733"/>
                      <a:pt x="104393" y="98726"/>
                    </a:cubicBezTo>
                    <a:cubicBezTo>
                      <a:pt x="104393" y="93868"/>
                      <a:pt x="104393" y="71691"/>
                      <a:pt x="104393" y="64278"/>
                    </a:cubicBezTo>
                    <a:cubicBezTo>
                      <a:pt x="104393" y="49834"/>
                      <a:pt x="104393" y="12382"/>
                      <a:pt x="103882" y="-975"/>
                    </a:cubicBezTo>
                    <a:lnTo>
                      <a:pt x="110273" y="-975"/>
                    </a:lnTo>
                    <a:lnTo>
                      <a:pt x="117111" y="-975"/>
                    </a:lnTo>
                    <a:cubicBezTo>
                      <a:pt x="117111" y="14491"/>
                      <a:pt x="117111" y="48620"/>
                      <a:pt x="117111" y="64086"/>
                    </a:cubicBezTo>
                    <a:cubicBezTo>
                      <a:pt x="117111" y="79552"/>
                      <a:pt x="117111" y="114575"/>
                      <a:pt x="117111"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29" name="Frihandsfigur: Form 28">
                <a:extLst>
                  <a:ext uri="{FF2B5EF4-FFF2-40B4-BE49-F238E27FC236}">
                    <a16:creationId xmlns:a16="http://schemas.microsoft.com/office/drawing/2014/main" id="{DAF2CE0A-4302-44F3-93EC-9FD2D789D11B}"/>
                  </a:ext>
                </a:extLst>
              </p:cNvPr>
              <p:cNvSpPr/>
              <p:nvPr/>
            </p:nvSpPr>
            <p:spPr>
              <a:xfrm>
                <a:off x="10717905" y="6237530"/>
                <a:ext cx="114974" cy="130249"/>
              </a:xfrm>
              <a:custGeom>
                <a:avLst/>
                <a:gdLst>
                  <a:gd name="connsiteX0" fmla="*/ 113214 w 114974"/>
                  <a:gd name="connsiteY0" fmla="*/ 129275 h 130249"/>
                  <a:gd name="connsiteX1" fmla="*/ 96596 w 114974"/>
                  <a:gd name="connsiteY1" fmla="*/ 129275 h 130249"/>
                  <a:gd name="connsiteX2" fmla="*/ 78446 w 114974"/>
                  <a:gd name="connsiteY2" fmla="*/ 129275 h 130249"/>
                  <a:gd name="connsiteX3" fmla="*/ 52882 w 114974"/>
                  <a:gd name="connsiteY3" fmla="*/ 98214 h 130249"/>
                  <a:gd name="connsiteX4" fmla="*/ 31791 w 114974"/>
                  <a:gd name="connsiteY4" fmla="*/ 73928 h 130249"/>
                  <a:gd name="connsiteX5" fmla="*/ 24953 w 114974"/>
                  <a:gd name="connsiteY5" fmla="*/ 80319 h 130249"/>
                  <a:gd name="connsiteX6" fmla="*/ 25464 w 114974"/>
                  <a:gd name="connsiteY6" fmla="*/ 129019 h 130249"/>
                  <a:gd name="connsiteX7" fmla="*/ 12107 w 114974"/>
                  <a:gd name="connsiteY7" fmla="*/ 129019 h 130249"/>
                  <a:gd name="connsiteX8" fmla="*/ -1570 w 114974"/>
                  <a:gd name="connsiteY8" fmla="*/ 129019 h 130249"/>
                  <a:gd name="connsiteX9" fmla="*/ -1058 w 114974"/>
                  <a:gd name="connsiteY9" fmla="*/ 62488 h 130249"/>
                  <a:gd name="connsiteX10" fmla="*/ -1570 w 114974"/>
                  <a:gd name="connsiteY10" fmla="*/ -975 h 130249"/>
                  <a:gd name="connsiteX11" fmla="*/ 11724 w 114974"/>
                  <a:gd name="connsiteY11" fmla="*/ -975 h 130249"/>
                  <a:gd name="connsiteX12" fmla="*/ 25464 w 114974"/>
                  <a:gd name="connsiteY12" fmla="*/ -975 h 130249"/>
                  <a:gd name="connsiteX13" fmla="*/ 24953 w 114974"/>
                  <a:gd name="connsiteY13" fmla="*/ 62488 h 130249"/>
                  <a:gd name="connsiteX14" fmla="*/ 54863 w 114974"/>
                  <a:gd name="connsiteY14" fmla="*/ 33473 h 130249"/>
                  <a:gd name="connsiteX15" fmla="*/ 88544 w 114974"/>
                  <a:gd name="connsiteY15" fmla="*/ -975 h 130249"/>
                  <a:gd name="connsiteX16" fmla="*/ 98003 w 114974"/>
                  <a:gd name="connsiteY16" fmla="*/ -975 h 130249"/>
                  <a:gd name="connsiteX17" fmla="*/ 107334 w 114974"/>
                  <a:gd name="connsiteY17" fmla="*/ -975 h 130249"/>
                  <a:gd name="connsiteX18" fmla="*/ 49047 w 114974"/>
                  <a:gd name="connsiteY18" fmla="*/ 56544 h 130249"/>
                  <a:gd name="connsiteX19" fmla="*/ 72694 w 114974"/>
                  <a:gd name="connsiteY19" fmla="*/ 83387 h 130249"/>
                  <a:gd name="connsiteX20" fmla="*/ 113405 w 114974"/>
                  <a:gd name="connsiteY20" fmla="*/ 129019 h 13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974" h="130249">
                    <a:moveTo>
                      <a:pt x="113214" y="129275"/>
                    </a:moveTo>
                    <a:cubicBezTo>
                      <a:pt x="108739" y="129275"/>
                      <a:pt x="102796" y="129275"/>
                      <a:pt x="96596" y="129275"/>
                    </a:cubicBezTo>
                    <a:cubicBezTo>
                      <a:pt x="90397" y="129275"/>
                      <a:pt x="83814" y="129275"/>
                      <a:pt x="78446" y="129275"/>
                    </a:cubicBezTo>
                    <a:cubicBezTo>
                      <a:pt x="69434" y="118410"/>
                      <a:pt x="63874" y="111188"/>
                      <a:pt x="52882" y="98214"/>
                    </a:cubicBezTo>
                    <a:cubicBezTo>
                      <a:pt x="43295" y="87094"/>
                      <a:pt x="31791" y="73928"/>
                      <a:pt x="31791" y="73928"/>
                    </a:cubicBezTo>
                    <a:lnTo>
                      <a:pt x="24953" y="80319"/>
                    </a:lnTo>
                    <a:cubicBezTo>
                      <a:pt x="24953" y="103391"/>
                      <a:pt x="24953" y="114384"/>
                      <a:pt x="25464" y="129019"/>
                    </a:cubicBezTo>
                    <a:cubicBezTo>
                      <a:pt x="21119" y="129019"/>
                      <a:pt x="16644" y="129019"/>
                      <a:pt x="12107" y="129019"/>
                    </a:cubicBezTo>
                    <a:cubicBezTo>
                      <a:pt x="7570" y="129019"/>
                      <a:pt x="2904" y="129019"/>
                      <a:pt x="-1570" y="129019"/>
                    </a:cubicBezTo>
                    <a:cubicBezTo>
                      <a:pt x="-1570" y="107162"/>
                      <a:pt x="-1058" y="79233"/>
                      <a:pt x="-1058" y="62488"/>
                    </a:cubicBezTo>
                    <a:cubicBezTo>
                      <a:pt x="-1058" y="45744"/>
                      <a:pt x="-1570" y="10401"/>
                      <a:pt x="-1570" y="-975"/>
                    </a:cubicBezTo>
                    <a:cubicBezTo>
                      <a:pt x="2648" y="-975"/>
                      <a:pt x="7186" y="-975"/>
                      <a:pt x="11724" y="-975"/>
                    </a:cubicBezTo>
                    <a:cubicBezTo>
                      <a:pt x="16261" y="-975"/>
                      <a:pt x="20927" y="-975"/>
                      <a:pt x="25464" y="-975"/>
                    </a:cubicBezTo>
                    <a:cubicBezTo>
                      <a:pt x="25464" y="12702"/>
                      <a:pt x="24953" y="41398"/>
                      <a:pt x="24953" y="62488"/>
                    </a:cubicBezTo>
                    <a:cubicBezTo>
                      <a:pt x="37735" y="50601"/>
                      <a:pt x="45085" y="43315"/>
                      <a:pt x="54863" y="33473"/>
                    </a:cubicBezTo>
                    <a:cubicBezTo>
                      <a:pt x="61254" y="27082"/>
                      <a:pt x="79916" y="7909"/>
                      <a:pt x="88544" y="-975"/>
                    </a:cubicBezTo>
                    <a:cubicBezTo>
                      <a:pt x="92059" y="-975"/>
                      <a:pt x="94935" y="-975"/>
                      <a:pt x="98003" y="-975"/>
                    </a:cubicBezTo>
                    <a:cubicBezTo>
                      <a:pt x="101071" y="-975"/>
                      <a:pt x="103882" y="-975"/>
                      <a:pt x="107334" y="-975"/>
                    </a:cubicBezTo>
                    <a:cubicBezTo>
                      <a:pt x="87138" y="18198"/>
                      <a:pt x="68348" y="36860"/>
                      <a:pt x="49047" y="56544"/>
                    </a:cubicBezTo>
                    <a:lnTo>
                      <a:pt x="72694" y="83387"/>
                    </a:lnTo>
                    <a:cubicBezTo>
                      <a:pt x="85476" y="97959"/>
                      <a:pt x="97044" y="110932"/>
                      <a:pt x="11340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0" name="Frihandsfigur: Form 29">
                <a:extLst>
                  <a:ext uri="{FF2B5EF4-FFF2-40B4-BE49-F238E27FC236}">
                    <a16:creationId xmlns:a16="http://schemas.microsoft.com/office/drawing/2014/main" id="{7B4C2FCD-0DB9-456B-AA1B-57BF8F33D8B7}"/>
                  </a:ext>
                </a:extLst>
              </p:cNvPr>
              <p:cNvSpPr/>
              <p:nvPr/>
            </p:nvSpPr>
            <p:spPr>
              <a:xfrm>
                <a:off x="10833455" y="6187753"/>
                <a:ext cx="149613" cy="183285"/>
              </a:xfrm>
              <a:custGeom>
                <a:avLst/>
                <a:gdLst>
                  <a:gd name="connsiteX0" fmla="*/ 54032 w 149613"/>
                  <a:gd name="connsiteY0" fmla="*/ 26497 h 183285"/>
                  <a:gd name="connsiteX1" fmla="*/ 39396 w 149613"/>
                  <a:gd name="connsiteY1" fmla="*/ 13728 h 183285"/>
                  <a:gd name="connsiteX2" fmla="*/ 52178 w 149613"/>
                  <a:gd name="connsiteY2" fmla="*/ -921 h 183285"/>
                  <a:gd name="connsiteX3" fmla="*/ 54032 w 149613"/>
                  <a:gd name="connsiteY3" fmla="*/ -921 h 183285"/>
                  <a:gd name="connsiteX4" fmla="*/ 68668 w 149613"/>
                  <a:gd name="connsiteY4" fmla="*/ 11849 h 183285"/>
                  <a:gd name="connsiteX5" fmla="*/ 55885 w 149613"/>
                  <a:gd name="connsiteY5" fmla="*/ 26497 h 183285"/>
                  <a:gd name="connsiteX6" fmla="*/ 54032 w 149613"/>
                  <a:gd name="connsiteY6" fmla="*/ 26497 h 183285"/>
                  <a:gd name="connsiteX7" fmla="*/ 92378 w 149613"/>
                  <a:gd name="connsiteY7" fmla="*/ 26497 h 183285"/>
                  <a:gd name="connsiteX8" fmla="*/ 79149 w 149613"/>
                  <a:gd name="connsiteY8" fmla="*/ 12251 h 183285"/>
                  <a:gd name="connsiteX9" fmla="*/ 93401 w 149613"/>
                  <a:gd name="connsiteY9" fmla="*/ -965 h 183285"/>
                  <a:gd name="connsiteX10" fmla="*/ 106630 w 149613"/>
                  <a:gd name="connsiteY10" fmla="*/ 12820 h 183285"/>
                  <a:gd name="connsiteX11" fmla="*/ 92442 w 149613"/>
                  <a:gd name="connsiteY11" fmla="*/ 26497 h 183285"/>
                  <a:gd name="connsiteX12" fmla="*/ 92378 w 149613"/>
                  <a:gd name="connsiteY12" fmla="*/ 26497 h 183285"/>
                  <a:gd name="connsiteX13" fmla="*/ 73205 w 149613"/>
                  <a:gd name="connsiteY13" fmla="*/ 56279 h 183285"/>
                  <a:gd name="connsiteX14" fmla="*/ 27957 w 149613"/>
                  <a:gd name="connsiteY14" fmla="*/ 114502 h 183285"/>
                  <a:gd name="connsiteX15" fmla="*/ 73205 w 149613"/>
                  <a:gd name="connsiteY15" fmla="*/ 172533 h 183285"/>
                  <a:gd name="connsiteX16" fmla="*/ 118453 w 149613"/>
                  <a:gd name="connsiteY16" fmla="*/ 114502 h 183285"/>
                  <a:gd name="connsiteX17" fmla="*/ 73205 w 149613"/>
                  <a:gd name="connsiteY17" fmla="*/ 56535 h 183285"/>
                  <a:gd name="connsiteX18" fmla="*/ 73205 w 149613"/>
                  <a:gd name="connsiteY18" fmla="*/ 182311 h 183285"/>
                  <a:gd name="connsiteX19" fmla="*/ -1570 w 149613"/>
                  <a:gd name="connsiteY19" fmla="*/ 114757 h 183285"/>
                  <a:gd name="connsiteX20" fmla="*/ 73205 w 149613"/>
                  <a:gd name="connsiteY20" fmla="*/ 46756 h 183285"/>
                  <a:gd name="connsiteX21" fmla="*/ 148044 w 149613"/>
                  <a:gd name="connsiteY21" fmla="*/ 114757 h 183285"/>
                  <a:gd name="connsiteX22" fmla="*/ 73205 w 149613"/>
                  <a:gd name="connsiteY22" fmla="*/ 182311 h 18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613" h="183285">
                    <a:moveTo>
                      <a:pt x="54032" y="26497"/>
                    </a:moveTo>
                    <a:cubicBezTo>
                      <a:pt x="46490" y="27015"/>
                      <a:pt x="39908" y="21295"/>
                      <a:pt x="39396" y="13728"/>
                    </a:cubicBezTo>
                    <a:cubicBezTo>
                      <a:pt x="38885" y="6154"/>
                      <a:pt x="44573" y="-403"/>
                      <a:pt x="52178" y="-921"/>
                    </a:cubicBezTo>
                    <a:cubicBezTo>
                      <a:pt x="52754" y="-965"/>
                      <a:pt x="53393" y="-965"/>
                      <a:pt x="54032" y="-921"/>
                    </a:cubicBezTo>
                    <a:cubicBezTo>
                      <a:pt x="61574" y="-1438"/>
                      <a:pt x="68156" y="4282"/>
                      <a:pt x="68668" y="11849"/>
                    </a:cubicBezTo>
                    <a:cubicBezTo>
                      <a:pt x="69179" y="19422"/>
                      <a:pt x="63490" y="25979"/>
                      <a:pt x="55885" y="26497"/>
                    </a:cubicBezTo>
                    <a:cubicBezTo>
                      <a:pt x="55310" y="26542"/>
                      <a:pt x="54671" y="26542"/>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87" y="56279"/>
                      <a:pt x="27957" y="77178"/>
                      <a:pt x="27957" y="114502"/>
                    </a:cubicBezTo>
                    <a:cubicBezTo>
                      <a:pt x="27957" y="151825"/>
                      <a:pt x="51795" y="172533"/>
                      <a:pt x="73205" y="172533"/>
                    </a:cubicBezTo>
                    <a:cubicBezTo>
                      <a:pt x="94615" y="172533"/>
                      <a:pt x="118453" y="152337"/>
                      <a:pt x="118453" y="114502"/>
                    </a:cubicBezTo>
                    <a:cubicBezTo>
                      <a:pt x="118453" y="76667"/>
                      <a:pt x="94871" y="56535"/>
                      <a:pt x="73205" y="56535"/>
                    </a:cubicBezTo>
                    <a:moveTo>
                      <a:pt x="73205" y="182311"/>
                    </a:moveTo>
                    <a:cubicBezTo>
                      <a:pt x="29234" y="182311"/>
                      <a:pt x="-1570" y="153487"/>
                      <a:pt x="-1570" y="114757"/>
                    </a:cubicBezTo>
                    <a:cubicBezTo>
                      <a:pt x="-1570" y="76028"/>
                      <a:pt x="29234" y="46756"/>
                      <a:pt x="73205" y="46756"/>
                    </a:cubicBezTo>
                    <a:cubicBezTo>
                      <a:pt x="117175" y="46756"/>
                      <a:pt x="148044" y="76155"/>
                      <a:pt x="148044" y="114757"/>
                    </a:cubicBezTo>
                    <a:cubicBezTo>
                      <a:pt x="148044" y="153359"/>
                      <a:pt x="117367" y="182311"/>
                      <a:pt x="73205" y="182311"/>
                    </a:cubicBezTo>
                  </a:path>
                </a:pathLst>
              </a:custGeom>
              <a:grpFill/>
              <a:ln w="6363" cap="flat">
                <a:noFill/>
                <a:prstDash val="solid"/>
                <a:miter/>
              </a:ln>
            </p:spPr>
            <p:txBody>
              <a:bodyPr rtlCol="0" anchor="ctr"/>
              <a:lstStyle/>
              <a:p>
                <a:endParaRPr lang="sv-SE" dirty="0">
                  <a:solidFill>
                    <a:schemeClr val="bg1"/>
                  </a:solidFill>
                </a:endParaRPr>
              </a:p>
            </p:txBody>
          </p:sp>
          <p:sp>
            <p:nvSpPr>
              <p:cNvPr id="31" name="Frihandsfigur: Form 30">
                <a:extLst>
                  <a:ext uri="{FF2B5EF4-FFF2-40B4-BE49-F238E27FC236}">
                    <a16:creationId xmlns:a16="http://schemas.microsoft.com/office/drawing/2014/main" id="{C23C41D0-BF90-4756-B081-B627AFD6E839}"/>
                  </a:ext>
                </a:extLst>
              </p:cNvPr>
              <p:cNvSpPr/>
              <p:nvPr/>
            </p:nvSpPr>
            <p:spPr>
              <a:xfrm>
                <a:off x="11007547" y="6237594"/>
                <a:ext cx="89602" cy="129994"/>
              </a:xfrm>
              <a:custGeom>
                <a:avLst/>
                <a:gdLst>
                  <a:gd name="connsiteX0" fmla="*/ 24952 w 89602"/>
                  <a:gd name="connsiteY0" fmla="*/ 9314 h 129994"/>
                  <a:gd name="connsiteX1" fmla="*/ 24952 w 89602"/>
                  <a:gd name="connsiteY1" fmla="*/ 39033 h 129994"/>
                  <a:gd name="connsiteX2" fmla="*/ 24952 w 89602"/>
                  <a:gd name="connsiteY2" fmla="*/ 59740 h 129994"/>
                  <a:gd name="connsiteX3" fmla="*/ 34092 w 89602"/>
                  <a:gd name="connsiteY3" fmla="*/ 59740 h 129994"/>
                  <a:gd name="connsiteX4" fmla="*/ 61318 w 89602"/>
                  <a:gd name="connsiteY4" fmla="*/ 34176 h 129994"/>
                  <a:gd name="connsiteX5" fmla="*/ 35753 w 89602"/>
                  <a:gd name="connsiteY5" fmla="*/ 9314 h 129994"/>
                  <a:gd name="connsiteX6" fmla="*/ 25464 w 89602"/>
                  <a:gd name="connsiteY6" fmla="*/ 9314 h 129994"/>
                  <a:gd name="connsiteX7" fmla="*/ 25464 w 89602"/>
                  <a:gd name="connsiteY7" fmla="*/ 129019 h 129994"/>
                  <a:gd name="connsiteX8" fmla="*/ 11723 w 89602"/>
                  <a:gd name="connsiteY8" fmla="*/ 129019 h 129994"/>
                  <a:gd name="connsiteX9" fmla="*/ -1570 w 89602"/>
                  <a:gd name="connsiteY9" fmla="*/ 129019 h 129994"/>
                  <a:gd name="connsiteX10" fmla="*/ -1059 w 89602"/>
                  <a:gd name="connsiteY10" fmla="*/ 62296 h 129994"/>
                  <a:gd name="connsiteX11" fmla="*/ -1570 w 89602"/>
                  <a:gd name="connsiteY11" fmla="*/ -975 h 129994"/>
                  <a:gd name="connsiteX12" fmla="*/ 18242 w 89602"/>
                  <a:gd name="connsiteY12" fmla="*/ -592 h 129994"/>
                  <a:gd name="connsiteX13" fmla="*/ 46171 w 89602"/>
                  <a:gd name="connsiteY13" fmla="*/ -975 h 129994"/>
                  <a:gd name="connsiteX14" fmla="*/ 88033 w 89602"/>
                  <a:gd name="connsiteY14" fmla="*/ 33984 h 129994"/>
                  <a:gd name="connsiteX15" fmla="*/ 55183 w 89602"/>
                  <a:gd name="connsiteY15" fmla="*/ 68624 h 129994"/>
                  <a:gd name="connsiteX16" fmla="*/ 30065 w 89602"/>
                  <a:gd name="connsiteY16" fmla="*/ 70029 h 129994"/>
                  <a:gd name="connsiteX17" fmla="*/ 24952 w 89602"/>
                  <a:gd name="connsiteY17" fmla="*/ 70029 h 129994"/>
                  <a:gd name="connsiteX18" fmla="*/ 25464 w 89602"/>
                  <a:gd name="connsiteY1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602" h="129994">
                    <a:moveTo>
                      <a:pt x="24952" y="9314"/>
                    </a:moveTo>
                    <a:cubicBezTo>
                      <a:pt x="24952" y="17431"/>
                      <a:pt x="24952" y="39033"/>
                      <a:pt x="24952" y="39033"/>
                    </a:cubicBezTo>
                    <a:lnTo>
                      <a:pt x="24952" y="59740"/>
                    </a:lnTo>
                    <a:lnTo>
                      <a:pt x="34092" y="59740"/>
                    </a:lnTo>
                    <a:cubicBezTo>
                      <a:pt x="47449" y="59740"/>
                      <a:pt x="61318" y="53988"/>
                      <a:pt x="61318" y="34176"/>
                    </a:cubicBezTo>
                    <a:cubicBezTo>
                      <a:pt x="61318" y="16856"/>
                      <a:pt x="52690" y="9314"/>
                      <a:pt x="35753" y="9314"/>
                    </a:cubicBezTo>
                    <a:lnTo>
                      <a:pt x="25464" y="9314"/>
                    </a:lnTo>
                    <a:moveTo>
                      <a:pt x="25464" y="129019"/>
                    </a:moveTo>
                    <a:cubicBezTo>
                      <a:pt x="21118" y="129019"/>
                      <a:pt x="16388" y="129019"/>
                      <a:pt x="11723" y="129019"/>
                    </a:cubicBezTo>
                    <a:cubicBezTo>
                      <a:pt x="7058" y="129019"/>
                      <a:pt x="2456" y="129019"/>
                      <a:pt x="-1570" y="129019"/>
                    </a:cubicBezTo>
                    <a:cubicBezTo>
                      <a:pt x="-1570" y="118921"/>
                      <a:pt x="-1059" y="81597"/>
                      <a:pt x="-1059" y="62296"/>
                    </a:cubicBezTo>
                    <a:cubicBezTo>
                      <a:pt x="-1059" y="35774"/>
                      <a:pt x="-1570" y="3499"/>
                      <a:pt x="-1570" y="-975"/>
                    </a:cubicBezTo>
                    <a:cubicBezTo>
                      <a:pt x="4821" y="-975"/>
                      <a:pt x="10317" y="-592"/>
                      <a:pt x="18242" y="-592"/>
                    </a:cubicBezTo>
                    <a:cubicBezTo>
                      <a:pt x="29426" y="-592"/>
                      <a:pt x="35179" y="-975"/>
                      <a:pt x="46171" y="-975"/>
                    </a:cubicBezTo>
                    <a:cubicBezTo>
                      <a:pt x="67453" y="-975"/>
                      <a:pt x="88033" y="11807"/>
                      <a:pt x="88033" y="33984"/>
                    </a:cubicBezTo>
                    <a:cubicBezTo>
                      <a:pt x="88033" y="53796"/>
                      <a:pt x="71096" y="65173"/>
                      <a:pt x="55183" y="68624"/>
                    </a:cubicBezTo>
                    <a:cubicBezTo>
                      <a:pt x="46874" y="69793"/>
                      <a:pt x="38438" y="70260"/>
                      <a:pt x="30065" y="70029"/>
                    </a:cubicBezTo>
                    <a:lnTo>
                      <a:pt x="24952" y="70029"/>
                    </a:lnTo>
                    <a:cubicBezTo>
                      <a:pt x="24952" y="102305"/>
                      <a:pt x="24952" y="114383"/>
                      <a:pt x="25464"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2" name="Frihandsfigur: Form 31">
                <a:extLst>
                  <a:ext uri="{FF2B5EF4-FFF2-40B4-BE49-F238E27FC236}">
                    <a16:creationId xmlns:a16="http://schemas.microsoft.com/office/drawing/2014/main" id="{389F48B3-28CA-4400-97C2-7EC07E34E022}"/>
                  </a:ext>
                </a:extLst>
              </p:cNvPr>
              <p:cNvSpPr/>
              <p:nvPr/>
            </p:nvSpPr>
            <p:spPr>
              <a:xfrm>
                <a:off x="11117217" y="6237594"/>
                <a:ext cx="27034" cy="129994"/>
              </a:xfrm>
              <a:custGeom>
                <a:avLst/>
                <a:gdLst>
                  <a:gd name="connsiteX0" fmla="*/ 25465 w 27034"/>
                  <a:gd name="connsiteY0" fmla="*/ 129019 h 129994"/>
                  <a:gd name="connsiteX1" fmla="*/ 11979 w 27034"/>
                  <a:gd name="connsiteY1" fmla="*/ 129019 h 129994"/>
                  <a:gd name="connsiteX2" fmla="*/ -1570 w 27034"/>
                  <a:gd name="connsiteY2" fmla="*/ 129019 h 129994"/>
                  <a:gd name="connsiteX3" fmla="*/ -1058 w 27034"/>
                  <a:gd name="connsiteY3" fmla="*/ 62488 h 129994"/>
                  <a:gd name="connsiteX4" fmla="*/ -1570 w 27034"/>
                  <a:gd name="connsiteY4" fmla="*/ -975 h 129994"/>
                  <a:gd name="connsiteX5" fmla="*/ 11979 w 27034"/>
                  <a:gd name="connsiteY5" fmla="*/ -975 h 129994"/>
                  <a:gd name="connsiteX6" fmla="*/ 25465 w 27034"/>
                  <a:gd name="connsiteY6" fmla="*/ -975 h 129994"/>
                  <a:gd name="connsiteX7" fmla="*/ 24889 w 27034"/>
                  <a:gd name="connsiteY7" fmla="*/ 62488 h 129994"/>
                  <a:gd name="connsiteX8" fmla="*/ 25465 w 27034"/>
                  <a:gd name="connsiteY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4" h="129994">
                    <a:moveTo>
                      <a:pt x="25465" y="129019"/>
                    </a:moveTo>
                    <a:cubicBezTo>
                      <a:pt x="21182" y="129019"/>
                      <a:pt x="16581" y="129019"/>
                      <a:pt x="11979" y="129019"/>
                    </a:cubicBezTo>
                    <a:cubicBezTo>
                      <a:pt x="7378" y="129019"/>
                      <a:pt x="2712" y="129019"/>
                      <a:pt x="-1570" y="129019"/>
                    </a:cubicBezTo>
                    <a:cubicBezTo>
                      <a:pt x="-1570" y="104989"/>
                      <a:pt x="-1058" y="79233"/>
                      <a:pt x="-1058" y="62488"/>
                    </a:cubicBezTo>
                    <a:cubicBezTo>
                      <a:pt x="-1058" y="45744"/>
                      <a:pt x="-1570" y="8740"/>
                      <a:pt x="-1570" y="-975"/>
                    </a:cubicBezTo>
                    <a:cubicBezTo>
                      <a:pt x="2648" y="-975"/>
                      <a:pt x="7314" y="-975"/>
                      <a:pt x="11979" y="-975"/>
                    </a:cubicBezTo>
                    <a:cubicBezTo>
                      <a:pt x="16645" y="-975"/>
                      <a:pt x="21310" y="-975"/>
                      <a:pt x="25465" y="-975"/>
                    </a:cubicBezTo>
                    <a:cubicBezTo>
                      <a:pt x="25465" y="9314"/>
                      <a:pt x="24889" y="45169"/>
                      <a:pt x="24889" y="62488"/>
                    </a:cubicBezTo>
                    <a:cubicBezTo>
                      <a:pt x="24889" y="79808"/>
                      <a:pt x="25273" y="105180"/>
                      <a:pt x="2546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3" name="Frihandsfigur: Form 32">
                <a:extLst>
                  <a:ext uri="{FF2B5EF4-FFF2-40B4-BE49-F238E27FC236}">
                    <a16:creationId xmlns:a16="http://schemas.microsoft.com/office/drawing/2014/main" id="{CE54994E-D617-489A-9DAC-D3CF9CD61BD7}"/>
                  </a:ext>
                </a:extLst>
              </p:cNvPr>
              <p:cNvSpPr/>
              <p:nvPr/>
            </p:nvSpPr>
            <p:spPr>
              <a:xfrm>
                <a:off x="11178124" y="6237594"/>
                <a:ext cx="118554" cy="131591"/>
              </a:xfrm>
              <a:custGeom>
                <a:avLst/>
                <a:gdLst>
                  <a:gd name="connsiteX0" fmla="*/ 116664 w 118554"/>
                  <a:gd name="connsiteY0" fmla="*/ 130617 h 131591"/>
                  <a:gd name="connsiteX1" fmla="*/ 105800 w 118554"/>
                  <a:gd name="connsiteY1" fmla="*/ 130617 h 131591"/>
                  <a:gd name="connsiteX2" fmla="*/ 96149 w 118554"/>
                  <a:gd name="connsiteY2" fmla="*/ 130617 h 131591"/>
                  <a:gd name="connsiteX3" fmla="*/ 45468 w 118554"/>
                  <a:gd name="connsiteY3" fmla="*/ 70924 h 131591"/>
                  <a:gd name="connsiteX4" fmla="*/ 10509 w 118554"/>
                  <a:gd name="connsiteY4" fmla="*/ 31811 h 131591"/>
                  <a:gd name="connsiteX5" fmla="*/ 10509 w 118554"/>
                  <a:gd name="connsiteY5" fmla="*/ 64086 h 131591"/>
                  <a:gd name="connsiteX6" fmla="*/ 11212 w 118554"/>
                  <a:gd name="connsiteY6" fmla="*/ 129019 h 131591"/>
                  <a:gd name="connsiteX7" fmla="*/ 4821 w 118554"/>
                  <a:gd name="connsiteY7" fmla="*/ 129019 h 131591"/>
                  <a:gd name="connsiteX8" fmla="*/ -1570 w 118554"/>
                  <a:gd name="connsiteY8" fmla="*/ 129019 h 131591"/>
                  <a:gd name="connsiteX9" fmla="*/ -1570 w 118554"/>
                  <a:gd name="connsiteY9" fmla="*/ 64278 h 131591"/>
                  <a:gd name="connsiteX10" fmla="*/ -1570 w 118554"/>
                  <a:gd name="connsiteY10" fmla="*/ -975 h 131591"/>
                  <a:gd name="connsiteX11" fmla="*/ 9231 w 118554"/>
                  <a:gd name="connsiteY11" fmla="*/ -975 h 131591"/>
                  <a:gd name="connsiteX12" fmla="*/ 19009 w 118554"/>
                  <a:gd name="connsiteY12" fmla="*/ -975 h 131591"/>
                  <a:gd name="connsiteX13" fmla="*/ 66048 w 118554"/>
                  <a:gd name="connsiteY13" fmla="*/ 55266 h 131591"/>
                  <a:gd name="connsiteX14" fmla="*/ 104394 w 118554"/>
                  <a:gd name="connsiteY14" fmla="*/ 98726 h 131591"/>
                  <a:gd name="connsiteX15" fmla="*/ 104394 w 118554"/>
                  <a:gd name="connsiteY15" fmla="*/ 64278 h 131591"/>
                  <a:gd name="connsiteX16" fmla="*/ 103818 w 118554"/>
                  <a:gd name="connsiteY16" fmla="*/ -975 h 131591"/>
                  <a:gd name="connsiteX17" fmla="*/ 110209 w 118554"/>
                  <a:gd name="connsiteY17" fmla="*/ -975 h 131591"/>
                  <a:gd name="connsiteX18" fmla="*/ 116984 w 118554"/>
                  <a:gd name="connsiteY18" fmla="*/ -975 h 131591"/>
                  <a:gd name="connsiteX19" fmla="*/ 116984 w 118554"/>
                  <a:gd name="connsiteY19" fmla="*/ 64086 h 131591"/>
                  <a:gd name="connsiteX20" fmla="*/ 116984 w 118554"/>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554" h="131591">
                    <a:moveTo>
                      <a:pt x="116664" y="130617"/>
                    </a:moveTo>
                    <a:cubicBezTo>
                      <a:pt x="112510" y="130617"/>
                      <a:pt x="109059" y="130617"/>
                      <a:pt x="105800" y="130617"/>
                    </a:cubicBezTo>
                    <a:cubicBezTo>
                      <a:pt x="102540" y="130617"/>
                      <a:pt x="99409" y="130617"/>
                      <a:pt x="96149" y="130617"/>
                    </a:cubicBezTo>
                    <a:cubicBezTo>
                      <a:pt x="84773" y="118730"/>
                      <a:pt x="70585" y="100707"/>
                      <a:pt x="45468" y="70924"/>
                    </a:cubicBezTo>
                    <a:cubicBezTo>
                      <a:pt x="26295" y="48748"/>
                      <a:pt x="18626" y="40119"/>
                      <a:pt x="10509" y="31811"/>
                    </a:cubicBezTo>
                    <a:cubicBezTo>
                      <a:pt x="10509" y="35454"/>
                      <a:pt x="10509" y="57375"/>
                      <a:pt x="10509" y="64086"/>
                    </a:cubicBezTo>
                    <a:cubicBezTo>
                      <a:pt x="10509" y="78338"/>
                      <a:pt x="10893"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31" y="-975"/>
                    </a:lnTo>
                    <a:lnTo>
                      <a:pt x="19009" y="-975"/>
                    </a:lnTo>
                    <a:cubicBezTo>
                      <a:pt x="32495" y="15450"/>
                      <a:pt x="38182" y="22480"/>
                      <a:pt x="66048" y="55266"/>
                    </a:cubicBezTo>
                    <a:cubicBezTo>
                      <a:pt x="86243" y="78849"/>
                      <a:pt x="93785" y="87733"/>
                      <a:pt x="104394" y="98726"/>
                    </a:cubicBezTo>
                    <a:cubicBezTo>
                      <a:pt x="104394" y="93868"/>
                      <a:pt x="104394" y="71691"/>
                      <a:pt x="104394" y="64278"/>
                    </a:cubicBezTo>
                    <a:cubicBezTo>
                      <a:pt x="104394" y="49834"/>
                      <a:pt x="104394" y="12382"/>
                      <a:pt x="103818" y="-975"/>
                    </a:cubicBezTo>
                    <a:lnTo>
                      <a:pt x="110209" y="-975"/>
                    </a:lnTo>
                    <a:lnTo>
                      <a:pt x="116984" y="-975"/>
                    </a:lnTo>
                    <a:cubicBezTo>
                      <a:pt x="116984" y="14491"/>
                      <a:pt x="116984" y="48620"/>
                      <a:pt x="116984" y="64086"/>
                    </a:cubicBezTo>
                    <a:cubicBezTo>
                      <a:pt x="116984" y="79552"/>
                      <a:pt x="116984" y="114575"/>
                      <a:pt x="116984"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34" name="Frihandsfigur: Form 33">
                <a:extLst>
                  <a:ext uri="{FF2B5EF4-FFF2-40B4-BE49-F238E27FC236}">
                    <a16:creationId xmlns:a16="http://schemas.microsoft.com/office/drawing/2014/main" id="{D0BA2405-7988-419F-9B78-FA01C3C8FF7D}"/>
                  </a:ext>
                </a:extLst>
              </p:cNvPr>
              <p:cNvSpPr/>
              <p:nvPr/>
            </p:nvSpPr>
            <p:spPr>
              <a:xfrm>
                <a:off x="11320516" y="6235004"/>
                <a:ext cx="129610" cy="135843"/>
              </a:xfrm>
              <a:custGeom>
                <a:avLst/>
                <a:gdLst>
                  <a:gd name="connsiteX0" fmla="*/ 70585 w 129610"/>
                  <a:gd name="connsiteY0" fmla="*/ 134804 h 135843"/>
                  <a:gd name="connsiteX1" fmla="*/ -1570 w 129610"/>
                  <a:gd name="connsiteY1" fmla="*/ 66867 h 135843"/>
                  <a:gd name="connsiteX2" fmla="*/ 70904 w 129610"/>
                  <a:gd name="connsiteY2" fmla="*/ -942 h 135843"/>
                  <a:gd name="connsiteX3" fmla="*/ 124845 w 129610"/>
                  <a:gd name="connsiteY3" fmla="*/ 18742 h 135843"/>
                  <a:gd name="connsiteX4" fmla="*/ 118837 w 129610"/>
                  <a:gd name="connsiteY4" fmla="*/ 26476 h 135843"/>
                  <a:gd name="connsiteX5" fmla="*/ 79724 w 129610"/>
                  <a:gd name="connsiteY5" fmla="*/ 11329 h 135843"/>
                  <a:gd name="connsiteX6" fmla="*/ 27637 w 129610"/>
                  <a:gd name="connsiteY6" fmla="*/ 65289 h 135843"/>
                  <a:gd name="connsiteX7" fmla="*/ 27637 w 129610"/>
                  <a:gd name="connsiteY7" fmla="*/ 66356 h 135843"/>
                  <a:gd name="connsiteX8" fmla="*/ 79213 w 129610"/>
                  <a:gd name="connsiteY8" fmla="*/ 123875 h 135843"/>
                  <a:gd name="connsiteX9" fmla="*/ 101582 w 129610"/>
                  <a:gd name="connsiteY9" fmla="*/ 121766 h 135843"/>
                  <a:gd name="connsiteX10" fmla="*/ 101198 w 129610"/>
                  <a:gd name="connsiteY10" fmla="*/ 80800 h 135843"/>
                  <a:gd name="connsiteX11" fmla="*/ 73269 w 129610"/>
                  <a:gd name="connsiteY11" fmla="*/ 80800 h 135843"/>
                  <a:gd name="connsiteX12" fmla="*/ 73269 w 129610"/>
                  <a:gd name="connsiteY12" fmla="*/ 70191 h 135843"/>
                  <a:gd name="connsiteX13" fmla="*/ 101198 w 129610"/>
                  <a:gd name="connsiteY13" fmla="*/ 70191 h 135843"/>
                  <a:gd name="connsiteX14" fmla="*/ 124205 w 129610"/>
                  <a:gd name="connsiteY14" fmla="*/ 70191 h 135843"/>
                  <a:gd name="connsiteX15" fmla="*/ 128041 w 129610"/>
                  <a:gd name="connsiteY15" fmla="*/ 70191 h 135843"/>
                  <a:gd name="connsiteX16" fmla="*/ 128041 w 129610"/>
                  <a:gd name="connsiteY16" fmla="*/ 97544 h 135843"/>
                  <a:gd name="connsiteX17" fmla="*/ 128041 w 129610"/>
                  <a:gd name="connsiteY17" fmla="*/ 124770 h 135843"/>
                  <a:gd name="connsiteX18" fmla="*/ 70521 w 129610"/>
                  <a:gd name="connsiteY18" fmla="*/ 134868 h 1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610" h="135843">
                    <a:moveTo>
                      <a:pt x="70585" y="134804"/>
                    </a:moveTo>
                    <a:cubicBezTo>
                      <a:pt x="26934" y="134804"/>
                      <a:pt x="-1570" y="108153"/>
                      <a:pt x="-1570" y="66867"/>
                    </a:cubicBezTo>
                    <a:cubicBezTo>
                      <a:pt x="-1570" y="25581"/>
                      <a:pt x="31599" y="-942"/>
                      <a:pt x="70904" y="-942"/>
                    </a:cubicBezTo>
                    <a:cubicBezTo>
                      <a:pt x="90716" y="-1523"/>
                      <a:pt x="110017" y="5520"/>
                      <a:pt x="124845" y="18742"/>
                    </a:cubicBezTo>
                    <a:lnTo>
                      <a:pt x="118837" y="26476"/>
                    </a:lnTo>
                    <a:cubicBezTo>
                      <a:pt x="107909" y="17068"/>
                      <a:pt x="94104" y="11719"/>
                      <a:pt x="79724" y="11329"/>
                    </a:cubicBezTo>
                    <a:cubicBezTo>
                      <a:pt x="50453" y="11840"/>
                      <a:pt x="27126" y="35998"/>
                      <a:pt x="27637" y="65289"/>
                    </a:cubicBezTo>
                    <a:cubicBezTo>
                      <a:pt x="27637" y="65646"/>
                      <a:pt x="27637" y="65998"/>
                      <a:pt x="27637" y="66356"/>
                    </a:cubicBezTo>
                    <a:cubicBezTo>
                      <a:pt x="27637" y="99142"/>
                      <a:pt x="49814" y="123875"/>
                      <a:pt x="79213" y="123875"/>
                    </a:cubicBezTo>
                    <a:cubicBezTo>
                      <a:pt x="86690" y="123811"/>
                      <a:pt x="94232" y="123108"/>
                      <a:pt x="101582" y="121766"/>
                    </a:cubicBezTo>
                    <a:cubicBezTo>
                      <a:pt x="101582" y="112563"/>
                      <a:pt x="101198" y="86935"/>
                      <a:pt x="101198" y="80800"/>
                    </a:cubicBezTo>
                    <a:cubicBezTo>
                      <a:pt x="88927" y="80800"/>
                      <a:pt x="73269" y="80800"/>
                      <a:pt x="73269" y="80800"/>
                    </a:cubicBezTo>
                    <a:lnTo>
                      <a:pt x="73269" y="70191"/>
                    </a:lnTo>
                    <a:cubicBezTo>
                      <a:pt x="81578" y="70191"/>
                      <a:pt x="87138" y="70191"/>
                      <a:pt x="101198" y="70191"/>
                    </a:cubicBezTo>
                    <a:cubicBezTo>
                      <a:pt x="116344" y="70191"/>
                      <a:pt x="119604" y="70191"/>
                      <a:pt x="124205" y="70191"/>
                    </a:cubicBezTo>
                    <a:lnTo>
                      <a:pt x="128041" y="70191"/>
                    </a:lnTo>
                    <a:cubicBezTo>
                      <a:pt x="128041" y="78435"/>
                      <a:pt x="128041" y="83676"/>
                      <a:pt x="128041" y="97544"/>
                    </a:cubicBezTo>
                    <a:cubicBezTo>
                      <a:pt x="128041" y="107834"/>
                      <a:pt x="128041" y="112371"/>
                      <a:pt x="128041" y="124770"/>
                    </a:cubicBezTo>
                    <a:cubicBezTo>
                      <a:pt x="109570" y="131289"/>
                      <a:pt x="90141" y="134676"/>
                      <a:pt x="70521" y="134868"/>
                    </a:cubicBezTo>
                  </a:path>
                </a:pathLst>
              </a:custGeom>
              <a:grpFill/>
              <a:ln w="6363" cap="flat">
                <a:noFill/>
                <a:prstDash val="solid"/>
                <a:miter/>
              </a:ln>
            </p:spPr>
            <p:txBody>
              <a:bodyPr rtlCol="0" anchor="ctr"/>
              <a:lstStyle/>
              <a:p>
                <a:endParaRPr lang="sv-SE" dirty="0">
                  <a:solidFill>
                    <a:schemeClr val="bg1"/>
                  </a:solidFill>
                </a:endParaRPr>
              </a:p>
            </p:txBody>
          </p:sp>
          <p:sp>
            <p:nvSpPr>
              <p:cNvPr id="35" name="Frihandsfigur: Form 34">
                <a:extLst>
                  <a:ext uri="{FF2B5EF4-FFF2-40B4-BE49-F238E27FC236}">
                    <a16:creationId xmlns:a16="http://schemas.microsoft.com/office/drawing/2014/main" id="{B7B6EF10-816C-41AA-9CCB-2554B9B2EDB0}"/>
                  </a:ext>
                </a:extLst>
              </p:cNvPr>
              <p:cNvSpPr/>
              <p:nvPr/>
            </p:nvSpPr>
            <p:spPr>
              <a:xfrm>
                <a:off x="11470898" y="6235229"/>
                <a:ext cx="88899" cy="134718"/>
              </a:xfrm>
              <a:custGeom>
                <a:avLst/>
                <a:gdLst>
                  <a:gd name="connsiteX0" fmla="*/ 33772 w 88899"/>
                  <a:gd name="connsiteY0" fmla="*/ 133684 h 134718"/>
                  <a:gd name="connsiteX1" fmla="*/ -1570 w 88899"/>
                  <a:gd name="connsiteY1" fmla="*/ 124481 h 134718"/>
                  <a:gd name="connsiteX2" fmla="*/ -1570 w 88899"/>
                  <a:gd name="connsiteY2" fmla="*/ 113169 h 134718"/>
                  <a:gd name="connsiteX3" fmla="*/ 31407 w 88899"/>
                  <a:gd name="connsiteY3" fmla="*/ 121989 h 134718"/>
                  <a:gd name="connsiteX4" fmla="*/ 61318 w 88899"/>
                  <a:gd name="connsiteY4" fmla="*/ 98726 h 134718"/>
                  <a:gd name="connsiteX5" fmla="*/ 25656 w 88899"/>
                  <a:gd name="connsiteY5" fmla="*/ 70093 h 134718"/>
                  <a:gd name="connsiteX6" fmla="*/ 1498 w 88899"/>
                  <a:gd name="connsiteY6" fmla="*/ 36540 h 134718"/>
                  <a:gd name="connsiteX7" fmla="*/ 47641 w 88899"/>
                  <a:gd name="connsiteY7" fmla="*/ -975 h 134718"/>
                  <a:gd name="connsiteX8" fmla="*/ 81322 w 88899"/>
                  <a:gd name="connsiteY8" fmla="*/ 7845 h 134718"/>
                  <a:gd name="connsiteX9" fmla="*/ 79532 w 88899"/>
                  <a:gd name="connsiteY9" fmla="*/ 17048 h 134718"/>
                  <a:gd name="connsiteX10" fmla="*/ 51411 w 88899"/>
                  <a:gd name="connsiteY10" fmla="*/ 11296 h 134718"/>
                  <a:gd name="connsiteX11" fmla="*/ 27445 w 88899"/>
                  <a:gd name="connsiteY11" fmla="*/ 31492 h 134718"/>
                  <a:gd name="connsiteX12" fmla="*/ 68156 w 88899"/>
                  <a:gd name="connsiteY12" fmla="*/ 62871 h 134718"/>
                  <a:gd name="connsiteX13" fmla="*/ 87329 w 88899"/>
                  <a:gd name="connsiteY13" fmla="*/ 93165 h 134718"/>
                  <a:gd name="connsiteX14" fmla="*/ 68604 w 88899"/>
                  <a:gd name="connsiteY14" fmla="*/ 125568 h 134718"/>
                  <a:gd name="connsiteX15" fmla="*/ 33453 w 88899"/>
                  <a:gd name="connsiteY15" fmla="*/ 133684 h 13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99" h="134718">
                    <a:moveTo>
                      <a:pt x="33772" y="133684"/>
                    </a:moveTo>
                    <a:cubicBezTo>
                      <a:pt x="21438" y="133301"/>
                      <a:pt x="9358" y="130169"/>
                      <a:pt x="-1570" y="124481"/>
                    </a:cubicBezTo>
                    <a:lnTo>
                      <a:pt x="-1570" y="113169"/>
                    </a:lnTo>
                    <a:cubicBezTo>
                      <a:pt x="8400" y="119113"/>
                      <a:pt x="19776" y="122181"/>
                      <a:pt x="31407" y="121989"/>
                    </a:cubicBezTo>
                    <a:cubicBezTo>
                      <a:pt x="47258" y="121989"/>
                      <a:pt x="61318" y="112786"/>
                      <a:pt x="61318" y="98726"/>
                    </a:cubicBezTo>
                    <a:cubicBezTo>
                      <a:pt x="61318" y="84665"/>
                      <a:pt x="49622" y="83195"/>
                      <a:pt x="25656" y="70093"/>
                    </a:cubicBezTo>
                    <a:cubicBezTo>
                      <a:pt x="11915" y="62680"/>
                      <a:pt x="1498" y="53668"/>
                      <a:pt x="1498" y="36540"/>
                    </a:cubicBezTo>
                    <a:cubicBezTo>
                      <a:pt x="1498" y="16728"/>
                      <a:pt x="19712" y="-975"/>
                      <a:pt x="47641" y="-975"/>
                    </a:cubicBezTo>
                    <a:cubicBezTo>
                      <a:pt x="59400" y="-771"/>
                      <a:pt x="70968" y="2252"/>
                      <a:pt x="81322" y="7845"/>
                    </a:cubicBezTo>
                    <a:lnTo>
                      <a:pt x="79532" y="17048"/>
                    </a:lnTo>
                    <a:cubicBezTo>
                      <a:pt x="70648" y="13303"/>
                      <a:pt x="61062" y="11353"/>
                      <a:pt x="51411" y="11296"/>
                    </a:cubicBezTo>
                    <a:cubicBezTo>
                      <a:pt x="37926" y="11296"/>
                      <a:pt x="27445" y="19221"/>
                      <a:pt x="27445" y="31492"/>
                    </a:cubicBezTo>
                    <a:cubicBezTo>
                      <a:pt x="27445" y="46830"/>
                      <a:pt x="45468" y="49131"/>
                      <a:pt x="68156" y="62871"/>
                    </a:cubicBezTo>
                    <a:cubicBezTo>
                      <a:pt x="79596" y="68694"/>
                      <a:pt x="86946" y="80319"/>
                      <a:pt x="87329" y="93165"/>
                    </a:cubicBezTo>
                    <a:cubicBezTo>
                      <a:pt x="87393" y="106561"/>
                      <a:pt x="80235" y="118921"/>
                      <a:pt x="68604" y="125568"/>
                    </a:cubicBezTo>
                    <a:cubicBezTo>
                      <a:pt x="57802" y="131384"/>
                      <a:pt x="45660" y="134196"/>
                      <a:pt x="33453" y="133684"/>
                    </a:cubicBezTo>
                  </a:path>
                </a:pathLst>
              </a:custGeom>
              <a:grpFill/>
              <a:ln w="6363" cap="flat">
                <a:noFill/>
                <a:prstDash val="solid"/>
                <a:miter/>
              </a:ln>
            </p:spPr>
            <p:txBody>
              <a:bodyPr rtlCol="0" anchor="ctr"/>
              <a:lstStyle/>
              <a:p>
                <a:endParaRPr lang="sv-SE" dirty="0">
                  <a:solidFill>
                    <a:schemeClr val="bg1"/>
                  </a:solidFill>
                </a:endParaRPr>
              </a:p>
            </p:txBody>
          </p:sp>
          <p:sp>
            <p:nvSpPr>
              <p:cNvPr id="36" name="Frihandsfigur: Form 35">
                <a:extLst>
                  <a:ext uri="{FF2B5EF4-FFF2-40B4-BE49-F238E27FC236}">
                    <a16:creationId xmlns:a16="http://schemas.microsoft.com/office/drawing/2014/main" id="{BD709BE6-5372-43A6-B7E6-61121CE2E825}"/>
                  </a:ext>
                </a:extLst>
              </p:cNvPr>
              <p:cNvSpPr/>
              <p:nvPr/>
            </p:nvSpPr>
            <p:spPr>
              <a:xfrm>
                <a:off x="10351250" y="6442491"/>
                <a:ext cx="115997" cy="131400"/>
              </a:xfrm>
              <a:custGeom>
                <a:avLst/>
                <a:gdLst>
                  <a:gd name="connsiteX0" fmla="*/ 114428 w 115997"/>
                  <a:gd name="connsiteY0" fmla="*/ 130425 h 131400"/>
                  <a:gd name="connsiteX1" fmla="*/ 97619 w 115997"/>
                  <a:gd name="connsiteY1" fmla="*/ 130425 h 131400"/>
                  <a:gd name="connsiteX2" fmla="*/ 79341 w 115997"/>
                  <a:gd name="connsiteY2" fmla="*/ 130425 h 131400"/>
                  <a:gd name="connsiteX3" fmla="*/ 53329 w 115997"/>
                  <a:gd name="connsiteY3" fmla="*/ 99173 h 131400"/>
                  <a:gd name="connsiteX4" fmla="*/ 32047 w 115997"/>
                  <a:gd name="connsiteY4" fmla="*/ 74631 h 131400"/>
                  <a:gd name="connsiteX5" fmla="*/ 25145 w 115997"/>
                  <a:gd name="connsiteY5" fmla="*/ 81022 h 131400"/>
                  <a:gd name="connsiteX6" fmla="*/ 25720 w 115997"/>
                  <a:gd name="connsiteY6" fmla="*/ 130105 h 131400"/>
                  <a:gd name="connsiteX7" fmla="*/ 12235 w 115997"/>
                  <a:gd name="connsiteY7" fmla="*/ 130105 h 131400"/>
                  <a:gd name="connsiteX8" fmla="*/ -1570 w 115997"/>
                  <a:gd name="connsiteY8" fmla="*/ 130105 h 131400"/>
                  <a:gd name="connsiteX9" fmla="*/ -995 w 115997"/>
                  <a:gd name="connsiteY9" fmla="*/ 62999 h 131400"/>
                  <a:gd name="connsiteX10" fmla="*/ -1570 w 115997"/>
                  <a:gd name="connsiteY10" fmla="*/ -911 h 131400"/>
                  <a:gd name="connsiteX11" fmla="*/ 11851 w 115997"/>
                  <a:gd name="connsiteY11" fmla="*/ -911 h 131400"/>
                  <a:gd name="connsiteX12" fmla="*/ 25720 w 115997"/>
                  <a:gd name="connsiteY12" fmla="*/ -911 h 131400"/>
                  <a:gd name="connsiteX13" fmla="*/ 25145 w 115997"/>
                  <a:gd name="connsiteY13" fmla="*/ 62999 h 131400"/>
                  <a:gd name="connsiteX14" fmla="*/ 55310 w 115997"/>
                  <a:gd name="connsiteY14" fmla="*/ 33728 h 131400"/>
                  <a:gd name="connsiteX15" fmla="*/ 89310 w 115997"/>
                  <a:gd name="connsiteY15" fmla="*/ -975 h 131400"/>
                  <a:gd name="connsiteX16" fmla="*/ 98834 w 115997"/>
                  <a:gd name="connsiteY16" fmla="*/ -975 h 131400"/>
                  <a:gd name="connsiteX17" fmla="*/ 108228 w 115997"/>
                  <a:gd name="connsiteY17" fmla="*/ -975 h 131400"/>
                  <a:gd name="connsiteX18" fmla="*/ 49494 w 115997"/>
                  <a:gd name="connsiteY18" fmla="*/ 57056 h 131400"/>
                  <a:gd name="connsiteX19" fmla="*/ 73333 w 115997"/>
                  <a:gd name="connsiteY19" fmla="*/ 84090 h 131400"/>
                  <a:gd name="connsiteX20" fmla="*/ 114428 w 115997"/>
                  <a:gd name="connsiteY20" fmla="*/ 130105 h 13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97" h="131400">
                    <a:moveTo>
                      <a:pt x="114428" y="130425"/>
                    </a:moveTo>
                    <a:cubicBezTo>
                      <a:pt x="109890" y="130425"/>
                      <a:pt x="103882" y="130425"/>
                      <a:pt x="97619" y="130425"/>
                    </a:cubicBezTo>
                    <a:cubicBezTo>
                      <a:pt x="91356" y="130425"/>
                      <a:pt x="84837" y="130425"/>
                      <a:pt x="79341" y="130425"/>
                    </a:cubicBezTo>
                    <a:cubicBezTo>
                      <a:pt x="70265" y="119496"/>
                      <a:pt x="64577" y="112274"/>
                      <a:pt x="53329" y="99173"/>
                    </a:cubicBezTo>
                    <a:cubicBezTo>
                      <a:pt x="43679" y="87861"/>
                      <a:pt x="32047" y="74631"/>
                      <a:pt x="32047" y="74631"/>
                    </a:cubicBezTo>
                    <a:lnTo>
                      <a:pt x="25145" y="81022"/>
                    </a:lnTo>
                    <a:cubicBezTo>
                      <a:pt x="25145" y="104285"/>
                      <a:pt x="25145" y="115406"/>
                      <a:pt x="25720" y="130105"/>
                    </a:cubicBezTo>
                    <a:cubicBezTo>
                      <a:pt x="21310" y="130105"/>
                      <a:pt x="16772" y="130105"/>
                      <a:pt x="12235" y="130105"/>
                    </a:cubicBezTo>
                    <a:cubicBezTo>
                      <a:pt x="7697" y="130105"/>
                      <a:pt x="2968" y="130105"/>
                      <a:pt x="-1570" y="130105"/>
                    </a:cubicBezTo>
                    <a:cubicBezTo>
                      <a:pt x="-1570" y="108121"/>
                      <a:pt x="-995" y="79936"/>
                      <a:pt x="-995" y="62999"/>
                    </a:cubicBezTo>
                    <a:cubicBezTo>
                      <a:pt x="-995" y="46063"/>
                      <a:pt x="-1570" y="10465"/>
                      <a:pt x="-1570" y="-911"/>
                    </a:cubicBezTo>
                    <a:cubicBezTo>
                      <a:pt x="2712" y="-911"/>
                      <a:pt x="7250" y="-911"/>
                      <a:pt x="11851" y="-911"/>
                    </a:cubicBezTo>
                    <a:cubicBezTo>
                      <a:pt x="16453" y="-911"/>
                      <a:pt x="21182" y="-911"/>
                      <a:pt x="25720" y="-911"/>
                    </a:cubicBezTo>
                    <a:cubicBezTo>
                      <a:pt x="25720" y="12894"/>
                      <a:pt x="25145" y="41845"/>
                      <a:pt x="25145" y="62999"/>
                    </a:cubicBezTo>
                    <a:cubicBezTo>
                      <a:pt x="37927" y="51048"/>
                      <a:pt x="45532" y="43379"/>
                      <a:pt x="55310" y="33728"/>
                    </a:cubicBezTo>
                    <a:cubicBezTo>
                      <a:pt x="61701" y="27337"/>
                      <a:pt x="80875" y="7781"/>
                      <a:pt x="89310" y="-975"/>
                    </a:cubicBezTo>
                    <a:cubicBezTo>
                      <a:pt x="92890" y="-975"/>
                      <a:pt x="95702" y="-975"/>
                      <a:pt x="98834" y="-975"/>
                    </a:cubicBezTo>
                    <a:cubicBezTo>
                      <a:pt x="101965" y="-975"/>
                      <a:pt x="104777" y="-975"/>
                      <a:pt x="108228" y="-975"/>
                    </a:cubicBezTo>
                    <a:cubicBezTo>
                      <a:pt x="87841" y="18518"/>
                      <a:pt x="68987" y="37371"/>
                      <a:pt x="49494" y="57056"/>
                    </a:cubicBezTo>
                    <a:lnTo>
                      <a:pt x="73333" y="84090"/>
                    </a:lnTo>
                    <a:cubicBezTo>
                      <a:pt x="86115" y="98853"/>
                      <a:pt x="97875" y="111955"/>
                      <a:pt x="114428" y="130105"/>
                    </a:cubicBezTo>
                  </a:path>
                </a:pathLst>
              </a:custGeom>
              <a:grpFill/>
              <a:ln w="6363" cap="flat">
                <a:noFill/>
                <a:prstDash val="solid"/>
                <a:miter/>
              </a:ln>
            </p:spPr>
            <p:txBody>
              <a:bodyPr rtlCol="0" anchor="ctr"/>
              <a:lstStyle/>
              <a:p>
                <a:endParaRPr lang="sv-SE" dirty="0">
                  <a:solidFill>
                    <a:schemeClr val="bg1"/>
                  </a:solidFill>
                </a:endParaRPr>
              </a:p>
            </p:txBody>
          </p:sp>
          <p:sp>
            <p:nvSpPr>
              <p:cNvPr id="37" name="Frihandsfigur: Form 36">
                <a:extLst>
                  <a:ext uri="{FF2B5EF4-FFF2-40B4-BE49-F238E27FC236}">
                    <a16:creationId xmlns:a16="http://schemas.microsoft.com/office/drawing/2014/main" id="{F7907C0C-33A8-48B1-9E7D-0BE5552AE4AF}"/>
                  </a:ext>
                </a:extLst>
              </p:cNvPr>
              <p:cNvSpPr/>
              <p:nvPr/>
            </p:nvSpPr>
            <p:spPr>
              <a:xfrm>
                <a:off x="10469293" y="6440445"/>
                <a:ext cx="150829" cy="136704"/>
              </a:xfrm>
              <a:custGeom>
                <a:avLst/>
                <a:gdLst>
                  <a:gd name="connsiteX0" fmla="*/ 73845 w 150829"/>
                  <a:gd name="connsiteY0" fmla="*/ 8867 h 136704"/>
                  <a:gd name="connsiteX1" fmla="*/ 28212 w 150829"/>
                  <a:gd name="connsiteY1" fmla="*/ 67601 h 136704"/>
                  <a:gd name="connsiteX2" fmla="*/ 73845 w 150829"/>
                  <a:gd name="connsiteY2" fmla="*/ 126079 h 136704"/>
                  <a:gd name="connsiteX3" fmla="*/ 119477 w 150829"/>
                  <a:gd name="connsiteY3" fmla="*/ 67601 h 136704"/>
                  <a:gd name="connsiteX4" fmla="*/ 73845 w 150829"/>
                  <a:gd name="connsiteY4" fmla="*/ 8867 h 136704"/>
                  <a:gd name="connsiteX5" fmla="*/ 73845 w 150829"/>
                  <a:gd name="connsiteY5" fmla="*/ 135730 h 136704"/>
                  <a:gd name="connsiteX6" fmla="*/ -1570 w 150829"/>
                  <a:gd name="connsiteY6" fmla="*/ 67601 h 136704"/>
                  <a:gd name="connsiteX7" fmla="*/ 73845 w 150829"/>
                  <a:gd name="connsiteY7" fmla="*/ -975 h 136704"/>
                  <a:gd name="connsiteX8" fmla="*/ 149259 w 150829"/>
                  <a:gd name="connsiteY8" fmla="*/ 67601 h 136704"/>
                  <a:gd name="connsiteX9" fmla="*/ 73845 w 150829"/>
                  <a:gd name="connsiteY9" fmla="*/ 135730 h 1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29" h="136704">
                    <a:moveTo>
                      <a:pt x="73845" y="8867"/>
                    </a:moveTo>
                    <a:cubicBezTo>
                      <a:pt x="52371" y="8867"/>
                      <a:pt x="28212" y="29958"/>
                      <a:pt x="28212" y="67601"/>
                    </a:cubicBezTo>
                    <a:cubicBezTo>
                      <a:pt x="28212" y="105245"/>
                      <a:pt x="52243" y="126079"/>
                      <a:pt x="73845" y="126079"/>
                    </a:cubicBezTo>
                    <a:cubicBezTo>
                      <a:pt x="95446" y="126079"/>
                      <a:pt x="119477" y="105756"/>
                      <a:pt x="119477" y="67601"/>
                    </a:cubicBezTo>
                    <a:cubicBezTo>
                      <a:pt x="119477" y="29446"/>
                      <a:pt x="95638" y="8867"/>
                      <a:pt x="73845" y="8867"/>
                    </a:cubicBezTo>
                    <a:moveTo>
                      <a:pt x="73845" y="135730"/>
                    </a:moveTo>
                    <a:cubicBezTo>
                      <a:pt x="29491" y="135730"/>
                      <a:pt x="-1570" y="106650"/>
                      <a:pt x="-1570" y="67601"/>
                    </a:cubicBezTo>
                    <a:cubicBezTo>
                      <a:pt x="-1570" y="28552"/>
                      <a:pt x="29491" y="-975"/>
                      <a:pt x="73845" y="-975"/>
                    </a:cubicBezTo>
                    <a:cubicBezTo>
                      <a:pt x="118199" y="-975"/>
                      <a:pt x="149259" y="28680"/>
                      <a:pt x="149259" y="67601"/>
                    </a:cubicBezTo>
                    <a:cubicBezTo>
                      <a:pt x="149259" y="106522"/>
                      <a:pt x="118390" y="135730"/>
                      <a:pt x="73845" y="135730"/>
                    </a:cubicBezTo>
                  </a:path>
                </a:pathLst>
              </a:custGeom>
              <a:grpFill/>
              <a:ln w="6363" cap="flat">
                <a:noFill/>
                <a:prstDash val="solid"/>
                <a:miter/>
              </a:ln>
            </p:spPr>
            <p:txBody>
              <a:bodyPr rtlCol="0" anchor="ctr"/>
              <a:lstStyle/>
              <a:p>
                <a:endParaRPr lang="sv-SE" dirty="0">
                  <a:solidFill>
                    <a:schemeClr val="bg1"/>
                  </a:solidFill>
                </a:endParaRPr>
              </a:p>
            </p:txBody>
          </p:sp>
          <p:sp>
            <p:nvSpPr>
              <p:cNvPr id="38" name="Frihandsfigur: Form 37">
                <a:extLst>
                  <a:ext uri="{FF2B5EF4-FFF2-40B4-BE49-F238E27FC236}">
                    <a16:creationId xmlns:a16="http://schemas.microsoft.com/office/drawing/2014/main" id="{58D2D300-BAF2-4DA0-9BC0-3915AD639A4C}"/>
                  </a:ext>
                </a:extLst>
              </p:cNvPr>
              <p:cNvSpPr/>
              <p:nvPr/>
            </p:nvSpPr>
            <p:spPr>
              <a:xfrm>
                <a:off x="10637953" y="6441532"/>
                <a:ext cx="168659" cy="132422"/>
              </a:xfrm>
              <a:custGeom>
                <a:avLst/>
                <a:gdLst>
                  <a:gd name="connsiteX0" fmla="*/ 166962 w 168659"/>
                  <a:gd name="connsiteY0" fmla="*/ 131384 h 132422"/>
                  <a:gd name="connsiteX1" fmla="*/ 153285 w 168659"/>
                  <a:gd name="connsiteY1" fmla="*/ 131384 h 132422"/>
                  <a:gd name="connsiteX2" fmla="*/ 138969 w 168659"/>
                  <a:gd name="connsiteY2" fmla="*/ 131384 h 132422"/>
                  <a:gd name="connsiteX3" fmla="*/ 133345 w 168659"/>
                  <a:gd name="connsiteY3" fmla="*/ 78658 h 132422"/>
                  <a:gd name="connsiteX4" fmla="*/ 127658 w 168659"/>
                  <a:gd name="connsiteY4" fmla="*/ 36157 h 132422"/>
                  <a:gd name="connsiteX5" fmla="*/ 106247 w 168659"/>
                  <a:gd name="connsiteY5" fmla="*/ 78274 h 132422"/>
                  <a:gd name="connsiteX6" fmla="*/ 80044 w 168659"/>
                  <a:gd name="connsiteY6" fmla="*/ 131384 h 132422"/>
                  <a:gd name="connsiteX7" fmla="*/ 74676 w 168659"/>
                  <a:gd name="connsiteY7" fmla="*/ 131064 h 132422"/>
                  <a:gd name="connsiteX8" fmla="*/ 70074 w 168659"/>
                  <a:gd name="connsiteY8" fmla="*/ 131384 h 132422"/>
                  <a:gd name="connsiteX9" fmla="*/ 45341 w 168659"/>
                  <a:gd name="connsiteY9" fmla="*/ 82108 h 132422"/>
                  <a:gd name="connsiteX10" fmla="*/ 21310 w 168659"/>
                  <a:gd name="connsiteY10" fmla="*/ 36157 h 132422"/>
                  <a:gd name="connsiteX11" fmla="*/ 17348 w 168659"/>
                  <a:gd name="connsiteY11" fmla="*/ 79935 h 132422"/>
                  <a:gd name="connsiteX12" fmla="*/ 13705 w 168659"/>
                  <a:gd name="connsiteY12" fmla="*/ 131384 h 132422"/>
                  <a:gd name="connsiteX13" fmla="*/ 6100 w 168659"/>
                  <a:gd name="connsiteY13" fmla="*/ 131384 h 132422"/>
                  <a:gd name="connsiteX14" fmla="*/ -1570 w 168659"/>
                  <a:gd name="connsiteY14" fmla="*/ 131384 h 132422"/>
                  <a:gd name="connsiteX15" fmla="*/ 4821 w 168659"/>
                  <a:gd name="connsiteY15" fmla="*/ 65045 h 132422"/>
                  <a:gd name="connsiteX16" fmla="*/ 11212 w 168659"/>
                  <a:gd name="connsiteY16" fmla="*/ -975 h 132422"/>
                  <a:gd name="connsiteX17" fmla="*/ 20416 w 168659"/>
                  <a:gd name="connsiteY17" fmla="*/ -975 h 132422"/>
                  <a:gd name="connsiteX18" fmla="*/ 32111 w 168659"/>
                  <a:gd name="connsiteY18" fmla="*/ -975 h 132422"/>
                  <a:gd name="connsiteX19" fmla="*/ 55374 w 168659"/>
                  <a:gd name="connsiteY19" fmla="*/ 45424 h 132422"/>
                  <a:gd name="connsiteX20" fmla="*/ 82856 w 168659"/>
                  <a:gd name="connsiteY20" fmla="*/ 96552 h 132422"/>
                  <a:gd name="connsiteX21" fmla="*/ 105544 w 168659"/>
                  <a:gd name="connsiteY21" fmla="*/ 51112 h 132422"/>
                  <a:gd name="connsiteX22" fmla="*/ 131108 w 168659"/>
                  <a:gd name="connsiteY22" fmla="*/ -720 h 132422"/>
                  <a:gd name="connsiteX23" fmla="*/ 139353 w 168659"/>
                  <a:gd name="connsiteY23" fmla="*/ -336 h 132422"/>
                  <a:gd name="connsiteX24" fmla="*/ 149962 w 168659"/>
                  <a:gd name="connsiteY24" fmla="*/ -720 h 132422"/>
                  <a:gd name="connsiteX25" fmla="*/ 157631 w 168659"/>
                  <a:gd name="connsiteY25" fmla="*/ 61977 h 132422"/>
                  <a:gd name="connsiteX26" fmla="*/ 167090 w 168659"/>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59" h="132422">
                    <a:moveTo>
                      <a:pt x="166962" y="131384"/>
                    </a:moveTo>
                    <a:cubicBezTo>
                      <a:pt x="163063" y="131384"/>
                      <a:pt x="158206" y="131384"/>
                      <a:pt x="153285" y="131384"/>
                    </a:cubicBezTo>
                    <a:cubicBezTo>
                      <a:pt x="148364" y="131384"/>
                      <a:pt x="143315" y="131384"/>
                      <a:pt x="138969" y="131384"/>
                    </a:cubicBezTo>
                    <a:lnTo>
                      <a:pt x="133345" y="78658"/>
                    </a:lnTo>
                    <a:cubicBezTo>
                      <a:pt x="131492" y="62488"/>
                      <a:pt x="127658" y="36157"/>
                      <a:pt x="127658" y="36157"/>
                    </a:cubicBezTo>
                    <a:cubicBezTo>
                      <a:pt x="121650" y="47916"/>
                      <a:pt x="118071" y="54499"/>
                      <a:pt x="106247" y="78274"/>
                    </a:cubicBezTo>
                    <a:lnTo>
                      <a:pt x="80044" y="131384"/>
                    </a:lnTo>
                    <a:cubicBezTo>
                      <a:pt x="78254" y="131192"/>
                      <a:pt x="76465" y="131064"/>
                      <a:pt x="74676" y="131064"/>
                    </a:cubicBezTo>
                    <a:cubicBezTo>
                      <a:pt x="73142" y="131064"/>
                      <a:pt x="71608" y="131128"/>
                      <a:pt x="70074" y="131384"/>
                    </a:cubicBezTo>
                    <a:cubicBezTo>
                      <a:pt x="60232" y="110996"/>
                      <a:pt x="59721" y="110868"/>
                      <a:pt x="45341" y="82108"/>
                    </a:cubicBezTo>
                    <a:cubicBezTo>
                      <a:pt x="34987" y="61401"/>
                      <a:pt x="31536" y="54499"/>
                      <a:pt x="21310" y="36157"/>
                    </a:cubicBezTo>
                    <a:cubicBezTo>
                      <a:pt x="19329" y="57183"/>
                      <a:pt x="19329" y="55969"/>
                      <a:pt x="17348" y="79935"/>
                    </a:cubicBezTo>
                    <a:cubicBezTo>
                      <a:pt x="15686" y="99939"/>
                      <a:pt x="15366" y="110485"/>
                      <a:pt x="13705" y="131384"/>
                    </a:cubicBezTo>
                    <a:cubicBezTo>
                      <a:pt x="11084" y="131384"/>
                      <a:pt x="8592" y="131384"/>
                      <a:pt x="6100" y="131384"/>
                    </a:cubicBezTo>
                    <a:cubicBezTo>
                      <a:pt x="3607" y="131384"/>
                      <a:pt x="1051" y="131384"/>
                      <a:pt x="-1570" y="131384"/>
                    </a:cubicBezTo>
                    <a:cubicBezTo>
                      <a:pt x="795" y="109398"/>
                      <a:pt x="1881" y="97383"/>
                      <a:pt x="4821" y="65045"/>
                    </a:cubicBezTo>
                    <a:cubicBezTo>
                      <a:pt x="7761" y="32706"/>
                      <a:pt x="9550" y="19923"/>
                      <a:pt x="11212" y="-975"/>
                    </a:cubicBezTo>
                    <a:cubicBezTo>
                      <a:pt x="14344" y="-975"/>
                      <a:pt x="17603" y="-975"/>
                      <a:pt x="20416" y="-975"/>
                    </a:cubicBezTo>
                    <a:cubicBezTo>
                      <a:pt x="24506" y="-975"/>
                      <a:pt x="28468" y="-975"/>
                      <a:pt x="32111" y="-975"/>
                    </a:cubicBezTo>
                    <a:cubicBezTo>
                      <a:pt x="38502" y="12702"/>
                      <a:pt x="41186" y="18198"/>
                      <a:pt x="55374" y="45424"/>
                    </a:cubicBezTo>
                    <a:cubicBezTo>
                      <a:pt x="69946" y="73736"/>
                      <a:pt x="74548" y="81022"/>
                      <a:pt x="82856" y="96552"/>
                    </a:cubicBezTo>
                    <a:cubicBezTo>
                      <a:pt x="91036" y="80702"/>
                      <a:pt x="95638" y="71436"/>
                      <a:pt x="105544" y="51112"/>
                    </a:cubicBezTo>
                    <a:cubicBezTo>
                      <a:pt x="117751" y="26570"/>
                      <a:pt x="125165" y="11296"/>
                      <a:pt x="131108" y="-720"/>
                    </a:cubicBezTo>
                    <a:cubicBezTo>
                      <a:pt x="133729" y="-464"/>
                      <a:pt x="136477" y="-336"/>
                      <a:pt x="139353" y="-336"/>
                    </a:cubicBezTo>
                    <a:cubicBezTo>
                      <a:pt x="142804" y="-336"/>
                      <a:pt x="146383" y="-336"/>
                      <a:pt x="149962" y="-720"/>
                    </a:cubicBezTo>
                    <a:cubicBezTo>
                      <a:pt x="151624" y="16536"/>
                      <a:pt x="153285" y="30021"/>
                      <a:pt x="157631" y="61977"/>
                    </a:cubicBezTo>
                    <a:cubicBezTo>
                      <a:pt x="163063" y="101793"/>
                      <a:pt x="164342" y="113808"/>
                      <a:pt x="167090"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39" name="Frihandsfigur: Form 38">
                <a:extLst>
                  <a:ext uri="{FF2B5EF4-FFF2-40B4-BE49-F238E27FC236}">
                    <a16:creationId xmlns:a16="http://schemas.microsoft.com/office/drawing/2014/main" id="{77E3702B-59B4-4AE1-866C-3AD98BAD181B}"/>
                  </a:ext>
                </a:extLst>
              </p:cNvPr>
              <p:cNvSpPr/>
              <p:nvPr/>
            </p:nvSpPr>
            <p:spPr>
              <a:xfrm>
                <a:off x="10827191" y="6441532"/>
                <a:ext cx="168723" cy="132422"/>
              </a:xfrm>
              <a:custGeom>
                <a:avLst/>
                <a:gdLst>
                  <a:gd name="connsiteX0" fmla="*/ 166962 w 168723"/>
                  <a:gd name="connsiteY0" fmla="*/ 131384 h 132422"/>
                  <a:gd name="connsiteX1" fmla="*/ 153286 w 168723"/>
                  <a:gd name="connsiteY1" fmla="*/ 131384 h 132422"/>
                  <a:gd name="connsiteX2" fmla="*/ 138970 w 168723"/>
                  <a:gd name="connsiteY2" fmla="*/ 131384 h 132422"/>
                  <a:gd name="connsiteX3" fmla="*/ 133282 w 168723"/>
                  <a:gd name="connsiteY3" fmla="*/ 78658 h 132422"/>
                  <a:gd name="connsiteX4" fmla="*/ 127658 w 168723"/>
                  <a:gd name="connsiteY4" fmla="*/ 36157 h 132422"/>
                  <a:gd name="connsiteX5" fmla="*/ 106247 w 168723"/>
                  <a:gd name="connsiteY5" fmla="*/ 78274 h 132422"/>
                  <a:gd name="connsiteX6" fmla="*/ 80044 w 168723"/>
                  <a:gd name="connsiteY6" fmla="*/ 131384 h 132422"/>
                  <a:gd name="connsiteX7" fmla="*/ 74612 w 168723"/>
                  <a:gd name="connsiteY7" fmla="*/ 131064 h 132422"/>
                  <a:gd name="connsiteX8" fmla="*/ 70074 w 168723"/>
                  <a:gd name="connsiteY8" fmla="*/ 131384 h 132422"/>
                  <a:gd name="connsiteX9" fmla="*/ 45341 w 168723"/>
                  <a:gd name="connsiteY9" fmla="*/ 82108 h 132422"/>
                  <a:gd name="connsiteX10" fmla="*/ 21310 w 168723"/>
                  <a:gd name="connsiteY10" fmla="*/ 36157 h 132422"/>
                  <a:gd name="connsiteX11" fmla="*/ 17348 w 168723"/>
                  <a:gd name="connsiteY11" fmla="*/ 79935 h 132422"/>
                  <a:gd name="connsiteX12" fmla="*/ 13705 w 168723"/>
                  <a:gd name="connsiteY12" fmla="*/ 131384 h 132422"/>
                  <a:gd name="connsiteX13" fmla="*/ 6036 w 168723"/>
                  <a:gd name="connsiteY13" fmla="*/ 131384 h 132422"/>
                  <a:gd name="connsiteX14" fmla="*/ -1570 w 168723"/>
                  <a:gd name="connsiteY14" fmla="*/ 131384 h 132422"/>
                  <a:gd name="connsiteX15" fmla="*/ 4821 w 168723"/>
                  <a:gd name="connsiteY15" fmla="*/ 65045 h 132422"/>
                  <a:gd name="connsiteX16" fmla="*/ 11212 w 168723"/>
                  <a:gd name="connsiteY16" fmla="*/ -975 h 132422"/>
                  <a:gd name="connsiteX17" fmla="*/ 20416 w 168723"/>
                  <a:gd name="connsiteY17" fmla="*/ -975 h 132422"/>
                  <a:gd name="connsiteX18" fmla="*/ 32111 w 168723"/>
                  <a:gd name="connsiteY18" fmla="*/ -975 h 132422"/>
                  <a:gd name="connsiteX19" fmla="*/ 55374 w 168723"/>
                  <a:gd name="connsiteY19" fmla="*/ 45424 h 132422"/>
                  <a:gd name="connsiteX20" fmla="*/ 82792 w 168723"/>
                  <a:gd name="connsiteY20" fmla="*/ 96552 h 132422"/>
                  <a:gd name="connsiteX21" fmla="*/ 105544 w 168723"/>
                  <a:gd name="connsiteY21" fmla="*/ 51112 h 132422"/>
                  <a:gd name="connsiteX22" fmla="*/ 131108 w 168723"/>
                  <a:gd name="connsiteY22" fmla="*/ -720 h 132422"/>
                  <a:gd name="connsiteX23" fmla="*/ 139417 w 168723"/>
                  <a:gd name="connsiteY23" fmla="*/ -336 h 132422"/>
                  <a:gd name="connsiteX24" fmla="*/ 150026 w 168723"/>
                  <a:gd name="connsiteY24" fmla="*/ -720 h 132422"/>
                  <a:gd name="connsiteX25" fmla="*/ 157695 w 168723"/>
                  <a:gd name="connsiteY25" fmla="*/ 61977 h 132422"/>
                  <a:gd name="connsiteX26" fmla="*/ 167154 w 168723"/>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723" h="132422">
                    <a:moveTo>
                      <a:pt x="166962" y="131384"/>
                    </a:moveTo>
                    <a:cubicBezTo>
                      <a:pt x="162999" y="131384"/>
                      <a:pt x="158206" y="131384"/>
                      <a:pt x="153286" y="131384"/>
                    </a:cubicBezTo>
                    <a:cubicBezTo>
                      <a:pt x="148364" y="131384"/>
                      <a:pt x="143315" y="131384"/>
                      <a:pt x="138970" y="131384"/>
                    </a:cubicBezTo>
                    <a:lnTo>
                      <a:pt x="133282" y="78658"/>
                    </a:lnTo>
                    <a:cubicBezTo>
                      <a:pt x="131492" y="62488"/>
                      <a:pt x="127658" y="36157"/>
                      <a:pt x="127658" y="36157"/>
                    </a:cubicBezTo>
                    <a:cubicBezTo>
                      <a:pt x="121650" y="47916"/>
                      <a:pt x="118071" y="54499"/>
                      <a:pt x="106247" y="78274"/>
                    </a:cubicBezTo>
                    <a:lnTo>
                      <a:pt x="80044" y="131384"/>
                    </a:lnTo>
                    <a:cubicBezTo>
                      <a:pt x="78255" y="131192"/>
                      <a:pt x="76401" y="131064"/>
                      <a:pt x="74612" y="131064"/>
                    </a:cubicBezTo>
                    <a:cubicBezTo>
                      <a:pt x="73078" y="131064"/>
                      <a:pt x="71544" y="131128"/>
                      <a:pt x="70074" y="131384"/>
                    </a:cubicBezTo>
                    <a:cubicBezTo>
                      <a:pt x="60232" y="110996"/>
                      <a:pt x="59657" y="110868"/>
                      <a:pt x="45341" y="82108"/>
                    </a:cubicBezTo>
                    <a:cubicBezTo>
                      <a:pt x="34987" y="61401"/>
                      <a:pt x="31536" y="54499"/>
                      <a:pt x="21310" y="36157"/>
                    </a:cubicBezTo>
                    <a:cubicBezTo>
                      <a:pt x="19329" y="57183"/>
                      <a:pt x="19329" y="55969"/>
                      <a:pt x="17348" y="79935"/>
                    </a:cubicBezTo>
                    <a:cubicBezTo>
                      <a:pt x="15686" y="99939"/>
                      <a:pt x="15302" y="110485"/>
                      <a:pt x="13705" y="131384"/>
                    </a:cubicBezTo>
                    <a:cubicBezTo>
                      <a:pt x="11085" y="131384"/>
                      <a:pt x="8592" y="131384"/>
                      <a:pt x="6036" y="131384"/>
                    </a:cubicBezTo>
                    <a:cubicBezTo>
                      <a:pt x="3479" y="131384"/>
                      <a:pt x="1051" y="131384"/>
                      <a:pt x="-1570" y="131384"/>
                    </a:cubicBezTo>
                    <a:cubicBezTo>
                      <a:pt x="795" y="109398"/>
                      <a:pt x="1881" y="97383"/>
                      <a:pt x="4821" y="65045"/>
                    </a:cubicBezTo>
                    <a:cubicBezTo>
                      <a:pt x="7761" y="32706"/>
                      <a:pt x="9551" y="19923"/>
                      <a:pt x="11212" y="-975"/>
                    </a:cubicBezTo>
                    <a:cubicBezTo>
                      <a:pt x="14344" y="-975"/>
                      <a:pt x="17603" y="-975"/>
                      <a:pt x="20416" y="-975"/>
                    </a:cubicBezTo>
                    <a:cubicBezTo>
                      <a:pt x="24506" y="-975"/>
                      <a:pt x="28468" y="-975"/>
                      <a:pt x="32111" y="-975"/>
                    </a:cubicBezTo>
                    <a:cubicBezTo>
                      <a:pt x="38822" y="12702"/>
                      <a:pt x="41186" y="18198"/>
                      <a:pt x="55374" y="45424"/>
                    </a:cubicBezTo>
                    <a:cubicBezTo>
                      <a:pt x="69946" y="73736"/>
                      <a:pt x="74548" y="81022"/>
                      <a:pt x="82792" y="96552"/>
                    </a:cubicBezTo>
                    <a:cubicBezTo>
                      <a:pt x="90973" y="80702"/>
                      <a:pt x="95574" y="71436"/>
                      <a:pt x="105544" y="51112"/>
                    </a:cubicBezTo>
                    <a:cubicBezTo>
                      <a:pt x="117751" y="26570"/>
                      <a:pt x="125165" y="11296"/>
                      <a:pt x="131108" y="-720"/>
                    </a:cubicBezTo>
                    <a:cubicBezTo>
                      <a:pt x="133729" y="-720"/>
                      <a:pt x="136541" y="-336"/>
                      <a:pt x="139417" y="-336"/>
                    </a:cubicBezTo>
                    <a:cubicBezTo>
                      <a:pt x="142292" y="-336"/>
                      <a:pt x="146447" y="-336"/>
                      <a:pt x="150026" y="-720"/>
                    </a:cubicBezTo>
                    <a:cubicBezTo>
                      <a:pt x="151688" y="16536"/>
                      <a:pt x="153286" y="30021"/>
                      <a:pt x="157695" y="61977"/>
                    </a:cubicBezTo>
                    <a:cubicBezTo>
                      <a:pt x="163127" y="101793"/>
                      <a:pt x="164086" y="113808"/>
                      <a:pt x="167154"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40" name="Frihandsfigur: Form 39">
                <a:extLst>
                  <a:ext uri="{FF2B5EF4-FFF2-40B4-BE49-F238E27FC236}">
                    <a16:creationId xmlns:a16="http://schemas.microsoft.com/office/drawing/2014/main" id="{0FE3E8CE-0BEB-4705-A673-1D722EA6D006}"/>
                  </a:ext>
                </a:extLst>
              </p:cNvPr>
              <p:cNvSpPr/>
              <p:nvPr/>
            </p:nvSpPr>
            <p:spPr>
              <a:xfrm>
                <a:off x="11022949" y="6442810"/>
                <a:ext cx="120854" cy="133956"/>
              </a:xfrm>
              <a:custGeom>
                <a:avLst/>
                <a:gdLst>
                  <a:gd name="connsiteX0" fmla="*/ 43871 w 120854"/>
                  <a:gd name="connsiteY0" fmla="*/ 132854 h 133956"/>
                  <a:gd name="connsiteX1" fmla="*/ 3351 w 120854"/>
                  <a:gd name="connsiteY1" fmla="*/ 109718 h 133956"/>
                  <a:gd name="connsiteX2" fmla="*/ -994 w 120854"/>
                  <a:gd name="connsiteY2" fmla="*/ 78275 h 133956"/>
                  <a:gd name="connsiteX3" fmla="*/ -994 w 120854"/>
                  <a:gd name="connsiteY3" fmla="*/ 49578 h 133956"/>
                  <a:gd name="connsiteX4" fmla="*/ -1570 w 120854"/>
                  <a:gd name="connsiteY4" fmla="*/ -975 h 133956"/>
                  <a:gd name="connsiteX5" fmla="*/ 11660 w 120854"/>
                  <a:gd name="connsiteY5" fmla="*/ -975 h 133956"/>
                  <a:gd name="connsiteX6" fmla="*/ 26040 w 120854"/>
                  <a:gd name="connsiteY6" fmla="*/ -975 h 133956"/>
                  <a:gd name="connsiteX7" fmla="*/ 25528 w 120854"/>
                  <a:gd name="connsiteY7" fmla="*/ 47789 h 133956"/>
                  <a:gd name="connsiteX8" fmla="*/ 25528 w 120854"/>
                  <a:gd name="connsiteY8" fmla="*/ 84666 h 133956"/>
                  <a:gd name="connsiteX9" fmla="*/ 55694 w 120854"/>
                  <a:gd name="connsiteY9" fmla="*/ 114639 h 133956"/>
                  <a:gd name="connsiteX10" fmla="*/ 92059 w 120854"/>
                  <a:gd name="connsiteY10" fmla="*/ 98853 h 133956"/>
                  <a:gd name="connsiteX11" fmla="*/ 92059 w 120854"/>
                  <a:gd name="connsiteY11" fmla="*/ 57951 h 133956"/>
                  <a:gd name="connsiteX12" fmla="*/ 91484 w 120854"/>
                  <a:gd name="connsiteY12" fmla="*/ -975 h 133956"/>
                  <a:gd name="connsiteX13" fmla="*/ 105416 w 120854"/>
                  <a:gd name="connsiteY13" fmla="*/ -975 h 133956"/>
                  <a:gd name="connsiteX14" fmla="*/ 118966 w 120854"/>
                  <a:gd name="connsiteY14" fmla="*/ -975 h 133956"/>
                  <a:gd name="connsiteX15" fmla="*/ 118198 w 120854"/>
                  <a:gd name="connsiteY15" fmla="*/ 59931 h 133956"/>
                  <a:gd name="connsiteX16" fmla="*/ 119285 w 120854"/>
                  <a:gd name="connsiteY16" fmla="*/ 130233 h 133956"/>
                  <a:gd name="connsiteX17" fmla="*/ 105353 w 120854"/>
                  <a:gd name="connsiteY17" fmla="*/ 130233 h 133956"/>
                  <a:gd name="connsiteX18" fmla="*/ 91676 w 120854"/>
                  <a:gd name="connsiteY18" fmla="*/ 130233 h 133956"/>
                  <a:gd name="connsiteX19" fmla="*/ 91676 w 120854"/>
                  <a:gd name="connsiteY19" fmla="*/ 112402 h 133956"/>
                  <a:gd name="connsiteX20" fmla="*/ 43487 w 120854"/>
                  <a:gd name="connsiteY20" fmla="*/ 132981 h 13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854" h="133956">
                    <a:moveTo>
                      <a:pt x="43871" y="132854"/>
                    </a:moveTo>
                    <a:cubicBezTo>
                      <a:pt x="26999" y="133684"/>
                      <a:pt x="11212" y="124673"/>
                      <a:pt x="3351" y="109718"/>
                    </a:cubicBezTo>
                    <a:cubicBezTo>
                      <a:pt x="-419" y="99684"/>
                      <a:pt x="-1889" y="88947"/>
                      <a:pt x="-994" y="78275"/>
                    </a:cubicBezTo>
                    <a:lnTo>
                      <a:pt x="-994" y="49578"/>
                    </a:lnTo>
                    <a:cubicBezTo>
                      <a:pt x="-994" y="34687"/>
                      <a:pt x="-994" y="16281"/>
                      <a:pt x="-1570" y="-975"/>
                    </a:cubicBezTo>
                    <a:cubicBezTo>
                      <a:pt x="2456" y="-975"/>
                      <a:pt x="6931" y="-975"/>
                      <a:pt x="11660" y="-975"/>
                    </a:cubicBezTo>
                    <a:cubicBezTo>
                      <a:pt x="16389" y="-975"/>
                      <a:pt x="21246" y="-975"/>
                      <a:pt x="26040" y="-975"/>
                    </a:cubicBezTo>
                    <a:cubicBezTo>
                      <a:pt x="26040" y="16664"/>
                      <a:pt x="25528" y="30469"/>
                      <a:pt x="25528" y="47789"/>
                    </a:cubicBezTo>
                    <a:lnTo>
                      <a:pt x="25528" y="84666"/>
                    </a:lnTo>
                    <a:cubicBezTo>
                      <a:pt x="25528" y="101537"/>
                      <a:pt x="33517" y="114639"/>
                      <a:pt x="55694" y="114639"/>
                    </a:cubicBezTo>
                    <a:cubicBezTo>
                      <a:pt x="69307" y="113872"/>
                      <a:pt x="82217" y="108312"/>
                      <a:pt x="92059" y="98853"/>
                    </a:cubicBezTo>
                    <a:cubicBezTo>
                      <a:pt x="92059" y="89586"/>
                      <a:pt x="92059" y="69774"/>
                      <a:pt x="92059" y="57951"/>
                    </a:cubicBezTo>
                    <a:cubicBezTo>
                      <a:pt x="92059" y="36860"/>
                      <a:pt x="91676" y="14875"/>
                      <a:pt x="91484" y="-975"/>
                    </a:cubicBezTo>
                    <a:cubicBezTo>
                      <a:pt x="94616" y="-975"/>
                      <a:pt x="100048" y="-975"/>
                      <a:pt x="105416" y="-975"/>
                    </a:cubicBezTo>
                    <a:cubicBezTo>
                      <a:pt x="110785" y="-975"/>
                      <a:pt x="116153" y="-975"/>
                      <a:pt x="118966" y="-975"/>
                    </a:cubicBezTo>
                    <a:cubicBezTo>
                      <a:pt x="118966" y="14108"/>
                      <a:pt x="118198" y="22288"/>
                      <a:pt x="118198" y="59931"/>
                    </a:cubicBezTo>
                    <a:cubicBezTo>
                      <a:pt x="118198" y="86454"/>
                      <a:pt x="118582" y="108312"/>
                      <a:pt x="119285" y="130233"/>
                    </a:cubicBezTo>
                    <a:cubicBezTo>
                      <a:pt x="114620" y="130233"/>
                      <a:pt x="109954" y="130233"/>
                      <a:pt x="105353" y="130233"/>
                    </a:cubicBezTo>
                    <a:cubicBezTo>
                      <a:pt x="100751" y="130233"/>
                      <a:pt x="96213" y="130233"/>
                      <a:pt x="91676" y="130233"/>
                    </a:cubicBezTo>
                    <a:cubicBezTo>
                      <a:pt x="91676" y="123842"/>
                      <a:pt x="91676" y="116621"/>
                      <a:pt x="91676" y="112402"/>
                    </a:cubicBezTo>
                    <a:cubicBezTo>
                      <a:pt x="78894" y="125185"/>
                      <a:pt x="61574" y="132598"/>
                      <a:pt x="43487" y="132981"/>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0" name="Bild 7">
              <a:extLst>
                <a:ext uri="{FF2B5EF4-FFF2-40B4-BE49-F238E27FC236}">
                  <a16:creationId xmlns:a16="http://schemas.microsoft.com/office/drawing/2014/main" id="{DE546A68-5D30-44F2-812C-D8FC6D07CE56}"/>
                </a:ext>
              </a:extLst>
            </p:cNvPr>
            <p:cNvGrpSpPr/>
            <p:nvPr userDrawn="1"/>
          </p:nvGrpSpPr>
          <p:grpSpPr>
            <a:xfrm>
              <a:off x="9962286" y="6237019"/>
              <a:ext cx="1335030" cy="370939"/>
              <a:chOff x="9962286" y="6237019"/>
              <a:chExt cx="1335030" cy="370939"/>
            </a:xfrm>
            <a:solidFill>
              <a:schemeClr val="bg1"/>
            </a:solidFill>
          </p:grpSpPr>
          <p:sp>
            <p:nvSpPr>
              <p:cNvPr id="24" name="Frihandsfigur: Form 23">
                <a:extLst>
                  <a:ext uri="{FF2B5EF4-FFF2-40B4-BE49-F238E27FC236}">
                    <a16:creationId xmlns:a16="http://schemas.microsoft.com/office/drawing/2014/main" id="{E4B5585B-C9E0-4B16-B440-3C655C37D615}"/>
                  </a:ext>
                </a:extLst>
              </p:cNvPr>
              <p:cNvSpPr/>
              <p:nvPr/>
            </p:nvSpPr>
            <p:spPr>
              <a:xfrm>
                <a:off x="11178060" y="6442810"/>
                <a:ext cx="119257" cy="132742"/>
              </a:xfrm>
              <a:custGeom>
                <a:avLst/>
                <a:gdLst>
                  <a:gd name="connsiteX0" fmla="*/ 117623 w 119257"/>
                  <a:gd name="connsiteY0" fmla="*/ 131768 h 132742"/>
                  <a:gd name="connsiteX1" fmla="*/ 106631 w 119257"/>
                  <a:gd name="connsiteY1" fmla="*/ 131768 h 132742"/>
                  <a:gd name="connsiteX2" fmla="*/ 96916 w 119257"/>
                  <a:gd name="connsiteY2" fmla="*/ 131768 h 132742"/>
                  <a:gd name="connsiteX3" fmla="*/ 45788 w 119257"/>
                  <a:gd name="connsiteY3" fmla="*/ 71564 h 132742"/>
                  <a:gd name="connsiteX4" fmla="*/ 10509 w 119257"/>
                  <a:gd name="connsiteY4" fmla="*/ 32131 h 132742"/>
                  <a:gd name="connsiteX5" fmla="*/ 10509 w 119257"/>
                  <a:gd name="connsiteY5" fmla="*/ 64662 h 132742"/>
                  <a:gd name="connsiteX6" fmla="*/ 11212 w 119257"/>
                  <a:gd name="connsiteY6" fmla="*/ 130106 h 132742"/>
                  <a:gd name="connsiteX7" fmla="*/ 4821 w 119257"/>
                  <a:gd name="connsiteY7" fmla="*/ 130106 h 132742"/>
                  <a:gd name="connsiteX8" fmla="*/ -1570 w 119257"/>
                  <a:gd name="connsiteY8" fmla="*/ 130106 h 132742"/>
                  <a:gd name="connsiteX9" fmla="*/ -1570 w 119257"/>
                  <a:gd name="connsiteY9" fmla="*/ 64853 h 132742"/>
                  <a:gd name="connsiteX10" fmla="*/ -1570 w 119257"/>
                  <a:gd name="connsiteY10" fmla="*/ -975 h 132742"/>
                  <a:gd name="connsiteX11" fmla="*/ 9359 w 119257"/>
                  <a:gd name="connsiteY11" fmla="*/ -975 h 132742"/>
                  <a:gd name="connsiteX12" fmla="*/ 19201 w 119257"/>
                  <a:gd name="connsiteY12" fmla="*/ -975 h 132742"/>
                  <a:gd name="connsiteX13" fmla="*/ 66623 w 119257"/>
                  <a:gd name="connsiteY13" fmla="*/ 55778 h 132742"/>
                  <a:gd name="connsiteX14" fmla="*/ 104969 w 119257"/>
                  <a:gd name="connsiteY14" fmla="*/ 99556 h 132742"/>
                  <a:gd name="connsiteX15" fmla="*/ 104969 w 119257"/>
                  <a:gd name="connsiteY15" fmla="*/ 64853 h 132742"/>
                  <a:gd name="connsiteX16" fmla="*/ 104458 w 119257"/>
                  <a:gd name="connsiteY16" fmla="*/ -975 h 132742"/>
                  <a:gd name="connsiteX17" fmla="*/ 110849 w 119257"/>
                  <a:gd name="connsiteY17" fmla="*/ -975 h 132742"/>
                  <a:gd name="connsiteX18" fmla="*/ 117687 w 119257"/>
                  <a:gd name="connsiteY18" fmla="*/ -975 h 132742"/>
                  <a:gd name="connsiteX19" fmla="*/ 117687 w 119257"/>
                  <a:gd name="connsiteY19" fmla="*/ 64662 h 132742"/>
                  <a:gd name="connsiteX20" fmla="*/ 117687 w 119257"/>
                  <a:gd name="connsiteY20" fmla="*/ 131768 h 1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57" h="132742">
                    <a:moveTo>
                      <a:pt x="117623" y="131768"/>
                    </a:moveTo>
                    <a:cubicBezTo>
                      <a:pt x="113469" y="131768"/>
                      <a:pt x="109954" y="131768"/>
                      <a:pt x="106631" y="131768"/>
                    </a:cubicBezTo>
                    <a:cubicBezTo>
                      <a:pt x="103307" y="131768"/>
                      <a:pt x="100240" y="131768"/>
                      <a:pt x="96916" y="131768"/>
                    </a:cubicBezTo>
                    <a:cubicBezTo>
                      <a:pt x="85476" y="119752"/>
                      <a:pt x="71352" y="101537"/>
                      <a:pt x="45788" y="71564"/>
                    </a:cubicBezTo>
                    <a:cubicBezTo>
                      <a:pt x="26615" y="49195"/>
                      <a:pt x="18690" y="40503"/>
                      <a:pt x="10509" y="32131"/>
                    </a:cubicBezTo>
                    <a:cubicBezTo>
                      <a:pt x="10509" y="35774"/>
                      <a:pt x="10509" y="57695"/>
                      <a:pt x="10509" y="64662"/>
                    </a:cubicBezTo>
                    <a:cubicBezTo>
                      <a:pt x="10509" y="79041"/>
                      <a:pt x="10893" y="112083"/>
                      <a:pt x="11212" y="130106"/>
                    </a:cubicBezTo>
                    <a:lnTo>
                      <a:pt x="4821" y="130106"/>
                    </a:lnTo>
                    <a:lnTo>
                      <a:pt x="-1570" y="130106"/>
                    </a:lnTo>
                    <a:cubicBezTo>
                      <a:pt x="-1570" y="113361"/>
                      <a:pt x="-1570" y="80127"/>
                      <a:pt x="-1570" y="64853"/>
                    </a:cubicBezTo>
                    <a:cubicBezTo>
                      <a:pt x="-1570" y="49578"/>
                      <a:pt x="-1570" y="15770"/>
                      <a:pt x="-1570" y="-975"/>
                    </a:cubicBezTo>
                    <a:cubicBezTo>
                      <a:pt x="2520" y="-975"/>
                      <a:pt x="6036" y="-975"/>
                      <a:pt x="9359" y="-975"/>
                    </a:cubicBezTo>
                    <a:cubicBezTo>
                      <a:pt x="12682" y="-975"/>
                      <a:pt x="15750" y="-975"/>
                      <a:pt x="19201" y="-975"/>
                    </a:cubicBezTo>
                    <a:cubicBezTo>
                      <a:pt x="32814" y="15578"/>
                      <a:pt x="38374" y="22672"/>
                      <a:pt x="66623" y="55778"/>
                    </a:cubicBezTo>
                    <a:cubicBezTo>
                      <a:pt x="87010" y="79552"/>
                      <a:pt x="94616" y="88500"/>
                      <a:pt x="104969" y="99556"/>
                    </a:cubicBezTo>
                    <a:cubicBezTo>
                      <a:pt x="104969" y="94635"/>
                      <a:pt x="104969" y="72267"/>
                      <a:pt x="104969" y="64853"/>
                    </a:cubicBezTo>
                    <a:cubicBezTo>
                      <a:pt x="104969" y="50281"/>
                      <a:pt x="104969" y="12510"/>
                      <a:pt x="104458" y="-975"/>
                    </a:cubicBezTo>
                    <a:cubicBezTo>
                      <a:pt x="106311" y="-975"/>
                      <a:pt x="108548" y="-975"/>
                      <a:pt x="110849" y="-975"/>
                    </a:cubicBezTo>
                    <a:cubicBezTo>
                      <a:pt x="113150" y="-975"/>
                      <a:pt x="115514" y="-975"/>
                      <a:pt x="117687" y="-975"/>
                    </a:cubicBezTo>
                    <a:cubicBezTo>
                      <a:pt x="117687" y="14683"/>
                      <a:pt x="117687" y="49003"/>
                      <a:pt x="117687" y="64662"/>
                    </a:cubicBezTo>
                    <a:cubicBezTo>
                      <a:pt x="117687" y="80319"/>
                      <a:pt x="117687" y="115790"/>
                      <a:pt x="117687" y="131768"/>
                    </a:cubicBezTo>
                  </a:path>
                </a:pathLst>
              </a:custGeom>
              <a:grpFill/>
              <a:ln w="6363" cap="flat">
                <a:noFill/>
                <a:prstDash val="solid"/>
                <a:miter/>
              </a:ln>
            </p:spPr>
            <p:txBody>
              <a:bodyPr rtlCol="0" anchor="ctr"/>
              <a:lstStyle/>
              <a:p>
                <a:endParaRPr lang="sv-SE" dirty="0">
                  <a:solidFill>
                    <a:schemeClr val="bg1"/>
                  </a:solidFill>
                </a:endParaRPr>
              </a:p>
            </p:txBody>
          </p:sp>
          <p:sp>
            <p:nvSpPr>
              <p:cNvPr id="25" name="Frihandsfigur: Form 24">
                <a:extLst>
                  <a:ext uri="{FF2B5EF4-FFF2-40B4-BE49-F238E27FC236}">
                    <a16:creationId xmlns:a16="http://schemas.microsoft.com/office/drawing/2014/main" id="{D3A4D2AE-12ED-4B29-918F-75BE794B5D0B}"/>
                  </a:ext>
                </a:extLst>
              </p:cNvPr>
              <p:cNvSpPr/>
              <p:nvPr/>
            </p:nvSpPr>
            <p:spPr>
              <a:xfrm>
                <a:off x="9962286" y="6237019"/>
                <a:ext cx="293610" cy="370939"/>
              </a:xfrm>
              <a:custGeom>
                <a:avLst/>
                <a:gdLst>
                  <a:gd name="connsiteX0" fmla="*/ 291912 w 293610"/>
                  <a:gd name="connsiteY0" fmla="*/ 878 h 370939"/>
                  <a:gd name="connsiteX1" fmla="*/ 291912 w 293610"/>
                  <a:gd name="connsiteY1" fmla="*/ -975 h 370939"/>
                  <a:gd name="connsiteX2" fmla="*/ -1501 w 293610"/>
                  <a:gd name="connsiteY2" fmla="*/ -975 h 370939"/>
                  <a:gd name="connsiteX3" fmla="*/ -1501 w 293610"/>
                  <a:gd name="connsiteY3" fmla="*/ 217598 h 370939"/>
                  <a:gd name="connsiteX4" fmla="*/ 3612 w 293610"/>
                  <a:gd name="connsiteY4" fmla="*/ 269174 h 370939"/>
                  <a:gd name="connsiteX5" fmla="*/ 144854 w 293610"/>
                  <a:gd name="connsiteY5" fmla="*/ 369961 h 370939"/>
                  <a:gd name="connsiteX6" fmla="*/ 232219 w 293610"/>
                  <a:gd name="connsiteY6" fmla="*/ 343119 h 370939"/>
                  <a:gd name="connsiteX7" fmla="*/ 284306 w 293610"/>
                  <a:gd name="connsiteY7" fmla="*/ 275054 h 370939"/>
                  <a:gd name="connsiteX8" fmla="*/ 292040 w 293610"/>
                  <a:gd name="connsiteY8" fmla="*/ 192610 h 370939"/>
                  <a:gd name="connsiteX9" fmla="*/ 10130 w 293610"/>
                  <a:gd name="connsiteY9" fmla="*/ 10657 h 370939"/>
                  <a:gd name="connsiteX10" fmla="*/ 280216 w 293610"/>
                  <a:gd name="connsiteY10" fmla="*/ 10657 h 370939"/>
                  <a:gd name="connsiteX11" fmla="*/ 280216 w 293610"/>
                  <a:gd name="connsiteY11" fmla="*/ 186602 h 370939"/>
                  <a:gd name="connsiteX12" fmla="*/ 273314 w 293610"/>
                  <a:gd name="connsiteY12" fmla="*/ 270836 h 370939"/>
                  <a:gd name="connsiteX13" fmla="*/ 273314 w 293610"/>
                  <a:gd name="connsiteY13" fmla="*/ 270836 h 370939"/>
                  <a:gd name="connsiteX14" fmla="*/ 272355 w 293610"/>
                  <a:gd name="connsiteY14" fmla="*/ 273648 h 370939"/>
                  <a:gd name="connsiteX15" fmla="*/ 271716 w 293610"/>
                  <a:gd name="connsiteY15" fmla="*/ 273648 h 370939"/>
                  <a:gd name="connsiteX16" fmla="*/ 271716 w 293610"/>
                  <a:gd name="connsiteY16" fmla="*/ 273648 h 370939"/>
                  <a:gd name="connsiteX17" fmla="*/ 268393 w 293610"/>
                  <a:gd name="connsiteY17" fmla="*/ 272306 h 370939"/>
                  <a:gd name="connsiteX18" fmla="*/ 268393 w 293610"/>
                  <a:gd name="connsiteY18" fmla="*/ 272306 h 370939"/>
                  <a:gd name="connsiteX19" fmla="*/ 235096 w 293610"/>
                  <a:gd name="connsiteY19" fmla="*/ 269558 h 370939"/>
                  <a:gd name="connsiteX20" fmla="*/ 228705 w 293610"/>
                  <a:gd name="connsiteY20" fmla="*/ 271347 h 370939"/>
                  <a:gd name="connsiteX21" fmla="*/ 175978 w 293610"/>
                  <a:gd name="connsiteY21" fmla="*/ 274287 h 370939"/>
                  <a:gd name="connsiteX22" fmla="*/ 114177 w 293610"/>
                  <a:gd name="connsiteY22" fmla="*/ 274287 h 370939"/>
                  <a:gd name="connsiteX23" fmla="*/ 61387 w 293610"/>
                  <a:gd name="connsiteY23" fmla="*/ 271347 h 370939"/>
                  <a:gd name="connsiteX24" fmla="*/ 61387 w 293610"/>
                  <a:gd name="connsiteY24" fmla="*/ 271347 h 370939"/>
                  <a:gd name="connsiteX25" fmla="*/ 55443 w 293610"/>
                  <a:gd name="connsiteY25" fmla="*/ 269558 h 370939"/>
                  <a:gd name="connsiteX26" fmla="*/ 43939 w 293610"/>
                  <a:gd name="connsiteY26" fmla="*/ 268024 h 370939"/>
                  <a:gd name="connsiteX27" fmla="*/ 22082 w 293610"/>
                  <a:gd name="connsiteY27" fmla="*/ 272306 h 370939"/>
                  <a:gd name="connsiteX28" fmla="*/ 22082 w 293610"/>
                  <a:gd name="connsiteY28" fmla="*/ 272306 h 370939"/>
                  <a:gd name="connsiteX29" fmla="*/ 18695 w 293610"/>
                  <a:gd name="connsiteY29" fmla="*/ 273776 h 370939"/>
                  <a:gd name="connsiteX30" fmla="*/ 18695 w 293610"/>
                  <a:gd name="connsiteY30" fmla="*/ 273776 h 370939"/>
                  <a:gd name="connsiteX31" fmla="*/ 17416 w 293610"/>
                  <a:gd name="connsiteY31" fmla="*/ 274287 h 370939"/>
                  <a:gd name="connsiteX32" fmla="*/ 14221 w 293610"/>
                  <a:gd name="connsiteY32" fmla="*/ 264125 h 370939"/>
                  <a:gd name="connsiteX33" fmla="*/ 10067 w 293610"/>
                  <a:gd name="connsiteY33" fmla="*/ 217854 h 370939"/>
                  <a:gd name="connsiteX34" fmla="*/ 144854 w 293610"/>
                  <a:gd name="connsiteY34" fmla="*/ 358330 h 370939"/>
                  <a:gd name="connsiteX35" fmla="*/ 22082 w 293610"/>
                  <a:gd name="connsiteY35" fmla="*/ 285152 h 370939"/>
                  <a:gd name="connsiteX36" fmla="*/ 24958 w 293610"/>
                  <a:gd name="connsiteY36" fmla="*/ 283746 h 370939"/>
                  <a:gd name="connsiteX37" fmla="*/ 52312 w 293610"/>
                  <a:gd name="connsiteY37" fmla="*/ 280742 h 370939"/>
                  <a:gd name="connsiteX38" fmla="*/ 57872 w 293610"/>
                  <a:gd name="connsiteY38" fmla="*/ 282404 h 370939"/>
                  <a:gd name="connsiteX39" fmla="*/ 58255 w 293610"/>
                  <a:gd name="connsiteY39" fmla="*/ 282404 h 370939"/>
                  <a:gd name="connsiteX40" fmla="*/ 94557 w 293610"/>
                  <a:gd name="connsiteY40" fmla="*/ 289370 h 370939"/>
                  <a:gd name="connsiteX41" fmla="*/ 118395 w 293610"/>
                  <a:gd name="connsiteY41" fmla="*/ 285088 h 370939"/>
                  <a:gd name="connsiteX42" fmla="*/ 172080 w 293610"/>
                  <a:gd name="connsiteY42" fmla="*/ 285088 h 370939"/>
                  <a:gd name="connsiteX43" fmla="*/ 232283 w 293610"/>
                  <a:gd name="connsiteY43" fmla="*/ 282404 h 370939"/>
                  <a:gd name="connsiteX44" fmla="*/ 232283 w 293610"/>
                  <a:gd name="connsiteY44" fmla="*/ 282404 h 370939"/>
                  <a:gd name="connsiteX45" fmla="*/ 238035 w 293610"/>
                  <a:gd name="connsiteY45" fmla="*/ 280678 h 370939"/>
                  <a:gd name="connsiteX46" fmla="*/ 265325 w 293610"/>
                  <a:gd name="connsiteY46" fmla="*/ 283682 h 370939"/>
                  <a:gd name="connsiteX47" fmla="*/ 267562 w 293610"/>
                  <a:gd name="connsiteY47" fmla="*/ 284705 h 370939"/>
                  <a:gd name="connsiteX48" fmla="*/ 144662 w 293610"/>
                  <a:gd name="connsiteY48" fmla="*/ 358266 h 3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610" h="370939">
                    <a:moveTo>
                      <a:pt x="291912" y="878"/>
                    </a:moveTo>
                    <a:lnTo>
                      <a:pt x="291912" y="-975"/>
                    </a:lnTo>
                    <a:lnTo>
                      <a:pt x="-1501" y="-975"/>
                    </a:lnTo>
                    <a:lnTo>
                      <a:pt x="-1501" y="217598"/>
                    </a:lnTo>
                    <a:cubicBezTo>
                      <a:pt x="-1948" y="234918"/>
                      <a:pt x="-223" y="252238"/>
                      <a:pt x="3612" y="269174"/>
                    </a:cubicBezTo>
                    <a:cubicBezTo>
                      <a:pt x="20293" y="328547"/>
                      <a:pt x="78387" y="369961"/>
                      <a:pt x="144854" y="369961"/>
                    </a:cubicBezTo>
                    <a:cubicBezTo>
                      <a:pt x="176042" y="370153"/>
                      <a:pt x="206528" y="360758"/>
                      <a:pt x="232219" y="343119"/>
                    </a:cubicBezTo>
                    <a:cubicBezTo>
                      <a:pt x="256442" y="326566"/>
                      <a:pt x="274656" y="302727"/>
                      <a:pt x="284306" y="275054"/>
                    </a:cubicBezTo>
                    <a:cubicBezTo>
                      <a:pt x="284306" y="274223"/>
                      <a:pt x="292040" y="255306"/>
                      <a:pt x="292040" y="192610"/>
                    </a:cubicBezTo>
                    <a:close/>
                    <a:moveTo>
                      <a:pt x="10130" y="10657"/>
                    </a:moveTo>
                    <a:lnTo>
                      <a:pt x="280216" y="10657"/>
                    </a:lnTo>
                    <a:lnTo>
                      <a:pt x="280216" y="186602"/>
                    </a:lnTo>
                    <a:cubicBezTo>
                      <a:pt x="280216" y="215873"/>
                      <a:pt x="278107" y="253261"/>
                      <a:pt x="273314" y="270836"/>
                    </a:cubicBezTo>
                    <a:lnTo>
                      <a:pt x="273314" y="270836"/>
                    </a:lnTo>
                    <a:lnTo>
                      <a:pt x="272355" y="273648"/>
                    </a:lnTo>
                    <a:lnTo>
                      <a:pt x="271716" y="273648"/>
                    </a:lnTo>
                    <a:lnTo>
                      <a:pt x="271716" y="273648"/>
                    </a:lnTo>
                    <a:lnTo>
                      <a:pt x="268393" y="272306"/>
                    </a:lnTo>
                    <a:lnTo>
                      <a:pt x="268393" y="272306"/>
                    </a:lnTo>
                    <a:cubicBezTo>
                      <a:pt x="257847" y="267960"/>
                      <a:pt x="246216" y="267001"/>
                      <a:pt x="235096" y="269558"/>
                    </a:cubicBezTo>
                    <a:cubicBezTo>
                      <a:pt x="233114" y="270069"/>
                      <a:pt x="231133" y="270708"/>
                      <a:pt x="228705" y="271347"/>
                    </a:cubicBezTo>
                    <a:cubicBezTo>
                      <a:pt x="213877" y="275885"/>
                      <a:pt x="195408" y="281509"/>
                      <a:pt x="175978" y="274287"/>
                    </a:cubicBezTo>
                    <a:cubicBezTo>
                      <a:pt x="156741" y="263806"/>
                      <a:pt x="133414" y="263806"/>
                      <a:pt x="114177" y="274287"/>
                    </a:cubicBezTo>
                    <a:cubicBezTo>
                      <a:pt x="94685" y="281509"/>
                      <a:pt x="76278" y="275885"/>
                      <a:pt x="61387" y="271347"/>
                    </a:cubicBezTo>
                    <a:lnTo>
                      <a:pt x="61387" y="271347"/>
                    </a:lnTo>
                    <a:lnTo>
                      <a:pt x="55443" y="269558"/>
                    </a:lnTo>
                    <a:cubicBezTo>
                      <a:pt x="51672" y="268535"/>
                      <a:pt x="47838" y="268024"/>
                      <a:pt x="43939" y="268024"/>
                    </a:cubicBezTo>
                    <a:cubicBezTo>
                      <a:pt x="36462" y="268151"/>
                      <a:pt x="29048" y="269622"/>
                      <a:pt x="22082" y="272306"/>
                    </a:cubicBezTo>
                    <a:lnTo>
                      <a:pt x="22082" y="272306"/>
                    </a:lnTo>
                    <a:lnTo>
                      <a:pt x="18695" y="273776"/>
                    </a:lnTo>
                    <a:lnTo>
                      <a:pt x="18695" y="273776"/>
                    </a:lnTo>
                    <a:lnTo>
                      <a:pt x="17416" y="274287"/>
                    </a:lnTo>
                    <a:cubicBezTo>
                      <a:pt x="16202" y="270836"/>
                      <a:pt x="15116" y="267449"/>
                      <a:pt x="14221" y="264125"/>
                    </a:cubicBezTo>
                    <a:cubicBezTo>
                      <a:pt x="11025" y="248915"/>
                      <a:pt x="9619" y="233385"/>
                      <a:pt x="10067" y="217854"/>
                    </a:cubicBezTo>
                    <a:close/>
                    <a:moveTo>
                      <a:pt x="144854" y="358330"/>
                    </a:moveTo>
                    <a:cubicBezTo>
                      <a:pt x="91553" y="358330"/>
                      <a:pt x="43492" y="329633"/>
                      <a:pt x="22082" y="285152"/>
                    </a:cubicBezTo>
                    <a:lnTo>
                      <a:pt x="24958" y="283746"/>
                    </a:lnTo>
                    <a:cubicBezTo>
                      <a:pt x="33522" y="279848"/>
                      <a:pt x="43108" y="278825"/>
                      <a:pt x="52312" y="280742"/>
                    </a:cubicBezTo>
                    <a:lnTo>
                      <a:pt x="57872" y="282404"/>
                    </a:lnTo>
                    <a:lnTo>
                      <a:pt x="58255" y="282404"/>
                    </a:lnTo>
                    <a:cubicBezTo>
                      <a:pt x="69951" y="286558"/>
                      <a:pt x="82158" y="288922"/>
                      <a:pt x="94557" y="289370"/>
                    </a:cubicBezTo>
                    <a:cubicBezTo>
                      <a:pt x="102673" y="289434"/>
                      <a:pt x="110789" y="287964"/>
                      <a:pt x="118395" y="285088"/>
                    </a:cubicBezTo>
                    <a:cubicBezTo>
                      <a:pt x="135012" y="275629"/>
                      <a:pt x="155463" y="275629"/>
                      <a:pt x="172080" y="285088"/>
                    </a:cubicBezTo>
                    <a:cubicBezTo>
                      <a:pt x="195216" y="293716"/>
                      <a:pt x="215795" y="287453"/>
                      <a:pt x="232283" y="282404"/>
                    </a:cubicBezTo>
                    <a:lnTo>
                      <a:pt x="232283" y="282404"/>
                    </a:lnTo>
                    <a:lnTo>
                      <a:pt x="238035" y="280678"/>
                    </a:lnTo>
                    <a:cubicBezTo>
                      <a:pt x="247239" y="278761"/>
                      <a:pt x="256761" y="279784"/>
                      <a:pt x="265325" y="283682"/>
                    </a:cubicBezTo>
                    <a:lnTo>
                      <a:pt x="267562" y="284705"/>
                    </a:lnTo>
                    <a:cubicBezTo>
                      <a:pt x="246216" y="328739"/>
                      <a:pt x="197260" y="358266"/>
                      <a:pt x="144662" y="358266"/>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1" name="Bild 7">
              <a:extLst>
                <a:ext uri="{FF2B5EF4-FFF2-40B4-BE49-F238E27FC236}">
                  <a16:creationId xmlns:a16="http://schemas.microsoft.com/office/drawing/2014/main" id="{EF70DF54-2452-42CE-BECA-532BF1C99CAA}"/>
                </a:ext>
              </a:extLst>
            </p:cNvPr>
            <p:cNvGrpSpPr/>
            <p:nvPr userDrawn="1"/>
          </p:nvGrpSpPr>
          <p:grpSpPr>
            <a:xfrm>
              <a:off x="10000063" y="6286102"/>
              <a:ext cx="218126" cy="223385"/>
              <a:chOff x="10000063" y="6286102"/>
              <a:chExt cx="218126" cy="223385"/>
            </a:xfrm>
            <a:solidFill>
              <a:schemeClr val="bg1"/>
            </a:solidFill>
          </p:grpSpPr>
          <p:sp>
            <p:nvSpPr>
              <p:cNvPr id="13" name="Frihandsfigur: Form 12">
                <a:extLst>
                  <a:ext uri="{FF2B5EF4-FFF2-40B4-BE49-F238E27FC236}">
                    <a16:creationId xmlns:a16="http://schemas.microsoft.com/office/drawing/2014/main" id="{B1B82D3D-4FFE-45F8-80EE-A8DA94233FFB}"/>
                  </a:ext>
                </a:extLst>
              </p:cNvPr>
              <p:cNvSpPr/>
              <p:nvPr/>
            </p:nvSpPr>
            <p:spPr>
              <a:xfrm>
                <a:off x="10000063" y="6327324"/>
                <a:ext cx="66530" cy="20898"/>
              </a:xfrm>
              <a:custGeom>
                <a:avLst/>
                <a:gdLst>
                  <a:gd name="connsiteX0" fmla="*/ 8244 w 66530"/>
                  <a:gd name="connsiteY0" fmla="*/ 20899 h 20898"/>
                  <a:gd name="connsiteX1" fmla="*/ 54580 w 66530"/>
                  <a:gd name="connsiteY1" fmla="*/ 20899 h 20898"/>
                  <a:gd name="connsiteX2" fmla="*/ 58286 w 66530"/>
                  <a:gd name="connsiteY2" fmla="*/ 20899 h 20898"/>
                  <a:gd name="connsiteX3" fmla="*/ 58286 w 66530"/>
                  <a:gd name="connsiteY3" fmla="*/ 12143 h 20898"/>
                  <a:gd name="connsiteX4" fmla="*/ 66531 w 66530"/>
                  <a:gd name="connsiteY4" fmla="*/ 12143 h 20898"/>
                  <a:gd name="connsiteX5" fmla="*/ 66531 w 66530"/>
                  <a:gd name="connsiteY5" fmla="*/ 0 h 20898"/>
                  <a:gd name="connsiteX6" fmla="*/ 48572 w 66530"/>
                  <a:gd name="connsiteY6" fmla="*/ 0 h 20898"/>
                  <a:gd name="connsiteX7" fmla="*/ 48572 w 66530"/>
                  <a:gd name="connsiteY7" fmla="*/ 8628 h 20898"/>
                  <a:gd name="connsiteX8" fmla="*/ 39561 w 66530"/>
                  <a:gd name="connsiteY8" fmla="*/ 8628 h 20898"/>
                  <a:gd name="connsiteX9" fmla="*/ 39561 w 66530"/>
                  <a:gd name="connsiteY9" fmla="*/ 0 h 20898"/>
                  <a:gd name="connsiteX10" fmla="*/ 26970 w 66530"/>
                  <a:gd name="connsiteY10" fmla="*/ 0 h 20898"/>
                  <a:gd name="connsiteX11" fmla="*/ 26970 w 66530"/>
                  <a:gd name="connsiteY11" fmla="*/ 8628 h 20898"/>
                  <a:gd name="connsiteX12" fmla="*/ 17959 w 66530"/>
                  <a:gd name="connsiteY12" fmla="*/ 8628 h 20898"/>
                  <a:gd name="connsiteX13" fmla="*/ 17959 w 66530"/>
                  <a:gd name="connsiteY13" fmla="*/ 0 h 20898"/>
                  <a:gd name="connsiteX14" fmla="*/ 0 w 66530"/>
                  <a:gd name="connsiteY14" fmla="*/ 0 h 20898"/>
                  <a:gd name="connsiteX15" fmla="*/ 0 w 66530"/>
                  <a:gd name="connsiteY15" fmla="*/ 12143 h 20898"/>
                  <a:gd name="connsiteX16" fmla="*/ 8244 w 66530"/>
                  <a:gd name="connsiteY16" fmla="*/ 12143 h 20898"/>
                  <a:gd name="connsiteX17" fmla="*/ 8244 w 66530"/>
                  <a:gd name="connsiteY17" fmla="*/ 20899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8244" y="20899"/>
                    </a:moveTo>
                    <a:lnTo>
                      <a:pt x="54580" y="20899"/>
                    </a:lnTo>
                    <a:lnTo>
                      <a:pt x="58286" y="20899"/>
                    </a:lnTo>
                    <a:lnTo>
                      <a:pt x="58286" y="12143"/>
                    </a:lnTo>
                    <a:lnTo>
                      <a:pt x="66531" y="12143"/>
                    </a:lnTo>
                    <a:lnTo>
                      <a:pt x="66531" y="0"/>
                    </a:lnTo>
                    <a:lnTo>
                      <a:pt x="48572" y="0"/>
                    </a:lnTo>
                    <a:lnTo>
                      <a:pt x="48572" y="8628"/>
                    </a:lnTo>
                    <a:lnTo>
                      <a:pt x="39561" y="8628"/>
                    </a:lnTo>
                    <a:lnTo>
                      <a:pt x="39561" y="0"/>
                    </a:lnTo>
                    <a:lnTo>
                      <a:pt x="26970" y="0"/>
                    </a:lnTo>
                    <a:lnTo>
                      <a:pt x="26970" y="8628"/>
                    </a:lnTo>
                    <a:lnTo>
                      <a:pt x="17959" y="8628"/>
                    </a:lnTo>
                    <a:lnTo>
                      <a:pt x="17959" y="0"/>
                    </a:lnTo>
                    <a:lnTo>
                      <a:pt x="0" y="0"/>
                    </a:lnTo>
                    <a:lnTo>
                      <a:pt x="0" y="12143"/>
                    </a:lnTo>
                    <a:lnTo>
                      <a:pt x="8244" y="12143"/>
                    </a:lnTo>
                    <a:lnTo>
                      <a:pt x="8244" y="20899"/>
                    </a:lnTo>
                    <a:close/>
                  </a:path>
                </a:pathLst>
              </a:custGeom>
              <a:grpFill/>
              <a:ln w="6363" cap="flat">
                <a:noFill/>
                <a:prstDash val="solid"/>
                <a:miter/>
              </a:ln>
            </p:spPr>
            <p:txBody>
              <a:bodyPr rtlCol="0" anchor="ctr"/>
              <a:lstStyle/>
              <a:p>
                <a:endParaRPr lang="sv-SE" dirty="0"/>
              </a:p>
            </p:txBody>
          </p:sp>
          <p:sp>
            <p:nvSpPr>
              <p:cNvPr id="14" name="Frihandsfigur: Form 13">
                <a:extLst>
                  <a:ext uri="{FF2B5EF4-FFF2-40B4-BE49-F238E27FC236}">
                    <a16:creationId xmlns:a16="http://schemas.microsoft.com/office/drawing/2014/main" id="{CE2ECDCB-0F05-48A5-BF4E-D9CFDFC0A6D3}"/>
                  </a:ext>
                </a:extLst>
              </p:cNvPr>
              <p:cNvSpPr/>
              <p:nvPr/>
            </p:nvSpPr>
            <p:spPr>
              <a:xfrm>
                <a:off x="10151658" y="6327324"/>
                <a:ext cx="66530" cy="20898"/>
              </a:xfrm>
              <a:custGeom>
                <a:avLst/>
                <a:gdLst>
                  <a:gd name="connsiteX0" fmla="*/ 48572 w 66530"/>
                  <a:gd name="connsiteY0" fmla="*/ 8628 h 20898"/>
                  <a:gd name="connsiteX1" fmla="*/ 39497 w 66530"/>
                  <a:gd name="connsiteY1" fmla="*/ 8628 h 20898"/>
                  <a:gd name="connsiteX2" fmla="*/ 39497 w 66530"/>
                  <a:gd name="connsiteY2" fmla="*/ 0 h 20898"/>
                  <a:gd name="connsiteX3" fmla="*/ 26970 w 66530"/>
                  <a:gd name="connsiteY3" fmla="*/ 0 h 20898"/>
                  <a:gd name="connsiteX4" fmla="*/ 26970 w 66530"/>
                  <a:gd name="connsiteY4" fmla="*/ 8628 h 20898"/>
                  <a:gd name="connsiteX5" fmla="*/ 17895 w 66530"/>
                  <a:gd name="connsiteY5" fmla="*/ 8628 h 20898"/>
                  <a:gd name="connsiteX6" fmla="*/ 17895 w 66530"/>
                  <a:gd name="connsiteY6" fmla="*/ 0 h 20898"/>
                  <a:gd name="connsiteX7" fmla="*/ 0 w 66530"/>
                  <a:gd name="connsiteY7" fmla="*/ 0 h 20898"/>
                  <a:gd name="connsiteX8" fmla="*/ 0 w 66530"/>
                  <a:gd name="connsiteY8" fmla="*/ 12143 h 20898"/>
                  <a:gd name="connsiteX9" fmla="*/ 8244 w 66530"/>
                  <a:gd name="connsiteY9" fmla="*/ 12143 h 20898"/>
                  <a:gd name="connsiteX10" fmla="*/ 8244 w 66530"/>
                  <a:gd name="connsiteY10" fmla="*/ 20899 h 20898"/>
                  <a:gd name="connsiteX11" fmla="*/ 54835 w 66530"/>
                  <a:gd name="connsiteY11" fmla="*/ 20899 h 20898"/>
                  <a:gd name="connsiteX12" fmla="*/ 58222 w 66530"/>
                  <a:gd name="connsiteY12" fmla="*/ 20899 h 20898"/>
                  <a:gd name="connsiteX13" fmla="*/ 58222 w 66530"/>
                  <a:gd name="connsiteY13" fmla="*/ 12143 h 20898"/>
                  <a:gd name="connsiteX14" fmla="*/ 66531 w 66530"/>
                  <a:gd name="connsiteY14" fmla="*/ 12143 h 20898"/>
                  <a:gd name="connsiteX15" fmla="*/ 66531 w 66530"/>
                  <a:gd name="connsiteY15" fmla="*/ 0 h 20898"/>
                  <a:gd name="connsiteX16" fmla="*/ 48572 w 66530"/>
                  <a:gd name="connsiteY16" fmla="*/ 0 h 20898"/>
                  <a:gd name="connsiteX17" fmla="*/ 48572 w 66530"/>
                  <a:gd name="connsiteY17" fmla="*/ 8628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48572" y="8628"/>
                    </a:moveTo>
                    <a:lnTo>
                      <a:pt x="39497" y="8628"/>
                    </a:lnTo>
                    <a:lnTo>
                      <a:pt x="39497" y="0"/>
                    </a:lnTo>
                    <a:lnTo>
                      <a:pt x="26970" y="0"/>
                    </a:lnTo>
                    <a:lnTo>
                      <a:pt x="26970" y="8628"/>
                    </a:lnTo>
                    <a:lnTo>
                      <a:pt x="17895" y="8628"/>
                    </a:lnTo>
                    <a:lnTo>
                      <a:pt x="17895" y="0"/>
                    </a:lnTo>
                    <a:lnTo>
                      <a:pt x="0" y="0"/>
                    </a:lnTo>
                    <a:lnTo>
                      <a:pt x="0" y="12143"/>
                    </a:lnTo>
                    <a:lnTo>
                      <a:pt x="8244" y="12143"/>
                    </a:lnTo>
                    <a:lnTo>
                      <a:pt x="8244" y="20899"/>
                    </a:lnTo>
                    <a:lnTo>
                      <a:pt x="54835" y="20899"/>
                    </a:lnTo>
                    <a:lnTo>
                      <a:pt x="58222" y="20899"/>
                    </a:lnTo>
                    <a:lnTo>
                      <a:pt x="58222" y="12143"/>
                    </a:lnTo>
                    <a:lnTo>
                      <a:pt x="66531" y="12143"/>
                    </a:lnTo>
                    <a:lnTo>
                      <a:pt x="66531" y="0"/>
                    </a:lnTo>
                    <a:lnTo>
                      <a:pt x="48572" y="0"/>
                    </a:lnTo>
                    <a:lnTo>
                      <a:pt x="48572" y="8628"/>
                    </a:lnTo>
                    <a:close/>
                  </a:path>
                </a:pathLst>
              </a:custGeom>
              <a:grpFill/>
              <a:ln w="6363" cap="flat">
                <a:noFill/>
                <a:prstDash val="solid"/>
                <a:miter/>
              </a:ln>
            </p:spPr>
            <p:txBody>
              <a:bodyPr rtlCol="0" anchor="ctr"/>
              <a:lstStyle/>
              <a:p>
                <a:endParaRPr lang="sv-SE" dirty="0"/>
              </a:p>
            </p:txBody>
          </p:sp>
          <p:sp>
            <p:nvSpPr>
              <p:cNvPr id="15" name="Frihandsfigur: Form 14">
                <a:extLst>
                  <a:ext uri="{FF2B5EF4-FFF2-40B4-BE49-F238E27FC236}">
                    <a16:creationId xmlns:a16="http://schemas.microsoft.com/office/drawing/2014/main" id="{8791D9C1-AAE8-4A73-B465-572C996CD8B4}"/>
                  </a:ext>
                </a:extLst>
              </p:cNvPr>
              <p:cNvSpPr/>
              <p:nvPr/>
            </p:nvSpPr>
            <p:spPr>
              <a:xfrm>
                <a:off x="10068830" y="6286102"/>
                <a:ext cx="80463" cy="28951"/>
              </a:xfrm>
              <a:custGeom>
                <a:avLst/>
                <a:gdLst>
                  <a:gd name="connsiteX0" fmla="*/ 11057 w 80463"/>
                  <a:gd name="connsiteY0" fmla="*/ 28951 h 28951"/>
                  <a:gd name="connsiteX1" fmla="*/ 69279 w 80463"/>
                  <a:gd name="connsiteY1" fmla="*/ 28951 h 28951"/>
                  <a:gd name="connsiteX2" fmla="*/ 69279 w 80463"/>
                  <a:gd name="connsiteY2" fmla="*/ 17639 h 28951"/>
                  <a:gd name="connsiteX3" fmla="*/ 80463 w 80463"/>
                  <a:gd name="connsiteY3" fmla="*/ 17639 h 28951"/>
                  <a:gd name="connsiteX4" fmla="*/ 80463 w 80463"/>
                  <a:gd name="connsiteY4" fmla="*/ 64 h 28951"/>
                  <a:gd name="connsiteX5" fmla="*/ 63399 w 80463"/>
                  <a:gd name="connsiteY5" fmla="*/ 64 h 28951"/>
                  <a:gd name="connsiteX6" fmla="*/ 63399 w 80463"/>
                  <a:gd name="connsiteY6" fmla="*/ 10609 h 28951"/>
                  <a:gd name="connsiteX7" fmla="*/ 48764 w 80463"/>
                  <a:gd name="connsiteY7" fmla="*/ 10609 h 28951"/>
                  <a:gd name="connsiteX8" fmla="*/ 48764 w 80463"/>
                  <a:gd name="connsiteY8" fmla="*/ 0 h 28951"/>
                  <a:gd name="connsiteX9" fmla="*/ 31700 w 80463"/>
                  <a:gd name="connsiteY9" fmla="*/ 0 h 28951"/>
                  <a:gd name="connsiteX10" fmla="*/ 31700 w 80463"/>
                  <a:gd name="connsiteY10" fmla="*/ 10609 h 28951"/>
                  <a:gd name="connsiteX11" fmla="*/ 17320 w 80463"/>
                  <a:gd name="connsiteY11" fmla="*/ 10609 h 28951"/>
                  <a:gd name="connsiteX12" fmla="*/ 17320 w 80463"/>
                  <a:gd name="connsiteY12" fmla="*/ 64 h 28951"/>
                  <a:gd name="connsiteX13" fmla="*/ 0 w 80463"/>
                  <a:gd name="connsiteY13" fmla="*/ 64 h 28951"/>
                  <a:gd name="connsiteX14" fmla="*/ 0 w 80463"/>
                  <a:gd name="connsiteY14" fmla="*/ 17639 h 28951"/>
                  <a:gd name="connsiteX15" fmla="*/ 11057 w 80463"/>
                  <a:gd name="connsiteY15" fmla="*/ 17639 h 28951"/>
                  <a:gd name="connsiteX16" fmla="*/ 11057 w 80463"/>
                  <a:gd name="connsiteY16" fmla="*/ 28951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63" h="28951">
                    <a:moveTo>
                      <a:pt x="11057" y="28951"/>
                    </a:moveTo>
                    <a:lnTo>
                      <a:pt x="69279" y="28951"/>
                    </a:lnTo>
                    <a:lnTo>
                      <a:pt x="69279" y="17639"/>
                    </a:lnTo>
                    <a:lnTo>
                      <a:pt x="80463" y="17639"/>
                    </a:lnTo>
                    <a:lnTo>
                      <a:pt x="80463" y="64"/>
                    </a:lnTo>
                    <a:lnTo>
                      <a:pt x="63399" y="64"/>
                    </a:lnTo>
                    <a:lnTo>
                      <a:pt x="63399" y="10609"/>
                    </a:lnTo>
                    <a:lnTo>
                      <a:pt x="48764" y="10609"/>
                    </a:lnTo>
                    <a:lnTo>
                      <a:pt x="48764" y="0"/>
                    </a:lnTo>
                    <a:lnTo>
                      <a:pt x="31700" y="0"/>
                    </a:lnTo>
                    <a:lnTo>
                      <a:pt x="31700" y="10609"/>
                    </a:lnTo>
                    <a:lnTo>
                      <a:pt x="17320" y="10609"/>
                    </a:lnTo>
                    <a:lnTo>
                      <a:pt x="17320" y="64"/>
                    </a:lnTo>
                    <a:lnTo>
                      <a:pt x="0" y="64"/>
                    </a:lnTo>
                    <a:lnTo>
                      <a:pt x="0" y="17639"/>
                    </a:lnTo>
                    <a:lnTo>
                      <a:pt x="11057" y="17639"/>
                    </a:lnTo>
                    <a:lnTo>
                      <a:pt x="11057" y="28951"/>
                    </a:lnTo>
                    <a:close/>
                  </a:path>
                </a:pathLst>
              </a:custGeom>
              <a:grpFill/>
              <a:ln w="6363" cap="flat">
                <a:no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CD133DEA-D5C6-46A7-B1FD-F6477BE245D0}"/>
                  </a:ext>
                </a:extLst>
              </p:cNvPr>
              <p:cNvSpPr/>
              <p:nvPr/>
            </p:nvSpPr>
            <p:spPr>
              <a:xfrm>
                <a:off x="10042947" y="6421975"/>
                <a:ext cx="23646" cy="24925"/>
              </a:xfrm>
              <a:custGeom>
                <a:avLst/>
                <a:gdLst>
                  <a:gd name="connsiteX0" fmla="*/ 0 w 23646"/>
                  <a:gd name="connsiteY0" fmla="*/ 0 h 24925"/>
                  <a:gd name="connsiteX1" fmla="*/ 23647 w 23646"/>
                  <a:gd name="connsiteY1" fmla="*/ 0 h 24925"/>
                  <a:gd name="connsiteX2" fmla="*/ 23647 w 23646"/>
                  <a:gd name="connsiteY2" fmla="*/ 24925 h 24925"/>
                  <a:gd name="connsiteX3" fmla="*/ 0 w 23646"/>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646" h="24925">
                    <a:moveTo>
                      <a:pt x="0" y="0"/>
                    </a:moveTo>
                    <a:lnTo>
                      <a:pt x="23647" y="0"/>
                    </a:lnTo>
                    <a:lnTo>
                      <a:pt x="23647" y="24925"/>
                    </a:lnTo>
                    <a:lnTo>
                      <a:pt x="0" y="24925"/>
                    </a:lnTo>
                    <a:close/>
                  </a:path>
                </a:pathLst>
              </a:custGeom>
              <a:grpFill/>
              <a:ln w="6363" cap="flat">
                <a:noFill/>
                <a:prstDash val="solid"/>
                <a:miter/>
              </a:ln>
            </p:spPr>
            <p:txBody>
              <a:bodyPr rtlCol="0" anchor="ctr"/>
              <a:lstStyle/>
              <a:p>
                <a:endParaRPr lang="sv-SE" dirty="0"/>
              </a:p>
            </p:txBody>
          </p:sp>
          <p:sp>
            <p:nvSpPr>
              <p:cNvPr id="17" name="Frihandsfigur: Form 16">
                <a:extLst>
                  <a:ext uri="{FF2B5EF4-FFF2-40B4-BE49-F238E27FC236}">
                    <a16:creationId xmlns:a16="http://schemas.microsoft.com/office/drawing/2014/main" id="{4CB3D09B-DD73-437C-8206-94BF5F3130FF}"/>
                  </a:ext>
                </a:extLst>
              </p:cNvPr>
              <p:cNvSpPr/>
              <p:nvPr/>
            </p:nvSpPr>
            <p:spPr>
              <a:xfrm>
                <a:off x="10042946" y="6453100"/>
                <a:ext cx="43267" cy="23071"/>
              </a:xfrm>
              <a:custGeom>
                <a:avLst/>
                <a:gdLst>
                  <a:gd name="connsiteX0" fmla="*/ -1570 w 43267"/>
                  <a:gd name="connsiteY0" fmla="*/ 22097 h 23071"/>
                  <a:gd name="connsiteX1" fmla="*/ 41378 w 43267"/>
                  <a:gd name="connsiteY1" fmla="*/ 22097 h 23071"/>
                  <a:gd name="connsiteX2" fmla="*/ 41378 w 43267"/>
                  <a:gd name="connsiteY2" fmla="*/ 2923 h 23071"/>
                  <a:gd name="connsiteX3" fmla="*/ 41697 w 43267"/>
                  <a:gd name="connsiteY3" fmla="*/ -975 h 23071"/>
                  <a:gd name="connsiteX4" fmla="*/ -1570 w 43267"/>
                  <a:gd name="connsiteY4" fmla="*/ -975 h 23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67" h="23071">
                    <a:moveTo>
                      <a:pt x="-1570" y="22097"/>
                    </a:moveTo>
                    <a:lnTo>
                      <a:pt x="41378" y="22097"/>
                    </a:lnTo>
                    <a:lnTo>
                      <a:pt x="41378" y="2923"/>
                    </a:lnTo>
                    <a:cubicBezTo>
                      <a:pt x="41314" y="1645"/>
                      <a:pt x="41442" y="303"/>
                      <a:pt x="41697" y="-975"/>
                    </a:cubicBezTo>
                    <a:lnTo>
                      <a:pt x="-1570" y="-975"/>
                    </a:lnTo>
                    <a:close/>
                  </a:path>
                </a:pathLst>
              </a:custGeom>
              <a:grpFill/>
              <a:ln w="6363" cap="flat">
                <a:noFill/>
                <a:prstDash val="solid"/>
                <a:miter/>
              </a:ln>
            </p:spPr>
            <p:txBody>
              <a:bodyPr rtlCol="0" anchor="ctr"/>
              <a:lstStyle/>
              <a:p>
                <a:endParaRPr lang="sv-SE" dirty="0"/>
              </a:p>
            </p:txBody>
          </p:sp>
          <p:sp>
            <p:nvSpPr>
              <p:cNvPr id="18" name="Frihandsfigur: Form 17">
                <a:extLst>
                  <a:ext uri="{FF2B5EF4-FFF2-40B4-BE49-F238E27FC236}">
                    <a16:creationId xmlns:a16="http://schemas.microsoft.com/office/drawing/2014/main" id="{14CB822D-AEA8-4388-B256-235EFC4EC5F1}"/>
                  </a:ext>
                </a:extLst>
              </p:cNvPr>
              <p:cNvSpPr/>
              <p:nvPr/>
            </p:nvSpPr>
            <p:spPr>
              <a:xfrm>
                <a:off x="10042946" y="6482051"/>
                <a:ext cx="42947" cy="27436"/>
              </a:xfrm>
              <a:custGeom>
                <a:avLst/>
                <a:gdLst>
                  <a:gd name="connsiteX0" fmla="*/ -1570 w 42947"/>
                  <a:gd name="connsiteY0" fmla="*/ -975 h 27436"/>
                  <a:gd name="connsiteX1" fmla="*/ -1570 w 42947"/>
                  <a:gd name="connsiteY1" fmla="*/ 24590 h 27436"/>
                  <a:gd name="connsiteX2" fmla="*/ 32047 w 42947"/>
                  <a:gd name="connsiteY2" fmla="*/ 23311 h 27436"/>
                  <a:gd name="connsiteX3" fmla="*/ 41378 w 42947"/>
                  <a:gd name="connsiteY3" fmla="*/ 20307 h 27436"/>
                  <a:gd name="connsiteX4" fmla="*/ 41378 w 42947"/>
                  <a:gd name="connsiteY4" fmla="*/ -911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7" h="27436">
                    <a:moveTo>
                      <a:pt x="-1570" y="-975"/>
                    </a:moveTo>
                    <a:lnTo>
                      <a:pt x="-1570" y="24590"/>
                    </a:lnTo>
                    <a:cubicBezTo>
                      <a:pt x="9486" y="27465"/>
                      <a:pt x="21182" y="27018"/>
                      <a:pt x="32047" y="23311"/>
                    </a:cubicBezTo>
                    <a:lnTo>
                      <a:pt x="41378" y="20307"/>
                    </a:lnTo>
                    <a:lnTo>
                      <a:pt x="41378" y="-911"/>
                    </a:lnTo>
                    <a:close/>
                  </a:path>
                </a:pathLst>
              </a:custGeom>
              <a:grpFill/>
              <a:ln w="6363" cap="flat">
                <a:noFill/>
                <a:prstDash val="solid"/>
                <a:miter/>
              </a:ln>
            </p:spPr>
            <p:txBody>
              <a:bodyPr rtlCol="0" anchor="ctr"/>
              <a:lstStyle/>
              <a:p>
                <a:endParaRPr lang="sv-SE" dirty="0"/>
              </a:p>
            </p:txBody>
          </p:sp>
          <p:sp>
            <p:nvSpPr>
              <p:cNvPr id="19" name="Frihandsfigur: Form 18">
                <a:extLst>
                  <a:ext uri="{FF2B5EF4-FFF2-40B4-BE49-F238E27FC236}">
                    <a16:creationId xmlns:a16="http://schemas.microsoft.com/office/drawing/2014/main" id="{59AED15C-3781-44FB-BF8E-2DBF461A1BBF}"/>
                  </a:ext>
                </a:extLst>
              </p:cNvPr>
              <p:cNvSpPr/>
              <p:nvPr/>
            </p:nvSpPr>
            <p:spPr>
              <a:xfrm>
                <a:off x="10132102" y="6481987"/>
                <a:ext cx="43011" cy="27436"/>
              </a:xfrm>
              <a:custGeom>
                <a:avLst/>
                <a:gdLst>
                  <a:gd name="connsiteX0" fmla="*/ -1570 w 43011"/>
                  <a:gd name="connsiteY0" fmla="*/ 20307 h 27436"/>
                  <a:gd name="connsiteX1" fmla="*/ 7761 w 43011"/>
                  <a:gd name="connsiteY1" fmla="*/ 23311 h 27436"/>
                  <a:gd name="connsiteX2" fmla="*/ 41442 w 43011"/>
                  <a:gd name="connsiteY2" fmla="*/ 24590 h 27436"/>
                  <a:gd name="connsiteX3" fmla="*/ 41442 w 43011"/>
                  <a:gd name="connsiteY3" fmla="*/ -975 h 27436"/>
                  <a:gd name="connsiteX4" fmla="*/ -1570 w 43011"/>
                  <a:gd name="connsiteY4" fmla="*/ -975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1" h="27436">
                    <a:moveTo>
                      <a:pt x="-1570" y="20307"/>
                    </a:moveTo>
                    <a:lnTo>
                      <a:pt x="7761" y="23311"/>
                    </a:lnTo>
                    <a:cubicBezTo>
                      <a:pt x="18625" y="27018"/>
                      <a:pt x="30321" y="27465"/>
                      <a:pt x="41442" y="24590"/>
                    </a:cubicBezTo>
                    <a:lnTo>
                      <a:pt x="41442" y="-975"/>
                    </a:lnTo>
                    <a:lnTo>
                      <a:pt x="-1570" y="-975"/>
                    </a:lnTo>
                    <a:close/>
                  </a:path>
                </a:pathLst>
              </a:custGeom>
              <a:grpFill/>
              <a:ln w="6363" cap="flat">
                <a:noFill/>
                <a:prstDash val="solid"/>
                <a:miter/>
              </a:ln>
            </p:spPr>
            <p:txBody>
              <a:bodyPr rtlCol="0" anchor="ctr"/>
              <a:lstStyle/>
              <a:p>
                <a:endParaRPr lang="sv-SE" dirty="0"/>
              </a:p>
            </p:txBody>
          </p:sp>
          <p:sp>
            <p:nvSpPr>
              <p:cNvPr id="20" name="Frihandsfigur: Form 19">
                <a:extLst>
                  <a:ext uri="{FF2B5EF4-FFF2-40B4-BE49-F238E27FC236}">
                    <a16:creationId xmlns:a16="http://schemas.microsoft.com/office/drawing/2014/main" id="{83EF87F3-0421-4A24-BEE1-9F76A18743E6}"/>
                  </a:ext>
                </a:extLst>
              </p:cNvPr>
              <p:cNvSpPr/>
              <p:nvPr/>
            </p:nvSpPr>
            <p:spPr>
              <a:xfrm>
                <a:off x="10131782" y="6452525"/>
                <a:ext cx="43650" cy="23327"/>
              </a:xfrm>
              <a:custGeom>
                <a:avLst/>
                <a:gdLst>
                  <a:gd name="connsiteX0" fmla="*/ -1123 w 43650"/>
                  <a:gd name="connsiteY0" fmla="*/ 3179 h 23327"/>
                  <a:gd name="connsiteX1" fmla="*/ -1123 w 43650"/>
                  <a:gd name="connsiteY1" fmla="*/ 22352 h 23327"/>
                  <a:gd name="connsiteX2" fmla="*/ 42081 w 43650"/>
                  <a:gd name="connsiteY2" fmla="*/ 22352 h 23327"/>
                  <a:gd name="connsiteX3" fmla="*/ 42081 w 43650"/>
                  <a:gd name="connsiteY3" fmla="*/ -975 h 23327"/>
                  <a:gd name="connsiteX4" fmla="*/ -1570 w 43650"/>
                  <a:gd name="connsiteY4" fmla="*/ -975 h 23327"/>
                  <a:gd name="connsiteX5" fmla="*/ -1123 w 43650"/>
                  <a:gd name="connsiteY5" fmla="*/ 2860 h 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50" h="23327">
                    <a:moveTo>
                      <a:pt x="-1123" y="3179"/>
                    </a:moveTo>
                    <a:lnTo>
                      <a:pt x="-1123" y="22352"/>
                    </a:lnTo>
                    <a:lnTo>
                      <a:pt x="42081" y="22352"/>
                    </a:lnTo>
                    <a:lnTo>
                      <a:pt x="42081" y="-975"/>
                    </a:lnTo>
                    <a:lnTo>
                      <a:pt x="-1570" y="-975"/>
                    </a:lnTo>
                    <a:cubicBezTo>
                      <a:pt x="-1314" y="303"/>
                      <a:pt x="-1187" y="1582"/>
                      <a:pt x="-1123" y="2860"/>
                    </a:cubicBezTo>
                  </a:path>
                </a:pathLst>
              </a:custGeom>
              <a:grpFill/>
              <a:ln w="6363" cap="flat">
                <a:noFill/>
                <a:prstDash val="solid"/>
                <a:miter/>
              </a:ln>
            </p:spPr>
            <p:txBody>
              <a:bodyPr rtlCol="0" anchor="ctr"/>
              <a:lstStyle/>
              <a:p>
                <a:endParaRPr lang="sv-SE" dirty="0"/>
              </a:p>
            </p:txBody>
          </p:sp>
          <p:sp>
            <p:nvSpPr>
              <p:cNvPr id="21" name="Frihandsfigur: Form 20">
                <a:extLst>
                  <a:ext uri="{FF2B5EF4-FFF2-40B4-BE49-F238E27FC236}">
                    <a16:creationId xmlns:a16="http://schemas.microsoft.com/office/drawing/2014/main" id="{EFFF3147-B19F-43F2-8460-35239ECEA5F7}"/>
                  </a:ext>
                </a:extLst>
              </p:cNvPr>
              <p:cNvSpPr/>
              <p:nvPr/>
            </p:nvSpPr>
            <p:spPr>
              <a:xfrm>
                <a:off x="10072473" y="6422039"/>
                <a:ext cx="73305" cy="24925"/>
              </a:xfrm>
              <a:custGeom>
                <a:avLst/>
                <a:gdLst>
                  <a:gd name="connsiteX0" fmla="*/ 71735 w 73305"/>
                  <a:gd name="connsiteY0" fmla="*/ -975 h 24925"/>
                  <a:gd name="connsiteX1" fmla="*/ -1570 w 73305"/>
                  <a:gd name="connsiteY1" fmla="*/ -975 h 24925"/>
                  <a:gd name="connsiteX2" fmla="*/ -1570 w 73305"/>
                  <a:gd name="connsiteY2" fmla="*/ 23950 h 24925"/>
                  <a:gd name="connsiteX3" fmla="*/ 14216 w 73305"/>
                  <a:gd name="connsiteY3" fmla="*/ 23950 h 24925"/>
                  <a:gd name="connsiteX4" fmla="*/ 34540 w 73305"/>
                  <a:gd name="connsiteY4" fmla="*/ 11168 h 24925"/>
                  <a:gd name="connsiteX5" fmla="*/ 55694 w 73305"/>
                  <a:gd name="connsiteY5" fmla="*/ 23950 h 24925"/>
                  <a:gd name="connsiteX6" fmla="*/ 71735 w 73305"/>
                  <a:gd name="connsiteY6" fmla="*/ 23950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05" h="24925">
                    <a:moveTo>
                      <a:pt x="71735" y="-975"/>
                    </a:moveTo>
                    <a:lnTo>
                      <a:pt x="-1570" y="-975"/>
                    </a:lnTo>
                    <a:lnTo>
                      <a:pt x="-1570" y="23950"/>
                    </a:lnTo>
                    <a:lnTo>
                      <a:pt x="14216" y="23950"/>
                    </a:lnTo>
                    <a:cubicBezTo>
                      <a:pt x="18178" y="16345"/>
                      <a:pt x="25976" y="11424"/>
                      <a:pt x="34540" y="11168"/>
                    </a:cubicBezTo>
                    <a:cubicBezTo>
                      <a:pt x="43423" y="11040"/>
                      <a:pt x="51668" y="16025"/>
                      <a:pt x="55694" y="23950"/>
                    </a:cubicBezTo>
                    <a:lnTo>
                      <a:pt x="71735" y="23950"/>
                    </a:lnTo>
                    <a:close/>
                  </a:path>
                </a:pathLst>
              </a:custGeom>
              <a:grpFill/>
              <a:ln w="6363" cap="flat">
                <a:noFill/>
                <a:prstDash val="solid"/>
                <a:miter/>
              </a:ln>
            </p:spPr>
            <p:txBody>
              <a:bodyPr rtlCol="0" anchor="ctr"/>
              <a:lstStyle/>
              <a:p>
                <a:endParaRPr lang="sv-SE" dirty="0"/>
              </a:p>
            </p:txBody>
          </p:sp>
          <p:sp>
            <p:nvSpPr>
              <p:cNvPr id="22" name="Frihandsfigur: Form 21">
                <a:extLst>
                  <a:ext uri="{FF2B5EF4-FFF2-40B4-BE49-F238E27FC236}">
                    <a16:creationId xmlns:a16="http://schemas.microsoft.com/office/drawing/2014/main" id="{A70D4FCE-5842-4F79-A463-739EE91A05A3}"/>
                  </a:ext>
                </a:extLst>
              </p:cNvPr>
              <p:cNvSpPr/>
              <p:nvPr/>
            </p:nvSpPr>
            <p:spPr>
              <a:xfrm>
                <a:off x="10151658" y="6421975"/>
                <a:ext cx="23774" cy="24925"/>
              </a:xfrm>
              <a:custGeom>
                <a:avLst/>
                <a:gdLst>
                  <a:gd name="connsiteX0" fmla="*/ 0 w 23774"/>
                  <a:gd name="connsiteY0" fmla="*/ 0 h 24925"/>
                  <a:gd name="connsiteX1" fmla="*/ 23775 w 23774"/>
                  <a:gd name="connsiteY1" fmla="*/ 0 h 24925"/>
                  <a:gd name="connsiteX2" fmla="*/ 23775 w 23774"/>
                  <a:gd name="connsiteY2" fmla="*/ 24925 h 24925"/>
                  <a:gd name="connsiteX3" fmla="*/ 0 w 23774"/>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774" h="24925">
                    <a:moveTo>
                      <a:pt x="0" y="0"/>
                    </a:moveTo>
                    <a:lnTo>
                      <a:pt x="23775" y="0"/>
                    </a:lnTo>
                    <a:lnTo>
                      <a:pt x="23775" y="24925"/>
                    </a:lnTo>
                    <a:lnTo>
                      <a:pt x="0" y="24925"/>
                    </a:lnTo>
                    <a:close/>
                  </a:path>
                </a:pathLst>
              </a:custGeom>
              <a:grpFill/>
              <a:ln w="6363" cap="flat">
                <a:noFill/>
                <a:prstDash val="solid"/>
                <a:miter/>
              </a:ln>
            </p:spPr>
            <p:txBody>
              <a:bodyPr rtlCol="0" anchor="ctr"/>
              <a:lstStyle/>
              <a:p>
                <a:endParaRPr lang="sv-SE" dirty="0"/>
              </a:p>
            </p:txBody>
          </p:sp>
          <p:sp>
            <p:nvSpPr>
              <p:cNvPr id="23" name="Frihandsfigur: Form 22">
                <a:extLst>
                  <a:ext uri="{FF2B5EF4-FFF2-40B4-BE49-F238E27FC236}">
                    <a16:creationId xmlns:a16="http://schemas.microsoft.com/office/drawing/2014/main" id="{539BB035-12BD-4F5D-A711-31C4A6309800}"/>
                  </a:ext>
                </a:extLst>
              </p:cNvPr>
              <p:cNvSpPr/>
              <p:nvPr/>
            </p:nvSpPr>
            <p:spPr>
              <a:xfrm>
                <a:off x="10005623" y="6320933"/>
                <a:ext cx="207708" cy="95162"/>
              </a:xfrm>
              <a:custGeom>
                <a:avLst/>
                <a:gdLst>
                  <a:gd name="connsiteX0" fmla="*/ 196105 w 207708"/>
                  <a:gd name="connsiteY0" fmla="*/ 32706 h 95162"/>
                  <a:gd name="connsiteX1" fmla="*/ 152901 w 207708"/>
                  <a:gd name="connsiteY1" fmla="*/ 32706 h 95162"/>
                  <a:gd name="connsiteX2" fmla="*/ 152901 w 207708"/>
                  <a:gd name="connsiteY2" fmla="*/ 74631 h 95162"/>
                  <a:gd name="connsiteX3" fmla="*/ 133728 w 207708"/>
                  <a:gd name="connsiteY3" fmla="*/ 74631 h 95162"/>
                  <a:gd name="connsiteX4" fmla="*/ 133728 w 207708"/>
                  <a:gd name="connsiteY4" fmla="*/ 59293 h 95162"/>
                  <a:gd name="connsiteX5" fmla="*/ 124781 w 207708"/>
                  <a:gd name="connsiteY5" fmla="*/ 59293 h 95162"/>
                  <a:gd name="connsiteX6" fmla="*/ 124781 w 207708"/>
                  <a:gd name="connsiteY6" fmla="*/ -975 h 95162"/>
                  <a:gd name="connsiteX7" fmla="*/ 78574 w 207708"/>
                  <a:gd name="connsiteY7" fmla="*/ -975 h 95162"/>
                  <a:gd name="connsiteX8" fmla="*/ 78574 w 207708"/>
                  <a:gd name="connsiteY8" fmla="*/ 59293 h 95162"/>
                  <a:gd name="connsiteX9" fmla="*/ 70201 w 207708"/>
                  <a:gd name="connsiteY9" fmla="*/ 59293 h 95162"/>
                  <a:gd name="connsiteX10" fmla="*/ 70201 w 207708"/>
                  <a:gd name="connsiteY10" fmla="*/ 74631 h 95162"/>
                  <a:gd name="connsiteX11" fmla="*/ 51028 w 207708"/>
                  <a:gd name="connsiteY11" fmla="*/ 74631 h 95162"/>
                  <a:gd name="connsiteX12" fmla="*/ 51028 w 207708"/>
                  <a:gd name="connsiteY12" fmla="*/ 32706 h 95162"/>
                  <a:gd name="connsiteX13" fmla="*/ 8017 w 207708"/>
                  <a:gd name="connsiteY13" fmla="*/ 32706 h 95162"/>
                  <a:gd name="connsiteX14" fmla="*/ 8017 w 207708"/>
                  <a:gd name="connsiteY14" fmla="*/ 59293 h 95162"/>
                  <a:gd name="connsiteX15" fmla="*/ -1570 w 207708"/>
                  <a:gd name="connsiteY15" fmla="*/ 59293 h 95162"/>
                  <a:gd name="connsiteX16" fmla="*/ -1570 w 207708"/>
                  <a:gd name="connsiteY16" fmla="*/ 83131 h 95162"/>
                  <a:gd name="connsiteX17" fmla="*/ 22204 w 207708"/>
                  <a:gd name="connsiteY17" fmla="*/ 83131 h 95162"/>
                  <a:gd name="connsiteX18" fmla="*/ 22204 w 207708"/>
                  <a:gd name="connsiteY18" fmla="*/ 94187 h 95162"/>
                  <a:gd name="connsiteX19" fmla="*/ 182364 w 207708"/>
                  <a:gd name="connsiteY19" fmla="*/ 94187 h 95162"/>
                  <a:gd name="connsiteX20" fmla="*/ 182364 w 207708"/>
                  <a:gd name="connsiteY20" fmla="*/ 83131 h 95162"/>
                  <a:gd name="connsiteX21" fmla="*/ 206139 w 207708"/>
                  <a:gd name="connsiteY21" fmla="*/ 83131 h 95162"/>
                  <a:gd name="connsiteX22" fmla="*/ 206139 w 207708"/>
                  <a:gd name="connsiteY22" fmla="*/ 59293 h 95162"/>
                  <a:gd name="connsiteX23" fmla="*/ 196424 w 207708"/>
                  <a:gd name="connsiteY23" fmla="*/ 59293 h 95162"/>
                  <a:gd name="connsiteX24" fmla="*/ 39588 w 207708"/>
                  <a:gd name="connsiteY24" fmla="*/ 75654 h 95162"/>
                  <a:gd name="connsiteX25" fmla="*/ 28660 w 207708"/>
                  <a:gd name="connsiteY25" fmla="*/ 75654 h 95162"/>
                  <a:gd name="connsiteX26" fmla="*/ 28660 w 207708"/>
                  <a:gd name="connsiteY26" fmla="*/ 61721 h 95162"/>
                  <a:gd name="connsiteX27" fmla="*/ 18498 w 207708"/>
                  <a:gd name="connsiteY27" fmla="*/ 61721 h 95162"/>
                  <a:gd name="connsiteX28" fmla="*/ 18498 w 207708"/>
                  <a:gd name="connsiteY28" fmla="*/ 53412 h 95162"/>
                  <a:gd name="connsiteX29" fmla="*/ 21310 w 207708"/>
                  <a:gd name="connsiteY29" fmla="*/ 45296 h 95162"/>
                  <a:gd name="connsiteX30" fmla="*/ 28340 w 207708"/>
                  <a:gd name="connsiteY30" fmla="*/ 42292 h 95162"/>
                  <a:gd name="connsiteX31" fmla="*/ 30577 w 207708"/>
                  <a:gd name="connsiteY31" fmla="*/ 42292 h 95162"/>
                  <a:gd name="connsiteX32" fmla="*/ 39716 w 207708"/>
                  <a:gd name="connsiteY32" fmla="*/ 52198 h 95162"/>
                  <a:gd name="connsiteX33" fmla="*/ 39588 w 207708"/>
                  <a:gd name="connsiteY33" fmla="*/ 53285 h 95162"/>
                  <a:gd name="connsiteX34" fmla="*/ 114875 w 207708"/>
                  <a:gd name="connsiteY34" fmla="*/ 60443 h 95162"/>
                  <a:gd name="connsiteX35" fmla="*/ 88799 w 207708"/>
                  <a:gd name="connsiteY35" fmla="*/ 60443 h 95162"/>
                  <a:gd name="connsiteX36" fmla="*/ 88799 w 207708"/>
                  <a:gd name="connsiteY36" fmla="*/ 23119 h 95162"/>
                  <a:gd name="connsiteX37" fmla="*/ 101582 w 207708"/>
                  <a:gd name="connsiteY37" fmla="*/ 10337 h 95162"/>
                  <a:gd name="connsiteX38" fmla="*/ 110656 w 207708"/>
                  <a:gd name="connsiteY38" fmla="*/ 13852 h 95162"/>
                  <a:gd name="connsiteX39" fmla="*/ 114875 w 207708"/>
                  <a:gd name="connsiteY39" fmla="*/ 23119 h 95162"/>
                  <a:gd name="connsiteX40" fmla="*/ 185879 w 207708"/>
                  <a:gd name="connsiteY40" fmla="*/ 54499 h 95162"/>
                  <a:gd name="connsiteX41" fmla="*/ 185879 w 207708"/>
                  <a:gd name="connsiteY41" fmla="*/ 62744 h 95162"/>
                  <a:gd name="connsiteX42" fmla="*/ 175781 w 207708"/>
                  <a:gd name="connsiteY42" fmla="*/ 62744 h 95162"/>
                  <a:gd name="connsiteX43" fmla="*/ 175781 w 207708"/>
                  <a:gd name="connsiteY43" fmla="*/ 76740 h 95162"/>
                  <a:gd name="connsiteX44" fmla="*/ 164789 w 207708"/>
                  <a:gd name="connsiteY44" fmla="*/ 76740 h 95162"/>
                  <a:gd name="connsiteX45" fmla="*/ 164789 w 207708"/>
                  <a:gd name="connsiteY45" fmla="*/ 54499 h 95162"/>
                  <a:gd name="connsiteX46" fmla="*/ 173800 w 207708"/>
                  <a:gd name="connsiteY46" fmla="*/ 43442 h 95162"/>
                  <a:gd name="connsiteX47" fmla="*/ 176037 w 207708"/>
                  <a:gd name="connsiteY47" fmla="*/ 43442 h 95162"/>
                  <a:gd name="connsiteX48" fmla="*/ 183131 w 207708"/>
                  <a:gd name="connsiteY48" fmla="*/ 46446 h 95162"/>
                  <a:gd name="connsiteX49" fmla="*/ 185879 w 207708"/>
                  <a:gd name="connsiteY49" fmla="*/ 54627 h 9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7708" h="95162">
                    <a:moveTo>
                      <a:pt x="196105" y="32706"/>
                    </a:moveTo>
                    <a:lnTo>
                      <a:pt x="152901" y="32706"/>
                    </a:lnTo>
                    <a:lnTo>
                      <a:pt x="152901" y="74631"/>
                    </a:lnTo>
                    <a:lnTo>
                      <a:pt x="133728" y="74631"/>
                    </a:lnTo>
                    <a:lnTo>
                      <a:pt x="133728" y="59293"/>
                    </a:lnTo>
                    <a:lnTo>
                      <a:pt x="124781" y="59293"/>
                    </a:lnTo>
                    <a:lnTo>
                      <a:pt x="124781" y="-975"/>
                    </a:lnTo>
                    <a:lnTo>
                      <a:pt x="78574" y="-975"/>
                    </a:lnTo>
                    <a:lnTo>
                      <a:pt x="78574" y="59293"/>
                    </a:lnTo>
                    <a:lnTo>
                      <a:pt x="70201" y="59293"/>
                    </a:lnTo>
                    <a:lnTo>
                      <a:pt x="70201" y="74631"/>
                    </a:lnTo>
                    <a:lnTo>
                      <a:pt x="51028" y="74631"/>
                    </a:lnTo>
                    <a:lnTo>
                      <a:pt x="51028" y="32706"/>
                    </a:lnTo>
                    <a:lnTo>
                      <a:pt x="8017" y="32706"/>
                    </a:lnTo>
                    <a:lnTo>
                      <a:pt x="8017" y="59293"/>
                    </a:lnTo>
                    <a:lnTo>
                      <a:pt x="-1570" y="59293"/>
                    </a:lnTo>
                    <a:lnTo>
                      <a:pt x="-1570" y="83131"/>
                    </a:lnTo>
                    <a:lnTo>
                      <a:pt x="22204" y="83131"/>
                    </a:lnTo>
                    <a:lnTo>
                      <a:pt x="22204" y="94187"/>
                    </a:lnTo>
                    <a:lnTo>
                      <a:pt x="182364" y="94187"/>
                    </a:lnTo>
                    <a:lnTo>
                      <a:pt x="182364" y="83131"/>
                    </a:lnTo>
                    <a:lnTo>
                      <a:pt x="206139" y="83131"/>
                    </a:lnTo>
                    <a:lnTo>
                      <a:pt x="206139" y="59293"/>
                    </a:lnTo>
                    <a:lnTo>
                      <a:pt x="196424" y="59293"/>
                    </a:lnTo>
                    <a:close/>
                    <a:moveTo>
                      <a:pt x="39588" y="75654"/>
                    </a:moveTo>
                    <a:lnTo>
                      <a:pt x="28660" y="75654"/>
                    </a:lnTo>
                    <a:lnTo>
                      <a:pt x="28660" y="61721"/>
                    </a:lnTo>
                    <a:lnTo>
                      <a:pt x="18498" y="61721"/>
                    </a:lnTo>
                    <a:lnTo>
                      <a:pt x="18498" y="53412"/>
                    </a:lnTo>
                    <a:cubicBezTo>
                      <a:pt x="18178" y="50409"/>
                      <a:pt x="19201" y="47405"/>
                      <a:pt x="21310" y="45296"/>
                    </a:cubicBezTo>
                    <a:cubicBezTo>
                      <a:pt x="23163" y="43442"/>
                      <a:pt x="25720" y="42356"/>
                      <a:pt x="28340" y="42292"/>
                    </a:cubicBezTo>
                    <a:lnTo>
                      <a:pt x="30577" y="42292"/>
                    </a:lnTo>
                    <a:cubicBezTo>
                      <a:pt x="35817" y="42484"/>
                      <a:pt x="39908" y="46958"/>
                      <a:pt x="39716" y="52198"/>
                    </a:cubicBezTo>
                    <a:cubicBezTo>
                      <a:pt x="39652" y="52582"/>
                      <a:pt x="39652" y="52901"/>
                      <a:pt x="39588" y="53285"/>
                    </a:cubicBezTo>
                    <a:close/>
                    <a:moveTo>
                      <a:pt x="114875" y="60443"/>
                    </a:moveTo>
                    <a:lnTo>
                      <a:pt x="88799" y="60443"/>
                    </a:lnTo>
                    <a:lnTo>
                      <a:pt x="88799" y="23119"/>
                    </a:lnTo>
                    <a:cubicBezTo>
                      <a:pt x="89055" y="16159"/>
                      <a:pt x="94615" y="10567"/>
                      <a:pt x="101582" y="10337"/>
                    </a:cubicBezTo>
                    <a:cubicBezTo>
                      <a:pt x="104968" y="10324"/>
                      <a:pt x="108164" y="11583"/>
                      <a:pt x="110656" y="13852"/>
                    </a:cubicBezTo>
                    <a:cubicBezTo>
                      <a:pt x="113277" y="16249"/>
                      <a:pt x="114747" y="19585"/>
                      <a:pt x="114875" y="23119"/>
                    </a:cubicBezTo>
                    <a:close/>
                    <a:moveTo>
                      <a:pt x="185879" y="54499"/>
                    </a:moveTo>
                    <a:lnTo>
                      <a:pt x="185879" y="62744"/>
                    </a:lnTo>
                    <a:lnTo>
                      <a:pt x="175781" y="62744"/>
                    </a:lnTo>
                    <a:lnTo>
                      <a:pt x="175781" y="76740"/>
                    </a:lnTo>
                    <a:lnTo>
                      <a:pt x="164789" y="76740"/>
                    </a:lnTo>
                    <a:lnTo>
                      <a:pt x="164789" y="54499"/>
                    </a:lnTo>
                    <a:cubicBezTo>
                      <a:pt x="164789" y="48108"/>
                      <a:pt x="167729" y="44146"/>
                      <a:pt x="173800" y="43442"/>
                    </a:cubicBezTo>
                    <a:lnTo>
                      <a:pt x="176037" y="43442"/>
                    </a:lnTo>
                    <a:cubicBezTo>
                      <a:pt x="178721" y="43506"/>
                      <a:pt x="181214" y="44593"/>
                      <a:pt x="183131" y="46446"/>
                    </a:cubicBezTo>
                    <a:cubicBezTo>
                      <a:pt x="185240" y="48619"/>
                      <a:pt x="186263" y="51623"/>
                      <a:pt x="185879" y="54627"/>
                    </a:cubicBezTo>
                  </a:path>
                </a:pathLst>
              </a:custGeom>
              <a:grpFill/>
              <a:ln w="6363" cap="flat">
                <a:noFill/>
                <a:prstDash val="solid"/>
                <a:miter/>
              </a:ln>
            </p:spPr>
            <p:txBody>
              <a:bodyPr rtlCol="0" anchor="ctr"/>
              <a:lstStyle/>
              <a:p>
                <a:endParaRPr lang="sv-SE" dirty="0"/>
              </a:p>
            </p:txBody>
          </p:sp>
        </p:grpSp>
      </p:grpSp>
      <p:sp>
        <p:nvSpPr>
          <p:cNvPr id="6" name="Platshållare för bildnummer 5">
            <a:extLst>
              <a:ext uri="{FF2B5EF4-FFF2-40B4-BE49-F238E27FC236}">
                <a16:creationId xmlns:a16="http://schemas.microsoft.com/office/drawing/2014/main" id="{847B5247-350E-459E-B2C0-691FEB7D1367}"/>
              </a:ext>
            </a:extLst>
          </p:cNvPr>
          <p:cNvSpPr>
            <a:spLocks noGrp="1"/>
          </p:cNvSpPr>
          <p:nvPr>
            <p:ph type="sldNum" sz="quarter" idx="12"/>
          </p:nvPr>
        </p:nvSpPr>
        <p:spPr/>
        <p:txBody>
          <a:bodyPr/>
          <a:lstStyle>
            <a:lvl1pPr>
              <a:defRPr>
                <a:solidFill>
                  <a:schemeClr val="bg1"/>
                </a:solidFill>
              </a:defRPr>
            </a:lvl1pPr>
          </a:lstStyle>
          <a:p>
            <a:fld id="{1530FA24-EA69-48AB-999F-0B3AF33E8E8C}" type="slidenum">
              <a:rPr lang="sv-SE" smtClean="0"/>
              <a:pPr/>
              <a:t>‹#›</a:t>
            </a:fld>
            <a:endParaRPr lang="sv-SE" dirty="0"/>
          </a:p>
        </p:txBody>
      </p:sp>
      <p:sp>
        <p:nvSpPr>
          <p:cNvPr id="42" name="textruta 8" descr="Länk: jonkoping.se">
            <a:hlinkClick r:id="rId4"/>
            <a:extLst>
              <a:ext uri="{FF2B5EF4-FFF2-40B4-BE49-F238E27FC236}">
                <a16:creationId xmlns:a16="http://schemas.microsoft.com/office/drawing/2014/main" id="{4E747FF5-CF5D-0305-AC79-91744B40E017}"/>
              </a:ext>
            </a:extLst>
          </p:cNvPr>
          <p:cNvSpPr txBox="1"/>
          <p:nvPr userDrawn="1"/>
        </p:nvSpPr>
        <p:spPr>
          <a:xfrm>
            <a:off x="684766" y="6235525"/>
            <a:ext cx="1183016" cy="230832"/>
          </a:xfrm>
          <a:prstGeom prst="rect">
            <a:avLst/>
          </a:prstGeom>
          <a:noFill/>
        </p:spPr>
        <p:txBody>
          <a:bodyPr wrap="none" lIns="0" tIns="0" rIns="0" bIns="0" rtlCol="0">
            <a:spAutoFit/>
          </a:bodyPr>
          <a:lstStyle/>
          <a:p>
            <a:r>
              <a:rPr lang="sv-SE" sz="1500" b="1" dirty="0">
                <a:solidFill>
                  <a:schemeClr val="bg1"/>
                </a:solidFill>
              </a:rPr>
              <a:t>jonkoping.se</a:t>
            </a:r>
          </a:p>
        </p:txBody>
      </p:sp>
      <p:sp>
        <p:nvSpPr>
          <p:cNvPr id="43" name="Text Placeholder 5">
            <a:extLst>
              <a:ext uri="{FF2B5EF4-FFF2-40B4-BE49-F238E27FC236}">
                <a16:creationId xmlns:a16="http://schemas.microsoft.com/office/drawing/2014/main" id="{C035CD86-22E7-6441-145F-B1A9F816063F}"/>
              </a:ext>
            </a:extLst>
          </p:cNvPr>
          <p:cNvSpPr>
            <a:spLocks noGrp="1"/>
          </p:cNvSpPr>
          <p:nvPr>
            <p:ph type="body" sz="quarter" idx="13" hasCustomPrompt="1"/>
          </p:nvPr>
        </p:nvSpPr>
        <p:spPr>
          <a:xfrm>
            <a:off x="7785100" y="267742"/>
            <a:ext cx="4081463" cy="336557"/>
          </a:xfrm>
        </p:spPr>
        <p:txBody>
          <a:bodyPr/>
          <a:lstStyle>
            <a:lvl1pPr marL="0" indent="0" algn="r">
              <a:buNone/>
              <a:defRPr sz="1200" b="1">
                <a:solidFill>
                  <a:schemeClr val="bg1"/>
                </a:solidFill>
              </a:defRPr>
            </a:lvl1pPr>
            <a:lvl2pPr>
              <a:defRPr sz="1200"/>
            </a:lvl2pPr>
            <a:lvl3pPr>
              <a:defRPr sz="1200"/>
            </a:lvl3pPr>
            <a:lvl4pPr>
              <a:defRPr sz="1200"/>
            </a:lvl4pPr>
            <a:lvl5pPr>
              <a:defRPr sz="1200"/>
            </a:lvl5pPr>
          </a:lstStyle>
          <a:p>
            <a:pPr lvl="0"/>
            <a:r>
              <a:rPr lang="sv-SE"/>
              <a:t>Ange förvaltning som du önskar</a:t>
            </a:r>
            <a:endParaRPr lang="sv-SE" dirty="0"/>
          </a:p>
        </p:txBody>
      </p:sp>
    </p:spTree>
    <p:extLst>
      <p:ext uri="{BB962C8B-B14F-4D97-AF65-F5344CB8AC3E}">
        <p14:creationId xmlns:p14="http://schemas.microsoft.com/office/powerpoint/2010/main" val="21177739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04">
          <p15:clr>
            <a:srgbClr val="FBAE40"/>
          </p15:clr>
        </p15:guide>
        <p15:guide id="4" pos="7488">
          <p15:clr>
            <a:srgbClr val="FBAE40"/>
          </p15:clr>
        </p15:guide>
        <p15:guide id="5" orient="horz" pos="192">
          <p15:clr>
            <a:srgbClr val="FBAE40"/>
          </p15:clr>
        </p15:guide>
        <p15:guide id="6" orient="horz" pos="410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p:txBody>
          <a:bodyPr/>
          <a:lstStyle>
            <a:lvl1pPr>
              <a:defRPr>
                <a:solidFill>
                  <a:schemeClr val="bg1"/>
                </a:solidFill>
              </a:defRPr>
            </a:lvl1pPr>
          </a:lstStyle>
          <a:p>
            <a:r>
              <a:rPr lang="sv-SE" dirty="0"/>
              <a:t>Agenda rubrik</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solidFill>
                  <a:schemeClr val="bg1"/>
                </a:solidFill>
              </a:defRPr>
            </a:lvl1pPr>
          </a:lstStyle>
          <a:p>
            <a:fld id="{3378F968-75B3-4FF2-82AC-CC57650DA561}" type="datetime1">
              <a:rPr lang="sv-SE" smtClean="0"/>
              <a:t>2023-08-31</a:t>
            </a:fld>
            <a:endParaRPr lang="sv-SE" dirty="0"/>
          </a:p>
        </p:txBody>
      </p:sp>
      <p:sp>
        <p:nvSpPr>
          <p:cNvPr id="9" name="Platshållare för text 8">
            <a:extLst>
              <a:ext uri="{FF2B5EF4-FFF2-40B4-BE49-F238E27FC236}">
                <a16:creationId xmlns:a16="http://schemas.microsoft.com/office/drawing/2014/main" id="{FA06CED9-8CD7-4FBF-9E6A-BA9FFE0F8C23}"/>
              </a:ext>
            </a:extLst>
          </p:cNvPr>
          <p:cNvSpPr>
            <a:spLocks noGrp="1"/>
          </p:cNvSpPr>
          <p:nvPr>
            <p:ph type="body" sz="quarter" idx="13"/>
          </p:nvPr>
        </p:nvSpPr>
        <p:spPr>
          <a:xfrm>
            <a:off x="638175" y="1930400"/>
            <a:ext cx="10861675" cy="3928961"/>
          </a:xfrm>
          <a:custGeom>
            <a:avLst/>
            <a:gdLst>
              <a:gd name="connsiteX0" fmla="*/ 0 w 10823575"/>
              <a:gd name="connsiteY0" fmla="*/ 0 h 3928961"/>
              <a:gd name="connsiteX1" fmla="*/ 10823575 w 10823575"/>
              <a:gd name="connsiteY1" fmla="*/ 0 h 3928961"/>
              <a:gd name="connsiteX2" fmla="*/ 10823575 w 10823575"/>
              <a:gd name="connsiteY2" fmla="*/ 3928961 h 3928961"/>
              <a:gd name="connsiteX3" fmla="*/ 0 w 10823575"/>
              <a:gd name="connsiteY3" fmla="*/ 3928961 h 3928961"/>
            </a:gdLst>
            <a:ahLst/>
            <a:cxnLst>
              <a:cxn ang="0">
                <a:pos x="connsiteX0" y="connsiteY0"/>
              </a:cxn>
              <a:cxn ang="0">
                <a:pos x="connsiteX1" y="connsiteY1"/>
              </a:cxn>
              <a:cxn ang="0">
                <a:pos x="connsiteX2" y="connsiteY2"/>
              </a:cxn>
              <a:cxn ang="0">
                <a:pos x="connsiteX3" y="connsiteY3"/>
              </a:cxn>
            </a:cxnLst>
            <a:rect l="l" t="t" r="r" b="b"/>
            <a:pathLst>
              <a:path w="10823575" h="3928961">
                <a:moveTo>
                  <a:pt x="0" y="0"/>
                </a:moveTo>
                <a:lnTo>
                  <a:pt x="10823575" y="0"/>
                </a:lnTo>
                <a:lnTo>
                  <a:pt x="10823575" y="3928961"/>
                </a:lnTo>
                <a:lnTo>
                  <a:pt x="0" y="3928961"/>
                </a:lnTo>
                <a:close/>
              </a:path>
            </a:pathLst>
          </a:custGeom>
        </p:spPr>
        <p:txBody>
          <a:bodyPr wrap="square" numCol="2" spcCol="900000">
            <a:noAutofit/>
          </a:bodyPr>
          <a:lstStyle>
            <a:lvl1pPr marL="266700" indent="-266700">
              <a:lnSpc>
                <a:spcPct val="150000"/>
              </a:lnSpc>
              <a:buClr>
                <a:schemeClr val="bg1"/>
              </a:buClr>
              <a:buFont typeface="+mj-lt"/>
              <a:buAutoNum type="arabicPeriod"/>
              <a:defRPr>
                <a:solidFill>
                  <a:schemeClr val="bg1"/>
                </a:solidFill>
              </a:defRPr>
            </a:lvl1pPr>
            <a:lvl2pPr marL="542925" indent="-276225">
              <a:lnSpc>
                <a:spcPct val="150000"/>
              </a:lnSpc>
              <a:buClr>
                <a:schemeClr val="bg1"/>
              </a:buClr>
              <a:buFont typeface="+mj-lt"/>
              <a:buAutoNum type="arabicPeriod"/>
              <a:defRPr>
                <a:solidFill>
                  <a:schemeClr val="bg1"/>
                </a:solidFill>
              </a:defRPr>
            </a:lvl2pPr>
            <a:lvl3pPr marL="809625" indent="-266700">
              <a:lnSpc>
                <a:spcPct val="150000"/>
              </a:lnSpc>
              <a:buClr>
                <a:schemeClr val="bg1"/>
              </a:buClr>
              <a:buFont typeface="+mj-lt"/>
              <a:buAutoNum type="arabicPeriod"/>
              <a:defRPr>
                <a:solidFill>
                  <a:schemeClr val="bg1"/>
                </a:solidFill>
              </a:defRPr>
            </a:lvl3pPr>
            <a:lvl4pPr marL="1076325" indent="-266700">
              <a:lnSpc>
                <a:spcPct val="150000"/>
              </a:lnSpc>
              <a:buClr>
                <a:schemeClr val="bg1"/>
              </a:buClr>
              <a:buFont typeface="+mj-lt"/>
              <a:buAutoNum type="arabicPeriod"/>
              <a:defRPr>
                <a:solidFill>
                  <a:schemeClr val="bg1"/>
                </a:solidFill>
              </a:defRPr>
            </a:lvl4pPr>
            <a:lvl5pPr marL="1343025" indent="-266700">
              <a:lnSpc>
                <a:spcPct val="150000"/>
              </a:lnSpc>
              <a:buClr>
                <a:schemeClr val="bg1"/>
              </a:buClr>
              <a:buFont typeface="+mj-lt"/>
              <a:buAutoNum type="arabicPeriod"/>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grpSp>
        <p:nvGrpSpPr>
          <p:cNvPr id="7" name="Grupp 6">
            <a:extLst>
              <a:ext uri="{FF2B5EF4-FFF2-40B4-BE49-F238E27FC236}">
                <a16:creationId xmlns:a16="http://schemas.microsoft.com/office/drawing/2014/main" id="{6A9CA4BC-5F6B-4B28-818A-33D7C68D01A1}"/>
              </a:ext>
            </a:extLst>
          </p:cNvPr>
          <p:cNvGrpSpPr/>
          <p:nvPr userDrawn="1"/>
        </p:nvGrpSpPr>
        <p:grpSpPr>
          <a:xfrm>
            <a:off x="276224" y="5972873"/>
            <a:ext cx="11610975" cy="635085"/>
            <a:chOff x="276224" y="5972873"/>
            <a:chExt cx="11610975" cy="635085"/>
          </a:xfrm>
        </p:grpSpPr>
        <p:pic>
          <p:nvPicPr>
            <p:cNvPr id="8" name="Bild 7">
              <a:extLst>
                <a:ext uri="{FF2B5EF4-FFF2-40B4-BE49-F238E27FC236}">
                  <a16:creationId xmlns:a16="http://schemas.microsoft.com/office/drawing/2014/main" id="{5C302DEC-A01F-473D-8D60-FD815D2C147E}"/>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276224" y="5972873"/>
              <a:ext cx="11610975" cy="165190"/>
            </a:xfrm>
            <a:prstGeom prst="rect">
              <a:avLst/>
            </a:prstGeom>
          </p:spPr>
        </p:pic>
        <p:grpSp>
          <p:nvGrpSpPr>
            <p:cNvPr id="10" name="Bild 7">
              <a:extLst>
                <a:ext uri="{FF2B5EF4-FFF2-40B4-BE49-F238E27FC236}">
                  <a16:creationId xmlns:a16="http://schemas.microsoft.com/office/drawing/2014/main" id="{9E541FE2-AEF6-40AB-B653-DCD841E8337B}"/>
                </a:ext>
              </a:extLst>
            </p:cNvPr>
            <p:cNvGrpSpPr/>
            <p:nvPr userDrawn="1"/>
          </p:nvGrpSpPr>
          <p:grpSpPr>
            <a:xfrm>
              <a:off x="10331566" y="6187753"/>
              <a:ext cx="1228230" cy="389397"/>
              <a:chOff x="10331566" y="6187753"/>
              <a:chExt cx="1228230" cy="389397"/>
            </a:xfrm>
            <a:solidFill>
              <a:schemeClr val="bg1"/>
            </a:solidFill>
          </p:grpSpPr>
          <p:sp>
            <p:nvSpPr>
              <p:cNvPr id="27" name="Frihandsfigur: Form 26">
                <a:extLst>
                  <a:ext uri="{FF2B5EF4-FFF2-40B4-BE49-F238E27FC236}">
                    <a16:creationId xmlns:a16="http://schemas.microsoft.com/office/drawing/2014/main" id="{69AD36EB-7E8B-40C4-865C-D8596E65BF08}"/>
                  </a:ext>
                </a:extLst>
              </p:cNvPr>
              <p:cNvSpPr/>
              <p:nvPr/>
            </p:nvSpPr>
            <p:spPr>
              <a:xfrm>
                <a:off x="10331566" y="6237594"/>
                <a:ext cx="47357" cy="156133"/>
              </a:xfrm>
              <a:custGeom>
                <a:avLst/>
                <a:gdLst>
                  <a:gd name="connsiteX0" fmla="*/ 2137 w 47357"/>
                  <a:gd name="connsiteY0" fmla="*/ 155158 h 156133"/>
                  <a:gd name="connsiteX1" fmla="*/ 603 w 47357"/>
                  <a:gd name="connsiteY1" fmla="*/ 155158 h 156133"/>
                  <a:gd name="connsiteX2" fmla="*/ -1570 w 47357"/>
                  <a:gd name="connsiteY2" fmla="*/ 145061 h 156133"/>
                  <a:gd name="connsiteX3" fmla="*/ 19137 w 47357"/>
                  <a:gd name="connsiteY3" fmla="*/ 111508 h 156133"/>
                  <a:gd name="connsiteX4" fmla="*/ 19137 w 47357"/>
                  <a:gd name="connsiteY4" fmla="*/ 56864 h 156133"/>
                  <a:gd name="connsiteX5" fmla="*/ 18753 w 47357"/>
                  <a:gd name="connsiteY5" fmla="*/ -975 h 156133"/>
                  <a:gd name="connsiteX6" fmla="*/ 32175 w 47357"/>
                  <a:gd name="connsiteY6" fmla="*/ -975 h 156133"/>
                  <a:gd name="connsiteX7" fmla="*/ 45788 w 47357"/>
                  <a:gd name="connsiteY7" fmla="*/ -975 h 156133"/>
                  <a:gd name="connsiteX8" fmla="*/ 44893 w 47357"/>
                  <a:gd name="connsiteY8" fmla="*/ 62296 h 156133"/>
                  <a:gd name="connsiteX9" fmla="*/ 45596 w 47357"/>
                  <a:gd name="connsiteY9" fmla="*/ 110804 h 156133"/>
                  <a:gd name="connsiteX10" fmla="*/ 2456 w 47357"/>
                  <a:gd name="connsiteY10" fmla="*/ 155158 h 15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57" h="156133">
                    <a:moveTo>
                      <a:pt x="2137" y="155158"/>
                    </a:moveTo>
                    <a:lnTo>
                      <a:pt x="603" y="155158"/>
                    </a:lnTo>
                    <a:lnTo>
                      <a:pt x="-1570" y="145061"/>
                    </a:lnTo>
                    <a:cubicBezTo>
                      <a:pt x="20415" y="144677"/>
                      <a:pt x="18945" y="126846"/>
                      <a:pt x="19137" y="111508"/>
                    </a:cubicBezTo>
                    <a:cubicBezTo>
                      <a:pt x="19520" y="92909"/>
                      <a:pt x="19137" y="75654"/>
                      <a:pt x="19137" y="56864"/>
                    </a:cubicBezTo>
                    <a:cubicBezTo>
                      <a:pt x="19137" y="35071"/>
                      <a:pt x="18753" y="14683"/>
                      <a:pt x="18753" y="-975"/>
                    </a:cubicBezTo>
                    <a:cubicBezTo>
                      <a:pt x="22716" y="-975"/>
                      <a:pt x="27446" y="-975"/>
                      <a:pt x="32175" y="-975"/>
                    </a:cubicBezTo>
                    <a:cubicBezTo>
                      <a:pt x="36904" y="-975"/>
                      <a:pt x="41761" y="-975"/>
                      <a:pt x="45788" y="-975"/>
                    </a:cubicBezTo>
                    <a:cubicBezTo>
                      <a:pt x="45788" y="16345"/>
                      <a:pt x="44893" y="38650"/>
                      <a:pt x="44893" y="62296"/>
                    </a:cubicBezTo>
                    <a:cubicBezTo>
                      <a:pt x="44893" y="70029"/>
                      <a:pt x="45404" y="98853"/>
                      <a:pt x="45596" y="110804"/>
                    </a:cubicBezTo>
                    <a:cubicBezTo>
                      <a:pt x="45596" y="136369"/>
                      <a:pt x="30513" y="155158"/>
                      <a:pt x="2456" y="155158"/>
                    </a:cubicBezTo>
                  </a:path>
                </a:pathLst>
              </a:custGeom>
              <a:grpFill/>
              <a:ln w="6363" cap="flat">
                <a:noFill/>
                <a:prstDash val="solid"/>
                <a:miter/>
              </a:ln>
            </p:spPr>
            <p:txBody>
              <a:bodyPr rtlCol="0" anchor="ctr"/>
              <a:lstStyle/>
              <a:p>
                <a:endParaRPr lang="sv-SE" dirty="0">
                  <a:solidFill>
                    <a:schemeClr val="bg1"/>
                  </a:solidFill>
                </a:endParaRPr>
              </a:p>
            </p:txBody>
          </p:sp>
          <p:sp>
            <p:nvSpPr>
              <p:cNvPr id="28" name="Frihandsfigur: Form 27">
                <a:extLst>
                  <a:ext uri="{FF2B5EF4-FFF2-40B4-BE49-F238E27FC236}">
                    <a16:creationId xmlns:a16="http://schemas.microsoft.com/office/drawing/2014/main" id="{CBB50836-F733-4EA6-94EE-E7B2E9A360F6}"/>
                  </a:ext>
                </a:extLst>
              </p:cNvPr>
              <p:cNvSpPr/>
              <p:nvPr/>
            </p:nvSpPr>
            <p:spPr>
              <a:xfrm>
                <a:off x="10398864" y="6187753"/>
                <a:ext cx="149613" cy="183030"/>
              </a:xfrm>
              <a:custGeom>
                <a:avLst/>
                <a:gdLst>
                  <a:gd name="connsiteX0" fmla="*/ 54032 w 149613"/>
                  <a:gd name="connsiteY0" fmla="*/ 26497 h 183030"/>
                  <a:gd name="connsiteX1" fmla="*/ 40803 w 149613"/>
                  <a:gd name="connsiteY1" fmla="*/ 12251 h 183030"/>
                  <a:gd name="connsiteX2" fmla="*/ 55055 w 149613"/>
                  <a:gd name="connsiteY2" fmla="*/ -965 h 183030"/>
                  <a:gd name="connsiteX3" fmla="*/ 68284 w 149613"/>
                  <a:gd name="connsiteY3" fmla="*/ 12820 h 183030"/>
                  <a:gd name="connsiteX4" fmla="*/ 54096 w 149613"/>
                  <a:gd name="connsiteY4" fmla="*/ 26497 h 183030"/>
                  <a:gd name="connsiteX5" fmla="*/ 54032 w 149613"/>
                  <a:gd name="connsiteY5" fmla="*/ 26497 h 183030"/>
                  <a:gd name="connsiteX6" fmla="*/ 92378 w 149613"/>
                  <a:gd name="connsiteY6" fmla="*/ 26497 h 183030"/>
                  <a:gd name="connsiteX7" fmla="*/ 79149 w 149613"/>
                  <a:gd name="connsiteY7" fmla="*/ 12251 h 183030"/>
                  <a:gd name="connsiteX8" fmla="*/ 93401 w 149613"/>
                  <a:gd name="connsiteY8" fmla="*/ -965 h 183030"/>
                  <a:gd name="connsiteX9" fmla="*/ 106630 w 149613"/>
                  <a:gd name="connsiteY9" fmla="*/ 12820 h 183030"/>
                  <a:gd name="connsiteX10" fmla="*/ 92442 w 149613"/>
                  <a:gd name="connsiteY10" fmla="*/ 26497 h 183030"/>
                  <a:gd name="connsiteX11" fmla="*/ 92378 w 149613"/>
                  <a:gd name="connsiteY11" fmla="*/ 26497 h 183030"/>
                  <a:gd name="connsiteX12" fmla="*/ 73205 w 149613"/>
                  <a:gd name="connsiteY12" fmla="*/ 56279 h 183030"/>
                  <a:gd name="connsiteX13" fmla="*/ 27957 w 149613"/>
                  <a:gd name="connsiteY13" fmla="*/ 114502 h 183030"/>
                  <a:gd name="connsiteX14" fmla="*/ 73205 w 149613"/>
                  <a:gd name="connsiteY14" fmla="*/ 172533 h 183030"/>
                  <a:gd name="connsiteX15" fmla="*/ 118453 w 149613"/>
                  <a:gd name="connsiteY15" fmla="*/ 114502 h 183030"/>
                  <a:gd name="connsiteX16" fmla="*/ 73205 w 149613"/>
                  <a:gd name="connsiteY16" fmla="*/ 56279 h 183030"/>
                  <a:gd name="connsiteX17" fmla="*/ 73205 w 149613"/>
                  <a:gd name="connsiteY17" fmla="*/ 182055 h 183030"/>
                  <a:gd name="connsiteX18" fmla="*/ -1570 w 149613"/>
                  <a:gd name="connsiteY18" fmla="*/ 114502 h 183030"/>
                  <a:gd name="connsiteX19" fmla="*/ 73205 w 149613"/>
                  <a:gd name="connsiteY19" fmla="*/ 46501 h 183030"/>
                  <a:gd name="connsiteX20" fmla="*/ 148044 w 149613"/>
                  <a:gd name="connsiteY20" fmla="*/ 114502 h 183030"/>
                  <a:gd name="connsiteX21" fmla="*/ 73205 w 149613"/>
                  <a:gd name="connsiteY21" fmla="*/ 182055 h 1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613" h="183030">
                    <a:moveTo>
                      <a:pt x="54032" y="26497"/>
                    </a:moveTo>
                    <a:cubicBezTo>
                      <a:pt x="46427" y="26216"/>
                      <a:pt x="40547" y="19837"/>
                      <a:pt x="40803" y="12251"/>
                    </a:cubicBezTo>
                    <a:cubicBezTo>
                      <a:pt x="41122" y="4672"/>
                      <a:pt x="47449" y="-1247"/>
                      <a:pt x="55055" y="-965"/>
                    </a:cubicBezTo>
                    <a:cubicBezTo>
                      <a:pt x="62468" y="-690"/>
                      <a:pt x="68284" y="5407"/>
                      <a:pt x="68284" y="12820"/>
                    </a:cubicBezTo>
                    <a:cubicBezTo>
                      <a:pt x="68156" y="20515"/>
                      <a:pt x="61765" y="26638"/>
                      <a:pt x="54096" y="26497"/>
                    </a:cubicBezTo>
                    <a:cubicBezTo>
                      <a:pt x="54096" y="26497"/>
                      <a:pt x="54032" y="26497"/>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23" y="56279"/>
                      <a:pt x="27957" y="77178"/>
                      <a:pt x="27957" y="114502"/>
                    </a:cubicBezTo>
                    <a:cubicBezTo>
                      <a:pt x="27957" y="151825"/>
                      <a:pt x="51795" y="172533"/>
                      <a:pt x="73205" y="172533"/>
                    </a:cubicBezTo>
                    <a:cubicBezTo>
                      <a:pt x="94615" y="172533"/>
                      <a:pt x="118453" y="152337"/>
                      <a:pt x="118453" y="114502"/>
                    </a:cubicBezTo>
                    <a:cubicBezTo>
                      <a:pt x="118453" y="76667"/>
                      <a:pt x="94871" y="56279"/>
                      <a:pt x="73205" y="56279"/>
                    </a:cubicBezTo>
                    <a:moveTo>
                      <a:pt x="73205" y="182055"/>
                    </a:moveTo>
                    <a:cubicBezTo>
                      <a:pt x="29234" y="182055"/>
                      <a:pt x="-1570" y="153231"/>
                      <a:pt x="-1570" y="114502"/>
                    </a:cubicBezTo>
                    <a:cubicBezTo>
                      <a:pt x="-1570" y="75772"/>
                      <a:pt x="29234" y="46501"/>
                      <a:pt x="73205" y="46501"/>
                    </a:cubicBezTo>
                    <a:cubicBezTo>
                      <a:pt x="117175" y="46501"/>
                      <a:pt x="148044" y="75900"/>
                      <a:pt x="148044" y="114502"/>
                    </a:cubicBezTo>
                    <a:cubicBezTo>
                      <a:pt x="148044" y="153104"/>
                      <a:pt x="117367" y="182055"/>
                      <a:pt x="73205" y="182055"/>
                    </a:cubicBezTo>
                  </a:path>
                </a:pathLst>
              </a:custGeom>
              <a:grpFill/>
              <a:ln w="6363" cap="flat">
                <a:noFill/>
                <a:prstDash val="solid"/>
                <a:miter/>
              </a:ln>
            </p:spPr>
            <p:txBody>
              <a:bodyPr rtlCol="0" anchor="ctr"/>
              <a:lstStyle/>
              <a:p>
                <a:endParaRPr lang="sv-SE" dirty="0">
                  <a:solidFill>
                    <a:schemeClr val="bg1"/>
                  </a:solidFill>
                </a:endParaRPr>
              </a:p>
            </p:txBody>
          </p:sp>
          <p:sp>
            <p:nvSpPr>
              <p:cNvPr id="29" name="Frihandsfigur: Form 28">
                <a:extLst>
                  <a:ext uri="{FF2B5EF4-FFF2-40B4-BE49-F238E27FC236}">
                    <a16:creationId xmlns:a16="http://schemas.microsoft.com/office/drawing/2014/main" id="{75881654-DE7D-4DB6-B60C-AD0047CB3733}"/>
                  </a:ext>
                </a:extLst>
              </p:cNvPr>
              <p:cNvSpPr/>
              <p:nvPr/>
            </p:nvSpPr>
            <p:spPr>
              <a:xfrm>
                <a:off x="10569569" y="6237594"/>
                <a:ext cx="118681" cy="131591"/>
              </a:xfrm>
              <a:custGeom>
                <a:avLst/>
                <a:gdLst>
                  <a:gd name="connsiteX0" fmla="*/ 116664 w 118681"/>
                  <a:gd name="connsiteY0" fmla="*/ 130617 h 131591"/>
                  <a:gd name="connsiteX1" fmla="*/ 105736 w 118681"/>
                  <a:gd name="connsiteY1" fmla="*/ 130617 h 131591"/>
                  <a:gd name="connsiteX2" fmla="*/ 96085 w 118681"/>
                  <a:gd name="connsiteY2" fmla="*/ 130617 h 131591"/>
                  <a:gd name="connsiteX3" fmla="*/ 45404 w 118681"/>
                  <a:gd name="connsiteY3" fmla="*/ 70924 h 131591"/>
                  <a:gd name="connsiteX4" fmla="*/ 10445 w 118681"/>
                  <a:gd name="connsiteY4" fmla="*/ 31811 h 131591"/>
                  <a:gd name="connsiteX5" fmla="*/ 10445 w 118681"/>
                  <a:gd name="connsiteY5" fmla="*/ 64086 h 131591"/>
                  <a:gd name="connsiteX6" fmla="*/ 11212 w 118681"/>
                  <a:gd name="connsiteY6" fmla="*/ 129019 h 131591"/>
                  <a:gd name="connsiteX7" fmla="*/ 4821 w 118681"/>
                  <a:gd name="connsiteY7" fmla="*/ 129019 h 131591"/>
                  <a:gd name="connsiteX8" fmla="*/ -1570 w 118681"/>
                  <a:gd name="connsiteY8" fmla="*/ 129019 h 131591"/>
                  <a:gd name="connsiteX9" fmla="*/ -1570 w 118681"/>
                  <a:gd name="connsiteY9" fmla="*/ 64278 h 131591"/>
                  <a:gd name="connsiteX10" fmla="*/ -1570 w 118681"/>
                  <a:gd name="connsiteY10" fmla="*/ -975 h 131591"/>
                  <a:gd name="connsiteX11" fmla="*/ 9294 w 118681"/>
                  <a:gd name="connsiteY11" fmla="*/ -975 h 131591"/>
                  <a:gd name="connsiteX12" fmla="*/ 19009 w 118681"/>
                  <a:gd name="connsiteY12" fmla="*/ -975 h 131591"/>
                  <a:gd name="connsiteX13" fmla="*/ 66047 w 118681"/>
                  <a:gd name="connsiteY13" fmla="*/ 55266 h 131591"/>
                  <a:gd name="connsiteX14" fmla="*/ 104393 w 118681"/>
                  <a:gd name="connsiteY14" fmla="*/ 98726 h 131591"/>
                  <a:gd name="connsiteX15" fmla="*/ 104393 w 118681"/>
                  <a:gd name="connsiteY15" fmla="*/ 64278 h 131591"/>
                  <a:gd name="connsiteX16" fmla="*/ 103882 w 118681"/>
                  <a:gd name="connsiteY16" fmla="*/ -975 h 131591"/>
                  <a:gd name="connsiteX17" fmla="*/ 110273 w 118681"/>
                  <a:gd name="connsiteY17" fmla="*/ -975 h 131591"/>
                  <a:gd name="connsiteX18" fmla="*/ 117111 w 118681"/>
                  <a:gd name="connsiteY18" fmla="*/ -975 h 131591"/>
                  <a:gd name="connsiteX19" fmla="*/ 117111 w 118681"/>
                  <a:gd name="connsiteY19" fmla="*/ 64086 h 131591"/>
                  <a:gd name="connsiteX20" fmla="*/ 117111 w 118681"/>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681" h="131591">
                    <a:moveTo>
                      <a:pt x="116664" y="130617"/>
                    </a:moveTo>
                    <a:cubicBezTo>
                      <a:pt x="112510" y="130617"/>
                      <a:pt x="108995" y="130617"/>
                      <a:pt x="105736" y="130617"/>
                    </a:cubicBezTo>
                    <a:cubicBezTo>
                      <a:pt x="102476" y="130617"/>
                      <a:pt x="99345" y="130617"/>
                      <a:pt x="96085" y="130617"/>
                    </a:cubicBezTo>
                    <a:cubicBezTo>
                      <a:pt x="84709" y="118730"/>
                      <a:pt x="70521" y="100707"/>
                      <a:pt x="45404" y="70924"/>
                    </a:cubicBezTo>
                    <a:cubicBezTo>
                      <a:pt x="26231" y="48748"/>
                      <a:pt x="18562" y="40119"/>
                      <a:pt x="10445" y="31811"/>
                    </a:cubicBezTo>
                    <a:cubicBezTo>
                      <a:pt x="10445" y="35454"/>
                      <a:pt x="10445" y="57375"/>
                      <a:pt x="10445" y="64086"/>
                    </a:cubicBezTo>
                    <a:cubicBezTo>
                      <a:pt x="10445" y="78338"/>
                      <a:pt x="10828"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94" y="-975"/>
                    </a:lnTo>
                    <a:lnTo>
                      <a:pt x="19009" y="-975"/>
                    </a:lnTo>
                    <a:cubicBezTo>
                      <a:pt x="32558" y="15450"/>
                      <a:pt x="38182" y="22480"/>
                      <a:pt x="66047" y="55266"/>
                    </a:cubicBezTo>
                    <a:cubicBezTo>
                      <a:pt x="86243" y="78849"/>
                      <a:pt x="93848" y="87733"/>
                      <a:pt x="104393" y="98726"/>
                    </a:cubicBezTo>
                    <a:cubicBezTo>
                      <a:pt x="104393" y="93868"/>
                      <a:pt x="104393" y="71691"/>
                      <a:pt x="104393" y="64278"/>
                    </a:cubicBezTo>
                    <a:cubicBezTo>
                      <a:pt x="104393" y="49834"/>
                      <a:pt x="104393" y="12382"/>
                      <a:pt x="103882" y="-975"/>
                    </a:cubicBezTo>
                    <a:lnTo>
                      <a:pt x="110273" y="-975"/>
                    </a:lnTo>
                    <a:lnTo>
                      <a:pt x="117111" y="-975"/>
                    </a:lnTo>
                    <a:cubicBezTo>
                      <a:pt x="117111" y="14491"/>
                      <a:pt x="117111" y="48620"/>
                      <a:pt x="117111" y="64086"/>
                    </a:cubicBezTo>
                    <a:cubicBezTo>
                      <a:pt x="117111" y="79552"/>
                      <a:pt x="117111" y="114575"/>
                      <a:pt x="117111"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30" name="Frihandsfigur: Form 29">
                <a:extLst>
                  <a:ext uri="{FF2B5EF4-FFF2-40B4-BE49-F238E27FC236}">
                    <a16:creationId xmlns:a16="http://schemas.microsoft.com/office/drawing/2014/main" id="{3C7A0227-308E-4FEF-8E15-5D1944C1816E}"/>
                  </a:ext>
                </a:extLst>
              </p:cNvPr>
              <p:cNvSpPr/>
              <p:nvPr/>
            </p:nvSpPr>
            <p:spPr>
              <a:xfrm>
                <a:off x="10717905" y="6237530"/>
                <a:ext cx="114974" cy="130249"/>
              </a:xfrm>
              <a:custGeom>
                <a:avLst/>
                <a:gdLst>
                  <a:gd name="connsiteX0" fmla="*/ 113214 w 114974"/>
                  <a:gd name="connsiteY0" fmla="*/ 129275 h 130249"/>
                  <a:gd name="connsiteX1" fmla="*/ 96596 w 114974"/>
                  <a:gd name="connsiteY1" fmla="*/ 129275 h 130249"/>
                  <a:gd name="connsiteX2" fmla="*/ 78446 w 114974"/>
                  <a:gd name="connsiteY2" fmla="*/ 129275 h 130249"/>
                  <a:gd name="connsiteX3" fmla="*/ 52882 w 114974"/>
                  <a:gd name="connsiteY3" fmla="*/ 98214 h 130249"/>
                  <a:gd name="connsiteX4" fmla="*/ 31791 w 114974"/>
                  <a:gd name="connsiteY4" fmla="*/ 73928 h 130249"/>
                  <a:gd name="connsiteX5" fmla="*/ 24953 w 114974"/>
                  <a:gd name="connsiteY5" fmla="*/ 80319 h 130249"/>
                  <a:gd name="connsiteX6" fmla="*/ 25464 w 114974"/>
                  <a:gd name="connsiteY6" fmla="*/ 129019 h 130249"/>
                  <a:gd name="connsiteX7" fmla="*/ 12107 w 114974"/>
                  <a:gd name="connsiteY7" fmla="*/ 129019 h 130249"/>
                  <a:gd name="connsiteX8" fmla="*/ -1570 w 114974"/>
                  <a:gd name="connsiteY8" fmla="*/ 129019 h 130249"/>
                  <a:gd name="connsiteX9" fmla="*/ -1058 w 114974"/>
                  <a:gd name="connsiteY9" fmla="*/ 62488 h 130249"/>
                  <a:gd name="connsiteX10" fmla="*/ -1570 w 114974"/>
                  <a:gd name="connsiteY10" fmla="*/ -975 h 130249"/>
                  <a:gd name="connsiteX11" fmla="*/ 11724 w 114974"/>
                  <a:gd name="connsiteY11" fmla="*/ -975 h 130249"/>
                  <a:gd name="connsiteX12" fmla="*/ 25464 w 114974"/>
                  <a:gd name="connsiteY12" fmla="*/ -975 h 130249"/>
                  <a:gd name="connsiteX13" fmla="*/ 24953 w 114974"/>
                  <a:gd name="connsiteY13" fmla="*/ 62488 h 130249"/>
                  <a:gd name="connsiteX14" fmla="*/ 54863 w 114974"/>
                  <a:gd name="connsiteY14" fmla="*/ 33473 h 130249"/>
                  <a:gd name="connsiteX15" fmla="*/ 88544 w 114974"/>
                  <a:gd name="connsiteY15" fmla="*/ -975 h 130249"/>
                  <a:gd name="connsiteX16" fmla="*/ 98003 w 114974"/>
                  <a:gd name="connsiteY16" fmla="*/ -975 h 130249"/>
                  <a:gd name="connsiteX17" fmla="*/ 107334 w 114974"/>
                  <a:gd name="connsiteY17" fmla="*/ -975 h 130249"/>
                  <a:gd name="connsiteX18" fmla="*/ 49047 w 114974"/>
                  <a:gd name="connsiteY18" fmla="*/ 56544 h 130249"/>
                  <a:gd name="connsiteX19" fmla="*/ 72694 w 114974"/>
                  <a:gd name="connsiteY19" fmla="*/ 83387 h 130249"/>
                  <a:gd name="connsiteX20" fmla="*/ 113405 w 114974"/>
                  <a:gd name="connsiteY20" fmla="*/ 129019 h 13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974" h="130249">
                    <a:moveTo>
                      <a:pt x="113214" y="129275"/>
                    </a:moveTo>
                    <a:cubicBezTo>
                      <a:pt x="108739" y="129275"/>
                      <a:pt x="102796" y="129275"/>
                      <a:pt x="96596" y="129275"/>
                    </a:cubicBezTo>
                    <a:cubicBezTo>
                      <a:pt x="90397" y="129275"/>
                      <a:pt x="83814" y="129275"/>
                      <a:pt x="78446" y="129275"/>
                    </a:cubicBezTo>
                    <a:cubicBezTo>
                      <a:pt x="69434" y="118410"/>
                      <a:pt x="63874" y="111188"/>
                      <a:pt x="52882" y="98214"/>
                    </a:cubicBezTo>
                    <a:cubicBezTo>
                      <a:pt x="43295" y="87094"/>
                      <a:pt x="31791" y="73928"/>
                      <a:pt x="31791" y="73928"/>
                    </a:cubicBezTo>
                    <a:lnTo>
                      <a:pt x="24953" y="80319"/>
                    </a:lnTo>
                    <a:cubicBezTo>
                      <a:pt x="24953" y="103391"/>
                      <a:pt x="24953" y="114384"/>
                      <a:pt x="25464" y="129019"/>
                    </a:cubicBezTo>
                    <a:cubicBezTo>
                      <a:pt x="21119" y="129019"/>
                      <a:pt x="16644" y="129019"/>
                      <a:pt x="12107" y="129019"/>
                    </a:cubicBezTo>
                    <a:cubicBezTo>
                      <a:pt x="7570" y="129019"/>
                      <a:pt x="2904" y="129019"/>
                      <a:pt x="-1570" y="129019"/>
                    </a:cubicBezTo>
                    <a:cubicBezTo>
                      <a:pt x="-1570" y="107162"/>
                      <a:pt x="-1058" y="79233"/>
                      <a:pt x="-1058" y="62488"/>
                    </a:cubicBezTo>
                    <a:cubicBezTo>
                      <a:pt x="-1058" y="45744"/>
                      <a:pt x="-1570" y="10401"/>
                      <a:pt x="-1570" y="-975"/>
                    </a:cubicBezTo>
                    <a:cubicBezTo>
                      <a:pt x="2648" y="-975"/>
                      <a:pt x="7186" y="-975"/>
                      <a:pt x="11724" y="-975"/>
                    </a:cubicBezTo>
                    <a:cubicBezTo>
                      <a:pt x="16261" y="-975"/>
                      <a:pt x="20927" y="-975"/>
                      <a:pt x="25464" y="-975"/>
                    </a:cubicBezTo>
                    <a:cubicBezTo>
                      <a:pt x="25464" y="12702"/>
                      <a:pt x="24953" y="41398"/>
                      <a:pt x="24953" y="62488"/>
                    </a:cubicBezTo>
                    <a:cubicBezTo>
                      <a:pt x="37735" y="50601"/>
                      <a:pt x="45085" y="43315"/>
                      <a:pt x="54863" y="33473"/>
                    </a:cubicBezTo>
                    <a:cubicBezTo>
                      <a:pt x="61254" y="27082"/>
                      <a:pt x="79916" y="7909"/>
                      <a:pt x="88544" y="-975"/>
                    </a:cubicBezTo>
                    <a:cubicBezTo>
                      <a:pt x="92059" y="-975"/>
                      <a:pt x="94935" y="-975"/>
                      <a:pt x="98003" y="-975"/>
                    </a:cubicBezTo>
                    <a:cubicBezTo>
                      <a:pt x="101071" y="-975"/>
                      <a:pt x="103882" y="-975"/>
                      <a:pt x="107334" y="-975"/>
                    </a:cubicBezTo>
                    <a:cubicBezTo>
                      <a:pt x="87138" y="18198"/>
                      <a:pt x="68348" y="36860"/>
                      <a:pt x="49047" y="56544"/>
                    </a:cubicBezTo>
                    <a:lnTo>
                      <a:pt x="72694" y="83387"/>
                    </a:lnTo>
                    <a:cubicBezTo>
                      <a:pt x="85476" y="97959"/>
                      <a:pt x="97044" y="110932"/>
                      <a:pt x="11340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1" name="Frihandsfigur: Form 30">
                <a:extLst>
                  <a:ext uri="{FF2B5EF4-FFF2-40B4-BE49-F238E27FC236}">
                    <a16:creationId xmlns:a16="http://schemas.microsoft.com/office/drawing/2014/main" id="{FE3A8E81-22DF-46F0-8318-8943DCEEAF09}"/>
                  </a:ext>
                </a:extLst>
              </p:cNvPr>
              <p:cNvSpPr/>
              <p:nvPr/>
            </p:nvSpPr>
            <p:spPr>
              <a:xfrm>
                <a:off x="10833455" y="6187753"/>
                <a:ext cx="149613" cy="183285"/>
              </a:xfrm>
              <a:custGeom>
                <a:avLst/>
                <a:gdLst>
                  <a:gd name="connsiteX0" fmla="*/ 54032 w 149613"/>
                  <a:gd name="connsiteY0" fmla="*/ 26497 h 183285"/>
                  <a:gd name="connsiteX1" fmla="*/ 39396 w 149613"/>
                  <a:gd name="connsiteY1" fmla="*/ 13728 h 183285"/>
                  <a:gd name="connsiteX2" fmla="*/ 52178 w 149613"/>
                  <a:gd name="connsiteY2" fmla="*/ -921 h 183285"/>
                  <a:gd name="connsiteX3" fmla="*/ 54032 w 149613"/>
                  <a:gd name="connsiteY3" fmla="*/ -921 h 183285"/>
                  <a:gd name="connsiteX4" fmla="*/ 68668 w 149613"/>
                  <a:gd name="connsiteY4" fmla="*/ 11849 h 183285"/>
                  <a:gd name="connsiteX5" fmla="*/ 55885 w 149613"/>
                  <a:gd name="connsiteY5" fmla="*/ 26497 h 183285"/>
                  <a:gd name="connsiteX6" fmla="*/ 54032 w 149613"/>
                  <a:gd name="connsiteY6" fmla="*/ 26497 h 183285"/>
                  <a:gd name="connsiteX7" fmla="*/ 92378 w 149613"/>
                  <a:gd name="connsiteY7" fmla="*/ 26497 h 183285"/>
                  <a:gd name="connsiteX8" fmla="*/ 79149 w 149613"/>
                  <a:gd name="connsiteY8" fmla="*/ 12251 h 183285"/>
                  <a:gd name="connsiteX9" fmla="*/ 93401 w 149613"/>
                  <a:gd name="connsiteY9" fmla="*/ -965 h 183285"/>
                  <a:gd name="connsiteX10" fmla="*/ 106630 w 149613"/>
                  <a:gd name="connsiteY10" fmla="*/ 12820 h 183285"/>
                  <a:gd name="connsiteX11" fmla="*/ 92442 w 149613"/>
                  <a:gd name="connsiteY11" fmla="*/ 26497 h 183285"/>
                  <a:gd name="connsiteX12" fmla="*/ 92378 w 149613"/>
                  <a:gd name="connsiteY12" fmla="*/ 26497 h 183285"/>
                  <a:gd name="connsiteX13" fmla="*/ 73205 w 149613"/>
                  <a:gd name="connsiteY13" fmla="*/ 56279 h 183285"/>
                  <a:gd name="connsiteX14" fmla="*/ 27957 w 149613"/>
                  <a:gd name="connsiteY14" fmla="*/ 114502 h 183285"/>
                  <a:gd name="connsiteX15" fmla="*/ 73205 w 149613"/>
                  <a:gd name="connsiteY15" fmla="*/ 172533 h 183285"/>
                  <a:gd name="connsiteX16" fmla="*/ 118453 w 149613"/>
                  <a:gd name="connsiteY16" fmla="*/ 114502 h 183285"/>
                  <a:gd name="connsiteX17" fmla="*/ 73205 w 149613"/>
                  <a:gd name="connsiteY17" fmla="*/ 56535 h 183285"/>
                  <a:gd name="connsiteX18" fmla="*/ 73205 w 149613"/>
                  <a:gd name="connsiteY18" fmla="*/ 182311 h 183285"/>
                  <a:gd name="connsiteX19" fmla="*/ -1570 w 149613"/>
                  <a:gd name="connsiteY19" fmla="*/ 114757 h 183285"/>
                  <a:gd name="connsiteX20" fmla="*/ 73205 w 149613"/>
                  <a:gd name="connsiteY20" fmla="*/ 46756 h 183285"/>
                  <a:gd name="connsiteX21" fmla="*/ 148044 w 149613"/>
                  <a:gd name="connsiteY21" fmla="*/ 114757 h 183285"/>
                  <a:gd name="connsiteX22" fmla="*/ 73205 w 149613"/>
                  <a:gd name="connsiteY22" fmla="*/ 182311 h 18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613" h="183285">
                    <a:moveTo>
                      <a:pt x="54032" y="26497"/>
                    </a:moveTo>
                    <a:cubicBezTo>
                      <a:pt x="46490" y="27015"/>
                      <a:pt x="39908" y="21295"/>
                      <a:pt x="39396" y="13728"/>
                    </a:cubicBezTo>
                    <a:cubicBezTo>
                      <a:pt x="38885" y="6154"/>
                      <a:pt x="44573" y="-403"/>
                      <a:pt x="52178" y="-921"/>
                    </a:cubicBezTo>
                    <a:cubicBezTo>
                      <a:pt x="52754" y="-965"/>
                      <a:pt x="53393" y="-965"/>
                      <a:pt x="54032" y="-921"/>
                    </a:cubicBezTo>
                    <a:cubicBezTo>
                      <a:pt x="61574" y="-1438"/>
                      <a:pt x="68156" y="4282"/>
                      <a:pt x="68668" y="11849"/>
                    </a:cubicBezTo>
                    <a:cubicBezTo>
                      <a:pt x="69179" y="19422"/>
                      <a:pt x="63490" y="25979"/>
                      <a:pt x="55885" y="26497"/>
                    </a:cubicBezTo>
                    <a:cubicBezTo>
                      <a:pt x="55310" y="26542"/>
                      <a:pt x="54671" y="26542"/>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87" y="56279"/>
                      <a:pt x="27957" y="77178"/>
                      <a:pt x="27957" y="114502"/>
                    </a:cubicBezTo>
                    <a:cubicBezTo>
                      <a:pt x="27957" y="151825"/>
                      <a:pt x="51795" y="172533"/>
                      <a:pt x="73205" y="172533"/>
                    </a:cubicBezTo>
                    <a:cubicBezTo>
                      <a:pt x="94615" y="172533"/>
                      <a:pt x="118453" y="152337"/>
                      <a:pt x="118453" y="114502"/>
                    </a:cubicBezTo>
                    <a:cubicBezTo>
                      <a:pt x="118453" y="76667"/>
                      <a:pt x="94871" y="56535"/>
                      <a:pt x="73205" y="56535"/>
                    </a:cubicBezTo>
                    <a:moveTo>
                      <a:pt x="73205" y="182311"/>
                    </a:moveTo>
                    <a:cubicBezTo>
                      <a:pt x="29234" y="182311"/>
                      <a:pt x="-1570" y="153487"/>
                      <a:pt x="-1570" y="114757"/>
                    </a:cubicBezTo>
                    <a:cubicBezTo>
                      <a:pt x="-1570" y="76028"/>
                      <a:pt x="29234" y="46756"/>
                      <a:pt x="73205" y="46756"/>
                    </a:cubicBezTo>
                    <a:cubicBezTo>
                      <a:pt x="117175" y="46756"/>
                      <a:pt x="148044" y="76155"/>
                      <a:pt x="148044" y="114757"/>
                    </a:cubicBezTo>
                    <a:cubicBezTo>
                      <a:pt x="148044" y="153359"/>
                      <a:pt x="117367" y="182311"/>
                      <a:pt x="73205" y="182311"/>
                    </a:cubicBezTo>
                  </a:path>
                </a:pathLst>
              </a:custGeom>
              <a:grpFill/>
              <a:ln w="6363" cap="flat">
                <a:noFill/>
                <a:prstDash val="solid"/>
                <a:miter/>
              </a:ln>
            </p:spPr>
            <p:txBody>
              <a:bodyPr rtlCol="0" anchor="ctr"/>
              <a:lstStyle/>
              <a:p>
                <a:endParaRPr lang="sv-SE" dirty="0">
                  <a:solidFill>
                    <a:schemeClr val="bg1"/>
                  </a:solidFill>
                </a:endParaRPr>
              </a:p>
            </p:txBody>
          </p:sp>
          <p:sp>
            <p:nvSpPr>
              <p:cNvPr id="32" name="Frihandsfigur: Form 31">
                <a:extLst>
                  <a:ext uri="{FF2B5EF4-FFF2-40B4-BE49-F238E27FC236}">
                    <a16:creationId xmlns:a16="http://schemas.microsoft.com/office/drawing/2014/main" id="{4345D007-BBCF-4357-8B80-F469D55E481B}"/>
                  </a:ext>
                </a:extLst>
              </p:cNvPr>
              <p:cNvSpPr/>
              <p:nvPr/>
            </p:nvSpPr>
            <p:spPr>
              <a:xfrm>
                <a:off x="11007547" y="6237594"/>
                <a:ext cx="89602" cy="129994"/>
              </a:xfrm>
              <a:custGeom>
                <a:avLst/>
                <a:gdLst>
                  <a:gd name="connsiteX0" fmla="*/ 24952 w 89602"/>
                  <a:gd name="connsiteY0" fmla="*/ 9314 h 129994"/>
                  <a:gd name="connsiteX1" fmla="*/ 24952 w 89602"/>
                  <a:gd name="connsiteY1" fmla="*/ 39033 h 129994"/>
                  <a:gd name="connsiteX2" fmla="*/ 24952 w 89602"/>
                  <a:gd name="connsiteY2" fmla="*/ 59740 h 129994"/>
                  <a:gd name="connsiteX3" fmla="*/ 34092 w 89602"/>
                  <a:gd name="connsiteY3" fmla="*/ 59740 h 129994"/>
                  <a:gd name="connsiteX4" fmla="*/ 61318 w 89602"/>
                  <a:gd name="connsiteY4" fmla="*/ 34176 h 129994"/>
                  <a:gd name="connsiteX5" fmla="*/ 35753 w 89602"/>
                  <a:gd name="connsiteY5" fmla="*/ 9314 h 129994"/>
                  <a:gd name="connsiteX6" fmla="*/ 25464 w 89602"/>
                  <a:gd name="connsiteY6" fmla="*/ 9314 h 129994"/>
                  <a:gd name="connsiteX7" fmla="*/ 25464 w 89602"/>
                  <a:gd name="connsiteY7" fmla="*/ 129019 h 129994"/>
                  <a:gd name="connsiteX8" fmla="*/ 11723 w 89602"/>
                  <a:gd name="connsiteY8" fmla="*/ 129019 h 129994"/>
                  <a:gd name="connsiteX9" fmla="*/ -1570 w 89602"/>
                  <a:gd name="connsiteY9" fmla="*/ 129019 h 129994"/>
                  <a:gd name="connsiteX10" fmla="*/ -1059 w 89602"/>
                  <a:gd name="connsiteY10" fmla="*/ 62296 h 129994"/>
                  <a:gd name="connsiteX11" fmla="*/ -1570 w 89602"/>
                  <a:gd name="connsiteY11" fmla="*/ -975 h 129994"/>
                  <a:gd name="connsiteX12" fmla="*/ 18242 w 89602"/>
                  <a:gd name="connsiteY12" fmla="*/ -592 h 129994"/>
                  <a:gd name="connsiteX13" fmla="*/ 46171 w 89602"/>
                  <a:gd name="connsiteY13" fmla="*/ -975 h 129994"/>
                  <a:gd name="connsiteX14" fmla="*/ 88033 w 89602"/>
                  <a:gd name="connsiteY14" fmla="*/ 33984 h 129994"/>
                  <a:gd name="connsiteX15" fmla="*/ 55183 w 89602"/>
                  <a:gd name="connsiteY15" fmla="*/ 68624 h 129994"/>
                  <a:gd name="connsiteX16" fmla="*/ 30065 w 89602"/>
                  <a:gd name="connsiteY16" fmla="*/ 70029 h 129994"/>
                  <a:gd name="connsiteX17" fmla="*/ 24952 w 89602"/>
                  <a:gd name="connsiteY17" fmla="*/ 70029 h 129994"/>
                  <a:gd name="connsiteX18" fmla="*/ 25464 w 89602"/>
                  <a:gd name="connsiteY1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602" h="129994">
                    <a:moveTo>
                      <a:pt x="24952" y="9314"/>
                    </a:moveTo>
                    <a:cubicBezTo>
                      <a:pt x="24952" y="17431"/>
                      <a:pt x="24952" y="39033"/>
                      <a:pt x="24952" y="39033"/>
                    </a:cubicBezTo>
                    <a:lnTo>
                      <a:pt x="24952" y="59740"/>
                    </a:lnTo>
                    <a:lnTo>
                      <a:pt x="34092" y="59740"/>
                    </a:lnTo>
                    <a:cubicBezTo>
                      <a:pt x="47449" y="59740"/>
                      <a:pt x="61318" y="53988"/>
                      <a:pt x="61318" y="34176"/>
                    </a:cubicBezTo>
                    <a:cubicBezTo>
                      <a:pt x="61318" y="16856"/>
                      <a:pt x="52690" y="9314"/>
                      <a:pt x="35753" y="9314"/>
                    </a:cubicBezTo>
                    <a:lnTo>
                      <a:pt x="25464" y="9314"/>
                    </a:lnTo>
                    <a:moveTo>
                      <a:pt x="25464" y="129019"/>
                    </a:moveTo>
                    <a:cubicBezTo>
                      <a:pt x="21118" y="129019"/>
                      <a:pt x="16388" y="129019"/>
                      <a:pt x="11723" y="129019"/>
                    </a:cubicBezTo>
                    <a:cubicBezTo>
                      <a:pt x="7058" y="129019"/>
                      <a:pt x="2456" y="129019"/>
                      <a:pt x="-1570" y="129019"/>
                    </a:cubicBezTo>
                    <a:cubicBezTo>
                      <a:pt x="-1570" y="118921"/>
                      <a:pt x="-1059" y="81597"/>
                      <a:pt x="-1059" y="62296"/>
                    </a:cubicBezTo>
                    <a:cubicBezTo>
                      <a:pt x="-1059" y="35774"/>
                      <a:pt x="-1570" y="3499"/>
                      <a:pt x="-1570" y="-975"/>
                    </a:cubicBezTo>
                    <a:cubicBezTo>
                      <a:pt x="4821" y="-975"/>
                      <a:pt x="10317" y="-592"/>
                      <a:pt x="18242" y="-592"/>
                    </a:cubicBezTo>
                    <a:cubicBezTo>
                      <a:pt x="29426" y="-592"/>
                      <a:pt x="35179" y="-975"/>
                      <a:pt x="46171" y="-975"/>
                    </a:cubicBezTo>
                    <a:cubicBezTo>
                      <a:pt x="67453" y="-975"/>
                      <a:pt x="88033" y="11807"/>
                      <a:pt x="88033" y="33984"/>
                    </a:cubicBezTo>
                    <a:cubicBezTo>
                      <a:pt x="88033" y="53796"/>
                      <a:pt x="71096" y="65173"/>
                      <a:pt x="55183" y="68624"/>
                    </a:cubicBezTo>
                    <a:cubicBezTo>
                      <a:pt x="46874" y="69793"/>
                      <a:pt x="38438" y="70260"/>
                      <a:pt x="30065" y="70029"/>
                    </a:cubicBezTo>
                    <a:lnTo>
                      <a:pt x="24952" y="70029"/>
                    </a:lnTo>
                    <a:cubicBezTo>
                      <a:pt x="24952" y="102305"/>
                      <a:pt x="24952" y="114383"/>
                      <a:pt x="25464"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3" name="Frihandsfigur: Form 32">
                <a:extLst>
                  <a:ext uri="{FF2B5EF4-FFF2-40B4-BE49-F238E27FC236}">
                    <a16:creationId xmlns:a16="http://schemas.microsoft.com/office/drawing/2014/main" id="{477280ED-39D3-40CE-895C-4BF3BAFA4F02}"/>
                  </a:ext>
                </a:extLst>
              </p:cNvPr>
              <p:cNvSpPr/>
              <p:nvPr/>
            </p:nvSpPr>
            <p:spPr>
              <a:xfrm>
                <a:off x="11117217" y="6237594"/>
                <a:ext cx="27034" cy="129994"/>
              </a:xfrm>
              <a:custGeom>
                <a:avLst/>
                <a:gdLst>
                  <a:gd name="connsiteX0" fmla="*/ 25465 w 27034"/>
                  <a:gd name="connsiteY0" fmla="*/ 129019 h 129994"/>
                  <a:gd name="connsiteX1" fmla="*/ 11979 w 27034"/>
                  <a:gd name="connsiteY1" fmla="*/ 129019 h 129994"/>
                  <a:gd name="connsiteX2" fmla="*/ -1570 w 27034"/>
                  <a:gd name="connsiteY2" fmla="*/ 129019 h 129994"/>
                  <a:gd name="connsiteX3" fmla="*/ -1058 w 27034"/>
                  <a:gd name="connsiteY3" fmla="*/ 62488 h 129994"/>
                  <a:gd name="connsiteX4" fmla="*/ -1570 w 27034"/>
                  <a:gd name="connsiteY4" fmla="*/ -975 h 129994"/>
                  <a:gd name="connsiteX5" fmla="*/ 11979 w 27034"/>
                  <a:gd name="connsiteY5" fmla="*/ -975 h 129994"/>
                  <a:gd name="connsiteX6" fmla="*/ 25465 w 27034"/>
                  <a:gd name="connsiteY6" fmla="*/ -975 h 129994"/>
                  <a:gd name="connsiteX7" fmla="*/ 24889 w 27034"/>
                  <a:gd name="connsiteY7" fmla="*/ 62488 h 129994"/>
                  <a:gd name="connsiteX8" fmla="*/ 25465 w 27034"/>
                  <a:gd name="connsiteY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4" h="129994">
                    <a:moveTo>
                      <a:pt x="25465" y="129019"/>
                    </a:moveTo>
                    <a:cubicBezTo>
                      <a:pt x="21182" y="129019"/>
                      <a:pt x="16581" y="129019"/>
                      <a:pt x="11979" y="129019"/>
                    </a:cubicBezTo>
                    <a:cubicBezTo>
                      <a:pt x="7378" y="129019"/>
                      <a:pt x="2712" y="129019"/>
                      <a:pt x="-1570" y="129019"/>
                    </a:cubicBezTo>
                    <a:cubicBezTo>
                      <a:pt x="-1570" y="104989"/>
                      <a:pt x="-1058" y="79233"/>
                      <a:pt x="-1058" y="62488"/>
                    </a:cubicBezTo>
                    <a:cubicBezTo>
                      <a:pt x="-1058" y="45744"/>
                      <a:pt x="-1570" y="8740"/>
                      <a:pt x="-1570" y="-975"/>
                    </a:cubicBezTo>
                    <a:cubicBezTo>
                      <a:pt x="2648" y="-975"/>
                      <a:pt x="7314" y="-975"/>
                      <a:pt x="11979" y="-975"/>
                    </a:cubicBezTo>
                    <a:cubicBezTo>
                      <a:pt x="16645" y="-975"/>
                      <a:pt x="21310" y="-975"/>
                      <a:pt x="25465" y="-975"/>
                    </a:cubicBezTo>
                    <a:cubicBezTo>
                      <a:pt x="25465" y="9314"/>
                      <a:pt x="24889" y="45169"/>
                      <a:pt x="24889" y="62488"/>
                    </a:cubicBezTo>
                    <a:cubicBezTo>
                      <a:pt x="24889" y="79808"/>
                      <a:pt x="25273" y="105180"/>
                      <a:pt x="2546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4" name="Frihandsfigur: Form 33">
                <a:extLst>
                  <a:ext uri="{FF2B5EF4-FFF2-40B4-BE49-F238E27FC236}">
                    <a16:creationId xmlns:a16="http://schemas.microsoft.com/office/drawing/2014/main" id="{41E213E8-B8C2-43E0-B616-13F1AD554B3E}"/>
                  </a:ext>
                </a:extLst>
              </p:cNvPr>
              <p:cNvSpPr/>
              <p:nvPr/>
            </p:nvSpPr>
            <p:spPr>
              <a:xfrm>
                <a:off x="11178124" y="6237594"/>
                <a:ext cx="118554" cy="131591"/>
              </a:xfrm>
              <a:custGeom>
                <a:avLst/>
                <a:gdLst>
                  <a:gd name="connsiteX0" fmla="*/ 116664 w 118554"/>
                  <a:gd name="connsiteY0" fmla="*/ 130617 h 131591"/>
                  <a:gd name="connsiteX1" fmla="*/ 105800 w 118554"/>
                  <a:gd name="connsiteY1" fmla="*/ 130617 h 131591"/>
                  <a:gd name="connsiteX2" fmla="*/ 96149 w 118554"/>
                  <a:gd name="connsiteY2" fmla="*/ 130617 h 131591"/>
                  <a:gd name="connsiteX3" fmla="*/ 45468 w 118554"/>
                  <a:gd name="connsiteY3" fmla="*/ 70924 h 131591"/>
                  <a:gd name="connsiteX4" fmla="*/ 10509 w 118554"/>
                  <a:gd name="connsiteY4" fmla="*/ 31811 h 131591"/>
                  <a:gd name="connsiteX5" fmla="*/ 10509 w 118554"/>
                  <a:gd name="connsiteY5" fmla="*/ 64086 h 131591"/>
                  <a:gd name="connsiteX6" fmla="*/ 11212 w 118554"/>
                  <a:gd name="connsiteY6" fmla="*/ 129019 h 131591"/>
                  <a:gd name="connsiteX7" fmla="*/ 4821 w 118554"/>
                  <a:gd name="connsiteY7" fmla="*/ 129019 h 131591"/>
                  <a:gd name="connsiteX8" fmla="*/ -1570 w 118554"/>
                  <a:gd name="connsiteY8" fmla="*/ 129019 h 131591"/>
                  <a:gd name="connsiteX9" fmla="*/ -1570 w 118554"/>
                  <a:gd name="connsiteY9" fmla="*/ 64278 h 131591"/>
                  <a:gd name="connsiteX10" fmla="*/ -1570 w 118554"/>
                  <a:gd name="connsiteY10" fmla="*/ -975 h 131591"/>
                  <a:gd name="connsiteX11" fmla="*/ 9231 w 118554"/>
                  <a:gd name="connsiteY11" fmla="*/ -975 h 131591"/>
                  <a:gd name="connsiteX12" fmla="*/ 19009 w 118554"/>
                  <a:gd name="connsiteY12" fmla="*/ -975 h 131591"/>
                  <a:gd name="connsiteX13" fmla="*/ 66048 w 118554"/>
                  <a:gd name="connsiteY13" fmla="*/ 55266 h 131591"/>
                  <a:gd name="connsiteX14" fmla="*/ 104394 w 118554"/>
                  <a:gd name="connsiteY14" fmla="*/ 98726 h 131591"/>
                  <a:gd name="connsiteX15" fmla="*/ 104394 w 118554"/>
                  <a:gd name="connsiteY15" fmla="*/ 64278 h 131591"/>
                  <a:gd name="connsiteX16" fmla="*/ 103818 w 118554"/>
                  <a:gd name="connsiteY16" fmla="*/ -975 h 131591"/>
                  <a:gd name="connsiteX17" fmla="*/ 110209 w 118554"/>
                  <a:gd name="connsiteY17" fmla="*/ -975 h 131591"/>
                  <a:gd name="connsiteX18" fmla="*/ 116984 w 118554"/>
                  <a:gd name="connsiteY18" fmla="*/ -975 h 131591"/>
                  <a:gd name="connsiteX19" fmla="*/ 116984 w 118554"/>
                  <a:gd name="connsiteY19" fmla="*/ 64086 h 131591"/>
                  <a:gd name="connsiteX20" fmla="*/ 116984 w 118554"/>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554" h="131591">
                    <a:moveTo>
                      <a:pt x="116664" y="130617"/>
                    </a:moveTo>
                    <a:cubicBezTo>
                      <a:pt x="112510" y="130617"/>
                      <a:pt x="109059" y="130617"/>
                      <a:pt x="105800" y="130617"/>
                    </a:cubicBezTo>
                    <a:cubicBezTo>
                      <a:pt x="102540" y="130617"/>
                      <a:pt x="99409" y="130617"/>
                      <a:pt x="96149" y="130617"/>
                    </a:cubicBezTo>
                    <a:cubicBezTo>
                      <a:pt x="84773" y="118730"/>
                      <a:pt x="70585" y="100707"/>
                      <a:pt x="45468" y="70924"/>
                    </a:cubicBezTo>
                    <a:cubicBezTo>
                      <a:pt x="26295" y="48748"/>
                      <a:pt x="18626" y="40119"/>
                      <a:pt x="10509" y="31811"/>
                    </a:cubicBezTo>
                    <a:cubicBezTo>
                      <a:pt x="10509" y="35454"/>
                      <a:pt x="10509" y="57375"/>
                      <a:pt x="10509" y="64086"/>
                    </a:cubicBezTo>
                    <a:cubicBezTo>
                      <a:pt x="10509" y="78338"/>
                      <a:pt x="10893"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31" y="-975"/>
                    </a:lnTo>
                    <a:lnTo>
                      <a:pt x="19009" y="-975"/>
                    </a:lnTo>
                    <a:cubicBezTo>
                      <a:pt x="32495" y="15450"/>
                      <a:pt x="38182" y="22480"/>
                      <a:pt x="66048" y="55266"/>
                    </a:cubicBezTo>
                    <a:cubicBezTo>
                      <a:pt x="86243" y="78849"/>
                      <a:pt x="93785" y="87733"/>
                      <a:pt x="104394" y="98726"/>
                    </a:cubicBezTo>
                    <a:cubicBezTo>
                      <a:pt x="104394" y="93868"/>
                      <a:pt x="104394" y="71691"/>
                      <a:pt x="104394" y="64278"/>
                    </a:cubicBezTo>
                    <a:cubicBezTo>
                      <a:pt x="104394" y="49834"/>
                      <a:pt x="104394" y="12382"/>
                      <a:pt x="103818" y="-975"/>
                    </a:cubicBezTo>
                    <a:lnTo>
                      <a:pt x="110209" y="-975"/>
                    </a:lnTo>
                    <a:lnTo>
                      <a:pt x="116984" y="-975"/>
                    </a:lnTo>
                    <a:cubicBezTo>
                      <a:pt x="116984" y="14491"/>
                      <a:pt x="116984" y="48620"/>
                      <a:pt x="116984" y="64086"/>
                    </a:cubicBezTo>
                    <a:cubicBezTo>
                      <a:pt x="116984" y="79552"/>
                      <a:pt x="116984" y="114575"/>
                      <a:pt x="116984"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35" name="Frihandsfigur: Form 34">
                <a:extLst>
                  <a:ext uri="{FF2B5EF4-FFF2-40B4-BE49-F238E27FC236}">
                    <a16:creationId xmlns:a16="http://schemas.microsoft.com/office/drawing/2014/main" id="{9E227985-42EE-45AD-8894-E7E1004AEDD5}"/>
                  </a:ext>
                </a:extLst>
              </p:cNvPr>
              <p:cNvSpPr/>
              <p:nvPr/>
            </p:nvSpPr>
            <p:spPr>
              <a:xfrm>
                <a:off x="11320516" y="6235004"/>
                <a:ext cx="129610" cy="135843"/>
              </a:xfrm>
              <a:custGeom>
                <a:avLst/>
                <a:gdLst>
                  <a:gd name="connsiteX0" fmla="*/ 70585 w 129610"/>
                  <a:gd name="connsiteY0" fmla="*/ 134804 h 135843"/>
                  <a:gd name="connsiteX1" fmla="*/ -1570 w 129610"/>
                  <a:gd name="connsiteY1" fmla="*/ 66867 h 135843"/>
                  <a:gd name="connsiteX2" fmla="*/ 70904 w 129610"/>
                  <a:gd name="connsiteY2" fmla="*/ -942 h 135843"/>
                  <a:gd name="connsiteX3" fmla="*/ 124845 w 129610"/>
                  <a:gd name="connsiteY3" fmla="*/ 18742 h 135843"/>
                  <a:gd name="connsiteX4" fmla="*/ 118837 w 129610"/>
                  <a:gd name="connsiteY4" fmla="*/ 26476 h 135843"/>
                  <a:gd name="connsiteX5" fmla="*/ 79724 w 129610"/>
                  <a:gd name="connsiteY5" fmla="*/ 11329 h 135843"/>
                  <a:gd name="connsiteX6" fmla="*/ 27637 w 129610"/>
                  <a:gd name="connsiteY6" fmla="*/ 65289 h 135843"/>
                  <a:gd name="connsiteX7" fmla="*/ 27637 w 129610"/>
                  <a:gd name="connsiteY7" fmla="*/ 66356 h 135843"/>
                  <a:gd name="connsiteX8" fmla="*/ 79213 w 129610"/>
                  <a:gd name="connsiteY8" fmla="*/ 123875 h 135843"/>
                  <a:gd name="connsiteX9" fmla="*/ 101582 w 129610"/>
                  <a:gd name="connsiteY9" fmla="*/ 121766 h 135843"/>
                  <a:gd name="connsiteX10" fmla="*/ 101198 w 129610"/>
                  <a:gd name="connsiteY10" fmla="*/ 80800 h 135843"/>
                  <a:gd name="connsiteX11" fmla="*/ 73269 w 129610"/>
                  <a:gd name="connsiteY11" fmla="*/ 80800 h 135843"/>
                  <a:gd name="connsiteX12" fmla="*/ 73269 w 129610"/>
                  <a:gd name="connsiteY12" fmla="*/ 70191 h 135843"/>
                  <a:gd name="connsiteX13" fmla="*/ 101198 w 129610"/>
                  <a:gd name="connsiteY13" fmla="*/ 70191 h 135843"/>
                  <a:gd name="connsiteX14" fmla="*/ 124205 w 129610"/>
                  <a:gd name="connsiteY14" fmla="*/ 70191 h 135843"/>
                  <a:gd name="connsiteX15" fmla="*/ 128041 w 129610"/>
                  <a:gd name="connsiteY15" fmla="*/ 70191 h 135843"/>
                  <a:gd name="connsiteX16" fmla="*/ 128041 w 129610"/>
                  <a:gd name="connsiteY16" fmla="*/ 97544 h 135843"/>
                  <a:gd name="connsiteX17" fmla="*/ 128041 w 129610"/>
                  <a:gd name="connsiteY17" fmla="*/ 124770 h 135843"/>
                  <a:gd name="connsiteX18" fmla="*/ 70521 w 129610"/>
                  <a:gd name="connsiteY18" fmla="*/ 134868 h 1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610" h="135843">
                    <a:moveTo>
                      <a:pt x="70585" y="134804"/>
                    </a:moveTo>
                    <a:cubicBezTo>
                      <a:pt x="26934" y="134804"/>
                      <a:pt x="-1570" y="108153"/>
                      <a:pt x="-1570" y="66867"/>
                    </a:cubicBezTo>
                    <a:cubicBezTo>
                      <a:pt x="-1570" y="25581"/>
                      <a:pt x="31599" y="-942"/>
                      <a:pt x="70904" y="-942"/>
                    </a:cubicBezTo>
                    <a:cubicBezTo>
                      <a:pt x="90716" y="-1523"/>
                      <a:pt x="110017" y="5520"/>
                      <a:pt x="124845" y="18742"/>
                    </a:cubicBezTo>
                    <a:lnTo>
                      <a:pt x="118837" y="26476"/>
                    </a:lnTo>
                    <a:cubicBezTo>
                      <a:pt x="107909" y="17068"/>
                      <a:pt x="94104" y="11719"/>
                      <a:pt x="79724" y="11329"/>
                    </a:cubicBezTo>
                    <a:cubicBezTo>
                      <a:pt x="50453" y="11840"/>
                      <a:pt x="27126" y="35998"/>
                      <a:pt x="27637" y="65289"/>
                    </a:cubicBezTo>
                    <a:cubicBezTo>
                      <a:pt x="27637" y="65646"/>
                      <a:pt x="27637" y="65998"/>
                      <a:pt x="27637" y="66356"/>
                    </a:cubicBezTo>
                    <a:cubicBezTo>
                      <a:pt x="27637" y="99142"/>
                      <a:pt x="49814" y="123875"/>
                      <a:pt x="79213" y="123875"/>
                    </a:cubicBezTo>
                    <a:cubicBezTo>
                      <a:pt x="86690" y="123811"/>
                      <a:pt x="94232" y="123108"/>
                      <a:pt x="101582" y="121766"/>
                    </a:cubicBezTo>
                    <a:cubicBezTo>
                      <a:pt x="101582" y="112563"/>
                      <a:pt x="101198" y="86935"/>
                      <a:pt x="101198" y="80800"/>
                    </a:cubicBezTo>
                    <a:cubicBezTo>
                      <a:pt x="88927" y="80800"/>
                      <a:pt x="73269" y="80800"/>
                      <a:pt x="73269" y="80800"/>
                    </a:cubicBezTo>
                    <a:lnTo>
                      <a:pt x="73269" y="70191"/>
                    </a:lnTo>
                    <a:cubicBezTo>
                      <a:pt x="81578" y="70191"/>
                      <a:pt x="87138" y="70191"/>
                      <a:pt x="101198" y="70191"/>
                    </a:cubicBezTo>
                    <a:cubicBezTo>
                      <a:pt x="116344" y="70191"/>
                      <a:pt x="119604" y="70191"/>
                      <a:pt x="124205" y="70191"/>
                    </a:cubicBezTo>
                    <a:lnTo>
                      <a:pt x="128041" y="70191"/>
                    </a:lnTo>
                    <a:cubicBezTo>
                      <a:pt x="128041" y="78435"/>
                      <a:pt x="128041" y="83676"/>
                      <a:pt x="128041" y="97544"/>
                    </a:cubicBezTo>
                    <a:cubicBezTo>
                      <a:pt x="128041" y="107834"/>
                      <a:pt x="128041" y="112371"/>
                      <a:pt x="128041" y="124770"/>
                    </a:cubicBezTo>
                    <a:cubicBezTo>
                      <a:pt x="109570" y="131289"/>
                      <a:pt x="90141" y="134676"/>
                      <a:pt x="70521" y="134868"/>
                    </a:cubicBezTo>
                  </a:path>
                </a:pathLst>
              </a:custGeom>
              <a:grpFill/>
              <a:ln w="6363" cap="flat">
                <a:noFill/>
                <a:prstDash val="solid"/>
                <a:miter/>
              </a:ln>
            </p:spPr>
            <p:txBody>
              <a:bodyPr rtlCol="0" anchor="ctr"/>
              <a:lstStyle/>
              <a:p>
                <a:endParaRPr lang="sv-SE" dirty="0">
                  <a:solidFill>
                    <a:schemeClr val="bg1"/>
                  </a:solidFill>
                </a:endParaRPr>
              </a:p>
            </p:txBody>
          </p:sp>
          <p:sp>
            <p:nvSpPr>
              <p:cNvPr id="36" name="Frihandsfigur: Form 35">
                <a:extLst>
                  <a:ext uri="{FF2B5EF4-FFF2-40B4-BE49-F238E27FC236}">
                    <a16:creationId xmlns:a16="http://schemas.microsoft.com/office/drawing/2014/main" id="{32E0C8DA-CD54-43F2-9DEB-C08EE6CEC0D0}"/>
                  </a:ext>
                </a:extLst>
              </p:cNvPr>
              <p:cNvSpPr/>
              <p:nvPr/>
            </p:nvSpPr>
            <p:spPr>
              <a:xfrm>
                <a:off x="11470898" y="6235229"/>
                <a:ext cx="88899" cy="134718"/>
              </a:xfrm>
              <a:custGeom>
                <a:avLst/>
                <a:gdLst>
                  <a:gd name="connsiteX0" fmla="*/ 33772 w 88899"/>
                  <a:gd name="connsiteY0" fmla="*/ 133684 h 134718"/>
                  <a:gd name="connsiteX1" fmla="*/ -1570 w 88899"/>
                  <a:gd name="connsiteY1" fmla="*/ 124481 h 134718"/>
                  <a:gd name="connsiteX2" fmla="*/ -1570 w 88899"/>
                  <a:gd name="connsiteY2" fmla="*/ 113169 h 134718"/>
                  <a:gd name="connsiteX3" fmla="*/ 31407 w 88899"/>
                  <a:gd name="connsiteY3" fmla="*/ 121989 h 134718"/>
                  <a:gd name="connsiteX4" fmla="*/ 61318 w 88899"/>
                  <a:gd name="connsiteY4" fmla="*/ 98726 h 134718"/>
                  <a:gd name="connsiteX5" fmla="*/ 25656 w 88899"/>
                  <a:gd name="connsiteY5" fmla="*/ 70093 h 134718"/>
                  <a:gd name="connsiteX6" fmla="*/ 1498 w 88899"/>
                  <a:gd name="connsiteY6" fmla="*/ 36540 h 134718"/>
                  <a:gd name="connsiteX7" fmla="*/ 47641 w 88899"/>
                  <a:gd name="connsiteY7" fmla="*/ -975 h 134718"/>
                  <a:gd name="connsiteX8" fmla="*/ 81322 w 88899"/>
                  <a:gd name="connsiteY8" fmla="*/ 7845 h 134718"/>
                  <a:gd name="connsiteX9" fmla="*/ 79532 w 88899"/>
                  <a:gd name="connsiteY9" fmla="*/ 17048 h 134718"/>
                  <a:gd name="connsiteX10" fmla="*/ 51411 w 88899"/>
                  <a:gd name="connsiteY10" fmla="*/ 11296 h 134718"/>
                  <a:gd name="connsiteX11" fmla="*/ 27445 w 88899"/>
                  <a:gd name="connsiteY11" fmla="*/ 31492 h 134718"/>
                  <a:gd name="connsiteX12" fmla="*/ 68156 w 88899"/>
                  <a:gd name="connsiteY12" fmla="*/ 62871 h 134718"/>
                  <a:gd name="connsiteX13" fmla="*/ 87329 w 88899"/>
                  <a:gd name="connsiteY13" fmla="*/ 93165 h 134718"/>
                  <a:gd name="connsiteX14" fmla="*/ 68604 w 88899"/>
                  <a:gd name="connsiteY14" fmla="*/ 125568 h 134718"/>
                  <a:gd name="connsiteX15" fmla="*/ 33453 w 88899"/>
                  <a:gd name="connsiteY15" fmla="*/ 133684 h 13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99" h="134718">
                    <a:moveTo>
                      <a:pt x="33772" y="133684"/>
                    </a:moveTo>
                    <a:cubicBezTo>
                      <a:pt x="21438" y="133301"/>
                      <a:pt x="9358" y="130169"/>
                      <a:pt x="-1570" y="124481"/>
                    </a:cubicBezTo>
                    <a:lnTo>
                      <a:pt x="-1570" y="113169"/>
                    </a:lnTo>
                    <a:cubicBezTo>
                      <a:pt x="8400" y="119113"/>
                      <a:pt x="19776" y="122181"/>
                      <a:pt x="31407" y="121989"/>
                    </a:cubicBezTo>
                    <a:cubicBezTo>
                      <a:pt x="47258" y="121989"/>
                      <a:pt x="61318" y="112786"/>
                      <a:pt x="61318" y="98726"/>
                    </a:cubicBezTo>
                    <a:cubicBezTo>
                      <a:pt x="61318" y="84665"/>
                      <a:pt x="49622" y="83195"/>
                      <a:pt x="25656" y="70093"/>
                    </a:cubicBezTo>
                    <a:cubicBezTo>
                      <a:pt x="11915" y="62680"/>
                      <a:pt x="1498" y="53668"/>
                      <a:pt x="1498" y="36540"/>
                    </a:cubicBezTo>
                    <a:cubicBezTo>
                      <a:pt x="1498" y="16728"/>
                      <a:pt x="19712" y="-975"/>
                      <a:pt x="47641" y="-975"/>
                    </a:cubicBezTo>
                    <a:cubicBezTo>
                      <a:pt x="59400" y="-771"/>
                      <a:pt x="70968" y="2252"/>
                      <a:pt x="81322" y="7845"/>
                    </a:cubicBezTo>
                    <a:lnTo>
                      <a:pt x="79532" y="17048"/>
                    </a:lnTo>
                    <a:cubicBezTo>
                      <a:pt x="70648" y="13303"/>
                      <a:pt x="61062" y="11353"/>
                      <a:pt x="51411" y="11296"/>
                    </a:cubicBezTo>
                    <a:cubicBezTo>
                      <a:pt x="37926" y="11296"/>
                      <a:pt x="27445" y="19221"/>
                      <a:pt x="27445" y="31492"/>
                    </a:cubicBezTo>
                    <a:cubicBezTo>
                      <a:pt x="27445" y="46830"/>
                      <a:pt x="45468" y="49131"/>
                      <a:pt x="68156" y="62871"/>
                    </a:cubicBezTo>
                    <a:cubicBezTo>
                      <a:pt x="79596" y="68694"/>
                      <a:pt x="86946" y="80319"/>
                      <a:pt x="87329" y="93165"/>
                    </a:cubicBezTo>
                    <a:cubicBezTo>
                      <a:pt x="87393" y="106561"/>
                      <a:pt x="80235" y="118921"/>
                      <a:pt x="68604" y="125568"/>
                    </a:cubicBezTo>
                    <a:cubicBezTo>
                      <a:pt x="57802" y="131384"/>
                      <a:pt x="45660" y="134196"/>
                      <a:pt x="33453" y="133684"/>
                    </a:cubicBezTo>
                  </a:path>
                </a:pathLst>
              </a:custGeom>
              <a:grpFill/>
              <a:ln w="6363" cap="flat">
                <a:noFill/>
                <a:prstDash val="solid"/>
                <a:miter/>
              </a:ln>
            </p:spPr>
            <p:txBody>
              <a:bodyPr rtlCol="0" anchor="ctr"/>
              <a:lstStyle/>
              <a:p>
                <a:endParaRPr lang="sv-SE" dirty="0">
                  <a:solidFill>
                    <a:schemeClr val="bg1"/>
                  </a:solidFill>
                </a:endParaRPr>
              </a:p>
            </p:txBody>
          </p:sp>
          <p:sp>
            <p:nvSpPr>
              <p:cNvPr id="37" name="Frihandsfigur: Form 36">
                <a:extLst>
                  <a:ext uri="{FF2B5EF4-FFF2-40B4-BE49-F238E27FC236}">
                    <a16:creationId xmlns:a16="http://schemas.microsoft.com/office/drawing/2014/main" id="{ACFDA698-6B79-4814-9B30-8090BC6E958F}"/>
                  </a:ext>
                </a:extLst>
              </p:cNvPr>
              <p:cNvSpPr/>
              <p:nvPr/>
            </p:nvSpPr>
            <p:spPr>
              <a:xfrm>
                <a:off x="10351250" y="6442491"/>
                <a:ext cx="115997" cy="131400"/>
              </a:xfrm>
              <a:custGeom>
                <a:avLst/>
                <a:gdLst>
                  <a:gd name="connsiteX0" fmla="*/ 114428 w 115997"/>
                  <a:gd name="connsiteY0" fmla="*/ 130425 h 131400"/>
                  <a:gd name="connsiteX1" fmla="*/ 97619 w 115997"/>
                  <a:gd name="connsiteY1" fmla="*/ 130425 h 131400"/>
                  <a:gd name="connsiteX2" fmla="*/ 79341 w 115997"/>
                  <a:gd name="connsiteY2" fmla="*/ 130425 h 131400"/>
                  <a:gd name="connsiteX3" fmla="*/ 53329 w 115997"/>
                  <a:gd name="connsiteY3" fmla="*/ 99173 h 131400"/>
                  <a:gd name="connsiteX4" fmla="*/ 32047 w 115997"/>
                  <a:gd name="connsiteY4" fmla="*/ 74631 h 131400"/>
                  <a:gd name="connsiteX5" fmla="*/ 25145 w 115997"/>
                  <a:gd name="connsiteY5" fmla="*/ 81022 h 131400"/>
                  <a:gd name="connsiteX6" fmla="*/ 25720 w 115997"/>
                  <a:gd name="connsiteY6" fmla="*/ 130105 h 131400"/>
                  <a:gd name="connsiteX7" fmla="*/ 12235 w 115997"/>
                  <a:gd name="connsiteY7" fmla="*/ 130105 h 131400"/>
                  <a:gd name="connsiteX8" fmla="*/ -1570 w 115997"/>
                  <a:gd name="connsiteY8" fmla="*/ 130105 h 131400"/>
                  <a:gd name="connsiteX9" fmla="*/ -995 w 115997"/>
                  <a:gd name="connsiteY9" fmla="*/ 62999 h 131400"/>
                  <a:gd name="connsiteX10" fmla="*/ -1570 w 115997"/>
                  <a:gd name="connsiteY10" fmla="*/ -911 h 131400"/>
                  <a:gd name="connsiteX11" fmla="*/ 11851 w 115997"/>
                  <a:gd name="connsiteY11" fmla="*/ -911 h 131400"/>
                  <a:gd name="connsiteX12" fmla="*/ 25720 w 115997"/>
                  <a:gd name="connsiteY12" fmla="*/ -911 h 131400"/>
                  <a:gd name="connsiteX13" fmla="*/ 25145 w 115997"/>
                  <a:gd name="connsiteY13" fmla="*/ 62999 h 131400"/>
                  <a:gd name="connsiteX14" fmla="*/ 55310 w 115997"/>
                  <a:gd name="connsiteY14" fmla="*/ 33728 h 131400"/>
                  <a:gd name="connsiteX15" fmla="*/ 89310 w 115997"/>
                  <a:gd name="connsiteY15" fmla="*/ -975 h 131400"/>
                  <a:gd name="connsiteX16" fmla="*/ 98834 w 115997"/>
                  <a:gd name="connsiteY16" fmla="*/ -975 h 131400"/>
                  <a:gd name="connsiteX17" fmla="*/ 108228 w 115997"/>
                  <a:gd name="connsiteY17" fmla="*/ -975 h 131400"/>
                  <a:gd name="connsiteX18" fmla="*/ 49494 w 115997"/>
                  <a:gd name="connsiteY18" fmla="*/ 57056 h 131400"/>
                  <a:gd name="connsiteX19" fmla="*/ 73333 w 115997"/>
                  <a:gd name="connsiteY19" fmla="*/ 84090 h 131400"/>
                  <a:gd name="connsiteX20" fmla="*/ 114428 w 115997"/>
                  <a:gd name="connsiteY20" fmla="*/ 130105 h 13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97" h="131400">
                    <a:moveTo>
                      <a:pt x="114428" y="130425"/>
                    </a:moveTo>
                    <a:cubicBezTo>
                      <a:pt x="109890" y="130425"/>
                      <a:pt x="103882" y="130425"/>
                      <a:pt x="97619" y="130425"/>
                    </a:cubicBezTo>
                    <a:cubicBezTo>
                      <a:pt x="91356" y="130425"/>
                      <a:pt x="84837" y="130425"/>
                      <a:pt x="79341" y="130425"/>
                    </a:cubicBezTo>
                    <a:cubicBezTo>
                      <a:pt x="70265" y="119496"/>
                      <a:pt x="64577" y="112274"/>
                      <a:pt x="53329" y="99173"/>
                    </a:cubicBezTo>
                    <a:cubicBezTo>
                      <a:pt x="43679" y="87861"/>
                      <a:pt x="32047" y="74631"/>
                      <a:pt x="32047" y="74631"/>
                    </a:cubicBezTo>
                    <a:lnTo>
                      <a:pt x="25145" y="81022"/>
                    </a:lnTo>
                    <a:cubicBezTo>
                      <a:pt x="25145" y="104285"/>
                      <a:pt x="25145" y="115406"/>
                      <a:pt x="25720" y="130105"/>
                    </a:cubicBezTo>
                    <a:cubicBezTo>
                      <a:pt x="21310" y="130105"/>
                      <a:pt x="16772" y="130105"/>
                      <a:pt x="12235" y="130105"/>
                    </a:cubicBezTo>
                    <a:cubicBezTo>
                      <a:pt x="7697" y="130105"/>
                      <a:pt x="2968" y="130105"/>
                      <a:pt x="-1570" y="130105"/>
                    </a:cubicBezTo>
                    <a:cubicBezTo>
                      <a:pt x="-1570" y="108121"/>
                      <a:pt x="-995" y="79936"/>
                      <a:pt x="-995" y="62999"/>
                    </a:cubicBezTo>
                    <a:cubicBezTo>
                      <a:pt x="-995" y="46063"/>
                      <a:pt x="-1570" y="10465"/>
                      <a:pt x="-1570" y="-911"/>
                    </a:cubicBezTo>
                    <a:cubicBezTo>
                      <a:pt x="2712" y="-911"/>
                      <a:pt x="7250" y="-911"/>
                      <a:pt x="11851" y="-911"/>
                    </a:cubicBezTo>
                    <a:cubicBezTo>
                      <a:pt x="16453" y="-911"/>
                      <a:pt x="21182" y="-911"/>
                      <a:pt x="25720" y="-911"/>
                    </a:cubicBezTo>
                    <a:cubicBezTo>
                      <a:pt x="25720" y="12894"/>
                      <a:pt x="25145" y="41845"/>
                      <a:pt x="25145" y="62999"/>
                    </a:cubicBezTo>
                    <a:cubicBezTo>
                      <a:pt x="37927" y="51048"/>
                      <a:pt x="45532" y="43379"/>
                      <a:pt x="55310" y="33728"/>
                    </a:cubicBezTo>
                    <a:cubicBezTo>
                      <a:pt x="61701" y="27337"/>
                      <a:pt x="80875" y="7781"/>
                      <a:pt x="89310" y="-975"/>
                    </a:cubicBezTo>
                    <a:cubicBezTo>
                      <a:pt x="92890" y="-975"/>
                      <a:pt x="95702" y="-975"/>
                      <a:pt x="98834" y="-975"/>
                    </a:cubicBezTo>
                    <a:cubicBezTo>
                      <a:pt x="101965" y="-975"/>
                      <a:pt x="104777" y="-975"/>
                      <a:pt x="108228" y="-975"/>
                    </a:cubicBezTo>
                    <a:cubicBezTo>
                      <a:pt x="87841" y="18518"/>
                      <a:pt x="68987" y="37371"/>
                      <a:pt x="49494" y="57056"/>
                    </a:cubicBezTo>
                    <a:lnTo>
                      <a:pt x="73333" y="84090"/>
                    </a:lnTo>
                    <a:cubicBezTo>
                      <a:pt x="86115" y="98853"/>
                      <a:pt x="97875" y="111955"/>
                      <a:pt x="114428" y="130105"/>
                    </a:cubicBezTo>
                  </a:path>
                </a:pathLst>
              </a:custGeom>
              <a:grpFill/>
              <a:ln w="6363" cap="flat">
                <a:noFill/>
                <a:prstDash val="solid"/>
                <a:miter/>
              </a:ln>
            </p:spPr>
            <p:txBody>
              <a:bodyPr rtlCol="0" anchor="ctr"/>
              <a:lstStyle/>
              <a:p>
                <a:endParaRPr lang="sv-SE" dirty="0">
                  <a:solidFill>
                    <a:schemeClr val="bg1"/>
                  </a:solidFill>
                </a:endParaRPr>
              </a:p>
            </p:txBody>
          </p:sp>
          <p:sp>
            <p:nvSpPr>
              <p:cNvPr id="38" name="Frihandsfigur: Form 37">
                <a:extLst>
                  <a:ext uri="{FF2B5EF4-FFF2-40B4-BE49-F238E27FC236}">
                    <a16:creationId xmlns:a16="http://schemas.microsoft.com/office/drawing/2014/main" id="{CCDB6449-1D40-4814-AE9A-6AAEB06B0F79}"/>
                  </a:ext>
                </a:extLst>
              </p:cNvPr>
              <p:cNvSpPr/>
              <p:nvPr/>
            </p:nvSpPr>
            <p:spPr>
              <a:xfrm>
                <a:off x="10469293" y="6440445"/>
                <a:ext cx="150829" cy="136704"/>
              </a:xfrm>
              <a:custGeom>
                <a:avLst/>
                <a:gdLst>
                  <a:gd name="connsiteX0" fmla="*/ 73845 w 150829"/>
                  <a:gd name="connsiteY0" fmla="*/ 8867 h 136704"/>
                  <a:gd name="connsiteX1" fmla="*/ 28212 w 150829"/>
                  <a:gd name="connsiteY1" fmla="*/ 67601 h 136704"/>
                  <a:gd name="connsiteX2" fmla="*/ 73845 w 150829"/>
                  <a:gd name="connsiteY2" fmla="*/ 126079 h 136704"/>
                  <a:gd name="connsiteX3" fmla="*/ 119477 w 150829"/>
                  <a:gd name="connsiteY3" fmla="*/ 67601 h 136704"/>
                  <a:gd name="connsiteX4" fmla="*/ 73845 w 150829"/>
                  <a:gd name="connsiteY4" fmla="*/ 8867 h 136704"/>
                  <a:gd name="connsiteX5" fmla="*/ 73845 w 150829"/>
                  <a:gd name="connsiteY5" fmla="*/ 135730 h 136704"/>
                  <a:gd name="connsiteX6" fmla="*/ -1570 w 150829"/>
                  <a:gd name="connsiteY6" fmla="*/ 67601 h 136704"/>
                  <a:gd name="connsiteX7" fmla="*/ 73845 w 150829"/>
                  <a:gd name="connsiteY7" fmla="*/ -975 h 136704"/>
                  <a:gd name="connsiteX8" fmla="*/ 149259 w 150829"/>
                  <a:gd name="connsiteY8" fmla="*/ 67601 h 136704"/>
                  <a:gd name="connsiteX9" fmla="*/ 73845 w 150829"/>
                  <a:gd name="connsiteY9" fmla="*/ 135730 h 1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29" h="136704">
                    <a:moveTo>
                      <a:pt x="73845" y="8867"/>
                    </a:moveTo>
                    <a:cubicBezTo>
                      <a:pt x="52371" y="8867"/>
                      <a:pt x="28212" y="29958"/>
                      <a:pt x="28212" y="67601"/>
                    </a:cubicBezTo>
                    <a:cubicBezTo>
                      <a:pt x="28212" y="105245"/>
                      <a:pt x="52243" y="126079"/>
                      <a:pt x="73845" y="126079"/>
                    </a:cubicBezTo>
                    <a:cubicBezTo>
                      <a:pt x="95446" y="126079"/>
                      <a:pt x="119477" y="105756"/>
                      <a:pt x="119477" y="67601"/>
                    </a:cubicBezTo>
                    <a:cubicBezTo>
                      <a:pt x="119477" y="29446"/>
                      <a:pt x="95638" y="8867"/>
                      <a:pt x="73845" y="8867"/>
                    </a:cubicBezTo>
                    <a:moveTo>
                      <a:pt x="73845" y="135730"/>
                    </a:moveTo>
                    <a:cubicBezTo>
                      <a:pt x="29491" y="135730"/>
                      <a:pt x="-1570" y="106650"/>
                      <a:pt x="-1570" y="67601"/>
                    </a:cubicBezTo>
                    <a:cubicBezTo>
                      <a:pt x="-1570" y="28552"/>
                      <a:pt x="29491" y="-975"/>
                      <a:pt x="73845" y="-975"/>
                    </a:cubicBezTo>
                    <a:cubicBezTo>
                      <a:pt x="118199" y="-975"/>
                      <a:pt x="149259" y="28680"/>
                      <a:pt x="149259" y="67601"/>
                    </a:cubicBezTo>
                    <a:cubicBezTo>
                      <a:pt x="149259" y="106522"/>
                      <a:pt x="118390" y="135730"/>
                      <a:pt x="73845" y="135730"/>
                    </a:cubicBezTo>
                  </a:path>
                </a:pathLst>
              </a:custGeom>
              <a:grpFill/>
              <a:ln w="6363" cap="flat">
                <a:noFill/>
                <a:prstDash val="solid"/>
                <a:miter/>
              </a:ln>
            </p:spPr>
            <p:txBody>
              <a:bodyPr rtlCol="0" anchor="ctr"/>
              <a:lstStyle/>
              <a:p>
                <a:endParaRPr lang="sv-SE" dirty="0">
                  <a:solidFill>
                    <a:schemeClr val="bg1"/>
                  </a:solidFill>
                </a:endParaRPr>
              </a:p>
            </p:txBody>
          </p:sp>
          <p:sp>
            <p:nvSpPr>
              <p:cNvPr id="39" name="Frihandsfigur: Form 38">
                <a:extLst>
                  <a:ext uri="{FF2B5EF4-FFF2-40B4-BE49-F238E27FC236}">
                    <a16:creationId xmlns:a16="http://schemas.microsoft.com/office/drawing/2014/main" id="{6E893C25-E203-4397-B7DF-D168CB2AFE72}"/>
                  </a:ext>
                </a:extLst>
              </p:cNvPr>
              <p:cNvSpPr/>
              <p:nvPr/>
            </p:nvSpPr>
            <p:spPr>
              <a:xfrm>
                <a:off x="10637953" y="6441532"/>
                <a:ext cx="168659" cy="132422"/>
              </a:xfrm>
              <a:custGeom>
                <a:avLst/>
                <a:gdLst>
                  <a:gd name="connsiteX0" fmla="*/ 166962 w 168659"/>
                  <a:gd name="connsiteY0" fmla="*/ 131384 h 132422"/>
                  <a:gd name="connsiteX1" fmla="*/ 153285 w 168659"/>
                  <a:gd name="connsiteY1" fmla="*/ 131384 h 132422"/>
                  <a:gd name="connsiteX2" fmla="*/ 138969 w 168659"/>
                  <a:gd name="connsiteY2" fmla="*/ 131384 h 132422"/>
                  <a:gd name="connsiteX3" fmla="*/ 133345 w 168659"/>
                  <a:gd name="connsiteY3" fmla="*/ 78658 h 132422"/>
                  <a:gd name="connsiteX4" fmla="*/ 127658 w 168659"/>
                  <a:gd name="connsiteY4" fmla="*/ 36157 h 132422"/>
                  <a:gd name="connsiteX5" fmla="*/ 106247 w 168659"/>
                  <a:gd name="connsiteY5" fmla="*/ 78274 h 132422"/>
                  <a:gd name="connsiteX6" fmla="*/ 80044 w 168659"/>
                  <a:gd name="connsiteY6" fmla="*/ 131384 h 132422"/>
                  <a:gd name="connsiteX7" fmla="*/ 74676 w 168659"/>
                  <a:gd name="connsiteY7" fmla="*/ 131064 h 132422"/>
                  <a:gd name="connsiteX8" fmla="*/ 70074 w 168659"/>
                  <a:gd name="connsiteY8" fmla="*/ 131384 h 132422"/>
                  <a:gd name="connsiteX9" fmla="*/ 45341 w 168659"/>
                  <a:gd name="connsiteY9" fmla="*/ 82108 h 132422"/>
                  <a:gd name="connsiteX10" fmla="*/ 21310 w 168659"/>
                  <a:gd name="connsiteY10" fmla="*/ 36157 h 132422"/>
                  <a:gd name="connsiteX11" fmla="*/ 17348 w 168659"/>
                  <a:gd name="connsiteY11" fmla="*/ 79935 h 132422"/>
                  <a:gd name="connsiteX12" fmla="*/ 13705 w 168659"/>
                  <a:gd name="connsiteY12" fmla="*/ 131384 h 132422"/>
                  <a:gd name="connsiteX13" fmla="*/ 6100 w 168659"/>
                  <a:gd name="connsiteY13" fmla="*/ 131384 h 132422"/>
                  <a:gd name="connsiteX14" fmla="*/ -1570 w 168659"/>
                  <a:gd name="connsiteY14" fmla="*/ 131384 h 132422"/>
                  <a:gd name="connsiteX15" fmla="*/ 4821 w 168659"/>
                  <a:gd name="connsiteY15" fmla="*/ 65045 h 132422"/>
                  <a:gd name="connsiteX16" fmla="*/ 11212 w 168659"/>
                  <a:gd name="connsiteY16" fmla="*/ -975 h 132422"/>
                  <a:gd name="connsiteX17" fmla="*/ 20416 w 168659"/>
                  <a:gd name="connsiteY17" fmla="*/ -975 h 132422"/>
                  <a:gd name="connsiteX18" fmla="*/ 32111 w 168659"/>
                  <a:gd name="connsiteY18" fmla="*/ -975 h 132422"/>
                  <a:gd name="connsiteX19" fmla="*/ 55374 w 168659"/>
                  <a:gd name="connsiteY19" fmla="*/ 45424 h 132422"/>
                  <a:gd name="connsiteX20" fmla="*/ 82856 w 168659"/>
                  <a:gd name="connsiteY20" fmla="*/ 96552 h 132422"/>
                  <a:gd name="connsiteX21" fmla="*/ 105544 w 168659"/>
                  <a:gd name="connsiteY21" fmla="*/ 51112 h 132422"/>
                  <a:gd name="connsiteX22" fmla="*/ 131108 w 168659"/>
                  <a:gd name="connsiteY22" fmla="*/ -720 h 132422"/>
                  <a:gd name="connsiteX23" fmla="*/ 139353 w 168659"/>
                  <a:gd name="connsiteY23" fmla="*/ -336 h 132422"/>
                  <a:gd name="connsiteX24" fmla="*/ 149962 w 168659"/>
                  <a:gd name="connsiteY24" fmla="*/ -720 h 132422"/>
                  <a:gd name="connsiteX25" fmla="*/ 157631 w 168659"/>
                  <a:gd name="connsiteY25" fmla="*/ 61977 h 132422"/>
                  <a:gd name="connsiteX26" fmla="*/ 167090 w 168659"/>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59" h="132422">
                    <a:moveTo>
                      <a:pt x="166962" y="131384"/>
                    </a:moveTo>
                    <a:cubicBezTo>
                      <a:pt x="163063" y="131384"/>
                      <a:pt x="158206" y="131384"/>
                      <a:pt x="153285" y="131384"/>
                    </a:cubicBezTo>
                    <a:cubicBezTo>
                      <a:pt x="148364" y="131384"/>
                      <a:pt x="143315" y="131384"/>
                      <a:pt x="138969" y="131384"/>
                    </a:cubicBezTo>
                    <a:lnTo>
                      <a:pt x="133345" y="78658"/>
                    </a:lnTo>
                    <a:cubicBezTo>
                      <a:pt x="131492" y="62488"/>
                      <a:pt x="127658" y="36157"/>
                      <a:pt x="127658" y="36157"/>
                    </a:cubicBezTo>
                    <a:cubicBezTo>
                      <a:pt x="121650" y="47916"/>
                      <a:pt x="118071" y="54499"/>
                      <a:pt x="106247" y="78274"/>
                    </a:cubicBezTo>
                    <a:lnTo>
                      <a:pt x="80044" y="131384"/>
                    </a:lnTo>
                    <a:cubicBezTo>
                      <a:pt x="78254" y="131192"/>
                      <a:pt x="76465" y="131064"/>
                      <a:pt x="74676" y="131064"/>
                    </a:cubicBezTo>
                    <a:cubicBezTo>
                      <a:pt x="73142" y="131064"/>
                      <a:pt x="71608" y="131128"/>
                      <a:pt x="70074" y="131384"/>
                    </a:cubicBezTo>
                    <a:cubicBezTo>
                      <a:pt x="60232" y="110996"/>
                      <a:pt x="59721" y="110868"/>
                      <a:pt x="45341" y="82108"/>
                    </a:cubicBezTo>
                    <a:cubicBezTo>
                      <a:pt x="34987" y="61401"/>
                      <a:pt x="31536" y="54499"/>
                      <a:pt x="21310" y="36157"/>
                    </a:cubicBezTo>
                    <a:cubicBezTo>
                      <a:pt x="19329" y="57183"/>
                      <a:pt x="19329" y="55969"/>
                      <a:pt x="17348" y="79935"/>
                    </a:cubicBezTo>
                    <a:cubicBezTo>
                      <a:pt x="15686" y="99939"/>
                      <a:pt x="15366" y="110485"/>
                      <a:pt x="13705" y="131384"/>
                    </a:cubicBezTo>
                    <a:cubicBezTo>
                      <a:pt x="11084" y="131384"/>
                      <a:pt x="8592" y="131384"/>
                      <a:pt x="6100" y="131384"/>
                    </a:cubicBezTo>
                    <a:cubicBezTo>
                      <a:pt x="3607" y="131384"/>
                      <a:pt x="1051" y="131384"/>
                      <a:pt x="-1570" y="131384"/>
                    </a:cubicBezTo>
                    <a:cubicBezTo>
                      <a:pt x="795" y="109398"/>
                      <a:pt x="1881" y="97383"/>
                      <a:pt x="4821" y="65045"/>
                    </a:cubicBezTo>
                    <a:cubicBezTo>
                      <a:pt x="7761" y="32706"/>
                      <a:pt x="9550" y="19923"/>
                      <a:pt x="11212" y="-975"/>
                    </a:cubicBezTo>
                    <a:cubicBezTo>
                      <a:pt x="14344" y="-975"/>
                      <a:pt x="17603" y="-975"/>
                      <a:pt x="20416" y="-975"/>
                    </a:cubicBezTo>
                    <a:cubicBezTo>
                      <a:pt x="24506" y="-975"/>
                      <a:pt x="28468" y="-975"/>
                      <a:pt x="32111" y="-975"/>
                    </a:cubicBezTo>
                    <a:cubicBezTo>
                      <a:pt x="38502" y="12702"/>
                      <a:pt x="41186" y="18198"/>
                      <a:pt x="55374" y="45424"/>
                    </a:cubicBezTo>
                    <a:cubicBezTo>
                      <a:pt x="69946" y="73736"/>
                      <a:pt x="74548" y="81022"/>
                      <a:pt x="82856" y="96552"/>
                    </a:cubicBezTo>
                    <a:cubicBezTo>
                      <a:pt x="91036" y="80702"/>
                      <a:pt x="95638" y="71436"/>
                      <a:pt x="105544" y="51112"/>
                    </a:cubicBezTo>
                    <a:cubicBezTo>
                      <a:pt x="117751" y="26570"/>
                      <a:pt x="125165" y="11296"/>
                      <a:pt x="131108" y="-720"/>
                    </a:cubicBezTo>
                    <a:cubicBezTo>
                      <a:pt x="133729" y="-464"/>
                      <a:pt x="136477" y="-336"/>
                      <a:pt x="139353" y="-336"/>
                    </a:cubicBezTo>
                    <a:cubicBezTo>
                      <a:pt x="142804" y="-336"/>
                      <a:pt x="146383" y="-336"/>
                      <a:pt x="149962" y="-720"/>
                    </a:cubicBezTo>
                    <a:cubicBezTo>
                      <a:pt x="151624" y="16536"/>
                      <a:pt x="153285" y="30021"/>
                      <a:pt x="157631" y="61977"/>
                    </a:cubicBezTo>
                    <a:cubicBezTo>
                      <a:pt x="163063" y="101793"/>
                      <a:pt x="164342" y="113808"/>
                      <a:pt x="167090"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40" name="Frihandsfigur: Form 39">
                <a:extLst>
                  <a:ext uri="{FF2B5EF4-FFF2-40B4-BE49-F238E27FC236}">
                    <a16:creationId xmlns:a16="http://schemas.microsoft.com/office/drawing/2014/main" id="{7A4378ED-6A41-4B4A-B8A0-ABDB634842FE}"/>
                  </a:ext>
                </a:extLst>
              </p:cNvPr>
              <p:cNvSpPr/>
              <p:nvPr/>
            </p:nvSpPr>
            <p:spPr>
              <a:xfrm>
                <a:off x="10827191" y="6441532"/>
                <a:ext cx="168723" cy="132422"/>
              </a:xfrm>
              <a:custGeom>
                <a:avLst/>
                <a:gdLst>
                  <a:gd name="connsiteX0" fmla="*/ 166962 w 168723"/>
                  <a:gd name="connsiteY0" fmla="*/ 131384 h 132422"/>
                  <a:gd name="connsiteX1" fmla="*/ 153286 w 168723"/>
                  <a:gd name="connsiteY1" fmla="*/ 131384 h 132422"/>
                  <a:gd name="connsiteX2" fmla="*/ 138970 w 168723"/>
                  <a:gd name="connsiteY2" fmla="*/ 131384 h 132422"/>
                  <a:gd name="connsiteX3" fmla="*/ 133282 w 168723"/>
                  <a:gd name="connsiteY3" fmla="*/ 78658 h 132422"/>
                  <a:gd name="connsiteX4" fmla="*/ 127658 w 168723"/>
                  <a:gd name="connsiteY4" fmla="*/ 36157 h 132422"/>
                  <a:gd name="connsiteX5" fmla="*/ 106247 w 168723"/>
                  <a:gd name="connsiteY5" fmla="*/ 78274 h 132422"/>
                  <a:gd name="connsiteX6" fmla="*/ 80044 w 168723"/>
                  <a:gd name="connsiteY6" fmla="*/ 131384 h 132422"/>
                  <a:gd name="connsiteX7" fmla="*/ 74612 w 168723"/>
                  <a:gd name="connsiteY7" fmla="*/ 131064 h 132422"/>
                  <a:gd name="connsiteX8" fmla="*/ 70074 w 168723"/>
                  <a:gd name="connsiteY8" fmla="*/ 131384 h 132422"/>
                  <a:gd name="connsiteX9" fmla="*/ 45341 w 168723"/>
                  <a:gd name="connsiteY9" fmla="*/ 82108 h 132422"/>
                  <a:gd name="connsiteX10" fmla="*/ 21310 w 168723"/>
                  <a:gd name="connsiteY10" fmla="*/ 36157 h 132422"/>
                  <a:gd name="connsiteX11" fmla="*/ 17348 w 168723"/>
                  <a:gd name="connsiteY11" fmla="*/ 79935 h 132422"/>
                  <a:gd name="connsiteX12" fmla="*/ 13705 w 168723"/>
                  <a:gd name="connsiteY12" fmla="*/ 131384 h 132422"/>
                  <a:gd name="connsiteX13" fmla="*/ 6036 w 168723"/>
                  <a:gd name="connsiteY13" fmla="*/ 131384 h 132422"/>
                  <a:gd name="connsiteX14" fmla="*/ -1570 w 168723"/>
                  <a:gd name="connsiteY14" fmla="*/ 131384 h 132422"/>
                  <a:gd name="connsiteX15" fmla="*/ 4821 w 168723"/>
                  <a:gd name="connsiteY15" fmla="*/ 65045 h 132422"/>
                  <a:gd name="connsiteX16" fmla="*/ 11212 w 168723"/>
                  <a:gd name="connsiteY16" fmla="*/ -975 h 132422"/>
                  <a:gd name="connsiteX17" fmla="*/ 20416 w 168723"/>
                  <a:gd name="connsiteY17" fmla="*/ -975 h 132422"/>
                  <a:gd name="connsiteX18" fmla="*/ 32111 w 168723"/>
                  <a:gd name="connsiteY18" fmla="*/ -975 h 132422"/>
                  <a:gd name="connsiteX19" fmla="*/ 55374 w 168723"/>
                  <a:gd name="connsiteY19" fmla="*/ 45424 h 132422"/>
                  <a:gd name="connsiteX20" fmla="*/ 82792 w 168723"/>
                  <a:gd name="connsiteY20" fmla="*/ 96552 h 132422"/>
                  <a:gd name="connsiteX21" fmla="*/ 105544 w 168723"/>
                  <a:gd name="connsiteY21" fmla="*/ 51112 h 132422"/>
                  <a:gd name="connsiteX22" fmla="*/ 131108 w 168723"/>
                  <a:gd name="connsiteY22" fmla="*/ -720 h 132422"/>
                  <a:gd name="connsiteX23" fmla="*/ 139417 w 168723"/>
                  <a:gd name="connsiteY23" fmla="*/ -336 h 132422"/>
                  <a:gd name="connsiteX24" fmla="*/ 150026 w 168723"/>
                  <a:gd name="connsiteY24" fmla="*/ -720 h 132422"/>
                  <a:gd name="connsiteX25" fmla="*/ 157695 w 168723"/>
                  <a:gd name="connsiteY25" fmla="*/ 61977 h 132422"/>
                  <a:gd name="connsiteX26" fmla="*/ 167154 w 168723"/>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723" h="132422">
                    <a:moveTo>
                      <a:pt x="166962" y="131384"/>
                    </a:moveTo>
                    <a:cubicBezTo>
                      <a:pt x="162999" y="131384"/>
                      <a:pt x="158206" y="131384"/>
                      <a:pt x="153286" y="131384"/>
                    </a:cubicBezTo>
                    <a:cubicBezTo>
                      <a:pt x="148364" y="131384"/>
                      <a:pt x="143315" y="131384"/>
                      <a:pt x="138970" y="131384"/>
                    </a:cubicBezTo>
                    <a:lnTo>
                      <a:pt x="133282" y="78658"/>
                    </a:lnTo>
                    <a:cubicBezTo>
                      <a:pt x="131492" y="62488"/>
                      <a:pt x="127658" y="36157"/>
                      <a:pt x="127658" y="36157"/>
                    </a:cubicBezTo>
                    <a:cubicBezTo>
                      <a:pt x="121650" y="47916"/>
                      <a:pt x="118071" y="54499"/>
                      <a:pt x="106247" y="78274"/>
                    </a:cubicBezTo>
                    <a:lnTo>
                      <a:pt x="80044" y="131384"/>
                    </a:lnTo>
                    <a:cubicBezTo>
                      <a:pt x="78255" y="131192"/>
                      <a:pt x="76401" y="131064"/>
                      <a:pt x="74612" y="131064"/>
                    </a:cubicBezTo>
                    <a:cubicBezTo>
                      <a:pt x="73078" y="131064"/>
                      <a:pt x="71544" y="131128"/>
                      <a:pt x="70074" y="131384"/>
                    </a:cubicBezTo>
                    <a:cubicBezTo>
                      <a:pt x="60232" y="110996"/>
                      <a:pt x="59657" y="110868"/>
                      <a:pt x="45341" y="82108"/>
                    </a:cubicBezTo>
                    <a:cubicBezTo>
                      <a:pt x="34987" y="61401"/>
                      <a:pt x="31536" y="54499"/>
                      <a:pt x="21310" y="36157"/>
                    </a:cubicBezTo>
                    <a:cubicBezTo>
                      <a:pt x="19329" y="57183"/>
                      <a:pt x="19329" y="55969"/>
                      <a:pt x="17348" y="79935"/>
                    </a:cubicBezTo>
                    <a:cubicBezTo>
                      <a:pt x="15686" y="99939"/>
                      <a:pt x="15302" y="110485"/>
                      <a:pt x="13705" y="131384"/>
                    </a:cubicBezTo>
                    <a:cubicBezTo>
                      <a:pt x="11085" y="131384"/>
                      <a:pt x="8592" y="131384"/>
                      <a:pt x="6036" y="131384"/>
                    </a:cubicBezTo>
                    <a:cubicBezTo>
                      <a:pt x="3479" y="131384"/>
                      <a:pt x="1051" y="131384"/>
                      <a:pt x="-1570" y="131384"/>
                    </a:cubicBezTo>
                    <a:cubicBezTo>
                      <a:pt x="795" y="109398"/>
                      <a:pt x="1881" y="97383"/>
                      <a:pt x="4821" y="65045"/>
                    </a:cubicBezTo>
                    <a:cubicBezTo>
                      <a:pt x="7761" y="32706"/>
                      <a:pt x="9551" y="19923"/>
                      <a:pt x="11212" y="-975"/>
                    </a:cubicBezTo>
                    <a:cubicBezTo>
                      <a:pt x="14344" y="-975"/>
                      <a:pt x="17603" y="-975"/>
                      <a:pt x="20416" y="-975"/>
                    </a:cubicBezTo>
                    <a:cubicBezTo>
                      <a:pt x="24506" y="-975"/>
                      <a:pt x="28468" y="-975"/>
                      <a:pt x="32111" y="-975"/>
                    </a:cubicBezTo>
                    <a:cubicBezTo>
                      <a:pt x="38822" y="12702"/>
                      <a:pt x="41186" y="18198"/>
                      <a:pt x="55374" y="45424"/>
                    </a:cubicBezTo>
                    <a:cubicBezTo>
                      <a:pt x="69946" y="73736"/>
                      <a:pt x="74548" y="81022"/>
                      <a:pt x="82792" y="96552"/>
                    </a:cubicBezTo>
                    <a:cubicBezTo>
                      <a:pt x="90973" y="80702"/>
                      <a:pt x="95574" y="71436"/>
                      <a:pt x="105544" y="51112"/>
                    </a:cubicBezTo>
                    <a:cubicBezTo>
                      <a:pt x="117751" y="26570"/>
                      <a:pt x="125165" y="11296"/>
                      <a:pt x="131108" y="-720"/>
                    </a:cubicBezTo>
                    <a:cubicBezTo>
                      <a:pt x="133729" y="-720"/>
                      <a:pt x="136541" y="-336"/>
                      <a:pt x="139417" y="-336"/>
                    </a:cubicBezTo>
                    <a:cubicBezTo>
                      <a:pt x="142292" y="-336"/>
                      <a:pt x="146447" y="-336"/>
                      <a:pt x="150026" y="-720"/>
                    </a:cubicBezTo>
                    <a:cubicBezTo>
                      <a:pt x="151688" y="16536"/>
                      <a:pt x="153286" y="30021"/>
                      <a:pt x="157695" y="61977"/>
                    </a:cubicBezTo>
                    <a:cubicBezTo>
                      <a:pt x="163127" y="101793"/>
                      <a:pt x="164086" y="113808"/>
                      <a:pt x="167154"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41" name="Frihandsfigur: Form 40">
                <a:extLst>
                  <a:ext uri="{FF2B5EF4-FFF2-40B4-BE49-F238E27FC236}">
                    <a16:creationId xmlns:a16="http://schemas.microsoft.com/office/drawing/2014/main" id="{4826F843-6E74-4EF1-BB83-3584B748D678}"/>
                  </a:ext>
                </a:extLst>
              </p:cNvPr>
              <p:cNvSpPr/>
              <p:nvPr/>
            </p:nvSpPr>
            <p:spPr>
              <a:xfrm>
                <a:off x="11022949" y="6442810"/>
                <a:ext cx="120854" cy="133956"/>
              </a:xfrm>
              <a:custGeom>
                <a:avLst/>
                <a:gdLst>
                  <a:gd name="connsiteX0" fmla="*/ 43871 w 120854"/>
                  <a:gd name="connsiteY0" fmla="*/ 132854 h 133956"/>
                  <a:gd name="connsiteX1" fmla="*/ 3351 w 120854"/>
                  <a:gd name="connsiteY1" fmla="*/ 109718 h 133956"/>
                  <a:gd name="connsiteX2" fmla="*/ -994 w 120854"/>
                  <a:gd name="connsiteY2" fmla="*/ 78275 h 133956"/>
                  <a:gd name="connsiteX3" fmla="*/ -994 w 120854"/>
                  <a:gd name="connsiteY3" fmla="*/ 49578 h 133956"/>
                  <a:gd name="connsiteX4" fmla="*/ -1570 w 120854"/>
                  <a:gd name="connsiteY4" fmla="*/ -975 h 133956"/>
                  <a:gd name="connsiteX5" fmla="*/ 11660 w 120854"/>
                  <a:gd name="connsiteY5" fmla="*/ -975 h 133956"/>
                  <a:gd name="connsiteX6" fmla="*/ 26040 w 120854"/>
                  <a:gd name="connsiteY6" fmla="*/ -975 h 133956"/>
                  <a:gd name="connsiteX7" fmla="*/ 25528 w 120854"/>
                  <a:gd name="connsiteY7" fmla="*/ 47789 h 133956"/>
                  <a:gd name="connsiteX8" fmla="*/ 25528 w 120854"/>
                  <a:gd name="connsiteY8" fmla="*/ 84666 h 133956"/>
                  <a:gd name="connsiteX9" fmla="*/ 55694 w 120854"/>
                  <a:gd name="connsiteY9" fmla="*/ 114639 h 133956"/>
                  <a:gd name="connsiteX10" fmla="*/ 92059 w 120854"/>
                  <a:gd name="connsiteY10" fmla="*/ 98853 h 133956"/>
                  <a:gd name="connsiteX11" fmla="*/ 92059 w 120854"/>
                  <a:gd name="connsiteY11" fmla="*/ 57951 h 133956"/>
                  <a:gd name="connsiteX12" fmla="*/ 91484 w 120854"/>
                  <a:gd name="connsiteY12" fmla="*/ -975 h 133956"/>
                  <a:gd name="connsiteX13" fmla="*/ 105416 w 120854"/>
                  <a:gd name="connsiteY13" fmla="*/ -975 h 133956"/>
                  <a:gd name="connsiteX14" fmla="*/ 118966 w 120854"/>
                  <a:gd name="connsiteY14" fmla="*/ -975 h 133956"/>
                  <a:gd name="connsiteX15" fmla="*/ 118198 w 120854"/>
                  <a:gd name="connsiteY15" fmla="*/ 59931 h 133956"/>
                  <a:gd name="connsiteX16" fmla="*/ 119285 w 120854"/>
                  <a:gd name="connsiteY16" fmla="*/ 130233 h 133956"/>
                  <a:gd name="connsiteX17" fmla="*/ 105353 w 120854"/>
                  <a:gd name="connsiteY17" fmla="*/ 130233 h 133956"/>
                  <a:gd name="connsiteX18" fmla="*/ 91676 w 120854"/>
                  <a:gd name="connsiteY18" fmla="*/ 130233 h 133956"/>
                  <a:gd name="connsiteX19" fmla="*/ 91676 w 120854"/>
                  <a:gd name="connsiteY19" fmla="*/ 112402 h 133956"/>
                  <a:gd name="connsiteX20" fmla="*/ 43487 w 120854"/>
                  <a:gd name="connsiteY20" fmla="*/ 132981 h 13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854" h="133956">
                    <a:moveTo>
                      <a:pt x="43871" y="132854"/>
                    </a:moveTo>
                    <a:cubicBezTo>
                      <a:pt x="26999" y="133684"/>
                      <a:pt x="11212" y="124673"/>
                      <a:pt x="3351" y="109718"/>
                    </a:cubicBezTo>
                    <a:cubicBezTo>
                      <a:pt x="-419" y="99684"/>
                      <a:pt x="-1889" y="88947"/>
                      <a:pt x="-994" y="78275"/>
                    </a:cubicBezTo>
                    <a:lnTo>
                      <a:pt x="-994" y="49578"/>
                    </a:lnTo>
                    <a:cubicBezTo>
                      <a:pt x="-994" y="34687"/>
                      <a:pt x="-994" y="16281"/>
                      <a:pt x="-1570" y="-975"/>
                    </a:cubicBezTo>
                    <a:cubicBezTo>
                      <a:pt x="2456" y="-975"/>
                      <a:pt x="6931" y="-975"/>
                      <a:pt x="11660" y="-975"/>
                    </a:cubicBezTo>
                    <a:cubicBezTo>
                      <a:pt x="16389" y="-975"/>
                      <a:pt x="21246" y="-975"/>
                      <a:pt x="26040" y="-975"/>
                    </a:cubicBezTo>
                    <a:cubicBezTo>
                      <a:pt x="26040" y="16664"/>
                      <a:pt x="25528" y="30469"/>
                      <a:pt x="25528" y="47789"/>
                    </a:cubicBezTo>
                    <a:lnTo>
                      <a:pt x="25528" y="84666"/>
                    </a:lnTo>
                    <a:cubicBezTo>
                      <a:pt x="25528" y="101537"/>
                      <a:pt x="33517" y="114639"/>
                      <a:pt x="55694" y="114639"/>
                    </a:cubicBezTo>
                    <a:cubicBezTo>
                      <a:pt x="69307" y="113872"/>
                      <a:pt x="82217" y="108312"/>
                      <a:pt x="92059" y="98853"/>
                    </a:cubicBezTo>
                    <a:cubicBezTo>
                      <a:pt x="92059" y="89586"/>
                      <a:pt x="92059" y="69774"/>
                      <a:pt x="92059" y="57951"/>
                    </a:cubicBezTo>
                    <a:cubicBezTo>
                      <a:pt x="92059" y="36860"/>
                      <a:pt x="91676" y="14875"/>
                      <a:pt x="91484" y="-975"/>
                    </a:cubicBezTo>
                    <a:cubicBezTo>
                      <a:pt x="94616" y="-975"/>
                      <a:pt x="100048" y="-975"/>
                      <a:pt x="105416" y="-975"/>
                    </a:cubicBezTo>
                    <a:cubicBezTo>
                      <a:pt x="110785" y="-975"/>
                      <a:pt x="116153" y="-975"/>
                      <a:pt x="118966" y="-975"/>
                    </a:cubicBezTo>
                    <a:cubicBezTo>
                      <a:pt x="118966" y="14108"/>
                      <a:pt x="118198" y="22288"/>
                      <a:pt x="118198" y="59931"/>
                    </a:cubicBezTo>
                    <a:cubicBezTo>
                      <a:pt x="118198" y="86454"/>
                      <a:pt x="118582" y="108312"/>
                      <a:pt x="119285" y="130233"/>
                    </a:cubicBezTo>
                    <a:cubicBezTo>
                      <a:pt x="114620" y="130233"/>
                      <a:pt x="109954" y="130233"/>
                      <a:pt x="105353" y="130233"/>
                    </a:cubicBezTo>
                    <a:cubicBezTo>
                      <a:pt x="100751" y="130233"/>
                      <a:pt x="96213" y="130233"/>
                      <a:pt x="91676" y="130233"/>
                    </a:cubicBezTo>
                    <a:cubicBezTo>
                      <a:pt x="91676" y="123842"/>
                      <a:pt x="91676" y="116621"/>
                      <a:pt x="91676" y="112402"/>
                    </a:cubicBezTo>
                    <a:cubicBezTo>
                      <a:pt x="78894" y="125185"/>
                      <a:pt x="61574" y="132598"/>
                      <a:pt x="43487" y="132981"/>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1" name="Bild 7">
              <a:extLst>
                <a:ext uri="{FF2B5EF4-FFF2-40B4-BE49-F238E27FC236}">
                  <a16:creationId xmlns:a16="http://schemas.microsoft.com/office/drawing/2014/main" id="{097CEED3-0545-4749-A4D7-BD3870D2CB93}"/>
                </a:ext>
              </a:extLst>
            </p:cNvPr>
            <p:cNvGrpSpPr/>
            <p:nvPr userDrawn="1"/>
          </p:nvGrpSpPr>
          <p:grpSpPr>
            <a:xfrm>
              <a:off x="9962286" y="6237019"/>
              <a:ext cx="1335030" cy="370939"/>
              <a:chOff x="9962286" y="6237019"/>
              <a:chExt cx="1335030" cy="370939"/>
            </a:xfrm>
            <a:solidFill>
              <a:schemeClr val="bg1"/>
            </a:solidFill>
          </p:grpSpPr>
          <p:sp>
            <p:nvSpPr>
              <p:cNvPr id="25" name="Frihandsfigur: Form 24">
                <a:extLst>
                  <a:ext uri="{FF2B5EF4-FFF2-40B4-BE49-F238E27FC236}">
                    <a16:creationId xmlns:a16="http://schemas.microsoft.com/office/drawing/2014/main" id="{B63F5D4E-5D30-4432-AA2D-0C048F47BE0B}"/>
                  </a:ext>
                </a:extLst>
              </p:cNvPr>
              <p:cNvSpPr/>
              <p:nvPr/>
            </p:nvSpPr>
            <p:spPr>
              <a:xfrm>
                <a:off x="11178060" y="6442810"/>
                <a:ext cx="119257" cy="132742"/>
              </a:xfrm>
              <a:custGeom>
                <a:avLst/>
                <a:gdLst>
                  <a:gd name="connsiteX0" fmla="*/ 117623 w 119257"/>
                  <a:gd name="connsiteY0" fmla="*/ 131768 h 132742"/>
                  <a:gd name="connsiteX1" fmla="*/ 106631 w 119257"/>
                  <a:gd name="connsiteY1" fmla="*/ 131768 h 132742"/>
                  <a:gd name="connsiteX2" fmla="*/ 96916 w 119257"/>
                  <a:gd name="connsiteY2" fmla="*/ 131768 h 132742"/>
                  <a:gd name="connsiteX3" fmla="*/ 45788 w 119257"/>
                  <a:gd name="connsiteY3" fmla="*/ 71564 h 132742"/>
                  <a:gd name="connsiteX4" fmla="*/ 10509 w 119257"/>
                  <a:gd name="connsiteY4" fmla="*/ 32131 h 132742"/>
                  <a:gd name="connsiteX5" fmla="*/ 10509 w 119257"/>
                  <a:gd name="connsiteY5" fmla="*/ 64662 h 132742"/>
                  <a:gd name="connsiteX6" fmla="*/ 11212 w 119257"/>
                  <a:gd name="connsiteY6" fmla="*/ 130106 h 132742"/>
                  <a:gd name="connsiteX7" fmla="*/ 4821 w 119257"/>
                  <a:gd name="connsiteY7" fmla="*/ 130106 h 132742"/>
                  <a:gd name="connsiteX8" fmla="*/ -1570 w 119257"/>
                  <a:gd name="connsiteY8" fmla="*/ 130106 h 132742"/>
                  <a:gd name="connsiteX9" fmla="*/ -1570 w 119257"/>
                  <a:gd name="connsiteY9" fmla="*/ 64853 h 132742"/>
                  <a:gd name="connsiteX10" fmla="*/ -1570 w 119257"/>
                  <a:gd name="connsiteY10" fmla="*/ -975 h 132742"/>
                  <a:gd name="connsiteX11" fmla="*/ 9359 w 119257"/>
                  <a:gd name="connsiteY11" fmla="*/ -975 h 132742"/>
                  <a:gd name="connsiteX12" fmla="*/ 19201 w 119257"/>
                  <a:gd name="connsiteY12" fmla="*/ -975 h 132742"/>
                  <a:gd name="connsiteX13" fmla="*/ 66623 w 119257"/>
                  <a:gd name="connsiteY13" fmla="*/ 55778 h 132742"/>
                  <a:gd name="connsiteX14" fmla="*/ 104969 w 119257"/>
                  <a:gd name="connsiteY14" fmla="*/ 99556 h 132742"/>
                  <a:gd name="connsiteX15" fmla="*/ 104969 w 119257"/>
                  <a:gd name="connsiteY15" fmla="*/ 64853 h 132742"/>
                  <a:gd name="connsiteX16" fmla="*/ 104458 w 119257"/>
                  <a:gd name="connsiteY16" fmla="*/ -975 h 132742"/>
                  <a:gd name="connsiteX17" fmla="*/ 110849 w 119257"/>
                  <a:gd name="connsiteY17" fmla="*/ -975 h 132742"/>
                  <a:gd name="connsiteX18" fmla="*/ 117687 w 119257"/>
                  <a:gd name="connsiteY18" fmla="*/ -975 h 132742"/>
                  <a:gd name="connsiteX19" fmla="*/ 117687 w 119257"/>
                  <a:gd name="connsiteY19" fmla="*/ 64662 h 132742"/>
                  <a:gd name="connsiteX20" fmla="*/ 117687 w 119257"/>
                  <a:gd name="connsiteY20" fmla="*/ 131768 h 1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57" h="132742">
                    <a:moveTo>
                      <a:pt x="117623" y="131768"/>
                    </a:moveTo>
                    <a:cubicBezTo>
                      <a:pt x="113469" y="131768"/>
                      <a:pt x="109954" y="131768"/>
                      <a:pt x="106631" y="131768"/>
                    </a:cubicBezTo>
                    <a:cubicBezTo>
                      <a:pt x="103307" y="131768"/>
                      <a:pt x="100240" y="131768"/>
                      <a:pt x="96916" y="131768"/>
                    </a:cubicBezTo>
                    <a:cubicBezTo>
                      <a:pt x="85476" y="119752"/>
                      <a:pt x="71352" y="101537"/>
                      <a:pt x="45788" y="71564"/>
                    </a:cubicBezTo>
                    <a:cubicBezTo>
                      <a:pt x="26615" y="49195"/>
                      <a:pt x="18690" y="40503"/>
                      <a:pt x="10509" y="32131"/>
                    </a:cubicBezTo>
                    <a:cubicBezTo>
                      <a:pt x="10509" y="35774"/>
                      <a:pt x="10509" y="57695"/>
                      <a:pt x="10509" y="64662"/>
                    </a:cubicBezTo>
                    <a:cubicBezTo>
                      <a:pt x="10509" y="79041"/>
                      <a:pt x="10893" y="112083"/>
                      <a:pt x="11212" y="130106"/>
                    </a:cubicBezTo>
                    <a:lnTo>
                      <a:pt x="4821" y="130106"/>
                    </a:lnTo>
                    <a:lnTo>
                      <a:pt x="-1570" y="130106"/>
                    </a:lnTo>
                    <a:cubicBezTo>
                      <a:pt x="-1570" y="113361"/>
                      <a:pt x="-1570" y="80127"/>
                      <a:pt x="-1570" y="64853"/>
                    </a:cubicBezTo>
                    <a:cubicBezTo>
                      <a:pt x="-1570" y="49578"/>
                      <a:pt x="-1570" y="15770"/>
                      <a:pt x="-1570" y="-975"/>
                    </a:cubicBezTo>
                    <a:cubicBezTo>
                      <a:pt x="2520" y="-975"/>
                      <a:pt x="6036" y="-975"/>
                      <a:pt x="9359" y="-975"/>
                    </a:cubicBezTo>
                    <a:cubicBezTo>
                      <a:pt x="12682" y="-975"/>
                      <a:pt x="15750" y="-975"/>
                      <a:pt x="19201" y="-975"/>
                    </a:cubicBezTo>
                    <a:cubicBezTo>
                      <a:pt x="32814" y="15578"/>
                      <a:pt x="38374" y="22672"/>
                      <a:pt x="66623" y="55778"/>
                    </a:cubicBezTo>
                    <a:cubicBezTo>
                      <a:pt x="87010" y="79552"/>
                      <a:pt x="94616" y="88500"/>
                      <a:pt x="104969" y="99556"/>
                    </a:cubicBezTo>
                    <a:cubicBezTo>
                      <a:pt x="104969" y="94635"/>
                      <a:pt x="104969" y="72267"/>
                      <a:pt x="104969" y="64853"/>
                    </a:cubicBezTo>
                    <a:cubicBezTo>
                      <a:pt x="104969" y="50281"/>
                      <a:pt x="104969" y="12510"/>
                      <a:pt x="104458" y="-975"/>
                    </a:cubicBezTo>
                    <a:cubicBezTo>
                      <a:pt x="106311" y="-975"/>
                      <a:pt x="108548" y="-975"/>
                      <a:pt x="110849" y="-975"/>
                    </a:cubicBezTo>
                    <a:cubicBezTo>
                      <a:pt x="113150" y="-975"/>
                      <a:pt x="115514" y="-975"/>
                      <a:pt x="117687" y="-975"/>
                    </a:cubicBezTo>
                    <a:cubicBezTo>
                      <a:pt x="117687" y="14683"/>
                      <a:pt x="117687" y="49003"/>
                      <a:pt x="117687" y="64662"/>
                    </a:cubicBezTo>
                    <a:cubicBezTo>
                      <a:pt x="117687" y="80319"/>
                      <a:pt x="117687" y="115790"/>
                      <a:pt x="117687" y="131768"/>
                    </a:cubicBezTo>
                  </a:path>
                </a:pathLst>
              </a:custGeom>
              <a:grpFill/>
              <a:ln w="6363" cap="flat">
                <a:noFill/>
                <a:prstDash val="solid"/>
                <a:miter/>
              </a:ln>
            </p:spPr>
            <p:txBody>
              <a:bodyPr rtlCol="0" anchor="ctr"/>
              <a:lstStyle/>
              <a:p>
                <a:endParaRPr lang="sv-SE" dirty="0">
                  <a:solidFill>
                    <a:schemeClr val="bg1"/>
                  </a:solidFill>
                </a:endParaRPr>
              </a:p>
            </p:txBody>
          </p:sp>
          <p:sp>
            <p:nvSpPr>
              <p:cNvPr id="26" name="Frihandsfigur: Form 25">
                <a:extLst>
                  <a:ext uri="{FF2B5EF4-FFF2-40B4-BE49-F238E27FC236}">
                    <a16:creationId xmlns:a16="http://schemas.microsoft.com/office/drawing/2014/main" id="{0CC87584-0A7C-4925-AC37-8CEC8803DD23}"/>
                  </a:ext>
                </a:extLst>
              </p:cNvPr>
              <p:cNvSpPr/>
              <p:nvPr/>
            </p:nvSpPr>
            <p:spPr>
              <a:xfrm>
                <a:off x="9962286" y="6237019"/>
                <a:ext cx="293610" cy="370939"/>
              </a:xfrm>
              <a:custGeom>
                <a:avLst/>
                <a:gdLst>
                  <a:gd name="connsiteX0" fmla="*/ 291912 w 293610"/>
                  <a:gd name="connsiteY0" fmla="*/ 878 h 370939"/>
                  <a:gd name="connsiteX1" fmla="*/ 291912 w 293610"/>
                  <a:gd name="connsiteY1" fmla="*/ -975 h 370939"/>
                  <a:gd name="connsiteX2" fmla="*/ -1501 w 293610"/>
                  <a:gd name="connsiteY2" fmla="*/ -975 h 370939"/>
                  <a:gd name="connsiteX3" fmla="*/ -1501 w 293610"/>
                  <a:gd name="connsiteY3" fmla="*/ 217598 h 370939"/>
                  <a:gd name="connsiteX4" fmla="*/ 3612 w 293610"/>
                  <a:gd name="connsiteY4" fmla="*/ 269174 h 370939"/>
                  <a:gd name="connsiteX5" fmla="*/ 144854 w 293610"/>
                  <a:gd name="connsiteY5" fmla="*/ 369961 h 370939"/>
                  <a:gd name="connsiteX6" fmla="*/ 232219 w 293610"/>
                  <a:gd name="connsiteY6" fmla="*/ 343119 h 370939"/>
                  <a:gd name="connsiteX7" fmla="*/ 284306 w 293610"/>
                  <a:gd name="connsiteY7" fmla="*/ 275054 h 370939"/>
                  <a:gd name="connsiteX8" fmla="*/ 292040 w 293610"/>
                  <a:gd name="connsiteY8" fmla="*/ 192610 h 370939"/>
                  <a:gd name="connsiteX9" fmla="*/ 10130 w 293610"/>
                  <a:gd name="connsiteY9" fmla="*/ 10657 h 370939"/>
                  <a:gd name="connsiteX10" fmla="*/ 280216 w 293610"/>
                  <a:gd name="connsiteY10" fmla="*/ 10657 h 370939"/>
                  <a:gd name="connsiteX11" fmla="*/ 280216 w 293610"/>
                  <a:gd name="connsiteY11" fmla="*/ 186602 h 370939"/>
                  <a:gd name="connsiteX12" fmla="*/ 273314 w 293610"/>
                  <a:gd name="connsiteY12" fmla="*/ 270836 h 370939"/>
                  <a:gd name="connsiteX13" fmla="*/ 273314 w 293610"/>
                  <a:gd name="connsiteY13" fmla="*/ 270836 h 370939"/>
                  <a:gd name="connsiteX14" fmla="*/ 272355 w 293610"/>
                  <a:gd name="connsiteY14" fmla="*/ 273648 h 370939"/>
                  <a:gd name="connsiteX15" fmla="*/ 271716 w 293610"/>
                  <a:gd name="connsiteY15" fmla="*/ 273648 h 370939"/>
                  <a:gd name="connsiteX16" fmla="*/ 271716 w 293610"/>
                  <a:gd name="connsiteY16" fmla="*/ 273648 h 370939"/>
                  <a:gd name="connsiteX17" fmla="*/ 268393 w 293610"/>
                  <a:gd name="connsiteY17" fmla="*/ 272306 h 370939"/>
                  <a:gd name="connsiteX18" fmla="*/ 268393 w 293610"/>
                  <a:gd name="connsiteY18" fmla="*/ 272306 h 370939"/>
                  <a:gd name="connsiteX19" fmla="*/ 235096 w 293610"/>
                  <a:gd name="connsiteY19" fmla="*/ 269558 h 370939"/>
                  <a:gd name="connsiteX20" fmla="*/ 228705 w 293610"/>
                  <a:gd name="connsiteY20" fmla="*/ 271347 h 370939"/>
                  <a:gd name="connsiteX21" fmla="*/ 175978 w 293610"/>
                  <a:gd name="connsiteY21" fmla="*/ 274287 h 370939"/>
                  <a:gd name="connsiteX22" fmla="*/ 114177 w 293610"/>
                  <a:gd name="connsiteY22" fmla="*/ 274287 h 370939"/>
                  <a:gd name="connsiteX23" fmla="*/ 61387 w 293610"/>
                  <a:gd name="connsiteY23" fmla="*/ 271347 h 370939"/>
                  <a:gd name="connsiteX24" fmla="*/ 61387 w 293610"/>
                  <a:gd name="connsiteY24" fmla="*/ 271347 h 370939"/>
                  <a:gd name="connsiteX25" fmla="*/ 55443 w 293610"/>
                  <a:gd name="connsiteY25" fmla="*/ 269558 h 370939"/>
                  <a:gd name="connsiteX26" fmla="*/ 43939 w 293610"/>
                  <a:gd name="connsiteY26" fmla="*/ 268024 h 370939"/>
                  <a:gd name="connsiteX27" fmla="*/ 22082 w 293610"/>
                  <a:gd name="connsiteY27" fmla="*/ 272306 h 370939"/>
                  <a:gd name="connsiteX28" fmla="*/ 22082 w 293610"/>
                  <a:gd name="connsiteY28" fmla="*/ 272306 h 370939"/>
                  <a:gd name="connsiteX29" fmla="*/ 18695 w 293610"/>
                  <a:gd name="connsiteY29" fmla="*/ 273776 h 370939"/>
                  <a:gd name="connsiteX30" fmla="*/ 18695 w 293610"/>
                  <a:gd name="connsiteY30" fmla="*/ 273776 h 370939"/>
                  <a:gd name="connsiteX31" fmla="*/ 17416 w 293610"/>
                  <a:gd name="connsiteY31" fmla="*/ 274287 h 370939"/>
                  <a:gd name="connsiteX32" fmla="*/ 14221 w 293610"/>
                  <a:gd name="connsiteY32" fmla="*/ 264125 h 370939"/>
                  <a:gd name="connsiteX33" fmla="*/ 10067 w 293610"/>
                  <a:gd name="connsiteY33" fmla="*/ 217854 h 370939"/>
                  <a:gd name="connsiteX34" fmla="*/ 144854 w 293610"/>
                  <a:gd name="connsiteY34" fmla="*/ 358330 h 370939"/>
                  <a:gd name="connsiteX35" fmla="*/ 22082 w 293610"/>
                  <a:gd name="connsiteY35" fmla="*/ 285152 h 370939"/>
                  <a:gd name="connsiteX36" fmla="*/ 24958 w 293610"/>
                  <a:gd name="connsiteY36" fmla="*/ 283746 h 370939"/>
                  <a:gd name="connsiteX37" fmla="*/ 52312 w 293610"/>
                  <a:gd name="connsiteY37" fmla="*/ 280742 h 370939"/>
                  <a:gd name="connsiteX38" fmla="*/ 57872 w 293610"/>
                  <a:gd name="connsiteY38" fmla="*/ 282404 h 370939"/>
                  <a:gd name="connsiteX39" fmla="*/ 58255 w 293610"/>
                  <a:gd name="connsiteY39" fmla="*/ 282404 h 370939"/>
                  <a:gd name="connsiteX40" fmla="*/ 94557 w 293610"/>
                  <a:gd name="connsiteY40" fmla="*/ 289370 h 370939"/>
                  <a:gd name="connsiteX41" fmla="*/ 118395 w 293610"/>
                  <a:gd name="connsiteY41" fmla="*/ 285088 h 370939"/>
                  <a:gd name="connsiteX42" fmla="*/ 172080 w 293610"/>
                  <a:gd name="connsiteY42" fmla="*/ 285088 h 370939"/>
                  <a:gd name="connsiteX43" fmla="*/ 232283 w 293610"/>
                  <a:gd name="connsiteY43" fmla="*/ 282404 h 370939"/>
                  <a:gd name="connsiteX44" fmla="*/ 232283 w 293610"/>
                  <a:gd name="connsiteY44" fmla="*/ 282404 h 370939"/>
                  <a:gd name="connsiteX45" fmla="*/ 238035 w 293610"/>
                  <a:gd name="connsiteY45" fmla="*/ 280678 h 370939"/>
                  <a:gd name="connsiteX46" fmla="*/ 265325 w 293610"/>
                  <a:gd name="connsiteY46" fmla="*/ 283682 h 370939"/>
                  <a:gd name="connsiteX47" fmla="*/ 267562 w 293610"/>
                  <a:gd name="connsiteY47" fmla="*/ 284705 h 370939"/>
                  <a:gd name="connsiteX48" fmla="*/ 144662 w 293610"/>
                  <a:gd name="connsiteY48" fmla="*/ 358266 h 3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610" h="370939">
                    <a:moveTo>
                      <a:pt x="291912" y="878"/>
                    </a:moveTo>
                    <a:lnTo>
                      <a:pt x="291912" y="-975"/>
                    </a:lnTo>
                    <a:lnTo>
                      <a:pt x="-1501" y="-975"/>
                    </a:lnTo>
                    <a:lnTo>
                      <a:pt x="-1501" y="217598"/>
                    </a:lnTo>
                    <a:cubicBezTo>
                      <a:pt x="-1948" y="234918"/>
                      <a:pt x="-223" y="252238"/>
                      <a:pt x="3612" y="269174"/>
                    </a:cubicBezTo>
                    <a:cubicBezTo>
                      <a:pt x="20293" y="328547"/>
                      <a:pt x="78387" y="369961"/>
                      <a:pt x="144854" y="369961"/>
                    </a:cubicBezTo>
                    <a:cubicBezTo>
                      <a:pt x="176042" y="370153"/>
                      <a:pt x="206528" y="360758"/>
                      <a:pt x="232219" y="343119"/>
                    </a:cubicBezTo>
                    <a:cubicBezTo>
                      <a:pt x="256442" y="326566"/>
                      <a:pt x="274656" y="302727"/>
                      <a:pt x="284306" y="275054"/>
                    </a:cubicBezTo>
                    <a:cubicBezTo>
                      <a:pt x="284306" y="274223"/>
                      <a:pt x="292040" y="255306"/>
                      <a:pt x="292040" y="192610"/>
                    </a:cubicBezTo>
                    <a:close/>
                    <a:moveTo>
                      <a:pt x="10130" y="10657"/>
                    </a:moveTo>
                    <a:lnTo>
                      <a:pt x="280216" y="10657"/>
                    </a:lnTo>
                    <a:lnTo>
                      <a:pt x="280216" y="186602"/>
                    </a:lnTo>
                    <a:cubicBezTo>
                      <a:pt x="280216" y="215873"/>
                      <a:pt x="278107" y="253261"/>
                      <a:pt x="273314" y="270836"/>
                    </a:cubicBezTo>
                    <a:lnTo>
                      <a:pt x="273314" y="270836"/>
                    </a:lnTo>
                    <a:lnTo>
                      <a:pt x="272355" y="273648"/>
                    </a:lnTo>
                    <a:lnTo>
                      <a:pt x="271716" y="273648"/>
                    </a:lnTo>
                    <a:lnTo>
                      <a:pt x="271716" y="273648"/>
                    </a:lnTo>
                    <a:lnTo>
                      <a:pt x="268393" y="272306"/>
                    </a:lnTo>
                    <a:lnTo>
                      <a:pt x="268393" y="272306"/>
                    </a:lnTo>
                    <a:cubicBezTo>
                      <a:pt x="257847" y="267960"/>
                      <a:pt x="246216" y="267001"/>
                      <a:pt x="235096" y="269558"/>
                    </a:cubicBezTo>
                    <a:cubicBezTo>
                      <a:pt x="233114" y="270069"/>
                      <a:pt x="231133" y="270708"/>
                      <a:pt x="228705" y="271347"/>
                    </a:cubicBezTo>
                    <a:cubicBezTo>
                      <a:pt x="213877" y="275885"/>
                      <a:pt x="195408" y="281509"/>
                      <a:pt x="175978" y="274287"/>
                    </a:cubicBezTo>
                    <a:cubicBezTo>
                      <a:pt x="156741" y="263806"/>
                      <a:pt x="133414" y="263806"/>
                      <a:pt x="114177" y="274287"/>
                    </a:cubicBezTo>
                    <a:cubicBezTo>
                      <a:pt x="94685" y="281509"/>
                      <a:pt x="76278" y="275885"/>
                      <a:pt x="61387" y="271347"/>
                    </a:cubicBezTo>
                    <a:lnTo>
                      <a:pt x="61387" y="271347"/>
                    </a:lnTo>
                    <a:lnTo>
                      <a:pt x="55443" y="269558"/>
                    </a:lnTo>
                    <a:cubicBezTo>
                      <a:pt x="51672" y="268535"/>
                      <a:pt x="47838" y="268024"/>
                      <a:pt x="43939" y="268024"/>
                    </a:cubicBezTo>
                    <a:cubicBezTo>
                      <a:pt x="36462" y="268151"/>
                      <a:pt x="29048" y="269622"/>
                      <a:pt x="22082" y="272306"/>
                    </a:cubicBezTo>
                    <a:lnTo>
                      <a:pt x="22082" y="272306"/>
                    </a:lnTo>
                    <a:lnTo>
                      <a:pt x="18695" y="273776"/>
                    </a:lnTo>
                    <a:lnTo>
                      <a:pt x="18695" y="273776"/>
                    </a:lnTo>
                    <a:lnTo>
                      <a:pt x="17416" y="274287"/>
                    </a:lnTo>
                    <a:cubicBezTo>
                      <a:pt x="16202" y="270836"/>
                      <a:pt x="15116" y="267449"/>
                      <a:pt x="14221" y="264125"/>
                    </a:cubicBezTo>
                    <a:cubicBezTo>
                      <a:pt x="11025" y="248915"/>
                      <a:pt x="9619" y="233385"/>
                      <a:pt x="10067" y="217854"/>
                    </a:cubicBezTo>
                    <a:close/>
                    <a:moveTo>
                      <a:pt x="144854" y="358330"/>
                    </a:moveTo>
                    <a:cubicBezTo>
                      <a:pt x="91553" y="358330"/>
                      <a:pt x="43492" y="329633"/>
                      <a:pt x="22082" y="285152"/>
                    </a:cubicBezTo>
                    <a:lnTo>
                      <a:pt x="24958" y="283746"/>
                    </a:lnTo>
                    <a:cubicBezTo>
                      <a:pt x="33522" y="279848"/>
                      <a:pt x="43108" y="278825"/>
                      <a:pt x="52312" y="280742"/>
                    </a:cubicBezTo>
                    <a:lnTo>
                      <a:pt x="57872" y="282404"/>
                    </a:lnTo>
                    <a:lnTo>
                      <a:pt x="58255" y="282404"/>
                    </a:lnTo>
                    <a:cubicBezTo>
                      <a:pt x="69951" y="286558"/>
                      <a:pt x="82158" y="288922"/>
                      <a:pt x="94557" y="289370"/>
                    </a:cubicBezTo>
                    <a:cubicBezTo>
                      <a:pt x="102673" y="289434"/>
                      <a:pt x="110789" y="287964"/>
                      <a:pt x="118395" y="285088"/>
                    </a:cubicBezTo>
                    <a:cubicBezTo>
                      <a:pt x="135012" y="275629"/>
                      <a:pt x="155463" y="275629"/>
                      <a:pt x="172080" y="285088"/>
                    </a:cubicBezTo>
                    <a:cubicBezTo>
                      <a:pt x="195216" y="293716"/>
                      <a:pt x="215795" y="287453"/>
                      <a:pt x="232283" y="282404"/>
                    </a:cubicBezTo>
                    <a:lnTo>
                      <a:pt x="232283" y="282404"/>
                    </a:lnTo>
                    <a:lnTo>
                      <a:pt x="238035" y="280678"/>
                    </a:lnTo>
                    <a:cubicBezTo>
                      <a:pt x="247239" y="278761"/>
                      <a:pt x="256761" y="279784"/>
                      <a:pt x="265325" y="283682"/>
                    </a:cubicBezTo>
                    <a:lnTo>
                      <a:pt x="267562" y="284705"/>
                    </a:lnTo>
                    <a:cubicBezTo>
                      <a:pt x="246216" y="328739"/>
                      <a:pt x="197260" y="358266"/>
                      <a:pt x="144662" y="358266"/>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2" name="Bild 7">
              <a:extLst>
                <a:ext uri="{FF2B5EF4-FFF2-40B4-BE49-F238E27FC236}">
                  <a16:creationId xmlns:a16="http://schemas.microsoft.com/office/drawing/2014/main" id="{92E277FB-753D-44CC-8655-7A87E3F3D54A}"/>
                </a:ext>
              </a:extLst>
            </p:cNvPr>
            <p:cNvGrpSpPr/>
            <p:nvPr userDrawn="1"/>
          </p:nvGrpSpPr>
          <p:grpSpPr>
            <a:xfrm>
              <a:off x="10000063" y="6286102"/>
              <a:ext cx="218126" cy="223385"/>
              <a:chOff x="10000063" y="6286102"/>
              <a:chExt cx="218126" cy="223385"/>
            </a:xfrm>
            <a:solidFill>
              <a:schemeClr val="bg1"/>
            </a:solidFill>
          </p:grpSpPr>
          <p:sp>
            <p:nvSpPr>
              <p:cNvPr id="14" name="Frihandsfigur: Form 13">
                <a:extLst>
                  <a:ext uri="{FF2B5EF4-FFF2-40B4-BE49-F238E27FC236}">
                    <a16:creationId xmlns:a16="http://schemas.microsoft.com/office/drawing/2014/main" id="{066822A5-746A-499E-97F6-E090038528F7}"/>
                  </a:ext>
                </a:extLst>
              </p:cNvPr>
              <p:cNvSpPr/>
              <p:nvPr/>
            </p:nvSpPr>
            <p:spPr>
              <a:xfrm>
                <a:off x="10000063" y="6327324"/>
                <a:ext cx="66530" cy="20898"/>
              </a:xfrm>
              <a:custGeom>
                <a:avLst/>
                <a:gdLst>
                  <a:gd name="connsiteX0" fmla="*/ 8244 w 66530"/>
                  <a:gd name="connsiteY0" fmla="*/ 20899 h 20898"/>
                  <a:gd name="connsiteX1" fmla="*/ 54580 w 66530"/>
                  <a:gd name="connsiteY1" fmla="*/ 20899 h 20898"/>
                  <a:gd name="connsiteX2" fmla="*/ 58286 w 66530"/>
                  <a:gd name="connsiteY2" fmla="*/ 20899 h 20898"/>
                  <a:gd name="connsiteX3" fmla="*/ 58286 w 66530"/>
                  <a:gd name="connsiteY3" fmla="*/ 12143 h 20898"/>
                  <a:gd name="connsiteX4" fmla="*/ 66531 w 66530"/>
                  <a:gd name="connsiteY4" fmla="*/ 12143 h 20898"/>
                  <a:gd name="connsiteX5" fmla="*/ 66531 w 66530"/>
                  <a:gd name="connsiteY5" fmla="*/ 0 h 20898"/>
                  <a:gd name="connsiteX6" fmla="*/ 48572 w 66530"/>
                  <a:gd name="connsiteY6" fmla="*/ 0 h 20898"/>
                  <a:gd name="connsiteX7" fmla="*/ 48572 w 66530"/>
                  <a:gd name="connsiteY7" fmla="*/ 8628 h 20898"/>
                  <a:gd name="connsiteX8" fmla="*/ 39561 w 66530"/>
                  <a:gd name="connsiteY8" fmla="*/ 8628 h 20898"/>
                  <a:gd name="connsiteX9" fmla="*/ 39561 w 66530"/>
                  <a:gd name="connsiteY9" fmla="*/ 0 h 20898"/>
                  <a:gd name="connsiteX10" fmla="*/ 26970 w 66530"/>
                  <a:gd name="connsiteY10" fmla="*/ 0 h 20898"/>
                  <a:gd name="connsiteX11" fmla="*/ 26970 w 66530"/>
                  <a:gd name="connsiteY11" fmla="*/ 8628 h 20898"/>
                  <a:gd name="connsiteX12" fmla="*/ 17959 w 66530"/>
                  <a:gd name="connsiteY12" fmla="*/ 8628 h 20898"/>
                  <a:gd name="connsiteX13" fmla="*/ 17959 w 66530"/>
                  <a:gd name="connsiteY13" fmla="*/ 0 h 20898"/>
                  <a:gd name="connsiteX14" fmla="*/ 0 w 66530"/>
                  <a:gd name="connsiteY14" fmla="*/ 0 h 20898"/>
                  <a:gd name="connsiteX15" fmla="*/ 0 w 66530"/>
                  <a:gd name="connsiteY15" fmla="*/ 12143 h 20898"/>
                  <a:gd name="connsiteX16" fmla="*/ 8244 w 66530"/>
                  <a:gd name="connsiteY16" fmla="*/ 12143 h 20898"/>
                  <a:gd name="connsiteX17" fmla="*/ 8244 w 66530"/>
                  <a:gd name="connsiteY17" fmla="*/ 20899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8244" y="20899"/>
                    </a:moveTo>
                    <a:lnTo>
                      <a:pt x="54580" y="20899"/>
                    </a:lnTo>
                    <a:lnTo>
                      <a:pt x="58286" y="20899"/>
                    </a:lnTo>
                    <a:lnTo>
                      <a:pt x="58286" y="12143"/>
                    </a:lnTo>
                    <a:lnTo>
                      <a:pt x="66531" y="12143"/>
                    </a:lnTo>
                    <a:lnTo>
                      <a:pt x="66531" y="0"/>
                    </a:lnTo>
                    <a:lnTo>
                      <a:pt x="48572" y="0"/>
                    </a:lnTo>
                    <a:lnTo>
                      <a:pt x="48572" y="8628"/>
                    </a:lnTo>
                    <a:lnTo>
                      <a:pt x="39561" y="8628"/>
                    </a:lnTo>
                    <a:lnTo>
                      <a:pt x="39561" y="0"/>
                    </a:lnTo>
                    <a:lnTo>
                      <a:pt x="26970" y="0"/>
                    </a:lnTo>
                    <a:lnTo>
                      <a:pt x="26970" y="8628"/>
                    </a:lnTo>
                    <a:lnTo>
                      <a:pt x="17959" y="8628"/>
                    </a:lnTo>
                    <a:lnTo>
                      <a:pt x="17959" y="0"/>
                    </a:lnTo>
                    <a:lnTo>
                      <a:pt x="0" y="0"/>
                    </a:lnTo>
                    <a:lnTo>
                      <a:pt x="0" y="12143"/>
                    </a:lnTo>
                    <a:lnTo>
                      <a:pt x="8244" y="12143"/>
                    </a:lnTo>
                    <a:lnTo>
                      <a:pt x="8244" y="20899"/>
                    </a:lnTo>
                    <a:close/>
                  </a:path>
                </a:pathLst>
              </a:custGeom>
              <a:grpFill/>
              <a:ln w="6363" cap="flat">
                <a:noFill/>
                <a:prstDash val="solid"/>
                <a:miter/>
              </a:ln>
            </p:spPr>
            <p:txBody>
              <a:bodyPr rtlCol="0" anchor="ctr"/>
              <a:lstStyle/>
              <a:p>
                <a:endParaRPr lang="sv-SE" dirty="0"/>
              </a:p>
            </p:txBody>
          </p:sp>
          <p:sp>
            <p:nvSpPr>
              <p:cNvPr id="15" name="Frihandsfigur: Form 14">
                <a:extLst>
                  <a:ext uri="{FF2B5EF4-FFF2-40B4-BE49-F238E27FC236}">
                    <a16:creationId xmlns:a16="http://schemas.microsoft.com/office/drawing/2014/main" id="{773DCCEB-39EB-4051-984D-72267217B3BB}"/>
                  </a:ext>
                </a:extLst>
              </p:cNvPr>
              <p:cNvSpPr/>
              <p:nvPr/>
            </p:nvSpPr>
            <p:spPr>
              <a:xfrm>
                <a:off x="10151658" y="6327324"/>
                <a:ext cx="66530" cy="20898"/>
              </a:xfrm>
              <a:custGeom>
                <a:avLst/>
                <a:gdLst>
                  <a:gd name="connsiteX0" fmla="*/ 48572 w 66530"/>
                  <a:gd name="connsiteY0" fmla="*/ 8628 h 20898"/>
                  <a:gd name="connsiteX1" fmla="*/ 39497 w 66530"/>
                  <a:gd name="connsiteY1" fmla="*/ 8628 h 20898"/>
                  <a:gd name="connsiteX2" fmla="*/ 39497 w 66530"/>
                  <a:gd name="connsiteY2" fmla="*/ 0 h 20898"/>
                  <a:gd name="connsiteX3" fmla="*/ 26970 w 66530"/>
                  <a:gd name="connsiteY3" fmla="*/ 0 h 20898"/>
                  <a:gd name="connsiteX4" fmla="*/ 26970 w 66530"/>
                  <a:gd name="connsiteY4" fmla="*/ 8628 h 20898"/>
                  <a:gd name="connsiteX5" fmla="*/ 17895 w 66530"/>
                  <a:gd name="connsiteY5" fmla="*/ 8628 h 20898"/>
                  <a:gd name="connsiteX6" fmla="*/ 17895 w 66530"/>
                  <a:gd name="connsiteY6" fmla="*/ 0 h 20898"/>
                  <a:gd name="connsiteX7" fmla="*/ 0 w 66530"/>
                  <a:gd name="connsiteY7" fmla="*/ 0 h 20898"/>
                  <a:gd name="connsiteX8" fmla="*/ 0 w 66530"/>
                  <a:gd name="connsiteY8" fmla="*/ 12143 h 20898"/>
                  <a:gd name="connsiteX9" fmla="*/ 8244 w 66530"/>
                  <a:gd name="connsiteY9" fmla="*/ 12143 h 20898"/>
                  <a:gd name="connsiteX10" fmla="*/ 8244 w 66530"/>
                  <a:gd name="connsiteY10" fmla="*/ 20899 h 20898"/>
                  <a:gd name="connsiteX11" fmla="*/ 54835 w 66530"/>
                  <a:gd name="connsiteY11" fmla="*/ 20899 h 20898"/>
                  <a:gd name="connsiteX12" fmla="*/ 58222 w 66530"/>
                  <a:gd name="connsiteY12" fmla="*/ 20899 h 20898"/>
                  <a:gd name="connsiteX13" fmla="*/ 58222 w 66530"/>
                  <a:gd name="connsiteY13" fmla="*/ 12143 h 20898"/>
                  <a:gd name="connsiteX14" fmla="*/ 66531 w 66530"/>
                  <a:gd name="connsiteY14" fmla="*/ 12143 h 20898"/>
                  <a:gd name="connsiteX15" fmla="*/ 66531 w 66530"/>
                  <a:gd name="connsiteY15" fmla="*/ 0 h 20898"/>
                  <a:gd name="connsiteX16" fmla="*/ 48572 w 66530"/>
                  <a:gd name="connsiteY16" fmla="*/ 0 h 20898"/>
                  <a:gd name="connsiteX17" fmla="*/ 48572 w 66530"/>
                  <a:gd name="connsiteY17" fmla="*/ 8628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48572" y="8628"/>
                    </a:moveTo>
                    <a:lnTo>
                      <a:pt x="39497" y="8628"/>
                    </a:lnTo>
                    <a:lnTo>
                      <a:pt x="39497" y="0"/>
                    </a:lnTo>
                    <a:lnTo>
                      <a:pt x="26970" y="0"/>
                    </a:lnTo>
                    <a:lnTo>
                      <a:pt x="26970" y="8628"/>
                    </a:lnTo>
                    <a:lnTo>
                      <a:pt x="17895" y="8628"/>
                    </a:lnTo>
                    <a:lnTo>
                      <a:pt x="17895" y="0"/>
                    </a:lnTo>
                    <a:lnTo>
                      <a:pt x="0" y="0"/>
                    </a:lnTo>
                    <a:lnTo>
                      <a:pt x="0" y="12143"/>
                    </a:lnTo>
                    <a:lnTo>
                      <a:pt x="8244" y="12143"/>
                    </a:lnTo>
                    <a:lnTo>
                      <a:pt x="8244" y="20899"/>
                    </a:lnTo>
                    <a:lnTo>
                      <a:pt x="54835" y="20899"/>
                    </a:lnTo>
                    <a:lnTo>
                      <a:pt x="58222" y="20899"/>
                    </a:lnTo>
                    <a:lnTo>
                      <a:pt x="58222" y="12143"/>
                    </a:lnTo>
                    <a:lnTo>
                      <a:pt x="66531" y="12143"/>
                    </a:lnTo>
                    <a:lnTo>
                      <a:pt x="66531" y="0"/>
                    </a:lnTo>
                    <a:lnTo>
                      <a:pt x="48572" y="0"/>
                    </a:lnTo>
                    <a:lnTo>
                      <a:pt x="48572" y="8628"/>
                    </a:lnTo>
                    <a:close/>
                  </a:path>
                </a:pathLst>
              </a:custGeom>
              <a:grpFill/>
              <a:ln w="6363" cap="flat">
                <a:no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2B0C0F92-F3CE-4C98-AA87-FAA52B4171F5}"/>
                  </a:ext>
                </a:extLst>
              </p:cNvPr>
              <p:cNvSpPr/>
              <p:nvPr/>
            </p:nvSpPr>
            <p:spPr>
              <a:xfrm>
                <a:off x="10068830" y="6286102"/>
                <a:ext cx="80463" cy="28951"/>
              </a:xfrm>
              <a:custGeom>
                <a:avLst/>
                <a:gdLst>
                  <a:gd name="connsiteX0" fmla="*/ 11057 w 80463"/>
                  <a:gd name="connsiteY0" fmla="*/ 28951 h 28951"/>
                  <a:gd name="connsiteX1" fmla="*/ 69279 w 80463"/>
                  <a:gd name="connsiteY1" fmla="*/ 28951 h 28951"/>
                  <a:gd name="connsiteX2" fmla="*/ 69279 w 80463"/>
                  <a:gd name="connsiteY2" fmla="*/ 17639 h 28951"/>
                  <a:gd name="connsiteX3" fmla="*/ 80463 w 80463"/>
                  <a:gd name="connsiteY3" fmla="*/ 17639 h 28951"/>
                  <a:gd name="connsiteX4" fmla="*/ 80463 w 80463"/>
                  <a:gd name="connsiteY4" fmla="*/ 64 h 28951"/>
                  <a:gd name="connsiteX5" fmla="*/ 63399 w 80463"/>
                  <a:gd name="connsiteY5" fmla="*/ 64 h 28951"/>
                  <a:gd name="connsiteX6" fmla="*/ 63399 w 80463"/>
                  <a:gd name="connsiteY6" fmla="*/ 10609 h 28951"/>
                  <a:gd name="connsiteX7" fmla="*/ 48764 w 80463"/>
                  <a:gd name="connsiteY7" fmla="*/ 10609 h 28951"/>
                  <a:gd name="connsiteX8" fmla="*/ 48764 w 80463"/>
                  <a:gd name="connsiteY8" fmla="*/ 0 h 28951"/>
                  <a:gd name="connsiteX9" fmla="*/ 31700 w 80463"/>
                  <a:gd name="connsiteY9" fmla="*/ 0 h 28951"/>
                  <a:gd name="connsiteX10" fmla="*/ 31700 w 80463"/>
                  <a:gd name="connsiteY10" fmla="*/ 10609 h 28951"/>
                  <a:gd name="connsiteX11" fmla="*/ 17320 w 80463"/>
                  <a:gd name="connsiteY11" fmla="*/ 10609 h 28951"/>
                  <a:gd name="connsiteX12" fmla="*/ 17320 w 80463"/>
                  <a:gd name="connsiteY12" fmla="*/ 64 h 28951"/>
                  <a:gd name="connsiteX13" fmla="*/ 0 w 80463"/>
                  <a:gd name="connsiteY13" fmla="*/ 64 h 28951"/>
                  <a:gd name="connsiteX14" fmla="*/ 0 w 80463"/>
                  <a:gd name="connsiteY14" fmla="*/ 17639 h 28951"/>
                  <a:gd name="connsiteX15" fmla="*/ 11057 w 80463"/>
                  <a:gd name="connsiteY15" fmla="*/ 17639 h 28951"/>
                  <a:gd name="connsiteX16" fmla="*/ 11057 w 80463"/>
                  <a:gd name="connsiteY16" fmla="*/ 28951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63" h="28951">
                    <a:moveTo>
                      <a:pt x="11057" y="28951"/>
                    </a:moveTo>
                    <a:lnTo>
                      <a:pt x="69279" y="28951"/>
                    </a:lnTo>
                    <a:lnTo>
                      <a:pt x="69279" y="17639"/>
                    </a:lnTo>
                    <a:lnTo>
                      <a:pt x="80463" y="17639"/>
                    </a:lnTo>
                    <a:lnTo>
                      <a:pt x="80463" y="64"/>
                    </a:lnTo>
                    <a:lnTo>
                      <a:pt x="63399" y="64"/>
                    </a:lnTo>
                    <a:lnTo>
                      <a:pt x="63399" y="10609"/>
                    </a:lnTo>
                    <a:lnTo>
                      <a:pt x="48764" y="10609"/>
                    </a:lnTo>
                    <a:lnTo>
                      <a:pt x="48764" y="0"/>
                    </a:lnTo>
                    <a:lnTo>
                      <a:pt x="31700" y="0"/>
                    </a:lnTo>
                    <a:lnTo>
                      <a:pt x="31700" y="10609"/>
                    </a:lnTo>
                    <a:lnTo>
                      <a:pt x="17320" y="10609"/>
                    </a:lnTo>
                    <a:lnTo>
                      <a:pt x="17320" y="64"/>
                    </a:lnTo>
                    <a:lnTo>
                      <a:pt x="0" y="64"/>
                    </a:lnTo>
                    <a:lnTo>
                      <a:pt x="0" y="17639"/>
                    </a:lnTo>
                    <a:lnTo>
                      <a:pt x="11057" y="17639"/>
                    </a:lnTo>
                    <a:lnTo>
                      <a:pt x="11057" y="28951"/>
                    </a:lnTo>
                    <a:close/>
                  </a:path>
                </a:pathLst>
              </a:custGeom>
              <a:grpFill/>
              <a:ln w="6363" cap="flat">
                <a:noFill/>
                <a:prstDash val="solid"/>
                <a:miter/>
              </a:ln>
            </p:spPr>
            <p:txBody>
              <a:bodyPr rtlCol="0" anchor="ctr"/>
              <a:lstStyle/>
              <a:p>
                <a:endParaRPr lang="sv-SE" dirty="0"/>
              </a:p>
            </p:txBody>
          </p:sp>
          <p:sp>
            <p:nvSpPr>
              <p:cNvPr id="17" name="Frihandsfigur: Form 16">
                <a:extLst>
                  <a:ext uri="{FF2B5EF4-FFF2-40B4-BE49-F238E27FC236}">
                    <a16:creationId xmlns:a16="http://schemas.microsoft.com/office/drawing/2014/main" id="{662C672A-D19D-4CDB-A7C3-2C3A9693CC79}"/>
                  </a:ext>
                </a:extLst>
              </p:cNvPr>
              <p:cNvSpPr/>
              <p:nvPr/>
            </p:nvSpPr>
            <p:spPr>
              <a:xfrm>
                <a:off x="10042947" y="6421975"/>
                <a:ext cx="23646" cy="24925"/>
              </a:xfrm>
              <a:custGeom>
                <a:avLst/>
                <a:gdLst>
                  <a:gd name="connsiteX0" fmla="*/ 0 w 23646"/>
                  <a:gd name="connsiteY0" fmla="*/ 0 h 24925"/>
                  <a:gd name="connsiteX1" fmla="*/ 23647 w 23646"/>
                  <a:gd name="connsiteY1" fmla="*/ 0 h 24925"/>
                  <a:gd name="connsiteX2" fmla="*/ 23647 w 23646"/>
                  <a:gd name="connsiteY2" fmla="*/ 24925 h 24925"/>
                  <a:gd name="connsiteX3" fmla="*/ 0 w 23646"/>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646" h="24925">
                    <a:moveTo>
                      <a:pt x="0" y="0"/>
                    </a:moveTo>
                    <a:lnTo>
                      <a:pt x="23647" y="0"/>
                    </a:lnTo>
                    <a:lnTo>
                      <a:pt x="23647" y="24925"/>
                    </a:lnTo>
                    <a:lnTo>
                      <a:pt x="0" y="24925"/>
                    </a:lnTo>
                    <a:close/>
                  </a:path>
                </a:pathLst>
              </a:custGeom>
              <a:grpFill/>
              <a:ln w="6363" cap="flat">
                <a:noFill/>
                <a:prstDash val="solid"/>
                <a:miter/>
              </a:ln>
            </p:spPr>
            <p:txBody>
              <a:bodyPr rtlCol="0" anchor="ctr"/>
              <a:lstStyle/>
              <a:p>
                <a:endParaRPr lang="sv-SE" dirty="0"/>
              </a:p>
            </p:txBody>
          </p:sp>
          <p:sp>
            <p:nvSpPr>
              <p:cNvPr id="18" name="Frihandsfigur: Form 17">
                <a:extLst>
                  <a:ext uri="{FF2B5EF4-FFF2-40B4-BE49-F238E27FC236}">
                    <a16:creationId xmlns:a16="http://schemas.microsoft.com/office/drawing/2014/main" id="{0DB2EAE6-0223-4014-823C-53C7B25E5039}"/>
                  </a:ext>
                </a:extLst>
              </p:cNvPr>
              <p:cNvSpPr/>
              <p:nvPr/>
            </p:nvSpPr>
            <p:spPr>
              <a:xfrm>
                <a:off x="10042946" y="6453100"/>
                <a:ext cx="43267" cy="23071"/>
              </a:xfrm>
              <a:custGeom>
                <a:avLst/>
                <a:gdLst>
                  <a:gd name="connsiteX0" fmla="*/ -1570 w 43267"/>
                  <a:gd name="connsiteY0" fmla="*/ 22097 h 23071"/>
                  <a:gd name="connsiteX1" fmla="*/ 41378 w 43267"/>
                  <a:gd name="connsiteY1" fmla="*/ 22097 h 23071"/>
                  <a:gd name="connsiteX2" fmla="*/ 41378 w 43267"/>
                  <a:gd name="connsiteY2" fmla="*/ 2923 h 23071"/>
                  <a:gd name="connsiteX3" fmla="*/ 41697 w 43267"/>
                  <a:gd name="connsiteY3" fmla="*/ -975 h 23071"/>
                  <a:gd name="connsiteX4" fmla="*/ -1570 w 43267"/>
                  <a:gd name="connsiteY4" fmla="*/ -975 h 23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67" h="23071">
                    <a:moveTo>
                      <a:pt x="-1570" y="22097"/>
                    </a:moveTo>
                    <a:lnTo>
                      <a:pt x="41378" y="22097"/>
                    </a:lnTo>
                    <a:lnTo>
                      <a:pt x="41378" y="2923"/>
                    </a:lnTo>
                    <a:cubicBezTo>
                      <a:pt x="41314" y="1645"/>
                      <a:pt x="41442" y="303"/>
                      <a:pt x="41697" y="-975"/>
                    </a:cubicBezTo>
                    <a:lnTo>
                      <a:pt x="-1570" y="-975"/>
                    </a:lnTo>
                    <a:close/>
                  </a:path>
                </a:pathLst>
              </a:custGeom>
              <a:grpFill/>
              <a:ln w="6363" cap="flat">
                <a:noFill/>
                <a:prstDash val="solid"/>
                <a:miter/>
              </a:ln>
            </p:spPr>
            <p:txBody>
              <a:bodyPr rtlCol="0" anchor="ctr"/>
              <a:lstStyle/>
              <a:p>
                <a:endParaRPr lang="sv-SE" dirty="0"/>
              </a:p>
            </p:txBody>
          </p:sp>
          <p:sp>
            <p:nvSpPr>
              <p:cNvPr id="19" name="Frihandsfigur: Form 18">
                <a:extLst>
                  <a:ext uri="{FF2B5EF4-FFF2-40B4-BE49-F238E27FC236}">
                    <a16:creationId xmlns:a16="http://schemas.microsoft.com/office/drawing/2014/main" id="{5A04D772-9CA4-4B5B-A361-241AF2A7EA6B}"/>
                  </a:ext>
                </a:extLst>
              </p:cNvPr>
              <p:cNvSpPr/>
              <p:nvPr/>
            </p:nvSpPr>
            <p:spPr>
              <a:xfrm>
                <a:off x="10042946" y="6482051"/>
                <a:ext cx="42947" cy="27436"/>
              </a:xfrm>
              <a:custGeom>
                <a:avLst/>
                <a:gdLst>
                  <a:gd name="connsiteX0" fmla="*/ -1570 w 42947"/>
                  <a:gd name="connsiteY0" fmla="*/ -975 h 27436"/>
                  <a:gd name="connsiteX1" fmla="*/ -1570 w 42947"/>
                  <a:gd name="connsiteY1" fmla="*/ 24590 h 27436"/>
                  <a:gd name="connsiteX2" fmla="*/ 32047 w 42947"/>
                  <a:gd name="connsiteY2" fmla="*/ 23311 h 27436"/>
                  <a:gd name="connsiteX3" fmla="*/ 41378 w 42947"/>
                  <a:gd name="connsiteY3" fmla="*/ 20307 h 27436"/>
                  <a:gd name="connsiteX4" fmla="*/ 41378 w 42947"/>
                  <a:gd name="connsiteY4" fmla="*/ -911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7" h="27436">
                    <a:moveTo>
                      <a:pt x="-1570" y="-975"/>
                    </a:moveTo>
                    <a:lnTo>
                      <a:pt x="-1570" y="24590"/>
                    </a:lnTo>
                    <a:cubicBezTo>
                      <a:pt x="9486" y="27465"/>
                      <a:pt x="21182" y="27018"/>
                      <a:pt x="32047" y="23311"/>
                    </a:cubicBezTo>
                    <a:lnTo>
                      <a:pt x="41378" y="20307"/>
                    </a:lnTo>
                    <a:lnTo>
                      <a:pt x="41378" y="-911"/>
                    </a:lnTo>
                    <a:close/>
                  </a:path>
                </a:pathLst>
              </a:custGeom>
              <a:grpFill/>
              <a:ln w="6363" cap="flat">
                <a:noFill/>
                <a:prstDash val="solid"/>
                <a:miter/>
              </a:ln>
            </p:spPr>
            <p:txBody>
              <a:bodyPr rtlCol="0" anchor="ctr"/>
              <a:lstStyle/>
              <a:p>
                <a:endParaRPr lang="sv-SE" dirty="0"/>
              </a:p>
            </p:txBody>
          </p:sp>
          <p:sp>
            <p:nvSpPr>
              <p:cNvPr id="20" name="Frihandsfigur: Form 19">
                <a:extLst>
                  <a:ext uri="{FF2B5EF4-FFF2-40B4-BE49-F238E27FC236}">
                    <a16:creationId xmlns:a16="http://schemas.microsoft.com/office/drawing/2014/main" id="{CAF48BBE-4B8E-458C-9F7A-C13CC229FBA4}"/>
                  </a:ext>
                </a:extLst>
              </p:cNvPr>
              <p:cNvSpPr/>
              <p:nvPr/>
            </p:nvSpPr>
            <p:spPr>
              <a:xfrm>
                <a:off x="10132102" y="6481987"/>
                <a:ext cx="43011" cy="27436"/>
              </a:xfrm>
              <a:custGeom>
                <a:avLst/>
                <a:gdLst>
                  <a:gd name="connsiteX0" fmla="*/ -1570 w 43011"/>
                  <a:gd name="connsiteY0" fmla="*/ 20307 h 27436"/>
                  <a:gd name="connsiteX1" fmla="*/ 7761 w 43011"/>
                  <a:gd name="connsiteY1" fmla="*/ 23311 h 27436"/>
                  <a:gd name="connsiteX2" fmla="*/ 41442 w 43011"/>
                  <a:gd name="connsiteY2" fmla="*/ 24590 h 27436"/>
                  <a:gd name="connsiteX3" fmla="*/ 41442 w 43011"/>
                  <a:gd name="connsiteY3" fmla="*/ -975 h 27436"/>
                  <a:gd name="connsiteX4" fmla="*/ -1570 w 43011"/>
                  <a:gd name="connsiteY4" fmla="*/ -975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1" h="27436">
                    <a:moveTo>
                      <a:pt x="-1570" y="20307"/>
                    </a:moveTo>
                    <a:lnTo>
                      <a:pt x="7761" y="23311"/>
                    </a:lnTo>
                    <a:cubicBezTo>
                      <a:pt x="18625" y="27018"/>
                      <a:pt x="30321" y="27465"/>
                      <a:pt x="41442" y="24590"/>
                    </a:cubicBezTo>
                    <a:lnTo>
                      <a:pt x="41442" y="-975"/>
                    </a:lnTo>
                    <a:lnTo>
                      <a:pt x="-1570" y="-975"/>
                    </a:lnTo>
                    <a:close/>
                  </a:path>
                </a:pathLst>
              </a:custGeom>
              <a:grpFill/>
              <a:ln w="6363" cap="flat">
                <a:noFill/>
                <a:prstDash val="solid"/>
                <a:miter/>
              </a:ln>
            </p:spPr>
            <p:txBody>
              <a:bodyPr rtlCol="0" anchor="ctr"/>
              <a:lstStyle/>
              <a:p>
                <a:endParaRPr lang="sv-SE" dirty="0"/>
              </a:p>
            </p:txBody>
          </p:sp>
          <p:sp>
            <p:nvSpPr>
              <p:cNvPr id="21" name="Frihandsfigur: Form 20">
                <a:extLst>
                  <a:ext uri="{FF2B5EF4-FFF2-40B4-BE49-F238E27FC236}">
                    <a16:creationId xmlns:a16="http://schemas.microsoft.com/office/drawing/2014/main" id="{6517A307-F87F-462B-898A-26BACC8F5AE8}"/>
                  </a:ext>
                </a:extLst>
              </p:cNvPr>
              <p:cNvSpPr/>
              <p:nvPr/>
            </p:nvSpPr>
            <p:spPr>
              <a:xfrm>
                <a:off x="10131782" y="6452525"/>
                <a:ext cx="43650" cy="23327"/>
              </a:xfrm>
              <a:custGeom>
                <a:avLst/>
                <a:gdLst>
                  <a:gd name="connsiteX0" fmla="*/ -1123 w 43650"/>
                  <a:gd name="connsiteY0" fmla="*/ 3179 h 23327"/>
                  <a:gd name="connsiteX1" fmla="*/ -1123 w 43650"/>
                  <a:gd name="connsiteY1" fmla="*/ 22352 h 23327"/>
                  <a:gd name="connsiteX2" fmla="*/ 42081 w 43650"/>
                  <a:gd name="connsiteY2" fmla="*/ 22352 h 23327"/>
                  <a:gd name="connsiteX3" fmla="*/ 42081 w 43650"/>
                  <a:gd name="connsiteY3" fmla="*/ -975 h 23327"/>
                  <a:gd name="connsiteX4" fmla="*/ -1570 w 43650"/>
                  <a:gd name="connsiteY4" fmla="*/ -975 h 23327"/>
                  <a:gd name="connsiteX5" fmla="*/ -1123 w 43650"/>
                  <a:gd name="connsiteY5" fmla="*/ 2860 h 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50" h="23327">
                    <a:moveTo>
                      <a:pt x="-1123" y="3179"/>
                    </a:moveTo>
                    <a:lnTo>
                      <a:pt x="-1123" y="22352"/>
                    </a:lnTo>
                    <a:lnTo>
                      <a:pt x="42081" y="22352"/>
                    </a:lnTo>
                    <a:lnTo>
                      <a:pt x="42081" y="-975"/>
                    </a:lnTo>
                    <a:lnTo>
                      <a:pt x="-1570" y="-975"/>
                    </a:lnTo>
                    <a:cubicBezTo>
                      <a:pt x="-1314" y="303"/>
                      <a:pt x="-1187" y="1582"/>
                      <a:pt x="-1123" y="2860"/>
                    </a:cubicBezTo>
                  </a:path>
                </a:pathLst>
              </a:custGeom>
              <a:grpFill/>
              <a:ln w="6363" cap="flat">
                <a:noFill/>
                <a:prstDash val="solid"/>
                <a:miter/>
              </a:ln>
            </p:spPr>
            <p:txBody>
              <a:bodyPr rtlCol="0" anchor="ctr"/>
              <a:lstStyle/>
              <a:p>
                <a:endParaRPr lang="sv-SE" dirty="0"/>
              </a:p>
            </p:txBody>
          </p:sp>
          <p:sp>
            <p:nvSpPr>
              <p:cNvPr id="22" name="Frihandsfigur: Form 21">
                <a:extLst>
                  <a:ext uri="{FF2B5EF4-FFF2-40B4-BE49-F238E27FC236}">
                    <a16:creationId xmlns:a16="http://schemas.microsoft.com/office/drawing/2014/main" id="{2FAAF224-60C1-4BAC-B63B-35369EA02D43}"/>
                  </a:ext>
                </a:extLst>
              </p:cNvPr>
              <p:cNvSpPr/>
              <p:nvPr/>
            </p:nvSpPr>
            <p:spPr>
              <a:xfrm>
                <a:off x="10072473" y="6422039"/>
                <a:ext cx="73305" cy="24925"/>
              </a:xfrm>
              <a:custGeom>
                <a:avLst/>
                <a:gdLst>
                  <a:gd name="connsiteX0" fmla="*/ 71735 w 73305"/>
                  <a:gd name="connsiteY0" fmla="*/ -975 h 24925"/>
                  <a:gd name="connsiteX1" fmla="*/ -1570 w 73305"/>
                  <a:gd name="connsiteY1" fmla="*/ -975 h 24925"/>
                  <a:gd name="connsiteX2" fmla="*/ -1570 w 73305"/>
                  <a:gd name="connsiteY2" fmla="*/ 23950 h 24925"/>
                  <a:gd name="connsiteX3" fmla="*/ 14216 w 73305"/>
                  <a:gd name="connsiteY3" fmla="*/ 23950 h 24925"/>
                  <a:gd name="connsiteX4" fmla="*/ 34540 w 73305"/>
                  <a:gd name="connsiteY4" fmla="*/ 11168 h 24925"/>
                  <a:gd name="connsiteX5" fmla="*/ 55694 w 73305"/>
                  <a:gd name="connsiteY5" fmla="*/ 23950 h 24925"/>
                  <a:gd name="connsiteX6" fmla="*/ 71735 w 73305"/>
                  <a:gd name="connsiteY6" fmla="*/ 23950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05" h="24925">
                    <a:moveTo>
                      <a:pt x="71735" y="-975"/>
                    </a:moveTo>
                    <a:lnTo>
                      <a:pt x="-1570" y="-975"/>
                    </a:lnTo>
                    <a:lnTo>
                      <a:pt x="-1570" y="23950"/>
                    </a:lnTo>
                    <a:lnTo>
                      <a:pt x="14216" y="23950"/>
                    </a:lnTo>
                    <a:cubicBezTo>
                      <a:pt x="18178" y="16345"/>
                      <a:pt x="25976" y="11424"/>
                      <a:pt x="34540" y="11168"/>
                    </a:cubicBezTo>
                    <a:cubicBezTo>
                      <a:pt x="43423" y="11040"/>
                      <a:pt x="51668" y="16025"/>
                      <a:pt x="55694" y="23950"/>
                    </a:cubicBezTo>
                    <a:lnTo>
                      <a:pt x="71735" y="23950"/>
                    </a:lnTo>
                    <a:close/>
                  </a:path>
                </a:pathLst>
              </a:custGeom>
              <a:grpFill/>
              <a:ln w="6363" cap="flat">
                <a:noFill/>
                <a:prstDash val="solid"/>
                <a:miter/>
              </a:ln>
            </p:spPr>
            <p:txBody>
              <a:bodyPr rtlCol="0" anchor="ctr"/>
              <a:lstStyle/>
              <a:p>
                <a:endParaRPr lang="sv-SE" dirty="0"/>
              </a:p>
            </p:txBody>
          </p:sp>
          <p:sp>
            <p:nvSpPr>
              <p:cNvPr id="23" name="Frihandsfigur: Form 22">
                <a:extLst>
                  <a:ext uri="{FF2B5EF4-FFF2-40B4-BE49-F238E27FC236}">
                    <a16:creationId xmlns:a16="http://schemas.microsoft.com/office/drawing/2014/main" id="{7F20ACF4-A519-4F7C-86D5-58FC814C2188}"/>
                  </a:ext>
                </a:extLst>
              </p:cNvPr>
              <p:cNvSpPr/>
              <p:nvPr/>
            </p:nvSpPr>
            <p:spPr>
              <a:xfrm>
                <a:off x="10151658" y="6421975"/>
                <a:ext cx="23774" cy="24925"/>
              </a:xfrm>
              <a:custGeom>
                <a:avLst/>
                <a:gdLst>
                  <a:gd name="connsiteX0" fmla="*/ 0 w 23774"/>
                  <a:gd name="connsiteY0" fmla="*/ 0 h 24925"/>
                  <a:gd name="connsiteX1" fmla="*/ 23775 w 23774"/>
                  <a:gd name="connsiteY1" fmla="*/ 0 h 24925"/>
                  <a:gd name="connsiteX2" fmla="*/ 23775 w 23774"/>
                  <a:gd name="connsiteY2" fmla="*/ 24925 h 24925"/>
                  <a:gd name="connsiteX3" fmla="*/ 0 w 23774"/>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774" h="24925">
                    <a:moveTo>
                      <a:pt x="0" y="0"/>
                    </a:moveTo>
                    <a:lnTo>
                      <a:pt x="23775" y="0"/>
                    </a:lnTo>
                    <a:lnTo>
                      <a:pt x="23775" y="24925"/>
                    </a:lnTo>
                    <a:lnTo>
                      <a:pt x="0" y="24925"/>
                    </a:lnTo>
                    <a:close/>
                  </a:path>
                </a:pathLst>
              </a:custGeom>
              <a:grpFill/>
              <a:ln w="6363" cap="flat">
                <a:noFill/>
                <a:prstDash val="solid"/>
                <a:miter/>
              </a:ln>
            </p:spPr>
            <p:txBody>
              <a:bodyPr rtlCol="0" anchor="ctr"/>
              <a:lstStyle/>
              <a:p>
                <a:endParaRPr lang="sv-SE" dirty="0"/>
              </a:p>
            </p:txBody>
          </p:sp>
          <p:sp>
            <p:nvSpPr>
              <p:cNvPr id="24" name="Frihandsfigur: Form 23">
                <a:extLst>
                  <a:ext uri="{FF2B5EF4-FFF2-40B4-BE49-F238E27FC236}">
                    <a16:creationId xmlns:a16="http://schemas.microsoft.com/office/drawing/2014/main" id="{4BD9E28B-7846-4110-AAFD-95BEA7BA10C8}"/>
                  </a:ext>
                </a:extLst>
              </p:cNvPr>
              <p:cNvSpPr/>
              <p:nvPr/>
            </p:nvSpPr>
            <p:spPr>
              <a:xfrm>
                <a:off x="10005623" y="6320933"/>
                <a:ext cx="207708" cy="95162"/>
              </a:xfrm>
              <a:custGeom>
                <a:avLst/>
                <a:gdLst>
                  <a:gd name="connsiteX0" fmla="*/ 196105 w 207708"/>
                  <a:gd name="connsiteY0" fmla="*/ 32706 h 95162"/>
                  <a:gd name="connsiteX1" fmla="*/ 152901 w 207708"/>
                  <a:gd name="connsiteY1" fmla="*/ 32706 h 95162"/>
                  <a:gd name="connsiteX2" fmla="*/ 152901 w 207708"/>
                  <a:gd name="connsiteY2" fmla="*/ 74631 h 95162"/>
                  <a:gd name="connsiteX3" fmla="*/ 133728 w 207708"/>
                  <a:gd name="connsiteY3" fmla="*/ 74631 h 95162"/>
                  <a:gd name="connsiteX4" fmla="*/ 133728 w 207708"/>
                  <a:gd name="connsiteY4" fmla="*/ 59293 h 95162"/>
                  <a:gd name="connsiteX5" fmla="*/ 124781 w 207708"/>
                  <a:gd name="connsiteY5" fmla="*/ 59293 h 95162"/>
                  <a:gd name="connsiteX6" fmla="*/ 124781 w 207708"/>
                  <a:gd name="connsiteY6" fmla="*/ -975 h 95162"/>
                  <a:gd name="connsiteX7" fmla="*/ 78574 w 207708"/>
                  <a:gd name="connsiteY7" fmla="*/ -975 h 95162"/>
                  <a:gd name="connsiteX8" fmla="*/ 78574 w 207708"/>
                  <a:gd name="connsiteY8" fmla="*/ 59293 h 95162"/>
                  <a:gd name="connsiteX9" fmla="*/ 70201 w 207708"/>
                  <a:gd name="connsiteY9" fmla="*/ 59293 h 95162"/>
                  <a:gd name="connsiteX10" fmla="*/ 70201 w 207708"/>
                  <a:gd name="connsiteY10" fmla="*/ 74631 h 95162"/>
                  <a:gd name="connsiteX11" fmla="*/ 51028 w 207708"/>
                  <a:gd name="connsiteY11" fmla="*/ 74631 h 95162"/>
                  <a:gd name="connsiteX12" fmla="*/ 51028 w 207708"/>
                  <a:gd name="connsiteY12" fmla="*/ 32706 h 95162"/>
                  <a:gd name="connsiteX13" fmla="*/ 8017 w 207708"/>
                  <a:gd name="connsiteY13" fmla="*/ 32706 h 95162"/>
                  <a:gd name="connsiteX14" fmla="*/ 8017 w 207708"/>
                  <a:gd name="connsiteY14" fmla="*/ 59293 h 95162"/>
                  <a:gd name="connsiteX15" fmla="*/ -1570 w 207708"/>
                  <a:gd name="connsiteY15" fmla="*/ 59293 h 95162"/>
                  <a:gd name="connsiteX16" fmla="*/ -1570 w 207708"/>
                  <a:gd name="connsiteY16" fmla="*/ 83131 h 95162"/>
                  <a:gd name="connsiteX17" fmla="*/ 22204 w 207708"/>
                  <a:gd name="connsiteY17" fmla="*/ 83131 h 95162"/>
                  <a:gd name="connsiteX18" fmla="*/ 22204 w 207708"/>
                  <a:gd name="connsiteY18" fmla="*/ 94187 h 95162"/>
                  <a:gd name="connsiteX19" fmla="*/ 182364 w 207708"/>
                  <a:gd name="connsiteY19" fmla="*/ 94187 h 95162"/>
                  <a:gd name="connsiteX20" fmla="*/ 182364 w 207708"/>
                  <a:gd name="connsiteY20" fmla="*/ 83131 h 95162"/>
                  <a:gd name="connsiteX21" fmla="*/ 206139 w 207708"/>
                  <a:gd name="connsiteY21" fmla="*/ 83131 h 95162"/>
                  <a:gd name="connsiteX22" fmla="*/ 206139 w 207708"/>
                  <a:gd name="connsiteY22" fmla="*/ 59293 h 95162"/>
                  <a:gd name="connsiteX23" fmla="*/ 196424 w 207708"/>
                  <a:gd name="connsiteY23" fmla="*/ 59293 h 95162"/>
                  <a:gd name="connsiteX24" fmla="*/ 39588 w 207708"/>
                  <a:gd name="connsiteY24" fmla="*/ 75654 h 95162"/>
                  <a:gd name="connsiteX25" fmla="*/ 28660 w 207708"/>
                  <a:gd name="connsiteY25" fmla="*/ 75654 h 95162"/>
                  <a:gd name="connsiteX26" fmla="*/ 28660 w 207708"/>
                  <a:gd name="connsiteY26" fmla="*/ 61721 h 95162"/>
                  <a:gd name="connsiteX27" fmla="*/ 18498 w 207708"/>
                  <a:gd name="connsiteY27" fmla="*/ 61721 h 95162"/>
                  <a:gd name="connsiteX28" fmla="*/ 18498 w 207708"/>
                  <a:gd name="connsiteY28" fmla="*/ 53412 h 95162"/>
                  <a:gd name="connsiteX29" fmla="*/ 21310 w 207708"/>
                  <a:gd name="connsiteY29" fmla="*/ 45296 h 95162"/>
                  <a:gd name="connsiteX30" fmla="*/ 28340 w 207708"/>
                  <a:gd name="connsiteY30" fmla="*/ 42292 h 95162"/>
                  <a:gd name="connsiteX31" fmla="*/ 30577 w 207708"/>
                  <a:gd name="connsiteY31" fmla="*/ 42292 h 95162"/>
                  <a:gd name="connsiteX32" fmla="*/ 39716 w 207708"/>
                  <a:gd name="connsiteY32" fmla="*/ 52198 h 95162"/>
                  <a:gd name="connsiteX33" fmla="*/ 39588 w 207708"/>
                  <a:gd name="connsiteY33" fmla="*/ 53285 h 95162"/>
                  <a:gd name="connsiteX34" fmla="*/ 114875 w 207708"/>
                  <a:gd name="connsiteY34" fmla="*/ 60443 h 95162"/>
                  <a:gd name="connsiteX35" fmla="*/ 88799 w 207708"/>
                  <a:gd name="connsiteY35" fmla="*/ 60443 h 95162"/>
                  <a:gd name="connsiteX36" fmla="*/ 88799 w 207708"/>
                  <a:gd name="connsiteY36" fmla="*/ 23119 h 95162"/>
                  <a:gd name="connsiteX37" fmla="*/ 101582 w 207708"/>
                  <a:gd name="connsiteY37" fmla="*/ 10337 h 95162"/>
                  <a:gd name="connsiteX38" fmla="*/ 110656 w 207708"/>
                  <a:gd name="connsiteY38" fmla="*/ 13852 h 95162"/>
                  <a:gd name="connsiteX39" fmla="*/ 114875 w 207708"/>
                  <a:gd name="connsiteY39" fmla="*/ 23119 h 95162"/>
                  <a:gd name="connsiteX40" fmla="*/ 185879 w 207708"/>
                  <a:gd name="connsiteY40" fmla="*/ 54499 h 95162"/>
                  <a:gd name="connsiteX41" fmla="*/ 185879 w 207708"/>
                  <a:gd name="connsiteY41" fmla="*/ 62744 h 95162"/>
                  <a:gd name="connsiteX42" fmla="*/ 175781 w 207708"/>
                  <a:gd name="connsiteY42" fmla="*/ 62744 h 95162"/>
                  <a:gd name="connsiteX43" fmla="*/ 175781 w 207708"/>
                  <a:gd name="connsiteY43" fmla="*/ 76740 h 95162"/>
                  <a:gd name="connsiteX44" fmla="*/ 164789 w 207708"/>
                  <a:gd name="connsiteY44" fmla="*/ 76740 h 95162"/>
                  <a:gd name="connsiteX45" fmla="*/ 164789 w 207708"/>
                  <a:gd name="connsiteY45" fmla="*/ 54499 h 95162"/>
                  <a:gd name="connsiteX46" fmla="*/ 173800 w 207708"/>
                  <a:gd name="connsiteY46" fmla="*/ 43442 h 95162"/>
                  <a:gd name="connsiteX47" fmla="*/ 176037 w 207708"/>
                  <a:gd name="connsiteY47" fmla="*/ 43442 h 95162"/>
                  <a:gd name="connsiteX48" fmla="*/ 183131 w 207708"/>
                  <a:gd name="connsiteY48" fmla="*/ 46446 h 95162"/>
                  <a:gd name="connsiteX49" fmla="*/ 185879 w 207708"/>
                  <a:gd name="connsiteY49" fmla="*/ 54627 h 9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7708" h="95162">
                    <a:moveTo>
                      <a:pt x="196105" y="32706"/>
                    </a:moveTo>
                    <a:lnTo>
                      <a:pt x="152901" y="32706"/>
                    </a:lnTo>
                    <a:lnTo>
                      <a:pt x="152901" y="74631"/>
                    </a:lnTo>
                    <a:lnTo>
                      <a:pt x="133728" y="74631"/>
                    </a:lnTo>
                    <a:lnTo>
                      <a:pt x="133728" y="59293"/>
                    </a:lnTo>
                    <a:lnTo>
                      <a:pt x="124781" y="59293"/>
                    </a:lnTo>
                    <a:lnTo>
                      <a:pt x="124781" y="-975"/>
                    </a:lnTo>
                    <a:lnTo>
                      <a:pt x="78574" y="-975"/>
                    </a:lnTo>
                    <a:lnTo>
                      <a:pt x="78574" y="59293"/>
                    </a:lnTo>
                    <a:lnTo>
                      <a:pt x="70201" y="59293"/>
                    </a:lnTo>
                    <a:lnTo>
                      <a:pt x="70201" y="74631"/>
                    </a:lnTo>
                    <a:lnTo>
                      <a:pt x="51028" y="74631"/>
                    </a:lnTo>
                    <a:lnTo>
                      <a:pt x="51028" y="32706"/>
                    </a:lnTo>
                    <a:lnTo>
                      <a:pt x="8017" y="32706"/>
                    </a:lnTo>
                    <a:lnTo>
                      <a:pt x="8017" y="59293"/>
                    </a:lnTo>
                    <a:lnTo>
                      <a:pt x="-1570" y="59293"/>
                    </a:lnTo>
                    <a:lnTo>
                      <a:pt x="-1570" y="83131"/>
                    </a:lnTo>
                    <a:lnTo>
                      <a:pt x="22204" y="83131"/>
                    </a:lnTo>
                    <a:lnTo>
                      <a:pt x="22204" y="94187"/>
                    </a:lnTo>
                    <a:lnTo>
                      <a:pt x="182364" y="94187"/>
                    </a:lnTo>
                    <a:lnTo>
                      <a:pt x="182364" y="83131"/>
                    </a:lnTo>
                    <a:lnTo>
                      <a:pt x="206139" y="83131"/>
                    </a:lnTo>
                    <a:lnTo>
                      <a:pt x="206139" y="59293"/>
                    </a:lnTo>
                    <a:lnTo>
                      <a:pt x="196424" y="59293"/>
                    </a:lnTo>
                    <a:close/>
                    <a:moveTo>
                      <a:pt x="39588" y="75654"/>
                    </a:moveTo>
                    <a:lnTo>
                      <a:pt x="28660" y="75654"/>
                    </a:lnTo>
                    <a:lnTo>
                      <a:pt x="28660" y="61721"/>
                    </a:lnTo>
                    <a:lnTo>
                      <a:pt x="18498" y="61721"/>
                    </a:lnTo>
                    <a:lnTo>
                      <a:pt x="18498" y="53412"/>
                    </a:lnTo>
                    <a:cubicBezTo>
                      <a:pt x="18178" y="50409"/>
                      <a:pt x="19201" y="47405"/>
                      <a:pt x="21310" y="45296"/>
                    </a:cubicBezTo>
                    <a:cubicBezTo>
                      <a:pt x="23163" y="43442"/>
                      <a:pt x="25720" y="42356"/>
                      <a:pt x="28340" y="42292"/>
                    </a:cubicBezTo>
                    <a:lnTo>
                      <a:pt x="30577" y="42292"/>
                    </a:lnTo>
                    <a:cubicBezTo>
                      <a:pt x="35817" y="42484"/>
                      <a:pt x="39908" y="46958"/>
                      <a:pt x="39716" y="52198"/>
                    </a:cubicBezTo>
                    <a:cubicBezTo>
                      <a:pt x="39652" y="52582"/>
                      <a:pt x="39652" y="52901"/>
                      <a:pt x="39588" y="53285"/>
                    </a:cubicBezTo>
                    <a:close/>
                    <a:moveTo>
                      <a:pt x="114875" y="60443"/>
                    </a:moveTo>
                    <a:lnTo>
                      <a:pt x="88799" y="60443"/>
                    </a:lnTo>
                    <a:lnTo>
                      <a:pt x="88799" y="23119"/>
                    </a:lnTo>
                    <a:cubicBezTo>
                      <a:pt x="89055" y="16159"/>
                      <a:pt x="94615" y="10567"/>
                      <a:pt x="101582" y="10337"/>
                    </a:cubicBezTo>
                    <a:cubicBezTo>
                      <a:pt x="104968" y="10324"/>
                      <a:pt x="108164" y="11583"/>
                      <a:pt x="110656" y="13852"/>
                    </a:cubicBezTo>
                    <a:cubicBezTo>
                      <a:pt x="113277" y="16249"/>
                      <a:pt x="114747" y="19585"/>
                      <a:pt x="114875" y="23119"/>
                    </a:cubicBezTo>
                    <a:close/>
                    <a:moveTo>
                      <a:pt x="185879" y="54499"/>
                    </a:moveTo>
                    <a:lnTo>
                      <a:pt x="185879" y="62744"/>
                    </a:lnTo>
                    <a:lnTo>
                      <a:pt x="175781" y="62744"/>
                    </a:lnTo>
                    <a:lnTo>
                      <a:pt x="175781" y="76740"/>
                    </a:lnTo>
                    <a:lnTo>
                      <a:pt x="164789" y="76740"/>
                    </a:lnTo>
                    <a:lnTo>
                      <a:pt x="164789" y="54499"/>
                    </a:lnTo>
                    <a:cubicBezTo>
                      <a:pt x="164789" y="48108"/>
                      <a:pt x="167729" y="44146"/>
                      <a:pt x="173800" y="43442"/>
                    </a:cubicBezTo>
                    <a:lnTo>
                      <a:pt x="176037" y="43442"/>
                    </a:lnTo>
                    <a:cubicBezTo>
                      <a:pt x="178721" y="43506"/>
                      <a:pt x="181214" y="44593"/>
                      <a:pt x="183131" y="46446"/>
                    </a:cubicBezTo>
                    <a:cubicBezTo>
                      <a:pt x="185240" y="48619"/>
                      <a:pt x="186263" y="51623"/>
                      <a:pt x="185879" y="54627"/>
                    </a:cubicBezTo>
                  </a:path>
                </a:pathLst>
              </a:custGeom>
              <a:grpFill/>
              <a:ln w="6363" cap="flat">
                <a:noFill/>
                <a:prstDash val="solid"/>
                <a:miter/>
              </a:ln>
            </p:spPr>
            <p:txBody>
              <a:bodyPr rtlCol="0" anchor="ctr"/>
              <a:lstStyle/>
              <a:p>
                <a:endParaRPr lang="sv-SE" dirty="0"/>
              </a:p>
            </p:txBody>
          </p:sp>
        </p:grpSp>
      </p:grpSp>
      <p:sp>
        <p:nvSpPr>
          <p:cNvPr id="3" name="Platshållare för bildnummer 2">
            <a:extLst>
              <a:ext uri="{FF2B5EF4-FFF2-40B4-BE49-F238E27FC236}">
                <a16:creationId xmlns:a16="http://schemas.microsoft.com/office/drawing/2014/main" id="{9CEDAB95-56C3-4120-953B-189CB2B071EB}"/>
              </a:ext>
            </a:extLst>
          </p:cNvPr>
          <p:cNvSpPr>
            <a:spLocks noGrp="1"/>
          </p:cNvSpPr>
          <p:nvPr>
            <p:ph type="sldNum" sz="quarter" idx="14"/>
          </p:nvPr>
        </p:nvSpPr>
        <p:spPr/>
        <p:txBody>
          <a:bodyPr/>
          <a:lstStyle>
            <a:lvl1pPr>
              <a:defRPr>
                <a:solidFill>
                  <a:schemeClr val="bg1"/>
                </a:solidFill>
              </a:defRPr>
            </a:lvl1pPr>
          </a:lstStyle>
          <a:p>
            <a:fld id="{1530FA24-EA69-48AB-999F-0B3AF33E8E8C}" type="slidenum">
              <a:rPr lang="sv-SE" smtClean="0"/>
              <a:pPr/>
              <a:t>‹#›</a:t>
            </a:fld>
            <a:endParaRPr lang="sv-SE" dirty="0"/>
          </a:p>
        </p:txBody>
      </p:sp>
      <p:sp>
        <p:nvSpPr>
          <p:cNvPr id="42" name="textruta 41">
            <a:extLst>
              <a:ext uri="{FF2B5EF4-FFF2-40B4-BE49-F238E27FC236}">
                <a16:creationId xmlns:a16="http://schemas.microsoft.com/office/drawing/2014/main" id="{0864147F-ACEA-4390-B3C0-DEEE63F4A8D0}"/>
              </a:ext>
            </a:extLst>
          </p:cNvPr>
          <p:cNvSpPr txBox="1"/>
          <p:nvPr userDrawn="1">
            <p:custDataLst>
              <p:tags r:id="rId1"/>
            </p:custDataLst>
          </p:nvPr>
        </p:nvSpPr>
        <p:spPr>
          <a:xfrm>
            <a:off x="8462230" y="272535"/>
            <a:ext cx="3404333" cy="369332"/>
          </a:xfrm>
          <a:prstGeom prst="rect">
            <a:avLst/>
          </a:prstGeom>
          <a:noFill/>
        </p:spPr>
        <p:txBody>
          <a:bodyPr wrap="square" lIns="0" tIns="0" rIns="0" bIns="0" rtlCol="0">
            <a:spAutoFit/>
          </a:bodyPr>
          <a:lstStyle/>
          <a:p>
            <a:pPr algn="r"/>
            <a:r>
              <a:rPr lang="sv-SE" sz="1200" b="1" smtClean="0">
                <a:solidFill>
                  <a:schemeClr val="bg1"/>
                </a:solidFill>
              </a:rPr>
              <a:t>STK, Näringslivsavdelning, Näringslivsavdelningen</a:t>
            </a:r>
            <a:endParaRPr lang="sv-SE" sz="1200" b="1" dirty="0">
              <a:solidFill>
                <a:schemeClr val="bg1"/>
              </a:solidFill>
            </a:endParaRPr>
          </a:p>
        </p:txBody>
      </p:sp>
      <p:sp>
        <p:nvSpPr>
          <p:cNvPr id="43" name="textruta 8" descr="Länk: jonkoping.se">
            <a:hlinkClick r:id="rId5"/>
            <a:extLst>
              <a:ext uri="{FF2B5EF4-FFF2-40B4-BE49-F238E27FC236}">
                <a16:creationId xmlns:a16="http://schemas.microsoft.com/office/drawing/2014/main" id="{AFF0BDEA-7941-B5C6-2186-59814DA3E0EA}"/>
              </a:ext>
            </a:extLst>
          </p:cNvPr>
          <p:cNvSpPr txBox="1"/>
          <p:nvPr userDrawn="1"/>
        </p:nvSpPr>
        <p:spPr>
          <a:xfrm>
            <a:off x="684766" y="6235525"/>
            <a:ext cx="1183016" cy="230832"/>
          </a:xfrm>
          <a:prstGeom prst="rect">
            <a:avLst/>
          </a:prstGeom>
          <a:noFill/>
        </p:spPr>
        <p:txBody>
          <a:bodyPr wrap="none" lIns="0" tIns="0" rIns="0" bIns="0" rtlCol="0">
            <a:spAutoFit/>
          </a:bodyPr>
          <a:lstStyle/>
          <a:p>
            <a:r>
              <a:rPr lang="sv-SE" sz="1500" b="1" dirty="0">
                <a:solidFill>
                  <a:schemeClr val="bg1"/>
                </a:solidFill>
              </a:rPr>
              <a:t>jonkoping.se</a:t>
            </a:r>
          </a:p>
        </p:txBody>
      </p:sp>
    </p:spTree>
    <p:extLst>
      <p:ext uri="{BB962C8B-B14F-4D97-AF65-F5344CB8AC3E}">
        <p14:creationId xmlns:p14="http://schemas.microsoft.com/office/powerpoint/2010/main" val="643153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dirty="0"/>
              <a:t>Klicka här för att ändra mall för rubrikformat</a:t>
            </a:r>
          </a:p>
        </p:txBody>
      </p:sp>
      <p:sp>
        <p:nvSpPr>
          <p:cNvPr id="7" name="Platshållare för text 2">
            <a:extLst>
              <a:ext uri="{FF2B5EF4-FFF2-40B4-BE49-F238E27FC236}">
                <a16:creationId xmlns:a16="http://schemas.microsoft.com/office/drawing/2014/main" id="{35455EE5-ABF8-4A43-BF46-96898F11C497}"/>
              </a:ext>
            </a:extLst>
          </p:cNvPr>
          <p:cNvSpPr>
            <a:spLocks noGrp="1"/>
          </p:cNvSpPr>
          <p:nvPr>
            <p:ph type="body" idx="13" hasCustomPrompt="1"/>
          </p:nvPr>
        </p:nvSpPr>
        <p:spPr>
          <a:xfrm>
            <a:off x="676275" y="1962150"/>
            <a:ext cx="10823574"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76275" y="2505075"/>
            <a:ext cx="10823575" cy="3249511"/>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BFF88D2-35D6-40AF-9536-37D255975B03}" type="datetime1">
              <a:rPr lang="sv-SE" smtClean="0"/>
              <a:t>2023-08-31</a:t>
            </a:fld>
            <a:endParaRPr lang="sv-SE" dirty="0"/>
          </a:p>
        </p:txBody>
      </p:sp>
      <p:sp>
        <p:nvSpPr>
          <p:cNvPr id="6" name="Platshållare för bildnummer 5">
            <a:extLst>
              <a:ext uri="{FF2B5EF4-FFF2-40B4-BE49-F238E27FC236}">
                <a16:creationId xmlns:a16="http://schemas.microsoft.com/office/drawing/2014/main" id="{F703777C-CEA5-4EE1-A410-DA19C3DD9CDB}"/>
              </a:ext>
            </a:extLst>
          </p:cNvPr>
          <p:cNvSpPr>
            <a:spLocks noGrp="1"/>
          </p:cNvSpPr>
          <p:nvPr>
            <p:ph type="sldNum" sz="quarter" idx="14"/>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2028524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vå spalt">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p:nvPr>
        </p:nvSpPr>
        <p:spPr>
          <a:xfrm>
            <a:off x="676275" y="457200"/>
            <a:ext cx="10823575" cy="1119239"/>
          </a:xfrm>
        </p:spPr>
        <p:txBody>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7D42F397-28C1-4B77-A71D-FD0AAEDB1CEC}" type="datetime1">
              <a:rPr lang="sv-SE" smtClean="0"/>
              <a:t>2023-08-31</a:t>
            </a:fld>
            <a:endParaRPr lang="sv-SE" dirty="0"/>
          </a:p>
        </p:txBody>
      </p:sp>
      <p:sp>
        <p:nvSpPr>
          <p:cNvPr id="13" name="Platshållare för text 2">
            <a:extLst>
              <a:ext uri="{FF2B5EF4-FFF2-40B4-BE49-F238E27FC236}">
                <a16:creationId xmlns:a16="http://schemas.microsoft.com/office/drawing/2014/main" id="{83B90BA5-CBD5-4671-B4E8-EBC6F17DE4E1}"/>
              </a:ext>
            </a:extLst>
          </p:cNvPr>
          <p:cNvSpPr>
            <a:spLocks noGrp="1"/>
          </p:cNvSpPr>
          <p:nvPr>
            <p:ph type="body" idx="13" hasCustomPrompt="1"/>
          </p:nvPr>
        </p:nvSpPr>
        <p:spPr>
          <a:xfrm>
            <a:off x="6386513" y="1962150"/>
            <a:ext cx="5112000"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14" name="Platshållare för innehåll 3">
            <a:extLst>
              <a:ext uri="{FF2B5EF4-FFF2-40B4-BE49-F238E27FC236}">
                <a16:creationId xmlns:a16="http://schemas.microsoft.com/office/drawing/2014/main" id="{21D41C3F-306B-408F-922C-5F4A2071C178}"/>
              </a:ext>
            </a:extLst>
          </p:cNvPr>
          <p:cNvSpPr>
            <a:spLocks noGrp="1"/>
          </p:cNvSpPr>
          <p:nvPr>
            <p:ph sz="half" idx="14"/>
          </p:nvPr>
        </p:nvSpPr>
        <p:spPr>
          <a:xfrm>
            <a:off x="6386513" y="2505075"/>
            <a:ext cx="5112000" cy="33147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a:extLst>
              <a:ext uri="{FF2B5EF4-FFF2-40B4-BE49-F238E27FC236}">
                <a16:creationId xmlns:a16="http://schemas.microsoft.com/office/drawing/2014/main" id="{C36B1136-0A53-4BD7-A925-CC9001BFB388}"/>
              </a:ext>
            </a:extLst>
          </p:cNvPr>
          <p:cNvSpPr>
            <a:spLocks noGrp="1"/>
          </p:cNvSpPr>
          <p:nvPr>
            <p:ph type="sldNum" sz="quarter" idx="15"/>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2277792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hasCustomPrompt="1"/>
          </p:nvPr>
        </p:nvSpPr>
        <p:spPr>
          <a:xfrm>
            <a:off x="676276" y="457200"/>
            <a:ext cx="5112000" cy="1119239"/>
          </a:xfrm>
        </p:spPr>
        <p:txBody>
          <a:bodyPr/>
          <a:lstStyle/>
          <a:p>
            <a:r>
              <a:rPr lang="sv-SE" dirty="0"/>
              <a:t>Lägg till rubrik</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87D7F1B6-EB36-4CAB-84D9-0A8447C019AE}" type="datetime1">
              <a:rPr lang="sv-SE" smtClean="0"/>
              <a:t>2023-08-31</a:t>
            </a:fld>
            <a:endParaRPr lang="sv-SE" dirty="0"/>
          </a:p>
        </p:txBody>
      </p:sp>
      <p:sp>
        <p:nvSpPr>
          <p:cNvPr id="11" name="Platshållare för bild 10">
            <a:extLst>
              <a:ext uri="{FF2B5EF4-FFF2-40B4-BE49-F238E27FC236}">
                <a16:creationId xmlns:a16="http://schemas.microsoft.com/office/drawing/2014/main" id="{8F14E7B6-73EA-4AC9-8D8C-326043320623}"/>
              </a:ext>
            </a:extLst>
          </p:cNvPr>
          <p:cNvSpPr>
            <a:spLocks noGrp="1"/>
          </p:cNvSpPr>
          <p:nvPr>
            <p:ph type="pic" sz="quarter" idx="13"/>
          </p:nvPr>
        </p:nvSpPr>
        <p:spPr>
          <a:xfrm>
            <a:off x="6096000" y="1104900"/>
            <a:ext cx="5770563" cy="4552950"/>
          </a:xfrm>
        </p:spPr>
        <p:txBody>
          <a:bodyPr/>
          <a:lstStyle/>
          <a:p>
            <a:endParaRPr lang="sv-SE"/>
          </a:p>
        </p:txBody>
      </p:sp>
      <p:sp>
        <p:nvSpPr>
          <p:cNvPr id="2" name="Platshållare för bildnummer 1">
            <a:extLst>
              <a:ext uri="{FF2B5EF4-FFF2-40B4-BE49-F238E27FC236}">
                <a16:creationId xmlns:a16="http://schemas.microsoft.com/office/drawing/2014/main" id="{F7413C02-3664-48E5-915D-7BEF44A07C07}"/>
              </a:ext>
            </a:extLst>
          </p:cNvPr>
          <p:cNvSpPr>
            <a:spLocks noGrp="1"/>
          </p:cNvSpPr>
          <p:nvPr>
            <p:ph type="sldNum" sz="quarter" idx="14"/>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4274487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ch statistik">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hasCustomPrompt="1"/>
          </p:nvPr>
        </p:nvSpPr>
        <p:spPr>
          <a:xfrm>
            <a:off x="676276" y="457200"/>
            <a:ext cx="5112000" cy="1119239"/>
          </a:xfrm>
        </p:spPr>
        <p:txBody>
          <a:bodyPr/>
          <a:lstStyle>
            <a:lvl1pPr>
              <a:defRPr/>
            </a:lvl1pPr>
          </a:lstStyle>
          <a:p>
            <a:r>
              <a:rPr lang="sv-SE" dirty="0"/>
              <a:t>Lägg till rubrik</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2AE33CD4-4740-42CC-9CDF-3F6BE4987443}" type="datetime1">
              <a:rPr lang="sv-SE" smtClean="0"/>
              <a:t>2023-08-31</a:t>
            </a:fld>
            <a:endParaRPr lang="sv-SE" dirty="0"/>
          </a:p>
        </p:txBody>
      </p:sp>
      <p:sp>
        <p:nvSpPr>
          <p:cNvPr id="12" name="Platshållare för innehåll 11">
            <a:extLst>
              <a:ext uri="{FF2B5EF4-FFF2-40B4-BE49-F238E27FC236}">
                <a16:creationId xmlns:a16="http://schemas.microsoft.com/office/drawing/2014/main" id="{94624273-12A6-434A-9183-70A1BB6424E2}"/>
              </a:ext>
            </a:extLst>
          </p:cNvPr>
          <p:cNvSpPr>
            <a:spLocks noGrp="1"/>
          </p:cNvSpPr>
          <p:nvPr>
            <p:ph sz="quarter" idx="14"/>
          </p:nvPr>
        </p:nvSpPr>
        <p:spPr>
          <a:xfrm>
            <a:off x="6096000" y="1104899"/>
            <a:ext cx="5770563" cy="4552950"/>
          </a:xfrm>
          <a:custGeom>
            <a:avLst/>
            <a:gdLst>
              <a:gd name="connsiteX0" fmla="*/ 0 w 5770563"/>
              <a:gd name="connsiteY0" fmla="*/ 0 h 4552950"/>
              <a:gd name="connsiteX1" fmla="*/ 5770563 w 5770563"/>
              <a:gd name="connsiteY1" fmla="*/ 0 h 4552950"/>
              <a:gd name="connsiteX2" fmla="*/ 5770563 w 5770563"/>
              <a:gd name="connsiteY2" fmla="*/ 4552950 h 4552950"/>
              <a:gd name="connsiteX3" fmla="*/ 0 w 5770563"/>
              <a:gd name="connsiteY3" fmla="*/ 4552950 h 4552950"/>
            </a:gdLst>
            <a:ahLst/>
            <a:cxnLst>
              <a:cxn ang="0">
                <a:pos x="connsiteX0" y="connsiteY0"/>
              </a:cxn>
              <a:cxn ang="0">
                <a:pos x="connsiteX1" y="connsiteY1"/>
              </a:cxn>
              <a:cxn ang="0">
                <a:pos x="connsiteX2" y="connsiteY2"/>
              </a:cxn>
              <a:cxn ang="0">
                <a:pos x="connsiteX3" y="connsiteY3"/>
              </a:cxn>
            </a:cxnLst>
            <a:rect l="l" t="t" r="r" b="b"/>
            <a:pathLst>
              <a:path w="5770563" h="4552950">
                <a:moveTo>
                  <a:pt x="0" y="0"/>
                </a:moveTo>
                <a:lnTo>
                  <a:pt x="5770563" y="0"/>
                </a:lnTo>
                <a:lnTo>
                  <a:pt x="5770563" y="4552950"/>
                </a:lnTo>
                <a:lnTo>
                  <a:pt x="0" y="4552950"/>
                </a:lnTo>
                <a:close/>
              </a:path>
            </a:pathLst>
          </a:custGeom>
        </p:spPr>
        <p:txBody>
          <a:bodyPr wrap="square">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a:extLst>
              <a:ext uri="{FF2B5EF4-FFF2-40B4-BE49-F238E27FC236}">
                <a16:creationId xmlns:a16="http://schemas.microsoft.com/office/drawing/2014/main" id="{83DD7E33-15F9-4850-92EB-DA58F7B1AA1E}"/>
              </a:ext>
            </a:extLst>
          </p:cNvPr>
          <p:cNvSpPr>
            <a:spLocks noGrp="1"/>
          </p:cNvSpPr>
          <p:nvPr>
            <p:ph type="sldNum" sz="quarter" idx="15"/>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871083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76275" y="1895475"/>
            <a:ext cx="10823575" cy="386715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D15890F2-94F8-491F-A265-13C506D041A8}" type="datetime1">
              <a:rPr lang="sv-SE" smtClean="0"/>
              <a:t>2023-08-31</a:t>
            </a:fld>
            <a:endParaRPr lang="sv-SE" dirty="0"/>
          </a:p>
        </p:txBody>
      </p:sp>
      <p:sp>
        <p:nvSpPr>
          <p:cNvPr id="6" name="Platshållare för bildnummer 5">
            <a:extLst>
              <a:ext uri="{FF2B5EF4-FFF2-40B4-BE49-F238E27FC236}">
                <a16:creationId xmlns:a16="http://schemas.microsoft.com/office/drawing/2014/main" id="{5E77ED7B-398B-4052-BE8B-721EF51BABE4}"/>
              </a:ext>
            </a:extLst>
          </p:cNvPr>
          <p:cNvSpPr>
            <a:spLocks noGrp="1"/>
          </p:cNvSpPr>
          <p:nvPr>
            <p:ph type="sldNum" sz="quarter" idx="12"/>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181734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p:txBody>
          <a:bodyPr/>
          <a:lstStyle>
            <a:lvl1pPr>
              <a:defRPr/>
            </a:lvl1pPr>
          </a:lstStyle>
          <a:p>
            <a:r>
              <a:rPr lang="sv-SE" dirty="0"/>
              <a:t>Agenda rubrik</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C8A7501D-098B-45B1-B1FE-63D4098C4733}" type="datetime1">
              <a:rPr lang="sv-SE" smtClean="0"/>
              <a:t>2023-08-31</a:t>
            </a:fld>
            <a:endParaRPr lang="sv-SE" dirty="0"/>
          </a:p>
        </p:txBody>
      </p:sp>
      <p:sp>
        <p:nvSpPr>
          <p:cNvPr id="9" name="Platshållare för text 8">
            <a:extLst>
              <a:ext uri="{FF2B5EF4-FFF2-40B4-BE49-F238E27FC236}">
                <a16:creationId xmlns:a16="http://schemas.microsoft.com/office/drawing/2014/main" id="{FA06CED9-8CD7-4FBF-9E6A-BA9FFE0F8C23}"/>
              </a:ext>
            </a:extLst>
          </p:cNvPr>
          <p:cNvSpPr>
            <a:spLocks noGrp="1"/>
          </p:cNvSpPr>
          <p:nvPr>
            <p:ph type="body" sz="quarter" idx="13"/>
          </p:nvPr>
        </p:nvSpPr>
        <p:spPr>
          <a:xfrm>
            <a:off x="638175" y="1930400"/>
            <a:ext cx="10861675" cy="3928961"/>
          </a:xfrm>
          <a:custGeom>
            <a:avLst/>
            <a:gdLst>
              <a:gd name="connsiteX0" fmla="*/ 0 w 10823575"/>
              <a:gd name="connsiteY0" fmla="*/ 0 h 3928961"/>
              <a:gd name="connsiteX1" fmla="*/ 10823575 w 10823575"/>
              <a:gd name="connsiteY1" fmla="*/ 0 h 3928961"/>
              <a:gd name="connsiteX2" fmla="*/ 10823575 w 10823575"/>
              <a:gd name="connsiteY2" fmla="*/ 3928961 h 3928961"/>
              <a:gd name="connsiteX3" fmla="*/ 0 w 10823575"/>
              <a:gd name="connsiteY3" fmla="*/ 3928961 h 3928961"/>
            </a:gdLst>
            <a:ahLst/>
            <a:cxnLst>
              <a:cxn ang="0">
                <a:pos x="connsiteX0" y="connsiteY0"/>
              </a:cxn>
              <a:cxn ang="0">
                <a:pos x="connsiteX1" y="connsiteY1"/>
              </a:cxn>
              <a:cxn ang="0">
                <a:pos x="connsiteX2" y="connsiteY2"/>
              </a:cxn>
              <a:cxn ang="0">
                <a:pos x="connsiteX3" y="connsiteY3"/>
              </a:cxn>
            </a:cxnLst>
            <a:rect l="l" t="t" r="r" b="b"/>
            <a:pathLst>
              <a:path w="10823575" h="3928961">
                <a:moveTo>
                  <a:pt x="0" y="0"/>
                </a:moveTo>
                <a:lnTo>
                  <a:pt x="10823575" y="0"/>
                </a:lnTo>
                <a:lnTo>
                  <a:pt x="10823575" y="3928961"/>
                </a:lnTo>
                <a:lnTo>
                  <a:pt x="0" y="3928961"/>
                </a:lnTo>
                <a:close/>
              </a:path>
            </a:pathLst>
          </a:custGeom>
        </p:spPr>
        <p:txBody>
          <a:bodyPr wrap="square" numCol="2" spcCol="900000">
            <a:noAutofit/>
          </a:bodyPr>
          <a:lstStyle>
            <a:lvl1pPr marL="266700" indent="-266700">
              <a:lnSpc>
                <a:spcPct val="150000"/>
              </a:lnSpc>
              <a:buFont typeface="+mj-lt"/>
              <a:buAutoNum type="arabicPeriod"/>
              <a:defRPr/>
            </a:lvl1pPr>
            <a:lvl2pPr marL="542925" indent="-276225">
              <a:lnSpc>
                <a:spcPct val="150000"/>
              </a:lnSpc>
              <a:buFont typeface="+mj-lt"/>
              <a:buAutoNum type="arabicPeriod"/>
              <a:defRPr/>
            </a:lvl2pPr>
            <a:lvl3pPr marL="809625" indent="-266700">
              <a:lnSpc>
                <a:spcPct val="150000"/>
              </a:lnSpc>
              <a:buFont typeface="+mj-lt"/>
              <a:buAutoNum type="arabicPeriod"/>
              <a:defRPr/>
            </a:lvl3pPr>
            <a:lvl4pPr marL="1076325" indent="-266700">
              <a:lnSpc>
                <a:spcPct val="150000"/>
              </a:lnSpc>
              <a:buFont typeface="+mj-lt"/>
              <a:buAutoNum type="arabicPeriod"/>
              <a:defRPr/>
            </a:lvl4pPr>
            <a:lvl5pPr marL="1343025" indent="-266700">
              <a:lnSpc>
                <a:spcPct val="150000"/>
              </a:lnSpc>
              <a:buFont typeface="+mj-lt"/>
              <a:buAutoNum type="arabicPeriod"/>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3" name="Platshållare för bildnummer 2">
            <a:extLst>
              <a:ext uri="{FF2B5EF4-FFF2-40B4-BE49-F238E27FC236}">
                <a16:creationId xmlns:a16="http://schemas.microsoft.com/office/drawing/2014/main" id="{0D087779-6256-4810-848A-5F03F57152C7}"/>
              </a:ext>
            </a:extLst>
          </p:cNvPr>
          <p:cNvSpPr>
            <a:spLocks noGrp="1"/>
          </p:cNvSpPr>
          <p:nvPr>
            <p:ph type="sldNum" sz="quarter" idx="14"/>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938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dirty="0"/>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381B9D35-331A-49C9-9D6A-3913E05BE0E0}" type="datetime1">
              <a:rPr lang="sv-SE" smtClean="0"/>
              <a:t>2023-08-31</a:t>
            </a:fld>
            <a:endParaRPr lang="sv-SE" dirty="0"/>
          </a:p>
        </p:txBody>
      </p:sp>
      <p:sp>
        <p:nvSpPr>
          <p:cNvPr id="12" name="Platshållare för text 11">
            <a:extLst>
              <a:ext uri="{FF2B5EF4-FFF2-40B4-BE49-F238E27FC236}">
                <a16:creationId xmlns:a16="http://schemas.microsoft.com/office/drawing/2014/main" id="{6C8DAF90-B733-4FFC-85F7-CEEDED8E898A}"/>
              </a:ext>
            </a:extLst>
          </p:cNvPr>
          <p:cNvSpPr>
            <a:spLocks noGrp="1"/>
          </p:cNvSpPr>
          <p:nvPr>
            <p:ph type="body" sz="quarter" idx="13" hasCustomPrompt="1"/>
          </p:nvPr>
        </p:nvSpPr>
        <p:spPr>
          <a:xfrm>
            <a:off x="690564"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solidFill>
                  <a:schemeClr val="bg1"/>
                </a:solidFill>
              </a:defRPr>
            </a:lvl1pPr>
          </a:lstStyle>
          <a:p>
            <a:pPr lvl="0"/>
            <a:r>
              <a:rPr lang="sv-SE" dirty="0"/>
              <a:t>Rubrik</a:t>
            </a:r>
          </a:p>
        </p:txBody>
      </p:sp>
      <p:sp>
        <p:nvSpPr>
          <p:cNvPr id="14" name="Platshållare för text 13">
            <a:extLst>
              <a:ext uri="{FF2B5EF4-FFF2-40B4-BE49-F238E27FC236}">
                <a16:creationId xmlns:a16="http://schemas.microsoft.com/office/drawing/2014/main" id="{7AA1F10C-2C67-4F10-9366-9C58DB0DCF65}"/>
              </a:ext>
            </a:extLst>
          </p:cNvPr>
          <p:cNvSpPr>
            <a:spLocks noGrp="1"/>
          </p:cNvSpPr>
          <p:nvPr>
            <p:ph type="body" sz="quarter" idx="14" hasCustomPrompt="1"/>
          </p:nvPr>
        </p:nvSpPr>
        <p:spPr>
          <a:xfrm>
            <a:off x="690564"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tx1"/>
                </a:solidFill>
              </a:defRPr>
            </a:lvl1pPr>
          </a:lstStyle>
          <a:p>
            <a:pPr lvl="0"/>
            <a:r>
              <a:rPr lang="sv-SE" dirty="0"/>
              <a:t>Brödtext</a:t>
            </a:r>
          </a:p>
        </p:txBody>
      </p:sp>
      <p:sp>
        <p:nvSpPr>
          <p:cNvPr id="15" name="Platshållare för text 14">
            <a:extLst>
              <a:ext uri="{FF2B5EF4-FFF2-40B4-BE49-F238E27FC236}">
                <a16:creationId xmlns:a16="http://schemas.microsoft.com/office/drawing/2014/main" id="{8A99E8BD-617F-4300-A4A2-9E5B65185F35}"/>
              </a:ext>
            </a:extLst>
          </p:cNvPr>
          <p:cNvSpPr>
            <a:spLocks noGrp="1"/>
          </p:cNvSpPr>
          <p:nvPr>
            <p:ph type="body" sz="quarter" idx="15" hasCustomPrompt="1"/>
          </p:nvPr>
        </p:nvSpPr>
        <p:spPr>
          <a:xfrm>
            <a:off x="4412457"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solidFill>
                  <a:schemeClr val="bg1"/>
                </a:solidFill>
              </a:defRPr>
            </a:lvl1pPr>
          </a:lstStyle>
          <a:p>
            <a:pPr lvl="0"/>
            <a:r>
              <a:rPr lang="sv-SE" dirty="0"/>
              <a:t>Rubrik</a:t>
            </a:r>
          </a:p>
        </p:txBody>
      </p:sp>
      <p:sp>
        <p:nvSpPr>
          <p:cNvPr id="16" name="Platshållare för text 15">
            <a:extLst>
              <a:ext uri="{FF2B5EF4-FFF2-40B4-BE49-F238E27FC236}">
                <a16:creationId xmlns:a16="http://schemas.microsoft.com/office/drawing/2014/main" id="{63D604BC-42B6-48EA-B7D1-69B3CC594134}"/>
              </a:ext>
            </a:extLst>
          </p:cNvPr>
          <p:cNvSpPr>
            <a:spLocks noGrp="1"/>
          </p:cNvSpPr>
          <p:nvPr>
            <p:ph type="body" sz="quarter" idx="16" hasCustomPrompt="1"/>
          </p:nvPr>
        </p:nvSpPr>
        <p:spPr>
          <a:xfrm>
            <a:off x="4412457"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tx1"/>
                </a:solidFill>
              </a:defRPr>
            </a:lvl1pPr>
          </a:lstStyle>
          <a:p>
            <a:pPr lvl="0"/>
            <a:r>
              <a:rPr lang="sv-SE" dirty="0"/>
              <a:t>Brödtext</a:t>
            </a:r>
          </a:p>
        </p:txBody>
      </p:sp>
      <p:sp>
        <p:nvSpPr>
          <p:cNvPr id="17" name="Platshållare för text 16">
            <a:extLst>
              <a:ext uri="{FF2B5EF4-FFF2-40B4-BE49-F238E27FC236}">
                <a16:creationId xmlns:a16="http://schemas.microsoft.com/office/drawing/2014/main" id="{B1793143-7DB8-4AC5-9A8C-AB8620C0B129}"/>
              </a:ext>
            </a:extLst>
          </p:cNvPr>
          <p:cNvSpPr>
            <a:spLocks noGrp="1"/>
          </p:cNvSpPr>
          <p:nvPr>
            <p:ph type="body" sz="quarter" idx="17" hasCustomPrompt="1"/>
          </p:nvPr>
        </p:nvSpPr>
        <p:spPr>
          <a:xfrm>
            <a:off x="8134350"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solidFill>
                  <a:schemeClr val="bg1"/>
                </a:solidFill>
              </a:defRPr>
            </a:lvl1pPr>
          </a:lstStyle>
          <a:p>
            <a:pPr lvl="0"/>
            <a:r>
              <a:rPr lang="sv-SE" dirty="0"/>
              <a:t>Rubrik</a:t>
            </a:r>
          </a:p>
        </p:txBody>
      </p:sp>
      <p:sp>
        <p:nvSpPr>
          <p:cNvPr id="18" name="Platshållare för text 17">
            <a:extLst>
              <a:ext uri="{FF2B5EF4-FFF2-40B4-BE49-F238E27FC236}">
                <a16:creationId xmlns:a16="http://schemas.microsoft.com/office/drawing/2014/main" id="{E0D291EB-C215-4B27-98F4-32398C6491D6}"/>
              </a:ext>
            </a:extLst>
          </p:cNvPr>
          <p:cNvSpPr>
            <a:spLocks noGrp="1"/>
          </p:cNvSpPr>
          <p:nvPr>
            <p:ph type="body" sz="quarter" idx="18" hasCustomPrompt="1"/>
          </p:nvPr>
        </p:nvSpPr>
        <p:spPr>
          <a:xfrm>
            <a:off x="8134350"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tx1"/>
                </a:solidFill>
              </a:defRPr>
            </a:lvl1pPr>
          </a:lstStyle>
          <a:p>
            <a:pPr lvl="0"/>
            <a:r>
              <a:rPr lang="sv-SE" dirty="0"/>
              <a:t>Brödtext</a:t>
            </a:r>
          </a:p>
        </p:txBody>
      </p:sp>
      <p:sp>
        <p:nvSpPr>
          <p:cNvPr id="3" name="Platshållare för bildnummer 2">
            <a:extLst>
              <a:ext uri="{FF2B5EF4-FFF2-40B4-BE49-F238E27FC236}">
                <a16:creationId xmlns:a16="http://schemas.microsoft.com/office/drawing/2014/main" id="{ABB68E84-1982-4D04-B3AD-70C339FBCE72}"/>
              </a:ext>
            </a:extLst>
          </p:cNvPr>
          <p:cNvSpPr>
            <a:spLocks noGrp="1"/>
          </p:cNvSpPr>
          <p:nvPr>
            <p:ph type="sldNum" sz="quarter" idx="19"/>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3138299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1204913" y="1078706"/>
            <a:ext cx="9782175" cy="2852737"/>
          </a:xfrm>
        </p:spPr>
        <p:txBody>
          <a:bodyPr anchor="b"/>
          <a:lstStyle>
            <a:lvl1pPr algn="ctr">
              <a:defRPr sz="4000" i="1">
                <a:solidFill>
                  <a:schemeClr val="accent1"/>
                </a:solidFill>
              </a:defRPr>
            </a:lvl1pPr>
          </a:lstStyle>
          <a:p>
            <a:r>
              <a:rPr lang="sv-SE" dirty="0"/>
              <a:t>”Citat”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hasCustomPrompt="1"/>
          </p:nvPr>
        </p:nvSpPr>
        <p:spPr>
          <a:xfrm>
            <a:off x="1204912" y="4179888"/>
            <a:ext cx="9782175"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Förnamn Efternamn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lvl1pPr>
              <a:defRPr>
                <a:solidFill>
                  <a:schemeClr val="tx1"/>
                </a:solidFill>
              </a:defRPr>
            </a:lvl1pPr>
          </a:lstStyle>
          <a:p>
            <a:fld id="{1D1C7A1C-D259-4AC9-8E3F-20BEC7F25005}" type="datetime1">
              <a:rPr lang="sv-SE" smtClean="0"/>
              <a:t>2023-08-31</a:t>
            </a:fld>
            <a:endParaRPr lang="sv-SE" dirty="0"/>
          </a:p>
        </p:txBody>
      </p:sp>
      <p:sp>
        <p:nvSpPr>
          <p:cNvPr id="6" name="Platshållare för bildnummer 5">
            <a:extLst>
              <a:ext uri="{FF2B5EF4-FFF2-40B4-BE49-F238E27FC236}">
                <a16:creationId xmlns:a16="http://schemas.microsoft.com/office/drawing/2014/main" id="{78937F60-866A-4795-B191-917D0EEF530F}"/>
              </a:ext>
            </a:extLst>
          </p:cNvPr>
          <p:cNvSpPr>
            <a:spLocks noGrp="1"/>
          </p:cNvSpPr>
          <p:nvPr>
            <p:ph type="sldNum" sz="quarter" idx="12"/>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1148951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1BC9C3A1-2214-468C-A435-98B360586B3A}" type="datetime1">
              <a:rPr lang="sv-SE" smtClean="0"/>
              <a:t>2023-08-31</a:t>
            </a:fld>
            <a:endParaRPr lang="sv-SE" dirty="0"/>
          </a:p>
        </p:txBody>
      </p:sp>
      <p:sp>
        <p:nvSpPr>
          <p:cNvPr id="5" name="Platshållare för bildnummer 4">
            <a:extLst>
              <a:ext uri="{FF2B5EF4-FFF2-40B4-BE49-F238E27FC236}">
                <a16:creationId xmlns:a16="http://schemas.microsoft.com/office/drawing/2014/main" id="{998E9730-66CC-45EC-9536-C497FFB9EEBD}"/>
              </a:ext>
            </a:extLst>
          </p:cNvPr>
          <p:cNvSpPr>
            <a:spLocks noGrp="1"/>
          </p:cNvSpPr>
          <p:nvPr>
            <p:ph type="sldNum" sz="quarter" idx="12"/>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1703300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5178597E-D89F-42AF-8EA0-33B21A34047C}" type="datetime1">
              <a:rPr lang="sv-SE" smtClean="0"/>
              <a:t>2023-08-31</a:t>
            </a:fld>
            <a:endParaRPr lang="sv-SE" dirty="0"/>
          </a:p>
        </p:txBody>
      </p:sp>
      <p:sp>
        <p:nvSpPr>
          <p:cNvPr id="4" name="Platshållare för bildnummer 3">
            <a:extLst>
              <a:ext uri="{FF2B5EF4-FFF2-40B4-BE49-F238E27FC236}">
                <a16:creationId xmlns:a16="http://schemas.microsoft.com/office/drawing/2014/main" id="{3D736764-8F89-4D77-9DE9-F1EAD190A99B}"/>
              </a:ext>
            </a:extLst>
          </p:cNvPr>
          <p:cNvSpPr>
            <a:spLocks noGrp="1"/>
          </p:cNvSpPr>
          <p:nvPr>
            <p:ph type="sldNum" sz="quarter" idx="12"/>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1389887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676275" y="2005965"/>
            <a:ext cx="10823575" cy="2419092"/>
          </a:xfrm>
        </p:spPr>
        <p:txBody>
          <a:bodyPr anchor="t"/>
          <a:lstStyle>
            <a:lvl1pPr algn="ctr">
              <a:defRPr sz="5000" b="1">
                <a:solidFill>
                  <a:schemeClr val="bg1"/>
                </a:solidFill>
              </a:defRPr>
            </a:lvl1pPr>
          </a:lstStyle>
          <a:p>
            <a:r>
              <a:rPr lang="sv-SE" dirty="0"/>
              <a:t>Klicka här för att ändra mall för rubrikformat</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bg1"/>
                </a:solidFill>
              </a:defRPr>
            </a:lvl1pPr>
          </a:lstStyle>
          <a:p>
            <a:fld id="{7653A3AE-4E81-423E-B4CC-349497AE646E}" type="datetime1">
              <a:rPr lang="sv-SE" smtClean="0"/>
              <a:t>2023-08-31</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bg1"/>
                </a:solidFill>
              </a:defRPr>
            </a:lvl1pPr>
          </a:lstStyle>
          <a:p>
            <a:r>
              <a:rPr lang="sv-SE" dirty="0"/>
              <a:t>Ange förvaltning som du önskar</a:t>
            </a:r>
          </a:p>
        </p:txBody>
      </p:sp>
      <p:grpSp>
        <p:nvGrpSpPr>
          <p:cNvPr id="7" name="Grupp 6">
            <a:extLst>
              <a:ext uri="{FF2B5EF4-FFF2-40B4-BE49-F238E27FC236}">
                <a16:creationId xmlns:a16="http://schemas.microsoft.com/office/drawing/2014/main" id="{645532E1-156E-44CD-8BC0-F0699272F806}"/>
              </a:ext>
            </a:extLst>
          </p:cNvPr>
          <p:cNvGrpSpPr/>
          <p:nvPr userDrawn="1"/>
        </p:nvGrpSpPr>
        <p:grpSpPr>
          <a:xfrm>
            <a:off x="276224" y="5972873"/>
            <a:ext cx="11610975" cy="635085"/>
            <a:chOff x="276224" y="5972873"/>
            <a:chExt cx="11610975" cy="635085"/>
          </a:xfrm>
        </p:grpSpPr>
        <p:pic>
          <p:nvPicPr>
            <p:cNvPr id="8" name="Bild 7">
              <a:extLst>
                <a:ext uri="{FF2B5EF4-FFF2-40B4-BE49-F238E27FC236}">
                  <a16:creationId xmlns:a16="http://schemas.microsoft.com/office/drawing/2014/main" id="{C4DB3386-209C-4789-A580-26CAC132EBA1}"/>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276224" y="5972873"/>
              <a:ext cx="11610975" cy="165190"/>
            </a:xfrm>
            <a:prstGeom prst="rect">
              <a:avLst/>
            </a:prstGeom>
          </p:spPr>
        </p:pic>
        <p:grpSp>
          <p:nvGrpSpPr>
            <p:cNvPr id="9" name="Bild 7">
              <a:extLst>
                <a:ext uri="{FF2B5EF4-FFF2-40B4-BE49-F238E27FC236}">
                  <a16:creationId xmlns:a16="http://schemas.microsoft.com/office/drawing/2014/main" id="{658EF493-3610-41E8-9226-C7E131027122}"/>
                </a:ext>
              </a:extLst>
            </p:cNvPr>
            <p:cNvGrpSpPr/>
            <p:nvPr userDrawn="1"/>
          </p:nvGrpSpPr>
          <p:grpSpPr>
            <a:xfrm>
              <a:off x="10331566" y="6187753"/>
              <a:ext cx="1228230" cy="389397"/>
              <a:chOff x="10331566" y="6187753"/>
              <a:chExt cx="1228230" cy="389397"/>
            </a:xfrm>
            <a:solidFill>
              <a:schemeClr val="bg1"/>
            </a:solidFill>
          </p:grpSpPr>
          <p:sp>
            <p:nvSpPr>
              <p:cNvPr id="26" name="Frihandsfigur: Form 25">
                <a:extLst>
                  <a:ext uri="{FF2B5EF4-FFF2-40B4-BE49-F238E27FC236}">
                    <a16:creationId xmlns:a16="http://schemas.microsoft.com/office/drawing/2014/main" id="{1622FAA5-748B-454F-8FB4-5333B356D873}"/>
                  </a:ext>
                </a:extLst>
              </p:cNvPr>
              <p:cNvSpPr/>
              <p:nvPr/>
            </p:nvSpPr>
            <p:spPr>
              <a:xfrm>
                <a:off x="10331566" y="6237594"/>
                <a:ext cx="47357" cy="156133"/>
              </a:xfrm>
              <a:custGeom>
                <a:avLst/>
                <a:gdLst>
                  <a:gd name="connsiteX0" fmla="*/ 2137 w 47357"/>
                  <a:gd name="connsiteY0" fmla="*/ 155158 h 156133"/>
                  <a:gd name="connsiteX1" fmla="*/ 603 w 47357"/>
                  <a:gd name="connsiteY1" fmla="*/ 155158 h 156133"/>
                  <a:gd name="connsiteX2" fmla="*/ -1570 w 47357"/>
                  <a:gd name="connsiteY2" fmla="*/ 145061 h 156133"/>
                  <a:gd name="connsiteX3" fmla="*/ 19137 w 47357"/>
                  <a:gd name="connsiteY3" fmla="*/ 111508 h 156133"/>
                  <a:gd name="connsiteX4" fmla="*/ 19137 w 47357"/>
                  <a:gd name="connsiteY4" fmla="*/ 56864 h 156133"/>
                  <a:gd name="connsiteX5" fmla="*/ 18753 w 47357"/>
                  <a:gd name="connsiteY5" fmla="*/ -975 h 156133"/>
                  <a:gd name="connsiteX6" fmla="*/ 32175 w 47357"/>
                  <a:gd name="connsiteY6" fmla="*/ -975 h 156133"/>
                  <a:gd name="connsiteX7" fmla="*/ 45788 w 47357"/>
                  <a:gd name="connsiteY7" fmla="*/ -975 h 156133"/>
                  <a:gd name="connsiteX8" fmla="*/ 44893 w 47357"/>
                  <a:gd name="connsiteY8" fmla="*/ 62296 h 156133"/>
                  <a:gd name="connsiteX9" fmla="*/ 45596 w 47357"/>
                  <a:gd name="connsiteY9" fmla="*/ 110804 h 156133"/>
                  <a:gd name="connsiteX10" fmla="*/ 2456 w 47357"/>
                  <a:gd name="connsiteY10" fmla="*/ 155158 h 15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57" h="156133">
                    <a:moveTo>
                      <a:pt x="2137" y="155158"/>
                    </a:moveTo>
                    <a:lnTo>
                      <a:pt x="603" y="155158"/>
                    </a:lnTo>
                    <a:lnTo>
                      <a:pt x="-1570" y="145061"/>
                    </a:lnTo>
                    <a:cubicBezTo>
                      <a:pt x="20415" y="144677"/>
                      <a:pt x="18945" y="126846"/>
                      <a:pt x="19137" y="111508"/>
                    </a:cubicBezTo>
                    <a:cubicBezTo>
                      <a:pt x="19520" y="92909"/>
                      <a:pt x="19137" y="75654"/>
                      <a:pt x="19137" y="56864"/>
                    </a:cubicBezTo>
                    <a:cubicBezTo>
                      <a:pt x="19137" y="35071"/>
                      <a:pt x="18753" y="14683"/>
                      <a:pt x="18753" y="-975"/>
                    </a:cubicBezTo>
                    <a:cubicBezTo>
                      <a:pt x="22716" y="-975"/>
                      <a:pt x="27446" y="-975"/>
                      <a:pt x="32175" y="-975"/>
                    </a:cubicBezTo>
                    <a:cubicBezTo>
                      <a:pt x="36904" y="-975"/>
                      <a:pt x="41761" y="-975"/>
                      <a:pt x="45788" y="-975"/>
                    </a:cubicBezTo>
                    <a:cubicBezTo>
                      <a:pt x="45788" y="16345"/>
                      <a:pt x="44893" y="38650"/>
                      <a:pt x="44893" y="62296"/>
                    </a:cubicBezTo>
                    <a:cubicBezTo>
                      <a:pt x="44893" y="70029"/>
                      <a:pt x="45404" y="98853"/>
                      <a:pt x="45596" y="110804"/>
                    </a:cubicBezTo>
                    <a:cubicBezTo>
                      <a:pt x="45596" y="136369"/>
                      <a:pt x="30513" y="155158"/>
                      <a:pt x="2456" y="155158"/>
                    </a:cubicBezTo>
                  </a:path>
                </a:pathLst>
              </a:custGeom>
              <a:grpFill/>
              <a:ln w="6363" cap="flat">
                <a:noFill/>
                <a:prstDash val="solid"/>
                <a:miter/>
              </a:ln>
            </p:spPr>
            <p:txBody>
              <a:bodyPr rtlCol="0" anchor="ctr"/>
              <a:lstStyle/>
              <a:p>
                <a:endParaRPr lang="sv-SE" dirty="0">
                  <a:solidFill>
                    <a:schemeClr val="bg1"/>
                  </a:solidFill>
                </a:endParaRPr>
              </a:p>
            </p:txBody>
          </p:sp>
          <p:sp>
            <p:nvSpPr>
              <p:cNvPr id="27" name="Frihandsfigur: Form 26">
                <a:extLst>
                  <a:ext uri="{FF2B5EF4-FFF2-40B4-BE49-F238E27FC236}">
                    <a16:creationId xmlns:a16="http://schemas.microsoft.com/office/drawing/2014/main" id="{555D7A21-F0CB-4C1B-8955-BCF7E49DD501}"/>
                  </a:ext>
                </a:extLst>
              </p:cNvPr>
              <p:cNvSpPr/>
              <p:nvPr/>
            </p:nvSpPr>
            <p:spPr>
              <a:xfrm>
                <a:off x="10398864" y="6187753"/>
                <a:ext cx="149613" cy="183030"/>
              </a:xfrm>
              <a:custGeom>
                <a:avLst/>
                <a:gdLst>
                  <a:gd name="connsiteX0" fmla="*/ 54032 w 149613"/>
                  <a:gd name="connsiteY0" fmla="*/ 26497 h 183030"/>
                  <a:gd name="connsiteX1" fmla="*/ 40803 w 149613"/>
                  <a:gd name="connsiteY1" fmla="*/ 12251 h 183030"/>
                  <a:gd name="connsiteX2" fmla="*/ 55055 w 149613"/>
                  <a:gd name="connsiteY2" fmla="*/ -965 h 183030"/>
                  <a:gd name="connsiteX3" fmla="*/ 68284 w 149613"/>
                  <a:gd name="connsiteY3" fmla="*/ 12820 h 183030"/>
                  <a:gd name="connsiteX4" fmla="*/ 54096 w 149613"/>
                  <a:gd name="connsiteY4" fmla="*/ 26497 h 183030"/>
                  <a:gd name="connsiteX5" fmla="*/ 54032 w 149613"/>
                  <a:gd name="connsiteY5" fmla="*/ 26497 h 183030"/>
                  <a:gd name="connsiteX6" fmla="*/ 92378 w 149613"/>
                  <a:gd name="connsiteY6" fmla="*/ 26497 h 183030"/>
                  <a:gd name="connsiteX7" fmla="*/ 79149 w 149613"/>
                  <a:gd name="connsiteY7" fmla="*/ 12251 h 183030"/>
                  <a:gd name="connsiteX8" fmla="*/ 93401 w 149613"/>
                  <a:gd name="connsiteY8" fmla="*/ -965 h 183030"/>
                  <a:gd name="connsiteX9" fmla="*/ 106630 w 149613"/>
                  <a:gd name="connsiteY9" fmla="*/ 12820 h 183030"/>
                  <a:gd name="connsiteX10" fmla="*/ 92442 w 149613"/>
                  <a:gd name="connsiteY10" fmla="*/ 26497 h 183030"/>
                  <a:gd name="connsiteX11" fmla="*/ 92378 w 149613"/>
                  <a:gd name="connsiteY11" fmla="*/ 26497 h 183030"/>
                  <a:gd name="connsiteX12" fmla="*/ 73205 w 149613"/>
                  <a:gd name="connsiteY12" fmla="*/ 56279 h 183030"/>
                  <a:gd name="connsiteX13" fmla="*/ 27957 w 149613"/>
                  <a:gd name="connsiteY13" fmla="*/ 114502 h 183030"/>
                  <a:gd name="connsiteX14" fmla="*/ 73205 w 149613"/>
                  <a:gd name="connsiteY14" fmla="*/ 172533 h 183030"/>
                  <a:gd name="connsiteX15" fmla="*/ 118453 w 149613"/>
                  <a:gd name="connsiteY15" fmla="*/ 114502 h 183030"/>
                  <a:gd name="connsiteX16" fmla="*/ 73205 w 149613"/>
                  <a:gd name="connsiteY16" fmla="*/ 56279 h 183030"/>
                  <a:gd name="connsiteX17" fmla="*/ 73205 w 149613"/>
                  <a:gd name="connsiteY17" fmla="*/ 182055 h 183030"/>
                  <a:gd name="connsiteX18" fmla="*/ -1570 w 149613"/>
                  <a:gd name="connsiteY18" fmla="*/ 114502 h 183030"/>
                  <a:gd name="connsiteX19" fmla="*/ 73205 w 149613"/>
                  <a:gd name="connsiteY19" fmla="*/ 46501 h 183030"/>
                  <a:gd name="connsiteX20" fmla="*/ 148044 w 149613"/>
                  <a:gd name="connsiteY20" fmla="*/ 114502 h 183030"/>
                  <a:gd name="connsiteX21" fmla="*/ 73205 w 149613"/>
                  <a:gd name="connsiteY21" fmla="*/ 182055 h 1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613" h="183030">
                    <a:moveTo>
                      <a:pt x="54032" y="26497"/>
                    </a:moveTo>
                    <a:cubicBezTo>
                      <a:pt x="46427" y="26216"/>
                      <a:pt x="40547" y="19837"/>
                      <a:pt x="40803" y="12251"/>
                    </a:cubicBezTo>
                    <a:cubicBezTo>
                      <a:pt x="41122" y="4672"/>
                      <a:pt x="47449" y="-1247"/>
                      <a:pt x="55055" y="-965"/>
                    </a:cubicBezTo>
                    <a:cubicBezTo>
                      <a:pt x="62468" y="-690"/>
                      <a:pt x="68284" y="5407"/>
                      <a:pt x="68284" y="12820"/>
                    </a:cubicBezTo>
                    <a:cubicBezTo>
                      <a:pt x="68156" y="20515"/>
                      <a:pt x="61765" y="26638"/>
                      <a:pt x="54096" y="26497"/>
                    </a:cubicBezTo>
                    <a:cubicBezTo>
                      <a:pt x="54096" y="26497"/>
                      <a:pt x="54032" y="26497"/>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23" y="56279"/>
                      <a:pt x="27957" y="77178"/>
                      <a:pt x="27957" y="114502"/>
                    </a:cubicBezTo>
                    <a:cubicBezTo>
                      <a:pt x="27957" y="151825"/>
                      <a:pt x="51795" y="172533"/>
                      <a:pt x="73205" y="172533"/>
                    </a:cubicBezTo>
                    <a:cubicBezTo>
                      <a:pt x="94615" y="172533"/>
                      <a:pt x="118453" y="152337"/>
                      <a:pt x="118453" y="114502"/>
                    </a:cubicBezTo>
                    <a:cubicBezTo>
                      <a:pt x="118453" y="76667"/>
                      <a:pt x="94871" y="56279"/>
                      <a:pt x="73205" y="56279"/>
                    </a:cubicBezTo>
                    <a:moveTo>
                      <a:pt x="73205" y="182055"/>
                    </a:moveTo>
                    <a:cubicBezTo>
                      <a:pt x="29234" y="182055"/>
                      <a:pt x="-1570" y="153231"/>
                      <a:pt x="-1570" y="114502"/>
                    </a:cubicBezTo>
                    <a:cubicBezTo>
                      <a:pt x="-1570" y="75772"/>
                      <a:pt x="29234" y="46501"/>
                      <a:pt x="73205" y="46501"/>
                    </a:cubicBezTo>
                    <a:cubicBezTo>
                      <a:pt x="117175" y="46501"/>
                      <a:pt x="148044" y="75900"/>
                      <a:pt x="148044" y="114502"/>
                    </a:cubicBezTo>
                    <a:cubicBezTo>
                      <a:pt x="148044" y="153104"/>
                      <a:pt x="117367" y="182055"/>
                      <a:pt x="73205" y="182055"/>
                    </a:cubicBezTo>
                  </a:path>
                </a:pathLst>
              </a:custGeom>
              <a:grpFill/>
              <a:ln w="6363" cap="flat">
                <a:noFill/>
                <a:prstDash val="solid"/>
                <a:miter/>
              </a:ln>
            </p:spPr>
            <p:txBody>
              <a:bodyPr rtlCol="0" anchor="ctr"/>
              <a:lstStyle/>
              <a:p>
                <a:endParaRPr lang="sv-SE" dirty="0">
                  <a:solidFill>
                    <a:schemeClr val="bg1"/>
                  </a:solidFill>
                </a:endParaRPr>
              </a:p>
            </p:txBody>
          </p:sp>
          <p:sp>
            <p:nvSpPr>
              <p:cNvPr id="28" name="Frihandsfigur: Form 27">
                <a:extLst>
                  <a:ext uri="{FF2B5EF4-FFF2-40B4-BE49-F238E27FC236}">
                    <a16:creationId xmlns:a16="http://schemas.microsoft.com/office/drawing/2014/main" id="{395CE7FA-DF40-49A8-86C5-D5E94CBE9844}"/>
                  </a:ext>
                </a:extLst>
              </p:cNvPr>
              <p:cNvSpPr/>
              <p:nvPr/>
            </p:nvSpPr>
            <p:spPr>
              <a:xfrm>
                <a:off x="10569569" y="6237594"/>
                <a:ext cx="118681" cy="131591"/>
              </a:xfrm>
              <a:custGeom>
                <a:avLst/>
                <a:gdLst>
                  <a:gd name="connsiteX0" fmla="*/ 116664 w 118681"/>
                  <a:gd name="connsiteY0" fmla="*/ 130617 h 131591"/>
                  <a:gd name="connsiteX1" fmla="*/ 105736 w 118681"/>
                  <a:gd name="connsiteY1" fmla="*/ 130617 h 131591"/>
                  <a:gd name="connsiteX2" fmla="*/ 96085 w 118681"/>
                  <a:gd name="connsiteY2" fmla="*/ 130617 h 131591"/>
                  <a:gd name="connsiteX3" fmla="*/ 45404 w 118681"/>
                  <a:gd name="connsiteY3" fmla="*/ 70924 h 131591"/>
                  <a:gd name="connsiteX4" fmla="*/ 10445 w 118681"/>
                  <a:gd name="connsiteY4" fmla="*/ 31811 h 131591"/>
                  <a:gd name="connsiteX5" fmla="*/ 10445 w 118681"/>
                  <a:gd name="connsiteY5" fmla="*/ 64086 h 131591"/>
                  <a:gd name="connsiteX6" fmla="*/ 11212 w 118681"/>
                  <a:gd name="connsiteY6" fmla="*/ 129019 h 131591"/>
                  <a:gd name="connsiteX7" fmla="*/ 4821 w 118681"/>
                  <a:gd name="connsiteY7" fmla="*/ 129019 h 131591"/>
                  <a:gd name="connsiteX8" fmla="*/ -1570 w 118681"/>
                  <a:gd name="connsiteY8" fmla="*/ 129019 h 131591"/>
                  <a:gd name="connsiteX9" fmla="*/ -1570 w 118681"/>
                  <a:gd name="connsiteY9" fmla="*/ 64278 h 131591"/>
                  <a:gd name="connsiteX10" fmla="*/ -1570 w 118681"/>
                  <a:gd name="connsiteY10" fmla="*/ -975 h 131591"/>
                  <a:gd name="connsiteX11" fmla="*/ 9294 w 118681"/>
                  <a:gd name="connsiteY11" fmla="*/ -975 h 131591"/>
                  <a:gd name="connsiteX12" fmla="*/ 19009 w 118681"/>
                  <a:gd name="connsiteY12" fmla="*/ -975 h 131591"/>
                  <a:gd name="connsiteX13" fmla="*/ 66047 w 118681"/>
                  <a:gd name="connsiteY13" fmla="*/ 55266 h 131591"/>
                  <a:gd name="connsiteX14" fmla="*/ 104393 w 118681"/>
                  <a:gd name="connsiteY14" fmla="*/ 98726 h 131591"/>
                  <a:gd name="connsiteX15" fmla="*/ 104393 w 118681"/>
                  <a:gd name="connsiteY15" fmla="*/ 64278 h 131591"/>
                  <a:gd name="connsiteX16" fmla="*/ 103882 w 118681"/>
                  <a:gd name="connsiteY16" fmla="*/ -975 h 131591"/>
                  <a:gd name="connsiteX17" fmla="*/ 110273 w 118681"/>
                  <a:gd name="connsiteY17" fmla="*/ -975 h 131591"/>
                  <a:gd name="connsiteX18" fmla="*/ 117111 w 118681"/>
                  <a:gd name="connsiteY18" fmla="*/ -975 h 131591"/>
                  <a:gd name="connsiteX19" fmla="*/ 117111 w 118681"/>
                  <a:gd name="connsiteY19" fmla="*/ 64086 h 131591"/>
                  <a:gd name="connsiteX20" fmla="*/ 117111 w 118681"/>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681" h="131591">
                    <a:moveTo>
                      <a:pt x="116664" y="130617"/>
                    </a:moveTo>
                    <a:cubicBezTo>
                      <a:pt x="112510" y="130617"/>
                      <a:pt x="108995" y="130617"/>
                      <a:pt x="105736" y="130617"/>
                    </a:cubicBezTo>
                    <a:cubicBezTo>
                      <a:pt x="102476" y="130617"/>
                      <a:pt x="99345" y="130617"/>
                      <a:pt x="96085" y="130617"/>
                    </a:cubicBezTo>
                    <a:cubicBezTo>
                      <a:pt x="84709" y="118730"/>
                      <a:pt x="70521" y="100707"/>
                      <a:pt x="45404" y="70924"/>
                    </a:cubicBezTo>
                    <a:cubicBezTo>
                      <a:pt x="26231" y="48748"/>
                      <a:pt x="18562" y="40119"/>
                      <a:pt x="10445" y="31811"/>
                    </a:cubicBezTo>
                    <a:cubicBezTo>
                      <a:pt x="10445" y="35454"/>
                      <a:pt x="10445" y="57375"/>
                      <a:pt x="10445" y="64086"/>
                    </a:cubicBezTo>
                    <a:cubicBezTo>
                      <a:pt x="10445" y="78338"/>
                      <a:pt x="10828"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94" y="-975"/>
                    </a:lnTo>
                    <a:lnTo>
                      <a:pt x="19009" y="-975"/>
                    </a:lnTo>
                    <a:cubicBezTo>
                      <a:pt x="32558" y="15450"/>
                      <a:pt x="38182" y="22480"/>
                      <a:pt x="66047" y="55266"/>
                    </a:cubicBezTo>
                    <a:cubicBezTo>
                      <a:pt x="86243" y="78849"/>
                      <a:pt x="93848" y="87733"/>
                      <a:pt x="104393" y="98726"/>
                    </a:cubicBezTo>
                    <a:cubicBezTo>
                      <a:pt x="104393" y="93868"/>
                      <a:pt x="104393" y="71691"/>
                      <a:pt x="104393" y="64278"/>
                    </a:cubicBezTo>
                    <a:cubicBezTo>
                      <a:pt x="104393" y="49834"/>
                      <a:pt x="104393" y="12382"/>
                      <a:pt x="103882" y="-975"/>
                    </a:cubicBezTo>
                    <a:lnTo>
                      <a:pt x="110273" y="-975"/>
                    </a:lnTo>
                    <a:lnTo>
                      <a:pt x="117111" y="-975"/>
                    </a:lnTo>
                    <a:cubicBezTo>
                      <a:pt x="117111" y="14491"/>
                      <a:pt x="117111" y="48620"/>
                      <a:pt x="117111" y="64086"/>
                    </a:cubicBezTo>
                    <a:cubicBezTo>
                      <a:pt x="117111" y="79552"/>
                      <a:pt x="117111" y="114575"/>
                      <a:pt x="117111"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29" name="Frihandsfigur: Form 28">
                <a:extLst>
                  <a:ext uri="{FF2B5EF4-FFF2-40B4-BE49-F238E27FC236}">
                    <a16:creationId xmlns:a16="http://schemas.microsoft.com/office/drawing/2014/main" id="{CB1E8A3A-9781-484E-A8EC-E9273C25CFA8}"/>
                  </a:ext>
                </a:extLst>
              </p:cNvPr>
              <p:cNvSpPr/>
              <p:nvPr/>
            </p:nvSpPr>
            <p:spPr>
              <a:xfrm>
                <a:off x="10717905" y="6237530"/>
                <a:ext cx="114974" cy="130249"/>
              </a:xfrm>
              <a:custGeom>
                <a:avLst/>
                <a:gdLst>
                  <a:gd name="connsiteX0" fmla="*/ 113214 w 114974"/>
                  <a:gd name="connsiteY0" fmla="*/ 129275 h 130249"/>
                  <a:gd name="connsiteX1" fmla="*/ 96596 w 114974"/>
                  <a:gd name="connsiteY1" fmla="*/ 129275 h 130249"/>
                  <a:gd name="connsiteX2" fmla="*/ 78446 w 114974"/>
                  <a:gd name="connsiteY2" fmla="*/ 129275 h 130249"/>
                  <a:gd name="connsiteX3" fmla="*/ 52882 w 114974"/>
                  <a:gd name="connsiteY3" fmla="*/ 98214 h 130249"/>
                  <a:gd name="connsiteX4" fmla="*/ 31791 w 114974"/>
                  <a:gd name="connsiteY4" fmla="*/ 73928 h 130249"/>
                  <a:gd name="connsiteX5" fmla="*/ 24953 w 114974"/>
                  <a:gd name="connsiteY5" fmla="*/ 80319 h 130249"/>
                  <a:gd name="connsiteX6" fmla="*/ 25464 w 114974"/>
                  <a:gd name="connsiteY6" fmla="*/ 129019 h 130249"/>
                  <a:gd name="connsiteX7" fmla="*/ 12107 w 114974"/>
                  <a:gd name="connsiteY7" fmla="*/ 129019 h 130249"/>
                  <a:gd name="connsiteX8" fmla="*/ -1570 w 114974"/>
                  <a:gd name="connsiteY8" fmla="*/ 129019 h 130249"/>
                  <a:gd name="connsiteX9" fmla="*/ -1058 w 114974"/>
                  <a:gd name="connsiteY9" fmla="*/ 62488 h 130249"/>
                  <a:gd name="connsiteX10" fmla="*/ -1570 w 114974"/>
                  <a:gd name="connsiteY10" fmla="*/ -975 h 130249"/>
                  <a:gd name="connsiteX11" fmla="*/ 11724 w 114974"/>
                  <a:gd name="connsiteY11" fmla="*/ -975 h 130249"/>
                  <a:gd name="connsiteX12" fmla="*/ 25464 w 114974"/>
                  <a:gd name="connsiteY12" fmla="*/ -975 h 130249"/>
                  <a:gd name="connsiteX13" fmla="*/ 24953 w 114974"/>
                  <a:gd name="connsiteY13" fmla="*/ 62488 h 130249"/>
                  <a:gd name="connsiteX14" fmla="*/ 54863 w 114974"/>
                  <a:gd name="connsiteY14" fmla="*/ 33473 h 130249"/>
                  <a:gd name="connsiteX15" fmla="*/ 88544 w 114974"/>
                  <a:gd name="connsiteY15" fmla="*/ -975 h 130249"/>
                  <a:gd name="connsiteX16" fmla="*/ 98003 w 114974"/>
                  <a:gd name="connsiteY16" fmla="*/ -975 h 130249"/>
                  <a:gd name="connsiteX17" fmla="*/ 107334 w 114974"/>
                  <a:gd name="connsiteY17" fmla="*/ -975 h 130249"/>
                  <a:gd name="connsiteX18" fmla="*/ 49047 w 114974"/>
                  <a:gd name="connsiteY18" fmla="*/ 56544 h 130249"/>
                  <a:gd name="connsiteX19" fmla="*/ 72694 w 114974"/>
                  <a:gd name="connsiteY19" fmla="*/ 83387 h 130249"/>
                  <a:gd name="connsiteX20" fmla="*/ 113405 w 114974"/>
                  <a:gd name="connsiteY20" fmla="*/ 129019 h 13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974" h="130249">
                    <a:moveTo>
                      <a:pt x="113214" y="129275"/>
                    </a:moveTo>
                    <a:cubicBezTo>
                      <a:pt x="108739" y="129275"/>
                      <a:pt x="102796" y="129275"/>
                      <a:pt x="96596" y="129275"/>
                    </a:cubicBezTo>
                    <a:cubicBezTo>
                      <a:pt x="90397" y="129275"/>
                      <a:pt x="83814" y="129275"/>
                      <a:pt x="78446" y="129275"/>
                    </a:cubicBezTo>
                    <a:cubicBezTo>
                      <a:pt x="69434" y="118410"/>
                      <a:pt x="63874" y="111188"/>
                      <a:pt x="52882" y="98214"/>
                    </a:cubicBezTo>
                    <a:cubicBezTo>
                      <a:pt x="43295" y="87094"/>
                      <a:pt x="31791" y="73928"/>
                      <a:pt x="31791" y="73928"/>
                    </a:cubicBezTo>
                    <a:lnTo>
                      <a:pt x="24953" y="80319"/>
                    </a:lnTo>
                    <a:cubicBezTo>
                      <a:pt x="24953" y="103391"/>
                      <a:pt x="24953" y="114384"/>
                      <a:pt x="25464" y="129019"/>
                    </a:cubicBezTo>
                    <a:cubicBezTo>
                      <a:pt x="21119" y="129019"/>
                      <a:pt x="16644" y="129019"/>
                      <a:pt x="12107" y="129019"/>
                    </a:cubicBezTo>
                    <a:cubicBezTo>
                      <a:pt x="7570" y="129019"/>
                      <a:pt x="2904" y="129019"/>
                      <a:pt x="-1570" y="129019"/>
                    </a:cubicBezTo>
                    <a:cubicBezTo>
                      <a:pt x="-1570" y="107162"/>
                      <a:pt x="-1058" y="79233"/>
                      <a:pt x="-1058" y="62488"/>
                    </a:cubicBezTo>
                    <a:cubicBezTo>
                      <a:pt x="-1058" y="45744"/>
                      <a:pt x="-1570" y="10401"/>
                      <a:pt x="-1570" y="-975"/>
                    </a:cubicBezTo>
                    <a:cubicBezTo>
                      <a:pt x="2648" y="-975"/>
                      <a:pt x="7186" y="-975"/>
                      <a:pt x="11724" y="-975"/>
                    </a:cubicBezTo>
                    <a:cubicBezTo>
                      <a:pt x="16261" y="-975"/>
                      <a:pt x="20927" y="-975"/>
                      <a:pt x="25464" y="-975"/>
                    </a:cubicBezTo>
                    <a:cubicBezTo>
                      <a:pt x="25464" y="12702"/>
                      <a:pt x="24953" y="41398"/>
                      <a:pt x="24953" y="62488"/>
                    </a:cubicBezTo>
                    <a:cubicBezTo>
                      <a:pt x="37735" y="50601"/>
                      <a:pt x="45085" y="43315"/>
                      <a:pt x="54863" y="33473"/>
                    </a:cubicBezTo>
                    <a:cubicBezTo>
                      <a:pt x="61254" y="27082"/>
                      <a:pt x="79916" y="7909"/>
                      <a:pt x="88544" y="-975"/>
                    </a:cubicBezTo>
                    <a:cubicBezTo>
                      <a:pt x="92059" y="-975"/>
                      <a:pt x="94935" y="-975"/>
                      <a:pt x="98003" y="-975"/>
                    </a:cubicBezTo>
                    <a:cubicBezTo>
                      <a:pt x="101071" y="-975"/>
                      <a:pt x="103882" y="-975"/>
                      <a:pt x="107334" y="-975"/>
                    </a:cubicBezTo>
                    <a:cubicBezTo>
                      <a:pt x="87138" y="18198"/>
                      <a:pt x="68348" y="36860"/>
                      <a:pt x="49047" y="56544"/>
                    </a:cubicBezTo>
                    <a:lnTo>
                      <a:pt x="72694" y="83387"/>
                    </a:lnTo>
                    <a:cubicBezTo>
                      <a:pt x="85476" y="97959"/>
                      <a:pt x="97044" y="110932"/>
                      <a:pt x="11340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0" name="Frihandsfigur: Form 29">
                <a:extLst>
                  <a:ext uri="{FF2B5EF4-FFF2-40B4-BE49-F238E27FC236}">
                    <a16:creationId xmlns:a16="http://schemas.microsoft.com/office/drawing/2014/main" id="{23DBD1E6-8241-4705-BFB3-CD287171483B}"/>
                  </a:ext>
                </a:extLst>
              </p:cNvPr>
              <p:cNvSpPr/>
              <p:nvPr/>
            </p:nvSpPr>
            <p:spPr>
              <a:xfrm>
                <a:off x="10833455" y="6187753"/>
                <a:ext cx="149613" cy="183285"/>
              </a:xfrm>
              <a:custGeom>
                <a:avLst/>
                <a:gdLst>
                  <a:gd name="connsiteX0" fmla="*/ 54032 w 149613"/>
                  <a:gd name="connsiteY0" fmla="*/ 26497 h 183285"/>
                  <a:gd name="connsiteX1" fmla="*/ 39396 w 149613"/>
                  <a:gd name="connsiteY1" fmla="*/ 13728 h 183285"/>
                  <a:gd name="connsiteX2" fmla="*/ 52178 w 149613"/>
                  <a:gd name="connsiteY2" fmla="*/ -921 h 183285"/>
                  <a:gd name="connsiteX3" fmla="*/ 54032 w 149613"/>
                  <a:gd name="connsiteY3" fmla="*/ -921 h 183285"/>
                  <a:gd name="connsiteX4" fmla="*/ 68668 w 149613"/>
                  <a:gd name="connsiteY4" fmla="*/ 11849 h 183285"/>
                  <a:gd name="connsiteX5" fmla="*/ 55885 w 149613"/>
                  <a:gd name="connsiteY5" fmla="*/ 26497 h 183285"/>
                  <a:gd name="connsiteX6" fmla="*/ 54032 w 149613"/>
                  <a:gd name="connsiteY6" fmla="*/ 26497 h 183285"/>
                  <a:gd name="connsiteX7" fmla="*/ 92378 w 149613"/>
                  <a:gd name="connsiteY7" fmla="*/ 26497 h 183285"/>
                  <a:gd name="connsiteX8" fmla="*/ 79149 w 149613"/>
                  <a:gd name="connsiteY8" fmla="*/ 12251 h 183285"/>
                  <a:gd name="connsiteX9" fmla="*/ 93401 w 149613"/>
                  <a:gd name="connsiteY9" fmla="*/ -965 h 183285"/>
                  <a:gd name="connsiteX10" fmla="*/ 106630 w 149613"/>
                  <a:gd name="connsiteY10" fmla="*/ 12820 h 183285"/>
                  <a:gd name="connsiteX11" fmla="*/ 92442 w 149613"/>
                  <a:gd name="connsiteY11" fmla="*/ 26497 h 183285"/>
                  <a:gd name="connsiteX12" fmla="*/ 92378 w 149613"/>
                  <a:gd name="connsiteY12" fmla="*/ 26497 h 183285"/>
                  <a:gd name="connsiteX13" fmla="*/ 73205 w 149613"/>
                  <a:gd name="connsiteY13" fmla="*/ 56279 h 183285"/>
                  <a:gd name="connsiteX14" fmla="*/ 27957 w 149613"/>
                  <a:gd name="connsiteY14" fmla="*/ 114502 h 183285"/>
                  <a:gd name="connsiteX15" fmla="*/ 73205 w 149613"/>
                  <a:gd name="connsiteY15" fmla="*/ 172533 h 183285"/>
                  <a:gd name="connsiteX16" fmla="*/ 118453 w 149613"/>
                  <a:gd name="connsiteY16" fmla="*/ 114502 h 183285"/>
                  <a:gd name="connsiteX17" fmla="*/ 73205 w 149613"/>
                  <a:gd name="connsiteY17" fmla="*/ 56535 h 183285"/>
                  <a:gd name="connsiteX18" fmla="*/ 73205 w 149613"/>
                  <a:gd name="connsiteY18" fmla="*/ 182311 h 183285"/>
                  <a:gd name="connsiteX19" fmla="*/ -1570 w 149613"/>
                  <a:gd name="connsiteY19" fmla="*/ 114757 h 183285"/>
                  <a:gd name="connsiteX20" fmla="*/ 73205 w 149613"/>
                  <a:gd name="connsiteY20" fmla="*/ 46756 h 183285"/>
                  <a:gd name="connsiteX21" fmla="*/ 148044 w 149613"/>
                  <a:gd name="connsiteY21" fmla="*/ 114757 h 183285"/>
                  <a:gd name="connsiteX22" fmla="*/ 73205 w 149613"/>
                  <a:gd name="connsiteY22" fmla="*/ 182311 h 18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613" h="183285">
                    <a:moveTo>
                      <a:pt x="54032" y="26497"/>
                    </a:moveTo>
                    <a:cubicBezTo>
                      <a:pt x="46490" y="27015"/>
                      <a:pt x="39908" y="21295"/>
                      <a:pt x="39396" y="13728"/>
                    </a:cubicBezTo>
                    <a:cubicBezTo>
                      <a:pt x="38885" y="6154"/>
                      <a:pt x="44573" y="-403"/>
                      <a:pt x="52178" y="-921"/>
                    </a:cubicBezTo>
                    <a:cubicBezTo>
                      <a:pt x="52754" y="-965"/>
                      <a:pt x="53393" y="-965"/>
                      <a:pt x="54032" y="-921"/>
                    </a:cubicBezTo>
                    <a:cubicBezTo>
                      <a:pt x="61574" y="-1438"/>
                      <a:pt x="68156" y="4282"/>
                      <a:pt x="68668" y="11849"/>
                    </a:cubicBezTo>
                    <a:cubicBezTo>
                      <a:pt x="69179" y="19422"/>
                      <a:pt x="63490" y="25979"/>
                      <a:pt x="55885" y="26497"/>
                    </a:cubicBezTo>
                    <a:cubicBezTo>
                      <a:pt x="55310" y="26542"/>
                      <a:pt x="54671" y="26542"/>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87" y="56279"/>
                      <a:pt x="27957" y="77178"/>
                      <a:pt x="27957" y="114502"/>
                    </a:cubicBezTo>
                    <a:cubicBezTo>
                      <a:pt x="27957" y="151825"/>
                      <a:pt x="51795" y="172533"/>
                      <a:pt x="73205" y="172533"/>
                    </a:cubicBezTo>
                    <a:cubicBezTo>
                      <a:pt x="94615" y="172533"/>
                      <a:pt x="118453" y="152337"/>
                      <a:pt x="118453" y="114502"/>
                    </a:cubicBezTo>
                    <a:cubicBezTo>
                      <a:pt x="118453" y="76667"/>
                      <a:pt x="94871" y="56535"/>
                      <a:pt x="73205" y="56535"/>
                    </a:cubicBezTo>
                    <a:moveTo>
                      <a:pt x="73205" y="182311"/>
                    </a:moveTo>
                    <a:cubicBezTo>
                      <a:pt x="29234" y="182311"/>
                      <a:pt x="-1570" y="153487"/>
                      <a:pt x="-1570" y="114757"/>
                    </a:cubicBezTo>
                    <a:cubicBezTo>
                      <a:pt x="-1570" y="76028"/>
                      <a:pt x="29234" y="46756"/>
                      <a:pt x="73205" y="46756"/>
                    </a:cubicBezTo>
                    <a:cubicBezTo>
                      <a:pt x="117175" y="46756"/>
                      <a:pt x="148044" y="76155"/>
                      <a:pt x="148044" y="114757"/>
                    </a:cubicBezTo>
                    <a:cubicBezTo>
                      <a:pt x="148044" y="153359"/>
                      <a:pt x="117367" y="182311"/>
                      <a:pt x="73205" y="182311"/>
                    </a:cubicBezTo>
                  </a:path>
                </a:pathLst>
              </a:custGeom>
              <a:grpFill/>
              <a:ln w="6363" cap="flat">
                <a:noFill/>
                <a:prstDash val="solid"/>
                <a:miter/>
              </a:ln>
            </p:spPr>
            <p:txBody>
              <a:bodyPr rtlCol="0" anchor="ctr"/>
              <a:lstStyle/>
              <a:p>
                <a:endParaRPr lang="sv-SE" dirty="0">
                  <a:solidFill>
                    <a:schemeClr val="bg1"/>
                  </a:solidFill>
                </a:endParaRPr>
              </a:p>
            </p:txBody>
          </p:sp>
          <p:sp>
            <p:nvSpPr>
              <p:cNvPr id="31" name="Frihandsfigur: Form 30">
                <a:extLst>
                  <a:ext uri="{FF2B5EF4-FFF2-40B4-BE49-F238E27FC236}">
                    <a16:creationId xmlns:a16="http://schemas.microsoft.com/office/drawing/2014/main" id="{DC8D5857-69C8-48E4-80BB-CAE2DD9C50C1}"/>
                  </a:ext>
                </a:extLst>
              </p:cNvPr>
              <p:cNvSpPr/>
              <p:nvPr/>
            </p:nvSpPr>
            <p:spPr>
              <a:xfrm>
                <a:off x="11007547" y="6237594"/>
                <a:ext cx="89602" cy="129994"/>
              </a:xfrm>
              <a:custGeom>
                <a:avLst/>
                <a:gdLst>
                  <a:gd name="connsiteX0" fmla="*/ 24952 w 89602"/>
                  <a:gd name="connsiteY0" fmla="*/ 9314 h 129994"/>
                  <a:gd name="connsiteX1" fmla="*/ 24952 w 89602"/>
                  <a:gd name="connsiteY1" fmla="*/ 39033 h 129994"/>
                  <a:gd name="connsiteX2" fmla="*/ 24952 w 89602"/>
                  <a:gd name="connsiteY2" fmla="*/ 59740 h 129994"/>
                  <a:gd name="connsiteX3" fmla="*/ 34092 w 89602"/>
                  <a:gd name="connsiteY3" fmla="*/ 59740 h 129994"/>
                  <a:gd name="connsiteX4" fmla="*/ 61318 w 89602"/>
                  <a:gd name="connsiteY4" fmla="*/ 34176 h 129994"/>
                  <a:gd name="connsiteX5" fmla="*/ 35753 w 89602"/>
                  <a:gd name="connsiteY5" fmla="*/ 9314 h 129994"/>
                  <a:gd name="connsiteX6" fmla="*/ 25464 w 89602"/>
                  <a:gd name="connsiteY6" fmla="*/ 9314 h 129994"/>
                  <a:gd name="connsiteX7" fmla="*/ 25464 w 89602"/>
                  <a:gd name="connsiteY7" fmla="*/ 129019 h 129994"/>
                  <a:gd name="connsiteX8" fmla="*/ 11723 w 89602"/>
                  <a:gd name="connsiteY8" fmla="*/ 129019 h 129994"/>
                  <a:gd name="connsiteX9" fmla="*/ -1570 w 89602"/>
                  <a:gd name="connsiteY9" fmla="*/ 129019 h 129994"/>
                  <a:gd name="connsiteX10" fmla="*/ -1059 w 89602"/>
                  <a:gd name="connsiteY10" fmla="*/ 62296 h 129994"/>
                  <a:gd name="connsiteX11" fmla="*/ -1570 w 89602"/>
                  <a:gd name="connsiteY11" fmla="*/ -975 h 129994"/>
                  <a:gd name="connsiteX12" fmla="*/ 18242 w 89602"/>
                  <a:gd name="connsiteY12" fmla="*/ -592 h 129994"/>
                  <a:gd name="connsiteX13" fmla="*/ 46171 w 89602"/>
                  <a:gd name="connsiteY13" fmla="*/ -975 h 129994"/>
                  <a:gd name="connsiteX14" fmla="*/ 88033 w 89602"/>
                  <a:gd name="connsiteY14" fmla="*/ 33984 h 129994"/>
                  <a:gd name="connsiteX15" fmla="*/ 55183 w 89602"/>
                  <a:gd name="connsiteY15" fmla="*/ 68624 h 129994"/>
                  <a:gd name="connsiteX16" fmla="*/ 30065 w 89602"/>
                  <a:gd name="connsiteY16" fmla="*/ 70029 h 129994"/>
                  <a:gd name="connsiteX17" fmla="*/ 24952 w 89602"/>
                  <a:gd name="connsiteY17" fmla="*/ 70029 h 129994"/>
                  <a:gd name="connsiteX18" fmla="*/ 25464 w 89602"/>
                  <a:gd name="connsiteY1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602" h="129994">
                    <a:moveTo>
                      <a:pt x="24952" y="9314"/>
                    </a:moveTo>
                    <a:cubicBezTo>
                      <a:pt x="24952" y="17431"/>
                      <a:pt x="24952" y="39033"/>
                      <a:pt x="24952" y="39033"/>
                    </a:cubicBezTo>
                    <a:lnTo>
                      <a:pt x="24952" y="59740"/>
                    </a:lnTo>
                    <a:lnTo>
                      <a:pt x="34092" y="59740"/>
                    </a:lnTo>
                    <a:cubicBezTo>
                      <a:pt x="47449" y="59740"/>
                      <a:pt x="61318" y="53988"/>
                      <a:pt x="61318" y="34176"/>
                    </a:cubicBezTo>
                    <a:cubicBezTo>
                      <a:pt x="61318" y="16856"/>
                      <a:pt x="52690" y="9314"/>
                      <a:pt x="35753" y="9314"/>
                    </a:cubicBezTo>
                    <a:lnTo>
                      <a:pt x="25464" y="9314"/>
                    </a:lnTo>
                    <a:moveTo>
                      <a:pt x="25464" y="129019"/>
                    </a:moveTo>
                    <a:cubicBezTo>
                      <a:pt x="21118" y="129019"/>
                      <a:pt x="16388" y="129019"/>
                      <a:pt x="11723" y="129019"/>
                    </a:cubicBezTo>
                    <a:cubicBezTo>
                      <a:pt x="7058" y="129019"/>
                      <a:pt x="2456" y="129019"/>
                      <a:pt x="-1570" y="129019"/>
                    </a:cubicBezTo>
                    <a:cubicBezTo>
                      <a:pt x="-1570" y="118921"/>
                      <a:pt x="-1059" y="81597"/>
                      <a:pt x="-1059" y="62296"/>
                    </a:cubicBezTo>
                    <a:cubicBezTo>
                      <a:pt x="-1059" y="35774"/>
                      <a:pt x="-1570" y="3499"/>
                      <a:pt x="-1570" y="-975"/>
                    </a:cubicBezTo>
                    <a:cubicBezTo>
                      <a:pt x="4821" y="-975"/>
                      <a:pt x="10317" y="-592"/>
                      <a:pt x="18242" y="-592"/>
                    </a:cubicBezTo>
                    <a:cubicBezTo>
                      <a:pt x="29426" y="-592"/>
                      <a:pt x="35179" y="-975"/>
                      <a:pt x="46171" y="-975"/>
                    </a:cubicBezTo>
                    <a:cubicBezTo>
                      <a:pt x="67453" y="-975"/>
                      <a:pt x="88033" y="11807"/>
                      <a:pt x="88033" y="33984"/>
                    </a:cubicBezTo>
                    <a:cubicBezTo>
                      <a:pt x="88033" y="53796"/>
                      <a:pt x="71096" y="65173"/>
                      <a:pt x="55183" y="68624"/>
                    </a:cubicBezTo>
                    <a:cubicBezTo>
                      <a:pt x="46874" y="69793"/>
                      <a:pt x="38438" y="70260"/>
                      <a:pt x="30065" y="70029"/>
                    </a:cubicBezTo>
                    <a:lnTo>
                      <a:pt x="24952" y="70029"/>
                    </a:lnTo>
                    <a:cubicBezTo>
                      <a:pt x="24952" y="102305"/>
                      <a:pt x="24952" y="114383"/>
                      <a:pt x="25464"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2" name="Frihandsfigur: Form 31">
                <a:extLst>
                  <a:ext uri="{FF2B5EF4-FFF2-40B4-BE49-F238E27FC236}">
                    <a16:creationId xmlns:a16="http://schemas.microsoft.com/office/drawing/2014/main" id="{696DD17B-9DB2-4AE6-B0F6-8393643E71FB}"/>
                  </a:ext>
                </a:extLst>
              </p:cNvPr>
              <p:cNvSpPr/>
              <p:nvPr/>
            </p:nvSpPr>
            <p:spPr>
              <a:xfrm>
                <a:off x="11117217" y="6237594"/>
                <a:ext cx="27034" cy="129994"/>
              </a:xfrm>
              <a:custGeom>
                <a:avLst/>
                <a:gdLst>
                  <a:gd name="connsiteX0" fmla="*/ 25465 w 27034"/>
                  <a:gd name="connsiteY0" fmla="*/ 129019 h 129994"/>
                  <a:gd name="connsiteX1" fmla="*/ 11979 w 27034"/>
                  <a:gd name="connsiteY1" fmla="*/ 129019 h 129994"/>
                  <a:gd name="connsiteX2" fmla="*/ -1570 w 27034"/>
                  <a:gd name="connsiteY2" fmla="*/ 129019 h 129994"/>
                  <a:gd name="connsiteX3" fmla="*/ -1058 w 27034"/>
                  <a:gd name="connsiteY3" fmla="*/ 62488 h 129994"/>
                  <a:gd name="connsiteX4" fmla="*/ -1570 w 27034"/>
                  <a:gd name="connsiteY4" fmla="*/ -975 h 129994"/>
                  <a:gd name="connsiteX5" fmla="*/ 11979 w 27034"/>
                  <a:gd name="connsiteY5" fmla="*/ -975 h 129994"/>
                  <a:gd name="connsiteX6" fmla="*/ 25465 w 27034"/>
                  <a:gd name="connsiteY6" fmla="*/ -975 h 129994"/>
                  <a:gd name="connsiteX7" fmla="*/ 24889 w 27034"/>
                  <a:gd name="connsiteY7" fmla="*/ 62488 h 129994"/>
                  <a:gd name="connsiteX8" fmla="*/ 25465 w 27034"/>
                  <a:gd name="connsiteY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4" h="129994">
                    <a:moveTo>
                      <a:pt x="25465" y="129019"/>
                    </a:moveTo>
                    <a:cubicBezTo>
                      <a:pt x="21182" y="129019"/>
                      <a:pt x="16581" y="129019"/>
                      <a:pt x="11979" y="129019"/>
                    </a:cubicBezTo>
                    <a:cubicBezTo>
                      <a:pt x="7378" y="129019"/>
                      <a:pt x="2712" y="129019"/>
                      <a:pt x="-1570" y="129019"/>
                    </a:cubicBezTo>
                    <a:cubicBezTo>
                      <a:pt x="-1570" y="104989"/>
                      <a:pt x="-1058" y="79233"/>
                      <a:pt x="-1058" y="62488"/>
                    </a:cubicBezTo>
                    <a:cubicBezTo>
                      <a:pt x="-1058" y="45744"/>
                      <a:pt x="-1570" y="8740"/>
                      <a:pt x="-1570" y="-975"/>
                    </a:cubicBezTo>
                    <a:cubicBezTo>
                      <a:pt x="2648" y="-975"/>
                      <a:pt x="7314" y="-975"/>
                      <a:pt x="11979" y="-975"/>
                    </a:cubicBezTo>
                    <a:cubicBezTo>
                      <a:pt x="16645" y="-975"/>
                      <a:pt x="21310" y="-975"/>
                      <a:pt x="25465" y="-975"/>
                    </a:cubicBezTo>
                    <a:cubicBezTo>
                      <a:pt x="25465" y="9314"/>
                      <a:pt x="24889" y="45169"/>
                      <a:pt x="24889" y="62488"/>
                    </a:cubicBezTo>
                    <a:cubicBezTo>
                      <a:pt x="24889" y="79808"/>
                      <a:pt x="25273" y="105180"/>
                      <a:pt x="2546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3" name="Frihandsfigur: Form 32">
                <a:extLst>
                  <a:ext uri="{FF2B5EF4-FFF2-40B4-BE49-F238E27FC236}">
                    <a16:creationId xmlns:a16="http://schemas.microsoft.com/office/drawing/2014/main" id="{272539BD-CD97-4C3B-A90D-0EE1DCE30491}"/>
                  </a:ext>
                </a:extLst>
              </p:cNvPr>
              <p:cNvSpPr/>
              <p:nvPr/>
            </p:nvSpPr>
            <p:spPr>
              <a:xfrm>
                <a:off x="11178124" y="6237594"/>
                <a:ext cx="118554" cy="131591"/>
              </a:xfrm>
              <a:custGeom>
                <a:avLst/>
                <a:gdLst>
                  <a:gd name="connsiteX0" fmla="*/ 116664 w 118554"/>
                  <a:gd name="connsiteY0" fmla="*/ 130617 h 131591"/>
                  <a:gd name="connsiteX1" fmla="*/ 105800 w 118554"/>
                  <a:gd name="connsiteY1" fmla="*/ 130617 h 131591"/>
                  <a:gd name="connsiteX2" fmla="*/ 96149 w 118554"/>
                  <a:gd name="connsiteY2" fmla="*/ 130617 h 131591"/>
                  <a:gd name="connsiteX3" fmla="*/ 45468 w 118554"/>
                  <a:gd name="connsiteY3" fmla="*/ 70924 h 131591"/>
                  <a:gd name="connsiteX4" fmla="*/ 10509 w 118554"/>
                  <a:gd name="connsiteY4" fmla="*/ 31811 h 131591"/>
                  <a:gd name="connsiteX5" fmla="*/ 10509 w 118554"/>
                  <a:gd name="connsiteY5" fmla="*/ 64086 h 131591"/>
                  <a:gd name="connsiteX6" fmla="*/ 11212 w 118554"/>
                  <a:gd name="connsiteY6" fmla="*/ 129019 h 131591"/>
                  <a:gd name="connsiteX7" fmla="*/ 4821 w 118554"/>
                  <a:gd name="connsiteY7" fmla="*/ 129019 h 131591"/>
                  <a:gd name="connsiteX8" fmla="*/ -1570 w 118554"/>
                  <a:gd name="connsiteY8" fmla="*/ 129019 h 131591"/>
                  <a:gd name="connsiteX9" fmla="*/ -1570 w 118554"/>
                  <a:gd name="connsiteY9" fmla="*/ 64278 h 131591"/>
                  <a:gd name="connsiteX10" fmla="*/ -1570 w 118554"/>
                  <a:gd name="connsiteY10" fmla="*/ -975 h 131591"/>
                  <a:gd name="connsiteX11" fmla="*/ 9231 w 118554"/>
                  <a:gd name="connsiteY11" fmla="*/ -975 h 131591"/>
                  <a:gd name="connsiteX12" fmla="*/ 19009 w 118554"/>
                  <a:gd name="connsiteY12" fmla="*/ -975 h 131591"/>
                  <a:gd name="connsiteX13" fmla="*/ 66048 w 118554"/>
                  <a:gd name="connsiteY13" fmla="*/ 55266 h 131591"/>
                  <a:gd name="connsiteX14" fmla="*/ 104394 w 118554"/>
                  <a:gd name="connsiteY14" fmla="*/ 98726 h 131591"/>
                  <a:gd name="connsiteX15" fmla="*/ 104394 w 118554"/>
                  <a:gd name="connsiteY15" fmla="*/ 64278 h 131591"/>
                  <a:gd name="connsiteX16" fmla="*/ 103818 w 118554"/>
                  <a:gd name="connsiteY16" fmla="*/ -975 h 131591"/>
                  <a:gd name="connsiteX17" fmla="*/ 110209 w 118554"/>
                  <a:gd name="connsiteY17" fmla="*/ -975 h 131591"/>
                  <a:gd name="connsiteX18" fmla="*/ 116984 w 118554"/>
                  <a:gd name="connsiteY18" fmla="*/ -975 h 131591"/>
                  <a:gd name="connsiteX19" fmla="*/ 116984 w 118554"/>
                  <a:gd name="connsiteY19" fmla="*/ 64086 h 131591"/>
                  <a:gd name="connsiteX20" fmla="*/ 116984 w 118554"/>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554" h="131591">
                    <a:moveTo>
                      <a:pt x="116664" y="130617"/>
                    </a:moveTo>
                    <a:cubicBezTo>
                      <a:pt x="112510" y="130617"/>
                      <a:pt x="109059" y="130617"/>
                      <a:pt x="105800" y="130617"/>
                    </a:cubicBezTo>
                    <a:cubicBezTo>
                      <a:pt x="102540" y="130617"/>
                      <a:pt x="99409" y="130617"/>
                      <a:pt x="96149" y="130617"/>
                    </a:cubicBezTo>
                    <a:cubicBezTo>
                      <a:pt x="84773" y="118730"/>
                      <a:pt x="70585" y="100707"/>
                      <a:pt x="45468" y="70924"/>
                    </a:cubicBezTo>
                    <a:cubicBezTo>
                      <a:pt x="26295" y="48748"/>
                      <a:pt x="18626" y="40119"/>
                      <a:pt x="10509" y="31811"/>
                    </a:cubicBezTo>
                    <a:cubicBezTo>
                      <a:pt x="10509" y="35454"/>
                      <a:pt x="10509" y="57375"/>
                      <a:pt x="10509" y="64086"/>
                    </a:cubicBezTo>
                    <a:cubicBezTo>
                      <a:pt x="10509" y="78338"/>
                      <a:pt x="10893"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31" y="-975"/>
                    </a:lnTo>
                    <a:lnTo>
                      <a:pt x="19009" y="-975"/>
                    </a:lnTo>
                    <a:cubicBezTo>
                      <a:pt x="32495" y="15450"/>
                      <a:pt x="38182" y="22480"/>
                      <a:pt x="66048" y="55266"/>
                    </a:cubicBezTo>
                    <a:cubicBezTo>
                      <a:pt x="86243" y="78849"/>
                      <a:pt x="93785" y="87733"/>
                      <a:pt x="104394" y="98726"/>
                    </a:cubicBezTo>
                    <a:cubicBezTo>
                      <a:pt x="104394" y="93868"/>
                      <a:pt x="104394" y="71691"/>
                      <a:pt x="104394" y="64278"/>
                    </a:cubicBezTo>
                    <a:cubicBezTo>
                      <a:pt x="104394" y="49834"/>
                      <a:pt x="104394" y="12382"/>
                      <a:pt x="103818" y="-975"/>
                    </a:cubicBezTo>
                    <a:lnTo>
                      <a:pt x="110209" y="-975"/>
                    </a:lnTo>
                    <a:lnTo>
                      <a:pt x="116984" y="-975"/>
                    </a:lnTo>
                    <a:cubicBezTo>
                      <a:pt x="116984" y="14491"/>
                      <a:pt x="116984" y="48620"/>
                      <a:pt x="116984" y="64086"/>
                    </a:cubicBezTo>
                    <a:cubicBezTo>
                      <a:pt x="116984" y="79552"/>
                      <a:pt x="116984" y="114575"/>
                      <a:pt x="116984"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34" name="Frihandsfigur: Form 33">
                <a:extLst>
                  <a:ext uri="{FF2B5EF4-FFF2-40B4-BE49-F238E27FC236}">
                    <a16:creationId xmlns:a16="http://schemas.microsoft.com/office/drawing/2014/main" id="{9FE7B760-E61C-496C-872F-7C25FC7500A3}"/>
                  </a:ext>
                </a:extLst>
              </p:cNvPr>
              <p:cNvSpPr/>
              <p:nvPr/>
            </p:nvSpPr>
            <p:spPr>
              <a:xfrm>
                <a:off x="11320516" y="6235004"/>
                <a:ext cx="129610" cy="135843"/>
              </a:xfrm>
              <a:custGeom>
                <a:avLst/>
                <a:gdLst>
                  <a:gd name="connsiteX0" fmla="*/ 70585 w 129610"/>
                  <a:gd name="connsiteY0" fmla="*/ 134804 h 135843"/>
                  <a:gd name="connsiteX1" fmla="*/ -1570 w 129610"/>
                  <a:gd name="connsiteY1" fmla="*/ 66867 h 135843"/>
                  <a:gd name="connsiteX2" fmla="*/ 70904 w 129610"/>
                  <a:gd name="connsiteY2" fmla="*/ -942 h 135843"/>
                  <a:gd name="connsiteX3" fmla="*/ 124845 w 129610"/>
                  <a:gd name="connsiteY3" fmla="*/ 18742 h 135843"/>
                  <a:gd name="connsiteX4" fmla="*/ 118837 w 129610"/>
                  <a:gd name="connsiteY4" fmla="*/ 26476 h 135843"/>
                  <a:gd name="connsiteX5" fmla="*/ 79724 w 129610"/>
                  <a:gd name="connsiteY5" fmla="*/ 11329 h 135843"/>
                  <a:gd name="connsiteX6" fmla="*/ 27637 w 129610"/>
                  <a:gd name="connsiteY6" fmla="*/ 65289 h 135843"/>
                  <a:gd name="connsiteX7" fmla="*/ 27637 w 129610"/>
                  <a:gd name="connsiteY7" fmla="*/ 66356 h 135843"/>
                  <a:gd name="connsiteX8" fmla="*/ 79213 w 129610"/>
                  <a:gd name="connsiteY8" fmla="*/ 123875 h 135843"/>
                  <a:gd name="connsiteX9" fmla="*/ 101582 w 129610"/>
                  <a:gd name="connsiteY9" fmla="*/ 121766 h 135843"/>
                  <a:gd name="connsiteX10" fmla="*/ 101198 w 129610"/>
                  <a:gd name="connsiteY10" fmla="*/ 80800 h 135843"/>
                  <a:gd name="connsiteX11" fmla="*/ 73269 w 129610"/>
                  <a:gd name="connsiteY11" fmla="*/ 80800 h 135843"/>
                  <a:gd name="connsiteX12" fmla="*/ 73269 w 129610"/>
                  <a:gd name="connsiteY12" fmla="*/ 70191 h 135843"/>
                  <a:gd name="connsiteX13" fmla="*/ 101198 w 129610"/>
                  <a:gd name="connsiteY13" fmla="*/ 70191 h 135843"/>
                  <a:gd name="connsiteX14" fmla="*/ 124205 w 129610"/>
                  <a:gd name="connsiteY14" fmla="*/ 70191 h 135843"/>
                  <a:gd name="connsiteX15" fmla="*/ 128041 w 129610"/>
                  <a:gd name="connsiteY15" fmla="*/ 70191 h 135843"/>
                  <a:gd name="connsiteX16" fmla="*/ 128041 w 129610"/>
                  <a:gd name="connsiteY16" fmla="*/ 97544 h 135843"/>
                  <a:gd name="connsiteX17" fmla="*/ 128041 w 129610"/>
                  <a:gd name="connsiteY17" fmla="*/ 124770 h 135843"/>
                  <a:gd name="connsiteX18" fmla="*/ 70521 w 129610"/>
                  <a:gd name="connsiteY18" fmla="*/ 134868 h 1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610" h="135843">
                    <a:moveTo>
                      <a:pt x="70585" y="134804"/>
                    </a:moveTo>
                    <a:cubicBezTo>
                      <a:pt x="26934" y="134804"/>
                      <a:pt x="-1570" y="108153"/>
                      <a:pt x="-1570" y="66867"/>
                    </a:cubicBezTo>
                    <a:cubicBezTo>
                      <a:pt x="-1570" y="25581"/>
                      <a:pt x="31599" y="-942"/>
                      <a:pt x="70904" y="-942"/>
                    </a:cubicBezTo>
                    <a:cubicBezTo>
                      <a:pt x="90716" y="-1523"/>
                      <a:pt x="110017" y="5520"/>
                      <a:pt x="124845" y="18742"/>
                    </a:cubicBezTo>
                    <a:lnTo>
                      <a:pt x="118837" y="26476"/>
                    </a:lnTo>
                    <a:cubicBezTo>
                      <a:pt x="107909" y="17068"/>
                      <a:pt x="94104" y="11719"/>
                      <a:pt x="79724" y="11329"/>
                    </a:cubicBezTo>
                    <a:cubicBezTo>
                      <a:pt x="50453" y="11840"/>
                      <a:pt x="27126" y="35998"/>
                      <a:pt x="27637" y="65289"/>
                    </a:cubicBezTo>
                    <a:cubicBezTo>
                      <a:pt x="27637" y="65646"/>
                      <a:pt x="27637" y="65998"/>
                      <a:pt x="27637" y="66356"/>
                    </a:cubicBezTo>
                    <a:cubicBezTo>
                      <a:pt x="27637" y="99142"/>
                      <a:pt x="49814" y="123875"/>
                      <a:pt x="79213" y="123875"/>
                    </a:cubicBezTo>
                    <a:cubicBezTo>
                      <a:pt x="86690" y="123811"/>
                      <a:pt x="94232" y="123108"/>
                      <a:pt x="101582" y="121766"/>
                    </a:cubicBezTo>
                    <a:cubicBezTo>
                      <a:pt x="101582" y="112563"/>
                      <a:pt x="101198" y="86935"/>
                      <a:pt x="101198" y="80800"/>
                    </a:cubicBezTo>
                    <a:cubicBezTo>
                      <a:pt x="88927" y="80800"/>
                      <a:pt x="73269" y="80800"/>
                      <a:pt x="73269" y="80800"/>
                    </a:cubicBezTo>
                    <a:lnTo>
                      <a:pt x="73269" y="70191"/>
                    </a:lnTo>
                    <a:cubicBezTo>
                      <a:pt x="81578" y="70191"/>
                      <a:pt x="87138" y="70191"/>
                      <a:pt x="101198" y="70191"/>
                    </a:cubicBezTo>
                    <a:cubicBezTo>
                      <a:pt x="116344" y="70191"/>
                      <a:pt x="119604" y="70191"/>
                      <a:pt x="124205" y="70191"/>
                    </a:cubicBezTo>
                    <a:lnTo>
                      <a:pt x="128041" y="70191"/>
                    </a:lnTo>
                    <a:cubicBezTo>
                      <a:pt x="128041" y="78435"/>
                      <a:pt x="128041" y="83676"/>
                      <a:pt x="128041" y="97544"/>
                    </a:cubicBezTo>
                    <a:cubicBezTo>
                      <a:pt x="128041" y="107834"/>
                      <a:pt x="128041" y="112371"/>
                      <a:pt x="128041" y="124770"/>
                    </a:cubicBezTo>
                    <a:cubicBezTo>
                      <a:pt x="109570" y="131289"/>
                      <a:pt x="90141" y="134676"/>
                      <a:pt x="70521" y="134868"/>
                    </a:cubicBezTo>
                  </a:path>
                </a:pathLst>
              </a:custGeom>
              <a:grpFill/>
              <a:ln w="6363" cap="flat">
                <a:noFill/>
                <a:prstDash val="solid"/>
                <a:miter/>
              </a:ln>
            </p:spPr>
            <p:txBody>
              <a:bodyPr rtlCol="0" anchor="ctr"/>
              <a:lstStyle/>
              <a:p>
                <a:endParaRPr lang="sv-SE" dirty="0">
                  <a:solidFill>
                    <a:schemeClr val="bg1"/>
                  </a:solidFill>
                </a:endParaRPr>
              </a:p>
            </p:txBody>
          </p:sp>
          <p:sp>
            <p:nvSpPr>
              <p:cNvPr id="35" name="Frihandsfigur: Form 34">
                <a:extLst>
                  <a:ext uri="{FF2B5EF4-FFF2-40B4-BE49-F238E27FC236}">
                    <a16:creationId xmlns:a16="http://schemas.microsoft.com/office/drawing/2014/main" id="{2D466CBF-0593-42AD-9910-11A2A369C280}"/>
                  </a:ext>
                </a:extLst>
              </p:cNvPr>
              <p:cNvSpPr/>
              <p:nvPr/>
            </p:nvSpPr>
            <p:spPr>
              <a:xfrm>
                <a:off x="11470898" y="6235229"/>
                <a:ext cx="88899" cy="134718"/>
              </a:xfrm>
              <a:custGeom>
                <a:avLst/>
                <a:gdLst>
                  <a:gd name="connsiteX0" fmla="*/ 33772 w 88899"/>
                  <a:gd name="connsiteY0" fmla="*/ 133684 h 134718"/>
                  <a:gd name="connsiteX1" fmla="*/ -1570 w 88899"/>
                  <a:gd name="connsiteY1" fmla="*/ 124481 h 134718"/>
                  <a:gd name="connsiteX2" fmla="*/ -1570 w 88899"/>
                  <a:gd name="connsiteY2" fmla="*/ 113169 h 134718"/>
                  <a:gd name="connsiteX3" fmla="*/ 31407 w 88899"/>
                  <a:gd name="connsiteY3" fmla="*/ 121989 h 134718"/>
                  <a:gd name="connsiteX4" fmla="*/ 61318 w 88899"/>
                  <a:gd name="connsiteY4" fmla="*/ 98726 h 134718"/>
                  <a:gd name="connsiteX5" fmla="*/ 25656 w 88899"/>
                  <a:gd name="connsiteY5" fmla="*/ 70093 h 134718"/>
                  <a:gd name="connsiteX6" fmla="*/ 1498 w 88899"/>
                  <a:gd name="connsiteY6" fmla="*/ 36540 h 134718"/>
                  <a:gd name="connsiteX7" fmla="*/ 47641 w 88899"/>
                  <a:gd name="connsiteY7" fmla="*/ -975 h 134718"/>
                  <a:gd name="connsiteX8" fmla="*/ 81322 w 88899"/>
                  <a:gd name="connsiteY8" fmla="*/ 7845 h 134718"/>
                  <a:gd name="connsiteX9" fmla="*/ 79532 w 88899"/>
                  <a:gd name="connsiteY9" fmla="*/ 17048 h 134718"/>
                  <a:gd name="connsiteX10" fmla="*/ 51411 w 88899"/>
                  <a:gd name="connsiteY10" fmla="*/ 11296 h 134718"/>
                  <a:gd name="connsiteX11" fmla="*/ 27445 w 88899"/>
                  <a:gd name="connsiteY11" fmla="*/ 31492 h 134718"/>
                  <a:gd name="connsiteX12" fmla="*/ 68156 w 88899"/>
                  <a:gd name="connsiteY12" fmla="*/ 62871 h 134718"/>
                  <a:gd name="connsiteX13" fmla="*/ 87329 w 88899"/>
                  <a:gd name="connsiteY13" fmla="*/ 93165 h 134718"/>
                  <a:gd name="connsiteX14" fmla="*/ 68604 w 88899"/>
                  <a:gd name="connsiteY14" fmla="*/ 125568 h 134718"/>
                  <a:gd name="connsiteX15" fmla="*/ 33453 w 88899"/>
                  <a:gd name="connsiteY15" fmla="*/ 133684 h 13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99" h="134718">
                    <a:moveTo>
                      <a:pt x="33772" y="133684"/>
                    </a:moveTo>
                    <a:cubicBezTo>
                      <a:pt x="21438" y="133301"/>
                      <a:pt x="9358" y="130169"/>
                      <a:pt x="-1570" y="124481"/>
                    </a:cubicBezTo>
                    <a:lnTo>
                      <a:pt x="-1570" y="113169"/>
                    </a:lnTo>
                    <a:cubicBezTo>
                      <a:pt x="8400" y="119113"/>
                      <a:pt x="19776" y="122181"/>
                      <a:pt x="31407" y="121989"/>
                    </a:cubicBezTo>
                    <a:cubicBezTo>
                      <a:pt x="47258" y="121989"/>
                      <a:pt x="61318" y="112786"/>
                      <a:pt x="61318" y="98726"/>
                    </a:cubicBezTo>
                    <a:cubicBezTo>
                      <a:pt x="61318" y="84665"/>
                      <a:pt x="49622" y="83195"/>
                      <a:pt x="25656" y="70093"/>
                    </a:cubicBezTo>
                    <a:cubicBezTo>
                      <a:pt x="11915" y="62680"/>
                      <a:pt x="1498" y="53668"/>
                      <a:pt x="1498" y="36540"/>
                    </a:cubicBezTo>
                    <a:cubicBezTo>
                      <a:pt x="1498" y="16728"/>
                      <a:pt x="19712" y="-975"/>
                      <a:pt x="47641" y="-975"/>
                    </a:cubicBezTo>
                    <a:cubicBezTo>
                      <a:pt x="59400" y="-771"/>
                      <a:pt x="70968" y="2252"/>
                      <a:pt x="81322" y="7845"/>
                    </a:cubicBezTo>
                    <a:lnTo>
                      <a:pt x="79532" y="17048"/>
                    </a:lnTo>
                    <a:cubicBezTo>
                      <a:pt x="70648" y="13303"/>
                      <a:pt x="61062" y="11353"/>
                      <a:pt x="51411" y="11296"/>
                    </a:cubicBezTo>
                    <a:cubicBezTo>
                      <a:pt x="37926" y="11296"/>
                      <a:pt x="27445" y="19221"/>
                      <a:pt x="27445" y="31492"/>
                    </a:cubicBezTo>
                    <a:cubicBezTo>
                      <a:pt x="27445" y="46830"/>
                      <a:pt x="45468" y="49131"/>
                      <a:pt x="68156" y="62871"/>
                    </a:cubicBezTo>
                    <a:cubicBezTo>
                      <a:pt x="79596" y="68694"/>
                      <a:pt x="86946" y="80319"/>
                      <a:pt x="87329" y="93165"/>
                    </a:cubicBezTo>
                    <a:cubicBezTo>
                      <a:pt x="87393" y="106561"/>
                      <a:pt x="80235" y="118921"/>
                      <a:pt x="68604" y="125568"/>
                    </a:cubicBezTo>
                    <a:cubicBezTo>
                      <a:pt x="57802" y="131384"/>
                      <a:pt x="45660" y="134196"/>
                      <a:pt x="33453" y="133684"/>
                    </a:cubicBezTo>
                  </a:path>
                </a:pathLst>
              </a:custGeom>
              <a:grpFill/>
              <a:ln w="6363" cap="flat">
                <a:noFill/>
                <a:prstDash val="solid"/>
                <a:miter/>
              </a:ln>
            </p:spPr>
            <p:txBody>
              <a:bodyPr rtlCol="0" anchor="ctr"/>
              <a:lstStyle/>
              <a:p>
                <a:endParaRPr lang="sv-SE" dirty="0">
                  <a:solidFill>
                    <a:schemeClr val="bg1"/>
                  </a:solidFill>
                </a:endParaRPr>
              </a:p>
            </p:txBody>
          </p:sp>
          <p:sp>
            <p:nvSpPr>
              <p:cNvPr id="36" name="Frihandsfigur: Form 35">
                <a:extLst>
                  <a:ext uri="{FF2B5EF4-FFF2-40B4-BE49-F238E27FC236}">
                    <a16:creationId xmlns:a16="http://schemas.microsoft.com/office/drawing/2014/main" id="{E4B34ECA-0602-404D-9ABF-86B0A4FD8E39}"/>
                  </a:ext>
                </a:extLst>
              </p:cNvPr>
              <p:cNvSpPr/>
              <p:nvPr/>
            </p:nvSpPr>
            <p:spPr>
              <a:xfrm>
                <a:off x="10351250" y="6442491"/>
                <a:ext cx="115997" cy="131400"/>
              </a:xfrm>
              <a:custGeom>
                <a:avLst/>
                <a:gdLst>
                  <a:gd name="connsiteX0" fmla="*/ 114428 w 115997"/>
                  <a:gd name="connsiteY0" fmla="*/ 130425 h 131400"/>
                  <a:gd name="connsiteX1" fmla="*/ 97619 w 115997"/>
                  <a:gd name="connsiteY1" fmla="*/ 130425 h 131400"/>
                  <a:gd name="connsiteX2" fmla="*/ 79341 w 115997"/>
                  <a:gd name="connsiteY2" fmla="*/ 130425 h 131400"/>
                  <a:gd name="connsiteX3" fmla="*/ 53329 w 115997"/>
                  <a:gd name="connsiteY3" fmla="*/ 99173 h 131400"/>
                  <a:gd name="connsiteX4" fmla="*/ 32047 w 115997"/>
                  <a:gd name="connsiteY4" fmla="*/ 74631 h 131400"/>
                  <a:gd name="connsiteX5" fmla="*/ 25145 w 115997"/>
                  <a:gd name="connsiteY5" fmla="*/ 81022 h 131400"/>
                  <a:gd name="connsiteX6" fmla="*/ 25720 w 115997"/>
                  <a:gd name="connsiteY6" fmla="*/ 130105 h 131400"/>
                  <a:gd name="connsiteX7" fmla="*/ 12235 w 115997"/>
                  <a:gd name="connsiteY7" fmla="*/ 130105 h 131400"/>
                  <a:gd name="connsiteX8" fmla="*/ -1570 w 115997"/>
                  <a:gd name="connsiteY8" fmla="*/ 130105 h 131400"/>
                  <a:gd name="connsiteX9" fmla="*/ -995 w 115997"/>
                  <a:gd name="connsiteY9" fmla="*/ 62999 h 131400"/>
                  <a:gd name="connsiteX10" fmla="*/ -1570 w 115997"/>
                  <a:gd name="connsiteY10" fmla="*/ -911 h 131400"/>
                  <a:gd name="connsiteX11" fmla="*/ 11851 w 115997"/>
                  <a:gd name="connsiteY11" fmla="*/ -911 h 131400"/>
                  <a:gd name="connsiteX12" fmla="*/ 25720 w 115997"/>
                  <a:gd name="connsiteY12" fmla="*/ -911 h 131400"/>
                  <a:gd name="connsiteX13" fmla="*/ 25145 w 115997"/>
                  <a:gd name="connsiteY13" fmla="*/ 62999 h 131400"/>
                  <a:gd name="connsiteX14" fmla="*/ 55310 w 115997"/>
                  <a:gd name="connsiteY14" fmla="*/ 33728 h 131400"/>
                  <a:gd name="connsiteX15" fmla="*/ 89310 w 115997"/>
                  <a:gd name="connsiteY15" fmla="*/ -975 h 131400"/>
                  <a:gd name="connsiteX16" fmla="*/ 98834 w 115997"/>
                  <a:gd name="connsiteY16" fmla="*/ -975 h 131400"/>
                  <a:gd name="connsiteX17" fmla="*/ 108228 w 115997"/>
                  <a:gd name="connsiteY17" fmla="*/ -975 h 131400"/>
                  <a:gd name="connsiteX18" fmla="*/ 49494 w 115997"/>
                  <a:gd name="connsiteY18" fmla="*/ 57056 h 131400"/>
                  <a:gd name="connsiteX19" fmla="*/ 73333 w 115997"/>
                  <a:gd name="connsiteY19" fmla="*/ 84090 h 131400"/>
                  <a:gd name="connsiteX20" fmla="*/ 114428 w 115997"/>
                  <a:gd name="connsiteY20" fmla="*/ 130105 h 13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97" h="131400">
                    <a:moveTo>
                      <a:pt x="114428" y="130425"/>
                    </a:moveTo>
                    <a:cubicBezTo>
                      <a:pt x="109890" y="130425"/>
                      <a:pt x="103882" y="130425"/>
                      <a:pt x="97619" y="130425"/>
                    </a:cubicBezTo>
                    <a:cubicBezTo>
                      <a:pt x="91356" y="130425"/>
                      <a:pt x="84837" y="130425"/>
                      <a:pt x="79341" y="130425"/>
                    </a:cubicBezTo>
                    <a:cubicBezTo>
                      <a:pt x="70265" y="119496"/>
                      <a:pt x="64577" y="112274"/>
                      <a:pt x="53329" y="99173"/>
                    </a:cubicBezTo>
                    <a:cubicBezTo>
                      <a:pt x="43679" y="87861"/>
                      <a:pt x="32047" y="74631"/>
                      <a:pt x="32047" y="74631"/>
                    </a:cubicBezTo>
                    <a:lnTo>
                      <a:pt x="25145" y="81022"/>
                    </a:lnTo>
                    <a:cubicBezTo>
                      <a:pt x="25145" y="104285"/>
                      <a:pt x="25145" y="115406"/>
                      <a:pt x="25720" y="130105"/>
                    </a:cubicBezTo>
                    <a:cubicBezTo>
                      <a:pt x="21310" y="130105"/>
                      <a:pt x="16772" y="130105"/>
                      <a:pt x="12235" y="130105"/>
                    </a:cubicBezTo>
                    <a:cubicBezTo>
                      <a:pt x="7697" y="130105"/>
                      <a:pt x="2968" y="130105"/>
                      <a:pt x="-1570" y="130105"/>
                    </a:cubicBezTo>
                    <a:cubicBezTo>
                      <a:pt x="-1570" y="108121"/>
                      <a:pt x="-995" y="79936"/>
                      <a:pt x="-995" y="62999"/>
                    </a:cubicBezTo>
                    <a:cubicBezTo>
                      <a:pt x="-995" y="46063"/>
                      <a:pt x="-1570" y="10465"/>
                      <a:pt x="-1570" y="-911"/>
                    </a:cubicBezTo>
                    <a:cubicBezTo>
                      <a:pt x="2712" y="-911"/>
                      <a:pt x="7250" y="-911"/>
                      <a:pt x="11851" y="-911"/>
                    </a:cubicBezTo>
                    <a:cubicBezTo>
                      <a:pt x="16453" y="-911"/>
                      <a:pt x="21182" y="-911"/>
                      <a:pt x="25720" y="-911"/>
                    </a:cubicBezTo>
                    <a:cubicBezTo>
                      <a:pt x="25720" y="12894"/>
                      <a:pt x="25145" y="41845"/>
                      <a:pt x="25145" y="62999"/>
                    </a:cubicBezTo>
                    <a:cubicBezTo>
                      <a:pt x="37927" y="51048"/>
                      <a:pt x="45532" y="43379"/>
                      <a:pt x="55310" y="33728"/>
                    </a:cubicBezTo>
                    <a:cubicBezTo>
                      <a:pt x="61701" y="27337"/>
                      <a:pt x="80875" y="7781"/>
                      <a:pt x="89310" y="-975"/>
                    </a:cubicBezTo>
                    <a:cubicBezTo>
                      <a:pt x="92890" y="-975"/>
                      <a:pt x="95702" y="-975"/>
                      <a:pt x="98834" y="-975"/>
                    </a:cubicBezTo>
                    <a:cubicBezTo>
                      <a:pt x="101965" y="-975"/>
                      <a:pt x="104777" y="-975"/>
                      <a:pt x="108228" y="-975"/>
                    </a:cubicBezTo>
                    <a:cubicBezTo>
                      <a:pt x="87841" y="18518"/>
                      <a:pt x="68987" y="37371"/>
                      <a:pt x="49494" y="57056"/>
                    </a:cubicBezTo>
                    <a:lnTo>
                      <a:pt x="73333" y="84090"/>
                    </a:lnTo>
                    <a:cubicBezTo>
                      <a:pt x="86115" y="98853"/>
                      <a:pt x="97875" y="111955"/>
                      <a:pt x="114428" y="130105"/>
                    </a:cubicBezTo>
                  </a:path>
                </a:pathLst>
              </a:custGeom>
              <a:grpFill/>
              <a:ln w="6363" cap="flat">
                <a:noFill/>
                <a:prstDash val="solid"/>
                <a:miter/>
              </a:ln>
            </p:spPr>
            <p:txBody>
              <a:bodyPr rtlCol="0" anchor="ctr"/>
              <a:lstStyle/>
              <a:p>
                <a:endParaRPr lang="sv-SE" dirty="0">
                  <a:solidFill>
                    <a:schemeClr val="bg1"/>
                  </a:solidFill>
                </a:endParaRPr>
              </a:p>
            </p:txBody>
          </p:sp>
          <p:sp>
            <p:nvSpPr>
              <p:cNvPr id="37" name="Frihandsfigur: Form 36">
                <a:extLst>
                  <a:ext uri="{FF2B5EF4-FFF2-40B4-BE49-F238E27FC236}">
                    <a16:creationId xmlns:a16="http://schemas.microsoft.com/office/drawing/2014/main" id="{50FFA9AF-C47A-4411-9415-ECE156FE1C89}"/>
                  </a:ext>
                </a:extLst>
              </p:cNvPr>
              <p:cNvSpPr/>
              <p:nvPr/>
            </p:nvSpPr>
            <p:spPr>
              <a:xfrm>
                <a:off x="10469293" y="6440445"/>
                <a:ext cx="150829" cy="136704"/>
              </a:xfrm>
              <a:custGeom>
                <a:avLst/>
                <a:gdLst>
                  <a:gd name="connsiteX0" fmla="*/ 73845 w 150829"/>
                  <a:gd name="connsiteY0" fmla="*/ 8867 h 136704"/>
                  <a:gd name="connsiteX1" fmla="*/ 28212 w 150829"/>
                  <a:gd name="connsiteY1" fmla="*/ 67601 h 136704"/>
                  <a:gd name="connsiteX2" fmla="*/ 73845 w 150829"/>
                  <a:gd name="connsiteY2" fmla="*/ 126079 h 136704"/>
                  <a:gd name="connsiteX3" fmla="*/ 119477 w 150829"/>
                  <a:gd name="connsiteY3" fmla="*/ 67601 h 136704"/>
                  <a:gd name="connsiteX4" fmla="*/ 73845 w 150829"/>
                  <a:gd name="connsiteY4" fmla="*/ 8867 h 136704"/>
                  <a:gd name="connsiteX5" fmla="*/ 73845 w 150829"/>
                  <a:gd name="connsiteY5" fmla="*/ 135730 h 136704"/>
                  <a:gd name="connsiteX6" fmla="*/ -1570 w 150829"/>
                  <a:gd name="connsiteY6" fmla="*/ 67601 h 136704"/>
                  <a:gd name="connsiteX7" fmla="*/ 73845 w 150829"/>
                  <a:gd name="connsiteY7" fmla="*/ -975 h 136704"/>
                  <a:gd name="connsiteX8" fmla="*/ 149259 w 150829"/>
                  <a:gd name="connsiteY8" fmla="*/ 67601 h 136704"/>
                  <a:gd name="connsiteX9" fmla="*/ 73845 w 150829"/>
                  <a:gd name="connsiteY9" fmla="*/ 135730 h 1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29" h="136704">
                    <a:moveTo>
                      <a:pt x="73845" y="8867"/>
                    </a:moveTo>
                    <a:cubicBezTo>
                      <a:pt x="52371" y="8867"/>
                      <a:pt x="28212" y="29958"/>
                      <a:pt x="28212" y="67601"/>
                    </a:cubicBezTo>
                    <a:cubicBezTo>
                      <a:pt x="28212" y="105245"/>
                      <a:pt x="52243" y="126079"/>
                      <a:pt x="73845" y="126079"/>
                    </a:cubicBezTo>
                    <a:cubicBezTo>
                      <a:pt x="95446" y="126079"/>
                      <a:pt x="119477" y="105756"/>
                      <a:pt x="119477" y="67601"/>
                    </a:cubicBezTo>
                    <a:cubicBezTo>
                      <a:pt x="119477" y="29446"/>
                      <a:pt x="95638" y="8867"/>
                      <a:pt x="73845" y="8867"/>
                    </a:cubicBezTo>
                    <a:moveTo>
                      <a:pt x="73845" y="135730"/>
                    </a:moveTo>
                    <a:cubicBezTo>
                      <a:pt x="29491" y="135730"/>
                      <a:pt x="-1570" y="106650"/>
                      <a:pt x="-1570" y="67601"/>
                    </a:cubicBezTo>
                    <a:cubicBezTo>
                      <a:pt x="-1570" y="28552"/>
                      <a:pt x="29491" y="-975"/>
                      <a:pt x="73845" y="-975"/>
                    </a:cubicBezTo>
                    <a:cubicBezTo>
                      <a:pt x="118199" y="-975"/>
                      <a:pt x="149259" y="28680"/>
                      <a:pt x="149259" y="67601"/>
                    </a:cubicBezTo>
                    <a:cubicBezTo>
                      <a:pt x="149259" y="106522"/>
                      <a:pt x="118390" y="135730"/>
                      <a:pt x="73845" y="135730"/>
                    </a:cubicBezTo>
                  </a:path>
                </a:pathLst>
              </a:custGeom>
              <a:grpFill/>
              <a:ln w="6363" cap="flat">
                <a:noFill/>
                <a:prstDash val="solid"/>
                <a:miter/>
              </a:ln>
            </p:spPr>
            <p:txBody>
              <a:bodyPr rtlCol="0" anchor="ctr"/>
              <a:lstStyle/>
              <a:p>
                <a:endParaRPr lang="sv-SE" dirty="0">
                  <a:solidFill>
                    <a:schemeClr val="bg1"/>
                  </a:solidFill>
                </a:endParaRPr>
              </a:p>
            </p:txBody>
          </p:sp>
          <p:sp>
            <p:nvSpPr>
              <p:cNvPr id="38" name="Frihandsfigur: Form 37">
                <a:extLst>
                  <a:ext uri="{FF2B5EF4-FFF2-40B4-BE49-F238E27FC236}">
                    <a16:creationId xmlns:a16="http://schemas.microsoft.com/office/drawing/2014/main" id="{A0C8632E-594C-4B8F-92BB-90996E73ABBF}"/>
                  </a:ext>
                </a:extLst>
              </p:cNvPr>
              <p:cNvSpPr/>
              <p:nvPr/>
            </p:nvSpPr>
            <p:spPr>
              <a:xfrm>
                <a:off x="10637953" y="6441532"/>
                <a:ext cx="168659" cy="132422"/>
              </a:xfrm>
              <a:custGeom>
                <a:avLst/>
                <a:gdLst>
                  <a:gd name="connsiteX0" fmla="*/ 166962 w 168659"/>
                  <a:gd name="connsiteY0" fmla="*/ 131384 h 132422"/>
                  <a:gd name="connsiteX1" fmla="*/ 153285 w 168659"/>
                  <a:gd name="connsiteY1" fmla="*/ 131384 h 132422"/>
                  <a:gd name="connsiteX2" fmla="*/ 138969 w 168659"/>
                  <a:gd name="connsiteY2" fmla="*/ 131384 h 132422"/>
                  <a:gd name="connsiteX3" fmla="*/ 133345 w 168659"/>
                  <a:gd name="connsiteY3" fmla="*/ 78658 h 132422"/>
                  <a:gd name="connsiteX4" fmla="*/ 127658 w 168659"/>
                  <a:gd name="connsiteY4" fmla="*/ 36157 h 132422"/>
                  <a:gd name="connsiteX5" fmla="*/ 106247 w 168659"/>
                  <a:gd name="connsiteY5" fmla="*/ 78274 h 132422"/>
                  <a:gd name="connsiteX6" fmla="*/ 80044 w 168659"/>
                  <a:gd name="connsiteY6" fmla="*/ 131384 h 132422"/>
                  <a:gd name="connsiteX7" fmla="*/ 74676 w 168659"/>
                  <a:gd name="connsiteY7" fmla="*/ 131064 h 132422"/>
                  <a:gd name="connsiteX8" fmla="*/ 70074 w 168659"/>
                  <a:gd name="connsiteY8" fmla="*/ 131384 h 132422"/>
                  <a:gd name="connsiteX9" fmla="*/ 45341 w 168659"/>
                  <a:gd name="connsiteY9" fmla="*/ 82108 h 132422"/>
                  <a:gd name="connsiteX10" fmla="*/ 21310 w 168659"/>
                  <a:gd name="connsiteY10" fmla="*/ 36157 h 132422"/>
                  <a:gd name="connsiteX11" fmla="*/ 17348 w 168659"/>
                  <a:gd name="connsiteY11" fmla="*/ 79935 h 132422"/>
                  <a:gd name="connsiteX12" fmla="*/ 13705 w 168659"/>
                  <a:gd name="connsiteY12" fmla="*/ 131384 h 132422"/>
                  <a:gd name="connsiteX13" fmla="*/ 6100 w 168659"/>
                  <a:gd name="connsiteY13" fmla="*/ 131384 h 132422"/>
                  <a:gd name="connsiteX14" fmla="*/ -1570 w 168659"/>
                  <a:gd name="connsiteY14" fmla="*/ 131384 h 132422"/>
                  <a:gd name="connsiteX15" fmla="*/ 4821 w 168659"/>
                  <a:gd name="connsiteY15" fmla="*/ 65045 h 132422"/>
                  <a:gd name="connsiteX16" fmla="*/ 11212 w 168659"/>
                  <a:gd name="connsiteY16" fmla="*/ -975 h 132422"/>
                  <a:gd name="connsiteX17" fmla="*/ 20416 w 168659"/>
                  <a:gd name="connsiteY17" fmla="*/ -975 h 132422"/>
                  <a:gd name="connsiteX18" fmla="*/ 32111 w 168659"/>
                  <a:gd name="connsiteY18" fmla="*/ -975 h 132422"/>
                  <a:gd name="connsiteX19" fmla="*/ 55374 w 168659"/>
                  <a:gd name="connsiteY19" fmla="*/ 45424 h 132422"/>
                  <a:gd name="connsiteX20" fmla="*/ 82856 w 168659"/>
                  <a:gd name="connsiteY20" fmla="*/ 96552 h 132422"/>
                  <a:gd name="connsiteX21" fmla="*/ 105544 w 168659"/>
                  <a:gd name="connsiteY21" fmla="*/ 51112 h 132422"/>
                  <a:gd name="connsiteX22" fmla="*/ 131108 w 168659"/>
                  <a:gd name="connsiteY22" fmla="*/ -720 h 132422"/>
                  <a:gd name="connsiteX23" fmla="*/ 139353 w 168659"/>
                  <a:gd name="connsiteY23" fmla="*/ -336 h 132422"/>
                  <a:gd name="connsiteX24" fmla="*/ 149962 w 168659"/>
                  <a:gd name="connsiteY24" fmla="*/ -720 h 132422"/>
                  <a:gd name="connsiteX25" fmla="*/ 157631 w 168659"/>
                  <a:gd name="connsiteY25" fmla="*/ 61977 h 132422"/>
                  <a:gd name="connsiteX26" fmla="*/ 167090 w 168659"/>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59" h="132422">
                    <a:moveTo>
                      <a:pt x="166962" y="131384"/>
                    </a:moveTo>
                    <a:cubicBezTo>
                      <a:pt x="163063" y="131384"/>
                      <a:pt x="158206" y="131384"/>
                      <a:pt x="153285" y="131384"/>
                    </a:cubicBezTo>
                    <a:cubicBezTo>
                      <a:pt x="148364" y="131384"/>
                      <a:pt x="143315" y="131384"/>
                      <a:pt x="138969" y="131384"/>
                    </a:cubicBezTo>
                    <a:lnTo>
                      <a:pt x="133345" y="78658"/>
                    </a:lnTo>
                    <a:cubicBezTo>
                      <a:pt x="131492" y="62488"/>
                      <a:pt x="127658" y="36157"/>
                      <a:pt x="127658" y="36157"/>
                    </a:cubicBezTo>
                    <a:cubicBezTo>
                      <a:pt x="121650" y="47916"/>
                      <a:pt x="118071" y="54499"/>
                      <a:pt x="106247" y="78274"/>
                    </a:cubicBezTo>
                    <a:lnTo>
                      <a:pt x="80044" y="131384"/>
                    </a:lnTo>
                    <a:cubicBezTo>
                      <a:pt x="78254" y="131192"/>
                      <a:pt x="76465" y="131064"/>
                      <a:pt x="74676" y="131064"/>
                    </a:cubicBezTo>
                    <a:cubicBezTo>
                      <a:pt x="73142" y="131064"/>
                      <a:pt x="71608" y="131128"/>
                      <a:pt x="70074" y="131384"/>
                    </a:cubicBezTo>
                    <a:cubicBezTo>
                      <a:pt x="60232" y="110996"/>
                      <a:pt x="59721" y="110868"/>
                      <a:pt x="45341" y="82108"/>
                    </a:cubicBezTo>
                    <a:cubicBezTo>
                      <a:pt x="34987" y="61401"/>
                      <a:pt x="31536" y="54499"/>
                      <a:pt x="21310" y="36157"/>
                    </a:cubicBezTo>
                    <a:cubicBezTo>
                      <a:pt x="19329" y="57183"/>
                      <a:pt x="19329" y="55969"/>
                      <a:pt x="17348" y="79935"/>
                    </a:cubicBezTo>
                    <a:cubicBezTo>
                      <a:pt x="15686" y="99939"/>
                      <a:pt x="15366" y="110485"/>
                      <a:pt x="13705" y="131384"/>
                    </a:cubicBezTo>
                    <a:cubicBezTo>
                      <a:pt x="11084" y="131384"/>
                      <a:pt x="8592" y="131384"/>
                      <a:pt x="6100" y="131384"/>
                    </a:cubicBezTo>
                    <a:cubicBezTo>
                      <a:pt x="3607" y="131384"/>
                      <a:pt x="1051" y="131384"/>
                      <a:pt x="-1570" y="131384"/>
                    </a:cubicBezTo>
                    <a:cubicBezTo>
                      <a:pt x="795" y="109398"/>
                      <a:pt x="1881" y="97383"/>
                      <a:pt x="4821" y="65045"/>
                    </a:cubicBezTo>
                    <a:cubicBezTo>
                      <a:pt x="7761" y="32706"/>
                      <a:pt x="9550" y="19923"/>
                      <a:pt x="11212" y="-975"/>
                    </a:cubicBezTo>
                    <a:cubicBezTo>
                      <a:pt x="14344" y="-975"/>
                      <a:pt x="17603" y="-975"/>
                      <a:pt x="20416" y="-975"/>
                    </a:cubicBezTo>
                    <a:cubicBezTo>
                      <a:pt x="24506" y="-975"/>
                      <a:pt x="28468" y="-975"/>
                      <a:pt x="32111" y="-975"/>
                    </a:cubicBezTo>
                    <a:cubicBezTo>
                      <a:pt x="38502" y="12702"/>
                      <a:pt x="41186" y="18198"/>
                      <a:pt x="55374" y="45424"/>
                    </a:cubicBezTo>
                    <a:cubicBezTo>
                      <a:pt x="69946" y="73736"/>
                      <a:pt x="74548" y="81022"/>
                      <a:pt x="82856" y="96552"/>
                    </a:cubicBezTo>
                    <a:cubicBezTo>
                      <a:pt x="91036" y="80702"/>
                      <a:pt x="95638" y="71436"/>
                      <a:pt x="105544" y="51112"/>
                    </a:cubicBezTo>
                    <a:cubicBezTo>
                      <a:pt x="117751" y="26570"/>
                      <a:pt x="125165" y="11296"/>
                      <a:pt x="131108" y="-720"/>
                    </a:cubicBezTo>
                    <a:cubicBezTo>
                      <a:pt x="133729" y="-464"/>
                      <a:pt x="136477" y="-336"/>
                      <a:pt x="139353" y="-336"/>
                    </a:cubicBezTo>
                    <a:cubicBezTo>
                      <a:pt x="142804" y="-336"/>
                      <a:pt x="146383" y="-336"/>
                      <a:pt x="149962" y="-720"/>
                    </a:cubicBezTo>
                    <a:cubicBezTo>
                      <a:pt x="151624" y="16536"/>
                      <a:pt x="153285" y="30021"/>
                      <a:pt x="157631" y="61977"/>
                    </a:cubicBezTo>
                    <a:cubicBezTo>
                      <a:pt x="163063" y="101793"/>
                      <a:pt x="164342" y="113808"/>
                      <a:pt x="167090"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39" name="Frihandsfigur: Form 38">
                <a:extLst>
                  <a:ext uri="{FF2B5EF4-FFF2-40B4-BE49-F238E27FC236}">
                    <a16:creationId xmlns:a16="http://schemas.microsoft.com/office/drawing/2014/main" id="{AAF84DC5-A694-4242-AE56-9868613A74FA}"/>
                  </a:ext>
                </a:extLst>
              </p:cNvPr>
              <p:cNvSpPr/>
              <p:nvPr/>
            </p:nvSpPr>
            <p:spPr>
              <a:xfrm>
                <a:off x="10827191" y="6441532"/>
                <a:ext cx="168723" cy="132422"/>
              </a:xfrm>
              <a:custGeom>
                <a:avLst/>
                <a:gdLst>
                  <a:gd name="connsiteX0" fmla="*/ 166962 w 168723"/>
                  <a:gd name="connsiteY0" fmla="*/ 131384 h 132422"/>
                  <a:gd name="connsiteX1" fmla="*/ 153286 w 168723"/>
                  <a:gd name="connsiteY1" fmla="*/ 131384 h 132422"/>
                  <a:gd name="connsiteX2" fmla="*/ 138970 w 168723"/>
                  <a:gd name="connsiteY2" fmla="*/ 131384 h 132422"/>
                  <a:gd name="connsiteX3" fmla="*/ 133282 w 168723"/>
                  <a:gd name="connsiteY3" fmla="*/ 78658 h 132422"/>
                  <a:gd name="connsiteX4" fmla="*/ 127658 w 168723"/>
                  <a:gd name="connsiteY4" fmla="*/ 36157 h 132422"/>
                  <a:gd name="connsiteX5" fmla="*/ 106247 w 168723"/>
                  <a:gd name="connsiteY5" fmla="*/ 78274 h 132422"/>
                  <a:gd name="connsiteX6" fmla="*/ 80044 w 168723"/>
                  <a:gd name="connsiteY6" fmla="*/ 131384 h 132422"/>
                  <a:gd name="connsiteX7" fmla="*/ 74612 w 168723"/>
                  <a:gd name="connsiteY7" fmla="*/ 131064 h 132422"/>
                  <a:gd name="connsiteX8" fmla="*/ 70074 w 168723"/>
                  <a:gd name="connsiteY8" fmla="*/ 131384 h 132422"/>
                  <a:gd name="connsiteX9" fmla="*/ 45341 w 168723"/>
                  <a:gd name="connsiteY9" fmla="*/ 82108 h 132422"/>
                  <a:gd name="connsiteX10" fmla="*/ 21310 w 168723"/>
                  <a:gd name="connsiteY10" fmla="*/ 36157 h 132422"/>
                  <a:gd name="connsiteX11" fmla="*/ 17348 w 168723"/>
                  <a:gd name="connsiteY11" fmla="*/ 79935 h 132422"/>
                  <a:gd name="connsiteX12" fmla="*/ 13705 w 168723"/>
                  <a:gd name="connsiteY12" fmla="*/ 131384 h 132422"/>
                  <a:gd name="connsiteX13" fmla="*/ 6036 w 168723"/>
                  <a:gd name="connsiteY13" fmla="*/ 131384 h 132422"/>
                  <a:gd name="connsiteX14" fmla="*/ -1570 w 168723"/>
                  <a:gd name="connsiteY14" fmla="*/ 131384 h 132422"/>
                  <a:gd name="connsiteX15" fmla="*/ 4821 w 168723"/>
                  <a:gd name="connsiteY15" fmla="*/ 65045 h 132422"/>
                  <a:gd name="connsiteX16" fmla="*/ 11212 w 168723"/>
                  <a:gd name="connsiteY16" fmla="*/ -975 h 132422"/>
                  <a:gd name="connsiteX17" fmla="*/ 20416 w 168723"/>
                  <a:gd name="connsiteY17" fmla="*/ -975 h 132422"/>
                  <a:gd name="connsiteX18" fmla="*/ 32111 w 168723"/>
                  <a:gd name="connsiteY18" fmla="*/ -975 h 132422"/>
                  <a:gd name="connsiteX19" fmla="*/ 55374 w 168723"/>
                  <a:gd name="connsiteY19" fmla="*/ 45424 h 132422"/>
                  <a:gd name="connsiteX20" fmla="*/ 82792 w 168723"/>
                  <a:gd name="connsiteY20" fmla="*/ 96552 h 132422"/>
                  <a:gd name="connsiteX21" fmla="*/ 105544 w 168723"/>
                  <a:gd name="connsiteY21" fmla="*/ 51112 h 132422"/>
                  <a:gd name="connsiteX22" fmla="*/ 131108 w 168723"/>
                  <a:gd name="connsiteY22" fmla="*/ -720 h 132422"/>
                  <a:gd name="connsiteX23" fmla="*/ 139417 w 168723"/>
                  <a:gd name="connsiteY23" fmla="*/ -336 h 132422"/>
                  <a:gd name="connsiteX24" fmla="*/ 150026 w 168723"/>
                  <a:gd name="connsiteY24" fmla="*/ -720 h 132422"/>
                  <a:gd name="connsiteX25" fmla="*/ 157695 w 168723"/>
                  <a:gd name="connsiteY25" fmla="*/ 61977 h 132422"/>
                  <a:gd name="connsiteX26" fmla="*/ 167154 w 168723"/>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723" h="132422">
                    <a:moveTo>
                      <a:pt x="166962" y="131384"/>
                    </a:moveTo>
                    <a:cubicBezTo>
                      <a:pt x="162999" y="131384"/>
                      <a:pt x="158206" y="131384"/>
                      <a:pt x="153286" y="131384"/>
                    </a:cubicBezTo>
                    <a:cubicBezTo>
                      <a:pt x="148364" y="131384"/>
                      <a:pt x="143315" y="131384"/>
                      <a:pt x="138970" y="131384"/>
                    </a:cubicBezTo>
                    <a:lnTo>
                      <a:pt x="133282" y="78658"/>
                    </a:lnTo>
                    <a:cubicBezTo>
                      <a:pt x="131492" y="62488"/>
                      <a:pt x="127658" y="36157"/>
                      <a:pt x="127658" y="36157"/>
                    </a:cubicBezTo>
                    <a:cubicBezTo>
                      <a:pt x="121650" y="47916"/>
                      <a:pt x="118071" y="54499"/>
                      <a:pt x="106247" y="78274"/>
                    </a:cubicBezTo>
                    <a:lnTo>
                      <a:pt x="80044" y="131384"/>
                    </a:lnTo>
                    <a:cubicBezTo>
                      <a:pt x="78255" y="131192"/>
                      <a:pt x="76401" y="131064"/>
                      <a:pt x="74612" y="131064"/>
                    </a:cubicBezTo>
                    <a:cubicBezTo>
                      <a:pt x="73078" y="131064"/>
                      <a:pt x="71544" y="131128"/>
                      <a:pt x="70074" y="131384"/>
                    </a:cubicBezTo>
                    <a:cubicBezTo>
                      <a:pt x="60232" y="110996"/>
                      <a:pt x="59657" y="110868"/>
                      <a:pt x="45341" y="82108"/>
                    </a:cubicBezTo>
                    <a:cubicBezTo>
                      <a:pt x="34987" y="61401"/>
                      <a:pt x="31536" y="54499"/>
                      <a:pt x="21310" y="36157"/>
                    </a:cubicBezTo>
                    <a:cubicBezTo>
                      <a:pt x="19329" y="57183"/>
                      <a:pt x="19329" y="55969"/>
                      <a:pt x="17348" y="79935"/>
                    </a:cubicBezTo>
                    <a:cubicBezTo>
                      <a:pt x="15686" y="99939"/>
                      <a:pt x="15302" y="110485"/>
                      <a:pt x="13705" y="131384"/>
                    </a:cubicBezTo>
                    <a:cubicBezTo>
                      <a:pt x="11085" y="131384"/>
                      <a:pt x="8592" y="131384"/>
                      <a:pt x="6036" y="131384"/>
                    </a:cubicBezTo>
                    <a:cubicBezTo>
                      <a:pt x="3479" y="131384"/>
                      <a:pt x="1051" y="131384"/>
                      <a:pt x="-1570" y="131384"/>
                    </a:cubicBezTo>
                    <a:cubicBezTo>
                      <a:pt x="795" y="109398"/>
                      <a:pt x="1881" y="97383"/>
                      <a:pt x="4821" y="65045"/>
                    </a:cubicBezTo>
                    <a:cubicBezTo>
                      <a:pt x="7761" y="32706"/>
                      <a:pt x="9551" y="19923"/>
                      <a:pt x="11212" y="-975"/>
                    </a:cubicBezTo>
                    <a:cubicBezTo>
                      <a:pt x="14344" y="-975"/>
                      <a:pt x="17603" y="-975"/>
                      <a:pt x="20416" y="-975"/>
                    </a:cubicBezTo>
                    <a:cubicBezTo>
                      <a:pt x="24506" y="-975"/>
                      <a:pt x="28468" y="-975"/>
                      <a:pt x="32111" y="-975"/>
                    </a:cubicBezTo>
                    <a:cubicBezTo>
                      <a:pt x="38822" y="12702"/>
                      <a:pt x="41186" y="18198"/>
                      <a:pt x="55374" y="45424"/>
                    </a:cubicBezTo>
                    <a:cubicBezTo>
                      <a:pt x="69946" y="73736"/>
                      <a:pt x="74548" y="81022"/>
                      <a:pt x="82792" y="96552"/>
                    </a:cubicBezTo>
                    <a:cubicBezTo>
                      <a:pt x="90973" y="80702"/>
                      <a:pt x="95574" y="71436"/>
                      <a:pt x="105544" y="51112"/>
                    </a:cubicBezTo>
                    <a:cubicBezTo>
                      <a:pt x="117751" y="26570"/>
                      <a:pt x="125165" y="11296"/>
                      <a:pt x="131108" y="-720"/>
                    </a:cubicBezTo>
                    <a:cubicBezTo>
                      <a:pt x="133729" y="-720"/>
                      <a:pt x="136541" y="-336"/>
                      <a:pt x="139417" y="-336"/>
                    </a:cubicBezTo>
                    <a:cubicBezTo>
                      <a:pt x="142292" y="-336"/>
                      <a:pt x="146447" y="-336"/>
                      <a:pt x="150026" y="-720"/>
                    </a:cubicBezTo>
                    <a:cubicBezTo>
                      <a:pt x="151688" y="16536"/>
                      <a:pt x="153286" y="30021"/>
                      <a:pt x="157695" y="61977"/>
                    </a:cubicBezTo>
                    <a:cubicBezTo>
                      <a:pt x="163127" y="101793"/>
                      <a:pt x="164086" y="113808"/>
                      <a:pt x="167154"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40" name="Frihandsfigur: Form 39">
                <a:extLst>
                  <a:ext uri="{FF2B5EF4-FFF2-40B4-BE49-F238E27FC236}">
                    <a16:creationId xmlns:a16="http://schemas.microsoft.com/office/drawing/2014/main" id="{0744EAA3-4687-468D-A294-931296FCEE2E}"/>
                  </a:ext>
                </a:extLst>
              </p:cNvPr>
              <p:cNvSpPr/>
              <p:nvPr/>
            </p:nvSpPr>
            <p:spPr>
              <a:xfrm>
                <a:off x="11022949" y="6442810"/>
                <a:ext cx="120854" cy="133956"/>
              </a:xfrm>
              <a:custGeom>
                <a:avLst/>
                <a:gdLst>
                  <a:gd name="connsiteX0" fmla="*/ 43871 w 120854"/>
                  <a:gd name="connsiteY0" fmla="*/ 132854 h 133956"/>
                  <a:gd name="connsiteX1" fmla="*/ 3351 w 120854"/>
                  <a:gd name="connsiteY1" fmla="*/ 109718 h 133956"/>
                  <a:gd name="connsiteX2" fmla="*/ -994 w 120854"/>
                  <a:gd name="connsiteY2" fmla="*/ 78275 h 133956"/>
                  <a:gd name="connsiteX3" fmla="*/ -994 w 120854"/>
                  <a:gd name="connsiteY3" fmla="*/ 49578 h 133956"/>
                  <a:gd name="connsiteX4" fmla="*/ -1570 w 120854"/>
                  <a:gd name="connsiteY4" fmla="*/ -975 h 133956"/>
                  <a:gd name="connsiteX5" fmla="*/ 11660 w 120854"/>
                  <a:gd name="connsiteY5" fmla="*/ -975 h 133956"/>
                  <a:gd name="connsiteX6" fmla="*/ 26040 w 120854"/>
                  <a:gd name="connsiteY6" fmla="*/ -975 h 133956"/>
                  <a:gd name="connsiteX7" fmla="*/ 25528 w 120854"/>
                  <a:gd name="connsiteY7" fmla="*/ 47789 h 133956"/>
                  <a:gd name="connsiteX8" fmla="*/ 25528 w 120854"/>
                  <a:gd name="connsiteY8" fmla="*/ 84666 h 133956"/>
                  <a:gd name="connsiteX9" fmla="*/ 55694 w 120854"/>
                  <a:gd name="connsiteY9" fmla="*/ 114639 h 133956"/>
                  <a:gd name="connsiteX10" fmla="*/ 92059 w 120854"/>
                  <a:gd name="connsiteY10" fmla="*/ 98853 h 133956"/>
                  <a:gd name="connsiteX11" fmla="*/ 92059 w 120854"/>
                  <a:gd name="connsiteY11" fmla="*/ 57951 h 133956"/>
                  <a:gd name="connsiteX12" fmla="*/ 91484 w 120854"/>
                  <a:gd name="connsiteY12" fmla="*/ -975 h 133956"/>
                  <a:gd name="connsiteX13" fmla="*/ 105416 w 120854"/>
                  <a:gd name="connsiteY13" fmla="*/ -975 h 133956"/>
                  <a:gd name="connsiteX14" fmla="*/ 118966 w 120854"/>
                  <a:gd name="connsiteY14" fmla="*/ -975 h 133956"/>
                  <a:gd name="connsiteX15" fmla="*/ 118198 w 120854"/>
                  <a:gd name="connsiteY15" fmla="*/ 59931 h 133956"/>
                  <a:gd name="connsiteX16" fmla="*/ 119285 w 120854"/>
                  <a:gd name="connsiteY16" fmla="*/ 130233 h 133956"/>
                  <a:gd name="connsiteX17" fmla="*/ 105353 w 120854"/>
                  <a:gd name="connsiteY17" fmla="*/ 130233 h 133956"/>
                  <a:gd name="connsiteX18" fmla="*/ 91676 w 120854"/>
                  <a:gd name="connsiteY18" fmla="*/ 130233 h 133956"/>
                  <a:gd name="connsiteX19" fmla="*/ 91676 w 120854"/>
                  <a:gd name="connsiteY19" fmla="*/ 112402 h 133956"/>
                  <a:gd name="connsiteX20" fmla="*/ 43487 w 120854"/>
                  <a:gd name="connsiteY20" fmla="*/ 132981 h 13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854" h="133956">
                    <a:moveTo>
                      <a:pt x="43871" y="132854"/>
                    </a:moveTo>
                    <a:cubicBezTo>
                      <a:pt x="26999" y="133684"/>
                      <a:pt x="11212" y="124673"/>
                      <a:pt x="3351" y="109718"/>
                    </a:cubicBezTo>
                    <a:cubicBezTo>
                      <a:pt x="-419" y="99684"/>
                      <a:pt x="-1889" y="88947"/>
                      <a:pt x="-994" y="78275"/>
                    </a:cubicBezTo>
                    <a:lnTo>
                      <a:pt x="-994" y="49578"/>
                    </a:lnTo>
                    <a:cubicBezTo>
                      <a:pt x="-994" y="34687"/>
                      <a:pt x="-994" y="16281"/>
                      <a:pt x="-1570" y="-975"/>
                    </a:cubicBezTo>
                    <a:cubicBezTo>
                      <a:pt x="2456" y="-975"/>
                      <a:pt x="6931" y="-975"/>
                      <a:pt x="11660" y="-975"/>
                    </a:cubicBezTo>
                    <a:cubicBezTo>
                      <a:pt x="16389" y="-975"/>
                      <a:pt x="21246" y="-975"/>
                      <a:pt x="26040" y="-975"/>
                    </a:cubicBezTo>
                    <a:cubicBezTo>
                      <a:pt x="26040" y="16664"/>
                      <a:pt x="25528" y="30469"/>
                      <a:pt x="25528" y="47789"/>
                    </a:cubicBezTo>
                    <a:lnTo>
                      <a:pt x="25528" y="84666"/>
                    </a:lnTo>
                    <a:cubicBezTo>
                      <a:pt x="25528" y="101537"/>
                      <a:pt x="33517" y="114639"/>
                      <a:pt x="55694" y="114639"/>
                    </a:cubicBezTo>
                    <a:cubicBezTo>
                      <a:pt x="69307" y="113872"/>
                      <a:pt x="82217" y="108312"/>
                      <a:pt x="92059" y="98853"/>
                    </a:cubicBezTo>
                    <a:cubicBezTo>
                      <a:pt x="92059" y="89586"/>
                      <a:pt x="92059" y="69774"/>
                      <a:pt x="92059" y="57951"/>
                    </a:cubicBezTo>
                    <a:cubicBezTo>
                      <a:pt x="92059" y="36860"/>
                      <a:pt x="91676" y="14875"/>
                      <a:pt x="91484" y="-975"/>
                    </a:cubicBezTo>
                    <a:cubicBezTo>
                      <a:pt x="94616" y="-975"/>
                      <a:pt x="100048" y="-975"/>
                      <a:pt x="105416" y="-975"/>
                    </a:cubicBezTo>
                    <a:cubicBezTo>
                      <a:pt x="110785" y="-975"/>
                      <a:pt x="116153" y="-975"/>
                      <a:pt x="118966" y="-975"/>
                    </a:cubicBezTo>
                    <a:cubicBezTo>
                      <a:pt x="118966" y="14108"/>
                      <a:pt x="118198" y="22288"/>
                      <a:pt x="118198" y="59931"/>
                    </a:cubicBezTo>
                    <a:cubicBezTo>
                      <a:pt x="118198" y="86454"/>
                      <a:pt x="118582" y="108312"/>
                      <a:pt x="119285" y="130233"/>
                    </a:cubicBezTo>
                    <a:cubicBezTo>
                      <a:pt x="114620" y="130233"/>
                      <a:pt x="109954" y="130233"/>
                      <a:pt x="105353" y="130233"/>
                    </a:cubicBezTo>
                    <a:cubicBezTo>
                      <a:pt x="100751" y="130233"/>
                      <a:pt x="96213" y="130233"/>
                      <a:pt x="91676" y="130233"/>
                    </a:cubicBezTo>
                    <a:cubicBezTo>
                      <a:pt x="91676" y="123842"/>
                      <a:pt x="91676" y="116621"/>
                      <a:pt x="91676" y="112402"/>
                    </a:cubicBezTo>
                    <a:cubicBezTo>
                      <a:pt x="78894" y="125185"/>
                      <a:pt x="61574" y="132598"/>
                      <a:pt x="43487" y="132981"/>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0" name="Bild 7">
              <a:extLst>
                <a:ext uri="{FF2B5EF4-FFF2-40B4-BE49-F238E27FC236}">
                  <a16:creationId xmlns:a16="http://schemas.microsoft.com/office/drawing/2014/main" id="{53CCCB0D-AA43-4878-99C6-F70949415673}"/>
                </a:ext>
              </a:extLst>
            </p:cNvPr>
            <p:cNvGrpSpPr/>
            <p:nvPr userDrawn="1"/>
          </p:nvGrpSpPr>
          <p:grpSpPr>
            <a:xfrm>
              <a:off x="9962286" y="6237019"/>
              <a:ext cx="1335030" cy="370939"/>
              <a:chOff x="9962286" y="6237019"/>
              <a:chExt cx="1335030" cy="370939"/>
            </a:xfrm>
            <a:solidFill>
              <a:schemeClr val="bg1"/>
            </a:solidFill>
          </p:grpSpPr>
          <p:sp>
            <p:nvSpPr>
              <p:cNvPr id="24" name="Frihandsfigur: Form 23">
                <a:extLst>
                  <a:ext uri="{FF2B5EF4-FFF2-40B4-BE49-F238E27FC236}">
                    <a16:creationId xmlns:a16="http://schemas.microsoft.com/office/drawing/2014/main" id="{9DF975B9-42C7-4D6F-AE0A-2DC11828A074}"/>
                  </a:ext>
                </a:extLst>
              </p:cNvPr>
              <p:cNvSpPr/>
              <p:nvPr/>
            </p:nvSpPr>
            <p:spPr>
              <a:xfrm>
                <a:off x="11178060" y="6442810"/>
                <a:ext cx="119257" cy="132742"/>
              </a:xfrm>
              <a:custGeom>
                <a:avLst/>
                <a:gdLst>
                  <a:gd name="connsiteX0" fmla="*/ 117623 w 119257"/>
                  <a:gd name="connsiteY0" fmla="*/ 131768 h 132742"/>
                  <a:gd name="connsiteX1" fmla="*/ 106631 w 119257"/>
                  <a:gd name="connsiteY1" fmla="*/ 131768 h 132742"/>
                  <a:gd name="connsiteX2" fmla="*/ 96916 w 119257"/>
                  <a:gd name="connsiteY2" fmla="*/ 131768 h 132742"/>
                  <a:gd name="connsiteX3" fmla="*/ 45788 w 119257"/>
                  <a:gd name="connsiteY3" fmla="*/ 71564 h 132742"/>
                  <a:gd name="connsiteX4" fmla="*/ 10509 w 119257"/>
                  <a:gd name="connsiteY4" fmla="*/ 32131 h 132742"/>
                  <a:gd name="connsiteX5" fmla="*/ 10509 w 119257"/>
                  <a:gd name="connsiteY5" fmla="*/ 64662 h 132742"/>
                  <a:gd name="connsiteX6" fmla="*/ 11212 w 119257"/>
                  <a:gd name="connsiteY6" fmla="*/ 130106 h 132742"/>
                  <a:gd name="connsiteX7" fmla="*/ 4821 w 119257"/>
                  <a:gd name="connsiteY7" fmla="*/ 130106 h 132742"/>
                  <a:gd name="connsiteX8" fmla="*/ -1570 w 119257"/>
                  <a:gd name="connsiteY8" fmla="*/ 130106 h 132742"/>
                  <a:gd name="connsiteX9" fmla="*/ -1570 w 119257"/>
                  <a:gd name="connsiteY9" fmla="*/ 64853 h 132742"/>
                  <a:gd name="connsiteX10" fmla="*/ -1570 w 119257"/>
                  <a:gd name="connsiteY10" fmla="*/ -975 h 132742"/>
                  <a:gd name="connsiteX11" fmla="*/ 9359 w 119257"/>
                  <a:gd name="connsiteY11" fmla="*/ -975 h 132742"/>
                  <a:gd name="connsiteX12" fmla="*/ 19201 w 119257"/>
                  <a:gd name="connsiteY12" fmla="*/ -975 h 132742"/>
                  <a:gd name="connsiteX13" fmla="*/ 66623 w 119257"/>
                  <a:gd name="connsiteY13" fmla="*/ 55778 h 132742"/>
                  <a:gd name="connsiteX14" fmla="*/ 104969 w 119257"/>
                  <a:gd name="connsiteY14" fmla="*/ 99556 h 132742"/>
                  <a:gd name="connsiteX15" fmla="*/ 104969 w 119257"/>
                  <a:gd name="connsiteY15" fmla="*/ 64853 h 132742"/>
                  <a:gd name="connsiteX16" fmla="*/ 104458 w 119257"/>
                  <a:gd name="connsiteY16" fmla="*/ -975 h 132742"/>
                  <a:gd name="connsiteX17" fmla="*/ 110849 w 119257"/>
                  <a:gd name="connsiteY17" fmla="*/ -975 h 132742"/>
                  <a:gd name="connsiteX18" fmla="*/ 117687 w 119257"/>
                  <a:gd name="connsiteY18" fmla="*/ -975 h 132742"/>
                  <a:gd name="connsiteX19" fmla="*/ 117687 w 119257"/>
                  <a:gd name="connsiteY19" fmla="*/ 64662 h 132742"/>
                  <a:gd name="connsiteX20" fmla="*/ 117687 w 119257"/>
                  <a:gd name="connsiteY20" fmla="*/ 131768 h 1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57" h="132742">
                    <a:moveTo>
                      <a:pt x="117623" y="131768"/>
                    </a:moveTo>
                    <a:cubicBezTo>
                      <a:pt x="113469" y="131768"/>
                      <a:pt x="109954" y="131768"/>
                      <a:pt x="106631" y="131768"/>
                    </a:cubicBezTo>
                    <a:cubicBezTo>
                      <a:pt x="103307" y="131768"/>
                      <a:pt x="100240" y="131768"/>
                      <a:pt x="96916" y="131768"/>
                    </a:cubicBezTo>
                    <a:cubicBezTo>
                      <a:pt x="85476" y="119752"/>
                      <a:pt x="71352" y="101537"/>
                      <a:pt x="45788" y="71564"/>
                    </a:cubicBezTo>
                    <a:cubicBezTo>
                      <a:pt x="26615" y="49195"/>
                      <a:pt x="18690" y="40503"/>
                      <a:pt x="10509" y="32131"/>
                    </a:cubicBezTo>
                    <a:cubicBezTo>
                      <a:pt x="10509" y="35774"/>
                      <a:pt x="10509" y="57695"/>
                      <a:pt x="10509" y="64662"/>
                    </a:cubicBezTo>
                    <a:cubicBezTo>
                      <a:pt x="10509" y="79041"/>
                      <a:pt x="10893" y="112083"/>
                      <a:pt x="11212" y="130106"/>
                    </a:cubicBezTo>
                    <a:lnTo>
                      <a:pt x="4821" y="130106"/>
                    </a:lnTo>
                    <a:lnTo>
                      <a:pt x="-1570" y="130106"/>
                    </a:lnTo>
                    <a:cubicBezTo>
                      <a:pt x="-1570" y="113361"/>
                      <a:pt x="-1570" y="80127"/>
                      <a:pt x="-1570" y="64853"/>
                    </a:cubicBezTo>
                    <a:cubicBezTo>
                      <a:pt x="-1570" y="49578"/>
                      <a:pt x="-1570" y="15770"/>
                      <a:pt x="-1570" y="-975"/>
                    </a:cubicBezTo>
                    <a:cubicBezTo>
                      <a:pt x="2520" y="-975"/>
                      <a:pt x="6036" y="-975"/>
                      <a:pt x="9359" y="-975"/>
                    </a:cubicBezTo>
                    <a:cubicBezTo>
                      <a:pt x="12682" y="-975"/>
                      <a:pt x="15750" y="-975"/>
                      <a:pt x="19201" y="-975"/>
                    </a:cubicBezTo>
                    <a:cubicBezTo>
                      <a:pt x="32814" y="15578"/>
                      <a:pt x="38374" y="22672"/>
                      <a:pt x="66623" y="55778"/>
                    </a:cubicBezTo>
                    <a:cubicBezTo>
                      <a:pt x="87010" y="79552"/>
                      <a:pt x="94616" y="88500"/>
                      <a:pt x="104969" y="99556"/>
                    </a:cubicBezTo>
                    <a:cubicBezTo>
                      <a:pt x="104969" y="94635"/>
                      <a:pt x="104969" y="72267"/>
                      <a:pt x="104969" y="64853"/>
                    </a:cubicBezTo>
                    <a:cubicBezTo>
                      <a:pt x="104969" y="50281"/>
                      <a:pt x="104969" y="12510"/>
                      <a:pt x="104458" y="-975"/>
                    </a:cubicBezTo>
                    <a:cubicBezTo>
                      <a:pt x="106311" y="-975"/>
                      <a:pt x="108548" y="-975"/>
                      <a:pt x="110849" y="-975"/>
                    </a:cubicBezTo>
                    <a:cubicBezTo>
                      <a:pt x="113150" y="-975"/>
                      <a:pt x="115514" y="-975"/>
                      <a:pt x="117687" y="-975"/>
                    </a:cubicBezTo>
                    <a:cubicBezTo>
                      <a:pt x="117687" y="14683"/>
                      <a:pt x="117687" y="49003"/>
                      <a:pt x="117687" y="64662"/>
                    </a:cubicBezTo>
                    <a:cubicBezTo>
                      <a:pt x="117687" y="80319"/>
                      <a:pt x="117687" y="115790"/>
                      <a:pt x="117687" y="131768"/>
                    </a:cubicBezTo>
                  </a:path>
                </a:pathLst>
              </a:custGeom>
              <a:grpFill/>
              <a:ln w="6363" cap="flat">
                <a:noFill/>
                <a:prstDash val="solid"/>
                <a:miter/>
              </a:ln>
            </p:spPr>
            <p:txBody>
              <a:bodyPr rtlCol="0" anchor="ctr"/>
              <a:lstStyle/>
              <a:p>
                <a:endParaRPr lang="sv-SE" dirty="0">
                  <a:solidFill>
                    <a:schemeClr val="bg1"/>
                  </a:solidFill>
                </a:endParaRPr>
              </a:p>
            </p:txBody>
          </p:sp>
          <p:sp>
            <p:nvSpPr>
              <p:cNvPr id="25" name="Frihandsfigur: Form 24">
                <a:extLst>
                  <a:ext uri="{FF2B5EF4-FFF2-40B4-BE49-F238E27FC236}">
                    <a16:creationId xmlns:a16="http://schemas.microsoft.com/office/drawing/2014/main" id="{60E6B767-B265-4043-A237-1B451F3EB0B2}"/>
                  </a:ext>
                </a:extLst>
              </p:cNvPr>
              <p:cNvSpPr/>
              <p:nvPr/>
            </p:nvSpPr>
            <p:spPr>
              <a:xfrm>
                <a:off x="9962286" y="6237019"/>
                <a:ext cx="293610" cy="370939"/>
              </a:xfrm>
              <a:custGeom>
                <a:avLst/>
                <a:gdLst>
                  <a:gd name="connsiteX0" fmla="*/ 291912 w 293610"/>
                  <a:gd name="connsiteY0" fmla="*/ 878 h 370939"/>
                  <a:gd name="connsiteX1" fmla="*/ 291912 w 293610"/>
                  <a:gd name="connsiteY1" fmla="*/ -975 h 370939"/>
                  <a:gd name="connsiteX2" fmla="*/ -1501 w 293610"/>
                  <a:gd name="connsiteY2" fmla="*/ -975 h 370939"/>
                  <a:gd name="connsiteX3" fmla="*/ -1501 w 293610"/>
                  <a:gd name="connsiteY3" fmla="*/ 217598 h 370939"/>
                  <a:gd name="connsiteX4" fmla="*/ 3612 w 293610"/>
                  <a:gd name="connsiteY4" fmla="*/ 269174 h 370939"/>
                  <a:gd name="connsiteX5" fmla="*/ 144854 w 293610"/>
                  <a:gd name="connsiteY5" fmla="*/ 369961 h 370939"/>
                  <a:gd name="connsiteX6" fmla="*/ 232219 w 293610"/>
                  <a:gd name="connsiteY6" fmla="*/ 343119 h 370939"/>
                  <a:gd name="connsiteX7" fmla="*/ 284306 w 293610"/>
                  <a:gd name="connsiteY7" fmla="*/ 275054 h 370939"/>
                  <a:gd name="connsiteX8" fmla="*/ 292040 w 293610"/>
                  <a:gd name="connsiteY8" fmla="*/ 192610 h 370939"/>
                  <a:gd name="connsiteX9" fmla="*/ 10130 w 293610"/>
                  <a:gd name="connsiteY9" fmla="*/ 10657 h 370939"/>
                  <a:gd name="connsiteX10" fmla="*/ 280216 w 293610"/>
                  <a:gd name="connsiteY10" fmla="*/ 10657 h 370939"/>
                  <a:gd name="connsiteX11" fmla="*/ 280216 w 293610"/>
                  <a:gd name="connsiteY11" fmla="*/ 186602 h 370939"/>
                  <a:gd name="connsiteX12" fmla="*/ 273314 w 293610"/>
                  <a:gd name="connsiteY12" fmla="*/ 270836 h 370939"/>
                  <a:gd name="connsiteX13" fmla="*/ 273314 w 293610"/>
                  <a:gd name="connsiteY13" fmla="*/ 270836 h 370939"/>
                  <a:gd name="connsiteX14" fmla="*/ 272355 w 293610"/>
                  <a:gd name="connsiteY14" fmla="*/ 273648 h 370939"/>
                  <a:gd name="connsiteX15" fmla="*/ 271716 w 293610"/>
                  <a:gd name="connsiteY15" fmla="*/ 273648 h 370939"/>
                  <a:gd name="connsiteX16" fmla="*/ 271716 w 293610"/>
                  <a:gd name="connsiteY16" fmla="*/ 273648 h 370939"/>
                  <a:gd name="connsiteX17" fmla="*/ 268393 w 293610"/>
                  <a:gd name="connsiteY17" fmla="*/ 272306 h 370939"/>
                  <a:gd name="connsiteX18" fmla="*/ 268393 w 293610"/>
                  <a:gd name="connsiteY18" fmla="*/ 272306 h 370939"/>
                  <a:gd name="connsiteX19" fmla="*/ 235096 w 293610"/>
                  <a:gd name="connsiteY19" fmla="*/ 269558 h 370939"/>
                  <a:gd name="connsiteX20" fmla="*/ 228705 w 293610"/>
                  <a:gd name="connsiteY20" fmla="*/ 271347 h 370939"/>
                  <a:gd name="connsiteX21" fmla="*/ 175978 w 293610"/>
                  <a:gd name="connsiteY21" fmla="*/ 274287 h 370939"/>
                  <a:gd name="connsiteX22" fmla="*/ 114177 w 293610"/>
                  <a:gd name="connsiteY22" fmla="*/ 274287 h 370939"/>
                  <a:gd name="connsiteX23" fmla="*/ 61387 w 293610"/>
                  <a:gd name="connsiteY23" fmla="*/ 271347 h 370939"/>
                  <a:gd name="connsiteX24" fmla="*/ 61387 w 293610"/>
                  <a:gd name="connsiteY24" fmla="*/ 271347 h 370939"/>
                  <a:gd name="connsiteX25" fmla="*/ 55443 w 293610"/>
                  <a:gd name="connsiteY25" fmla="*/ 269558 h 370939"/>
                  <a:gd name="connsiteX26" fmla="*/ 43939 w 293610"/>
                  <a:gd name="connsiteY26" fmla="*/ 268024 h 370939"/>
                  <a:gd name="connsiteX27" fmla="*/ 22082 w 293610"/>
                  <a:gd name="connsiteY27" fmla="*/ 272306 h 370939"/>
                  <a:gd name="connsiteX28" fmla="*/ 22082 w 293610"/>
                  <a:gd name="connsiteY28" fmla="*/ 272306 h 370939"/>
                  <a:gd name="connsiteX29" fmla="*/ 18695 w 293610"/>
                  <a:gd name="connsiteY29" fmla="*/ 273776 h 370939"/>
                  <a:gd name="connsiteX30" fmla="*/ 18695 w 293610"/>
                  <a:gd name="connsiteY30" fmla="*/ 273776 h 370939"/>
                  <a:gd name="connsiteX31" fmla="*/ 17416 w 293610"/>
                  <a:gd name="connsiteY31" fmla="*/ 274287 h 370939"/>
                  <a:gd name="connsiteX32" fmla="*/ 14221 w 293610"/>
                  <a:gd name="connsiteY32" fmla="*/ 264125 h 370939"/>
                  <a:gd name="connsiteX33" fmla="*/ 10067 w 293610"/>
                  <a:gd name="connsiteY33" fmla="*/ 217854 h 370939"/>
                  <a:gd name="connsiteX34" fmla="*/ 144854 w 293610"/>
                  <a:gd name="connsiteY34" fmla="*/ 358330 h 370939"/>
                  <a:gd name="connsiteX35" fmla="*/ 22082 w 293610"/>
                  <a:gd name="connsiteY35" fmla="*/ 285152 h 370939"/>
                  <a:gd name="connsiteX36" fmla="*/ 24958 w 293610"/>
                  <a:gd name="connsiteY36" fmla="*/ 283746 h 370939"/>
                  <a:gd name="connsiteX37" fmla="*/ 52312 w 293610"/>
                  <a:gd name="connsiteY37" fmla="*/ 280742 h 370939"/>
                  <a:gd name="connsiteX38" fmla="*/ 57872 w 293610"/>
                  <a:gd name="connsiteY38" fmla="*/ 282404 h 370939"/>
                  <a:gd name="connsiteX39" fmla="*/ 58255 w 293610"/>
                  <a:gd name="connsiteY39" fmla="*/ 282404 h 370939"/>
                  <a:gd name="connsiteX40" fmla="*/ 94557 w 293610"/>
                  <a:gd name="connsiteY40" fmla="*/ 289370 h 370939"/>
                  <a:gd name="connsiteX41" fmla="*/ 118395 w 293610"/>
                  <a:gd name="connsiteY41" fmla="*/ 285088 h 370939"/>
                  <a:gd name="connsiteX42" fmla="*/ 172080 w 293610"/>
                  <a:gd name="connsiteY42" fmla="*/ 285088 h 370939"/>
                  <a:gd name="connsiteX43" fmla="*/ 232283 w 293610"/>
                  <a:gd name="connsiteY43" fmla="*/ 282404 h 370939"/>
                  <a:gd name="connsiteX44" fmla="*/ 232283 w 293610"/>
                  <a:gd name="connsiteY44" fmla="*/ 282404 h 370939"/>
                  <a:gd name="connsiteX45" fmla="*/ 238035 w 293610"/>
                  <a:gd name="connsiteY45" fmla="*/ 280678 h 370939"/>
                  <a:gd name="connsiteX46" fmla="*/ 265325 w 293610"/>
                  <a:gd name="connsiteY46" fmla="*/ 283682 h 370939"/>
                  <a:gd name="connsiteX47" fmla="*/ 267562 w 293610"/>
                  <a:gd name="connsiteY47" fmla="*/ 284705 h 370939"/>
                  <a:gd name="connsiteX48" fmla="*/ 144662 w 293610"/>
                  <a:gd name="connsiteY48" fmla="*/ 358266 h 3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610" h="370939">
                    <a:moveTo>
                      <a:pt x="291912" y="878"/>
                    </a:moveTo>
                    <a:lnTo>
                      <a:pt x="291912" y="-975"/>
                    </a:lnTo>
                    <a:lnTo>
                      <a:pt x="-1501" y="-975"/>
                    </a:lnTo>
                    <a:lnTo>
                      <a:pt x="-1501" y="217598"/>
                    </a:lnTo>
                    <a:cubicBezTo>
                      <a:pt x="-1948" y="234918"/>
                      <a:pt x="-223" y="252238"/>
                      <a:pt x="3612" y="269174"/>
                    </a:cubicBezTo>
                    <a:cubicBezTo>
                      <a:pt x="20293" y="328547"/>
                      <a:pt x="78387" y="369961"/>
                      <a:pt x="144854" y="369961"/>
                    </a:cubicBezTo>
                    <a:cubicBezTo>
                      <a:pt x="176042" y="370153"/>
                      <a:pt x="206528" y="360758"/>
                      <a:pt x="232219" y="343119"/>
                    </a:cubicBezTo>
                    <a:cubicBezTo>
                      <a:pt x="256442" y="326566"/>
                      <a:pt x="274656" y="302727"/>
                      <a:pt x="284306" y="275054"/>
                    </a:cubicBezTo>
                    <a:cubicBezTo>
                      <a:pt x="284306" y="274223"/>
                      <a:pt x="292040" y="255306"/>
                      <a:pt x="292040" y="192610"/>
                    </a:cubicBezTo>
                    <a:close/>
                    <a:moveTo>
                      <a:pt x="10130" y="10657"/>
                    </a:moveTo>
                    <a:lnTo>
                      <a:pt x="280216" y="10657"/>
                    </a:lnTo>
                    <a:lnTo>
                      <a:pt x="280216" y="186602"/>
                    </a:lnTo>
                    <a:cubicBezTo>
                      <a:pt x="280216" y="215873"/>
                      <a:pt x="278107" y="253261"/>
                      <a:pt x="273314" y="270836"/>
                    </a:cubicBezTo>
                    <a:lnTo>
                      <a:pt x="273314" y="270836"/>
                    </a:lnTo>
                    <a:lnTo>
                      <a:pt x="272355" y="273648"/>
                    </a:lnTo>
                    <a:lnTo>
                      <a:pt x="271716" y="273648"/>
                    </a:lnTo>
                    <a:lnTo>
                      <a:pt x="271716" y="273648"/>
                    </a:lnTo>
                    <a:lnTo>
                      <a:pt x="268393" y="272306"/>
                    </a:lnTo>
                    <a:lnTo>
                      <a:pt x="268393" y="272306"/>
                    </a:lnTo>
                    <a:cubicBezTo>
                      <a:pt x="257847" y="267960"/>
                      <a:pt x="246216" y="267001"/>
                      <a:pt x="235096" y="269558"/>
                    </a:cubicBezTo>
                    <a:cubicBezTo>
                      <a:pt x="233114" y="270069"/>
                      <a:pt x="231133" y="270708"/>
                      <a:pt x="228705" y="271347"/>
                    </a:cubicBezTo>
                    <a:cubicBezTo>
                      <a:pt x="213877" y="275885"/>
                      <a:pt x="195408" y="281509"/>
                      <a:pt x="175978" y="274287"/>
                    </a:cubicBezTo>
                    <a:cubicBezTo>
                      <a:pt x="156741" y="263806"/>
                      <a:pt x="133414" y="263806"/>
                      <a:pt x="114177" y="274287"/>
                    </a:cubicBezTo>
                    <a:cubicBezTo>
                      <a:pt x="94685" y="281509"/>
                      <a:pt x="76278" y="275885"/>
                      <a:pt x="61387" y="271347"/>
                    </a:cubicBezTo>
                    <a:lnTo>
                      <a:pt x="61387" y="271347"/>
                    </a:lnTo>
                    <a:lnTo>
                      <a:pt x="55443" y="269558"/>
                    </a:lnTo>
                    <a:cubicBezTo>
                      <a:pt x="51672" y="268535"/>
                      <a:pt x="47838" y="268024"/>
                      <a:pt x="43939" y="268024"/>
                    </a:cubicBezTo>
                    <a:cubicBezTo>
                      <a:pt x="36462" y="268151"/>
                      <a:pt x="29048" y="269622"/>
                      <a:pt x="22082" y="272306"/>
                    </a:cubicBezTo>
                    <a:lnTo>
                      <a:pt x="22082" y="272306"/>
                    </a:lnTo>
                    <a:lnTo>
                      <a:pt x="18695" y="273776"/>
                    </a:lnTo>
                    <a:lnTo>
                      <a:pt x="18695" y="273776"/>
                    </a:lnTo>
                    <a:lnTo>
                      <a:pt x="17416" y="274287"/>
                    </a:lnTo>
                    <a:cubicBezTo>
                      <a:pt x="16202" y="270836"/>
                      <a:pt x="15116" y="267449"/>
                      <a:pt x="14221" y="264125"/>
                    </a:cubicBezTo>
                    <a:cubicBezTo>
                      <a:pt x="11025" y="248915"/>
                      <a:pt x="9619" y="233385"/>
                      <a:pt x="10067" y="217854"/>
                    </a:cubicBezTo>
                    <a:close/>
                    <a:moveTo>
                      <a:pt x="144854" y="358330"/>
                    </a:moveTo>
                    <a:cubicBezTo>
                      <a:pt x="91553" y="358330"/>
                      <a:pt x="43492" y="329633"/>
                      <a:pt x="22082" y="285152"/>
                    </a:cubicBezTo>
                    <a:lnTo>
                      <a:pt x="24958" y="283746"/>
                    </a:lnTo>
                    <a:cubicBezTo>
                      <a:pt x="33522" y="279848"/>
                      <a:pt x="43108" y="278825"/>
                      <a:pt x="52312" y="280742"/>
                    </a:cubicBezTo>
                    <a:lnTo>
                      <a:pt x="57872" y="282404"/>
                    </a:lnTo>
                    <a:lnTo>
                      <a:pt x="58255" y="282404"/>
                    </a:lnTo>
                    <a:cubicBezTo>
                      <a:pt x="69951" y="286558"/>
                      <a:pt x="82158" y="288922"/>
                      <a:pt x="94557" y="289370"/>
                    </a:cubicBezTo>
                    <a:cubicBezTo>
                      <a:pt x="102673" y="289434"/>
                      <a:pt x="110789" y="287964"/>
                      <a:pt x="118395" y="285088"/>
                    </a:cubicBezTo>
                    <a:cubicBezTo>
                      <a:pt x="135012" y="275629"/>
                      <a:pt x="155463" y="275629"/>
                      <a:pt x="172080" y="285088"/>
                    </a:cubicBezTo>
                    <a:cubicBezTo>
                      <a:pt x="195216" y="293716"/>
                      <a:pt x="215795" y="287453"/>
                      <a:pt x="232283" y="282404"/>
                    </a:cubicBezTo>
                    <a:lnTo>
                      <a:pt x="232283" y="282404"/>
                    </a:lnTo>
                    <a:lnTo>
                      <a:pt x="238035" y="280678"/>
                    </a:lnTo>
                    <a:cubicBezTo>
                      <a:pt x="247239" y="278761"/>
                      <a:pt x="256761" y="279784"/>
                      <a:pt x="265325" y="283682"/>
                    </a:cubicBezTo>
                    <a:lnTo>
                      <a:pt x="267562" y="284705"/>
                    </a:lnTo>
                    <a:cubicBezTo>
                      <a:pt x="246216" y="328739"/>
                      <a:pt x="197260" y="358266"/>
                      <a:pt x="144662" y="358266"/>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1" name="Bild 7">
              <a:extLst>
                <a:ext uri="{FF2B5EF4-FFF2-40B4-BE49-F238E27FC236}">
                  <a16:creationId xmlns:a16="http://schemas.microsoft.com/office/drawing/2014/main" id="{3462C35B-9EF0-49C1-89A7-F9CBCD64817D}"/>
                </a:ext>
              </a:extLst>
            </p:cNvPr>
            <p:cNvGrpSpPr/>
            <p:nvPr userDrawn="1"/>
          </p:nvGrpSpPr>
          <p:grpSpPr>
            <a:xfrm>
              <a:off x="10000063" y="6286102"/>
              <a:ext cx="218126" cy="223385"/>
              <a:chOff x="10000063" y="6286102"/>
              <a:chExt cx="218126" cy="223385"/>
            </a:xfrm>
            <a:solidFill>
              <a:schemeClr val="bg1"/>
            </a:solidFill>
          </p:grpSpPr>
          <p:sp>
            <p:nvSpPr>
              <p:cNvPr id="13" name="Frihandsfigur: Form 12">
                <a:extLst>
                  <a:ext uri="{FF2B5EF4-FFF2-40B4-BE49-F238E27FC236}">
                    <a16:creationId xmlns:a16="http://schemas.microsoft.com/office/drawing/2014/main" id="{80CF00D8-1CF0-4E1C-963E-C2C7F73CE23B}"/>
                  </a:ext>
                </a:extLst>
              </p:cNvPr>
              <p:cNvSpPr/>
              <p:nvPr/>
            </p:nvSpPr>
            <p:spPr>
              <a:xfrm>
                <a:off x="10000063" y="6327324"/>
                <a:ext cx="66530" cy="20898"/>
              </a:xfrm>
              <a:custGeom>
                <a:avLst/>
                <a:gdLst>
                  <a:gd name="connsiteX0" fmla="*/ 8244 w 66530"/>
                  <a:gd name="connsiteY0" fmla="*/ 20899 h 20898"/>
                  <a:gd name="connsiteX1" fmla="*/ 54580 w 66530"/>
                  <a:gd name="connsiteY1" fmla="*/ 20899 h 20898"/>
                  <a:gd name="connsiteX2" fmla="*/ 58286 w 66530"/>
                  <a:gd name="connsiteY2" fmla="*/ 20899 h 20898"/>
                  <a:gd name="connsiteX3" fmla="*/ 58286 w 66530"/>
                  <a:gd name="connsiteY3" fmla="*/ 12143 h 20898"/>
                  <a:gd name="connsiteX4" fmla="*/ 66531 w 66530"/>
                  <a:gd name="connsiteY4" fmla="*/ 12143 h 20898"/>
                  <a:gd name="connsiteX5" fmla="*/ 66531 w 66530"/>
                  <a:gd name="connsiteY5" fmla="*/ 0 h 20898"/>
                  <a:gd name="connsiteX6" fmla="*/ 48572 w 66530"/>
                  <a:gd name="connsiteY6" fmla="*/ 0 h 20898"/>
                  <a:gd name="connsiteX7" fmla="*/ 48572 w 66530"/>
                  <a:gd name="connsiteY7" fmla="*/ 8628 h 20898"/>
                  <a:gd name="connsiteX8" fmla="*/ 39561 w 66530"/>
                  <a:gd name="connsiteY8" fmla="*/ 8628 h 20898"/>
                  <a:gd name="connsiteX9" fmla="*/ 39561 w 66530"/>
                  <a:gd name="connsiteY9" fmla="*/ 0 h 20898"/>
                  <a:gd name="connsiteX10" fmla="*/ 26970 w 66530"/>
                  <a:gd name="connsiteY10" fmla="*/ 0 h 20898"/>
                  <a:gd name="connsiteX11" fmla="*/ 26970 w 66530"/>
                  <a:gd name="connsiteY11" fmla="*/ 8628 h 20898"/>
                  <a:gd name="connsiteX12" fmla="*/ 17959 w 66530"/>
                  <a:gd name="connsiteY12" fmla="*/ 8628 h 20898"/>
                  <a:gd name="connsiteX13" fmla="*/ 17959 w 66530"/>
                  <a:gd name="connsiteY13" fmla="*/ 0 h 20898"/>
                  <a:gd name="connsiteX14" fmla="*/ 0 w 66530"/>
                  <a:gd name="connsiteY14" fmla="*/ 0 h 20898"/>
                  <a:gd name="connsiteX15" fmla="*/ 0 w 66530"/>
                  <a:gd name="connsiteY15" fmla="*/ 12143 h 20898"/>
                  <a:gd name="connsiteX16" fmla="*/ 8244 w 66530"/>
                  <a:gd name="connsiteY16" fmla="*/ 12143 h 20898"/>
                  <a:gd name="connsiteX17" fmla="*/ 8244 w 66530"/>
                  <a:gd name="connsiteY17" fmla="*/ 20899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8244" y="20899"/>
                    </a:moveTo>
                    <a:lnTo>
                      <a:pt x="54580" y="20899"/>
                    </a:lnTo>
                    <a:lnTo>
                      <a:pt x="58286" y="20899"/>
                    </a:lnTo>
                    <a:lnTo>
                      <a:pt x="58286" y="12143"/>
                    </a:lnTo>
                    <a:lnTo>
                      <a:pt x="66531" y="12143"/>
                    </a:lnTo>
                    <a:lnTo>
                      <a:pt x="66531" y="0"/>
                    </a:lnTo>
                    <a:lnTo>
                      <a:pt x="48572" y="0"/>
                    </a:lnTo>
                    <a:lnTo>
                      <a:pt x="48572" y="8628"/>
                    </a:lnTo>
                    <a:lnTo>
                      <a:pt x="39561" y="8628"/>
                    </a:lnTo>
                    <a:lnTo>
                      <a:pt x="39561" y="0"/>
                    </a:lnTo>
                    <a:lnTo>
                      <a:pt x="26970" y="0"/>
                    </a:lnTo>
                    <a:lnTo>
                      <a:pt x="26970" y="8628"/>
                    </a:lnTo>
                    <a:lnTo>
                      <a:pt x="17959" y="8628"/>
                    </a:lnTo>
                    <a:lnTo>
                      <a:pt x="17959" y="0"/>
                    </a:lnTo>
                    <a:lnTo>
                      <a:pt x="0" y="0"/>
                    </a:lnTo>
                    <a:lnTo>
                      <a:pt x="0" y="12143"/>
                    </a:lnTo>
                    <a:lnTo>
                      <a:pt x="8244" y="12143"/>
                    </a:lnTo>
                    <a:lnTo>
                      <a:pt x="8244" y="20899"/>
                    </a:lnTo>
                    <a:close/>
                  </a:path>
                </a:pathLst>
              </a:custGeom>
              <a:grpFill/>
              <a:ln w="6363" cap="flat">
                <a:noFill/>
                <a:prstDash val="solid"/>
                <a:miter/>
              </a:ln>
            </p:spPr>
            <p:txBody>
              <a:bodyPr rtlCol="0" anchor="ctr"/>
              <a:lstStyle/>
              <a:p>
                <a:endParaRPr lang="sv-SE" dirty="0"/>
              </a:p>
            </p:txBody>
          </p:sp>
          <p:sp>
            <p:nvSpPr>
              <p:cNvPr id="14" name="Frihandsfigur: Form 13">
                <a:extLst>
                  <a:ext uri="{FF2B5EF4-FFF2-40B4-BE49-F238E27FC236}">
                    <a16:creationId xmlns:a16="http://schemas.microsoft.com/office/drawing/2014/main" id="{74FD56C0-C097-420B-99CB-C8416E32DDC5}"/>
                  </a:ext>
                </a:extLst>
              </p:cNvPr>
              <p:cNvSpPr/>
              <p:nvPr/>
            </p:nvSpPr>
            <p:spPr>
              <a:xfrm>
                <a:off x="10151658" y="6327324"/>
                <a:ext cx="66530" cy="20898"/>
              </a:xfrm>
              <a:custGeom>
                <a:avLst/>
                <a:gdLst>
                  <a:gd name="connsiteX0" fmla="*/ 48572 w 66530"/>
                  <a:gd name="connsiteY0" fmla="*/ 8628 h 20898"/>
                  <a:gd name="connsiteX1" fmla="*/ 39497 w 66530"/>
                  <a:gd name="connsiteY1" fmla="*/ 8628 h 20898"/>
                  <a:gd name="connsiteX2" fmla="*/ 39497 w 66530"/>
                  <a:gd name="connsiteY2" fmla="*/ 0 h 20898"/>
                  <a:gd name="connsiteX3" fmla="*/ 26970 w 66530"/>
                  <a:gd name="connsiteY3" fmla="*/ 0 h 20898"/>
                  <a:gd name="connsiteX4" fmla="*/ 26970 w 66530"/>
                  <a:gd name="connsiteY4" fmla="*/ 8628 h 20898"/>
                  <a:gd name="connsiteX5" fmla="*/ 17895 w 66530"/>
                  <a:gd name="connsiteY5" fmla="*/ 8628 h 20898"/>
                  <a:gd name="connsiteX6" fmla="*/ 17895 w 66530"/>
                  <a:gd name="connsiteY6" fmla="*/ 0 h 20898"/>
                  <a:gd name="connsiteX7" fmla="*/ 0 w 66530"/>
                  <a:gd name="connsiteY7" fmla="*/ 0 h 20898"/>
                  <a:gd name="connsiteX8" fmla="*/ 0 w 66530"/>
                  <a:gd name="connsiteY8" fmla="*/ 12143 h 20898"/>
                  <a:gd name="connsiteX9" fmla="*/ 8244 w 66530"/>
                  <a:gd name="connsiteY9" fmla="*/ 12143 h 20898"/>
                  <a:gd name="connsiteX10" fmla="*/ 8244 w 66530"/>
                  <a:gd name="connsiteY10" fmla="*/ 20899 h 20898"/>
                  <a:gd name="connsiteX11" fmla="*/ 54835 w 66530"/>
                  <a:gd name="connsiteY11" fmla="*/ 20899 h 20898"/>
                  <a:gd name="connsiteX12" fmla="*/ 58222 w 66530"/>
                  <a:gd name="connsiteY12" fmla="*/ 20899 h 20898"/>
                  <a:gd name="connsiteX13" fmla="*/ 58222 w 66530"/>
                  <a:gd name="connsiteY13" fmla="*/ 12143 h 20898"/>
                  <a:gd name="connsiteX14" fmla="*/ 66531 w 66530"/>
                  <a:gd name="connsiteY14" fmla="*/ 12143 h 20898"/>
                  <a:gd name="connsiteX15" fmla="*/ 66531 w 66530"/>
                  <a:gd name="connsiteY15" fmla="*/ 0 h 20898"/>
                  <a:gd name="connsiteX16" fmla="*/ 48572 w 66530"/>
                  <a:gd name="connsiteY16" fmla="*/ 0 h 20898"/>
                  <a:gd name="connsiteX17" fmla="*/ 48572 w 66530"/>
                  <a:gd name="connsiteY17" fmla="*/ 8628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48572" y="8628"/>
                    </a:moveTo>
                    <a:lnTo>
                      <a:pt x="39497" y="8628"/>
                    </a:lnTo>
                    <a:lnTo>
                      <a:pt x="39497" y="0"/>
                    </a:lnTo>
                    <a:lnTo>
                      <a:pt x="26970" y="0"/>
                    </a:lnTo>
                    <a:lnTo>
                      <a:pt x="26970" y="8628"/>
                    </a:lnTo>
                    <a:lnTo>
                      <a:pt x="17895" y="8628"/>
                    </a:lnTo>
                    <a:lnTo>
                      <a:pt x="17895" y="0"/>
                    </a:lnTo>
                    <a:lnTo>
                      <a:pt x="0" y="0"/>
                    </a:lnTo>
                    <a:lnTo>
                      <a:pt x="0" y="12143"/>
                    </a:lnTo>
                    <a:lnTo>
                      <a:pt x="8244" y="12143"/>
                    </a:lnTo>
                    <a:lnTo>
                      <a:pt x="8244" y="20899"/>
                    </a:lnTo>
                    <a:lnTo>
                      <a:pt x="54835" y="20899"/>
                    </a:lnTo>
                    <a:lnTo>
                      <a:pt x="58222" y="20899"/>
                    </a:lnTo>
                    <a:lnTo>
                      <a:pt x="58222" y="12143"/>
                    </a:lnTo>
                    <a:lnTo>
                      <a:pt x="66531" y="12143"/>
                    </a:lnTo>
                    <a:lnTo>
                      <a:pt x="66531" y="0"/>
                    </a:lnTo>
                    <a:lnTo>
                      <a:pt x="48572" y="0"/>
                    </a:lnTo>
                    <a:lnTo>
                      <a:pt x="48572" y="8628"/>
                    </a:lnTo>
                    <a:close/>
                  </a:path>
                </a:pathLst>
              </a:custGeom>
              <a:grpFill/>
              <a:ln w="6363" cap="flat">
                <a:noFill/>
                <a:prstDash val="solid"/>
                <a:miter/>
              </a:ln>
            </p:spPr>
            <p:txBody>
              <a:bodyPr rtlCol="0" anchor="ctr"/>
              <a:lstStyle/>
              <a:p>
                <a:endParaRPr lang="sv-SE" dirty="0"/>
              </a:p>
            </p:txBody>
          </p:sp>
          <p:sp>
            <p:nvSpPr>
              <p:cNvPr id="15" name="Frihandsfigur: Form 14">
                <a:extLst>
                  <a:ext uri="{FF2B5EF4-FFF2-40B4-BE49-F238E27FC236}">
                    <a16:creationId xmlns:a16="http://schemas.microsoft.com/office/drawing/2014/main" id="{FF6B067A-757B-4405-84D1-BEA494593A65}"/>
                  </a:ext>
                </a:extLst>
              </p:cNvPr>
              <p:cNvSpPr/>
              <p:nvPr/>
            </p:nvSpPr>
            <p:spPr>
              <a:xfrm>
                <a:off x="10068830" y="6286102"/>
                <a:ext cx="80463" cy="28951"/>
              </a:xfrm>
              <a:custGeom>
                <a:avLst/>
                <a:gdLst>
                  <a:gd name="connsiteX0" fmla="*/ 11057 w 80463"/>
                  <a:gd name="connsiteY0" fmla="*/ 28951 h 28951"/>
                  <a:gd name="connsiteX1" fmla="*/ 69279 w 80463"/>
                  <a:gd name="connsiteY1" fmla="*/ 28951 h 28951"/>
                  <a:gd name="connsiteX2" fmla="*/ 69279 w 80463"/>
                  <a:gd name="connsiteY2" fmla="*/ 17639 h 28951"/>
                  <a:gd name="connsiteX3" fmla="*/ 80463 w 80463"/>
                  <a:gd name="connsiteY3" fmla="*/ 17639 h 28951"/>
                  <a:gd name="connsiteX4" fmla="*/ 80463 w 80463"/>
                  <a:gd name="connsiteY4" fmla="*/ 64 h 28951"/>
                  <a:gd name="connsiteX5" fmla="*/ 63399 w 80463"/>
                  <a:gd name="connsiteY5" fmla="*/ 64 h 28951"/>
                  <a:gd name="connsiteX6" fmla="*/ 63399 w 80463"/>
                  <a:gd name="connsiteY6" fmla="*/ 10609 h 28951"/>
                  <a:gd name="connsiteX7" fmla="*/ 48764 w 80463"/>
                  <a:gd name="connsiteY7" fmla="*/ 10609 h 28951"/>
                  <a:gd name="connsiteX8" fmla="*/ 48764 w 80463"/>
                  <a:gd name="connsiteY8" fmla="*/ 0 h 28951"/>
                  <a:gd name="connsiteX9" fmla="*/ 31700 w 80463"/>
                  <a:gd name="connsiteY9" fmla="*/ 0 h 28951"/>
                  <a:gd name="connsiteX10" fmla="*/ 31700 w 80463"/>
                  <a:gd name="connsiteY10" fmla="*/ 10609 h 28951"/>
                  <a:gd name="connsiteX11" fmla="*/ 17320 w 80463"/>
                  <a:gd name="connsiteY11" fmla="*/ 10609 h 28951"/>
                  <a:gd name="connsiteX12" fmla="*/ 17320 w 80463"/>
                  <a:gd name="connsiteY12" fmla="*/ 64 h 28951"/>
                  <a:gd name="connsiteX13" fmla="*/ 0 w 80463"/>
                  <a:gd name="connsiteY13" fmla="*/ 64 h 28951"/>
                  <a:gd name="connsiteX14" fmla="*/ 0 w 80463"/>
                  <a:gd name="connsiteY14" fmla="*/ 17639 h 28951"/>
                  <a:gd name="connsiteX15" fmla="*/ 11057 w 80463"/>
                  <a:gd name="connsiteY15" fmla="*/ 17639 h 28951"/>
                  <a:gd name="connsiteX16" fmla="*/ 11057 w 80463"/>
                  <a:gd name="connsiteY16" fmla="*/ 28951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63" h="28951">
                    <a:moveTo>
                      <a:pt x="11057" y="28951"/>
                    </a:moveTo>
                    <a:lnTo>
                      <a:pt x="69279" y="28951"/>
                    </a:lnTo>
                    <a:lnTo>
                      <a:pt x="69279" y="17639"/>
                    </a:lnTo>
                    <a:lnTo>
                      <a:pt x="80463" y="17639"/>
                    </a:lnTo>
                    <a:lnTo>
                      <a:pt x="80463" y="64"/>
                    </a:lnTo>
                    <a:lnTo>
                      <a:pt x="63399" y="64"/>
                    </a:lnTo>
                    <a:lnTo>
                      <a:pt x="63399" y="10609"/>
                    </a:lnTo>
                    <a:lnTo>
                      <a:pt x="48764" y="10609"/>
                    </a:lnTo>
                    <a:lnTo>
                      <a:pt x="48764" y="0"/>
                    </a:lnTo>
                    <a:lnTo>
                      <a:pt x="31700" y="0"/>
                    </a:lnTo>
                    <a:lnTo>
                      <a:pt x="31700" y="10609"/>
                    </a:lnTo>
                    <a:lnTo>
                      <a:pt x="17320" y="10609"/>
                    </a:lnTo>
                    <a:lnTo>
                      <a:pt x="17320" y="64"/>
                    </a:lnTo>
                    <a:lnTo>
                      <a:pt x="0" y="64"/>
                    </a:lnTo>
                    <a:lnTo>
                      <a:pt x="0" y="17639"/>
                    </a:lnTo>
                    <a:lnTo>
                      <a:pt x="11057" y="17639"/>
                    </a:lnTo>
                    <a:lnTo>
                      <a:pt x="11057" y="28951"/>
                    </a:lnTo>
                    <a:close/>
                  </a:path>
                </a:pathLst>
              </a:custGeom>
              <a:grpFill/>
              <a:ln w="6363" cap="flat">
                <a:no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DEE9A78F-2628-46F0-9765-6CD8B360BE2D}"/>
                  </a:ext>
                </a:extLst>
              </p:cNvPr>
              <p:cNvSpPr/>
              <p:nvPr/>
            </p:nvSpPr>
            <p:spPr>
              <a:xfrm>
                <a:off x="10042947" y="6421975"/>
                <a:ext cx="23646" cy="24925"/>
              </a:xfrm>
              <a:custGeom>
                <a:avLst/>
                <a:gdLst>
                  <a:gd name="connsiteX0" fmla="*/ 0 w 23646"/>
                  <a:gd name="connsiteY0" fmla="*/ 0 h 24925"/>
                  <a:gd name="connsiteX1" fmla="*/ 23647 w 23646"/>
                  <a:gd name="connsiteY1" fmla="*/ 0 h 24925"/>
                  <a:gd name="connsiteX2" fmla="*/ 23647 w 23646"/>
                  <a:gd name="connsiteY2" fmla="*/ 24925 h 24925"/>
                  <a:gd name="connsiteX3" fmla="*/ 0 w 23646"/>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646" h="24925">
                    <a:moveTo>
                      <a:pt x="0" y="0"/>
                    </a:moveTo>
                    <a:lnTo>
                      <a:pt x="23647" y="0"/>
                    </a:lnTo>
                    <a:lnTo>
                      <a:pt x="23647" y="24925"/>
                    </a:lnTo>
                    <a:lnTo>
                      <a:pt x="0" y="24925"/>
                    </a:lnTo>
                    <a:close/>
                  </a:path>
                </a:pathLst>
              </a:custGeom>
              <a:grpFill/>
              <a:ln w="6363" cap="flat">
                <a:noFill/>
                <a:prstDash val="solid"/>
                <a:miter/>
              </a:ln>
            </p:spPr>
            <p:txBody>
              <a:bodyPr rtlCol="0" anchor="ctr"/>
              <a:lstStyle/>
              <a:p>
                <a:endParaRPr lang="sv-SE" dirty="0"/>
              </a:p>
            </p:txBody>
          </p:sp>
          <p:sp>
            <p:nvSpPr>
              <p:cNvPr id="17" name="Frihandsfigur: Form 16">
                <a:extLst>
                  <a:ext uri="{FF2B5EF4-FFF2-40B4-BE49-F238E27FC236}">
                    <a16:creationId xmlns:a16="http://schemas.microsoft.com/office/drawing/2014/main" id="{6F9C94D5-3F06-4B36-AF58-C3503D0FA19C}"/>
                  </a:ext>
                </a:extLst>
              </p:cNvPr>
              <p:cNvSpPr/>
              <p:nvPr/>
            </p:nvSpPr>
            <p:spPr>
              <a:xfrm>
                <a:off x="10042946" y="6453100"/>
                <a:ext cx="43267" cy="23071"/>
              </a:xfrm>
              <a:custGeom>
                <a:avLst/>
                <a:gdLst>
                  <a:gd name="connsiteX0" fmla="*/ -1570 w 43267"/>
                  <a:gd name="connsiteY0" fmla="*/ 22097 h 23071"/>
                  <a:gd name="connsiteX1" fmla="*/ 41378 w 43267"/>
                  <a:gd name="connsiteY1" fmla="*/ 22097 h 23071"/>
                  <a:gd name="connsiteX2" fmla="*/ 41378 w 43267"/>
                  <a:gd name="connsiteY2" fmla="*/ 2923 h 23071"/>
                  <a:gd name="connsiteX3" fmla="*/ 41697 w 43267"/>
                  <a:gd name="connsiteY3" fmla="*/ -975 h 23071"/>
                  <a:gd name="connsiteX4" fmla="*/ -1570 w 43267"/>
                  <a:gd name="connsiteY4" fmla="*/ -975 h 23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67" h="23071">
                    <a:moveTo>
                      <a:pt x="-1570" y="22097"/>
                    </a:moveTo>
                    <a:lnTo>
                      <a:pt x="41378" y="22097"/>
                    </a:lnTo>
                    <a:lnTo>
                      <a:pt x="41378" y="2923"/>
                    </a:lnTo>
                    <a:cubicBezTo>
                      <a:pt x="41314" y="1645"/>
                      <a:pt x="41442" y="303"/>
                      <a:pt x="41697" y="-975"/>
                    </a:cubicBezTo>
                    <a:lnTo>
                      <a:pt x="-1570" y="-975"/>
                    </a:lnTo>
                    <a:close/>
                  </a:path>
                </a:pathLst>
              </a:custGeom>
              <a:grpFill/>
              <a:ln w="6363" cap="flat">
                <a:noFill/>
                <a:prstDash val="solid"/>
                <a:miter/>
              </a:ln>
            </p:spPr>
            <p:txBody>
              <a:bodyPr rtlCol="0" anchor="ctr"/>
              <a:lstStyle/>
              <a:p>
                <a:endParaRPr lang="sv-SE" dirty="0"/>
              </a:p>
            </p:txBody>
          </p:sp>
          <p:sp>
            <p:nvSpPr>
              <p:cNvPr id="18" name="Frihandsfigur: Form 17">
                <a:extLst>
                  <a:ext uri="{FF2B5EF4-FFF2-40B4-BE49-F238E27FC236}">
                    <a16:creationId xmlns:a16="http://schemas.microsoft.com/office/drawing/2014/main" id="{C8C38619-0120-42B0-838F-1F45912A9340}"/>
                  </a:ext>
                </a:extLst>
              </p:cNvPr>
              <p:cNvSpPr/>
              <p:nvPr/>
            </p:nvSpPr>
            <p:spPr>
              <a:xfrm>
                <a:off x="10042946" y="6482051"/>
                <a:ext cx="42947" cy="27436"/>
              </a:xfrm>
              <a:custGeom>
                <a:avLst/>
                <a:gdLst>
                  <a:gd name="connsiteX0" fmla="*/ -1570 w 42947"/>
                  <a:gd name="connsiteY0" fmla="*/ -975 h 27436"/>
                  <a:gd name="connsiteX1" fmla="*/ -1570 w 42947"/>
                  <a:gd name="connsiteY1" fmla="*/ 24590 h 27436"/>
                  <a:gd name="connsiteX2" fmla="*/ 32047 w 42947"/>
                  <a:gd name="connsiteY2" fmla="*/ 23311 h 27436"/>
                  <a:gd name="connsiteX3" fmla="*/ 41378 w 42947"/>
                  <a:gd name="connsiteY3" fmla="*/ 20307 h 27436"/>
                  <a:gd name="connsiteX4" fmla="*/ 41378 w 42947"/>
                  <a:gd name="connsiteY4" fmla="*/ -911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7" h="27436">
                    <a:moveTo>
                      <a:pt x="-1570" y="-975"/>
                    </a:moveTo>
                    <a:lnTo>
                      <a:pt x="-1570" y="24590"/>
                    </a:lnTo>
                    <a:cubicBezTo>
                      <a:pt x="9486" y="27465"/>
                      <a:pt x="21182" y="27018"/>
                      <a:pt x="32047" y="23311"/>
                    </a:cubicBezTo>
                    <a:lnTo>
                      <a:pt x="41378" y="20307"/>
                    </a:lnTo>
                    <a:lnTo>
                      <a:pt x="41378" y="-911"/>
                    </a:lnTo>
                    <a:close/>
                  </a:path>
                </a:pathLst>
              </a:custGeom>
              <a:grpFill/>
              <a:ln w="6363" cap="flat">
                <a:noFill/>
                <a:prstDash val="solid"/>
                <a:miter/>
              </a:ln>
            </p:spPr>
            <p:txBody>
              <a:bodyPr rtlCol="0" anchor="ctr"/>
              <a:lstStyle/>
              <a:p>
                <a:endParaRPr lang="sv-SE" dirty="0"/>
              </a:p>
            </p:txBody>
          </p:sp>
          <p:sp>
            <p:nvSpPr>
              <p:cNvPr id="19" name="Frihandsfigur: Form 18">
                <a:extLst>
                  <a:ext uri="{FF2B5EF4-FFF2-40B4-BE49-F238E27FC236}">
                    <a16:creationId xmlns:a16="http://schemas.microsoft.com/office/drawing/2014/main" id="{B17F5927-D23A-424C-968D-095F11C08792}"/>
                  </a:ext>
                </a:extLst>
              </p:cNvPr>
              <p:cNvSpPr/>
              <p:nvPr/>
            </p:nvSpPr>
            <p:spPr>
              <a:xfrm>
                <a:off x="10132102" y="6481987"/>
                <a:ext cx="43011" cy="27436"/>
              </a:xfrm>
              <a:custGeom>
                <a:avLst/>
                <a:gdLst>
                  <a:gd name="connsiteX0" fmla="*/ -1570 w 43011"/>
                  <a:gd name="connsiteY0" fmla="*/ 20307 h 27436"/>
                  <a:gd name="connsiteX1" fmla="*/ 7761 w 43011"/>
                  <a:gd name="connsiteY1" fmla="*/ 23311 h 27436"/>
                  <a:gd name="connsiteX2" fmla="*/ 41442 w 43011"/>
                  <a:gd name="connsiteY2" fmla="*/ 24590 h 27436"/>
                  <a:gd name="connsiteX3" fmla="*/ 41442 w 43011"/>
                  <a:gd name="connsiteY3" fmla="*/ -975 h 27436"/>
                  <a:gd name="connsiteX4" fmla="*/ -1570 w 43011"/>
                  <a:gd name="connsiteY4" fmla="*/ -975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1" h="27436">
                    <a:moveTo>
                      <a:pt x="-1570" y="20307"/>
                    </a:moveTo>
                    <a:lnTo>
                      <a:pt x="7761" y="23311"/>
                    </a:lnTo>
                    <a:cubicBezTo>
                      <a:pt x="18625" y="27018"/>
                      <a:pt x="30321" y="27465"/>
                      <a:pt x="41442" y="24590"/>
                    </a:cubicBezTo>
                    <a:lnTo>
                      <a:pt x="41442" y="-975"/>
                    </a:lnTo>
                    <a:lnTo>
                      <a:pt x="-1570" y="-975"/>
                    </a:lnTo>
                    <a:close/>
                  </a:path>
                </a:pathLst>
              </a:custGeom>
              <a:grpFill/>
              <a:ln w="6363" cap="flat">
                <a:noFill/>
                <a:prstDash val="solid"/>
                <a:miter/>
              </a:ln>
            </p:spPr>
            <p:txBody>
              <a:bodyPr rtlCol="0" anchor="ctr"/>
              <a:lstStyle/>
              <a:p>
                <a:endParaRPr lang="sv-SE" dirty="0"/>
              </a:p>
            </p:txBody>
          </p:sp>
          <p:sp>
            <p:nvSpPr>
              <p:cNvPr id="20" name="Frihandsfigur: Form 19">
                <a:extLst>
                  <a:ext uri="{FF2B5EF4-FFF2-40B4-BE49-F238E27FC236}">
                    <a16:creationId xmlns:a16="http://schemas.microsoft.com/office/drawing/2014/main" id="{4ABB0C52-38A0-422C-BBF9-D2B361DB54AF}"/>
                  </a:ext>
                </a:extLst>
              </p:cNvPr>
              <p:cNvSpPr/>
              <p:nvPr/>
            </p:nvSpPr>
            <p:spPr>
              <a:xfrm>
                <a:off x="10131782" y="6452525"/>
                <a:ext cx="43650" cy="23327"/>
              </a:xfrm>
              <a:custGeom>
                <a:avLst/>
                <a:gdLst>
                  <a:gd name="connsiteX0" fmla="*/ -1123 w 43650"/>
                  <a:gd name="connsiteY0" fmla="*/ 3179 h 23327"/>
                  <a:gd name="connsiteX1" fmla="*/ -1123 w 43650"/>
                  <a:gd name="connsiteY1" fmla="*/ 22352 h 23327"/>
                  <a:gd name="connsiteX2" fmla="*/ 42081 w 43650"/>
                  <a:gd name="connsiteY2" fmla="*/ 22352 h 23327"/>
                  <a:gd name="connsiteX3" fmla="*/ 42081 w 43650"/>
                  <a:gd name="connsiteY3" fmla="*/ -975 h 23327"/>
                  <a:gd name="connsiteX4" fmla="*/ -1570 w 43650"/>
                  <a:gd name="connsiteY4" fmla="*/ -975 h 23327"/>
                  <a:gd name="connsiteX5" fmla="*/ -1123 w 43650"/>
                  <a:gd name="connsiteY5" fmla="*/ 2860 h 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50" h="23327">
                    <a:moveTo>
                      <a:pt x="-1123" y="3179"/>
                    </a:moveTo>
                    <a:lnTo>
                      <a:pt x="-1123" y="22352"/>
                    </a:lnTo>
                    <a:lnTo>
                      <a:pt x="42081" y="22352"/>
                    </a:lnTo>
                    <a:lnTo>
                      <a:pt x="42081" y="-975"/>
                    </a:lnTo>
                    <a:lnTo>
                      <a:pt x="-1570" y="-975"/>
                    </a:lnTo>
                    <a:cubicBezTo>
                      <a:pt x="-1314" y="303"/>
                      <a:pt x="-1187" y="1582"/>
                      <a:pt x="-1123" y="2860"/>
                    </a:cubicBezTo>
                  </a:path>
                </a:pathLst>
              </a:custGeom>
              <a:grpFill/>
              <a:ln w="6363" cap="flat">
                <a:noFill/>
                <a:prstDash val="solid"/>
                <a:miter/>
              </a:ln>
            </p:spPr>
            <p:txBody>
              <a:bodyPr rtlCol="0" anchor="ctr"/>
              <a:lstStyle/>
              <a:p>
                <a:endParaRPr lang="sv-SE" dirty="0"/>
              </a:p>
            </p:txBody>
          </p:sp>
          <p:sp>
            <p:nvSpPr>
              <p:cNvPr id="21" name="Frihandsfigur: Form 20">
                <a:extLst>
                  <a:ext uri="{FF2B5EF4-FFF2-40B4-BE49-F238E27FC236}">
                    <a16:creationId xmlns:a16="http://schemas.microsoft.com/office/drawing/2014/main" id="{9500D5BC-6325-4A54-BA72-D4F36CBB3C91}"/>
                  </a:ext>
                </a:extLst>
              </p:cNvPr>
              <p:cNvSpPr/>
              <p:nvPr/>
            </p:nvSpPr>
            <p:spPr>
              <a:xfrm>
                <a:off x="10072473" y="6422039"/>
                <a:ext cx="73305" cy="24925"/>
              </a:xfrm>
              <a:custGeom>
                <a:avLst/>
                <a:gdLst>
                  <a:gd name="connsiteX0" fmla="*/ 71735 w 73305"/>
                  <a:gd name="connsiteY0" fmla="*/ -975 h 24925"/>
                  <a:gd name="connsiteX1" fmla="*/ -1570 w 73305"/>
                  <a:gd name="connsiteY1" fmla="*/ -975 h 24925"/>
                  <a:gd name="connsiteX2" fmla="*/ -1570 w 73305"/>
                  <a:gd name="connsiteY2" fmla="*/ 23950 h 24925"/>
                  <a:gd name="connsiteX3" fmla="*/ 14216 w 73305"/>
                  <a:gd name="connsiteY3" fmla="*/ 23950 h 24925"/>
                  <a:gd name="connsiteX4" fmla="*/ 34540 w 73305"/>
                  <a:gd name="connsiteY4" fmla="*/ 11168 h 24925"/>
                  <a:gd name="connsiteX5" fmla="*/ 55694 w 73305"/>
                  <a:gd name="connsiteY5" fmla="*/ 23950 h 24925"/>
                  <a:gd name="connsiteX6" fmla="*/ 71735 w 73305"/>
                  <a:gd name="connsiteY6" fmla="*/ 23950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05" h="24925">
                    <a:moveTo>
                      <a:pt x="71735" y="-975"/>
                    </a:moveTo>
                    <a:lnTo>
                      <a:pt x="-1570" y="-975"/>
                    </a:lnTo>
                    <a:lnTo>
                      <a:pt x="-1570" y="23950"/>
                    </a:lnTo>
                    <a:lnTo>
                      <a:pt x="14216" y="23950"/>
                    </a:lnTo>
                    <a:cubicBezTo>
                      <a:pt x="18178" y="16345"/>
                      <a:pt x="25976" y="11424"/>
                      <a:pt x="34540" y="11168"/>
                    </a:cubicBezTo>
                    <a:cubicBezTo>
                      <a:pt x="43423" y="11040"/>
                      <a:pt x="51668" y="16025"/>
                      <a:pt x="55694" y="23950"/>
                    </a:cubicBezTo>
                    <a:lnTo>
                      <a:pt x="71735" y="23950"/>
                    </a:lnTo>
                    <a:close/>
                  </a:path>
                </a:pathLst>
              </a:custGeom>
              <a:grpFill/>
              <a:ln w="6363" cap="flat">
                <a:noFill/>
                <a:prstDash val="solid"/>
                <a:miter/>
              </a:ln>
            </p:spPr>
            <p:txBody>
              <a:bodyPr rtlCol="0" anchor="ctr"/>
              <a:lstStyle/>
              <a:p>
                <a:endParaRPr lang="sv-SE" dirty="0"/>
              </a:p>
            </p:txBody>
          </p:sp>
          <p:sp>
            <p:nvSpPr>
              <p:cNvPr id="22" name="Frihandsfigur: Form 21">
                <a:extLst>
                  <a:ext uri="{FF2B5EF4-FFF2-40B4-BE49-F238E27FC236}">
                    <a16:creationId xmlns:a16="http://schemas.microsoft.com/office/drawing/2014/main" id="{32FA42BA-C5A1-4320-A4E0-4952013CC7F0}"/>
                  </a:ext>
                </a:extLst>
              </p:cNvPr>
              <p:cNvSpPr/>
              <p:nvPr/>
            </p:nvSpPr>
            <p:spPr>
              <a:xfrm>
                <a:off x="10151658" y="6421975"/>
                <a:ext cx="23774" cy="24925"/>
              </a:xfrm>
              <a:custGeom>
                <a:avLst/>
                <a:gdLst>
                  <a:gd name="connsiteX0" fmla="*/ 0 w 23774"/>
                  <a:gd name="connsiteY0" fmla="*/ 0 h 24925"/>
                  <a:gd name="connsiteX1" fmla="*/ 23775 w 23774"/>
                  <a:gd name="connsiteY1" fmla="*/ 0 h 24925"/>
                  <a:gd name="connsiteX2" fmla="*/ 23775 w 23774"/>
                  <a:gd name="connsiteY2" fmla="*/ 24925 h 24925"/>
                  <a:gd name="connsiteX3" fmla="*/ 0 w 23774"/>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774" h="24925">
                    <a:moveTo>
                      <a:pt x="0" y="0"/>
                    </a:moveTo>
                    <a:lnTo>
                      <a:pt x="23775" y="0"/>
                    </a:lnTo>
                    <a:lnTo>
                      <a:pt x="23775" y="24925"/>
                    </a:lnTo>
                    <a:lnTo>
                      <a:pt x="0" y="24925"/>
                    </a:lnTo>
                    <a:close/>
                  </a:path>
                </a:pathLst>
              </a:custGeom>
              <a:grpFill/>
              <a:ln w="6363" cap="flat">
                <a:noFill/>
                <a:prstDash val="solid"/>
                <a:miter/>
              </a:ln>
            </p:spPr>
            <p:txBody>
              <a:bodyPr rtlCol="0" anchor="ctr"/>
              <a:lstStyle/>
              <a:p>
                <a:endParaRPr lang="sv-SE" dirty="0"/>
              </a:p>
            </p:txBody>
          </p:sp>
          <p:sp>
            <p:nvSpPr>
              <p:cNvPr id="23" name="Frihandsfigur: Form 22">
                <a:extLst>
                  <a:ext uri="{FF2B5EF4-FFF2-40B4-BE49-F238E27FC236}">
                    <a16:creationId xmlns:a16="http://schemas.microsoft.com/office/drawing/2014/main" id="{42CF23E1-9177-4860-A9C1-CE0D21A832B7}"/>
                  </a:ext>
                </a:extLst>
              </p:cNvPr>
              <p:cNvSpPr/>
              <p:nvPr/>
            </p:nvSpPr>
            <p:spPr>
              <a:xfrm>
                <a:off x="10005623" y="6320933"/>
                <a:ext cx="207708" cy="95162"/>
              </a:xfrm>
              <a:custGeom>
                <a:avLst/>
                <a:gdLst>
                  <a:gd name="connsiteX0" fmla="*/ 196105 w 207708"/>
                  <a:gd name="connsiteY0" fmla="*/ 32706 h 95162"/>
                  <a:gd name="connsiteX1" fmla="*/ 152901 w 207708"/>
                  <a:gd name="connsiteY1" fmla="*/ 32706 h 95162"/>
                  <a:gd name="connsiteX2" fmla="*/ 152901 w 207708"/>
                  <a:gd name="connsiteY2" fmla="*/ 74631 h 95162"/>
                  <a:gd name="connsiteX3" fmla="*/ 133728 w 207708"/>
                  <a:gd name="connsiteY3" fmla="*/ 74631 h 95162"/>
                  <a:gd name="connsiteX4" fmla="*/ 133728 w 207708"/>
                  <a:gd name="connsiteY4" fmla="*/ 59293 h 95162"/>
                  <a:gd name="connsiteX5" fmla="*/ 124781 w 207708"/>
                  <a:gd name="connsiteY5" fmla="*/ 59293 h 95162"/>
                  <a:gd name="connsiteX6" fmla="*/ 124781 w 207708"/>
                  <a:gd name="connsiteY6" fmla="*/ -975 h 95162"/>
                  <a:gd name="connsiteX7" fmla="*/ 78574 w 207708"/>
                  <a:gd name="connsiteY7" fmla="*/ -975 h 95162"/>
                  <a:gd name="connsiteX8" fmla="*/ 78574 w 207708"/>
                  <a:gd name="connsiteY8" fmla="*/ 59293 h 95162"/>
                  <a:gd name="connsiteX9" fmla="*/ 70201 w 207708"/>
                  <a:gd name="connsiteY9" fmla="*/ 59293 h 95162"/>
                  <a:gd name="connsiteX10" fmla="*/ 70201 w 207708"/>
                  <a:gd name="connsiteY10" fmla="*/ 74631 h 95162"/>
                  <a:gd name="connsiteX11" fmla="*/ 51028 w 207708"/>
                  <a:gd name="connsiteY11" fmla="*/ 74631 h 95162"/>
                  <a:gd name="connsiteX12" fmla="*/ 51028 w 207708"/>
                  <a:gd name="connsiteY12" fmla="*/ 32706 h 95162"/>
                  <a:gd name="connsiteX13" fmla="*/ 8017 w 207708"/>
                  <a:gd name="connsiteY13" fmla="*/ 32706 h 95162"/>
                  <a:gd name="connsiteX14" fmla="*/ 8017 w 207708"/>
                  <a:gd name="connsiteY14" fmla="*/ 59293 h 95162"/>
                  <a:gd name="connsiteX15" fmla="*/ -1570 w 207708"/>
                  <a:gd name="connsiteY15" fmla="*/ 59293 h 95162"/>
                  <a:gd name="connsiteX16" fmla="*/ -1570 w 207708"/>
                  <a:gd name="connsiteY16" fmla="*/ 83131 h 95162"/>
                  <a:gd name="connsiteX17" fmla="*/ 22204 w 207708"/>
                  <a:gd name="connsiteY17" fmla="*/ 83131 h 95162"/>
                  <a:gd name="connsiteX18" fmla="*/ 22204 w 207708"/>
                  <a:gd name="connsiteY18" fmla="*/ 94187 h 95162"/>
                  <a:gd name="connsiteX19" fmla="*/ 182364 w 207708"/>
                  <a:gd name="connsiteY19" fmla="*/ 94187 h 95162"/>
                  <a:gd name="connsiteX20" fmla="*/ 182364 w 207708"/>
                  <a:gd name="connsiteY20" fmla="*/ 83131 h 95162"/>
                  <a:gd name="connsiteX21" fmla="*/ 206139 w 207708"/>
                  <a:gd name="connsiteY21" fmla="*/ 83131 h 95162"/>
                  <a:gd name="connsiteX22" fmla="*/ 206139 w 207708"/>
                  <a:gd name="connsiteY22" fmla="*/ 59293 h 95162"/>
                  <a:gd name="connsiteX23" fmla="*/ 196424 w 207708"/>
                  <a:gd name="connsiteY23" fmla="*/ 59293 h 95162"/>
                  <a:gd name="connsiteX24" fmla="*/ 39588 w 207708"/>
                  <a:gd name="connsiteY24" fmla="*/ 75654 h 95162"/>
                  <a:gd name="connsiteX25" fmla="*/ 28660 w 207708"/>
                  <a:gd name="connsiteY25" fmla="*/ 75654 h 95162"/>
                  <a:gd name="connsiteX26" fmla="*/ 28660 w 207708"/>
                  <a:gd name="connsiteY26" fmla="*/ 61721 h 95162"/>
                  <a:gd name="connsiteX27" fmla="*/ 18498 w 207708"/>
                  <a:gd name="connsiteY27" fmla="*/ 61721 h 95162"/>
                  <a:gd name="connsiteX28" fmla="*/ 18498 w 207708"/>
                  <a:gd name="connsiteY28" fmla="*/ 53412 h 95162"/>
                  <a:gd name="connsiteX29" fmla="*/ 21310 w 207708"/>
                  <a:gd name="connsiteY29" fmla="*/ 45296 h 95162"/>
                  <a:gd name="connsiteX30" fmla="*/ 28340 w 207708"/>
                  <a:gd name="connsiteY30" fmla="*/ 42292 h 95162"/>
                  <a:gd name="connsiteX31" fmla="*/ 30577 w 207708"/>
                  <a:gd name="connsiteY31" fmla="*/ 42292 h 95162"/>
                  <a:gd name="connsiteX32" fmla="*/ 39716 w 207708"/>
                  <a:gd name="connsiteY32" fmla="*/ 52198 h 95162"/>
                  <a:gd name="connsiteX33" fmla="*/ 39588 w 207708"/>
                  <a:gd name="connsiteY33" fmla="*/ 53285 h 95162"/>
                  <a:gd name="connsiteX34" fmla="*/ 114875 w 207708"/>
                  <a:gd name="connsiteY34" fmla="*/ 60443 h 95162"/>
                  <a:gd name="connsiteX35" fmla="*/ 88799 w 207708"/>
                  <a:gd name="connsiteY35" fmla="*/ 60443 h 95162"/>
                  <a:gd name="connsiteX36" fmla="*/ 88799 w 207708"/>
                  <a:gd name="connsiteY36" fmla="*/ 23119 h 95162"/>
                  <a:gd name="connsiteX37" fmla="*/ 101582 w 207708"/>
                  <a:gd name="connsiteY37" fmla="*/ 10337 h 95162"/>
                  <a:gd name="connsiteX38" fmla="*/ 110656 w 207708"/>
                  <a:gd name="connsiteY38" fmla="*/ 13852 h 95162"/>
                  <a:gd name="connsiteX39" fmla="*/ 114875 w 207708"/>
                  <a:gd name="connsiteY39" fmla="*/ 23119 h 95162"/>
                  <a:gd name="connsiteX40" fmla="*/ 185879 w 207708"/>
                  <a:gd name="connsiteY40" fmla="*/ 54499 h 95162"/>
                  <a:gd name="connsiteX41" fmla="*/ 185879 w 207708"/>
                  <a:gd name="connsiteY41" fmla="*/ 62744 h 95162"/>
                  <a:gd name="connsiteX42" fmla="*/ 175781 w 207708"/>
                  <a:gd name="connsiteY42" fmla="*/ 62744 h 95162"/>
                  <a:gd name="connsiteX43" fmla="*/ 175781 w 207708"/>
                  <a:gd name="connsiteY43" fmla="*/ 76740 h 95162"/>
                  <a:gd name="connsiteX44" fmla="*/ 164789 w 207708"/>
                  <a:gd name="connsiteY44" fmla="*/ 76740 h 95162"/>
                  <a:gd name="connsiteX45" fmla="*/ 164789 w 207708"/>
                  <a:gd name="connsiteY45" fmla="*/ 54499 h 95162"/>
                  <a:gd name="connsiteX46" fmla="*/ 173800 w 207708"/>
                  <a:gd name="connsiteY46" fmla="*/ 43442 h 95162"/>
                  <a:gd name="connsiteX47" fmla="*/ 176037 w 207708"/>
                  <a:gd name="connsiteY47" fmla="*/ 43442 h 95162"/>
                  <a:gd name="connsiteX48" fmla="*/ 183131 w 207708"/>
                  <a:gd name="connsiteY48" fmla="*/ 46446 h 95162"/>
                  <a:gd name="connsiteX49" fmla="*/ 185879 w 207708"/>
                  <a:gd name="connsiteY49" fmla="*/ 54627 h 9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7708" h="95162">
                    <a:moveTo>
                      <a:pt x="196105" y="32706"/>
                    </a:moveTo>
                    <a:lnTo>
                      <a:pt x="152901" y="32706"/>
                    </a:lnTo>
                    <a:lnTo>
                      <a:pt x="152901" y="74631"/>
                    </a:lnTo>
                    <a:lnTo>
                      <a:pt x="133728" y="74631"/>
                    </a:lnTo>
                    <a:lnTo>
                      <a:pt x="133728" y="59293"/>
                    </a:lnTo>
                    <a:lnTo>
                      <a:pt x="124781" y="59293"/>
                    </a:lnTo>
                    <a:lnTo>
                      <a:pt x="124781" y="-975"/>
                    </a:lnTo>
                    <a:lnTo>
                      <a:pt x="78574" y="-975"/>
                    </a:lnTo>
                    <a:lnTo>
                      <a:pt x="78574" y="59293"/>
                    </a:lnTo>
                    <a:lnTo>
                      <a:pt x="70201" y="59293"/>
                    </a:lnTo>
                    <a:lnTo>
                      <a:pt x="70201" y="74631"/>
                    </a:lnTo>
                    <a:lnTo>
                      <a:pt x="51028" y="74631"/>
                    </a:lnTo>
                    <a:lnTo>
                      <a:pt x="51028" y="32706"/>
                    </a:lnTo>
                    <a:lnTo>
                      <a:pt x="8017" y="32706"/>
                    </a:lnTo>
                    <a:lnTo>
                      <a:pt x="8017" y="59293"/>
                    </a:lnTo>
                    <a:lnTo>
                      <a:pt x="-1570" y="59293"/>
                    </a:lnTo>
                    <a:lnTo>
                      <a:pt x="-1570" y="83131"/>
                    </a:lnTo>
                    <a:lnTo>
                      <a:pt x="22204" y="83131"/>
                    </a:lnTo>
                    <a:lnTo>
                      <a:pt x="22204" y="94187"/>
                    </a:lnTo>
                    <a:lnTo>
                      <a:pt x="182364" y="94187"/>
                    </a:lnTo>
                    <a:lnTo>
                      <a:pt x="182364" y="83131"/>
                    </a:lnTo>
                    <a:lnTo>
                      <a:pt x="206139" y="83131"/>
                    </a:lnTo>
                    <a:lnTo>
                      <a:pt x="206139" y="59293"/>
                    </a:lnTo>
                    <a:lnTo>
                      <a:pt x="196424" y="59293"/>
                    </a:lnTo>
                    <a:close/>
                    <a:moveTo>
                      <a:pt x="39588" y="75654"/>
                    </a:moveTo>
                    <a:lnTo>
                      <a:pt x="28660" y="75654"/>
                    </a:lnTo>
                    <a:lnTo>
                      <a:pt x="28660" y="61721"/>
                    </a:lnTo>
                    <a:lnTo>
                      <a:pt x="18498" y="61721"/>
                    </a:lnTo>
                    <a:lnTo>
                      <a:pt x="18498" y="53412"/>
                    </a:lnTo>
                    <a:cubicBezTo>
                      <a:pt x="18178" y="50409"/>
                      <a:pt x="19201" y="47405"/>
                      <a:pt x="21310" y="45296"/>
                    </a:cubicBezTo>
                    <a:cubicBezTo>
                      <a:pt x="23163" y="43442"/>
                      <a:pt x="25720" y="42356"/>
                      <a:pt x="28340" y="42292"/>
                    </a:cubicBezTo>
                    <a:lnTo>
                      <a:pt x="30577" y="42292"/>
                    </a:lnTo>
                    <a:cubicBezTo>
                      <a:pt x="35817" y="42484"/>
                      <a:pt x="39908" y="46958"/>
                      <a:pt x="39716" y="52198"/>
                    </a:cubicBezTo>
                    <a:cubicBezTo>
                      <a:pt x="39652" y="52582"/>
                      <a:pt x="39652" y="52901"/>
                      <a:pt x="39588" y="53285"/>
                    </a:cubicBezTo>
                    <a:close/>
                    <a:moveTo>
                      <a:pt x="114875" y="60443"/>
                    </a:moveTo>
                    <a:lnTo>
                      <a:pt x="88799" y="60443"/>
                    </a:lnTo>
                    <a:lnTo>
                      <a:pt x="88799" y="23119"/>
                    </a:lnTo>
                    <a:cubicBezTo>
                      <a:pt x="89055" y="16159"/>
                      <a:pt x="94615" y="10567"/>
                      <a:pt x="101582" y="10337"/>
                    </a:cubicBezTo>
                    <a:cubicBezTo>
                      <a:pt x="104968" y="10324"/>
                      <a:pt x="108164" y="11583"/>
                      <a:pt x="110656" y="13852"/>
                    </a:cubicBezTo>
                    <a:cubicBezTo>
                      <a:pt x="113277" y="16249"/>
                      <a:pt x="114747" y="19585"/>
                      <a:pt x="114875" y="23119"/>
                    </a:cubicBezTo>
                    <a:close/>
                    <a:moveTo>
                      <a:pt x="185879" y="54499"/>
                    </a:moveTo>
                    <a:lnTo>
                      <a:pt x="185879" y="62744"/>
                    </a:lnTo>
                    <a:lnTo>
                      <a:pt x="175781" y="62744"/>
                    </a:lnTo>
                    <a:lnTo>
                      <a:pt x="175781" y="76740"/>
                    </a:lnTo>
                    <a:lnTo>
                      <a:pt x="164789" y="76740"/>
                    </a:lnTo>
                    <a:lnTo>
                      <a:pt x="164789" y="54499"/>
                    </a:lnTo>
                    <a:cubicBezTo>
                      <a:pt x="164789" y="48108"/>
                      <a:pt x="167729" y="44146"/>
                      <a:pt x="173800" y="43442"/>
                    </a:cubicBezTo>
                    <a:lnTo>
                      <a:pt x="176037" y="43442"/>
                    </a:lnTo>
                    <a:cubicBezTo>
                      <a:pt x="178721" y="43506"/>
                      <a:pt x="181214" y="44593"/>
                      <a:pt x="183131" y="46446"/>
                    </a:cubicBezTo>
                    <a:cubicBezTo>
                      <a:pt x="185240" y="48619"/>
                      <a:pt x="186263" y="51623"/>
                      <a:pt x="185879" y="54627"/>
                    </a:cubicBezTo>
                  </a:path>
                </a:pathLst>
              </a:custGeom>
              <a:grpFill/>
              <a:ln w="6363" cap="flat">
                <a:noFill/>
                <a:prstDash val="solid"/>
                <a:miter/>
              </a:ln>
            </p:spPr>
            <p:txBody>
              <a:bodyPr rtlCol="0" anchor="ctr"/>
              <a:lstStyle/>
              <a:p>
                <a:endParaRPr lang="sv-SE" dirty="0"/>
              </a:p>
            </p:txBody>
          </p:sp>
        </p:grpSp>
      </p:grpSp>
      <p:sp>
        <p:nvSpPr>
          <p:cNvPr id="3" name="Platshållare för bildnummer 2">
            <a:extLst>
              <a:ext uri="{FF2B5EF4-FFF2-40B4-BE49-F238E27FC236}">
                <a16:creationId xmlns:a16="http://schemas.microsoft.com/office/drawing/2014/main" id="{FF72232E-5E66-401B-88FB-9A3C60140437}"/>
              </a:ext>
            </a:extLst>
          </p:cNvPr>
          <p:cNvSpPr>
            <a:spLocks noGrp="1"/>
          </p:cNvSpPr>
          <p:nvPr>
            <p:ph type="sldNum" sz="quarter" idx="12"/>
          </p:nvPr>
        </p:nvSpPr>
        <p:spPr/>
        <p:txBody>
          <a:bodyPr/>
          <a:lstStyle>
            <a:lvl1pPr>
              <a:defRPr>
                <a:solidFill>
                  <a:schemeClr val="bg1"/>
                </a:solidFill>
              </a:defRPr>
            </a:lvl1pPr>
          </a:lstStyle>
          <a:p>
            <a:fld id="{1530FA24-EA69-48AB-999F-0B3AF33E8E8C}" type="slidenum">
              <a:rPr lang="sv-SE" smtClean="0"/>
              <a:pPr/>
              <a:t>‹#›</a:t>
            </a:fld>
            <a:endParaRPr lang="sv-SE" dirty="0"/>
          </a:p>
        </p:txBody>
      </p:sp>
      <p:sp>
        <p:nvSpPr>
          <p:cNvPr id="41" name="textruta 40">
            <a:extLst>
              <a:ext uri="{FF2B5EF4-FFF2-40B4-BE49-F238E27FC236}">
                <a16:creationId xmlns:a16="http://schemas.microsoft.com/office/drawing/2014/main" id="{58CB8DFA-FF8F-4343-B76C-AF4A91A17A62}"/>
              </a:ext>
            </a:extLst>
          </p:cNvPr>
          <p:cNvSpPr txBox="1"/>
          <p:nvPr userDrawn="1">
            <p:custDataLst>
              <p:tags r:id="rId1"/>
            </p:custDataLst>
          </p:nvPr>
        </p:nvSpPr>
        <p:spPr>
          <a:xfrm>
            <a:off x="8462230" y="272535"/>
            <a:ext cx="3404333" cy="369332"/>
          </a:xfrm>
          <a:prstGeom prst="rect">
            <a:avLst/>
          </a:prstGeom>
          <a:noFill/>
        </p:spPr>
        <p:txBody>
          <a:bodyPr wrap="square" lIns="0" tIns="0" rIns="0" bIns="0" rtlCol="0">
            <a:spAutoFit/>
          </a:bodyPr>
          <a:lstStyle/>
          <a:p>
            <a:pPr algn="r"/>
            <a:r>
              <a:rPr lang="sv-SE" sz="1200" b="1" smtClean="0">
                <a:solidFill>
                  <a:schemeClr val="bg1"/>
                </a:solidFill>
              </a:rPr>
              <a:t>STK, Näringslivsavdelning, Näringslivsavdelningen</a:t>
            </a:r>
            <a:endParaRPr lang="sv-SE" sz="1200" b="1" dirty="0">
              <a:solidFill>
                <a:schemeClr val="bg1"/>
              </a:solidFill>
            </a:endParaRPr>
          </a:p>
        </p:txBody>
      </p:sp>
      <p:sp>
        <p:nvSpPr>
          <p:cNvPr id="42" name="textruta 8" descr="Länk: jonkoping.se">
            <a:hlinkClick r:id="rId5"/>
            <a:extLst>
              <a:ext uri="{FF2B5EF4-FFF2-40B4-BE49-F238E27FC236}">
                <a16:creationId xmlns:a16="http://schemas.microsoft.com/office/drawing/2014/main" id="{2E52E29F-0E69-590B-87F2-CFFDAB70DBBB}"/>
              </a:ext>
            </a:extLst>
          </p:cNvPr>
          <p:cNvSpPr txBox="1"/>
          <p:nvPr userDrawn="1"/>
        </p:nvSpPr>
        <p:spPr>
          <a:xfrm>
            <a:off x="684766" y="6235525"/>
            <a:ext cx="1183016" cy="230832"/>
          </a:xfrm>
          <a:prstGeom prst="rect">
            <a:avLst/>
          </a:prstGeom>
          <a:noFill/>
        </p:spPr>
        <p:txBody>
          <a:bodyPr wrap="none" lIns="0" tIns="0" rIns="0" bIns="0" rtlCol="0">
            <a:spAutoFit/>
          </a:bodyPr>
          <a:lstStyle/>
          <a:p>
            <a:r>
              <a:rPr lang="sv-SE" sz="1500" b="1" dirty="0">
                <a:solidFill>
                  <a:schemeClr val="bg1"/>
                </a:solidFill>
              </a:rPr>
              <a:t>jonkoping.se</a:t>
            </a:r>
          </a:p>
        </p:txBody>
      </p:sp>
    </p:spTree>
    <p:extLst>
      <p:ext uri="{BB962C8B-B14F-4D97-AF65-F5344CB8AC3E}">
        <p14:creationId xmlns:p14="http://schemas.microsoft.com/office/powerpoint/2010/main" val="373056650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204">
          <p15:clr>
            <a:srgbClr val="FBAE40"/>
          </p15:clr>
        </p15:guide>
        <p15:guide id="4" pos="7488">
          <p15:clr>
            <a:srgbClr val="FBAE40"/>
          </p15:clr>
        </p15:guide>
        <p15:guide id="5" orient="horz" pos="192">
          <p15:clr>
            <a:srgbClr val="FBAE40"/>
          </p15:clr>
        </p15:guide>
        <p15:guide id="6" orient="horz" pos="40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Rubrikbild">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sv-SE" smtClean="0"/>
              <a:t>Klicka här för att ändra format</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1A7A49DB-F7A5-4605-BC7D-BA3944C61AD0}" type="datetimeFigureOut">
              <a:rPr lang="sv-SE" smtClean="0"/>
              <a:t>2023-08-31</a:t>
            </a:fld>
            <a:endParaRPr lang="sv-SE"/>
          </a:p>
        </p:txBody>
      </p:sp>
      <p:sp>
        <p:nvSpPr>
          <p:cNvPr id="5" name="Footer Placeholder 4"/>
          <p:cNvSpPr>
            <a:spLocks noGrp="1"/>
          </p:cNvSpPr>
          <p:nvPr>
            <p:ph type="ftr" sz="quarter" idx="11"/>
          </p:nvPr>
        </p:nvSpPr>
        <p:spPr>
          <a:xfrm>
            <a:off x="3962399" y="5870575"/>
            <a:ext cx="4893958" cy="377825"/>
          </a:xfrm>
        </p:spPr>
        <p:txBody>
          <a:bodyPr/>
          <a:lstStyle/>
          <a:p>
            <a:endParaRPr lang="sv-SE"/>
          </a:p>
        </p:txBody>
      </p:sp>
      <p:sp>
        <p:nvSpPr>
          <p:cNvPr id="6" name="Slide Number Placeholder 5"/>
          <p:cNvSpPr>
            <a:spLocks noGrp="1"/>
          </p:cNvSpPr>
          <p:nvPr>
            <p:ph type="sldNum" sz="quarter" idx="12"/>
          </p:nvPr>
        </p:nvSpPr>
        <p:spPr>
          <a:xfrm>
            <a:off x="10608958" y="5870575"/>
            <a:ext cx="551167" cy="377825"/>
          </a:xfrm>
        </p:spPr>
        <p:txBody>
          <a:bodyPr/>
          <a:lstStyle/>
          <a:p>
            <a:fld id="{93D378F7-7279-4DF5-AD44-21CC6F2479A6}" type="slidenum">
              <a:rPr lang="sv-SE" smtClean="0"/>
              <a:t>‹#›</a:t>
            </a:fld>
            <a:endParaRPr lang="sv-SE"/>
          </a:p>
        </p:txBody>
      </p:sp>
    </p:spTree>
    <p:extLst>
      <p:ext uri="{BB962C8B-B14F-4D97-AF65-F5344CB8AC3E}">
        <p14:creationId xmlns:p14="http://schemas.microsoft.com/office/powerpoint/2010/main" val="396521021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nchor="ct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1A7A49DB-F7A5-4605-BC7D-BA3944C61AD0}" type="datetimeFigureOut">
              <a:rPr lang="sv-SE" smtClean="0"/>
              <a:t>2023-08-31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3D378F7-7279-4DF5-AD44-21CC6F2479A6}" type="slidenum">
              <a:rPr lang="sv-SE" smtClean="0"/>
              <a:t>‹#›</a:t>
            </a:fld>
            <a:endParaRPr lang="sv-SE"/>
          </a:p>
        </p:txBody>
      </p:sp>
    </p:spTree>
    <p:extLst>
      <p:ext uri="{BB962C8B-B14F-4D97-AF65-F5344CB8AC3E}">
        <p14:creationId xmlns:p14="http://schemas.microsoft.com/office/powerpoint/2010/main" val="967865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sv-SE" smtClean="0"/>
              <a:t>Klicka här för att ändra format</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1A7A49DB-F7A5-4605-BC7D-BA3944C61AD0}" type="datetimeFigureOut">
              <a:rPr lang="sv-SE" smtClean="0"/>
              <a:t>2023-08-31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3D378F7-7279-4DF5-AD44-21CC6F2479A6}" type="slidenum">
              <a:rPr lang="sv-SE" smtClean="0"/>
              <a:t>‹#›</a:t>
            </a:fld>
            <a:endParaRPr lang="sv-SE"/>
          </a:p>
        </p:txBody>
      </p:sp>
    </p:spTree>
    <p:extLst>
      <p:ext uri="{BB962C8B-B14F-4D97-AF65-F5344CB8AC3E}">
        <p14:creationId xmlns:p14="http://schemas.microsoft.com/office/powerpoint/2010/main" val="3155266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1A7A49DB-F7A5-4605-BC7D-BA3944C61AD0}" type="datetimeFigureOut">
              <a:rPr lang="sv-SE" smtClean="0"/>
              <a:t>2023-08-31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3D378F7-7279-4DF5-AD44-21CC6F2479A6}" type="slidenum">
              <a:rPr lang="sv-SE" smtClean="0"/>
              <a:t>‹#›</a:t>
            </a:fld>
            <a:endParaRPr lang="sv-SE"/>
          </a:p>
        </p:txBody>
      </p:sp>
    </p:spTree>
    <p:extLst>
      <p:ext uri="{BB962C8B-B14F-4D97-AF65-F5344CB8AC3E}">
        <p14:creationId xmlns:p14="http://schemas.microsoft.com/office/powerpoint/2010/main" val="1964066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1A7A49DB-F7A5-4605-BC7D-BA3944C61AD0}" type="datetimeFigureOut">
              <a:rPr lang="sv-SE" smtClean="0"/>
              <a:t>2023-08-31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93D378F7-7279-4DF5-AD44-21CC6F2479A6}" type="slidenum">
              <a:rPr lang="sv-SE" smtClean="0"/>
              <a:t>‹#›</a:t>
            </a:fld>
            <a:endParaRPr lang="sv-SE"/>
          </a:p>
        </p:txBody>
      </p:sp>
    </p:spTree>
    <p:extLst>
      <p:ext uri="{BB962C8B-B14F-4D97-AF65-F5344CB8AC3E}">
        <p14:creationId xmlns:p14="http://schemas.microsoft.com/office/powerpoint/2010/main" val="199586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smtClean="0"/>
              <a:t>Klicka här för att ändra format</a:t>
            </a:r>
            <a:endParaRPr lang="sv-SE" dirty="0"/>
          </a:p>
        </p:txBody>
      </p:sp>
      <p:sp>
        <p:nvSpPr>
          <p:cNvPr id="7" name="Platshållare för text 2">
            <a:extLst>
              <a:ext uri="{FF2B5EF4-FFF2-40B4-BE49-F238E27FC236}">
                <a16:creationId xmlns:a16="http://schemas.microsoft.com/office/drawing/2014/main" id="{35455EE5-ABF8-4A43-BF46-96898F11C497}"/>
              </a:ext>
            </a:extLst>
          </p:cNvPr>
          <p:cNvSpPr>
            <a:spLocks noGrp="1"/>
          </p:cNvSpPr>
          <p:nvPr>
            <p:ph type="body" idx="13" hasCustomPrompt="1"/>
          </p:nvPr>
        </p:nvSpPr>
        <p:spPr>
          <a:xfrm>
            <a:off x="676275" y="1962150"/>
            <a:ext cx="10823574"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76275" y="2505075"/>
            <a:ext cx="10823575" cy="3249511"/>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62846B34-6AE1-48FF-A016-14596320DF93}" type="datetime1">
              <a:rPr lang="sv-SE" smtClean="0"/>
              <a:t>2023-08-31</a:t>
            </a:fld>
            <a:endParaRPr lang="sv-SE" dirty="0"/>
          </a:p>
        </p:txBody>
      </p:sp>
      <p:sp>
        <p:nvSpPr>
          <p:cNvPr id="6" name="Platshållare för bildnummer 5">
            <a:extLst>
              <a:ext uri="{FF2B5EF4-FFF2-40B4-BE49-F238E27FC236}">
                <a16:creationId xmlns:a16="http://schemas.microsoft.com/office/drawing/2014/main" id="{47B80546-BDD7-4D54-A34D-F9B91130B63D}"/>
              </a:ext>
            </a:extLst>
          </p:cNvPr>
          <p:cNvSpPr>
            <a:spLocks noGrp="1"/>
          </p:cNvSpPr>
          <p:nvPr>
            <p:ph type="sldNum" sz="quarter" idx="14"/>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9148943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1A7A49DB-F7A5-4605-BC7D-BA3944C61AD0}" type="datetimeFigureOut">
              <a:rPr lang="sv-SE" smtClean="0"/>
              <a:t>2023-08-31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93D378F7-7279-4DF5-AD44-21CC6F2479A6}" type="slidenum">
              <a:rPr lang="sv-SE" smtClean="0"/>
              <a:t>‹#›</a:t>
            </a:fld>
            <a:endParaRPr lang="sv-SE"/>
          </a:p>
        </p:txBody>
      </p:sp>
    </p:spTree>
    <p:extLst>
      <p:ext uri="{BB962C8B-B14F-4D97-AF65-F5344CB8AC3E}">
        <p14:creationId xmlns:p14="http://schemas.microsoft.com/office/powerpoint/2010/main" val="15251404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1A7A49DB-F7A5-4605-BC7D-BA3944C61AD0}" type="datetimeFigureOut">
              <a:rPr lang="sv-SE" smtClean="0"/>
              <a:t>2023-08-31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93D378F7-7279-4DF5-AD44-21CC6F2479A6}" type="slidenum">
              <a:rPr lang="sv-SE" smtClean="0"/>
              <a:t>‹#›</a:t>
            </a:fld>
            <a:endParaRPr lang="sv-SE"/>
          </a:p>
        </p:txBody>
      </p:sp>
    </p:spTree>
    <p:extLst>
      <p:ext uri="{BB962C8B-B14F-4D97-AF65-F5344CB8AC3E}">
        <p14:creationId xmlns:p14="http://schemas.microsoft.com/office/powerpoint/2010/main" val="3156422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sv-SE" smtClean="0"/>
              <a:t>Klicka här för att ändra format</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1A7A49DB-F7A5-4605-BC7D-BA3944C61AD0}" type="datetimeFigureOut">
              <a:rPr lang="sv-SE" smtClean="0"/>
              <a:t>2023-08-31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3D378F7-7279-4DF5-AD44-21CC6F2479A6}" type="slidenum">
              <a:rPr lang="sv-SE" smtClean="0"/>
              <a:t>‹#›</a:t>
            </a:fld>
            <a:endParaRPr lang="sv-SE"/>
          </a:p>
        </p:txBody>
      </p:sp>
    </p:spTree>
    <p:extLst>
      <p:ext uri="{BB962C8B-B14F-4D97-AF65-F5344CB8AC3E}">
        <p14:creationId xmlns:p14="http://schemas.microsoft.com/office/powerpoint/2010/main" val="3198395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sv-SE" smtClean="0"/>
              <a:t>Klicka här för att ändra format</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1A7A49DB-F7A5-4605-BC7D-BA3944C61AD0}" type="datetimeFigureOut">
              <a:rPr lang="sv-SE" smtClean="0"/>
              <a:t>2023-08-31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3D378F7-7279-4DF5-AD44-21CC6F2479A6}" type="slidenum">
              <a:rPr lang="sv-SE" smtClean="0"/>
              <a:t>‹#›</a:t>
            </a:fld>
            <a:endParaRPr lang="sv-SE"/>
          </a:p>
        </p:txBody>
      </p:sp>
    </p:spTree>
    <p:extLst>
      <p:ext uri="{BB962C8B-B14F-4D97-AF65-F5344CB8AC3E}">
        <p14:creationId xmlns:p14="http://schemas.microsoft.com/office/powerpoint/2010/main" val="2222828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39B111AE-C9F4-4F48-A210-F090296B8047}" type="datetime1">
              <a:rPr lang="sv-SE" smtClean="0"/>
              <a:t>2023-08-31</a:t>
            </a:fld>
            <a:endParaRPr lang="sv-SE" dirty="0"/>
          </a:p>
        </p:txBody>
      </p:sp>
      <p:sp>
        <p:nvSpPr>
          <p:cNvPr id="6" name="Footer Placeholder 5"/>
          <p:cNvSpPr>
            <a:spLocks noGrp="1"/>
          </p:cNvSpPr>
          <p:nvPr>
            <p:ph type="ftr" sz="quarter" idx="11"/>
          </p:nvPr>
        </p:nvSpPr>
        <p:spPr/>
        <p:txBody>
          <a:bodyPr/>
          <a:lstStyle/>
          <a:p>
            <a:r>
              <a:rPr lang="sv-SE" smtClean="0"/>
              <a:t>STK, Näringslivsavdelning, Näringslivsavdelningen</a:t>
            </a:r>
            <a:endParaRPr lang="sv-SE" dirty="0"/>
          </a:p>
        </p:txBody>
      </p:sp>
      <p:sp>
        <p:nvSpPr>
          <p:cNvPr id="7" name="Slide Number Placeholder 6"/>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298909187"/>
      </p:ext>
    </p:extLst>
  </p:cSld>
  <p:clrMapOvr>
    <a:masterClrMapping/>
  </p:clrMapOvr>
  <p:hf sldNum="0"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sv-SE" smtClean="0"/>
              <a:t>Klicka här för att ändra format</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39B111AE-C9F4-4F48-A210-F090296B8047}" type="datetime1">
              <a:rPr lang="sv-SE" smtClean="0"/>
              <a:t>2023-08-31</a:t>
            </a:fld>
            <a:endParaRPr lang="sv-SE" dirty="0"/>
          </a:p>
        </p:txBody>
      </p:sp>
      <p:sp>
        <p:nvSpPr>
          <p:cNvPr id="5" name="Footer Placeholder 4"/>
          <p:cNvSpPr>
            <a:spLocks noGrp="1"/>
          </p:cNvSpPr>
          <p:nvPr>
            <p:ph type="ftr" sz="quarter" idx="11"/>
          </p:nvPr>
        </p:nvSpPr>
        <p:spPr/>
        <p:txBody>
          <a:bodyPr/>
          <a:lstStyle/>
          <a:p>
            <a:r>
              <a:rPr lang="sv-SE" smtClean="0"/>
              <a:t>STK, Näringslivsavdelning, Näringslivsavdelningen</a:t>
            </a:r>
            <a:endParaRPr lang="sv-SE" dirty="0"/>
          </a:p>
        </p:txBody>
      </p:sp>
      <p:sp>
        <p:nvSpPr>
          <p:cNvPr id="6" name="Slide Number Placeholder 5"/>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742515784"/>
      </p:ext>
    </p:extLst>
  </p:cSld>
  <p:clrMapOvr>
    <a:masterClrMapping/>
  </p:clrMapOvr>
  <p:hf sldNum="0"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sv-SE" smtClean="0"/>
              <a:t>Klicka här för att ändra format</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smtClean="0"/>
              <a:t>Redigera format för bakgrundstext</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39B111AE-C9F4-4F48-A210-F090296B8047}" type="datetime1">
              <a:rPr lang="sv-SE" smtClean="0"/>
              <a:t>2023-08-31</a:t>
            </a:fld>
            <a:endParaRPr lang="sv-SE" dirty="0"/>
          </a:p>
        </p:txBody>
      </p:sp>
      <p:sp>
        <p:nvSpPr>
          <p:cNvPr id="5" name="Footer Placeholder 4"/>
          <p:cNvSpPr>
            <a:spLocks noGrp="1"/>
          </p:cNvSpPr>
          <p:nvPr>
            <p:ph type="ftr" sz="quarter" idx="11"/>
          </p:nvPr>
        </p:nvSpPr>
        <p:spPr/>
        <p:txBody>
          <a:bodyPr/>
          <a:lstStyle/>
          <a:p>
            <a:r>
              <a:rPr lang="sv-SE" smtClean="0"/>
              <a:t>STK, Näringslivsavdelning, Näringslivsavdelningen</a:t>
            </a:r>
            <a:endParaRPr lang="sv-SE" dirty="0"/>
          </a:p>
        </p:txBody>
      </p:sp>
      <p:sp>
        <p:nvSpPr>
          <p:cNvPr id="6" name="Slide Number Placeholder 5"/>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377058184"/>
      </p:ext>
    </p:extLst>
  </p:cSld>
  <p:clrMapOvr>
    <a:masterClrMapping/>
  </p:clrMapOvr>
  <p:hf sldNum="0"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sv-SE" smtClean="0"/>
              <a:t>Klicka här för att ändra format</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39B111AE-C9F4-4F48-A210-F090296B8047}" type="datetime1">
              <a:rPr lang="sv-SE" smtClean="0"/>
              <a:t>2023-08-31</a:t>
            </a:fld>
            <a:endParaRPr lang="sv-SE" dirty="0"/>
          </a:p>
        </p:txBody>
      </p:sp>
      <p:sp>
        <p:nvSpPr>
          <p:cNvPr id="5" name="Footer Placeholder 4"/>
          <p:cNvSpPr>
            <a:spLocks noGrp="1"/>
          </p:cNvSpPr>
          <p:nvPr>
            <p:ph type="ftr" sz="quarter" idx="11"/>
          </p:nvPr>
        </p:nvSpPr>
        <p:spPr/>
        <p:txBody>
          <a:bodyPr/>
          <a:lstStyle/>
          <a:p>
            <a:r>
              <a:rPr lang="sv-SE" smtClean="0"/>
              <a:t>STK, Näringslivsavdelning, Näringslivsavdelningen</a:t>
            </a:r>
            <a:endParaRPr lang="sv-SE" dirty="0"/>
          </a:p>
        </p:txBody>
      </p:sp>
      <p:sp>
        <p:nvSpPr>
          <p:cNvPr id="6" name="Slide Number Placeholder 5"/>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1125016657"/>
      </p:ext>
    </p:extLst>
  </p:cSld>
  <p:clrMapOvr>
    <a:masterClrMapping/>
  </p:clrMapOvr>
  <p:hf sldNum="0"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sv-SE" smtClean="0"/>
              <a:t>Klicka här för att ändra format</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sv-SE" smtClean="0"/>
              <a:t>Redigera format för bakgrundstext</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39B111AE-C9F4-4F48-A210-F090296B8047}" type="datetime1">
              <a:rPr lang="sv-SE" smtClean="0"/>
              <a:t>2023-08-31</a:t>
            </a:fld>
            <a:endParaRPr lang="sv-SE" dirty="0"/>
          </a:p>
        </p:txBody>
      </p:sp>
      <p:sp>
        <p:nvSpPr>
          <p:cNvPr id="5" name="Footer Placeholder 4"/>
          <p:cNvSpPr>
            <a:spLocks noGrp="1"/>
          </p:cNvSpPr>
          <p:nvPr>
            <p:ph type="ftr" sz="quarter" idx="11"/>
          </p:nvPr>
        </p:nvSpPr>
        <p:spPr/>
        <p:txBody>
          <a:bodyPr/>
          <a:lstStyle/>
          <a:p>
            <a:r>
              <a:rPr lang="sv-SE" smtClean="0"/>
              <a:t>STK, Näringslivsavdelning, Näringslivsavdelningen</a:t>
            </a:r>
            <a:endParaRPr lang="sv-SE" dirty="0"/>
          </a:p>
        </p:txBody>
      </p:sp>
      <p:sp>
        <p:nvSpPr>
          <p:cNvPr id="6" name="Slide Number Placeholder 5"/>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819056582"/>
      </p:ext>
    </p:extLst>
  </p:cSld>
  <p:clrMapOvr>
    <a:masterClrMapping/>
  </p:clrMapOvr>
  <p:hf sldNum="0" hd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sv-SE" smtClean="0"/>
              <a:t>Klicka här för att ändra format</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sv-SE" smtClean="0"/>
              <a:t>Redigera format för bakgrundstext</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39B111AE-C9F4-4F48-A210-F090296B8047}" type="datetime1">
              <a:rPr lang="sv-SE" smtClean="0"/>
              <a:t>2023-08-31</a:t>
            </a:fld>
            <a:endParaRPr lang="sv-SE" dirty="0"/>
          </a:p>
        </p:txBody>
      </p:sp>
      <p:sp>
        <p:nvSpPr>
          <p:cNvPr id="5" name="Footer Placeholder 4"/>
          <p:cNvSpPr>
            <a:spLocks noGrp="1"/>
          </p:cNvSpPr>
          <p:nvPr>
            <p:ph type="ftr" sz="quarter" idx="11"/>
          </p:nvPr>
        </p:nvSpPr>
        <p:spPr/>
        <p:txBody>
          <a:bodyPr/>
          <a:lstStyle/>
          <a:p>
            <a:r>
              <a:rPr lang="sv-SE" smtClean="0"/>
              <a:t>STK, Näringslivsavdelning, Näringslivsavdelningen</a:t>
            </a:r>
            <a:endParaRPr lang="sv-SE" dirty="0"/>
          </a:p>
        </p:txBody>
      </p:sp>
      <p:sp>
        <p:nvSpPr>
          <p:cNvPr id="6" name="Slide Number Placeholder 5"/>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1071323368"/>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spalt">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p:nvPr>
        </p:nvSpPr>
        <p:spPr>
          <a:xfrm>
            <a:off x="676275" y="457200"/>
            <a:ext cx="10823575" cy="1119239"/>
          </a:xfrm>
        </p:spPr>
        <p:txBody>
          <a:bodyPr/>
          <a:lstStyle/>
          <a:p>
            <a:r>
              <a:rPr lang="sv-SE" smtClean="0"/>
              <a:t>Klicka här för att ändra format</a:t>
            </a:r>
            <a:endParaRPr lang="sv-SE" dirty="0"/>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7A650E70-52F2-4844-B77E-B283B2503050}" type="datetime1">
              <a:rPr lang="sv-SE" smtClean="0"/>
              <a:t>2023-08-31</a:t>
            </a:fld>
            <a:endParaRPr lang="sv-SE" dirty="0"/>
          </a:p>
        </p:txBody>
      </p:sp>
      <p:sp>
        <p:nvSpPr>
          <p:cNvPr id="13" name="Platshållare för text 2">
            <a:extLst>
              <a:ext uri="{FF2B5EF4-FFF2-40B4-BE49-F238E27FC236}">
                <a16:creationId xmlns:a16="http://schemas.microsoft.com/office/drawing/2014/main" id="{83B90BA5-CBD5-4671-B4E8-EBC6F17DE4E1}"/>
              </a:ext>
            </a:extLst>
          </p:cNvPr>
          <p:cNvSpPr>
            <a:spLocks noGrp="1"/>
          </p:cNvSpPr>
          <p:nvPr>
            <p:ph type="body" idx="13" hasCustomPrompt="1"/>
          </p:nvPr>
        </p:nvSpPr>
        <p:spPr>
          <a:xfrm>
            <a:off x="6386513" y="1962150"/>
            <a:ext cx="5112000"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14" name="Platshållare för innehåll 3">
            <a:extLst>
              <a:ext uri="{FF2B5EF4-FFF2-40B4-BE49-F238E27FC236}">
                <a16:creationId xmlns:a16="http://schemas.microsoft.com/office/drawing/2014/main" id="{21D41C3F-306B-408F-922C-5F4A2071C178}"/>
              </a:ext>
            </a:extLst>
          </p:cNvPr>
          <p:cNvSpPr>
            <a:spLocks noGrp="1"/>
          </p:cNvSpPr>
          <p:nvPr>
            <p:ph sz="half" idx="14"/>
          </p:nvPr>
        </p:nvSpPr>
        <p:spPr>
          <a:xfrm>
            <a:off x="6386513" y="2505075"/>
            <a:ext cx="5112000" cy="33147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Platshållare för bildnummer 1">
            <a:extLst>
              <a:ext uri="{FF2B5EF4-FFF2-40B4-BE49-F238E27FC236}">
                <a16:creationId xmlns:a16="http://schemas.microsoft.com/office/drawing/2014/main" id="{D7D86861-5DDF-4B36-9248-9611E8D74313}"/>
              </a:ext>
            </a:extLst>
          </p:cNvPr>
          <p:cNvSpPr>
            <a:spLocks noGrp="1"/>
          </p:cNvSpPr>
          <p:nvPr>
            <p:ph type="sldNum" sz="quarter" idx="15"/>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3589612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1A7A49DB-F7A5-4605-BC7D-BA3944C61AD0}" type="datetimeFigureOut">
              <a:rPr lang="sv-SE" smtClean="0"/>
              <a:t>2023-08-31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3D378F7-7279-4DF5-AD44-21CC6F2479A6}" type="slidenum">
              <a:rPr lang="sv-SE" smtClean="0"/>
              <a:t>‹#›</a:t>
            </a:fld>
            <a:endParaRPr lang="sv-SE"/>
          </a:p>
        </p:txBody>
      </p:sp>
      <p:sp>
        <p:nvSpPr>
          <p:cNvPr id="8" name="Title 1"/>
          <p:cNvSpPr>
            <a:spLocks noGrp="1"/>
          </p:cNvSpPr>
          <p:nvPr>
            <p:ph type="title"/>
          </p:nvPr>
        </p:nvSpPr>
        <p:spPr>
          <a:xfrm>
            <a:off x="685801" y="609600"/>
            <a:ext cx="10131425" cy="1456267"/>
          </a:xfrm>
        </p:spPr>
        <p:txBody>
          <a:bodyPr/>
          <a:lstStyle/>
          <a:p>
            <a:r>
              <a:rPr lang="sv-SE" smtClean="0"/>
              <a:t>Klicka här för att ändra format</a:t>
            </a:r>
            <a:endParaRPr lang="en-US" dirty="0"/>
          </a:p>
        </p:txBody>
      </p:sp>
    </p:spTree>
    <p:extLst>
      <p:ext uri="{BB962C8B-B14F-4D97-AF65-F5344CB8AC3E}">
        <p14:creationId xmlns:p14="http://schemas.microsoft.com/office/powerpoint/2010/main" val="27546309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1A7A49DB-F7A5-4605-BC7D-BA3944C61AD0}" type="datetimeFigureOut">
              <a:rPr lang="sv-SE" smtClean="0"/>
              <a:t>2023-08-31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3D378F7-7279-4DF5-AD44-21CC6F2479A6}" type="slidenum">
              <a:rPr lang="sv-SE" smtClean="0"/>
              <a:t>‹#›</a:t>
            </a:fld>
            <a:endParaRPr lang="sv-SE"/>
          </a:p>
        </p:txBody>
      </p:sp>
    </p:spTree>
    <p:extLst>
      <p:ext uri="{BB962C8B-B14F-4D97-AF65-F5344CB8AC3E}">
        <p14:creationId xmlns:p14="http://schemas.microsoft.com/office/powerpoint/2010/main" val="353808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hasCustomPrompt="1"/>
          </p:nvPr>
        </p:nvSpPr>
        <p:spPr>
          <a:xfrm>
            <a:off x="676276" y="457200"/>
            <a:ext cx="5112000" cy="1119239"/>
          </a:xfrm>
        </p:spPr>
        <p:txBody>
          <a:bodyPr/>
          <a:lstStyle/>
          <a:p>
            <a:r>
              <a:rPr lang="sv-SE" dirty="0"/>
              <a:t>Lägg till rubrik</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10">
            <a:extLst>
              <a:ext uri="{FF2B5EF4-FFF2-40B4-BE49-F238E27FC236}">
                <a16:creationId xmlns:a16="http://schemas.microsoft.com/office/drawing/2014/main" id="{8F14E7B6-73EA-4AC9-8D8C-326043320623}"/>
              </a:ext>
            </a:extLst>
          </p:cNvPr>
          <p:cNvSpPr>
            <a:spLocks noGrp="1"/>
          </p:cNvSpPr>
          <p:nvPr>
            <p:ph type="pic" sz="quarter" idx="13"/>
          </p:nvPr>
        </p:nvSpPr>
        <p:spPr>
          <a:xfrm>
            <a:off x="6096000" y="1104900"/>
            <a:ext cx="5770563" cy="4552950"/>
          </a:xfrm>
        </p:spPr>
        <p:txBody>
          <a:bodyPr/>
          <a:lstStyle/>
          <a:p>
            <a:r>
              <a:rPr lang="sv-SE" smtClean="0"/>
              <a:t>Klicka på ikonen för att lägga till en bild</a:t>
            </a:r>
            <a:endParaRPr lang="sv-SE" dirty="0"/>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BD512E91-D54E-4432-8037-AA3153FCF981}" type="datetime1">
              <a:rPr lang="sv-SE" smtClean="0"/>
              <a:t>2023-08-31</a:t>
            </a:fld>
            <a:endParaRPr lang="sv-SE" dirty="0"/>
          </a:p>
        </p:txBody>
      </p:sp>
      <p:sp>
        <p:nvSpPr>
          <p:cNvPr id="2" name="Platshållare för bildnummer 1">
            <a:extLst>
              <a:ext uri="{FF2B5EF4-FFF2-40B4-BE49-F238E27FC236}">
                <a16:creationId xmlns:a16="http://schemas.microsoft.com/office/drawing/2014/main" id="{53EB3E69-4AD1-4DE0-AC66-E0293599B91D}"/>
              </a:ext>
            </a:extLst>
          </p:cNvPr>
          <p:cNvSpPr>
            <a:spLocks noGrp="1"/>
          </p:cNvSpPr>
          <p:nvPr>
            <p:ph type="sldNum" sz="quarter" idx="14"/>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3521866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ch statistik">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hasCustomPrompt="1"/>
          </p:nvPr>
        </p:nvSpPr>
        <p:spPr>
          <a:xfrm>
            <a:off x="676276" y="457200"/>
            <a:ext cx="5112000" cy="1119239"/>
          </a:xfrm>
        </p:spPr>
        <p:txBody>
          <a:bodyPr/>
          <a:lstStyle/>
          <a:p>
            <a:r>
              <a:rPr lang="sv-SE" dirty="0"/>
              <a:t>Lägg till rubrik</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DBA79667-74C0-42A9-BFB3-068EB0151847}" type="datetime1">
              <a:rPr lang="sv-SE" smtClean="0"/>
              <a:t>2023-08-31</a:t>
            </a:fld>
            <a:endParaRPr lang="sv-SE" dirty="0"/>
          </a:p>
        </p:txBody>
      </p:sp>
      <p:sp>
        <p:nvSpPr>
          <p:cNvPr id="12" name="Platshållare för innehåll 11">
            <a:extLst>
              <a:ext uri="{FF2B5EF4-FFF2-40B4-BE49-F238E27FC236}">
                <a16:creationId xmlns:a16="http://schemas.microsoft.com/office/drawing/2014/main" id="{94624273-12A6-434A-9183-70A1BB6424E2}"/>
              </a:ext>
            </a:extLst>
          </p:cNvPr>
          <p:cNvSpPr>
            <a:spLocks noGrp="1"/>
          </p:cNvSpPr>
          <p:nvPr>
            <p:ph sz="quarter" idx="14"/>
          </p:nvPr>
        </p:nvSpPr>
        <p:spPr>
          <a:xfrm>
            <a:off x="6096000" y="1104899"/>
            <a:ext cx="5770563" cy="4552950"/>
          </a:xfrm>
          <a:custGeom>
            <a:avLst/>
            <a:gdLst>
              <a:gd name="connsiteX0" fmla="*/ 0 w 5770563"/>
              <a:gd name="connsiteY0" fmla="*/ 0 h 4552950"/>
              <a:gd name="connsiteX1" fmla="*/ 5770563 w 5770563"/>
              <a:gd name="connsiteY1" fmla="*/ 0 h 4552950"/>
              <a:gd name="connsiteX2" fmla="*/ 5770563 w 5770563"/>
              <a:gd name="connsiteY2" fmla="*/ 4552950 h 4552950"/>
              <a:gd name="connsiteX3" fmla="*/ 0 w 5770563"/>
              <a:gd name="connsiteY3" fmla="*/ 4552950 h 4552950"/>
            </a:gdLst>
            <a:ahLst/>
            <a:cxnLst>
              <a:cxn ang="0">
                <a:pos x="connsiteX0" y="connsiteY0"/>
              </a:cxn>
              <a:cxn ang="0">
                <a:pos x="connsiteX1" y="connsiteY1"/>
              </a:cxn>
              <a:cxn ang="0">
                <a:pos x="connsiteX2" y="connsiteY2"/>
              </a:cxn>
              <a:cxn ang="0">
                <a:pos x="connsiteX3" y="connsiteY3"/>
              </a:cxn>
            </a:cxnLst>
            <a:rect l="l" t="t" r="r" b="b"/>
            <a:pathLst>
              <a:path w="5770563" h="4552950">
                <a:moveTo>
                  <a:pt x="0" y="0"/>
                </a:moveTo>
                <a:lnTo>
                  <a:pt x="5770563" y="0"/>
                </a:lnTo>
                <a:lnTo>
                  <a:pt x="5770563" y="4552950"/>
                </a:lnTo>
                <a:lnTo>
                  <a:pt x="0" y="4552950"/>
                </a:lnTo>
                <a:close/>
              </a:path>
            </a:pathLst>
          </a:custGeom>
        </p:spPr>
        <p:txBody>
          <a:bodyPr wrap="square">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Platshållare för bildnummer 1">
            <a:extLst>
              <a:ext uri="{FF2B5EF4-FFF2-40B4-BE49-F238E27FC236}">
                <a16:creationId xmlns:a16="http://schemas.microsoft.com/office/drawing/2014/main" id="{714CBFA1-BA8A-48A9-9A8E-CB49308C8649}"/>
              </a:ext>
            </a:extLst>
          </p:cNvPr>
          <p:cNvSpPr>
            <a:spLocks noGrp="1"/>
          </p:cNvSpPr>
          <p:nvPr>
            <p:ph type="sldNum" sz="quarter" idx="15"/>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4288719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76275" y="1895475"/>
            <a:ext cx="10823575" cy="386715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5E450D24-09A4-4DD3-9F52-E890DB75B942}" type="datetime1">
              <a:rPr lang="sv-SE" smtClean="0"/>
              <a:t>2023-08-31</a:t>
            </a:fld>
            <a:endParaRPr lang="sv-SE" dirty="0"/>
          </a:p>
        </p:txBody>
      </p:sp>
      <p:sp>
        <p:nvSpPr>
          <p:cNvPr id="6" name="Platshållare för bildnummer 5">
            <a:extLst>
              <a:ext uri="{FF2B5EF4-FFF2-40B4-BE49-F238E27FC236}">
                <a16:creationId xmlns:a16="http://schemas.microsoft.com/office/drawing/2014/main" id="{F3F96AE2-BBA7-44D3-AE4B-564C998DD842}"/>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891094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smtClean="0"/>
              <a:t>Klicka här för att ändra format</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67E228DF-27D8-403F-B515-184D73FAFE1B}" type="datetime1">
              <a:rPr lang="sv-SE" smtClean="0"/>
              <a:t>2023-08-31</a:t>
            </a:fld>
            <a:endParaRPr lang="sv-SE" dirty="0"/>
          </a:p>
        </p:txBody>
      </p:sp>
      <p:sp>
        <p:nvSpPr>
          <p:cNvPr id="12" name="Platshållare för text 11">
            <a:extLst>
              <a:ext uri="{FF2B5EF4-FFF2-40B4-BE49-F238E27FC236}">
                <a16:creationId xmlns:a16="http://schemas.microsoft.com/office/drawing/2014/main" id="{6C8DAF90-B733-4FFC-85F7-CEEDED8E898A}"/>
              </a:ext>
            </a:extLst>
          </p:cNvPr>
          <p:cNvSpPr>
            <a:spLocks noGrp="1"/>
          </p:cNvSpPr>
          <p:nvPr>
            <p:ph type="body" sz="quarter" idx="13" hasCustomPrompt="1"/>
          </p:nvPr>
        </p:nvSpPr>
        <p:spPr>
          <a:xfrm>
            <a:off x="690564"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lvl1pPr>
          </a:lstStyle>
          <a:p>
            <a:pPr lvl="0"/>
            <a:r>
              <a:rPr lang="sv-SE" dirty="0"/>
              <a:t>Rubrik</a:t>
            </a:r>
          </a:p>
        </p:txBody>
      </p:sp>
      <p:sp>
        <p:nvSpPr>
          <p:cNvPr id="14" name="Platshållare för text 13">
            <a:extLst>
              <a:ext uri="{FF2B5EF4-FFF2-40B4-BE49-F238E27FC236}">
                <a16:creationId xmlns:a16="http://schemas.microsoft.com/office/drawing/2014/main" id="{7AA1F10C-2C67-4F10-9366-9C58DB0DCF65}"/>
              </a:ext>
            </a:extLst>
          </p:cNvPr>
          <p:cNvSpPr>
            <a:spLocks noGrp="1"/>
          </p:cNvSpPr>
          <p:nvPr>
            <p:ph type="body" sz="quarter" idx="14" hasCustomPrompt="1"/>
          </p:nvPr>
        </p:nvSpPr>
        <p:spPr>
          <a:xfrm>
            <a:off x="690564"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bg1"/>
                </a:solidFill>
              </a:defRPr>
            </a:lvl1pPr>
          </a:lstStyle>
          <a:p>
            <a:pPr lvl="0"/>
            <a:r>
              <a:rPr lang="sv-SE" dirty="0"/>
              <a:t>Brödtext</a:t>
            </a:r>
          </a:p>
        </p:txBody>
      </p:sp>
      <p:sp>
        <p:nvSpPr>
          <p:cNvPr id="15" name="Platshållare för text 14">
            <a:extLst>
              <a:ext uri="{FF2B5EF4-FFF2-40B4-BE49-F238E27FC236}">
                <a16:creationId xmlns:a16="http://schemas.microsoft.com/office/drawing/2014/main" id="{8A99E8BD-617F-4300-A4A2-9E5B65185F35}"/>
              </a:ext>
            </a:extLst>
          </p:cNvPr>
          <p:cNvSpPr>
            <a:spLocks noGrp="1"/>
          </p:cNvSpPr>
          <p:nvPr>
            <p:ph type="body" sz="quarter" idx="15" hasCustomPrompt="1"/>
          </p:nvPr>
        </p:nvSpPr>
        <p:spPr>
          <a:xfrm>
            <a:off x="4412457"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lvl1pPr>
          </a:lstStyle>
          <a:p>
            <a:pPr lvl="0"/>
            <a:r>
              <a:rPr lang="sv-SE" dirty="0"/>
              <a:t>Rubrik</a:t>
            </a:r>
          </a:p>
        </p:txBody>
      </p:sp>
      <p:sp>
        <p:nvSpPr>
          <p:cNvPr id="16" name="Platshållare för text 15">
            <a:extLst>
              <a:ext uri="{FF2B5EF4-FFF2-40B4-BE49-F238E27FC236}">
                <a16:creationId xmlns:a16="http://schemas.microsoft.com/office/drawing/2014/main" id="{63D604BC-42B6-48EA-B7D1-69B3CC594134}"/>
              </a:ext>
            </a:extLst>
          </p:cNvPr>
          <p:cNvSpPr>
            <a:spLocks noGrp="1"/>
          </p:cNvSpPr>
          <p:nvPr>
            <p:ph type="body" sz="quarter" idx="16" hasCustomPrompt="1"/>
          </p:nvPr>
        </p:nvSpPr>
        <p:spPr>
          <a:xfrm>
            <a:off x="4412457"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bg1"/>
                </a:solidFill>
              </a:defRPr>
            </a:lvl1pPr>
          </a:lstStyle>
          <a:p>
            <a:pPr lvl="0"/>
            <a:r>
              <a:rPr lang="sv-SE" dirty="0"/>
              <a:t>Brödtext</a:t>
            </a:r>
          </a:p>
        </p:txBody>
      </p:sp>
      <p:sp>
        <p:nvSpPr>
          <p:cNvPr id="17" name="Platshållare för text 16">
            <a:extLst>
              <a:ext uri="{FF2B5EF4-FFF2-40B4-BE49-F238E27FC236}">
                <a16:creationId xmlns:a16="http://schemas.microsoft.com/office/drawing/2014/main" id="{B1793143-7DB8-4AC5-9A8C-AB8620C0B129}"/>
              </a:ext>
            </a:extLst>
          </p:cNvPr>
          <p:cNvSpPr>
            <a:spLocks noGrp="1"/>
          </p:cNvSpPr>
          <p:nvPr>
            <p:ph type="body" sz="quarter" idx="17" hasCustomPrompt="1"/>
          </p:nvPr>
        </p:nvSpPr>
        <p:spPr>
          <a:xfrm>
            <a:off x="8134350"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lvl1pPr>
          </a:lstStyle>
          <a:p>
            <a:pPr lvl="0"/>
            <a:r>
              <a:rPr lang="sv-SE" dirty="0"/>
              <a:t>Rubrik</a:t>
            </a:r>
          </a:p>
        </p:txBody>
      </p:sp>
      <p:sp>
        <p:nvSpPr>
          <p:cNvPr id="18" name="Platshållare för text 17">
            <a:extLst>
              <a:ext uri="{FF2B5EF4-FFF2-40B4-BE49-F238E27FC236}">
                <a16:creationId xmlns:a16="http://schemas.microsoft.com/office/drawing/2014/main" id="{E0D291EB-C215-4B27-98F4-32398C6491D6}"/>
              </a:ext>
            </a:extLst>
          </p:cNvPr>
          <p:cNvSpPr>
            <a:spLocks noGrp="1"/>
          </p:cNvSpPr>
          <p:nvPr>
            <p:ph type="body" sz="quarter" idx="18" hasCustomPrompt="1"/>
          </p:nvPr>
        </p:nvSpPr>
        <p:spPr>
          <a:xfrm>
            <a:off x="8134350"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bg1"/>
                </a:solidFill>
              </a:defRPr>
            </a:lvl1pPr>
          </a:lstStyle>
          <a:p>
            <a:pPr lvl="0"/>
            <a:r>
              <a:rPr lang="sv-SE" dirty="0"/>
              <a:t>Brödtext</a:t>
            </a:r>
          </a:p>
        </p:txBody>
      </p:sp>
      <p:sp>
        <p:nvSpPr>
          <p:cNvPr id="3" name="Platshållare för bildnummer 2">
            <a:extLst>
              <a:ext uri="{FF2B5EF4-FFF2-40B4-BE49-F238E27FC236}">
                <a16:creationId xmlns:a16="http://schemas.microsoft.com/office/drawing/2014/main" id="{B8AC32A6-EEFC-4678-B42F-A3EDDA7FF0D3}"/>
              </a:ext>
            </a:extLst>
          </p:cNvPr>
          <p:cNvSpPr>
            <a:spLocks noGrp="1"/>
          </p:cNvSpPr>
          <p:nvPr>
            <p:ph type="sldNum" sz="quarter" idx="19"/>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68584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1204913" y="1078706"/>
            <a:ext cx="9782175" cy="2852737"/>
          </a:xfrm>
        </p:spPr>
        <p:txBody>
          <a:bodyPr anchor="b"/>
          <a:lstStyle>
            <a:lvl1pPr algn="ctr">
              <a:defRPr sz="4000" i="1"/>
            </a:lvl1pPr>
          </a:lstStyle>
          <a:p>
            <a:r>
              <a:rPr lang="sv-SE" dirty="0"/>
              <a:t>”Citat”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hasCustomPrompt="1"/>
          </p:nvPr>
        </p:nvSpPr>
        <p:spPr>
          <a:xfrm>
            <a:off x="1204912" y="4179888"/>
            <a:ext cx="9782175"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Förnamn Efternamn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p>
            <a:fld id="{B50978B6-5809-4304-8DFB-41C5B31DE492}" type="datetime1">
              <a:rPr lang="sv-SE" smtClean="0"/>
              <a:t>2023-08-31</a:t>
            </a:fld>
            <a:endParaRPr lang="sv-SE" dirty="0"/>
          </a:p>
        </p:txBody>
      </p:sp>
      <p:sp>
        <p:nvSpPr>
          <p:cNvPr id="6" name="Platshållare för bildnummer 5">
            <a:extLst>
              <a:ext uri="{FF2B5EF4-FFF2-40B4-BE49-F238E27FC236}">
                <a16:creationId xmlns:a16="http://schemas.microsoft.com/office/drawing/2014/main" id="{AC4F8B7E-6867-4808-B549-D0811E3385EF}"/>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788959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www.jonkoping.se/" TargetMode="External"/><Relationship Id="rId2" Type="http://schemas.openxmlformats.org/officeDocument/2006/relationships/slideLayout" Target="../slideLayouts/slideLayout2.xml"/><Relationship Id="rId16"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NUL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NUL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NULL"/><Relationship Id="rId20"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19" Type="http://schemas.openxmlformats.org/officeDocument/2006/relationships/hyperlink" Target="https://www.jonkoping.se/" TargetMode="Externa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676275" y="457200"/>
            <a:ext cx="10823575" cy="1119239"/>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676275" y="1825625"/>
            <a:ext cx="10823575" cy="3928961"/>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336221" y="275693"/>
            <a:ext cx="896937" cy="181508"/>
          </a:xfrm>
          <a:prstGeom prst="rect">
            <a:avLst/>
          </a:prstGeom>
        </p:spPr>
        <p:txBody>
          <a:bodyPr vert="horz" lIns="0" tIns="0" rIns="0" bIns="0" rtlCol="0" anchor="t">
            <a:noAutofit/>
          </a:bodyPr>
          <a:lstStyle>
            <a:lvl1pPr algn="l">
              <a:defRPr sz="1200" b="1">
                <a:solidFill>
                  <a:schemeClr val="tx1">
                    <a:tint val="75000"/>
                  </a:schemeClr>
                </a:solidFill>
              </a:defRPr>
            </a:lvl1pPr>
          </a:lstStyle>
          <a:p>
            <a:fld id="{39B111AE-C9F4-4F48-A210-F090296B8047}" type="datetime1">
              <a:rPr lang="sv-SE" smtClean="0"/>
              <a:t>2023-08-31</a:t>
            </a:fld>
            <a:endParaRPr lang="sv-SE" dirty="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custDataLst>
              <p:tags r:id="rId14"/>
            </p:custDataLst>
          </p:nvPr>
        </p:nvSpPr>
        <p:spPr>
          <a:xfrm>
            <a:off x="7751763" y="206960"/>
            <a:ext cx="4114800" cy="250241"/>
          </a:xfrm>
          <a:prstGeom prst="rect">
            <a:avLst/>
          </a:prstGeom>
        </p:spPr>
        <p:txBody>
          <a:bodyPr vert="horz" lIns="0" tIns="0" rIns="0" bIns="0" rtlCol="0" anchor="b">
            <a:noAutofit/>
          </a:bodyPr>
          <a:lstStyle>
            <a:lvl1pPr algn="r">
              <a:defRPr sz="1200" b="1">
                <a:solidFill>
                  <a:schemeClr val="tx1">
                    <a:tint val="75000"/>
                  </a:schemeClr>
                </a:solidFill>
              </a:defRPr>
            </a:lvl1pPr>
          </a:lstStyle>
          <a:p>
            <a:r>
              <a:rPr lang="sv-SE" smtClean="0"/>
              <a:t>STK, Näringslivsavdelning, Näringslivsavdelningen</a:t>
            </a:r>
            <a:endParaRPr lang="sv-SE" dirty="0"/>
          </a:p>
        </p:txBody>
      </p:sp>
      <p:pic>
        <p:nvPicPr>
          <p:cNvPr id="7" name="Bild 6">
            <a:extLst>
              <a:ext uri="{FF2B5EF4-FFF2-40B4-BE49-F238E27FC236}">
                <a16:creationId xmlns:a16="http://schemas.microsoft.com/office/drawing/2014/main" id="{71F6D87E-220B-4B3B-9634-C0AF34EC5174}"/>
              </a:ext>
            </a:extLst>
          </p:cNvPr>
          <p:cNvPicPr>
            <a:picLocks noChangeAspect="1"/>
          </p:cNvPicPr>
          <p:nvPr userDrawn="1"/>
        </p:nvPicPr>
        <p:blipFill>
          <a:blip r:embed="rId15">
            <a:extLst>
              <a:ext uri="{96DAC541-7B7A-43D3-8B79-37D633B846F1}">
                <asvg:svgBlip xmlns="" xmlns:asvg="http://schemas.microsoft.com/office/drawing/2016/SVG/main" r:embed="rId16"/>
              </a:ext>
            </a:extLst>
          </a:blip>
          <a:stretch>
            <a:fillRect/>
          </a:stretch>
        </p:blipFill>
        <p:spPr>
          <a:xfrm>
            <a:off x="276224" y="5972873"/>
            <a:ext cx="11610975" cy="165190"/>
          </a:xfrm>
          <a:prstGeom prst="rect">
            <a:avLst/>
          </a:prstGeom>
        </p:spPr>
      </p:pic>
      <p:grpSp>
        <p:nvGrpSpPr>
          <p:cNvPr id="6" name="Grupp 5" descr="Logo: Jönköpings Kommun">
            <a:extLst>
              <a:ext uri="{FF2B5EF4-FFF2-40B4-BE49-F238E27FC236}">
                <a16:creationId xmlns:a16="http://schemas.microsoft.com/office/drawing/2014/main" id="{BECC091B-B93A-4AFB-A83D-BF492479C582}"/>
              </a:ext>
            </a:extLst>
          </p:cNvPr>
          <p:cNvGrpSpPr/>
          <p:nvPr userDrawn="1"/>
        </p:nvGrpSpPr>
        <p:grpSpPr>
          <a:xfrm>
            <a:off x="9962286" y="6187753"/>
            <a:ext cx="1597510" cy="420205"/>
            <a:chOff x="9962286" y="6187753"/>
            <a:chExt cx="1597510" cy="420205"/>
          </a:xfrm>
        </p:grpSpPr>
        <p:grpSp>
          <p:nvGrpSpPr>
            <p:cNvPr id="23" name="Bild 7">
              <a:extLst>
                <a:ext uri="{FF2B5EF4-FFF2-40B4-BE49-F238E27FC236}">
                  <a16:creationId xmlns:a16="http://schemas.microsoft.com/office/drawing/2014/main" id="{5FAE94D6-3AE8-492F-9A1C-39DE9BEFDB0C}"/>
                </a:ext>
              </a:extLst>
            </p:cNvPr>
            <p:cNvGrpSpPr/>
            <p:nvPr/>
          </p:nvGrpSpPr>
          <p:grpSpPr>
            <a:xfrm>
              <a:off x="10331566" y="6187753"/>
              <a:ext cx="1228230" cy="389397"/>
              <a:chOff x="10331566" y="6187753"/>
              <a:chExt cx="1228230" cy="389397"/>
            </a:xfrm>
            <a:solidFill>
              <a:schemeClr val="tx1"/>
            </a:solidFill>
          </p:grpSpPr>
          <p:sp>
            <p:nvSpPr>
              <p:cNvPr id="24" name="Frihandsfigur: Form 23">
                <a:extLst>
                  <a:ext uri="{FF2B5EF4-FFF2-40B4-BE49-F238E27FC236}">
                    <a16:creationId xmlns:a16="http://schemas.microsoft.com/office/drawing/2014/main" id="{EE64FBC3-02CD-4B4F-A3EA-6C6F0EE1F9DF}"/>
                  </a:ext>
                </a:extLst>
              </p:cNvPr>
              <p:cNvSpPr/>
              <p:nvPr/>
            </p:nvSpPr>
            <p:spPr>
              <a:xfrm>
                <a:off x="10331566" y="6237594"/>
                <a:ext cx="47357" cy="156133"/>
              </a:xfrm>
              <a:custGeom>
                <a:avLst/>
                <a:gdLst>
                  <a:gd name="connsiteX0" fmla="*/ 2137 w 47357"/>
                  <a:gd name="connsiteY0" fmla="*/ 155158 h 156133"/>
                  <a:gd name="connsiteX1" fmla="*/ 603 w 47357"/>
                  <a:gd name="connsiteY1" fmla="*/ 155158 h 156133"/>
                  <a:gd name="connsiteX2" fmla="*/ -1570 w 47357"/>
                  <a:gd name="connsiteY2" fmla="*/ 145061 h 156133"/>
                  <a:gd name="connsiteX3" fmla="*/ 19137 w 47357"/>
                  <a:gd name="connsiteY3" fmla="*/ 111508 h 156133"/>
                  <a:gd name="connsiteX4" fmla="*/ 19137 w 47357"/>
                  <a:gd name="connsiteY4" fmla="*/ 56864 h 156133"/>
                  <a:gd name="connsiteX5" fmla="*/ 18753 w 47357"/>
                  <a:gd name="connsiteY5" fmla="*/ -975 h 156133"/>
                  <a:gd name="connsiteX6" fmla="*/ 32175 w 47357"/>
                  <a:gd name="connsiteY6" fmla="*/ -975 h 156133"/>
                  <a:gd name="connsiteX7" fmla="*/ 45788 w 47357"/>
                  <a:gd name="connsiteY7" fmla="*/ -975 h 156133"/>
                  <a:gd name="connsiteX8" fmla="*/ 44893 w 47357"/>
                  <a:gd name="connsiteY8" fmla="*/ 62296 h 156133"/>
                  <a:gd name="connsiteX9" fmla="*/ 45596 w 47357"/>
                  <a:gd name="connsiteY9" fmla="*/ 110804 h 156133"/>
                  <a:gd name="connsiteX10" fmla="*/ 2456 w 47357"/>
                  <a:gd name="connsiteY10" fmla="*/ 155158 h 15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57" h="156133">
                    <a:moveTo>
                      <a:pt x="2137" y="155158"/>
                    </a:moveTo>
                    <a:lnTo>
                      <a:pt x="603" y="155158"/>
                    </a:lnTo>
                    <a:lnTo>
                      <a:pt x="-1570" y="145061"/>
                    </a:lnTo>
                    <a:cubicBezTo>
                      <a:pt x="20415" y="144677"/>
                      <a:pt x="18945" y="126846"/>
                      <a:pt x="19137" y="111508"/>
                    </a:cubicBezTo>
                    <a:cubicBezTo>
                      <a:pt x="19520" y="92909"/>
                      <a:pt x="19137" y="75654"/>
                      <a:pt x="19137" y="56864"/>
                    </a:cubicBezTo>
                    <a:cubicBezTo>
                      <a:pt x="19137" y="35071"/>
                      <a:pt x="18753" y="14683"/>
                      <a:pt x="18753" y="-975"/>
                    </a:cubicBezTo>
                    <a:cubicBezTo>
                      <a:pt x="22716" y="-975"/>
                      <a:pt x="27446" y="-975"/>
                      <a:pt x="32175" y="-975"/>
                    </a:cubicBezTo>
                    <a:cubicBezTo>
                      <a:pt x="36904" y="-975"/>
                      <a:pt x="41761" y="-975"/>
                      <a:pt x="45788" y="-975"/>
                    </a:cubicBezTo>
                    <a:cubicBezTo>
                      <a:pt x="45788" y="16345"/>
                      <a:pt x="44893" y="38650"/>
                      <a:pt x="44893" y="62296"/>
                    </a:cubicBezTo>
                    <a:cubicBezTo>
                      <a:pt x="44893" y="70029"/>
                      <a:pt x="45404" y="98853"/>
                      <a:pt x="45596" y="110804"/>
                    </a:cubicBezTo>
                    <a:cubicBezTo>
                      <a:pt x="45596" y="136369"/>
                      <a:pt x="30513" y="155158"/>
                      <a:pt x="2456" y="155158"/>
                    </a:cubicBezTo>
                  </a:path>
                </a:pathLst>
              </a:custGeom>
              <a:grpFill/>
              <a:ln w="6363" cap="flat">
                <a:noFill/>
                <a:prstDash val="solid"/>
                <a:miter/>
              </a:ln>
            </p:spPr>
            <p:txBody>
              <a:bodyPr rtlCol="0" anchor="ctr"/>
              <a:lstStyle/>
              <a:p>
                <a:endParaRPr lang="sv-SE" dirty="0"/>
              </a:p>
            </p:txBody>
          </p:sp>
          <p:sp>
            <p:nvSpPr>
              <p:cNvPr id="25" name="Frihandsfigur: Form 24">
                <a:extLst>
                  <a:ext uri="{FF2B5EF4-FFF2-40B4-BE49-F238E27FC236}">
                    <a16:creationId xmlns:a16="http://schemas.microsoft.com/office/drawing/2014/main" id="{53821DE1-8139-49F2-B760-CC0CE72591F0}"/>
                  </a:ext>
                </a:extLst>
              </p:cNvPr>
              <p:cNvSpPr/>
              <p:nvPr/>
            </p:nvSpPr>
            <p:spPr>
              <a:xfrm>
                <a:off x="10398864" y="6187753"/>
                <a:ext cx="149613" cy="183030"/>
              </a:xfrm>
              <a:custGeom>
                <a:avLst/>
                <a:gdLst>
                  <a:gd name="connsiteX0" fmla="*/ 54032 w 149613"/>
                  <a:gd name="connsiteY0" fmla="*/ 26497 h 183030"/>
                  <a:gd name="connsiteX1" fmla="*/ 40803 w 149613"/>
                  <a:gd name="connsiteY1" fmla="*/ 12251 h 183030"/>
                  <a:gd name="connsiteX2" fmla="*/ 55055 w 149613"/>
                  <a:gd name="connsiteY2" fmla="*/ -965 h 183030"/>
                  <a:gd name="connsiteX3" fmla="*/ 68284 w 149613"/>
                  <a:gd name="connsiteY3" fmla="*/ 12820 h 183030"/>
                  <a:gd name="connsiteX4" fmla="*/ 54096 w 149613"/>
                  <a:gd name="connsiteY4" fmla="*/ 26497 h 183030"/>
                  <a:gd name="connsiteX5" fmla="*/ 54032 w 149613"/>
                  <a:gd name="connsiteY5" fmla="*/ 26497 h 183030"/>
                  <a:gd name="connsiteX6" fmla="*/ 92378 w 149613"/>
                  <a:gd name="connsiteY6" fmla="*/ 26497 h 183030"/>
                  <a:gd name="connsiteX7" fmla="*/ 79149 w 149613"/>
                  <a:gd name="connsiteY7" fmla="*/ 12251 h 183030"/>
                  <a:gd name="connsiteX8" fmla="*/ 93401 w 149613"/>
                  <a:gd name="connsiteY8" fmla="*/ -965 h 183030"/>
                  <a:gd name="connsiteX9" fmla="*/ 106630 w 149613"/>
                  <a:gd name="connsiteY9" fmla="*/ 12820 h 183030"/>
                  <a:gd name="connsiteX10" fmla="*/ 92442 w 149613"/>
                  <a:gd name="connsiteY10" fmla="*/ 26497 h 183030"/>
                  <a:gd name="connsiteX11" fmla="*/ 92378 w 149613"/>
                  <a:gd name="connsiteY11" fmla="*/ 26497 h 183030"/>
                  <a:gd name="connsiteX12" fmla="*/ 73205 w 149613"/>
                  <a:gd name="connsiteY12" fmla="*/ 56279 h 183030"/>
                  <a:gd name="connsiteX13" fmla="*/ 27957 w 149613"/>
                  <a:gd name="connsiteY13" fmla="*/ 114502 h 183030"/>
                  <a:gd name="connsiteX14" fmla="*/ 73205 w 149613"/>
                  <a:gd name="connsiteY14" fmla="*/ 172533 h 183030"/>
                  <a:gd name="connsiteX15" fmla="*/ 118453 w 149613"/>
                  <a:gd name="connsiteY15" fmla="*/ 114502 h 183030"/>
                  <a:gd name="connsiteX16" fmla="*/ 73205 w 149613"/>
                  <a:gd name="connsiteY16" fmla="*/ 56279 h 183030"/>
                  <a:gd name="connsiteX17" fmla="*/ 73205 w 149613"/>
                  <a:gd name="connsiteY17" fmla="*/ 182055 h 183030"/>
                  <a:gd name="connsiteX18" fmla="*/ -1570 w 149613"/>
                  <a:gd name="connsiteY18" fmla="*/ 114502 h 183030"/>
                  <a:gd name="connsiteX19" fmla="*/ 73205 w 149613"/>
                  <a:gd name="connsiteY19" fmla="*/ 46501 h 183030"/>
                  <a:gd name="connsiteX20" fmla="*/ 148044 w 149613"/>
                  <a:gd name="connsiteY20" fmla="*/ 114502 h 183030"/>
                  <a:gd name="connsiteX21" fmla="*/ 73205 w 149613"/>
                  <a:gd name="connsiteY21" fmla="*/ 182055 h 1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613" h="183030">
                    <a:moveTo>
                      <a:pt x="54032" y="26497"/>
                    </a:moveTo>
                    <a:cubicBezTo>
                      <a:pt x="46427" y="26216"/>
                      <a:pt x="40547" y="19837"/>
                      <a:pt x="40803" y="12251"/>
                    </a:cubicBezTo>
                    <a:cubicBezTo>
                      <a:pt x="41122" y="4672"/>
                      <a:pt x="47449" y="-1247"/>
                      <a:pt x="55055" y="-965"/>
                    </a:cubicBezTo>
                    <a:cubicBezTo>
                      <a:pt x="62468" y="-690"/>
                      <a:pt x="68284" y="5407"/>
                      <a:pt x="68284" y="12820"/>
                    </a:cubicBezTo>
                    <a:cubicBezTo>
                      <a:pt x="68156" y="20515"/>
                      <a:pt x="61765" y="26638"/>
                      <a:pt x="54096" y="26497"/>
                    </a:cubicBezTo>
                    <a:cubicBezTo>
                      <a:pt x="54096" y="26497"/>
                      <a:pt x="54032" y="26497"/>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23" y="56279"/>
                      <a:pt x="27957" y="77178"/>
                      <a:pt x="27957" y="114502"/>
                    </a:cubicBezTo>
                    <a:cubicBezTo>
                      <a:pt x="27957" y="151825"/>
                      <a:pt x="51795" y="172533"/>
                      <a:pt x="73205" y="172533"/>
                    </a:cubicBezTo>
                    <a:cubicBezTo>
                      <a:pt x="94615" y="172533"/>
                      <a:pt x="118453" y="152337"/>
                      <a:pt x="118453" y="114502"/>
                    </a:cubicBezTo>
                    <a:cubicBezTo>
                      <a:pt x="118453" y="76667"/>
                      <a:pt x="94871" y="56279"/>
                      <a:pt x="73205" y="56279"/>
                    </a:cubicBezTo>
                    <a:moveTo>
                      <a:pt x="73205" y="182055"/>
                    </a:moveTo>
                    <a:cubicBezTo>
                      <a:pt x="29234" y="182055"/>
                      <a:pt x="-1570" y="153231"/>
                      <a:pt x="-1570" y="114502"/>
                    </a:cubicBezTo>
                    <a:cubicBezTo>
                      <a:pt x="-1570" y="75772"/>
                      <a:pt x="29234" y="46501"/>
                      <a:pt x="73205" y="46501"/>
                    </a:cubicBezTo>
                    <a:cubicBezTo>
                      <a:pt x="117175" y="46501"/>
                      <a:pt x="148044" y="75900"/>
                      <a:pt x="148044" y="114502"/>
                    </a:cubicBezTo>
                    <a:cubicBezTo>
                      <a:pt x="148044" y="153104"/>
                      <a:pt x="117367" y="182055"/>
                      <a:pt x="73205" y="182055"/>
                    </a:cubicBezTo>
                  </a:path>
                </a:pathLst>
              </a:custGeom>
              <a:grpFill/>
              <a:ln w="6363" cap="flat">
                <a:noFill/>
                <a:prstDash val="solid"/>
                <a:miter/>
              </a:ln>
            </p:spPr>
            <p:txBody>
              <a:bodyPr rtlCol="0" anchor="ctr"/>
              <a:lstStyle/>
              <a:p>
                <a:endParaRPr lang="sv-SE" dirty="0"/>
              </a:p>
            </p:txBody>
          </p:sp>
          <p:sp>
            <p:nvSpPr>
              <p:cNvPr id="26" name="Frihandsfigur: Form 25">
                <a:extLst>
                  <a:ext uri="{FF2B5EF4-FFF2-40B4-BE49-F238E27FC236}">
                    <a16:creationId xmlns:a16="http://schemas.microsoft.com/office/drawing/2014/main" id="{33DD3757-F4CE-48F3-9667-0ED9B9437441}"/>
                  </a:ext>
                </a:extLst>
              </p:cNvPr>
              <p:cNvSpPr/>
              <p:nvPr/>
            </p:nvSpPr>
            <p:spPr>
              <a:xfrm>
                <a:off x="10569569" y="6237594"/>
                <a:ext cx="118681" cy="131591"/>
              </a:xfrm>
              <a:custGeom>
                <a:avLst/>
                <a:gdLst>
                  <a:gd name="connsiteX0" fmla="*/ 116664 w 118681"/>
                  <a:gd name="connsiteY0" fmla="*/ 130617 h 131591"/>
                  <a:gd name="connsiteX1" fmla="*/ 105736 w 118681"/>
                  <a:gd name="connsiteY1" fmla="*/ 130617 h 131591"/>
                  <a:gd name="connsiteX2" fmla="*/ 96085 w 118681"/>
                  <a:gd name="connsiteY2" fmla="*/ 130617 h 131591"/>
                  <a:gd name="connsiteX3" fmla="*/ 45404 w 118681"/>
                  <a:gd name="connsiteY3" fmla="*/ 70924 h 131591"/>
                  <a:gd name="connsiteX4" fmla="*/ 10445 w 118681"/>
                  <a:gd name="connsiteY4" fmla="*/ 31811 h 131591"/>
                  <a:gd name="connsiteX5" fmla="*/ 10445 w 118681"/>
                  <a:gd name="connsiteY5" fmla="*/ 64086 h 131591"/>
                  <a:gd name="connsiteX6" fmla="*/ 11212 w 118681"/>
                  <a:gd name="connsiteY6" fmla="*/ 129019 h 131591"/>
                  <a:gd name="connsiteX7" fmla="*/ 4821 w 118681"/>
                  <a:gd name="connsiteY7" fmla="*/ 129019 h 131591"/>
                  <a:gd name="connsiteX8" fmla="*/ -1570 w 118681"/>
                  <a:gd name="connsiteY8" fmla="*/ 129019 h 131591"/>
                  <a:gd name="connsiteX9" fmla="*/ -1570 w 118681"/>
                  <a:gd name="connsiteY9" fmla="*/ 64278 h 131591"/>
                  <a:gd name="connsiteX10" fmla="*/ -1570 w 118681"/>
                  <a:gd name="connsiteY10" fmla="*/ -975 h 131591"/>
                  <a:gd name="connsiteX11" fmla="*/ 9294 w 118681"/>
                  <a:gd name="connsiteY11" fmla="*/ -975 h 131591"/>
                  <a:gd name="connsiteX12" fmla="*/ 19009 w 118681"/>
                  <a:gd name="connsiteY12" fmla="*/ -975 h 131591"/>
                  <a:gd name="connsiteX13" fmla="*/ 66047 w 118681"/>
                  <a:gd name="connsiteY13" fmla="*/ 55266 h 131591"/>
                  <a:gd name="connsiteX14" fmla="*/ 104393 w 118681"/>
                  <a:gd name="connsiteY14" fmla="*/ 98726 h 131591"/>
                  <a:gd name="connsiteX15" fmla="*/ 104393 w 118681"/>
                  <a:gd name="connsiteY15" fmla="*/ 64278 h 131591"/>
                  <a:gd name="connsiteX16" fmla="*/ 103882 w 118681"/>
                  <a:gd name="connsiteY16" fmla="*/ -975 h 131591"/>
                  <a:gd name="connsiteX17" fmla="*/ 110273 w 118681"/>
                  <a:gd name="connsiteY17" fmla="*/ -975 h 131591"/>
                  <a:gd name="connsiteX18" fmla="*/ 117111 w 118681"/>
                  <a:gd name="connsiteY18" fmla="*/ -975 h 131591"/>
                  <a:gd name="connsiteX19" fmla="*/ 117111 w 118681"/>
                  <a:gd name="connsiteY19" fmla="*/ 64086 h 131591"/>
                  <a:gd name="connsiteX20" fmla="*/ 117111 w 118681"/>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681" h="131591">
                    <a:moveTo>
                      <a:pt x="116664" y="130617"/>
                    </a:moveTo>
                    <a:cubicBezTo>
                      <a:pt x="112510" y="130617"/>
                      <a:pt x="108995" y="130617"/>
                      <a:pt x="105736" y="130617"/>
                    </a:cubicBezTo>
                    <a:cubicBezTo>
                      <a:pt x="102476" y="130617"/>
                      <a:pt x="99345" y="130617"/>
                      <a:pt x="96085" y="130617"/>
                    </a:cubicBezTo>
                    <a:cubicBezTo>
                      <a:pt x="84709" y="118730"/>
                      <a:pt x="70521" y="100707"/>
                      <a:pt x="45404" y="70924"/>
                    </a:cubicBezTo>
                    <a:cubicBezTo>
                      <a:pt x="26231" y="48748"/>
                      <a:pt x="18562" y="40119"/>
                      <a:pt x="10445" y="31811"/>
                    </a:cubicBezTo>
                    <a:cubicBezTo>
                      <a:pt x="10445" y="35454"/>
                      <a:pt x="10445" y="57375"/>
                      <a:pt x="10445" y="64086"/>
                    </a:cubicBezTo>
                    <a:cubicBezTo>
                      <a:pt x="10445" y="78338"/>
                      <a:pt x="10828"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94" y="-975"/>
                    </a:lnTo>
                    <a:lnTo>
                      <a:pt x="19009" y="-975"/>
                    </a:lnTo>
                    <a:cubicBezTo>
                      <a:pt x="32558" y="15450"/>
                      <a:pt x="38182" y="22480"/>
                      <a:pt x="66047" y="55266"/>
                    </a:cubicBezTo>
                    <a:cubicBezTo>
                      <a:pt x="86243" y="78849"/>
                      <a:pt x="93848" y="87733"/>
                      <a:pt x="104393" y="98726"/>
                    </a:cubicBezTo>
                    <a:cubicBezTo>
                      <a:pt x="104393" y="93868"/>
                      <a:pt x="104393" y="71691"/>
                      <a:pt x="104393" y="64278"/>
                    </a:cubicBezTo>
                    <a:cubicBezTo>
                      <a:pt x="104393" y="49834"/>
                      <a:pt x="104393" y="12382"/>
                      <a:pt x="103882" y="-975"/>
                    </a:cubicBezTo>
                    <a:lnTo>
                      <a:pt x="110273" y="-975"/>
                    </a:lnTo>
                    <a:lnTo>
                      <a:pt x="117111" y="-975"/>
                    </a:lnTo>
                    <a:cubicBezTo>
                      <a:pt x="117111" y="14491"/>
                      <a:pt x="117111" y="48620"/>
                      <a:pt x="117111" y="64086"/>
                    </a:cubicBezTo>
                    <a:cubicBezTo>
                      <a:pt x="117111" y="79552"/>
                      <a:pt x="117111" y="114575"/>
                      <a:pt x="117111" y="130617"/>
                    </a:cubicBezTo>
                  </a:path>
                </a:pathLst>
              </a:custGeom>
              <a:grpFill/>
              <a:ln w="6363" cap="flat">
                <a:noFill/>
                <a:prstDash val="solid"/>
                <a:miter/>
              </a:ln>
            </p:spPr>
            <p:txBody>
              <a:bodyPr rtlCol="0" anchor="ctr"/>
              <a:lstStyle/>
              <a:p>
                <a:endParaRPr lang="sv-SE" dirty="0"/>
              </a:p>
            </p:txBody>
          </p:sp>
          <p:sp>
            <p:nvSpPr>
              <p:cNvPr id="27" name="Frihandsfigur: Form 26">
                <a:extLst>
                  <a:ext uri="{FF2B5EF4-FFF2-40B4-BE49-F238E27FC236}">
                    <a16:creationId xmlns:a16="http://schemas.microsoft.com/office/drawing/2014/main" id="{55BF7F7F-F96C-4CAE-83FD-9FC92C10E03E}"/>
                  </a:ext>
                </a:extLst>
              </p:cNvPr>
              <p:cNvSpPr/>
              <p:nvPr/>
            </p:nvSpPr>
            <p:spPr>
              <a:xfrm>
                <a:off x="10717905" y="6237530"/>
                <a:ext cx="114974" cy="130249"/>
              </a:xfrm>
              <a:custGeom>
                <a:avLst/>
                <a:gdLst>
                  <a:gd name="connsiteX0" fmla="*/ 113214 w 114974"/>
                  <a:gd name="connsiteY0" fmla="*/ 129275 h 130249"/>
                  <a:gd name="connsiteX1" fmla="*/ 96596 w 114974"/>
                  <a:gd name="connsiteY1" fmla="*/ 129275 h 130249"/>
                  <a:gd name="connsiteX2" fmla="*/ 78446 w 114974"/>
                  <a:gd name="connsiteY2" fmla="*/ 129275 h 130249"/>
                  <a:gd name="connsiteX3" fmla="*/ 52882 w 114974"/>
                  <a:gd name="connsiteY3" fmla="*/ 98214 h 130249"/>
                  <a:gd name="connsiteX4" fmla="*/ 31791 w 114974"/>
                  <a:gd name="connsiteY4" fmla="*/ 73928 h 130249"/>
                  <a:gd name="connsiteX5" fmla="*/ 24953 w 114974"/>
                  <a:gd name="connsiteY5" fmla="*/ 80319 h 130249"/>
                  <a:gd name="connsiteX6" fmla="*/ 25464 w 114974"/>
                  <a:gd name="connsiteY6" fmla="*/ 129019 h 130249"/>
                  <a:gd name="connsiteX7" fmla="*/ 12107 w 114974"/>
                  <a:gd name="connsiteY7" fmla="*/ 129019 h 130249"/>
                  <a:gd name="connsiteX8" fmla="*/ -1570 w 114974"/>
                  <a:gd name="connsiteY8" fmla="*/ 129019 h 130249"/>
                  <a:gd name="connsiteX9" fmla="*/ -1058 w 114974"/>
                  <a:gd name="connsiteY9" fmla="*/ 62488 h 130249"/>
                  <a:gd name="connsiteX10" fmla="*/ -1570 w 114974"/>
                  <a:gd name="connsiteY10" fmla="*/ -975 h 130249"/>
                  <a:gd name="connsiteX11" fmla="*/ 11724 w 114974"/>
                  <a:gd name="connsiteY11" fmla="*/ -975 h 130249"/>
                  <a:gd name="connsiteX12" fmla="*/ 25464 w 114974"/>
                  <a:gd name="connsiteY12" fmla="*/ -975 h 130249"/>
                  <a:gd name="connsiteX13" fmla="*/ 24953 w 114974"/>
                  <a:gd name="connsiteY13" fmla="*/ 62488 h 130249"/>
                  <a:gd name="connsiteX14" fmla="*/ 54863 w 114974"/>
                  <a:gd name="connsiteY14" fmla="*/ 33473 h 130249"/>
                  <a:gd name="connsiteX15" fmla="*/ 88544 w 114974"/>
                  <a:gd name="connsiteY15" fmla="*/ -975 h 130249"/>
                  <a:gd name="connsiteX16" fmla="*/ 98003 w 114974"/>
                  <a:gd name="connsiteY16" fmla="*/ -975 h 130249"/>
                  <a:gd name="connsiteX17" fmla="*/ 107334 w 114974"/>
                  <a:gd name="connsiteY17" fmla="*/ -975 h 130249"/>
                  <a:gd name="connsiteX18" fmla="*/ 49047 w 114974"/>
                  <a:gd name="connsiteY18" fmla="*/ 56544 h 130249"/>
                  <a:gd name="connsiteX19" fmla="*/ 72694 w 114974"/>
                  <a:gd name="connsiteY19" fmla="*/ 83387 h 130249"/>
                  <a:gd name="connsiteX20" fmla="*/ 113405 w 114974"/>
                  <a:gd name="connsiteY20" fmla="*/ 129019 h 13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974" h="130249">
                    <a:moveTo>
                      <a:pt x="113214" y="129275"/>
                    </a:moveTo>
                    <a:cubicBezTo>
                      <a:pt x="108739" y="129275"/>
                      <a:pt x="102796" y="129275"/>
                      <a:pt x="96596" y="129275"/>
                    </a:cubicBezTo>
                    <a:cubicBezTo>
                      <a:pt x="90397" y="129275"/>
                      <a:pt x="83814" y="129275"/>
                      <a:pt x="78446" y="129275"/>
                    </a:cubicBezTo>
                    <a:cubicBezTo>
                      <a:pt x="69434" y="118410"/>
                      <a:pt x="63874" y="111188"/>
                      <a:pt x="52882" y="98214"/>
                    </a:cubicBezTo>
                    <a:cubicBezTo>
                      <a:pt x="43295" y="87094"/>
                      <a:pt x="31791" y="73928"/>
                      <a:pt x="31791" y="73928"/>
                    </a:cubicBezTo>
                    <a:lnTo>
                      <a:pt x="24953" y="80319"/>
                    </a:lnTo>
                    <a:cubicBezTo>
                      <a:pt x="24953" y="103391"/>
                      <a:pt x="24953" y="114384"/>
                      <a:pt x="25464" y="129019"/>
                    </a:cubicBezTo>
                    <a:cubicBezTo>
                      <a:pt x="21119" y="129019"/>
                      <a:pt x="16644" y="129019"/>
                      <a:pt x="12107" y="129019"/>
                    </a:cubicBezTo>
                    <a:cubicBezTo>
                      <a:pt x="7570" y="129019"/>
                      <a:pt x="2904" y="129019"/>
                      <a:pt x="-1570" y="129019"/>
                    </a:cubicBezTo>
                    <a:cubicBezTo>
                      <a:pt x="-1570" y="107162"/>
                      <a:pt x="-1058" y="79233"/>
                      <a:pt x="-1058" y="62488"/>
                    </a:cubicBezTo>
                    <a:cubicBezTo>
                      <a:pt x="-1058" y="45744"/>
                      <a:pt x="-1570" y="10401"/>
                      <a:pt x="-1570" y="-975"/>
                    </a:cubicBezTo>
                    <a:cubicBezTo>
                      <a:pt x="2648" y="-975"/>
                      <a:pt x="7186" y="-975"/>
                      <a:pt x="11724" y="-975"/>
                    </a:cubicBezTo>
                    <a:cubicBezTo>
                      <a:pt x="16261" y="-975"/>
                      <a:pt x="20927" y="-975"/>
                      <a:pt x="25464" y="-975"/>
                    </a:cubicBezTo>
                    <a:cubicBezTo>
                      <a:pt x="25464" y="12702"/>
                      <a:pt x="24953" y="41398"/>
                      <a:pt x="24953" y="62488"/>
                    </a:cubicBezTo>
                    <a:cubicBezTo>
                      <a:pt x="37735" y="50601"/>
                      <a:pt x="45085" y="43315"/>
                      <a:pt x="54863" y="33473"/>
                    </a:cubicBezTo>
                    <a:cubicBezTo>
                      <a:pt x="61254" y="27082"/>
                      <a:pt x="79916" y="7909"/>
                      <a:pt x="88544" y="-975"/>
                    </a:cubicBezTo>
                    <a:cubicBezTo>
                      <a:pt x="92059" y="-975"/>
                      <a:pt x="94935" y="-975"/>
                      <a:pt x="98003" y="-975"/>
                    </a:cubicBezTo>
                    <a:cubicBezTo>
                      <a:pt x="101071" y="-975"/>
                      <a:pt x="103882" y="-975"/>
                      <a:pt x="107334" y="-975"/>
                    </a:cubicBezTo>
                    <a:cubicBezTo>
                      <a:pt x="87138" y="18198"/>
                      <a:pt x="68348" y="36860"/>
                      <a:pt x="49047" y="56544"/>
                    </a:cubicBezTo>
                    <a:lnTo>
                      <a:pt x="72694" y="83387"/>
                    </a:lnTo>
                    <a:cubicBezTo>
                      <a:pt x="85476" y="97959"/>
                      <a:pt x="97044" y="110932"/>
                      <a:pt x="113405" y="129019"/>
                    </a:cubicBezTo>
                  </a:path>
                </a:pathLst>
              </a:custGeom>
              <a:grpFill/>
              <a:ln w="6363" cap="flat">
                <a:noFill/>
                <a:prstDash val="solid"/>
                <a:miter/>
              </a:ln>
            </p:spPr>
            <p:txBody>
              <a:bodyPr rtlCol="0" anchor="ctr"/>
              <a:lstStyle/>
              <a:p>
                <a:endParaRPr lang="sv-SE" dirty="0"/>
              </a:p>
            </p:txBody>
          </p:sp>
          <p:sp>
            <p:nvSpPr>
              <p:cNvPr id="28" name="Frihandsfigur: Form 27">
                <a:extLst>
                  <a:ext uri="{FF2B5EF4-FFF2-40B4-BE49-F238E27FC236}">
                    <a16:creationId xmlns:a16="http://schemas.microsoft.com/office/drawing/2014/main" id="{0756F68C-D756-4EE8-B473-E4445436FA71}"/>
                  </a:ext>
                </a:extLst>
              </p:cNvPr>
              <p:cNvSpPr/>
              <p:nvPr/>
            </p:nvSpPr>
            <p:spPr>
              <a:xfrm>
                <a:off x="10833455" y="6187753"/>
                <a:ext cx="149613" cy="183285"/>
              </a:xfrm>
              <a:custGeom>
                <a:avLst/>
                <a:gdLst>
                  <a:gd name="connsiteX0" fmla="*/ 54032 w 149613"/>
                  <a:gd name="connsiteY0" fmla="*/ 26497 h 183285"/>
                  <a:gd name="connsiteX1" fmla="*/ 39396 w 149613"/>
                  <a:gd name="connsiteY1" fmla="*/ 13728 h 183285"/>
                  <a:gd name="connsiteX2" fmla="*/ 52178 w 149613"/>
                  <a:gd name="connsiteY2" fmla="*/ -921 h 183285"/>
                  <a:gd name="connsiteX3" fmla="*/ 54032 w 149613"/>
                  <a:gd name="connsiteY3" fmla="*/ -921 h 183285"/>
                  <a:gd name="connsiteX4" fmla="*/ 68668 w 149613"/>
                  <a:gd name="connsiteY4" fmla="*/ 11849 h 183285"/>
                  <a:gd name="connsiteX5" fmla="*/ 55885 w 149613"/>
                  <a:gd name="connsiteY5" fmla="*/ 26497 h 183285"/>
                  <a:gd name="connsiteX6" fmla="*/ 54032 w 149613"/>
                  <a:gd name="connsiteY6" fmla="*/ 26497 h 183285"/>
                  <a:gd name="connsiteX7" fmla="*/ 92378 w 149613"/>
                  <a:gd name="connsiteY7" fmla="*/ 26497 h 183285"/>
                  <a:gd name="connsiteX8" fmla="*/ 79149 w 149613"/>
                  <a:gd name="connsiteY8" fmla="*/ 12251 h 183285"/>
                  <a:gd name="connsiteX9" fmla="*/ 93401 w 149613"/>
                  <a:gd name="connsiteY9" fmla="*/ -965 h 183285"/>
                  <a:gd name="connsiteX10" fmla="*/ 106630 w 149613"/>
                  <a:gd name="connsiteY10" fmla="*/ 12820 h 183285"/>
                  <a:gd name="connsiteX11" fmla="*/ 92442 w 149613"/>
                  <a:gd name="connsiteY11" fmla="*/ 26497 h 183285"/>
                  <a:gd name="connsiteX12" fmla="*/ 92378 w 149613"/>
                  <a:gd name="connsiteY12" fmla="*/ 26497 h 183285"/>
                  <a:gd name="connsiteX13" fmla="*/ 73205 w 149613"/>
                  <a:gd name="connsiteY13" fmla="*/ 56279 h 183285"/>
                  <a:gd name="connsiteX14" fmla="*/ 27957 w 149613"/>
                  <a:gd name="connsiteY14" fmla="*/ 114502 h 183285"/>
                  <a:gd name="connsiteX15" fmla="*/ 73205 w 149613"/>
                  <a:gd name="connsiteY15" fmla="*/ 172533 h 183285"/>
                  <a:gd name="connsiteX16" fmla="*/ 118453 w 149613"/>
                  <a:gd name="connsiteY16" fmla="*/ 114502 h 183285"/>
                  <a:gd name="connsiteX17" fmla="*/ 73205 w 149613"/>
                  <a:gd name="connsiteY17" fmla="*/ 56535 h 183285"/>
                  <a:gd name="connsiteX18" fmla="*/ 73205 w 149613"/>
                  <a:gd name="connsiteY18" fmla="*/ 182311 h 183285"/>
                  <a:gd name="connsiteX19" fmla="*/ -1570 w 149613"/>
                  <a:gd name="connsiteY19" fmla="*/ 114757 h 183285"/>
                  <a:gd name="connsiteX20" fmla="*/ 73205 w 149613"/>
                  <a:gd name="connsiteY20" fmla="*/ 46756 h 183285"/>
                  <a:gd name="connsiteX21" fmla="*/ 148044 w 149613"/>
                  <a:gd name="connsiteY21" fmla="*/ 114757 h 183285"/>
                  <a:gd name="connsiteX22" fmla="*/ 73205 w 149613"/>
                  <a:gd name="connsiteY22" fmla="*/ 182311 h 18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613" h="183285">
                    <a:moveTo>
                      <a:pt x="54032" y="26497"/>
                    </a:moveTo>
                    <a:cubicBezTo>
                      <a:pt x="46490" y="27015"/>
                      <a:pt x="39908" y="21295"/>
                      <a:pt x="39396" y="13728"/>
                    </a:cubicBezTo>
                    <a:cubicBezTo>
                      <a:pt x="38885" y="6154"/>
                      <a:pt x="44573" y="-403"/>
                      <a:pt x="52178" y="-921"/>
                    </a:cubicBezTo>
                    <a:cubicBezTo>
                      <a:pt x="52754" y="-965"/>
                      <a:pt x="53393" y="-965"/>
                      <a:pt x="54032" y="-921"/>
                    </a:cubicBezTo>
                    <a:cubicBezTo>
                      <a:pt x="61574" y="-1438"/>
                      <a:pt x="68156" y="4282"/>
                      <a:pt x="68668" y="11849"/>
                    </a:cubicBezTo>
                    <a:cubicBezTo>
                      <a:pt x="69179" y="19422"/>
                      <a:pt x="63490" y="25979"/>
                      <a:pt x="55885" y="26497"/>
                    </a:cubicBezTo>
                    <a:cubicBezTo>
                      <a:pt x="55310" y="26542"/>
                      <a:pt x="54671" y="26542"/>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87" y="56279"/>
                      <a:pt x="27957" y="77178"/>
                      <a:pt x="27957" y="114502"/>
                    </a:cubicBezTo>
                    <a:cubicBezTo>
                      <a:pt x="27957" y="151825"/>
                      <a:pt x="51795" y="172533"/>
                      <a:pt x="73205" y="172533"/>
                    </a:cubicBezTo>
                    <a:cubicBezTo>
                      <a:pt x="94615" y="172533"/>
                      <a:pt x="118453" y="152337"/>
                      <a:pt x="118453" y="114502"/>
                    </a:cubicBezTo>
                    <a:cubicBezTo>
                      <a:pt x="118453" y="76667"/>
                      <a:pt x="94871" y="56535"/>
                      <a:pt x="73205" y="56535"/>
                    </a:cubicBezTo>
                    <a:moveTo>
                      <a:pt x="73205" y="182311"/>
                    </a:moveTo>
                    <a:cubicBezTo>
                      <a:pt x="29234" y="182311"/>
                      <a:pt x="-1570" y="153487"/>
                      <a:pt x="-1570" y="114757"/>
                    </a:cubicBezTo>
                    <a:cubicBezTo>
                      <a:pt x="-1570" y="76028"/>
                      <a:pt x="29234" y="46756"/>
                      <a:pt x="73205" y="46756"/>
                    </a:cubicBezTo>
                    <a:cubicBezTo>
                      <a:pt x="117175" y="46756"/>
                      <a:pt x="148044" y="76155"/>
                      <a:pt x="148044" y="114757"/>
                    </a:cubicBezTo>
                    <a:cubicBezTo>
                      <a:pt x="148044" y="153359"/>
                      <a:pt x="117367" y="182311"/>
                      <a:pt x="73205" y="182311"/>
                    </a:cubicBezTo>
                  </a:path>
                </a:pathLst>
              </a:custGeom>
              <a:grpFill/>
              <a:ln w="6363" cap="flat">
                <a:noFill/>
                <a:prstDash val="solid"/>
                <a:miter/>
              </a:ln>
            </p:spPr>
            <p:txBody>
              <a:bodyPr rtlCol="0" anchor="ctr"/>
              <a:lstStyle/>
              <a:p>
                <a:endParaRPr lang="sv-SE" dirty="0"/>
              </a:p>
            </p:txBody>
          </p:sp>
          <p:sp>
            <p:nvSpPr>
              <p:cNvPr id="29" name="Frihandsfigur: Form 28">
                <a:extLst>
                  <a:ext uri="{FF2B5EF4-FFF2-40B4-BE49-F238E27FC236}">
                    <a16:creationId xmlns:a16="http://schemas.microsoft.com/office/drawing/2014/main" id="{1C113F50-995A-4BF5-899B-A51F884BB6E7}"/>
                  </a:ext>
                </a:extLst>
              </p:cNvPr>
              <p:cNvSpPr/>
              <p:nvPr/>
            </p:nvSpPr>
            <p:spPr>
              <a:xfrm>
                <a:off x="11007547" y="6237594"/>
                <a:ext cx="89602" cy="129994"/>
              </a:xfrm>
              <a:custGeom>
                <a:avLst/>
                <a:gdLst>
                  <a:gd name="connsiteX0" fmla="*/ 24952 w 89602"/>
                  <a:gd name="connsiteY0" fmla="*/ 9314 h 129994"/>
                  <a:gd name="connsiteX1" fmla="*/ 24952 w 89602"/>
                  <a:gd name="connsiteY1" fmla="*/ 39033 h 129994"/>
                  <a:gd name="connsiteX2" fmla="*/ 24952 w 89602"/>
                  <a:gd name="connsiteY2" fmla="*/ 59740 h 129994"/>
                  <a:gd name="connsiteX3" fmla="*/ 34092 w 89602"/>
                  <a:gd name="connsiteY3" fmla="*/ 59740 h 129994"/>
                  <a:gd name="connsiteX4" fmla="*/ 61318 w 89602"/>
                  <a:gd name="connsiteY4" fmla="*/ 34176 h 129994"/>
                  <a:gd name="connsiteX5" fmla="*/ 35753 w 89602"/>
                  <a:gd name="connsiteY5" fmla="*/ 9314 h 129994"/>
                  <a:gd name="connsiteX6" fmla="*/ 25464 w 89602"/>
                  <a:gd name="connsiteY6" fmla="*/ 9314 h 129994"/>
                  <a:gd name="connsiteX7" fmla="*/ 25464 w 89602"/>
                  <a:gd name="connsiteY7" fmla="*/ 129019 h 129994"/>
                  <a:gd name="connsiteX8" fmla="*/ 11723 w 89602"/>
                  <a:gd name="connsiteY8" fmla="*/ 129019 h 129994"/>
                  <a:gd name="connsiteX9" fmla="*/ -1570 w 89602"/>
                  <a:gd name="connsiteY9" fmla="*/ 129019 h 129994"/>
                  <a:gd name="connsiteX10" fmla="*/ -1059 w 89602"/>
                  <a:gd name="connsiteY10" fmla="*/ 62296 h 129994"/>
                  <a:gd name="connsiteX11" fmla="*/ -1570 w 89602"/>
                  <a:gd name="connsiteY11" fmla="*/ -975 h 129994"/>
                  <a:gd name="connsiteX12" fmla="*/ 18242 w 89602"/>
                  <a:gd name="connsiteY12" fmla="*/ -592 h 129994"/>
                  <a:gd name="connsiteX13" fmla="*/ 46171 w 89602"/>
                  <a:gd name="connsiteY13" fmla="*/ -975 h 129994"/>
                  <a:gd name="connsiteX14" fmla="*/ 88033 w 89602"/>
                  <a:gd name="connsiteY14" fmla="*/ 33984 h 129994"/>
                  <a:gd name="connsiteX15" fmla="*/ 55183 w 89602"/>
                  <a:gd name="connsiteY15" fmla="*/ 68624 h 129994"/>
                  <a:gd name="connsiteX16" fmla="*/ 30065 w 89602"/>
                  <a:gd name="connsiteY16" fmla="*/ 70029 h 129994"/>
                  <a:gd name="connsiteX17" fmla="*/ 24952 w 89602"/>
                  <a:gd name="connsiteY17" fmla="*/ 70029 h 129994"/>
                  <a:gd name="connsiteX18" fmla="*/ 25464 w 89602"/>
                  <a:gd name="connsiteY1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602" h="129994">
                    <a:moveTo>
                      <a:pt x="24952" y="9314"/>
                    </a:moveTo>
                    <a:cubicBezTo>
                      <a:pt x="24952" y="17431"/>
                      <a:pt x="24952" y="39033"/>
                      <a:pt x="24952" y="39033"/>
                    </a:cubicBezTo>
                    <a:lnTo>
                      <a:pt x="24952" y="59740"/>
                    </a:lnTo>
                    <a:lnTo>
                      <a:pt x="34092" y="59740"/>
                    </a:lnTo>
                    <a:cubicBezTo>
                      <a:pt x="47449" y="59740"/>
                      <a:pt x="61318" y="53988"/>
                      <a:pt x="61318" y="34176"/>
                    </a:cubicBezTo>
                    <a:cubicBezTo>
                      <a:pt x="61318" y="16856"/>
                      <a:pt x="52690" y="9314"/>
                      <a:pt x="35753" y="9314"/>
                    </a:cubicBezTo>
                    <a:lnTo>
                      <a:pt x="25464" y="9314"/>
                    </a:lnTo>
                    <a:moveTo>
                      <a:pt x="25464" y="129019"/>
                    </a:moveTo>
                    <a:cubicBezTo>
                      <a:pt x="21118" y="129019"/>
                      <a:pt x="16388" y="129019"/>
                      <a:pt x="11723" y="129019"/>
                    </a:cubicBezTo>
                    <a:cubicBezTo>
                      <a:pt x="7058" y="129019"/>
                      <a:pt x="2456" y="129019"/>
                      <a:pt x="-1570" y="129019"/>
                    </a:cubicBezTo>
                    <a:cubicBezTo>
                      <a:pt x="-1570" y="118921"/>
                      <a:pt x="-1059" y="81597"/>
                      <a:pt x="-1059" y="62296"/>
                    </a:cubicBezTo>
                    <a:cubicBezTo>
                      <a:pt x="-1059" y="35774"/>
                      <a:pt x="-1570" y="3499"/>
                      <a:pt x="-1570" y="-975"/>
                    </a:cubicBezTo>
                    <a:cubicBezTo>
                      <a:pt x="4821" y="-975"/>
                      <a:pt x="10317" y="-592"/>
                      <a:pt x="18242" y="-592"/>
                    </a:cubicBezTo>
                    <a:cubicBezTo>
                      <a:pt x="29426" y="-592"/>
                      <a:pt x="35179" y="-975"/>
                      <a:pt x="46171" y="-975"/>
                    </a:cubicBezTo>
                    <a:cubicBezTo>
                      <a:pt x="67453" y="-975"/>
                      <a:pt x="88033" y="11807"/>
                      <a:pt x="88033" y="33984"/>
                    </a:cubicBezTo>
                    <a:cubicBezTo>
                      <a:pt x="88033" y="53796"/>
                      <a:pt x="71096" y="65173"/>
                      <a:pt x="55183" y="68624"/>
                    </a:cubicBezTo>
                    <a:cubicBezTo>
                      <a:pt x="46874" y="69793"/>
                      <a:pt x="38438" y="70260"/>
                      <a:pt x="30065" y="70029"/>
                    </a:cubicBezTo>
                    <a:lnTo>
                      <a:pt x="24952" y="70029"/>
                    </a:lnTo>
                    <a:cubicBezTo>
                      <a:pt x="24952" y="102305"/>
                      <a:pt x="24952" y="114383"/>
                      <a:pt x="25464" y="129019"/>
                    </a:cubicBezTo>
                  </a:path>
                </a:pathLst>
              </a:custGeom>
              <a:grpFill/>
              <a:ln w="6363" cap="flat">
                <a:noFill/>
                <a:prstDash val="solid"/>
                <a:miter/>
              </a:ln>
            </p:spPr>
            <p:txBody>
              <a:bodyPr rtlCol="0" anchor="ctr"/>
              <a:lstStyle/>
              <a:p>
                <a:endParaRPr lang="sv-SE" dirty="0"/>
              </a:p>
            </p:txBody>
          </p:sp>
          <p:sp>
            <p:nvSpPr>
              <p:cNvPr id="30" name="Frihandsfigur: Form 29">
                <a:extLst>
                  <a:ext uri="{FF2B5EF4-FFF2-40B4-BE49-F238E27FC236}">
                    <a16:creationId xmlns:a16="http://schemas.microsoft.com/office/drawing/2014/main" id="{98D1BBB7-722C-4FEB-8A92-5118DDDD4245}"/>
                  </a:ext>
                </a:extLst>
              </p:cNvPr>
              <p:cNvSpPr/>
              <p:nvPr/>
            </p:nvSpPr>
            <p:spPr>
              <a:xfrm>
                <a:off x="11117217" y="6237594"/>
                <a:ext cx="27034" cy="129994"/>
              </a:xfrm>
              <a:custGeom>
                <a:avLst/>
                <a:gdLst>
                  <a:gd name="connsiteX0" fmla="*/ 25465 w 27034"/>
                  <a:gd name="connsiteY0" fmla="*/ 129019 h 129994"/>
                  <a:gd name="connsiteX1" fmla="*/ 11979 w 27034"/>
                  <a:gd name="connsiteY1" fmla="*/ 129019 h 129994"/>
                  <a:gd name="connsiteX2" fmla="*/ -1570 w 27034"/>
                  <a:gd name="connsiteY2" fmla="*/ 129019 h 129994"/>
                  <a:gd name="connsiteX3" fmla="*/ -1058 w 27034"/>
                  <a:gd name="connsiteY3" fmla="*/ 62488 h 129994"/>
                  <a:gd name="connsiteX4" fmla="*/ -1570 w 27034"/>
                  <a:gd name="connsiteY4" fmla="*/ -975 h 129994"/>
                  <a:gd name="connsiteX5" fmla="*/ 11979 w 27034"/>
                  <a:gd name="connsiteY5" fmla="*/ -975 h 129994"/>
                  <a:gd name="connsiteX6" fmla="*/ 25465 w 27034"/>
                  <a:gd name="connsiteY6" fmla="*/ -975 h 129994"/>
                  <a:gd name="connsiteX7" fmla="*/ 24889 w 27034"/>
                  <a:gd name="connsiteY7" fmla="*/ 62488 h 129994"/>
                  <a:gd name="connsiteX8" fmla="*/ 25465 w 27034"/>
                  <a:gd name="connsiteY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4" h="129994">
                    <a:moveTo>
                      <a:pt x="25465" y="129019"/>
                    </a:moveTo>
                    <a:cubicBezTo>
                      <a:pt x="21182" y="129019"/>
                      <a:pt x="16581" y="129019"/>
                      <a:pt x="11979" y="129019"/>
                    </a:cubicBezTo>
                    <a:cubicBezTo>
                      <a:pt x="7378" y="129019"/>
                      <a:pt x="2712" y="129019"/>
                      <a:pt x="-1570" y="129019"/>
                    </a:cubicBezTo>
                    <a:cubicBezTo>
                      <a:pt x="-1570" y="104989"/>
                      <a:pt x="-1058" y="79233"/>
                      <a:pt x="-1058" y="62488"/>
                    </a:cubicBezTo>
                    <a:cubicBezTo>
                      <a:pt x="-1058" y="45744"/>
                      <a:pt x="-1570" y="8740"/>
                      <a:pt x="-1570" y="-975"/>
                    </a:cubicBezTo>
                    <a:cubicBezTo>
                      <a:pt x="2648" y="-975"/>
                      <a:pt x="7314" y="-975"/>
                      <a:pt x="11979" y="-975"/>
                    </a:cubicBezTo>
                    <a:cubicBezTo>
                      <a:pt x="16645" y="-975"/>
                      <a:pt x="21310" y="-975"/>
                      <a:pt x="25465" y="-975"/>
                    </a:cubicBezTo>
                    <a:cubicBezTo>
                      <a:pt x="25465" y="9314"/>
                      <a:pt x="24889" y="45169"/>
                      <a:pt x="24889" y="62488"/>
                    </a:cubicBezTo>
                    <a:cubicBezTo>
                      <a:pt x="24889" y="79808"/>
                      <a:pt x="25273" y="105180"/>
                      <a:pt x="25465" y="129019"/>
                    </a:cubicBezTo>
                  </a:path>
                </a:pathLst>
              </a:custGeom>
              <a:grpFill/>
              <a:ln w="6363" cap="flat">
                <a:noFill/>
                <a:prstDash val="solid"/>
                <a:miter/>
              </a:ln>
            </p:spPr>
            <p:txBody>
              <a:bodyPr rtlCol="0" anchor="ctr"/>
              <a:lstStyle/>
              <a:p>
                <a:endParaRPr lang="sv-SE" dirty="0"/>
              </a:p>
            </p:txBody>
          </p:sp>
          <p:sp>
            <p:nvSpPr>
              <p:cNvPr id="31" name="Frihandsfigur: Form 30">
                <a:extLst>
                  <a:ext uri="{FF2B5EF4-FFF2-40B4-BE49-F238E27FC236}">
                    <a16:creationId xmlns:a16="http://schemas.microsoft.com/office/drawing/2014/main" id="{73720EC3-33E6-45ED-A266-BADD58D5FA9B}"/>
                  </a:ext>
                </a:extLst>
              </p:cNvPr>
              <p:cNvSpPr/>
              <p:nvPr/>
            </p:nvSpPr>
            <p:spPr>
              <a:xfrm>
                <a:off x="11178124" y="6237594"/>
                <a:ext cx="118554" cy="131591"/>
              </a:xfrm>
              <a:custGeom>
                <a:avLst/>
                <a:gdLst>
                  <a:gd name="connsiteX0" fmla="*/ 116664 w 118554"/>
                  <a:gd name="connsiteY0" fmla="*/ 130617 h 131591"/>
                  <a:gd name="connsiteX1" fmla="*/ 105800 w 118554"/>
                  <a:gd name="connsiteY1" fmla="*/ 130617 h 131591"/>
                  <a:gd name="connsiteX2" fmla="*/ 96149 w 118554"/>
                  <a:gd name="connsiteY2" fmla="*/ 130617 h 131591"/>
                  <a:gd name="connsiteX3" fmla="*/ 45468 w 118554"/>
                  <a:gd name="connsiteY3" fmla="*/ 70924 h 131591"/>
                  <a:gd name="connsiteX4" fmla="*/ 10509 w 118554"/>
                  <a:gd name="connsiteY4" fmla="*/ 31811 h 131591"/>
                  <a:gd name="connsiteX5" fmla="*/ 10509 w 118554"/>
                  <a:gd name="connsiteY5" fmla="*/ 64086 h 131591"/>
                  <a:gd name="connsiteX6" fmla="*/ 11212 w 118554"/>
                  <a:gd name="connsiteY6" fmla="*/ 129019 h 131591"/>
                  <a:gd name="connsiteX7" fmla="*/ 4821 w 118554"/>
                  <a:gd name="connsiteY7" fmla="*/ 129019 h 131591"/>
                  <a:gd name="connsiteX8" fmla="*/ -1570 w 118554"/>
                  <a:gd name="connsiteY8" fmla="*/ 129019 h 131591"/>
                  <a:gd name="connsiteX9" fmla="*/ -1570 w 118554"/>
                  <a:gd name="connsiteY9" fmla="*/ 64278 h 131591"/>
                  <a:gd name="connsiteX10" fmla="*/ -1570 w 118554"/>
                  <a:gd name="connsiteY10" fmla="*/ -975 h 131591"/>
                  <a:gd name="connsiteX11" fmla="*/ 9231 w 118554"/>
                  <a:gd name="connsiteY11" fmla="*/ -975 h 131591"/>
                  <a:gd name="connsiteX12" fmla="*/ 19009 w 118554"/>
                  <a:gd name="connsiteY12" fmla="*/ -975 h 131591"/>
                  <a:gd name="connsiteX13" fmla="*/ 66048 w 118554"/>
                  <a:gd name="connsiteY13" fmla="*/ 55266 h 131591"/>
                  <a:gd name="connsiteX14" fmla="*/ 104394 w 118554"/>
                  <a:gd name="connsiteY14" fmla="*/ 98726 h 131591"/>
                  <a:gd name="connsiteX15" fmla="*/ 104394 w 118554"/>
                  <a:gd name="connsiteY15" fmla="*/ 64278 h 131591"/>
                  <a:gd name="connsiteX16" fmla="*/ 103818 w 118554"/>
                  <a:gd name="connsiteY16" fmla="*/ -975 h 131591"/>
                  <a:gd name="connsiteX17" fmla="*/ 110209 w 118554"/>
                  <a:gd name="connsiteY17" fmla="*/ -975 h 131591"/>
                  <a:gd name="connsiteX18" fmla="*/ 116984 w 118554"/>
                  <a:gd name="connsiteY18" fmla="*/ -975 h 131591"/>
                  <a:gd name="connsiteX19" fmla="*/ 116984 w 118554"/>
                  <a:gd name="connsiteY19" fmla="*/ 64086 h 131591"/>
                  <a:gd name="connsiteX20" fmla="*/ 116984 w 118554"/>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554" h="131591">
                    <a:moveTo>
                      <a:pt x="116664" y="130617"/>
                    </a:moveTo>
                    <a:cubicBezTo>
                      <a:pt x="112510" y="130617"/>
                      <a:pt x="109059" y="130617"/>
                      <a:pt x="105800" y="130617"/>
                    </a:cubicBezTo>
                    <a:cubicBezTo>
                      <a:pt x="102540" y="130617"/>
                      <a:pt x="99409" y="130617"/>
                      <a:pt x="96149" y="130617"/>
                    </a:cubicBezTo>
                    <a:cubicBezTo>
                      <a:pt x="84773" y="118730"/>
                      <a:pt x="70585" y="100707"/>
                      <a:pt x="45468" y="70924"/>
                    </a:cubicBezTo>
                    <a:cubicBezTo>
                      <a:pt x="26295" y="48748"/>
                      <a:pt x="18626" y="40119"/>
                      <a:pt x="10509" y="31811"/>
                    </a:cubicBezTo>
                    <a:cubicBezTo>
                      <a:pt x="10509" y="35454"/>
                      <a:pt x="10509" y="57375"/>
                      <a:pt x="10509" y="64086"/>
                    </a:cubicBezTo>
                    <a:cubicBezTo>
                      <a:pt x="10509" y="78338"/>
                      <a:pt x="10893"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31" y="-975"/>
                    </a:lnTo>
                    <a:lnTo>
                      <a:pt x="19009" y="-975"/>
                    </a:lnTo>
                    <a:cubicBezTo>
                      <a:pt x="32495" y="15450"/>
                      <a:pt x="38182" y="22480"/>
                      <a:pt x="66048" y="55266"/>
                    </a:cubicBezTo>
                    <a:cubicBezTo>
                      <a:pt x="86243" y="78849"/>
                      <a:pt x="93785" y="87733"/>
                      <a:pt x="104394" y="98726"/>
                    </a:cubicBezTo>
                    <a:cubicBezTo>
                      <a:pt x="104394" y="93868"/>
                      <a:pt x="104394" y="71691"/>
                      <a:pt x="104394" y="64278"/>
                    </a:cubicBezTo>
                    <a:cubicBezTo>
                      <a:pt x="104394" y="49834"/>
                      <a:pt x="104394" y="12382"/>
                      <a:pt x="103818" y="-975"/>
                    </a:cubicBezTo>
                    <a:lnTo>
                      <a:pt x="110209" y="-975"/>
                    </a:lnTo>
                    <a:lnTo>
                      <a:pt x="116984" y="-975"/>
                    </a:lnTo>
                    <a:cubicBezTo>
                      <a:pt x="116984" y="14491"/>
                      <a:pt x="116984" y="48620"/>
                      <a:pt x="116984" y="64086"/>
                    </a:cubicBezTo>
                    <a:cubicBezTo>
                      <a:pt x="116984" y="79552"/>
                      <a:pt x="116984" y="114575"/>
                      <a:pt x="116984" y="130617"/>
                    </a:cubicBezTo>
                  </a:path>
                </a:pathLst>
              </a:custGeom>
              <a:grpFill/>
              <a:ln w="6363" cap="flat">
                <a:noFill/>
                <a:prstDash val="solid"/>
                <a:miter/>
              </a:ln>
            </p:spPr>
            <p:txBody>
              <a:bodyPr rtlCol="0" anchor="ctr"/>
              <a:lstStyle/>
              <a:p>
                <a:endParaRPr lang="sv-SE" dirty="0"/>
              </a:p>
            </p:txBody>
          </p:sp>
          <p:sp>
            <p:nvSpPr>
              <p:cNvPr id="32" name="Frihandsfigur: Form 31">
                <a:extLst>
                  <a:ext uri="{FF2B5EF4-FFF2-40B4-BE49-F238E27FC236}">
                    <a16:creationId xmlns:a16="http://schemas.microsoft.com/office/drawing/2014/main" id="{F652231B-00AB-4915-A149-CB19EBADA2C1}"/>
                  </a:ext>
                </a:extLst>
              </p:cNvPr>
              <p:cNvSpPr/>
              <p:nvPr/>
            </p:nvSpPr>
            <p:spPr>
              <a:xfrm>
                <a:off x="11320516" y="6235004"/>
                <a:ext cx="129610" cy="135843"/>
              </a:xfrm>
              <a:custGeom>
                <a:avLst/>
                <a:gdLst>
                  <a:gd name="connsiteX0" fmla="*/ 70585 w 129610"/>
                  <a:gd name="connsiteY0" fmla="*/ 134804 h 135843"/>
                  <a:gd name="connsiteX1" fmla="*/ -1570 w 129610"/>
                  <a:gd name="connsiteY1" fmla="*/ 66867 h 135843"/>
                  <a:gd name="connsiteX2" fmla="*/ 70904 w 129610"/>
                  <a:gd name="connsiteY2" fmla="*/ -942 h 135843"/>
                  <a:gd name="connsiteX3" fmla="*/ 124845 w 129610"/>
                  <a:gd name="connsiteY3" fmla="*/ 18742 h 135843"/>
                  <a:gd name="connsiteX4" fmla="*/ 118837 w 129610"/>
                  <a:gd name="connsiteY4" fmla="*/ 26476 h 135843"/>
                  <a:gd name="connsiteX5" fmla="*/ 79724 w 129610"/>
                  <a:gd name="connsiteY5" fmla="*/ 11329 h 135843"/>
                  <a:gd name="connsiteX6" fmla="*/ 27637 w 129610"/>
                  <a:gd name="connsiteY6" fmla="*/ 65289 h 135843"/>
                  <a:gd name="connsiteX7" fmla="*/ 27637 w 129610"/>
                  <a:gd name="connsiteY7" fmla="*/ 66356 h 135843"/>
                  <a:gd name="connsiteX8" fmla="*/ 79213 w 129610"/>
                  <a:gd name="connsiteY8" fmla="*/ 123875 h 135843"/>
                  <a:gd name="connsiteX9" fmla="*/ 101582 w 129610"/>
                  <a:gd name="connsiteY9" fmla="*/ 121766 h 135843"/>
                  <a:gd name="connsiteX10" fmla="*/ 101198 w 129610"/>
                  <a:gd name="connsiteY10" fmla="*/ 80800 h 135843"/>
                  <a:gd name="connsiteX11" fmla="*/ 73269 w 129610"/>
                  <a:gd name="connsiteY11" fmla="*/ 80800 h 135843"/>
                  <a:gd name="connsiteX12" fmla="*/ 73269 w 129610"/>
                  <a:gd name="connsiteY12" fmla="*/ 70191 h 135843"/>
                  <a:gd name="connsiteX13" fmla="*/ 101198 w 129610"/>
                  <a:gd name="connsiteY13" fmla="*/ 70191 h 135843"/>
                  <a:gd name="connsiteX14" fmla="*/ 124205 w 129610"/>
                  <a:gd name="connsiteY14" fmla="*/ 70191 h 135843"/>
                  <a:gd name="connsiteX15" fmla="*/ 128041 w 129610"/>
                  <a:gd name="connsiteY15" fmla="*/ 70191 h 135843"/>
                  <a:gd name="connsiteX16" fmla="*/ 128041 w 129610"/>
                  <a:gd name="connsiteY16" fmla="*/ 97544 h 135843"/>
                  <a:gd name="connsiteX17" fmla="*/ 128041 w 129610"/>
                  <a:gd name="connsiteY17" fmla="*/ 124770 h 135843"/>
                  <a:gd name="connsiteX18" fmla="*/ 70521 w 129610"/>
                  <a:gd name="connsiteY18" fmla="*/ 134868 h 1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610" h="135843">
                    <a:moveTo>
                      <a:pt x="70585" y="134804"/>
                    </a:moveTo>
                    <a:cubicBezTo>
                      <a:pt x="26934" y="134804"/>
                      <a:pt x="-1570" y="108153"/>
                      <a:pt x="-1570" y="66867"/>
                    </a:cubicBezTo>
                    <a:cubicBezTo>
                      <a:pt x="-1570" y="25581"/>
                      <a:pt x="31599" y="-942"/>
                      <a:pt x="70904" y="-942"/>
                    </a:cubicBezTo>
                    <a:cubicBezTo>
                      <a:pt x="90716" y="-1523"/>
                      <a:pt x="110017" y="5520"/>
                      <a:pt x="124845" y="18742"/>
                    </a:cubicBezTo>
                    <a:lnTo>
                      <a:pt x="118837" y="26476"/>
                    </a:lnTo>
                    <a:cubicBezTo>
                      <a:pt x="107909" y="17068"/>
                      <a:pt x="94104" y="11719"/>
                      <a:pt x="79724" y="11329"/>
                    </a:cubicBezTo>
                    <a:cubicBezTo>
                      <a:pt x="50453" y="11840"/>
                      <a:pt x="27126" y="35998"/>
                      <a:pt x="27637" y="65289"/>
                    </a:cubicBezTo>
                    <a:cubicBezTo>
                      <a:pt x="27637" y="65646"/>
                      <a:pt x="27637" y="65998"/>
                      <a:pt x="27637" y="66356"/>
                    </a:cubicBezTo>
                    <a:cubicBezTo>
                      <a:pt x="27637" y="99142"/>
                      <a:pt x="49814" y="123875"/>
                      <a:pt x="79213" y="123875"/>
                    </a:cubicBezTo>
                    <a:cubicBezTo>
                      <a:pt x="86690" y="123811"/>
                      <a:pt x="94232" y="123108"/>
                      <a:pt x="101582" y="121766"/>
                    </a:cubicBezTo>
                    <a:cubicBezTo>
                      <a:pt x="101582" y="112563"/>
                      <a:pt x="101198" y="86935"/>
                      <a:pt x="101198" y="80800"/>
                    </a:cubicBezTo>
                    <a:cubicBezTo>
                      <a:pt x="88927" y="80800"/>
                      <a:pt x="73269" y="80800"/>
                      <a:pt x="73269" y="80800"/>
                    </a:cubicBezTo>
                    <a:lnTo>
                      <a:pt x="73269" y="70191"/>
                    </a:lnTo>
                    <a:cubicBezTo>
                      <a:pt x="81578" y="70191"/>
                      <a:pt x="87138" y="70191"/>
                      <a:pt x="101198" y="70191"/>
                    </a:cubicBezTo>
                    <a:cubicBezTo>
                      <a:pt x="116344" y="70191"/>
                      <a:pt x="119604" y="70191"/>
                      <a:pt x="124205" y="70191"/>
                    </a:cubicBezTo>
                    <a:lnTo>
                      <a:pt x="128041" y="70191"/>
                    </a:lnTo>
                    <a:cubicBezTo>
                      <a:pt x="128041" y="78435"/>
                      <a:pt x="128041" y="83676"/>
                      <a:pt x="128041" y="97544"/>
                    </a:cubicBezTo>
                    <a:cubicBezTo>
                      <a:pt x="128041" y="107834"/>
                      <a:pt x="128041" y="112371"/>
                      <a:pt x="128041" y="124770"/>
                    </a:cubicBezTo>
                    <a:cubicBezTo>
                      <a:pt x="109570" y="131289"/>
                      <a:pt x="90141" y="134676"/>
                      <a:pt x="70521" y="134868"/>
                    </a:cubicBezTo>
                  </a:path>
                </a:pathLst>
              </a:custGeom>
              <a:grpFill/>
              <a:ln w="6363" cap="flat">
                <a:noFill/>
                <a:prstDash val="solid"/>
                <a:miter/>
              </a:ln>
            </p:spPr>
            <p:txBody>
              <a:bodyPr rtlCol="0" anchor="ctr"/>
              <a:lstStyle/>
              <a:p>
                <a:endParaRPr lang="sv-SE" dirty="0"/>
              </a:p>
            </p:txBody>
          </p:sp>
          <p:sp>
            <p:nvSpPr>
              <p:cNvPr id="33" name="Frihandsfigur: Form 32">
                <a:extLst>
                  <a:ext uri="{FF2B5EF4-FFF2-40B4-BE49-F238E27FC236}">
                    <a16:creationId xmlns:a16="http://schemas.microsoft.com/office/drawing/2014/main" id="{B2FB13D3-2B32-4405-ABA1-722249FE441C}"/>
                  </a:ext>
                </a:extLst>
              </p:cNvPr>
              <p:cNvSpPr/>
              <p:nvPr/>
            </p:nvSpPr>
            <p:spPr>
              <a:xfrm>
                <a:off x="11470898" y="6235229"/>
                <a:ext cx="88899" cy="134718"/>
              </a:xfrm>
              <a:custGeom>
                <a:avLst/>
                <a:gdLst>
                  <a:gd name="connsiteX0" fmla="*/ 33772 w 88899"/>
                  <a:gd name="connsiteY0" fmla="*/ 133684 h 134718"/>
                  <a:gd name="connsiteX1" fmla="*/ -1570 w 88899"/>
                  <a:gd name="connsiteY1" fmla="*/ 124481 h 134718"/>
                  <a:gd name="connsiteX2" fmla="*/ -1570 w 88899"/>
                  <a:gd name="connsiteY2" fmla="*/ 113169 h 134718"/>
                  <a:gd name="connsiteX3" fmla="*/ 31407 w 88899"/>
                  <a:gd name="connsiteY3" fmla="*/ 121989 h 134718"/>
                  <a:gd name="connsiteX4" fmla="*/ 61318 w 88899"/>
                  <a:gd name="connsiteY4" fmla="*/ 98726 h 134718"/>
                  <a:gd name="connsiteX5" fmla="*/ 25656 w 88899"/>
                  <a:gd name="connsiteY5" fmla="*/ 70093 h 134718"/>
                  <a:gd name="connsiteX6" fmla="*/ 1498 w 88899"/>
                  <a:gd name="connsiteY6" fmla="*/ 36540 h 134718"/>
                  <a:gd name="connsiteX7" fmla="*/ 47641 w 88899"/>
                  <a:gd name="connsiteY7" fmla="*/ -975 h 134718"/>
                  <a:gd name="connsiteX8" fmla="*/ 81322 w 88899"/>
                  <a:gd name="connsiteY8" fmla="*/ 7845 h 134718"/>
                  <a:gd name="connsiteX9" fmla="*/ 79532 w 88899"/>
                  <a:gd name="connsiteY9" fmla="*/ 17048 h 134718"/>
                  <a:gd name="connsiteX10" fmla="*/ 51411 w 88899"/>
                  <a:gd name="connsiteY10" fmla="*/ 11296 h 134718"/>
                  <a:gd name="connsiteX11" fmla="*/ 27445 w 88899"/>
                  <a:gd name="connsiteY11" fmla="*/ 31492 h 134718"/>
                  <a:gd name="connsiteX12" fmla="*/ 68156 w 88899"/>
                  <a:gd name="connsiteY12" fmla="*/ 62871 h 134718"/>
                  <a:gd name="connsiteX13" fmla="*/ 87329 w 88899"/>
                  <a:gd name="connsiteY13" fmla="*/ 93165 h 134718"/>
                  <a:gd name="connsiteX14" fmla="*/ 68604 w 88899"/>
                  <a:gd name="connsiteY14" fmla="*/ 125568 h 134718"/>
                  <a:gd name="connsiteX15" fmla="*/ 33453 w 88899"/>
                  <a:gd name="connsiteY15" fmla="*/ 133684 h 13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99" h="134718">
                    <a:moveTo>
                      <a:pt x="33772" y="133684"/>
                    </a:moveTo>
                    <a:cubicBezTo>
                      <a:pt x="21438" y="133301"/>
                      <a:pt x="9358" y="130169"/>
                      <a:pt x="-1570" y="124481"/>
                    </a:cubicBezTo>
                    <a:lnTo>
                      <a:pt x="-1570" y="113169"/>
                    </a:lnTo>
                    <a:cubicBezTo>
                      <a:pt x="8400" y="119113"/>
                      <a:pt x="19776" y="122181"/>
                      <a:pt x="31407" y="121989"/>
                    </a:cubicBezTo>
                    <a:cubicBezTo>
                      <a:pt x="47258" y="121989"/>
                      <a:pt x="61318" y="112786"/>
                      <a:pt x="61318" y="98726"/>
                    </a:cubicBezTo>
                    <a:cubicBezTo>
                      <a:pt x="61318" y="84665"/>
                      <a:pt x="49622" y="83195"/>
                      <a:pt x="25656" y="70093"/>
                    </a:cubicBezTo>
                    <a:cubicBezTo>
                      <a:pt x="11915" y="62680"/>
                      <a:pt x="1498" y="53668"/>
                      <a:pt x="1498" y="36540"/>
                    </a:cubicBezTo>
                    <a:cubicBezTo>
                      <a:pt x="1498" y="16728"/>
                      <a:pt x="19712" y="-975"/>
                      <a:pt x="47641" y="-975"/>
                    </a:cubicBezTo>
                    <a:cubicBezTo>
                      <a:pt x="59400" y="-771"/>
                      <a:pt x="70968" y="2252"/>
                      <a:pt x="81322" y="7845"/>
                    </a:cubicBezTo>
                    <a:lnTo>
                      <a:pt x="79532" y="17048"/>
                    </a:lnTo>
                    <a:cubicBezTo>
                      <a:pt x="70648" y="13303"/>
                      <a:pt x="61062" y="11353"/>
                      <a:pt x="51411" y="11296"/>
                    </a:cubicBezTo>
                    <a:cubicBezTo>
                      <a:pt x="37926" y="11296"/>
                      <a:pt x="27445" y="19221"/>
                      <a:pt x="27445" y="31492"/>
                    </a:cubicBezTo>
                    <a:cubicBezTo>
                      <a:pt x="27445" y="46830"/>
                      <a:pt x="45468" y="49131"/>
                      <a:pt x="68156" y="62871"/>
                    </a:cubicBezTo>
                    <a:cubicBezTo>
                      <a:pt x="79596" y="68694"/>
                      <a:pt x="86946" y="80319"/>
                      <a:pt x="87329" y="93165"/>
                    </a:cubicBezTo>
                    <a:cubicBezTo>
                      <a:pt x="87393" y="106561"/>
                      <a:pt x="80235" y="118921"/>
                      <a:pt x="68604" y="125568"/>
                    </a:cubicBezTo>
                    <a:cubicBezTo>
                      <a:pt x="57802" y="131384"/>
                      <a:pt x="45660" y="134196"/>
                      <a:pt x="33453" y="133684"/>
                    </a:cubicBezTo>
                  </a:path>
                </a:pathLst>
              </a:custGeom>
              <a:grpFill/>
              <a:ln w="6363" cap="flat">
                <a:noFill/>
                <a:prstDash val="solid"/>
                <a:miter/>
              </a:ln>
            </p:spPr>
            <p:txBody>
              <a:bodyPr rtlCol="0" anchor="ctr"/>
              <a:lstStyle/>
              <a:p>
                <a:endParaRPr lang="sv-SE" dirty="0"/>
              </a:p>
            </p:txBody>
          </p:sp>
          <p:sp>
            <p:nvSpPr>
              <p:cNvPr id="34" name="Frihandsfigur: Form 33">
                <a:extLst>
                  <a:ext uri="{FF2B5EF4-FFF2-40B4-BE49-F238E27FC236}">
                    <a16:creationId xmlns:a16="http://schemas.microsoft.com/office/drawing/2014/main" id="{E79AC0E7-2E3F-43D9-9341-9005D8516123}"/>
                  </a:ext>
                </a:extLst>
              </p:cNvPr>
              <p:cNvSpPr/>
              <p:nvPr/>
            </p:nvSpPr>
            <p:spPr>
              <a:xfrm>
                <a:off x="10351250" y="6442491"/>
                <a:ext cx="115997" cy="131400"/>
              </a:xfrm>
              <a:custGeom>
                <a:avLst/>
                <a:gdLst>
                  <a:gd name="connsiteX0" fmla="*/ 114428 w 115997"/>
                  <a:gd name="connsiteY0" fmla="*/ 130425 h 131400"/>
                  <a:gd name="connsiteX1" fmla="*/ 97619 w 115997"/>
                  <a:gd name="connsiteY1" fmla="*/ 130425 h 131400"/>
                  <a:gd name="connsiteX2" fmla="*/ 79341 w 115997"/>
                  <a:gd name="connsiteY2" fmla="*/ 130425 h 131400"/>
                  <a:gd name="connsiteX3" fmla="*/ 53329 w 115997"/>
                  <a:gd name="connsiteY3" fmla="*/ 99173 h 131400"/>
                  <a:gd name="connsiteX4" fmla="*/ 32047 w 115997"/>
                  <a:gd name="connsiteY4" fmla="*/ 74631 h 131400"/>
                  <a:gd name="connsiteX5" fmla="*/ 25145 w 115997"/>
                  <a:gd name="connsiteY5" fmla="*/ 81022 h 131400"/>
                  <a:gd name="connsiteX6" fmla="*/ 25720 w 115997"/>
                  <a:gd name="connsiteY6" fmla="*/ 130105 h 131400"/>
                  <a:gd name="connsiteX7" fmla="*/ 12235 w 115997"/>
                  <a:gd name="connsiteY7" fmla="*/ 130105 h 131400"/>
                  <a:gd name="connsiteX8" fmla="*/ -1570 w 115997"/>
                  <a:gd name="connsiteY8" fmla="*/ 130105 h 131400"/>
                  <a:gd name="connsiteX9" fmla="*/ -995 w 115997"/>
                  <a:gd name="connsiteY9" fmla="*/ 62999 h 131400"/>
                  <a:gd name="connsiteX10" fmla="*/ -1570 w 115997"/>
                  <a:gd name="connsiteY10" fmla="*/ -911 h 131400"/>
                  <a:gd name="connsiteX11" fmla="*/ 11851 w 115997"/>
                  <a:gd name="connsiteY11" fmla="*/ -911 h 131400"/>
                  <a:gd name="connsiteX12" fmla="*/ 25720 w 115997"/>
                  <a:gd name="connsiteY12" fmla="*/ -911 h 131400"/>
                  <a:gd name="connsiteX13" fmla="*/ 25145 w 115997"/>
                  <a:gd name="connsiteY13" fmla="*/ 62999 h 131400"/>
                  <a:gd name="connsiteX14" fmla="*/ 55310 w 115997"/>
                  <a:gd name="connsiteY14" fmla="*/ 33728 h 131400"/>
                  <a:gd name="connsiteX15" fmla="*/ 89310 w 115997"/>
                  <a:gd name="connsiteY15" fmla="*/ -975 h 131400"/>
                  <a:gd name="connsiteX16" fmla="*/ 98834 w 115997"/>
                  <a:gd name="connsiteY16" fmla="*/ -975 h 131400"/>
                  <a:gd name="connsiteX17" fmla="*/ 108228 w 115997"/>
                  <a:gd name="connsiteY17" fmla="*/ -975 h 131400"/>
                  <a:gd name="connsiteX18" fmla="*/ 49494 w 115997"/>
                  <a:gd name="connsiteY18" fmla="*/ 57056 h 131400"/>
                  <a:gd name="connsiteX19" fmla="*/ 73333 w 115997"/>
                  <a:gd name="connsiteY19" fmla="*/ 84090 h 131400"/>
                  <a:gd name="connsiteX20" fmla="*/ 114428 w 115997"/>
                  <a:gd name="connsiteY20" fmla="*/ 130105 h 13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97" h="131400">
                    <a:moveTo>
                      <a:pt x="114428" y="130425"/>
                    </a:moveTo>
                    <a:cubicBezTo>
                      <a:pt x="109890" y="130425"/>
                      <a:pt x="103882" y="130425"/>
                      <a:pt x="97619" y="130425"/>
                    </a:cubicBezTo>
                    <a:cubicBezTo>
                      <a:pt x="91356" y="130425"/>
                      <a:pt x="84837" y="130425"/>
                      <a:pt x="79341" y="130425"/>
                    </a:cubicBezTo>
                    <a:cubicBezTo>
                      <a:pt x="70265" y="119496"/>
                      <a:pt x="64577" y="112274"/>
                      <a:pt x="53329" y="99173"/>
                    </a:cubicBezTo>
                    <a:cubicBezTo>
                      <a:pt x="43679" y="87861"/>
                      <a:pt x="32047" y="74631"/>
                      <a:pt x="32047" y="74631"/>
                    </a:cubicBezTo>
                    <a:lnTo>
                      <a:pt x="25145" y="81022"/>
                    </a:lnTo>
                    <a:cubicBezTo>
                      <a:pt x="25145" y="104285"/>
                      <a:pt x="25145" y="115406"/>
                      <a:pt x="25720" y="130105"/>
                    </a:cubicBezTo>
                    <a:cubicBezTo>
                      <a:pt x="21310" y="130105"/>
                      <a:pt x="16772" y="130105"/>
                      <a:pt x="12235" y="130105"/>
                    </a:cubicBezTo>
                    <a:cubicBezTo>
                      <a:pt x="7697" y="130105"/>
                      <a:pt x="2968" y="130105"/>
                      <a:pt x="-1570" y="130105"/>
                    </a:cubicBezTo>
                    <a:cubicBezTo>
                      <a:pt x="-1570" y="108121"/>
                      <a:pt x="-995" y="79936"/>
                      <a:pt x="-995" y="62999"/>
                    </a:cubicBezTo>
                    <a:cubicBezTo>
                      <a:pt x="-995" y="46063"/>
                      <a:pt x="-1570" y="10465"/>
                      <a:pt x="-1570" y="-911"/>
                    </a:cubicBezTo>
                    <a:cubicBezTo>
                      <a:pt x="2712" y="-911"/>
                      <a:pt x="7250" y="-911"/>
                      <a:pt x="11851" y="-911"/>
                    </a:cubicBezTo>
                    <a:cubicBezTo>
                      <a:pt x="16453" y="-911"/>
                      <a:pt x="21182" y="-911"/>
                      <a:pt x="25720" y="-911"/>
                    </a:cubicBezTo>
                    <a:cubicBezTo>
                      <a:pt x="25720" y="12894"/>
                      <a:pt x="25145" y="41845"/>
                      <a:pt x="25145" y="62999"/>
                    </a:cubicBezTo>
                    <a:cubicBezTo>
                      <a:pt x="37927" y="51048"/>
                      <a:pt x="45532" y="43379"/>
                      <a:pt x="55310" y="33728"/>
                    </a:cubicBezTo>
                    <a:cubicBezTo>
                      <a:pt x="61701" y="27337"/>
                      <a:pt x="80875" y="7781"/>
                      <a:pt x="89310" y="-975"/>
                    </a:cubicBezTo>
                    <a:cubicBezTo>
                      <a:pt x="92890" y="-975"/>
                      <a:pt x="95702" y="-975"/>
                      <a:pt x="98834" y="-975"/>
                    </a:cubicBezTo>
                    <a:cubicBezTo>
                      <a:pt x="101965" y="-975"/>
                      <a:pt x="104777" y="-975"/>
                      <a:pt x="108228" y="-975"/>
                    </a:cubicBezTo>
                    <a:cubicBezTo>
                      <a:pt x="87841" y="18518"/>
                      <a:pt x="68987" y="37371"/>
                      <a:pt x="49494" y="57056"/>
                    </a:cubicBezTo>
                    <a:lnTo>
                      <a:pt x="73333" y="84090"/>
                    </a:lnTo>
                    <a:cubicBezTo>
                      <a:pt x="86115" y="98853"/>
                      <a:pt x="97875" y="111955"/>
                      <a:pt x="114428" y="130105"/>
                    </a:cubicBezTo>
                  </a:path>
                </a:pathLst>
              </a:custGeom>
              <a:grpFill/>
              <a:ln w="6363" cap="flat">
                <a:noFill/>
                <a:prstDash val="solid"/>
                <a:miter/>
              </a:ln>
            </p:spPr>
            <p:txBody>
              <a:bodyPr rtlCol="0" anchor="ctr"/>
              <a:lstStyle/>
              <a:p>
                <a:endParaRPr lang="sv-SE" dirty="0"/>
              </a:p>
            </p:txBody>
          </p:sp>
          <p:sp>
            <p:nvSpPr>
              <p:cNvPr id="35" name="Frihandsfigur: Form 34">
                <a:extLst>
                  <a:ext uri="{FF2B5EF4-FFF2-40B4-BE49-F238E27FC236}">
                    <a16:creationId xmlns:a16="http://schemas.microsoft.com/office/drawing/2014/main" id="{D2E3C1B3-0CED-4708-AC82-700D7EF3AE3C}"/>
                  </a:ext>
                </a:extLst>
              </p:cNvPr>
              <p:cNvSpPr/>
              <p:nvPr/>
            </p:nvSpPr>
            <p:spPr>
              <a:xfrm>
                <a:off x="10469293" y="6440445"/>
                <a:ext cx="150829" cy="136704"/>
              </a:xfrm>
              <a:custGeom>
                <a:avLst/>
                <a:gdLst>
                  <a:gd name="connsiteX0" fmla="*/ 73845 w 150829"/>
                  <a:gd name="connsiteY0" fmla="*/ 8867 h 136704"/>
                  <a:gd name="connsiteX1" fmla="*/ 28212 w 150829"/>
                  <a:gd name="connsiteY1" fmla="*/ 67601 h 136704"/>
                  <a:gd name="connsiteX2" fmla="*/ 73845 w 150829"/>
                  <a:gd name="connsiteY2" fmla="*/ 126079 h 136704"/>
                  <a:gd name="connsiteX3" fmla="*/ 119477 w 150829"/>
                  <a:gd name="connsiteY3" fmla="*/ 67601 h 136704"/>
                  <a:gd name="connsiteX4" fmla="*/ 73845 w 150829"/>
                  <a:gd name="connsiteY4" fmla="*/ 8867 h 136704"/>
                  <a:gd name="connsiteX5" fmla="*/ 73845 w 150829"/>
                  <a:gd name="connsiteY5" fmla="*/ 135730 h 136704"/>
                  <a:gd name="connsiteX6" fmla="*/ -1570 w 150829"/>
                  <a:gd name="connsiteY6" fmla="*/ 67601 h 136704"/>
                  <a:gd name="connsiteX7" fmla="*/ 73845 w 150829"/>
                  <a:gd name="connsiteY7" fmla="*/ -975 h 136704"/>
                  <a:gd name="connsiteX8" fmla="*/ 149259 w 150829"/>
                  <a:gd name="connsiteY8" fmla="*/ 67601 h 136704"/>
                  <a:gd name="connsiteX9" fmla="*/ 73845 w 150829"/>
                  <a:gd name="connsiteY9" fmla="*/ 135730 h 1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29" h="136704">
                    <a:moveTo>
                      <a:pt x="73845" y="8867"/>
                    </a:moveTo>
                    <a:cubicBezTo>
                      <a:pt x="52371" y="8867"/>
                      <a:pt x="28212" y="29958"/>
                      <a:pt x="28212" y="67601"/>
                    </a:cubicBezTo>
                    <a:cubicBezTo>
                      <a:pt x="28212" y="105245"/>
                      <a:pt x="52243" y="126079"/>
                      <a:pt x="73845" y="126079"/>
                    </a:cubicBezTo>
                    <a:cubicBezTo>
                      <a:pt x="95446" y="126079"/>
                      <a:pt x="119477" y="105756"/>
                      <a:pt x="119477" y="67601"/>
                    </a:cubicBezTo>
                    <a:cubicBezTo>
                      <a:pt x="119477" y="29446"/>
                      <a:pt x="95638" y="8867"/>
                      <a:pt x="73845" y="8867"/>
                    </a:cubicBezTo>
                    <a:moveTo>
                      <a:pt x="73845" y="135730"/>
                    </a:moveTo>
                    <a:cubicBezTo>
                      <a:pt x="29491" y="135730"/>
                      <a:pt x="-1570" y="106650"/>
                      <a:pt x="-1570" y="67601"/>
                    </a:cubicBezTo>
                    <a:cubicBezTo>
                      <a:pt x="-1570" y="28552"/>
                      <a:pt x="29491" y="-975"/>
                      <a:pt x="73845" y="-975"/>
                    </a:cubicBezTo>
                    <a:cubicBezTo>
                      <a:pt x="118199" y="-975"/>
                      <a:pt x="149259" y="28680"/>
                      <a:pt x="149259" y="67601"/>
                    </a:cubicBezTo>
                    <a:cubicBezTo>
                      <a:pt x="149259" y="106522"/>
                      <a:pt x="118390" y="135730"/>
                      <a:pt x="73845" y="135730"/>
                    </a:cubicBezTo>
                  </a:path>
                </a:pathLst>
              </a:custGeom>
              <a:grpFill/>
              <a:ln w="6363" cap="flat">
                <a:noFill/>
                <a:prstDash val="solid"/>
                <a:miter/>
              </a:ln>
            </p:spPr>
            <p:txBody>
              <a:bodyPr rtlCol="0" anchor="ctr"/>
              <a:lstStyle/>
              <a:p>
                <a:endParaRPr lang="sv-SE" dirty="0"/>
              </a:p>
            </p:txBody>
          </p:sp>
          <p:sp>
            <p:nvSpPr>
              <p:cNvPr id="36" name="Frihandsfigur: Form 35">
                <a:extLst>
                  <a:ext uri="{FF2B5EF4-FFF2-40B4-BE49-F238E27FC236}">
                    <a16:creationId xmlns:a16="http://schemas.microsoft.com/office/drawing/2014/main" id="{02C53371-91FA-44F1-97C8-851B8F9C8047}"/>
                  </a:ext>
                </a:extLst>
              </p:cNvPr>
              <p:cNvSpPr/>
              <p:nvPr/>
            </p:nvSpPr>
            <p:spPr>
              <a:xfrm>
                <a:off x="10637953" y="6441532"/>
                <a:ext cx="168659" cy="132422"/>
              </a:xfrm>
              <a:custGeom>
                <a:avLst/>
                <a:gdLst>
                  <a:gd name="connsiteX0" fmla="*/ 166962 w 168659"/>
                  <a:gd name="connsiteY0" fmla="*/ 131384 h 132422"/>
                  <a:gd name="connsiteX1" fmla="*/ 153285 w 168659"/>
                  <a:gd name="connsiteY1" fmla="*/ 131384 h 132422"/>
                  <a:gd name="connsiteX2" fmla="*/ 138969 w 168659"/>
                  <a:gd name="connsiteY2" fmla="*/ 131384 h 132422"/>
                  <a:gd name="connsiteX3" fmla="*/ 133345 w 168659"/>
                  <a:gd name="connsiteY3" fmla="*/ 78658 h 132422"/>
                  <a:gd name="connsiteX4" fmla="*/ 127658 w 168659"/>
                  <a:gd name="connsiteY4" fmla="*/ 36157 h 132422"/>
                  <a:gd name="connsiteX5" fmla="*/ 106247 w 168659"/>
                  <a:gd name="connsiteY5" fmla="*/ 78274 h 132422"/>
                  <a:gd name="connsiteX6" fmla="*/ 80044 w 168659"/>
                  <a:gd name="connsiteY6" fmla="*/ 131384 h 132422"/>
                  <a:gd name="connsiteX7" fmla="*/ 74676 w 168659"/>
                  <a:gd name="connsiteY7" fmla="*/ 131064 h 132422"/>
                  <a:gd name="connsiteX8" fmla="*/ 70074 w 168659"/>
                  <a:gd name="connsiteY8" fmla="*/ 131384 h 132422"/>
                  <a:gd name="connsiteX9" fmla="*/ 45341 w 168659"/>
                  <a:gd name="connsiteY9" fmla="*/ 82108 h 132422"/>
                  <a:gd name="connsiteX10" fmla="*/ 21310 w 168659"/>
                  <a:gd name="connsiteY10" fmla="*/ 36157 h 132422"/>
                  <a:gd name="connsiteX11" fmla="*/ 17348 w 168659"/>
                  <a:gd name="connsiteY11" fmla="*/ 79935 h 132422"/>
                  <a:gd name="connsiteX12" fmla="*/ 13705 w 168659"/>
                  <a:gd name="connsiteY12" fmla="*/ 131384 h 132422"/>
                  <a:gd name="connsiteX13" fmla="*/ 6100 w 168659"/>
                  <a:gd name="connsiteY13" fmla="*/ 131384 h 132422"/>
                  <a:gd name="connsiteX14" fmla="*/ -1570 w 168659"/>
                  <a:gd name="connsiteY14" fmla="*/ 131384 h 132422"/>
                  <a:gd name="connsiteX15" fmla="*/ 4821 w 168659"/>
                  <a:gd name="connsiteY15" fmla="*/ 65045 h 132422"/>
                  <a:gd name="connsiteX16" fmla="*/ 11212 w 168659"/>
                  <a:gd name="connsiteY16" fmla="*/ -975 h 132422"/>
                  <a:gd name="connsiteX17" fmla="*/ 20416 w 168659"/>
                  <a:gd name="connsiteY17" fmla="*/ -975 h 132422"/>
                  <a:gd name="connsiteX18" fmla="*/ 32111 w 168659"/>
                  <a:gd name="connsiteY18" fmla="*/ -975 h 132422"/>
                  <a:gd name="connsiteX19" fmla="*/ 55374 w 168659"/>
                  <a:gd name="connsiteY19" fmla="*/ 45424 h 132422"/>
                  <a:gd name="connsiteX20" fmla="*/ 82856 w 168659"/>
                  <a:gd name="connsiteY20" fmla="*/ 96552 h 132422"/>
                  <a:gd name="connsiteX21" fmla="*/ 105544 w 168659"/>
                  <a:gd name="connsiteY21" fmla="*/ 51112 h 132422"/>
                  <a:gd name="connsiteX22" fmla="*/ 131108 w 168659"/>
                  <a:gd name="connsiteY22" fmla="*/ -720 h 132422"/>
                  <a:gd name="connsiteX23" fmla="*/ 139353 w 168659"/>
                  <a:gd name="connsiteY23" fmla="*/ -336 h 132422"/>
                  <a:gd name="connsiteX24" fmla="*/ 149962 w 168659"/>
                  <a:gd name="connsiteY24" fmla="*/ -720 h 132422"/>
                  <a:gd name="connsiteX25" fmla="*/ 157631 w 168659"/>
                  <a:gd name="connsiteY25" fmla="*/ 61977 h 132422"/>
                  <a:gd name="connsiteX26" fmla="*/ 167090 w 168659"/>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59" h="132422">
                    <a:moveTo>
                      <a:pt x="166962" y="131384"/>
                    </a:moveTo>
                    <a:cubicBezTo>
                      <a:pt x="163063" y="131384"/>
                      <a:pt x="158206" y="131384"/>
                      <a:pt x="153285" y="131384"/>
                    </a:cubicBezTo>
                    <a:cubicBezTo>
                      <a:pt x="148364" y="131384"/>
                      <a:pt x="143315" y="131384"/>
                      <a:pt x="138969" y="131384"/>
                    </a:cubicBezTo>
                    <a:lnTo>
                      <a:pt x="133345" y="78658"/>
                    </a:lnTo>
                    <a:cubicBezTo>
                      <a:pt x="131492" y="62488"/>
                      <a:pt x="127658" y="36157"/>
                      <a:pt x="127658" y="36157"/>
                    </a:cubicBezTo>
                    <a:cubicBezTo>
                      <a:pt x="121650" y="47916"/>
                      <a:pt x="118071" y="54499"/>
                      <a:pt x="106247" y="78274"/>
                    </a:cubicBezTo>
                    <a:lnTo>
                      <a:pt x="80044" y="131384"/>
                    </a:lnTo>
                    <a:cubicBezTo>
                      <a:pt x="78254" y="131192"/>
                      <a:pt x="76465" y="131064"/>
                      <a:pt x="74676" y="131064"/>
                    </a:cubicBezTo>
                    <a:cubicBezTo>
                      <a:pt x="73142" y="131064"/>
                      <a:pt x="71608" y="131128"/>
                      <a:pt x="70074" y="131384"/>
                    </a:cubicBezTo>
                    <a:cubicBezTo>
                      <a:pt x="60232" y="110996"/>
                      <a:pt x="59721" y="110868"/>
                      <a:pt x="45341" y="82108"/>
                    </a:cubicBezTo>
                    <a:cubicBezTo>
                      <a:pt x="34987" y="61401"/>
                      <a:pt x="31536" y="54499"/>
                      <a:pt x="21310" y="36157"/>
                    </a:cubicBezTo>
                    <a:cubicBezTo>
                      <a:pt x="19329" y="57183"/>
                      <a:pt x="19329" y="55969"/>
                      <a:pt x="17348" y="79935"/>
                    </a:cubicBezTo>
                    <a:cubicBezTo>
                      <a:pt x="15686" y="99939"/>
                      <a:pt x="15366" y="110485"/>
                      <a:pt x="13705" y="131384"/>
                    </a:cubicBezTo>
                    <a:cubicBezTo>
                      <a:pt x="11084" y="131384"/>
                      <a:pt x="8592" y="131384"/>
                      <a:pt x="6100" y="131384"/>
                    </a:cubicBezTo>
                    <a:cubicBezTo>
                      <a:pt x="3607" y="131384"/>
                      <a:pt x="1051" y="131384"/>
                      <a:pt x="-1570" y="131384"/>
                    </a:cubicBezTo>
                    <a:cubicBezTo>
                      <a:pt x="795" y="109398"/>
                      <a:pt x="1881" y="97383"/>
                      <a:pt x="4821" y="65045"/>
                    </a:cubicBezTo>
                    <a:cubicBezTo>
                      <a:pt x="7761" y="32706"/>
                      <a:pt x="9550" y="19923"/>
                      <a:pt x="11212" y="-975"/>
                    </a:cubicBezTo>
                    <a:cubicBezTo>
                      <a:pt x="14344" y="-975"/>
                      <a:pt x="17603" y="-975"/>
                      <a:pt x="20416" y="-975"/>
                    </a:cubicBezTo>
                    <a:cubicBezTo>
                      <a:pt x="24506" y="-975"/>
                      <a:pt x="28468" y="-975"/>
                      <a:pt x="32111" y="-975"/>
                    </a:cubicBezTo>
                    <a:cubicBezTo>
                      <a:pt x="38502" y="12702"/>
                      <a:pt x="41186" y="18198"/>
                      <a:pt x="55374" y="45424"/>
                    </a:cubicBezTo>
                    <a:cubicBezTo>
                      <a:pt x="69946" y="73736"/>
                      <a:pt x="74548" y="81022"/>
                      <a:pt x="82856" y="96552"/>
                    </a:cubicBezTo>
                    <a:cubicBezTo>
                      <a:pt x="91036" y="80702"/>
                      <a:pt x="95638" y="71436"/>
                      <a:pt x="105544" y="51112"/>
                    </a:cubicBezTo>
                    <a:cubicBezTo>
                      <a:pt x="117751" y="26570"/>
                      <a:pt x="125165" y="11296"/>
                      <a:pt x="131108" y="-720"/>
                    </a:cubicBezTo>
                    <a:cubicBezTo>
                      <a:pt x="133729" y="-464"/>
                      <a:pt x="136477" y="-336"/>
                      <a:pt x="139353" y="-336"/>
                    </a:cubicBezTo>
                    <a:cubicBezTo>
                      <a:pt x="142804" y="-336"/>
                      <a:pt x="146383" y="-336"/>
                      <a:pt x="149962" y="-720"/>
                    </a:cubicBezTo>
                    <a:cubicBezTo>
                      <a:pt x="151624" y="16536"/>
                      <a:pt x="153285" y="30021"/>
                      <a:pt x="157631" y="61977"/>
                    </a:cubicBezTo>
                    <a:cubicBezTo>
                      <a:pt x="163063" y="101793"/>
                      <a:pt x="164342" y="113808"/>
                      <a:pt x="167090" y="131448"/>
                    </a:cubicBezTo>
                  </a:path>
                </a:pathLst>
              </a:custGeom>
              <a:grpFill/>
              <a:ln w="6363" cap="flat">
                <a:noFill/>
                <a:prstDash val="solid"/>
                <a:miter/>
              </a:ln>
            </p:spPr>
            <p:txBody>
              <a:bodyPr rtlCol="0" anchor="ctr"/>
              <a:lstStyle/>
              <a:p>
                <a:endParaRPr lang="sv-SE" dirty="0"/>
              </a:p>
            </p:txBody>
          </p:sp>
          <p:sp>
            <p:nvSpPr>
              <p:cNvPr id="37" name="Frihandsfigur: Form 36">
                <a:extLst>
                  <a:ext uri="{FF2B5EF4-FFF2-40B4-BE49-F238E27FC236}">
                    <a16:creationId xmlns:a16="http://schemas.microsoft.com/office/drawing/2014/main" id="{F54EC0CE-D80B-474C-9B8B-CE397C13986C}"/>
                  </a:ext>
                </a:extLst>
              </p:cNvPr>
              <p:cNvSpPr/>
              <p:nvPr/>
            </p:nvSpPr>
            <p:spPr>
              <a:xfrm>
                <a:off x="10827191" y="6441532"/>
                <a:ext cx="168723" cy="132422"/>
              </a:xfrm>
              <a:custGeom>
                <a:avLst/>
                <a:gdLst>
                  <a:gd name="connsiteX0" fmla="*/ 166962 w 168723"/>
                  <a:gd name="connsiteY0" fmla="*/ 131384 h 132422"/>
                  <a:gd name="connsiteX1" fmla="*/ 153286 w 168723"/>
                  <a:gd name="connsiteY1" fmla="*/ 131384 h 132422"/>
                  <a:gd name="connsiteX2" fmla="*/ 138970 w 168723"/>
                  <a:gd name="connsiteY2" fmla="*/ 131384 h 132422"/>
                  <a:gd name="connsiteX3" fmla="*/ 133282 w 168723"/>
                  <a:gd name="connsiteY3" fmla="*/ 78658 h 132422"/>
                  <a:gd name="connsiteX4" fmla="*/ 127658 w 168723"/>
                  <a:gd name="connsiteY4" fmla="*/ 36157 h 132422"/>
                  <a:gd name="connsiteX5" fmla="*/ 106247 w 168723"/>
                  <a:gd name="connsiteY5" fmla="*/ 78274 h 132422"/>
                  <a:gd name="connsiteX6" fmla="*/ 80044 w 168723"/>
                  <a:gd name="connsiteY6" fmla="*/ 131384 h 132422"/>
                  <a:gd name="connsiteX7" fmla="*/ 74612 w 168723"/>
                  <a:gd name="connsiteY7" fmla="*/ 131064 h 132422"/>
                  <a:gd name="connsiteX8" fmla="*/ 70074 w 168723"/>
                  <a:gd name="connsiteY8" fmla="*/ 131384 h 132422"/>
                  <a:gd name="connsiteX9" fmla="*/ 45341 w 168723"/>
                  <a:gd name="connsiteY9" fmla="*/ 82108 h 132422"/>
                  <a:gd name="connsiteX10" fmla="*/ 21310 w 168723"/>
                  <a:gd name="connsiteY10" fmla="*/ 36157 h 132422"/>
                  <a:gd name="connsiteX11" fmla="*/ 17348 w 168723"/>
                  <a:gd name="connsiteY11" fmla="*/ 79935 h 132422"/>
                  <a:gd name="connsiteX12" fmla="*/ 13705 w 168723"/>
                  <a:gd name="connsiteY12" fmla="*/ 131384 h 132422"/>
                  <a:gd name="connsiteX13" fmla="*/ 6036 w 168723"/>
                  <a:gd name="connsiteY13" fmla="*/ 131384 h 132422"/>
                  <a:gd name="connsiteX14" fmla="*/ -1570 w 168723"/>
                  <a:gd name="connsiteY14" fmla="*/ 131384 h 132422"/>
                  <a:gd name="connsiteX15" fmla="*/ 4821 w 168723"/>
                  <a:gd name="connsiteY15" fmla="*/ 65045 h 132422"/>
                  <a:gd name="connsiteX16" fmla="*/ 11212 w 168723"/>
                  <a:gd name="connsiteY16" fmla="*/ -975 h 132422"/>
                  <a:gd name="connsiteX17" fmla="*/ 20416 w 168723"/>
                  <a:gd name="connsiteY17" fmla="*/ -975 h 132422"/>
                  <a:gd name="connsiteX18" fmla="*/ 32111 w 168723"/>
                  <a:gd name="connsiteY18" fmla="*/ -975 h 132422"/>
                  <a:gd name="connsiteX19" fmla="*/ 55374 w 168723"/>
                  <a:gd name="connsiteY19" fmla="*/ 45424 h 132422"/>
                  <a:gd name="connsiteX20" fmla="*/ 82792 w 168723"/>
                  <a:gd name="connsiteY20" fmla="*/ 96552 h 132422"/>
                  <a:gd name="connsiteX21" fmla="*/ 105544 w 168723"/>
                  <a:gd name="connsiteY21" fmla="*/ 51112 h 132422"/>
                  <a:gd name="connsiteX22" fmla="*/ 131108 w 168723"/>
                  <a:gd name="connsiteY22" fmla="*/ -720 h 132422"/>
                  <a:gd name="connsiteX23" fmla="*/ 139417 w 168723"/>
                  <a:gd name="connsiteY23" fmla="*/ -336 h 132422"/>
                  <a:gd name="connsiteX24" fmla="*/ 150026 w 168723"/>
                  <a:gd name="connsiteY24" fmla="*/ -720 h 132422"/>
                  <a:gd name="connsiteX25" fmla="*/ 157695 w 168723"/>
                  <a:gd name="connsiteY25" fmla="*/ 61977 h 132422"/>
                  <a:gd name="connsiteX26" fmla="*/ 167154 w 168723"/>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723" h="132422">
                    <a:moveTo>
                      <a:pt x="166962" y="131384"/>
                    </a:moveTo>
                    <a:cubicBezTo>
                      <a:pt x="162999" y="131384"/>
                      <a:pt x="158206" y="131384"/>
                      <a:pt x="153286" y="131384"/>
                    </a:cubicBezTo>
                    <a:cubicBezTo>
                      <a:pt x="148364" y="131384"/>
                      <a:pt x="143315" y="131384"/>
                      <a:pt x="138970" y="131384"/>
                    </a:cubicBezTo>
                    <a:lnTo>
                      <a:pt x="133282" y="78658"/>
                    </a:lnTo>
                    <a:cubicBezTo>
                      <a:pt x="131492" y="62488"/>
                      <a:pt x="127658" y="36157"/>
                      <a:pt x="127658" y="36157"/>
                    </a:cubicBezTo>
                    <a:cubicBezTo>
                      <a:pt x="121650" y="47916"/>
                      <a:pt x="118071" y="54499"/>
                      <a:pt x="106247" y="78274"/>
                    </a:cubicBezTo>
                    <a:lnTo>
                      <a:pt x="80044" y="131384"/>
                    </a:lnTo>
                    <a:cubicBezTo>
                      <a:pt x="78255" y="131192"/>
                      <a:pt x="76401" y="131064"/>
                      <a:pt x="74612" y="131064"/>
                    </a:cubicBezTo>
                    <a:cubicBezTo>
                      <a:pt x="73078" y="131064"/>
                      <a:pt x="71544" y="131128"/>
                      <a:pt x="70074" y="131384"/>
                    </a:cubicBezTo>
                    <a:cubicBezTo>
                      <a:pt x="60232" y="110996"/>
                      <a:pt x="59657" y="110868"/>
                      <a:pt x="45341" y="82108"/>
                    </a:cubicBezTo>
                    <a:cubicBezTo>
                      <a:pt x="34987" y="61401"/>
                      <a:pt x="31536" y="54499"/>
                      <a:pt x="21310" y="36157"/>
                    </a:cubicBezTo>
                    <a:cubicBezTo>
                      <a:pt x="19329" y="57183"/>
                      <a:pt x="19329" y="55969"/>
                      <a:pt x="17348" y="79935"/>
                    </a:cubicBezTo>
                    <a:cubicBezTo>
                      <a:pt x="15686" y="99939"/>
                      <a:pt x="15302" y="110485"/>
                      <a:pt x="13705" y="131384"/>
                    </a:cubicBezTo>
                    <a:cubicBezTo>
                      <a:pt x="11085" y="131384"/>
                      <a:pt x="8592" y="131384"/>
                      <a:pt x="6036" y="131384"/>
                    </a:cubicBezTo>
                    <a:cubicBezTo>
                      <a:pt x="3479" y="131384"/>
                      <a:pt x="1051" y="131384"/>
                      <a:pt x="-1570" y="131384"/>
                    </a:cubicBezTo>
                    <a:cubicBezTo>
                      <a:pt x="795" y="109398"/>
                      <a:pt x="1881" y="97383"/>
                      <a:pt x="4821" y="65045"/>
                    </a:cubicBezTo>
                    <a:cubicBezTo>
                      <a:pt x="7761" y="32706"/>
                      <a:pt x="9551" y="19923"/>
                      <a:pt x="11212" y="-975"/>
                    </a:cubicBezTo>
                    <a:cubicBezTo>
                      <a:pt x="14344" y="-975"/>
                      <a:pt x="17603" y="-975"/>
                      <a:pt x="20416" y="-975"/>
                    </a:cubicBezTo>
                    <a:cubicBezTo>
                      <a:pt x="24506" y="-975"/>
                      <a:pt x="28468" y="-975"/>
                      <a:pt x="32111" y="-975"/>
                    </a:cubicBezTo>
                    <a:cubicBezTo>
                      <a:pt x="38822" y="12702"/>
                      <a:pt x="41186" y="18198"/>
                      <a:pt x="55374" y="45424"/>
                    </a:cubicBezTo>
                    <a:cubicBezTo>
                      <a:pt x="69946" y="73736"/>
                      <a:pt x="74548" y="81022"/>
                      <a:pt x="82792" y="96552"/>
                    </a:cubicBezTo>
                    <a:cubicBezTo>
                      <a:pt x="90973" y="80702"/>
                      <a:pt x="95574" y="71436"/>
                      <a:pt x="105544" y="51112"/>
                    </a:cubicBezTo>
                    <a:cubicBezTo>
                      <a:pt x="117751" y="26570"/>
                      <a:pt x="125165" y="11296"/>
                      <a:pt x="131108" y="-720"/>
                    </a:cubicBezTo>
                    <a:cubicBezTo>
                      <a:pt x="133729" y="-720"/>
                      <a:pt x="136541" y="-336"/>
                      <a:pt x="139417" y="-336"/>
                    </a:cubicBezTo>
                    <a:cubicBezTo>
                      <a:pt x="142292" y="-336"/>
                      <a:pt x="146447" y="-336"/>
                      <a:pt x="150026" y="-720"/>
                    </a:cubicBezTo>
                    <a:cubicBezTo>
                      <a:pt x="151688" y="16536"/>
                      <a:pt x="153286" y="30021"/>
                      <a:pt x="157695" y="61977"/>
                    </a:cubicBezTo>
                    <a:cubicBezTo>
                      <a:pt x="163127" y="101793"/>
                      <a:pt x="164086" y="113808"/>
                      <a:pt x="167154" y="131448"/>
                    </a:cubicBezTo>
                  </a:path>
                </a:pathLst>
              </a:custGeom>
              <a:grpFill/>
              <a:ln w="6363" cap="flat">
                <a:noFill/>
                <a:prstDash val="solid"/>
                <a:miter/>
              </a:ln>
            </p:spPr>
            <p:txBody>
              <a:bodyPr rtlCol="0" anchor="ctr"/>
              <a:lstStyle/>
              <a:p>
                <a:endParaRPr lang="sv-SE" dirty="0"/>
              </a:p>
            </p:txBody>
          </p:sp>
          <p:sp>
            <p:nvSpPr>
              <p:cNvPr id="38" name="Frihandsfigur: Form 37">
                <a:extLst>
                  <a:ext uri="{FF2B5EF4-FFF2-40B4-BE49-F238E27FC236}">
                    <a16:creationId xmlns:a16="http://schemas.microsoft.com/office/drawing/2014/main" id="{529F5B04-622A-4308-AAB8-FEE06B18737C}"/>
                  </a:ext>
                </a:extLst>
              </p:cNvPr>
              <p:cNvSpPr/>
              <p:nvPr/>
            </p:nvSpPr>
            <p:spPr>
              <a:xfrm>
                <a:off x="11022949" y="6442810"/>
                <a:ext cx="120854" cy="133956"/>
              </a:xfrm>
              <a:custGeom>
                <a:avLst/>
                <a:gdLst>
                  <a:gd name="connsiteX0" fmla="*/ 43871 w 120854"/>
                  <a:gd name="connsiteY0" fmla="*/ 132854 h 133956"/>
                  <a:gd name="connsiteX1" fmla="*/ 3351 w 120854"/>
                  <a:gd name="connsiteY1" fmla="*/ 109718 h 133956"/>
                  <a:gd name="connsiteX2" fmla="*/ -994 w 120854"/>
                  <a:gd name="connsiteY2" fmla="*/ 78275 h 133956"/>
                  <a:gd name="connsiteX3" fmla="*/ -994 w 120854"/>
                  <a:gd name="connsiteY3" fmla="*/ 49578 h 133956"/>
                  <a:gd name="connsiteX4" fmla="*/ -1570 w 120854"/>
                  <a:gd name="connsiteY4" fmla="*/ -975 h 133956"/>
                  <a:gd name="connsiteX5" fmla="*/ 11660 w 120854"/>
                  <a:gd name="connsiteY5" fmla="*/ -975 h 133956"/>
                  <a:gd name="connsiteX6" fmla="*/ 26040 w 120854"/>
                  <a:gd name="connsiteY6" fmla="*/ -975 h 133956"/>
                  <a:gd name="connsiteX7" fmla="*/ 25528 w 120854"/>
                  <a:gd name="connsiteY7" fmla="*/ 47789 h 133956"/>
                  <a:gd name="connsiteX8" fmla="*/ 25528 w 120854"/>
                  <a:gd name="connsiteY8" fmla="*/ 84666 h 133956"/>
                  <a:gd name="connsiteX9" fmla="*/ 55694 w 120854"/>
                  <a:gd name="connsiteY9" fmla="*/ 114639 h 133956"/>
                  <a:gd name="connsiteX10" fmla="*/ 92059 w 120854"/>
                  <a:gd name="connsiteY10" fmla="*/ 98853 h 133956"/>
                  <a:gd name="connsiteX11" fmla="*/ 92059 w 120854"/>
                  <a:gd name="connsiteY11" fmla="*/ 57951 h 133956"/>
                  <a:gd name="connsiteX12" fmla="*/ 91484 w 120854"/>
                  <a:gd name="connsiteY12" fmla="*/ -975 h 133956"/>
                  <a:gd name="connsiteX13" fmla="*/ 105416 w 120854"/>
                  <a:gd name="connsiteY13" fmla="*/ -975 h 133956"/>
                  <a:gd name="connsiteX14" fmla="*/ 118966 w 120854"/>
                  <a:gd name="connsiteY14" fmla="*/ -975 h 133956"/>
                  <a:gd name="connsiteX15" fmla="*/ 118198 w 120854"/>
                  <a:gd name="connsiteY15" fmla="*/ 59931 h 133956"/>
                  <a:gd name="connsiteX16" fmla="*/ 119285 w 120854"/>
                  <a:gd name="connsiteY16" fmla="*/ 130233 h 133956"/>
                  <a:gd name="connsiteX17" fmla="*/ 105353 w 120854"/>
                  <a:gd name="connsiteY17" fmla="*/ 130233 h 133956"/>
                  <a:gd name="connsiteX18" fmla="*/ 91676 w 120854"/>
                  <a:gd name="connsiteY18" fmla="*/ 130233 h 133956"/>
                  <a:gd name="connsiteX19" fmla="*/ 91676 w 120854"/>
                  <a:gd name="connsiteY19" fmla="*/ 112402 h 133956"/>
                  <a:gd name="connsiteX20" fmla="*/ 43487 w 120854"/>
                  <a:gd name="connsiteY20" fmla="*/ 132981 h 13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854" h="133956">
                    <a:moveTo>
                      <a:pt x="43871" y="132854"/>
                    </a:moveTo>
                    <a:cubicBezTo>
                      <a:pt x="26999" y="133684"/>
                      <a:pt x="11212" y="124673"/>
                      <a:pt x="3351" y="109718"/>
                    </a:cubicBezTo>
                    <a:cubicBezTo>
                      <a:pt x="-419" y="99684"/>
                      <a:pt x="-1889" y="88947"/>
                      <a:pt x="-994" y="78275"/>
                    </a:cubicBezTo>
                    <a:lnTo>
                      <a:pt x="-994" y="49578"/>
                    </a:lnTo>
                    <a:cubicBezTo>
                      <a:pt x="-994" y="34687"/>
                      <a:pt x="-994" y="16281"/>
                      <a:pt x="-1570" y="-975"/>
                    </a:cubicBezTo>
                    <a:cubicBezTo>
                      <a:pt x="2456" y="-975"/>
                      <a:pt x="6931" y="-975"/>
                      <a:pt x="11660" y="-975"/>
                    </a:cubicBezTo>
                    <a:cubicBezTo>
                      <a:pt x="16389" y="-975"/>
                      <a:pt x="21246" y="-975"/>
                      <a:pt x="26040" y="-975"/>
                    </a:cubicBezTo>
                    <a:cubicBezTo>
                      <a:pt x="26040" y="16664"/>
                      <a:pt x="25528" y="30469"/>
                      <a:pt x="25528" y="47789"/>
                    </a:cubicBezTo>
                    <a:lnTo>
                      <a:pt x="25528" y="84666"/>
                    </a:lnTo>
                    <a:cubicBezTo>
                      <a:pt x="25528" y="101537"/>
                      <a:pt x="33517" y="114639"/>
                      <a:pt x="55694" y="114639"/>
                    </a:cubicBezTo>
                    <a:cubicBezTo>
                      <a:pt x="69307" y="113872"/>
                      <a:pt x="82217" y="108312"/>
                      <a:pt x="92059" y="98853"/>
                    </a:cubicBezTo>
                    <a:cubicBezTo>
                      <a:pt x="92059" y="89586"/>
                      <a:pt x="92059" y="69774"/>
                      <a:pt x="92059" y="57951"/>
                    </a:cubicBezTo>
                    <a:cubicBezTo>
                      <a:pt x="92059" y="36860"/>
                      <a:pt x="91676" y="14875"/>
                      <a:pt x="91484" y="-975"/>
                    </a:cubicBezTo>
                    <a:cubicBezTo>
                      <a:pt x="94616" y="-975"/>
                      <a:pt x="100048" y="-975"/>
                      <a:pt x="105416" y="-975"/>
                    </a:cubicBezTo>
                    <a:cubicBezTo>
                      <a:pt x="110785" y="-975"/>
                      <a:pt x="116153" y="-975"/>
                      <a:pt x="118966" y="-975"/>
                    </a:cubicBezTo>
                    <a:cubicBezTo>
                      <a:pt x="118966" y="14108"/>
                      <a:pt x="118198" y="22288"/>
                      <a:pt x="118198" y="59931"/>
                    </a:cubicBezTo>
                    <a:cubicBezTo>
                      <a:pt x="118198" y="86454"/>
                      <a:pt x="118582" y="108312"/>
                      <a:pt x="119285" y="130233"/>
                    </a:cubicBezTo>
                    <a:cubicBezTo>
                      <a:pt x="114620" y="130233"/>
                      <a:pt x="109954" y="130233"/>
                      <a:pt x="105353" y="130233"/>
                    </a:cubicBezTo>
                    <a:cubicBezTo>
                      <a:pt x="100751" y="130233"/>
                      <a:pt x="96213" y="130233"/>
                      <a:pt x="91676" y="130233"/>
                    </a:cubicBezTo>
                    <a:cubicBezTo>
                      <a:pt x="91676" y="123842"/>
                      <a:pt x="91676" y="116621"/>
                      <a:pt x="91676" y="112402"/>
                    </a:cubicBezTo>
                    <a:cubicBezTo>
                      <a:pt x="78894" y="125185"/>
                      <a:pt x="61574" y="132598"/>
                      <a:pt x="43487" y="132981"/>
                    </a:cubicBezTo>
                  </a:path>
                </a:pathLst>
              </a:custGeom>
              <a:grpFill/>
              <a:ln w="6363" cap="flat">
                <a:noFill/>
                <a:prstDash val="solid"/>
                <a:miter/>
              </a:ln>
            </p:spPr>
            <p:txBody>
              <a:bodyPr rtlCol="0" anchor="ctr"/>
              <a:lstStyle/>
              <a:p>
                <a:endParaRPr lang="sv-SE" dirty="0"/>
              </a:p>
            </p:txBody>
          </p:sp>
        </p:grpSp>
        <p:grpSp>
          <p:nvGrpSpPr>
            <p:cNvPr id="39" name="Bild 7">
              <a:extLst>
                <a:ext uri="{FF2B5EF4-FFF2-40B4-BE49-F238E27FC236}">
                  <a16:creationId xmlns:a16="http://schemas.microsoft.com/office/drawing/2014/main" id="{6F793103-01A5-4255-BC90-AE77112A514A}"/>
                </a:ext>
              </a:extLst>
            </p:cNvPr>
            <p:cNvGrpSpPr/>
            <p:nvPr/>
          </p:nvGrpSpPr>
          <p:grpSpPr>
            <a:xfrm>
              <a:off x="9962286" y="6237019"/>
              <a:ext cx="1335030" cy="370939"/>
              <a:chOff x="9962286" y="6237019"/>
              <a:chExt cx="1335030" cy="370939"/>
            </a:xfrm>
            <a:solidFill>
              <a:schemeClr val="tx1"/>
            </a:solidFill>
          </p:grpSpPr>
          <p:sp>
            <p:nvSpPr>
              <p:cNvPr id="40" name="Frihandsfigur: Form 39">
                <a:extLst>
                  <a:ext uri="{FF2B5EF4-FFF2-40B4-BE49-F238E27FC236}">
                    <a16:creationId xmlns:a16="http://schemas.microsoft.com/office/drawing/2014/main" id="{7CAEA9D0-CDE1-4B05-BAD5-F21BB829E6F8}"/>
                  </a:ext>
                </a:extLst>
              </p:cNvPr>
              <p:cNvSpPr/>
              <p:nvPr/>
            </p:nvSpPr>
            <p:spPr>
              <a:xfrm>
                <a:off x="11178060" y="6442810"/>
                <a:ext cx="119257" cy="132742"/>
              </a:xfrm>
              <a:custGeom>
                <a:avLst/>
                <a:gdLst>
                  <a:gd name="connsiteX0" fmla="*/ 117623 w 119257"/>
                  <a:gd name="connsiteY0" fmla="*/ 131768 h 132742"/>
                  <a:gd name="connsiteX1" fmla="*/ 106631 w 119257"/>
                  <a:gd name="connsiteY1" fmla="*/ 131768 h 132742"/>
                  <a:gd name="connsiteX2" fmla="*/ 96916 w 119257"/>
                  <a:gd name="connsiteY2" fmla="*/ 131768 h 132742"/>
                  <a:gd name="connsiteX3" fmla="*/ 45788 w 119257"/>
                  <a:gd name="connsiteY3" fmla="*/ 71564 h 132742"/>
                  <a:gd name="connsiteX4" fmla="*/ 10509 w 119257"/>
                  <a:gd name="connsiteY4" fmla="*/ 32131 h 132742"/>
                  <a:gd name="connsiteX5" fmla="*/ 10509 w 119257"/>
                  <a:gd name="connsiteY5" fmla="*/ 64662 h 132742"/>
                  <a:gd name="connsiteX6" fmla="*/ 11212 w 119257"/>
                  <a:gd name="connsiteY6" fmla="*/ 130106 h 132742"/>
                  <a:gd name="connsiteX7" fmla="*/ 4821 w 119257"/>
                  <a:gd name="connsiteY7" fmla="*/ 130106 h 132742"/>
                  <a:gd name="connsiteX8" fmla="*/ -1570 w 119257"/>
                  <a:gd name="connsiteY8" fmla="*/ 130106 h 132742"/>
                  <a:gd name="connsiteX9" fmla="*/ -1570 w 119257"/>
                  <a:gd name="connsiteY9" fmla="*/ 64853 h 132742"/>
                  <a:gd name="connsiteX10" fmla="*/ -1570 w 119257"/>
                  <a:gd name="connsiteY10" fmla="*/ -975 h 132742"/>
                  <a:gd name="connsiteX11" fmla="*/ 9359 w 119257"/>
                  <a:gd name="connsiteY11" fmla="*/ -975 h 132742"/>
                  <a:gd name="connsiteX12" fmla="*/ 19201 w 119257"/>
                  <a:gd name="connsiteY12" fmla="*/ -975 h 132742"/>
                  <a:gd name="connsiteX13" fmla="*/ 66623 w 119257"/>
                  <a:gd name="connsiteY13" fmla="*/ 55778 h 132742"/>
                  <a:gd name="connsiteX14" fmla="*/ 104969 w 119257"/>
                  <a:gd name="connsiteY14" fmla="*/ 99556 h 132742"/>
                  <a:gd name="connsiteX15" fmla="*/ 104969 w 119257"/>
                  <a:gd name="connsiteY15" fmla="*/ 64853 h 132742"/>
                  <a:gd name="connsiteX16" fmla="*/ 104458 w 119257"/>
                  <a:gd name="connsiteY16" fmla="*/ -975 h 132742"/>
                  <a:gd name="connsiteX17" fmla="*/ 110849 w 119257"/>
                  <a:gd name="connsiteY17" fmla="*/ -975 h 132742"/>
                  <a:gd name="connsiteX18" fmla="*/ 117687 w 119257"/>
                  <a:gd name="connsiteY18" fmla="*/ -975 h 132742"/>
                  <a:gd name="connsiteX19" fmla="*/ 117687 w 119257"/>
                  <a:gd name="connsiteY19" fmla="*/ 64662 h 132742"/>
                  <a:gd name="connsiteX20" fmla="*/ 117687 w 119257"/>
                  <a:gd name="connsiteY20" fmla="*/ 131768 h 1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57" h="132742">
                    <a:moveTo>
                      <a:pt x="117623" y="131768"/>
                    </a:moveTo>
                    <a:cubicBezTo>
                      <a:pt x="113469" y="131768"/>
                      <a:pt x="109954" y="131768"/>
                      <a:pt x="106631" y="131768"/>
                    </a:cubicBezTo>
                    <a:cubicBezTo>
                      <a:pt x="103307" y="131768"/>
                      <a:pt x="100240" y="131768"/>
                      <a:pt x="96916" y="131768"/>
                    </a:cubicBezTo>
                    <a:cubicBezTo>
                      <a:pt x="85476" y="119752"/>
                      <a:pt x="71352" y="101537"/>
                      <a:pt x="45788" y="71564"/>
                    </a:cubicBezTo>
                    <a:cubicBezTo>
                      <a:pt x="26615" y="49195"/>
                      <a:pt x="18690" y="40503"/>
                      <a:pt x="10509" y="32131"/>
                    </a:cubicBezTo>
                    <a:cubicBezTo>
                      <a:pt x="10509" y="35774"/>
                      <a:pt x="10509" y="57695"/>
                      <a:pt x="10509" y="64662"/>
                    </a:cubicBezTo>
                    <a:cubicBezTo>
                      <a:pt x="10509" y="79041"/>
                      <a:pt x="10893" y="112083"/>
                      <a:pt x="11212" y="130106"/>
                    </a:cubicBezTo>
                    <a:lnTo>
                      <a:pt x="4821" y="130106"/>
                    </a:lnTo>
                    <a:lnTo>
                      <a:pt x="-1570" y="130106"/>
                    </a:lnTo>
                    <a:cubicBezTo>
                      <a:pt x="-1570" y="113361"/>
                      <a:pt x="-1570" y="80127"/>
                      <a:pt x="-1570" y="64853"/>
                    </a:cubicBezTo>
                    <a:cubicBezTo>
                      <a:pt x="-1570" y="49578"/>
                      <a:pt x="-1570" y="15770"/>
                      <a:pt x="-1570" y="-975"/>
                    </a:cubicBezTo>
                    <a:cubicBezTo>
                      <a:pt x="2520" y="-975"/>
                      <a:pt x="6036" y="-975"/>
                      <a:pt x="9359" y="-975"/>
                    </a:cubicBezTo>
                    <a:cubicBezTo>
                      <a:pt x="12682" y="-975"/>
                      <a:pt x="15750" y="-975"/>
                      <a:pt x="19201" y="-975"/>
                    </a:cubicBezTo>
                    <a:cubicBezTo>
                      <a:pt x="32814" y="15578"/>
                      <a:pt x="38374" y="22672"/>
                      <a:pt x="66623" y="55778"/>
                    </a:cubicBezTo>
                    <a:cubicBezTo>
                      <a:pt x="87010" y="79552"/>
                      <a:pt x="94616" y="88500"/>
                      <a:pt x="104969" y="99556"/>
                    </a:cubicBezTo>
                    <a:cubicBezTo>
                      <a:pt x="104969" y="94635"/>
                      <a:pt x="104969" y="72267"/>
                      <a:pt x="104969" y="64853"/>
                    </a:cubicBezTo>
                    <a:cubicBezTo>
                      <a:pt x="104969" y="50281"/>
                      <a:pt x="104969" y="12510"/>
                      <a:pt x="104458" y="-975"/>
                    </a:cubicBezTo>
                    <a:cubicBezTo>
                      <a:pt x="106311" y="-975"/>
                      <a:pt x="108548" y="-975"/>
                      <a:pt x="110849" y="-975"/>
                    </a:cubicBezTo>
                    <a:cubicBezTo>
                      <a:pt x="113150" y="-975"/>
                      <a:pt x="115514" y="-975"/>
                      <a:pt x="117687" y="-975"/>
                    </a:cubicBezTo>
                    <a:cubicBezTo>
                      <a:pt x="117687" y="14683"/>
                      <a:pt x="117687" y="49003"/>
                      <a:pt x="117687" y="64662"/>
                    </a:cubicBezTo>
                    <a:cubicBezTo>
                      <a:pt x="117687" y="80319"/>
                      <a:pt x="117687" y="115790"/>
                      <a:pt x="117687" y="131768"/>
                    </a:cubicBezTo>
                  </a:path>
                </a:pathLst>
              </a:custGeom>
              <a:grpFill/>
              <a:ln w="6363" cap="flat">
                <a:noFill/>
                <a:prstDash val="solid"/>
                <a:miter/>
              </a:ln>
            </p:spPr>
            <p:txBody>
              <a:bodyPr rtlCol="0" anchor="ctr"/>
              <a:lstStyle/>
              <a:p>
                <a:endParaRPr lang="sv-SE" dirty="0"/>
              </a:p>
            </p:txBody>
          </p:sp>
          <p:sp>
            <p:nvSpPr>
              <p:cNvPr id="41" name="Frihandsfigur: Form 40">
                <a:extLst>
                  <a:ext uri="{FF2B5EF4-FFF2-40B4-BE49-F238E27FC236}">
                    <a16:creationId xmlns:a16="http://schemas.microsoft.com/office/drawing/2014/main" id="{B539DD29-430D-4E29-9293-1207D4193B2A}"/>
                  </a:ext>
                </a:extLst>
              </p:cNvPr>
              <p:cNvSpPr/>
              <p:nvPr/>
            </p:nvSpPr>
            <p:spPr>
              <a:xfrm>
                <a:off x="9962286" y="6237019"/>
                <a:ext cx="293610" cy="370939"/>
              </a:xfrm>
              <a:custGeom>
                <a:avLst/>
                <a:gdLst>
                  <a:gd name="connsiteX0" fmla="*/ 291912 w 293610"/>
                  <a:gd name="connsiteY0" fmla="*/ 878 h 370939"/>
                  <a:gd name="connsiteX1" fmla="*/ 291912 w 293610"/>
                  <a:gd name="connsiteY1" fmla="*/ -975 h 370939"/>
                  <a:gd name="connsiteX2" fmla="*/ -1501 w 293610"/>
                  <a:gd name="connsiteY2" fmla="*/ -975 h 370939"/>
                  <a:gd name="connsiteX3" fmla="*/ -1501 w 293610"/>
                  <a:gd name="connsiteY3" fmla="*/ 217598 h 370939"/>
                  <a:gd name="connsiteX4" fmla="*/ 3612 w 293610"/>
                  <a:gd name="connsiteY4" fmla="*/ 269174 h 370939"/>
                  <a:gd name="connsiteX5" fmla="*/ 144854 w 293610"/>
                  <a:gd name="connsiteY5" fmla="*/ 369961 h 370939"/>
                  <a:gd name="connsiteX6" fmla="*/ 232219 w 293610"/>
                  <a:gd name="connsiteY6" fmla="*/ 343119 h 370939"/>
                  <a:gd name="connsiteX7" fmla="*/ 284306 w 293610"/>
                  <a:gd name="connsiteY7" fmla="*/ 275054 h 370939"/>
                  <a:gd name="connsiteX8" fmla="*/ 292040 w 293610"/>
                  <a:gd name="connsiteY8" fmla="*/ 192610 h 370939"/>
                  <a:gd name="connsiteX9" fmla="*/ 10130 w 293610"/>
                  <a:gd name="connsiteY9" fmla="*/ 10657 h 370939"/>
                  <a:gd name="connsiteX10" fmla="*/ 280216 w 293610"/>
                  <a:gd name="connsiteY10" fmla="*/ 10657 h 370939"/>
                  <a:gd name="connsiteX11" fmla="*/ 280216 w 293610"/>
                  <a:gd name="connsiteY11" fmla="*/ 186602 h 370939"/>
                  <a:gd name="connsiteX12" fmla="*/ 273314 w 293610"/>
                  <a:gd name="connsiteY12" fmla="*/ 270836 h 370939"/>
                  <a:gd name="connsiteX13" fmla="*/ 273314 w 293610"/>
                  <a:gd name="connsiteY13" fmla="*/ 270836 h 370939"/>
                  <a:gd name="connsiteX14" fmla="*/ 272355 w 293610"/>
                  <a:gd name="connsiteY14" fmla="*/ 273648 h 370939"/>
                  <a:gd name="connsiteX15" fmla="*/ 271716 w 293610"/>
                  <a:gd name="connsiteY15" fmla="*/ 273648 h 370939"/>
                  <a:gd name="connsiteX16" fmla="*/ 271716 w 293610"/>
                  <a:gd name="connsiteY16" fmla="*/ 273648 h 370939"/>
                  <a:gd name="connsiteX17" fmla="*/ 268393 w 293610"/>
                  <a:gd name="connsiteY17" fmla="*/ 272306 h 370939"/>
                  <a:gd name="connsiteX18" fmla="*/ 268393 w 293610"/>
                  <a:gd name="connsiteY18" fmla="*/ 272306 h 370939"/>
                  <a:gd name="connsiteX19" fmla="*/ 235096 w 293610"/>
                  <a:gd name="connsiteY19" fmla="*/ 269558 h 370939"/>
                  <a:gd name="connsiteX20" fmla="*/ 228705 w 293610"/>
                  <a:gd name="connsiteY20" fmla="*/ 271347 h 370939"/>
                  <a:gd name="connsiteX21" fmla="*/ 175978 w 293610"/>
                  <a:gd name="connsiteY21" fmla="*/ 274287 h 370939"/>
                  <a:gd name="connsiteX22" fmla="*/ 114177 w 293610"/>
                  <a:gd name="connsiteY22" fmla="*/ 274287 h 370939"/>
                  <a:gd name="connsiteX23" fmla="*/ 61387 w 293610"/>
                  <a:gd name="connsiteY23" fmla="*/ 271347 h 370939"/>
                  <a:gd name="connsiteX24" fmla="*/ 61387 w 293610"/>
                  <a:gd name="connsiteY24" fmla="*/ 271347 h 370939"/>
                  <a:gd name="connsiteX25" fmla="*/ 55443 w 293610"/>
                  <a:gd name="connsiteY25" fmla="*/ 269558 h 370939"/>
                  <a:gd name="connsiteX26" fmla="*/ 43939 w 293610"/>
                  <a:gd name="connsiteY26" fmla="*/ 268024 h 370939"/>
                  <a:gd name="connsiteX27" fmla="*/ 22082 w 293610"/>
                  <a:gd name="connsiteY27" fmla="*/ 272306 h 370939"/>
                  <a:gd name="connsiteX28" fmla="*/ 22082 w 293610"/>
                  <a:gd name="connsiteY28" fmla="*/ 272306 h 370939"/>
                  <a:gd name="connsiteX29" fmla="*/ 18695 w 293610"/>
                  <a:gd name="connsiteY29" fmla="*/ 273776 h 370939"/>
                  <a:gd name="connsiteX30" fmla="*/ 18695 w 293610"/>
                  <a:gd name="connsiteY30" fmla="*/ 273776 h 370939"/>
                  <a:gd name="connsiteX31" fmla="*/ 17416 w 293610"/>
                  <a:gd name="connsiteY31" fmla="*/ 274287 h 370939"/>
                  <a:gd name="connsiteX32" fmla="*/ 14221 w 293610"/>
                  <a:gd name="connsiteY32" fmla="*/ 264125 h 370939"/>
                  <a:gd name="connsiteX33" fmla="*/ 10067 w 293610"/>
                  <a:gd name="connsiteY33" fmla="*/ 217854 h 370939"/>
                  <a:gd name="connsiteX34" fmla="*/ 144854 w 293610"/>
                  <a:gd name="connsiteY34" fmla="*/ 358330 h 370939"/>
                  <a:gd name="connsiteX35" fmla="*/ 22082 w 293610"/>
                  <a:gd name="connsiteY35" fmla="*/ 285152 h 370939"/>
                  <a:gd name="connsiteX36" fmla="*/ 24958 w 293610"/>
                  <a:gd name="connsiteY36" fmla="*/ 283746 h 370939"/>
                  <a:gd name="connsiteX37" fmla="*/ 52312 w 293610"/>
                  <a:gd name="connsiteY37" fmla="*/ 280742 h 370939"/>
                  <a:gd name="connsiteX38" fmla="*/ 57872 w 293610"/>
                  <a:gd name="connsiteY38" fmla="*/ 282404 h 370939"/>
                  <a:gd name="connsiteX39" fmla="*/ 58255 w 293610"/>
                  <a:gd name="connsiteY39" fmla="*/ 282404 h 370939"/>
                  <a:gd name="connsiteX40" fmla="*/ 94557 w 293610"/>
                  <a:gd name="connsiteY40" fmla="*/ 289370 h 370939"/>
                  <a:gd name="connsiteX41" fmla="*/ 118395 w 293610"/>
                  <a:gd name="connsiteY41" fmla="*/ 285088 h 370939"/>
                  <a:gd name="connsiteX42" fmla="*/ 172080 w 293610"/>
                  <a:gd name="connsiteY42" fmla="*/ 285088 h 370939"/>
                  <a:gd name="connsiteX43" fmla="*/ 232283 w 293610"/>
                  <a:gd name="connsiteY43" fmla="*/ 282404 h 370939"/>
                  <a:gd name="connsiteX44" fmla="*/ 232283 w 293610"/>
                  <a:gd name="connsiteY44" fmla="*/ 282404 h 370939"/>
                  <a:gd name="connsiteX45" fmla="*/ 238035 w 293610"/>
                  <a:gd name="connsiteY45" fmla="*/ 280678 h 370939"/>
                  <a:gd name="connsiteX46" fmla="*/ 265325 w 293610"/>
                  <a:gd name="connsiteY46" fmla="*/ 283682 h 370939"/>
                  <a:gd name="connsiteX47" fmla="*/ 267562 w 293610"/>
                  <a:gd name="connsiteY47" fmla="*/ 284705 h 370939"/>
                  <a:gd name="connsiteX48" fmla="*/ 144662 w 293610"/>
                  <a:gd name="connsiteY48" fmla="*/ 358266 h 3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610" h="370939">
                    <a:moveTo>
                      <a:pt x="291912" y="878"/>
                    </a:moveTo>
                    <a:lnTo>
                      <a:pt x="291912" y="-975"/>
                    </a:lnTo>
                    <a:lnTo>
                      <a:pt x="-1501" y="-975"/>
                    </a:lnTo>
                    <a:lnTo>
                      <a:pt x="-1501" y="217598"/>
                    </a:lnTo>
                    <a:cubicBezTo>
                      <a:pt x="-1948" y="234918"/>
                      <a:pt x="-223" y="252238"/>
                      <a:pt x="3612" y="269174"/>
                    </a:cubicBezTo>
                    <a:cubicBezTo>
                      <a:pt x="20293" y="328547"/>
                      <a:pt x="78387" y="369961"/>
                      <a:pt x="144854" y="369961"/>
                    </a:cubicBezTo>
                    <a:cubicBezTo>
                      <a:pt x="176042" y="370153"/>
                      <a:pt x="206528" y="360758"/>
                      <a:pt x="232219" y="343119"/>
                    </a:cubicBezTo>
                    <a:cubicBezTo>
                      <a:pt x="256442" y="326566"/>
                      <a:pt x="274656" y="302727"/>
                      <a:pt x="284306" y="275054"/>
                    </a:cubicBezTo>
                    <a:cubicBezTo>
                      <a:pt x="284306" y="274223"/>
                      <a:pt x="292040" y="255306"/>
                      <a:pt x="292040" y="192610"/>
                    </a:cubicBezTo>
                    <a:close/>
                    <a:moveTo>
                      <a:pt x="10130" y="10657"/>
                    </a:moveTo>
                    <a:lnTo>
                      <a:pt x="280216" y="10657"/>
                    </a:lnTo>
                    <a:lnTo>
                      <a:pt x="280216" y="186602"/>
                    </a:lnTo>
                    <a:cubicBezTo>
                      <a:pt x="280216" y="215873"/>
                      <a:pt x="278107" y="253261"/>
                      <a:pt x="273314" y="270836"/>
                    </a:cubicBezTo>
                    <a:lnTo>
                      <a:pt x="273314" y="270836"/>
                    </a:lnTo>
                    <a:lnTo>
                      <a:pt x="272355" y="273648"/>
                    </a:lnTo>
                    <a:lnTo>
                      <a:pt x="271716" y="273648"/>
                    </a:lnTo>
                    <a:lnTo>
                      <a:pt x="271716" y="273648"/>
                    </a:lnTo>
                    <a:lnTo>
                      <a:pt x="268393" y="272306"/>
                    </a:lnTo>
                    <a:lnTo>
                      <a:pt x="268393" y="272306"/>
                    </a:lnTo>
                    <a:cubicBezTo>
                      <a:pt x="257847" y="267960"/>
                      <a:pt x="246216" y="267001"/>
                      <a:pt x="235096" y="269558"/>
                    </a:cubicBezTo>
                    <a:cubicBezTo>
                      <a:pt x="233114" y="270069"/>
                      <a:pt x="231133" y="270708"/>
                      <a:pt x="228705" y="271347"/>
                    </a:cubicBezTo>
                    <a:cubicBezTo>
                      <a:pt x="213877" y="275885"/>
                      <a:pt x="195408" y="281509"/>
                      <a:pt x="175978" y="274287"/>
                    </a:cubicBezTo>
                    <a:cubicBezTo>
                      <a:pt x="156741" y="263806"/>
                      <a:pt x="133414" y="263806"/>
                      <a:pt x="114177" y="274287"/>
                    </a:cubicBezTo>
                    <a:cubicBezTo>
                      <a:pt x="94685" y="281509"/>
                      <a:pt x="76278" y="275885"/>
                      <a:pt x="61387" y="271347"/>
                    </a:cubicBezTo>
                    <a:lnTo>
                      <a:pt x="61387" y="271347"/>
                    </a:lnTo>
                    <a:lnTo>
                      <a:pt x="55443" y="269558"/>
                    </a:lnTo>
                    <a:cubicBezTo>
                      <a:pt x="51672" y="268535"/>
                      <a:pt x="47838" y="268024"/>
                      <a:pt x="43939" y="268024"/>
                    </a:cubicBezTo>
                    <a:cubicBezTo>
                      <a:pt x="36462" y="268151"/>
                      <a:pt x="29048" y="269622"/>
                      <a:pt x="22082" y="272306"/>
                    </a:cubicBezTo>
                    <a:lnTo>
                      <a:pt x="22082" y="272306"/>
                    </a:lnTo>
                    <a:lnTo>
                      <a:pt x="18695" y="273776"/>
                    </a:lnTo>
                    <a:lnTo>
                      <a:pt x="18695" y="273776"/>
                    </a:lnTo>
                    <a:lnTo>
                      <a:pt x="17416" y="274287"/>
                    </a:lnTo>
                    <a:cubicBezTo>
                      <a:pt x="16202" y="270836"/>
                      <a:pt x="15116" y="267449"/>
                      <a:pt x="14221" y="264125"/>
                    </a:cubicBezTo>
                    <a:cubicBezTo>
                      <a:pt x="11025" y="248915"/>
                      <a:pt x="9619" y="233385"/>
                      <a:pt x="10067" y="217854"/>
                    </a:cubicBezTo>
                    <a:close/>
                    <a:moveTo>
                      <a:pt x="144854" y="358330"/>
                    </a:moveTo>
                    <a:cubicBezTo>
                      <a:pt x="91553" y="358330"/>
                      <a:pt x="43492" y="329633"/>
                      <a:pt x="22082" y="285152"/>
                    </a:cubicBezTo>
                    <a:lnTo>
                      <a:pt x="24958" y="283746"/>
                    </a:lnTo>
                    <a:cubicBezTo>
                      <a:pt x="33522" y="279848"/>
                      <a:pt x="43108" y="278825"/>
                      <a:pt x="52312" y="280742"/>
                    </a:cubicBezTo>
                    <a:lnTo>
                      <a:pt x="57872" y="282404"/>
                    </a:lnTo>
                    <a:lnTo>
                      <a:pt x="58255" y="282404"/>
                    </a:lnTo>
                    <a:cubicBezTo>
                      <a:pt x="69951" y="286558"/>
                      <a:pt x="82158" y="288922"/>
                      <a:pt x="94557" y="289370"/>
                    </a:cubicBezTo>
                    <a:cubicBezTo>
                      <a:pt x="102673" y="289434"/>
                      <a:pt x="110789" y="287964"/>
                      <a:pt x="118395" y="285088"/>
                    </a:cubicBezTo>
                    <a:cubicBezTo>
                      <a:pt x="135012" y="275629"/>
                      <a:pt x="155463" y="275629"/>
                      <a:pt x="172080" y="285088"/>
                    </a:cubicBezTo>
                    <a:cubicBezTo>
                      <a:pt x="195216" y="293716"/>
                      <a:pt x="215795" y="287453"/>
                      <a:pt x="232283" y="282404"/>
                    </a:cubicBezTo>
                    <a:lnTo>
                      <a:pt x="232283" y="282404"/>
                    </a:lnTo>
                    <a:lnTo>
                      <a:pt x="238035" y="280678"/>
                    </a:lnTo>
                    <a:cubicBezTo>
                      <a:pt x="247239" y="278761"/>
                      <a:pt x="256761" y="279784"/>
                      <a:pt x="265325" y="283682"/>
                    </a:cubicBezTo>
                    <a:lnTo>
                      <a:pt x="267562" y="284705"/>
                    </a:lnTo>
                    <a:cubicBezTo>
                      <a:pt x="246216" y="328739"/>
                      <a:pt x="197260" y="358266"/>
                      <a:pt x="144662" y="358266"/>
                    </a:cubicBezTo>
                  </a:path>
                </a:pathLst>
              </a:custGeom>
              <a:grpFill/>
              <a:ln w="6363" cap="flat">
                <a:noFill/>
                <a:prstDash val="solid"/>
                <a:miter/>
              </a:ln>
            </p:spPr>
            <p:txBody>
              <a:bodyPr rtlCol="0" anchor="ctr"/>
              <a:lstStyle/>
              <a:p>
                <a:endParaRPr lang="sv-SE" dirty="0"/>
              </a:p>
            </p:txBody>
          </p:sp>
        </p:grpSp>
        <p:grpSp>
          <p:nvGrpSpPr>
            <p:cNvPr id="42" name="Bild 7">
              <a:extLst>
                <a:ext uri="{FF2B5EF4-FFF2-40B4-BE49-F238E27FC236}">
                  <a16:creationId xmlns:a16="http://schemas.microsoft.com/office/drawing/2014/main" id="{3D409D8B-EB70-4723-9871-49F35902A68B}"/>
                </a:ext>
              </a:extLst>
            </p:cNvPr>
            <p:cNvGrpSpPr/>
            <p:nvPr/>
          </p:nvGrpSpPr>
          <p:grpSpPr>
            <a:xfrm>
              <a:off x="10000063" y="6286102"/>
              <a:ext cx="218126" cy="223385"/>
              <a:chOff x="10000063" y="6286102"/>
              <a:chExt cx="218126" cy="223385"/>
            </a:xfrm>
            <a:solidFill>
              <a:schemeClr val="tx1"/>
            </a:solidFill>
          </p:grpSpPr>
          <p:sp>
            <p:nvSpPr>
              <p:cNvPr id="43" name="Frihandsfigur: Form 42">
                <a:extLst>
                  <a:ext uri="{FF2B5EF4-FFF2-40B4-BE49-F238E27FC236}">
                    <a16:creationId xmlns:a16="http://schemas.microsoft.com/office/drawing/2014/main" id="{688EE6C8-7AAA-462D-A2A8-CC25DB6430C6}"/>
                  </a:ext>
                </a:extLst>
              </p:cNvPr>
              <p:cNvSpPr/>
              <p:nvPr/>
            </p:nvSpPr>
            <p:spPr>
              <a:xfrm>
                <a:off x="10000063" y="6327324"/>
                <a:ext cx="66530" cy="20898"/>
              </a:xfrm>
              <a:custGeom>
                <a:avLst/>
                <a:gdLst>
                  <a:gd name="connsiteX0" fmla="*/ 8244 w 66530"/>
                  <a:gd name="connsiteY0" fmla="*/ 20899 h 20898"/>
                  <a:gd name="connsiteX1" fmla="*/ 54580 w 66530"/>
                  <a:gd name="connsiteY1" fmla="*/ 20899 h 20898"/>
                  <a:gd name="connsiteX2" fmla="*/ 58286 w 66530"/>
                  <a:gd name="connsiteY2" fmla="*/ 20899 h 20898"/>
                  <a:gd name="connsiteX3" fmla="*/ 58286 w 66530"/>
                  <a:gd name="connsiteY3" fmla="*/ 12143 h 20898"/>
                  <a:gd name="connsiteX4" fmla="*/ 66531 w 66530"/>
                  <a:gd name="connsiteY4" fmla="*/ 12143 h 20898"/>
                  <a:gd name="connsiteX5" fmla="*/ 66531 w 66530"/>
                  <a:gd name="connsiteY5" fmla="*/ 0 h 20898"/>
                  <a:gd name="connsiteX6" fmla="*/ 48572 w 66530"/>
                  <a:gd name="connsiteY6" fmla="*/ 0 h 20898"/>
                  <a:gd name="connsiteX7" fmla="*/ 48572 w 66530"/>
                  <a:gd name="connsiteY7" fmla="*/ 8628 h 20898"/>
                  <a:gd name="connsiteX8" fmla="*/ 39561 w 66530"/>
                  <a:gd name="connsiteY8" fmla="*/ 8628 h 20898"/>
                  <a:gd name="connsiteX9" fmla="*/ 39561 w 66530"/>
                  <a:gd name="connsiteY9" fmla="*/ 0 h 20898"/>
                  <a:gd name="connsiteX10" fmla="*/ 26970 w 66530"/>
                  <a:gd name="connsiteY10" fmla="*/ 0 h 20898"/>
                  <a:gd name="connsiteX11" fmla="*/ 26970 w 66530"/>
                  <a:gd name="connsiteY11" fmla="*/ 8628 h 20898"/>
                  <a:gd name="connsiteX12" fmla="*/ 17959 w 66530"/>
                  <a:gd name="connsiteY12" fmla="*/ 8628 h 20898"/>
                  <a:gd name="connsiteX13" fmla="*/ 17959 w 66530"/>
                  <a:gd name="connsiteY13" fmla="*/ 0 h 20898"/>
                  <a:gd name="connsiteX14" fmla="*/ 0 w 66530"/>
                  <a:gd name="connsiteY14" fmla="*/ 0 h 20898"/>
                  <a:gd name="connsiteX15" fmla="*/ 0 w 66530"/>
                  <a:gd name="connsiteY15" fmla="*/ 12143 h 20898"/>
                  <a:gd name="connsiteX16" fmla="*/ 8244 w 66530"/>
                  <a:gd name="connsiteY16" fmla="*/ 12143 h 20898"/>
                  <a:gd name="connsiteX17" fmla="*/ 8244 w 66530"/>
                  <a:gd name="connsiteY17" fmla="*/ 20899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8244" y="20899"/>
                    </a:moveTo>
                    <a:lnTo>
                      <a:pt x="54580" y="20899"/>
                    </a:lnTo>
                    <a:lnTo>
                      <a:pt x="58286" y="20899"/>
                    </a:lnTo>
                    <a:lnTo>
                      <a:pt x="58286" y="12143"/>
                    </a:lnTo>
                    <a:lnTo>
                      <a:pt x="66531" y="12143"/>
                    </a:lnTo>
                    <a:lnTo>
                      <a:pt x="66531" y="0"/>
                    </a:lnTo>
                    <a:lnTo>
                      <a:pt x="48572" y="0"/>
                    </a:lnTo>
                    <a:lnTo>
                      <a:pt x="48572" y="8628"/>
                    </a:lnTo>
                    <a:lnTo>
                      <a:pt x="39561" y="8628"/>
                    </a:lnTo>
                    <a:lnTo>
                      <a:pt x="39561" y="0"/>
                    </a:lnTo>
                    <a:lnTo>
                      <a:pt x="26970" y="0"/>
                    </a:lnTo>
                    <a:lnTo>
                      <a:pt x="26970" y="8628"/>
                    </a:lnTo>
                    <a:lnTo>
                      <a:pt x="17959" y="8628"/>
                    </a:lnTo>
                    <a:lnTo>
                      <a:pt x="17959" y="0"/>
                    </a:lnTo>
                    <a:lnTo>
                      <a:pt x="0" y="0"/>
                    </a:lnTo>
                    <a:lnTo>
                      <a:pt x="0" y="12143"/>
                    </a:lnTo>
                    <a:lnTo>
                      <a:pt x="8244" y="12143"/>
                    </a:lnTo>
                    <a:lnTo>
                      <a:pt x="8244" y="20899"/>
                    </a:lnTo>
                    <a:close/>
                  </a:path>
                </a:pathLst>
              </a:custGeom>
              <a:grpFill/>
              <a:ln w="6363" cap="flat">
                <a:noFill/>
                <a:prstDash val="solid"/>
                <a:miter/>
              </a:ln>
            </p:spPr>
            <p:txBody>
              <a:bodyPr rtlCol="0" anchor="ctr"/>
              <a:lstStyle/>
              <a:p>
                <a:endParaRPr lang="sv-SE" dirty="0"/>
              </a:p>
            </p:txBody>
          </p:sp>
          <p:sp>
            <p:nvSpPr>
              <p:cNvPr id="44" name="Frihandsfigur: Form 43">
                <a:extLst>
                  <a:ext uri="{FF2B5EF4-FFF2-40B4-BE49-F238E27FC236}">
                    <a16:creationId xmlns:a16="http://schemas.microsoft.com/office/drawing/2014/main" id="{F07AAA26-DC9A-4521-831A-3D409BA84ED6}"/>
                  </a:ext>
                </a:extLst>
              </p:cNvPr>
              <p:cNvSpPr/>
              <p:nvPr/>
            </p:nvSpPr>
            <p:spPr>
              <a:xfrm>
                <a:off x="10151658" y="6327324"/>
                <a:ext cx="66530" cy="20898"/>
              </a:xfrm>
              <a:custGeom>
                <a:avLst/>
                <a:gdLst>
                  <a:gd name="connsiteX0" fmla="*/ 48572 w 66530"/>
                  <a:gd name="connsiteY0" fmla="*/ 8628 h 20898"/>
                  <a:gd name="connsiteX1" fmla="*/ 39497 w 66530"/>
                  <a:gd name="connsiteY1" fmla="*/ 8628 h 20898"/>
                  <a:gd name="connsiteX2" fmla="*/ 39497 w 66530"/>
                  <a:gd name="connsiteY2" fmla="*/ 0 h 20898"/>
                  <a:gd name="connsiteX3" fmla="*/ 26970 w 66530"/>
                  <a:gd name="connsiteY3" fmla="*/ 0 h 20898"/>
                  <a:gd name="connsiteX4" fmla="*/ 26970 w 66530"/>
                  <a:gd name="connsiteY4" fmla="*/ 8628 h 20898"/>
                  <a:gd name="connsiteX5" fmla="*/ 17895 w 66530"/>
                  <a:gd name="connsiteY5" fmla="*/ 8628 h 20898"/>
                  <a:gd name="connsiteX6" fmla="*/ 17895 w 66530"/>
                  <a:gd name="connsiteY6" fmla="*/ 0 h 20898"/>
                  <a:gd name="connsiteX7" fmla="*/ 0 w 66530"/>
                  <a:gd name="connsiteY7" fmla="*/ 0 h 20898"/>
                  <a:gd name="connsiteX8" fmla="*/ 0 w 66530"/>
                  <a:gd name="connsiteY8" fmla="*/ 12143 h 20898"/>
                  <a:gd name="connsiteX9" fmla="*/ 8244 w 66530"/>
                  <a:gd name="connsiteY9" fmla="*/ 12143 h 20898"/>
                  <a:gd name="connsiteX10" fmla="*/ 8244 w 66530"/>
                  <a:gd name="connsiteY10" fmla="*/ 20899 h 20898"/>
                  <a:gd name="connsiteX11" fmla="*/ 54835 w 66530"/>
                  <a:gd name="connsiteY11" fmla="*/ 20899 h 20898"/>
                  <a:gd name="connsiteX12" fmla="*/ 58222 w 66530"/>
                  <a:gd name="connsiteY12" fmla="*/ 20899 h 20898"/>
                  <a:gd name="connsiteX13" fmla="*/ 58222 w 66530"/>
                  <a:gd name="connsiteY13" fmla="*/ 12143 h 20898"/>
                  <a:gd name="connsiteX14" fmla="*/ 66531 w 66530"/>
                  <a:gd name="connsiteY14" fmla="*/ 12143 h 20898"/>
                  <a:gd name="connsiteX15" fmla="*/ 66531 w 66530"/>
                  <a:gd name="connsiteY15" fmla="*/ 0 h 20898"/>
                  <a:gd name="connsiteX16" fmla="*/ 48572 w 66530"/>
                  <a:gd name="connsiteY16" fmla="*/ 0 h 20898"/>
                  <a:gd name="connsiteX17" fmla="*/ 48572 w 66530"/>
                  <a:gd name="connsiteY17" fmla="*/ 8628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48572" y="8628"/>
                    </a:moveTo>
                    <a:lnTo>
                      <a:pt x="39497" y="8628"/>
                    </a:lnTo>
                    <a:lnTo>
                      <a:pt x="39497" y="0"/>
                    </a:lnTo>
                    <a:lnTo>
                      <a:pt x="26970" y="0"/>
                    </a:lnTo>
                    <a:lnTo>
                      <a:pt x="26970" y="8628"/>
                    </a:lnTo>
                    <a:lnTo>
                      <a:pt x="17895" y="8628"/>
                    </a:lnTo>
                    <a:lnTo>
                      <a:pt x="17895" y="0"/>
                    </a:lnTo>
                    <a:lnTo>
                      <a:pt x="0" y="0"/>
                    </a:lnTo>
                    <a:lnTo>
                      <a:pt x="0" y="12143"/>
                    </a:lnTo>
                    <a:lnTo>
                      <a:pt x="8244" y="12143"/>
                    </a:lnTo>
                    <a:lnTo>
                      <a:pt x="8244" y="20899"/>
                    </a:lnTo>
                    <a:lnTo>
                      <a:pt x="54835" y="20899"/>
                    </a:lnTo>
                    <a:lnTo>
                      <a:pt x="58222" y="20899"/>
                    </a:lnTo>
                    <a:lnTo>
                      <a:pt x="58222" y="12143"/>
                    </a:lnTo>
                    <a:lnTo>
                      <a:pt x="66531" y="12143"/>
                    </a:lnTo>
                    <a:lnTo>
                      <a:pt x="66531" y="0"/>
                    </a:lnTo>
                    <a:lnTo>
                      <a:pt x="48572" y="0"/>
                    </a:lnTo>
                    <a:lnTo>
                      <a:pt x="48572" y="8628"/>
                    </a:lnTo>
                    <a:close/>
                  </a:path>
                </a:pathLst>
              </a:custGeom>
              <a:grpFill/>
              <a:ln w="6363" cap="flat">
                <a:noFill/>
                <a:prstDash val="solid"/>
                <a:miter/>
              </a:ln>
            </p:spPr>
            <p:txBody>
              <a:bodyPr rtlCol="0" anchor="ctr"/>
              <a:lstStyle/>
              <a:p>
                <a:endParaRPr lang="sv-SE" dirty="0"/>
              </a:p>
            </p:txBody>
          </p:sp>
          <p:sp>
            <p:nvSpPr>
              <p:cNvPr id="45" name="Frihandsfigur: Form 44">
                <a:extLst>
                  <a:ext uri="{FF2B5EF4-FFF2-40B4-BE49-F238E27FC236}">
                    <a16:creationId xmlns:a16="http://schemas.microsoft.com/office/drawing/2014/main" id="{1386385F-E56C-4183-BB57-983FAB3A189C}"/>
                  </a:ext>
                </a:extLst>
              </p:cNvPr>
              <p:cNvSpPr/>
              <p:nvPr/>
            </p:nvSpPr>
            <p:spPr>
              <a:xfrm>
                <a:off x="10068830" y="6286102"/>
                <a:ext cx="80463" cy="28951"/>
              </a:xfrm>
              <a:custGeom>
                <a:avLst/>
                <a:gdLst>
                  <a:gd name="connsiteX0" fmla="*/ 11057 w 80463"/>
                  <a:gd name="connsiteY0" fmla="*/ 28951 h 28951"/>
                  <a:gd name="connsiteX1" fmla="*/ 69279 w 80463"/>
                  <a:gd name="connsiteY1" fmla="*/ 28951 h 28951"/>
                  <a:gd name="connsiteX2" fmla="*/ 69279 w 80463"/>
                  <a:gd name="connsiteY2" fmla="*/ 17639 h 28951"/>
                  <a:gd name="connsiteX3" fmla="*/ 80463 w 80463"/>
                  <a:gd name="connsiteY3" fmla="*/ 17639 h 28951"/>
                  <a:gd name="connsiteX4" fmla="*/ 80463 w 80463"/>
                  <a:gd name="connsiteY4" fmla="*/ 64 h 28951"/>
                  <a:gd name="connsiteX5" fmla="*/ 63399 w 80463"/>
                  <a:gd name="connsiteY5" fmla="*/ 64 h 28951"/>
                  <a:gd name="connsiteX6" fmla="*/ 63399 w 80463"/>
                  <a:gd name="connsiteY6" fmla="*/ 10609 h 28951"/>
                  <a:gd name="connsiteX7" fmla="*/ 48764 w 80463"/>
                  <a:gd name="connsiteY7" fmla="*/ 10609 h 28951"/>
                  <a:gd name="connsiteX8" fmla="*/ 48764 w 80463"/>
                  <a:gd name="connsiteY8" fmla="*/ 0 h 28951"/>
                  <a:gd name="connsiteX9" fmla="*/ 31700 w 80463"/>
                  <a:gd name="connsiteY9" fmla="*/ 0 h 28951"/>
                  <a:gd name="connsiteX10" fmla="*/ 31700 w 80463"/>
                  <a:gd name="connsiteY10" fmla="*/ 10609 h 28951"/>
                  <a:gd name="connsiteX11" fmla="*/ 17320 w 80463"/>
                  <a:gd name="connsiteY11" fmla="*/ 10609 h 28951"/>
                  <a:gd name="connsiteX12" fmla="*/ 17320 w 80463"/>
                  <a:gd name="connsiteY12" fmla="*/ 64 h 28951"/>
                  <a:gd name="connsiteX13" fmla="*/ 0 w 80463"/>
                  <a:gd name="connsiteY13" fmla="*/ 64 h 28951"/>
                  <a:gd name="connsiteX14" fmla="*/ 0 w 80463"/>
                  <a:gd name="connsiteY14" fmla="*/ 17639 h 28951"/>
                  <a:gd name="connsiteX15" fmla="*/ 11057 w 80463"/>
                  <a:gd name="connsiteY15" fmla="*/ 17639 h 28951"/>
                  <a:gd name="connsiteX16" fmla="*/ 11057 w 80463"/>
                  <a:gd name="connsiteY16" fmla="*/ 28951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63" h="28951">
                    <a:moveTo>
                      <a:pt x="11057" y="28951"/>
                    </a:moveTo>
                    <a:lnTo>
                      <a:pt x="69279" y="28951"/>
                    </a:lnTo>
                    <a:lnTo>
                      <a:pt x="69279" y="17639"/>
                    </a:lnTo>
                    <a:lnTo>
                      <a:pt x="80463" y="17639"/>
                    </a:lnTo>
                    <a:lnTo>
                      <a:pt x="80463" y="64"/>
                    </a:lnTo>
                    <a:lnTo>
                      <a:pt x="63399" y="64"/>
                    </a:lnTo>
                    <a:lnTo>
                      <a:pt x="63399" y="10609"/>
                    </a:lnTo>
                    <a:lnTo>
                      <a:pt x="48764" y="10609"/>
                    </a:lnTo>
                    <a:lnTo>
                      <a:pt x="48764" y="0"/>
                    </a:lnTo>
                    <a:lnTo>
                      <a:pt x="31700" y="0"/>
                    </a:lnTo>
                    <a:lnTo>
                      <a:pt x="31700" y="10609"/>
                    </a:lnTo>
                    <a:lnTo>
                      <a:pt x="17320" y="10609"/>
                    </a:lnTo>
                    <a:lnTo>
                      <a:pt x="17320" y="64"/>
                    </a:lnTo>
                    <a:lnTo>
                      <a:pt x="0" y="64"/>
                    </a:lnTo>
                    <a:lnTo>
                      <a:pt x="0" y="17639"/>
                    </a:lnTo>
                    <a:lnTo>
                      <a:pt x="11057" y="17639"/>
                    </a:lnTo>
                    <a:lnTo>
                      <a:pt x="11057" y="28951"/>
                    </a:lnTo>
                    <a:close/>
                  </a:path>
                </a:pathLst>
              </a:custGeom>
              <a:grpFill/>
              <a:ln w="6363" cap="flat">
                <a:noFill/>
                <a:prstDash val="solid"/>
                <a:miter/>
              </a:ln>
            </p:spPr>
            <p:txBody>
              <a:bodyPr rtlCol="0" anchor="ctr"/>
              <a:lstStyle/>
              <a:p>
                <a:endParaRPr lang="sv-SE" dirty="0"/>
              </a:p>
            </p:txBody>
          </p:sp>
          <p:sp>
            <p:nvSpPr>
              <p:cNvPr id="46" name="Frihandsfigur: Form 45">
                <a:extLst>
                  <a:ext uri="{FF2B5EF4-FFF2-40B4-BE49-F238E27FC236}">
                    <a16:creationId xmlns:a16="http://schemas.microsoft.com/office/drawing/2014/main" id="{28FDDF11-B75E-40D7-8A6D-FA742CBA6E21}"/>
                  </a:ext>
                </a:extLst>
              </p:cNvPr>
              <p:cNvSpPr/>
              <p:nvPr/>
            </p:nvSpPr>
            <p:spPr>
              <a:xfrm>
                <a:off x="10042947" y="6421975"/>
                <a:ext cx="23646" cy="24925"/>
              </a:xfrm>
              <a:custGeom>
                <a:avLst/>
                <a:gdLst>
                  <a:gd name="connsiteX0" fmla="*/ 0 w 23646"/>
                  <a:gd name="connsiteY0" fmla="*/ 0 h 24925"/>
                  <a:gd name="connsiteX1" fmla="*/ 23647 w 23646"/>
                  <a:gd name="connsiteY1" fmla="*/ 0 h 24925"/>
                  <a:gd name="connsiteX2" fmla="*/ 23647 w 23646"/>
                  <a:gd name="connsiteY2" fmla="*/ 24925 h 24925"/>
                  <a:gd name="connsiteX3" fmla="*/ 0 w 23646"/>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646" h="24925">
                    <a:moveTo>
                      <a:pt x="0" y="0"/>
                    </a:moveTo>
                    <a:lnTo>
                      <a:pt x="23647" y="0"/>
                    </a:lnTo>
                    <a:lnTo>
                      <a:pt x="23647" y="24925"/>
                    </a:lnTo>
                    <a:lnTo>
                      <a:pt x="0" y="24925"/>
                    </a:lnTo>
                    <a:close/>
                  </a:path>
                </a:pathLst>
              </a:custGeom>
              <a:grpFill/>
              <a:ln w="6363" cap="flat">
                <a:noFill/>
                <a:prstDash val="solid"/>
                <a:miter/>
              </a:ln>
            </p:spPr>
            <p:txBody>
              <a:bodyPr rtlCol="0" anchor="ctr"/>
              <a:lstStyle/>
              <a:p>
                <a:endParaRPr lang="sv-SE" dirty="0"/>
              </a:p>
            </p:txBody>
          </p:sp>
          <p:sp>
            <p:nvSpPr>
              <p:cNvPr id="47" name="Frihandsfigur: Form 46">
                <a:extLst>
                  <a:ext uri="{FF2B5EF4-FFF2-40B4-BE49-F238E27FC236}">
                    <a16:creationId xmlns:a16="http://schemas.microsoft.com/office/drawing/2014/main" id="{C2762567-9137-40D0-ACC6-D46F63B08080}"/>
                  </a:ext>
                </a:extLst>
              </p:cNvPr>
              <p:cNvSpPr/>
              <p:nvPr/>
            </p:nvSpPr>
            <p:spPr>
              <a:xfrm>
                <a:off x="10042946" y="6453100"/>
                <a:ext cx="43267" cy="23071"/>
              </a:xfrm>
              <a:custGeom>
                <a:avLst/>
                <a:gdLst>
                  <a:gd name="connsiteX0" fmla="*/ -1570 w 43267"/>
                  <a:gd name="connsiteY0" fmla="*/ 22097 h 23071"/>
                  <a:gd name="connsiteX1" fmla="*/ 41378 w 43267"/>
                  <a:gd name="connsiteY1" fmla="*/ 22097 h 23071"/>
                  <a:gd name="connsiteX2" fmla="*/ 41378 w 43267"/>
                  <a:gd name="connsiteY2" fmla="*/ 2923 h 23071"/>
                  <a:gd name="connsiteX3" fmla="*/ 41697 w 43267"/>
                  <a:gd name="connsiteY3" fmla="*/ -975 h 23071"/>
                  <a:gd name="connsiteX4" fmla="*/ -1570 w 43267"/>
                  <a:gd name="connsiteY4" fmla="*/ -975 h 23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67" h="23071">
                    <a:moveTo>
                      <a:pt x="-1570" y="22097"/>
                    </a:moveTo>
                    <a:lnTo>
                      <a:pt x="41378" y="22097"/>
                    </a:lnTo>
                    <a:lnTo>
                      <a:pt x="41378" y="2923"/>
                    </a:lnTo>
                    <a:cubicBezTo>
                      <a:pt x="41314" y="1645"/>
                      <a:pt x="41442" y="303"/>
                      <a:pt x="41697" y="-975"/>
                    </a:cubicBezTo>
                    <a:lnTo>
                      <a:pt x="-1570" y="-975"/>
                    </a:lnTo>
                    <a:close/>
                  </a:path>
                </a:pathLst>
              </a:custGeom>
              <a:grpFill/>
              <a:ln w="6363" cap="flat">
                <a:noFill/>
                <a:prstDash val="solid"/>
                <a:miter/>
              </a:ln>
            </p:spPr>
            <p:txBody>
              <a:bodyPr rtlCol="0" anchor="ctr"/>
              <a:lstStyle/>
              <a:p>
                <a:endParaRPr lang="sv-SE" dirty="0"/>
              </a:p>
            </p:txBody>
          </p:sp>
          <p:sp>
            <p:nvSpPr>
              <p:cNvPr id="48" name="Frihandsfigur: Form 47">
                <a:extLst>
                  <a:ext uri="{FF2B5EF4-FFF2-40B4-BE49-F238E27FC236}">
                    <a16:creationId xmlns:a16="http://schemas.microsoft.com/office/drawing/2014/main" id="{64E0A3DB-950E-4AD3-88B6-FAB06ADF07A6}"/>
                  </a:ext>
                </a:extLst>
              </p:cNvPr>
              <p:cNvSpPr/>
              <p:nvPr/>
            </p:nvSpPr>
            <p:spPr>
              <a:xfrm>
                <a:off x="10042946" y="6482051"/>
                <a:ext cx="42947" cy="27436"/>
              </a:xfrm>
              <a:custGeom>
                <a:avLst/>
                <a:gdLst>
                  <a:gd name="connsiteX0" fmla="*/ -1570 w 42947"/>
                  <a:gd name="connsiteY0" fmla="*/ -975 h 27436"/>
                  <a:gd name="connsiteX1" fmla="*/ -1570 w 42947"/>
                  <a:gd name="connsiteY1" fmla="*/ 24590 h 27436"/>
                  <a:gd name="connsiteX2" fmla="*/ 32047 w 42947"/>
                  <a:gd name="connsiteY2" fmla="*/ 23311 h 27436"/>
                  <a:gd name="connsiteX3" fmla="*/ 41378 w 42947"/>
                  <a:gd name="connsiteY3" fmla="*/ 20307 h 27436"/>
                  <a:gd name="connsiteX4" fmla="*/ 41378 w 42947"/>
                  <a:gd name="connsiteY4" fmla="*/ -911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7" h="27436">
                    <a:moveTo>
                      <a:pt x="-1570" y="-975"/>
                    </a:moveTo>
                    <a:lnTo>
                      <a:pt x="-1570" y="24590"/>
                    </a:lnTo>
                    <a:cubicBezTo>
                      <a:pt x="9486" y="27465"/>
                      <a:pt x="21182" y="27018"/>
                      <a:pt x="32047" y="23311"/>
                    </a:cubicBezTo>
                    <a:lnTo>
                      <a:pt x="41378" y="20307"/>
                    </a:lnTo>
                    <a:lnTo>
                      <a:pt x="41378" y="-911"/>
                    </a:lnTo>
                    <a:close/>
                  </a:path>
                </a:pathLst>
              </a:custGeom>
              <a:grpFill/>
              <a:ln w="6363" cap="flat">
                <a:noFill/>
                <a:prstDash val="solid"/>
                <a:miter/>
              </a:ln>
            </p:spPr>
            <p:txBody>
              <a:bodyPr rtlCol="0" anchor="ctr"/>
              <a:lstStyle/>
              <a:p>
                <a:endParaRPr lang="sv-SE" dirty="0"/>
              </a:p>
            </p:txBody>
          </p:sp>
          <p:sp>
            <p:nvSpPr>
              <p:cNvPr id="49" name="Frihandsfigur: Form 48">
                <a:extLst>
                  <a:ext uri="{FF2B5EF4-FFF2-40B4-BE49-F238E27FC236}">
                    <a16:creationId xmlns:a16="http://schemas.microsoft.com/office/drawing/2014/main" id="{DA6537AB-6968-4A24-9CDF-4C03E8440B9A}"/>
                  </a:ext>
                </a:extLst>
              </p:cNvPr>
              <p:cNvSpPr/>
              <p:nvPr/>
            </p:nvSpPr>
            <p:spPr>
              <a:xfrm>
                <a:off x="10132102" y="6481987"/>
                <a:ext cx="43011" cy="27436"/>
              </a:xfrm>
              <a:custGeom>
                <a:avLst/>
                <a:gdLst>
                  <a:gd name="connsiteX0" fmla="*/ -1570 w 43011"/>
                  <a:gd name="connsiteY0" fmla="*/ 20307 h 27436"/>
                  <a:gd name="connsiteX1" fmla="*/ 7761 w 43011"/>
                  <a:gd name="connsiteY1" fmla="*/ 23311 h 27436"/>
                  <a:gd name="connsiteX2" fmla="*/ 41442 w 43011"/>
                  <a:gd name="connsiteY2" fmla="*/ 24590 h 27436"/>
                  <a:gd name="connsiteX3" fmla="*/ 41442 w 43011"/>
                  <a:gd name="connsiteY3" fmla="*/ -975 h 27436"/>
                  <a:gd name="connsiteX4" fmla="*/ -1570 w 43011"/>
                  <a:gd name="connsiteY4" fmla="*/ -975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1" h="27436">
                    <a:moveTo>
                      <a:pt x="-1570" y="20307"/>
                    </a:moveTo>
                    <a:lnTo>
                      <a:pt x="7761" y="23311"/>
                    </a:lnTo>
                    <a:cubicBezTo>
                      <a:pt x="18625" y="27018"/>
                      <a:pt x="30321" y="27465"/>
                      <a:pt x="41442" y="24590"/>
                    </a:cubicBezTo>
                    <a:lnTo>
                      <a:pt x="41442" y="-975"/>
                    </a:lnTo>
                    <a:lnTo>
                      <a:pt x="-1570" y="-975"/>
                    </a:lnTo>
                    <a:close/>
                  </a:path>
                </a:pathLst>
              </a:custGeom>
              <a:grpFill/>
              <a:ln w="6363" cap="flat">
                <a:noFill/>
                <a:prstDash val="solid"/>
                <a:miter/>
              </a:ln>
            </p:spPr>
            <p:txBody>
              <a:bodyPr rtlCol="0" anchor="ctr"/>
              <a:lstStyle/>
              <a:p>
                <a:endParaRPr lang="sv-SE" dirty="0"/>
              </a:p>
            </p:txBody>
          </p:sp>
          <p:sp>
            <p:nvSpPr>
              <p:cNvPr id="50" name="Frihandsfigur: Form 49">
                <a:extLst>
                  <a:ext uri="{FF2B5EF4-FFF2-40B4-BE49-F238E27FC236}">
                    <a16:creationId xmlns:a16="http://schemas.microsoft.com/office/drawing/2014/main" id="{F845D8D5-7D65-4826-AAC5-27C89CCF81C3}"/>
                  </a:ext>
                </a:extLst>
              </p:cNvPr>
              <p:cNvSpPr/>
              <p:nvPr/>
            </p:nvSpPr>
            <p:spPr>
              <a:xfrm>
                <a:off x="10131782" y="6452525"/>
                <a:ext cx="43650" cy="23327"/>
              </a:xfrm>
              <a:custGeom>
                <a:avLst/>
                <a:gdLst>
                  <a:gd name="connsiteX0" fmla="*/ -1123 w 43650"/>
                  <a:gd name="connsiteY0" fmla="*/ 3179 h 23327"/>
                  <a:gd name="connsiteX1" fmla="*/ -1123 w 43650"/>
                  <a:gd name="connsiteY1" fmla="*/ 22352 h 23327"/>
                  <a:gd name="connsiteX2" fmla="*/ 42081 w 43650"/>
                  <a:gd name="connsiteY2" fmla="*/ 22352 h 23327"/>
                  <a:gd name="connsiteX3" fmla="*/ 42081 w 43650"/>
                  <a:gd name="connsiteY3" fmla="*/ -975 h 23327"/>
                  <a:gd name="connsiteX4" fmla="*/ -1570 w 43650"/>
                  <a:gd name="connsiteY4" fmla="*/ -975 h 23327"/>
                  <a:gd name="connsiteX5" fmla="*/ -1123 w 43650"/>
                  <a:gd name="connsiteY5" fmla="*/ 2860 h 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50" h="23327">
                    <a:moveTo>
                      <a:pt x="-1123" y="3179"/>
                    </a:moveTo>
                    <a:lnTo>
                      <a:pt x="-1123" y="22352"/>
                    </a:lnTo>
                    <a:lnTo>
                      <a:pt x="42081" y="22352"/>
                    </a:lnTo>
                    <a:lnTo>
                      <a:pt x="42081" y="-975"/>
                    </a:lnTo>
                    <a:lnTo>
                      <a:pt x="-1570" y="-975"/>
                    </a:lnTo>
                    <a:cubicBezTo>
                      <a:pt x="-1314" y="303"/>
                      <a:pt x="-1187" y="1582"/>
                      <a:pt x="-1123" y="2860"/>
                    </a:cubicBezTo>
                  </a:path>
                </a:pathLst>
              </a:custGeom>
              <a:grpFill/>
              <a:ln w="6363" cap="flat">
                <a:noFill/>
                <a:prstDash val="solid"/>
                <a:miter/>
              </a:ln>
            </p:spPr>
            <p:txBody>
              <a:bodyPr rtlCol="0" anchor="ctr"/>
              <a:lstStyle/>
              <a:p>
                <a:endParaRPr lang="sv-SE" dirty="0"/>
              </a:p>
            </p:txBody>
          </p:sp>
          <p:sp>
            <p:nvSpPr>
              <p:cNvPr id="51" name="Frihandsfigur: Form 50">
                <a:extLst>
                  <a:ext uri="{FF2B5EF4-FFF2-40B4-BE49-F238E27FC236}">
                    <a16:creationId xmlns:a16="http://schemas.microsoft.com/office/drawing/2014/main" id="{A78D9A5A-A38C-4693-BFD4-DDAD30C53801}"/>
                  </a:ext>
                </a:extLst>
              </p:cNvPr>
              <p:cNvSpPr/>
              <p:nvPr/>
            </p:nvSpPr>
            <p:spPr>
              <a:xfrm>
                <a:off x="10072473" y="6422039"/>
                <a:ext cx="73305" cy="24925"/>
              </a:xfrm>
              <a:custGeom>
                <a:avLst/>
                <a:gdLst>
                  <a:gd name="connsiteX0" fmla="*/ 71735 w 73305"/>
                  <a:gd name="connsiteY0" fmla="*/ -975 h 24925"/>
                  <a:gd name="connsiteX1" fmla="*/ -1570 w 73305"/>
                  <a:gd name="connsiteY1" fmla="*/ -975 h 24925"/>
                  <a:gd name="connsiteX2" fmla="*/ -1570 w 73305"/>
                  <a:gd name="connsiteY2" fmla="*/ 23950 h 24925"/>
                  <a:gd name="connsiteX3" fmla="*/ 14216 w 73305"/>
                  <a:gd name="connsiteY3" fmla="*/ 23950 h 24925"/>
                  <a:gd name="connsiteX4" fmla="*/ 34540 w 73305"/>
                  <a:gd name="connsiteY4" fmla="*/ 11168 h 24925"/>
                  <a:gd name="connsiteX5" fmla="*/ 55694 w 73305"/>
                  <a:gd name="connsiteY5" fmla="*/ 23950 h 24925"/>
                  <a:gd name="connsiteX6" fmla="*/ 71735 w 73305"/>
                  <a:gd name="connsiteY6" fmla="*/ 23950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05" h="24925">
                    <a:moveTo>
                      <a:pt x="71735" y="-975"/>
                    </a:moveTo>
                    <a:lnTo>
                      <a:pt x="-1570" y="-975"/>
                    </a:lnTo>
                    <a:lnTo>
                      <a:pt x="-1570" y="23950"/>
                    </a:lnTo>
                    <a:lnTo>
                      <a:pt x="14216" y="23950"/>
                    </a:lnTo>
                    <a:cubicBezTo>
                      <a:pt x="18178" y="16345"/>
                      <a:pt x="25976" y="11424"/>
                      <a:pt x="34540" y="11168"/>
                    </a:cubicBezTo>
                    <a:cubicBezTo>
                      <a:pt x="43423" y="11040"/>
                      <a:pt x="51668" y="16025"/>
                      <a:pt x="55694" y="23950"/>
                    </a:cubicBezTo>
                    <a:lnTo>
                      <a:pt x="71735" y="23950"/>
                    </a:lnTo>
                    <a:close/>
                  </a:path>
                </a:pathLst>
              </a:custGeom>
              <a:grpFill/>
              <a:ln w="6363" cap="flat">
                <a:noFill/>
                <a:prstDash val="solid"/>
                <a:miter/>
              </a:ln>
            </p:spPr>
            <p:txBody>
              <a:bodyPr rtlCol="0" anchor="ctr"/>
              <a:lstStyle/>
              <a:p>
                <a:endParaRPr lang="sv-SE" dirty="0"/>
              </a:p>
            </p:txBody>
          </p:sp>
          <p:sp>
            <p:nvSpPr>
              <p:cNvPr id="52" name="Frihandsfigur: Form 51">
                <a:extLst>
                  <a:ext uri="{FF2B5EF4-FFF2-40B4-BE49-F238E27FC236}">
                    <a16:creationId xmlns:a16="http://schemas.microsoft.com/office/drawing/2014/main" id="{EBB0C945-A6C9-4592-8C8F-3F9076041D8F}"/>
                  </a:ext>
                </a:extLst>
              </p:cNvPr>
              <p:cNvSpPr/>
              <p:nvPr/>
            </p:nvSpPr>
            <p:spPr>
              <a:xfrm>
                <a:off x="10151658" y="6421975"/>
                <a:ext cx="23774" cy="24925"/>
              </a:xfrm>
              <a:custGeom>
                <a:avLst/>
                <a:gdLst>
                  <a:gd name="connsiteX0" fmla="*/ 0 w 23774"/>
                  <a:gd name="connsiteY0" fmla="*/ 0 h 24925"/>
                  <a:gd name="connsiteX1" fmla="*/ 23775 w 23774"/>
                  <a:gd name="connsiteY1" fmla="*/ 0 h 24925"/>
                  <a:gd name="connsiteX2" fmla="*/ 23775 w 23774"/>
                  <a:gd name="connsiteY2" fmla="*/ 24925 h 24925"/>
                  <a:gd name="connsiteX3" fmla="*/ 0 w 23774"/>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774" h="24925">
                    <a:moveTo>
                      <a:pt x="0" y="0"/>
                    </a:moveTo>
                    <a:lnTo>
                      <a:pt x="23775" y="0"/>
                    </a:lnTo>
                    <a:lnTo>
                      <a:pt x="23775" y="24925"/>
                    </a:lnTo>
                    <a:lnTo>
                      <a:pt x="0" y="24925"/>
                    </a:lnTo>
                    <a:close/>
                  </a:path>
                </a:pathLst>
              </a:custGeom>
              <a:grpFill/>
              <a:ln w="6363" cap="flat">
                <a:noFill/>
                <a:prstDash val="solid"/>
                <a:miter/>
              </a:ln>
            </p:spPr>
            <p:txBody>
              <a:bodyPr rtlCol="0" anchor="ctr"/>
              <a:lstStyle/>
              <a:p>
                <a:endParaRPr lang="sv-SE" dirty="0"/>
              </a:p>
            </p:txBody>
          </p:sp>
          <p:sp>
            <p:nvSpPr>
              <p:cNvPr id="53" name="Frihandsfigur: Form 52">
                <a:extLst>
                  <a:ext uri="{FF2B5EF4-FFF2-40B4-BE49-F238E27FC236}">
                    <a16:creationId xmlns:a16="http://schemas.microsoft.com/office/drawing/2014/main" id="{1A3D4CE5-22E7-4A17-AC88-41CC4A1073BC}"/>
                  </a:ext>
                </a:extLst>
              </p:cNvPr>
              <p:cNvSpPr/>
              <p:nvPr/>
            </p:nvSpPr>
            <p:spPr>
              <a:xfrm>
                <a:off x="10005623" y="6320933"/>
                <a:ext cx="207708" cy="95162"/>
              </a:xfrm>
              <a:custGeom>
                <a:avLst/>
                <a:gdLst>
                  <a:gd name="connsiteX0" fmla="*/ 196105 w 207708"/>
                  <a:gd name="connsiteY0" fmla="*/ 32706 h 95162"/>
                  <a:gd name="connsiteX1" fmla="*/ 152901 w 207708"/>
                  <a:gd name="connsiteY1" fmla="*/ 32706 h 95162"/>
                  <a:gd name="connsiteX2" fmla="*/ 152901 w 207708"/>
                  <a:gd name="connsiteY2" fmla="*/ 74631 h 95162"/>
                  <a:gd name="connsiteX3" fmla="*/ 133728 w 207708"/>
                  <a:gd name="connsiteY3" fmla="*/ 74631 h 95162"/>
                  <a:gd name="connsiteX4" fmla="*/ 133728 w 207708"/>
                  <a:gd name="connsiteY4" fmla="*/ 59293 h 95162"/>
                  <a:gd name="connsiteX5" fmla="*/ 124781 w 207708"/>
                  <a:gd name="connsiteY5" fmla="*/ 59293 h 95162"/>
                  <a:gd name="connsiteX6" fmla="*/ 124781 w 207708"/>
                  <a:gd name="connsiteY6" fmla="*/ -975 h 95162"/>
                  <a:gd name="connsiteX7" fmla="*/ 78574 w 207708"/>
                  <a:gd name="connsiteY7" fmla="*/ -975 h 95162"/>
                  <a:gd name="connsiteX8" fmla="*/ 78574 w 207708"/>
                  <a:gd name="connsiteY8" fmla="*/ 59293 h 95162"/>
                  <a:gd name="connsiteX9" fmla="*/ 70201 w 207708"/>
                  <a:gd name="connsiteY9" fmla="*/ 59293 h 95162"/>
                  <a:gd name="connsiteX10" fmla="*/ 70201 w 207708"/>
                  <a:gd name="connsiteY10" fmla="*/ 74631 h 95162"/>
                  <a:gd name="connsiteX11" fmla="*/ 51028 w 207708"/>
                  <a:gd name="connsiteY11" fmla="*/ 74631 h 95162"/>
                  <a:gd name="connsiteX12" fmla="*/ 51028 w 207708"/>
                  <a:gd name="connsiteY12" fmla="*/ 32706 h 95162"/>
                  <a:gd name="connsiteX13" fmla="*/ 8017 w 207708"/>
                  <a:gd name="connsiteY13" fmla="*/ 32706 h 95162"/>
                  <a:gd name="connsiteX14" fmla="*/ 8017 w 207708"/>
                  <a:gd name="connsiteY14" fmla="*/ 59293 h 95162"/>
                  <a:gd name="connsiteX15" fmla="*/ -1570 w 207708"/>
                  <a:gd name="connsiteY15" fmla="*/ 59293 h 95162"/>
                  <a:gd name="connsiteX16" fmla="*/ -1570 w 207708"/>
                  <a:gd name="connsiteY16" fmla="*/ 83131 h 95162"/>
                  <a:gd name="connsiteX17" fmla="*/ 22204 w 207708"/>
                  <a:gd name="connsiteY17" fmla="*/ 83131 h 95162"/>
                  <a:gd name="connsiteX18" fmla="*/ 22204 w 207708"/>
                  <a:gd name="connsiteY18" fmla="*/ 94187 h 95162"/>
                  <a:gd name="connsiteX19" fmla="*/ 182364 w 207708"/>
                  <a:gd name="connsiteY19" fmla="*/ 94187 h 95162"/>
                  <a:gd name="connsiteX20" fmla="*/ 182364 w 207708"/>
                  <a:gd name="connsiteY20" fmla="*/ 83131 h 95162"/>
                  <a:gd name="connsiteX21" fmla="*/ 206139 w 207708"/>
                  <a:gd name="connsiteY21" fmla="*/ 83131 h 95162"/>
                  <a:gd name="connsiteX22" fmla="*/ 206139 w 207708"/>
                  <a:gd name="connsiteY22" fmla="*/ 59293 h 95162"/>
                  <a:gd name="connsiteX23" fmla="*/ 196424 w 207708"/>
                  <a:gd name="connsiteY23" fmla="*/ 59293 h 95162"/>
                  <a:gd name="connsiteX24" fmla="*/ 39588 w 207708"/>
                  <a:gd name="connsiteY24" fmla="*/ 75654 h 95162"/>
                  <a:gd name="connsiteX25" fmla="*/ 28660 w 207708"/>
                  <a:gd name="connsiteY25" fmla="*/ 75654 h 95162"/>
                  <a:gd name="connsiteX26" fmla="*/ 28660 w 207708"/>
                  <a:gd name="connsiteY26" fmla="*/ 61721 h 95162"/>
                  <a:gd name="connsiteX27" fmla="*/ 18498 w 207708"/>
                  <a:gd name="connsiteY27" fmla="*/ 61721 h 95162"/>
                  <a:gd name="connsiteX28" fmla="*/ 18498 w 207708"/>
                  <a:gd name="connsiteY28" fmla="*/ 53412 h 95162"/>
                  <a:gd name="connsiteX29" fmla="*/ 21310 w 207708"/>
                  <a:gd name="connsiteY29" fmla="*/ 45296 h 95162"/>
                  <a:gd name="connsiteX30" fmla="*/ 28340 w 207708"/>
                  <a:gd name="connsiteY30" fmla="*/ 42292 h 95162"/>
                  <a:gd name="connsiteX31" fmla="*/ 30577 w 207708"/>
                  <a:gd name="connsiteY31" fmla="*/ 42292 h 95162"/>
                  <a:gd name="connsiteX32" fmla="*/ 39716 w 207708"/>
                  <a:gd name="connsiteY32" fmla="*/ 52198 h 95162"/>
                  <a:gd name="connsiteX33" fmla="*/ 39588 w 207708"/>
                  <a:gd name="connsiteY33" fmla="*/ 53285 h 95162"/>
                  <a:gd name="connsiteX34" fmla="*/ 114875 w 207708"/>
                  <a:gd name="connsiteY34" fmla="*/ 60443 h 95162"/>
                  <a:gd name="connsiteX35" fmla="*/ 88799 w 207708"/>
                  <a:gd name="connsiteY35" fmla="*/ 60443 h 95162"/>
                  <a:gd name="connsiteX36" fmla="*/ 88799 w 207708"/>
                  <a:gd name="connsiteY36" fmla="*/ 23119 h 95162"/>
                  <a:gd name="connsiteX37" fmla="*/ 101582 w 207708"/>
                  <a:gd name="connsiteY37" fmla="*/ 10337 h 95162"/>
                  <a:gd name="connsiteX38" fmla="*/ 110656 w 207708"/>
                  <a:gd name="connsiteY38" fmla="*/ 13852 h 95162"/>
                  <a:gd name="connsiteX39" fmla="*/ 114875 w 207708"/>
                  <a:gd name="connsiteY39" fmla="*/ 23119 h 95162"/>
                  <a:gd name="connsiteX40" fmla="*/ 185879 w 207708"/>
                  <a:gd name="connsiteY40" fmla="*/ 54499 h 95162"/>
                  <a:gd name="connsiteX41" fmla="*/ 185879 w 207708"/>
                  <a:gd name="connsiteY41" fmla="*/ 62744 h 95162"/>
                  <a:gd name="connsiteX42" fmla="*/ 175781 w 207708"/>
                  <a:gd name="connsiteY42" fmla="*/ 62744 h 95162"/>
                  <a:gd name="connsiteX43" fmla="*/ 175781 w 207708"/>
                  <a:gd name="connsiteY43" fmla="*/ 76740 h 95162"/>
                  <a:gd name="connsiteX44" fmla="*/ 164789 w 207708"/>
                  <a:gd name="connsiteY44" fmla="*/ 76740 h 95162"/>
                  <a:gd name="connsiteX45" fmla="*/ 164789 w 207708"/>
                  <a:gd name="connsiteY45" fmla="*/ 54499 h 95162"/>
                  <a:gd name="connsiteX46" fmla="*/ 173800 w 207708"/>
                  <a:gd name="connsiteY46" fmla="*/ 43442 h 95162"/>
                  <a:gd name="connsiteX47" fmla="*/ 176037 w 207708"/>
                  <a:gd name="connsiteY47" fmla="*/ 43442 h 95162"/>
                  <a:gd name="connsiteX48" fmla="*/ 183131 w 207708"/>
                  <a:gd name="connsiteY48" fmla="*/ 46446 h 95162"/>
                  <a:gd name="connsiteX49" fmla="*/ 185879 w 207708"/>
                  <a:gd name="connsiteY49" fmla="*/ 54627 h 9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7708" h="95162">
                    <a:moveTo>
                      <a:pt x="196105" y="32706"/>
                    </a:moveTo>
                    <a:lnTo>
                      <a:pt x="152901" y="32706"/>
                    </a:lnTo>
                    <a:lnTo>
                      <a:pt x="152901" y="74631"/>
                    </a:lnTo>
                    <a:lnTo>
                      <a:pt x="133728" y="74631"/>
                    </a:lnTo>
                    <a:lnTo>
                      <a:pt x="133728" y="59293"/>
                    </a:lnTo>
                    <a:lnTo>
                      <a:pt x="124781" y="59293"/>
                    </a:lnTo>
                    <a:lnTo>
                      <a:pt x="124781" y="-975"/>
                    </a:lnTo>
                    <a:lnTo>
                      <a:pt x="78574" y="-975"/>
                    </a:lnTo>
                    <a:lnTo>
                      <a:pt x="78574" y="59293"/>
                    </a:lnTo>
                    <a:lnTo>
                      <a:pt x="70201" y="59293"/>
                    </a:lnTo>
                    <a:lnTo>
                      <a:pt x="70201" y="74631"/>
                    </a:lnTo>
                    <a:lnTo>
                      <a:pt x="51028" y="74631"/>
                    </a:lnTo>
                    <a:lnTo>
                      <a:pt x="51028" y="32706"/>
                    </a:lnTo>
                    <a:lnTo>
                      <a:pt x="8017" y="32706"/>
                    </a:lnTo>
                    <a:lnTo>
                      <a:pt x="8017" y="59293"/>
                    </a:lnTo>
                    <a:lnTo>
                      <a:pt x="-1570" y="59293"/>
                    </a:lnTo>
                    <a:lnTo>
                      <a:pt x="-1570" y="83131"/>
                    </a:lnTo>
                    <a:lnTo>
                      <a:pt x="22204" y="83131"/>
                    </a:lnTo>
                    <a:lnTo>
                      <a:pt x="22204" y="94187"/>
                    </a:lnTo>
                    <a:lnTo>
                      <a:pt x="182364" y="94187"/>
                    </a:lnTo>
                    <a:lnTo>
                      <a:pt x="182364" y="83131"/>
                    </a:lnTo>
                    <a:lnTo>
                      <a:pt x="206139" y="83131"/>
                    </a:lnTo>
                    <a:lnTo>
                      <a:pt x="206139" y="59293"/>
                    </a:lnTo>
                    <a:lnTo>
                      <a:pt x="196424" y="59293"/>
                    </a:lnTo>
                    <a:close/>
                    <a:moveTo>
                      <a:pt x="39588" y="75654"/>
                    </a:moveTo>
                    <a:lnTo>
                      <a:pt x="28660" y="75654"/>
                    </a:lnTo>
                    <a:lnTo>
                      <a:pt x="28660" y="61721"/>
                    </a:lnTo>
                    <a:lnTo>
                      <a:pt x="18498" y="61721"/>
                    </a:lnTo>
                    <a:lnTo>
                      <a:pt x="18498" y="53412"/>
                    </a:lnTo>
                    <a:cubicBezTo>
                      <a:pt x="18178" y="50409"/>
                      <a:pt x="19201" y="47405"/>
                      <a:pt x="21310" y="45296"/>
                    </a:cubicBezTo>
                    <a:cubicBezTo>
                      <a:pt x="23163" y="43442"/>
                      <a:pt x="25720" y="42356"/>
                      <a:pt x="28340" y="42292"/>
                    </a:cubicBezTo>
                    <a:lnTo>
                      <a:pt x="30577" y="42292"/>
                    </a:lnTo>
                    <a:cubicBezTo>
                      <a:pt x="35817" y="42484"/>
                      <a:pt x="39908" y="46958"/>
                      <a:pt x="39716" y="52198"/>
                    </a:cubicBezTo>
                    <a:cubicBezTo>
                      <a:pt x="39652" y="52582"/>
                      <a:pt x="39652" y="52901"/>
                      <a:pt x="39588" y="53285"/>
                    </a:cubicBezTo>
                    <a:close/>
                    <a:moveTo>
                      <a:pt x="114875" y="60443"/>
                    </a:moveTo>
                    <a:lnTo>
                      <a:pt x="88799" y="60443"/>
                    </a:lnTo>
                    <a:lnTo>
                      <a:pt x="88799" y="23119"/>
                    </a:lnTo>
                    <a:cubicBezTo>
                      <a:pt x="89055" y="16159"/>
                      <a:pt x="94615" y="10567"/>
                      <a:pt x="101582" y="10337"/>
                    </a:cubicBezTo>
                    <a:cubicBezTo>
                      <a:pt x="104968" y="10324"/>
                      <a:pt x="108164" y="11583"/>
                      <a:pt x="110656" y="13852"/>
                    </a:cubicBezTo>
                    <a:cubicBezTo>
                      <a:pt x="113277" y="16249"/>
                      <a:pt x="114747" y="19585"/>
                      <a:pt x="114875" y="23119"/>
                    </a:cubicBezTo>
                    <a:close/>
                    <a:moveTo>
                      <a:pt x="185879" y="54499"/>
                    </a:moveTo>
                    <a:lnTo>
                      <a:pt x="185879" y="62744"/>
                    </a:lnTo>
                    <a:lnTo>
                      <a:pt x="175781" y="62744"/>
                    </a:lnTo>
                    <a:lnTo>
                      <a:pt x="175781" y="76740"/>
                    </a:lnTo>
                    <a:lnTo>
                      <a:pt x="164789" y="76740"/>
                    </a:lnTo>
                    <a:lnTo>
                      <a:pt x="164789" y="54499"/>
                    </a:lnTo>
                    <a:cubicBezTo>
                      <a:pt x="164789" y="48108"/>
                      <a:pt x="167729" y="44146"/>
                      <a:pt x="173800" y="43442"/>
                    </a:cubicBezTo>
                    <a:lnTo>
                      <a:pt x="176037" y="43442"/>
                    </a:lnTo>
                    <a:cubicBezTo>
                      <a:pt x="178721" y="43506"/>
                      <a:pt x="181214" y="44593"/>
                      <a:pt x="183131" y="46446"/>
                    </a:cubicBezTo>
                    <a:cubicBezTo>
                      <a:pt x="185240" y="48619"/>
                      <a:pt x="186263" y="51623"/>
                      <a:pt x="185879" y="54627"/>
                    </a:cubicBezTo>
                  </a:path>
                </a:pathLst>
              </a:custGeom>
              <a:grpFill/>
              <a:ln w="6363" cap="flat">
                <a:noFill/>
                <a:prstDash val="solid"/>
                <a:miter/>
              </a:ln>
            </p:spPr>
            <p:txBody>
              <a:bodyPr rtlCol="0" anchor="ctr"/>
              <a:lstStyle/>
              <a:p>
                <a:endParaRPr lang="sv-SE" dirty="0"/>
              </a:p>
            </p:txBody>
          </p:sp>
        </p:grpSp>
      </p:grpSp>
      <p:sp>
        <p:nvSpPr>
          <p:cNvPr id="9" name="textruta 8" descr="Länk: jonkoping.se">
            <a:hlinkClick r:id="rId17"/>
            <a:extLst>
              <a:ext uri="{FF2B5EF4-FFF2-40B4-BE49-F238E27FC236}">
                <a16:creationId xmlns:a16="http://schemas.microsoft.com/office/drawing/2014/main" id="{D535AD2B-DDFD-4414-90E0-2A7D3A2CF614}"/>
              </a:ext>
            </a:extLst>
          </p:cNvPr>
          <p:cNvSpPr txBox="1"/>
          <p:nvPr userDrawn="1"/>
        </p:nvSpPr>
        <p:spPr>
          <a:xfrm>
            <a:off x="700053" y="6235525"/>
            <a:ext cx="1183016" cy="230832"/>
          </a:xfrm>
          <a:prstGeom prst="rect">
            <a:avLst/>
          </a:prstGeom>
          <a:noFill/>
        </p:spPr>
        <p:txBody>
          <a:bodyPr wrap="none" lIns="0" tIns="0" rIns="0" bIns="0" rtlCol="0">
            <a:spAutoFit/>
          </a:bodyPr>
          <a:lstStyle/>
          <a:p>
            <a:r>
              <a:rPr lang="sv-SE" sz="1500" b="1" dirty="0"/>
              <a:t>jonkoping.se</a:t>
            </a:r>
          </a:p>
        </p:txBody>
      </p:sp>
      <p:sp>
        <p:nvSpPr>
          <p:cNvPr id="8" name="Platshållare för bildnummer 7">
            <a:extLst>
              <a:ext uri="{FF2B5EF4-FFF2-40B4-BE49-F238E27FC236}">
                <a16:creationId xmlns:a16="http://schemas.microsoft.com/office/drawing/2014/main" id="{51B06FC0-D64E-40F3-9B6B-86D9EEA4C5E9}"/>
              </a:ext>
            </a:extLst>
          </p:cNvPr>
          <p:cNvSpPr>
            <a:spLocks noGrp="1"/>
          </p:cNvSpPr>
          <p:nvPr>
            <p:ph type="sldNum" sz="quarter" idx="4"/>
          </p:nvPr>
        </p:nvSpPr>
        <p:spPr>
          <a:xfrm>
            <a:off x="5800638" y="6258969"/>
            <a:ext cx="590724"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8129152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66700" indent="-266700" algn="l" defTabSz="914400" rtl="0" eaLnBrk="1" latinLnBrk="0" hangingPunct="1">
        <a:lnSpc>
          <a:spcPct val="100000"/>
        </a:lnSpc>
        <a:spcBef>
          <a:spcPts val="1000"/>
        </a:spcBef>
        <a:buClr>
          <a:schemeClr val="tx1"/>
        </a:buClr>
        <a:buFontTx/>
        <a:buBlip>
          <a:blip r:embed="rId18">
            <a:extLst>
              <a:ext uri="{96DAC541-7B7A-43D3-8B79-37D633B846F1}">
                <asvg:svgBlip xmlns="" xmlns:asvg="http://schemas.microsoft.com/office/drawing/2016/SVG/main" r:embed="rId19"/>
              </a:ext>
            </a:extLst>
          </a:blip>
        </a:buBlip>
        <a:defRPr sz="20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2pPr>
      <a:lvl3pPr marL="804863" indent="-266700"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3pPr>
      <a:lvl4pPr marL="1076325" indent="-271463"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1343025" indent="-266700"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37">
          <p15:clr>
            <a:srgbClr val="F26B43"/>
          </p15:clr>
        </p15:guide>
        <p15:guide id="2" pos="3840">
          <p15:clr>
            <a:srgbClr val="F26B43"/>
          </p15:clr>
        </p15:guide>
        <p15:guide id="3" pos="426">
          <p15:clr>
            <a:srgbClr val="F26B43"/>
          </p15:clr>
        </p15:guide>
        <p15:guide id="4" pos="7244">
          <p15:clr>
            <a:srgbClr val="F26B43"/>
          </p15:clr>
        </p15:guide>
        <p15:guide id="5" pos="7475">
          <p15:clr>
            <a:srgbClr val="F26B43"/>
          </p15:clr>
        </p15:guide>
        <p15:guide id="6" pos="207">
          <p15:clr>
            <a:srgbClr val="F26B43"/>
          </p15:clr>
        </p15:guide>
        <p15:guide id="7" orient="horz" pos="930">
          <p15:clr>
            <a:srgbClr val="F26B43"/>
          </p15:clr>
        </p15:guide>
        <p15:guide id="8" orient="horz" pos="1236">
          <p15:clr>
            <a:srgbClr val="F26B43"/>
          </p15:clr>
        </p15:guide>
        <p15:guide id="9" orient="horz" pos="1578">
          <p15:clr>
            <a:srgbClr val="F26B43"/>
          </p15:clr>
        </p15:guide>
        <p15:guide id="10" orient="horz" pos="13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676275" y="457200"/>
            <a:ext cx="10823575" cy="1119239"/>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676275" y="1825625"/>
            <a:ext cx="10823575" cy="3928961"/>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336221" y="275693"/>
            <a:ext cx="896937" cy="181508"/>
          </a:xfrm>
          <a:prstGeom prst="rect">
            <a:avLst/>
          </a:prstGeom>
        </p:spPr>
        <p:txBody>
          <a:bodyPr vert="horz" lIns="0" tIns="0" rIns="0" bIns="0" rtlCol="0" anchor="t">
            <a:noAutofit/>
          </a:bodyPr>
          <a:lstStyle>
            <a:lvl1pPr algn="l">
              <a:defRPr sz="1200" b="1">
                <a:solidFill>
                  <a:schemeClr val="tx1"/>
                </a:solidFill>
              </a:defRPr>
            </a:lvl1pPr>
          </a:lstStyle>
          <a:p>
            <a:fld id="{A34125AE-2850-4787-AD23-E962614F2CF8}" type="datetime1">
              <a:rPr lang="sv-SE" smtClean="0"/>
              <a:t>2023-08-31</a:t>
            </a:fld>
            <a:endParaRPr lang="sv-SE" dirty="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custDataLst>
              <p:tags r:id="rId14"/>
            </p:custDataLst>
          </p:nvPr>
        </p:nvSpPr>
        <p:spPr>
          <a:xfrm>
            <a:off x="7756357" y="206960"/>
            <a:ext cx="4114800" cy="250241"/>
          </a:xfrm>
          <a:prstGeom prst="rect">
            <a:avLst/>
          </a:prstGeom>
        </p:spPr>
        <p:txBody>
          <a:bodyPr vert="horz" lIns="0" tIns="0" rIns="0" bIns="0" rtlCol="0" anchor="b">
            <a:noAutofit/>
          </a:bodyPr>
          <a:lstStyle>
            <a:lvl1pPr algn="r">
              <a:defRPr sz="1200" b="1">
                <a:solidFill>
                  <a:schemeClr val="tx1"/>
                </a:solidFill>
              </a:defRPr>
            </a:lvl1pPr>
          </a:lstStyle>
          <a:p>
            <a:r>
              <a:rPr lang="sv-SE" smtClean="0"/>
              <a:t>STK, Näringslivsavdelning, Näringslivsavdelningen</a:t>
            </a:r>
            <a:endParaRPr lang="sv-SE" dirty="0"/>
          </a:p>
        </p:txBody>
      </p:sp>
      <p:pic>
        <p:nvPicPr>
          <p:cNvPr id="7" name="Bild 6">
            <a:extLst>
              <a:ext uri="{FF2B5EF4-FFF2-40B4-BE49-F238E27FC236}">
                <a16:creationId xmlns:a16="http://schemas.microsoft.com/office/drawing/2014/main" id="{71F6D87E-220B-4B3B-9634-C0AF34EC5174}"/>
              </a:ext>
            </a:extLst>
          </p:cNvPr>
          <p:cNvPicPr>
            <a:picLocks noChangeAspect="1"/>
          </p:cNvPicPr>
          <p:nvPr userDrawn="1"/>
        </p:nvPicPr>
        <p:blipFill>
          <a:blip r:embed="rId15">
            <a:extLst>
              <a:ext uri="{96DAC541-7B7A-43D3-8B79-37D633B846F1}">
                <asvg:svgBlip xmlns="" xmlns:asvg="http://schemas.microsoft.com/office/drawing/2016/SVG/main" r:embed="rId16"/>
              </a:ext>
            </a:extLst>
          </a:blip>
          <a:stretch>
            <a:fillRect/>
          </a:stretch>
        </p:blipFill>
        <p:spPr>
          <a:xfrm>
            <a:off x="276224" y="5972873"/>
            <a:ext cx="11610975" cy="165190"/>
          </a:xfrm>
          <a:prstGeom prst="rect">
            <a:avLst/>
          </a:prstGeom>
        </p:spPr>
      </p:pic>
      <p:pic>
        <p:nvPicPr>
          <p:cNvPr id="10" name="Bild 9" descr="Logo: Jönköpings Kommun">
            <a:extLst>
              <a:ext uri="{FF2B5EF4-FFF2-40B4-BE49-F238E27FC236}">
                <a16:creationId xmlns:a16="http://schemas.microsoft.com/office/drawing/2014/main" id="{5F636279-2458-4537-8AB0-E32DC3295295}"/>
              </a:ext>
            </a:extLst>
          </p:cNvPr>
          <p:cNvPicPr>
            <a:picLocks noChangeAspect="1"/>
          </p:cNvPicPr>
          <p:nvPr userDrawn="1"/>
        </p:nvPicPr>
        <p:blipFill>
          <a:blip r:embed="rId17">
            <a:extLst>
              <a:ext uri="{96DAC541-7B7A-43D3-8B79-37D633B846F1}">
                <asvg:svgBlip xmlns="" xmlns:asvg="http://schemas.microsoft.com/office/drawing/2016/SVG/main" r:embed="rId18"/>
              </a:ext>
            </a:extLst>
          </a:blip>
          <a:stretch>
            <a:fillRect/>
          </a:stretch>
        </p:blipFill>
        <p:spPr>
          <a:xfrm>
            <a:off x="9962356" y="6187808"/>
            <a:ext cx="1597762" cy="421809"/>
          </a:xfrm>
          <a:prstGeom prst="rect">
            <a:avLst/>
          </a:prstGeom>
        </p:spPr>
      </p:pic>
      <p:sp>
        <p:nvSpPr>
          <p:cNvPr id="6" name="Platshållare för bildnummer 5">
            <a:extLst>
              <a:ext uri="{FF2B5EF4-FFF2-40B4-BE49-F238E27FC236}">
                <a16:creationId xmlns:a16="http://schemas.microsoft.com/office/drawing/2014/main" id="{CCD00C8F-4F05-4E6D-A843-BF1F4263A946}"/>
              </a:ext>
            </a:extLst>
          </p:cNvPr>
          <p:cNvSpPr>
            <a:spLocks noGrp="1"/>
          </p:cNvSpPr>
          <p:nvPr>
            <p:ph type="sldNum" sz="quarter" idx="4"/>
          </p:nvPr>
        </p:nvSpPr>
        <p:spPr>
          <a:xfrm>
            <a:off x="5800639" y="6258969"/>
            <a:ext cx="590724" cy="365125"/>
          </a:xfrm>
          <a:prstGeom prst="rect">
            <a:avLst/>
          </a:prstGeom>
        </p:spPr>
        <p:txBody>
          <a:bodyPr vert="horz" lIns="91440" tIns="45720" rIns="91440" bIns="45720" rtlCol="0" anchor="ctr"/>
          <a:lstStyle>
            <a:lvl1pPr algn="ctr">
              <a:defRPr sz="1000" b="1">
                <a:solidFill>
                  <a:schemeClr val="tx1"/>
                </a:solidFill>
              </a:defRPr>
            </a:lvl1pPr>
          </a:lstStyle>
          <a:p>
            <a:fld id="{1530FA24-EA69-48AB-999F-0B3AF33E8E8C}" type="slidenum">
              <a:rPr lang="sv-SE" smtClean="0"/>
              <a:pPr/>
              <a:t>‹#›</a:t>
            </a:fld>
            <a:endParaRPr lang="sv-SE" dirty="0"/>
          </a:p>
        </p:txBody>
      </p:sp>
      <p:sp>
        <p:nvSpPr>
          <p:cNvPr id="12" name="textruta 8" descr="Länk: jonkoping.se">
            <a:hlinkClick r:id="rId19"/>
            <a:extLst>
              <a:ext uri="{FF2B5EF4-FFF2-40B4-BE49-F238E27FC236}">
                <a16:creationId xmlns:a16="http://schemas.microsoft.com/office/drawing/2014/main" id="{9D0A0977-394D-AA0B-C344-303E03BB54A0}"/>
              </a:ext>
            </a:extLst>
          </p:cNvPr>
          <p:cNvSpPr txBox="1"/>
          <p:nvPr userDrawn="1"/>
        </p:nvSpPr>
        <p:spPr>
          <a:xfrm>
            <a:off x="684766" y="6235525"/>
            <a:ext cx="1183016" cy="230832"/>
          </a:xfrm>
          <a:prstGeom prst="rect">
            <a:avLst/>
          </a:prstGeom>
          <a:noFill/>
        </p:spPr>
        <p:txBody>
          <a:bodyPr wrap="none" lIns="0" tIns="0" rIns="0" bIns="0" rtlCol="0">
            <a:spAutoFit/>
          </a:bodyPr>
          <a:lstStyle/>
          <a:p>
            <a:r>
              <a:rPr lang="sv-SE" sz="1500" b="1" dirty="0"/>
              <a:t>jonkoping.se</a:t>
            </a:r>
          </a:p>
        </p:txBody>
      </p:sp>
    </p:spTree>
    <p:extLst>
      <p:ext uri="{BB962C8B-B14F-4D97-AF65-F5344CB8AC3E}">
        <p14:creationId xmlns:p14="http://schemas.microsoft.com/office/powerpoint/2010/main" val="10699121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66700" indent="-266700" algn="l" defTabSz="914400" rtl="0" eaLnBrk="1" latinLnBrk="0" hangingPunct="1">
        <a:lnSpc>
          <a:spcPct val="100000"/>
        </a:lnSpc>
        <a:spcBef>
          <a:spcPts val="1000"/>
        </a:spcBef>
        <a:buClr>
          <a:schemeClr val="tx1"/>
        </a:buClr>
        <a:buFontTx/>
        <a:buBlip>
          <a:blip r:embed="rId20"/>
        </a:buBlip>
        <a:defRPr sz="20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2pPr>
      <a:lvl3pPr marL="804863" indent="-266700"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3pPr>
      <a:lvl4pPr marL="1076325" indent="-271463"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1343025" indent="-266700"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37">
          <p15:clr>
            <a:srgbClr val="F26B43"/>
          </p15:clr>
        </p15:guide>
        <p15:guide id="2" pos="3840">
          <p15:clr>
            <a:srgbClr val="F26B43"/>
          </p15:clr>
        </p15:guide>
        <p15:guide id="3" pos="426">
          <p15:clr>
            <a:srgbClr val="F26B43"/>
          </p15:clr>
        </p15:guide>
        <p15:guide id="4" pos="7244">
          <p15:clr>
            <a:srgbClr val="F26B43"/>
          </p15:clr>
        </p15:guide>
        <p15:guide id="5" pos="7475">
          <p15:clr>
            <a:srgbClr val="F26B43"/>
          </p15:clr>
        </p15:guide>
        <p15:guide id="6" pos="207">
          <p15:clr>
            <a:srgbClr val="F26B43"/>
          </p15:clr>
        </p15:guide>
        <p15:guide id="7" orient="horz" pos="930">
          <p15:clr>
            <a:srgbClr val="F26B43"/>
          </p15:clr>
        </p15:guide>
        <p15:guide id="8" orient="horz" pos="1236">
          <p15:clr>
            <a:srgbClr val="F26B43"/>
          </p15:clr>
        </p15:guide>
        <p15:guide id="9" orient="horz" pos="1578">
          <p15:clr>
            <a:srgbClr val="F26B43"/>
          </p15:clr>
        </p15:guide>
        <p15:guide id="10" orient="horz" pos="13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9B111AE-C9F4-4F48-A210-F090296B8047}" type="datetime1">
              <a:rPr lang="sv-SE" smtClean="0"/>
              <a:t>2023-08-31</a:t>
            </a:fld>
            <a:endParaRPr lang="sv-SE"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sv-SE" smtClean="0"/>
              <a:t>STK, Näringslivsavdelning, Näringslivsavdelningen</a:t>
            </a:r>
            <a:endParaRPr lang="sv-SE"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3916961775"/>
      </p:ext>
    </p:extLst>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Lst>
  <p:hf sldNum="0" hd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mailto:johan.wallin2@jonkoping.se"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689101" y="114300"/>
            <a:ext cx="10131425" cy="1456267"/>
          </a:xfrm>
        </p:spPr>
        <p:txBody>
          <a:bodyPr/>
          <a:lstStyle/>
          <a:p>
            <a:r>
              <a:rPr lang="sv-SE" dirty="0" smtClean="0"/>
              <a:t>Studiebesök till Jönköping 2023-08-30</a:t>
            </a:r>
            <a:endParaRPr lang="sv-SE" dirty="0"/>
          </a:p>
        </p:txBody>
      </p:sp>
      <p:pic>
        <p:nvPicPr>
          <p:cNvPr id="6" name="Platshållare för innehåll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6800" y="1455738"/>
            <a:ext cx="7079720" cy="5309790"/>
          </a:xfrm>
        </p:spPr>
      </p:pic>
    </p:spTree>
    <p:extLst>
      <p:ext uri="{BB962C8B-B14F-4D97-AF65-F5344CB8AC3E}">
        <p14:creationId xmlns:p14="http://schemas.microsoft.com/office/powerpoint/2010/main" val="4074410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84689" y="650056"/>
            <a:ext cx="10823575" cy="1119239"/>
          </a:xfrm>
        </p:spPr>
        <p:txBody>
          <a:bodyPr/>
          <a:lstStyle/>
          <a:p>
            <a:r>
              <a:rPr lang="sv-SE" dirty="0" smtClean="0"/>
              <a:t>Bakgrund</a:t>
            </a:r>
            <a:endParaRPr lang="sv-SE" dirty="0"/>
          </a:p>
        </p:txBody>
      </p:sp>
      <p:sp>
        <p:nvSpPr>
          <p:cNvPr id="3" name="Platshållare för text 2"/>
          <p:cNvSpPr>
            <a:spLocks noGrp="1"/>
          </p:cNvSpPr>
          <p:nvPr>
            <p:ph type="body" idx="13"/>
          </p:nvPr>
        </p:nvSpPr>
        <p:spPr>
          <a:xfrm>
            <a:off x="784690" y="2943927"/>
            <a:ext cx="10823574" cy="288926"/>
          </a:xfrm>
        </p:spPr>
        <p:txBody>
          <a:bodyPr/>
          <a:lstStyle/>
          <a:p>
            <a:endParaRPr lang="sv-SE" cap="all" dirty="0" smtClean="0"/>
          </a:p>
          <a:p>
            <a:r>
              <a:rPr lang="sv-SE" cap="all" dirty="0" smtClean="0"/>
              <a:t>Tidigare </a:t>
            </a:r>
            <a:r>
              <a:rPr lang="sv-SE" cap="all" dirty="0"/>
              <a:t>riktade insatser för att motverka och minska segregation</a:t>
            </a:r>
          </a:p>
          <a:p>
            <a:endParaRPr lang="sv-SE" dirty="0"/>
          </a:p>
        </p:txBody>
      </p:sp>
      <p:sp>
        <p:nvSpPr>
          <p:cNvPr id="4" name="Platshållare för innehåll 3"/>
          <p:cNvSpPr>
            <a:spLocks noGrp="1"/>
          </p:cNvSpPr>
          <p:nvPr>
            <p:ph idx="1"/>
          </p:nvPr>
        </p:nvSpPr>
        <p:spPr/>
        <p:txBody>
          <a:bodyPr/>
          <a:lstStyle/>
          <a:p>
            <a:pPr marL="0" indent="0">
              <a:buNone/>
            </a:pPr>
            <a:endParaRPr lang="sv-SE" dirty="0" smtClean="0"/>
          </a:p>
          <a:p>
            <a:pPr>
              <a:buFont typeface="Arial" panose="020B0604020202020204" pitchFamily="34" charset="0"/>
              <a:buChar char="•"/>
            </a:pPr>
            <a:r>
              <a:rPr lang="sv-SE" dirty="0" smtClean="0"/>
              <a:t>Jönköpings </a:t>
            </a:r>
            <a:r>
              <a:rPr lang="sv-SE" dirty="0"/>
              <a:t>kommuns förvaltningar, tillsammans med civilsamhället, Vätterhem, Region Jönköpings län, Länsstyrelsen och statliga myndigheter har under en lång tid arbetat för att utveckla kommunens socioekonomiskt svagare områden</a:t>
            </a:r>
            <a:r>
              <a:rPr lang="sv-SE" dirty="0" smtClean="0"/>
              <a:t>.</a:t>
            </a:r>
          </a:p>
          <a:p>
            <a:pPr>
              <a:buFont typeface="Arial" panose="020B0604020202020204" pitchFamily="34" charset="0"/>
              <a:buChar char="•"/>
            </a:pPr>
            <a:endParaRPr lang="sv-SE" dirty="0"/>
          </a:p>
          <a:p>
            <a:pPr>
              <a:buFont typeface="Arial" panose="020B0604020202020204" pitchFamily="34" charset="0"/>
              <a:buChar char="•"/>
            </a:pPr>
            <a:r>
              <a:rPr lang="sv-SE" dirty="0" smtClean="0"/>
              <a:t>Det sammanhållna utvecklingsarbetet initierades år 2021.</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FF88D2-35D6-40AF-9536-37D255975B03}" type="datetime1">
              <a:rPr kumimoji="0" lang="sv-SE" sz="12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2023-08-31</a:t>
            </a:fld>
            <a:endParaRPr kumimoji="0" lang="sv-SE"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21639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är sammanhållet utvecklingsarbete?</a:t>
            </a:r>
            <a:endParaRPr lang="sv-SE" dirty="0"/>
          </a:p>
        </p:txBody>
      </p:sp>
      <p:sp>
        <p:nvSpPr>
          <p:cNvPr id="3" name="Platshållare för text 2"/>
          <p:cNvSpPr>
            <a:spLocks noGrp="1"/>
          </p:cNvSpPr>
          <p:nvPr>
            <p:ph type="body" idx="13"/>
          </p:nvPr>
        </p:nvSpPr>
        <p:spPr>
          <a:xfrm>
            <a:off x="676276" y="2183823"/>
            <a:ext cx="10823574" cy="288926"/>
          </a:xfrm>
        </p:spPr>
        <p:txBody>
          <a:bodyPr/>
          <a:lstStyle/>
          <a:p>
            <a:r>
              <a:rPr lang="sv-SE" dirty="0"/>
              <a:t>Arbetet är en del i ett långsiktigt utvecklingsarbete</a:t>
            </a:r>
            <a:endParaRPr lang="sv-SE" dirty="0">
              <a:latin typeface="+mj-lt"/>
            </a:endParaRP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FF88D2-35D6-40AF-9536-37D255975B03}" type="datetime1">
              <a:rPr kumimoji="0" lang="sv-SE" sz="12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2023-08-31</a:t>
            </a:fld>
            <a:endParaRPr kumimoji="0" lang="sv-SE"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Rektangel 5"/>
          <p:cNvSpPr/>
          <p:nvPr/>
        </p:nvSpPr>
        <p:spPr>
          <a:xfrm>
            <a:off x="676275" y="2723005"/>
            <a:ext cx="10123054" cy="1938992"/>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prstClr val="black"/>
                </a:solidFill>
                <a:effectLst/>
                <a:uLnTx/>
                <a:uFillTx/>
                <a:latin typeface="Arial" panose="020B0604020202020204"/>
                <a:ea typeface="+mn-ea"/>
                <a:cs typeface="+mn-cs"/>
              </a:rPr>
              <a:t>Arbetet är </a:t>
            </a:r>
            <a:r>
              <a:rPr kumimoji="0" lang="sv-SE" sz="2000" b="0" i="0" u="none" strike="noStrike" kern="1200" cap="none" spc="0" normalizeH="0" baseline="0" noProof="0" dirty="0">
                <a:ln>
                  <a:noFill/>
                </a:ln>
                <a:solidFill>
                  <a:prstClr val="black"/>
                </a:solidFill>
                <a:effectLst/>
                <a:uLnTx/>
                <a:uFillTx/>
                <a:latin typeface="Arial" panose="020B0604020202020204"/>
                <a:ea typeface="+mn-ea"/>
                <a:cs typeface="+mn-cs"/>
              </a:rPr>
              <a:t>en del i ett långsiktigt utvecklingsarbete och har inte avsikten att bedrivas som ett kortvarigt </a:t>
            </a:r>
            <a:r>
              <a:rPr kumimoji="0" lang="sv-SE" sz="2000" b="0" i="0" u="none" strike="noStrike" kern="1200" cap="none" spc="0" normalizeH="0" baseline="0" noProof="0" dirty="0" smtClean="0">
                <a:ln>
                  <a:noFill/>
                </a:ln>
                <a:solidFill>
                  <a:prstClr val="black"/>
                </a:solidFill>
                <a:effectLst/>
                <a:uLnTx/>
                <a:uFillTx/>
                <a:latin typeface="Arial" panose="020B0604020202020204"/>
                <a:ea typeface="+mn-ea"/>
                <a:cs typeface="+mn-cs"/>
              </a:rPr>
              <a:t>projektarbete.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prstClr val="black"/>
                </a:solidFill>
                <a:effectLst/>
                <a:uLnTx/>
                <a:uFillTx/>
                <a:latin typeface="Arial" panose="020B0604020202020204"/>
                <a:ea typeface="+mn-ea"/>
                <a:cs typeface="+mn-cs"/>
              </a:rPr>
              <a:t>Öka livschanserna </a:t>
            </a:r>
            <a:r>
              <a:rPr kumimoji="0" lang="sv-SE" sz="2000" b="0" i="0" u="none" strike="noStrike" kern="1200" cap="none" spc="0" normalizeH="0" baseline="0" noProof="0" dirty="0">
                <a:ln>
                  <a:noFill/>
                </a:ln>
                <a:solidFill>
                  <a:prstClr val="black"/>
                </a:solidFill>
                <a:effectLst/>
                <a:uLnTx/>
                <a:uFillTx/>
                <a:latin typeface="Arial" panose="020B0604020202020204"/>
                <a:ea typeface="+mn-ea"/>
                <a:cs typeface="+mn-cs"/>
              </a:rPr>
              <a:t>och sträva mot jämlikare livsvillkor i Jönköpings kommun. </a:t>
            </a:r>
            <a:endParaRPr kumimoji="0" lang="sv-SE" sz="20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prstClr val="black"/>
                </a:solidFill>
                <a:effectLst/>
                <a:uLnTx/>
                <a:uFillTx/>
                <a:latin typeface="Arial" panose="020B0604020202020204"/>
                <a:ea typeface="+mn-ea"/>
                <a:cs typeface="+mn-cs"/>
              </a:rPr>
              <a:t>Ambitionen </a:t>
            </a:r>
            <a:r>
              <a:rPr kumimoji="0" lang="sv-SE" sz="2000" b="0" i="0" u="none" strike="noStrike" kern="1200" cap="none" spc="0" normalizeH="0" baseline="0" noProof="0" dirty="0">
                <a:ln>
                  <a:noFill/>
                </a:ln>
                <a:solidFill>
                  <a:prstClr val="black"/>
                </a:solidFill>
                <a:effectLst/>
                <a:uLnTx/>
                <a:uFillTx/>
                <a:latin typeface="Arial" panose="020B0604020202020204"/>
                <a:ea typeface="+mn-ea"/>
                <a:cs typeface="+mn-cs"/>
              </a:rPr>
              <a:t>att föra samman kommunens bolag, förvaltningar samt civilsamhälle</a:t>
            </a:r>
            <a:endParaRPr kumimoji="0" lang="sv-SE" sz="20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3064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Varför?</a:t>
            </a:r>
            <a:endParaRPr lang="sv-SE" dirty="0"/>
          </a:p>
        </p:txBody>
      </p:sp>
      <p:sp>
        <p:nvSpPr>
          <p:cNvPr id="3" name="Platshållare för text 2"/>
          <p:cNvSpPr>
            <a:spLocks noGrp="1"/>
          </p:cNvSpPr>
          <p:nvPr>
            <p:ph type="body" idx="13"/>
          </p:nvPr>
        </p:nvSpPr>
        <p:spPr>
          <a:xfrm>
            <a:off x="676276" y="2337828"/>
            <a:ext cx="10823574" cy="288926"/>
          </a:xfrm>
        </p:spPr>
        <p:txBody>
          <a:bodyPr/>
          <a:lstStyle/>
          <a:p>
            <a:r>
              <a:rPr lang="sv-SE" i="1" dirty="0">
                <a:latin typeface="+mj-lt"/>
              </a:rPr>
              <a:t>S</a:t>
            </a:r>
            <a:r>
              <a:rPr lang="sv-SE" i="1" dirty="0" smtClean="0">
                <a:latin typeface="+mj-lt"/>
              </a:rPr>
              <a:t>ammanhållna utvecklingsarbetet ska </a:t>
            </a:r>
            <a:r>
              <a:rPr lang="sv-SE" i="1" dirty="0">
                <a:latin typeface="+mj-lt"/>
              </a:rPr>
              <a:t>öka takten för att uppnå Jönköpings kommun Vision 2030.</a:t>
            </a:r>
            <a:endParaRPr lang="sv-SE" dirty="0">
              <a:latin typeface="+mj-lt"/>
            </a:endParaRP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FF88D2-35D6-40AF-9536-37D255975B03}" type="datetime1">
              <a:rPr kumimoji="0" lang="sv-SE" sz="12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2023-08-31</a:t>
            </a:fld>
            <a:endParaRPr kumimoji="0" lang="sv-SE"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Rektangel 5"/>
          <p:cNvSpPr/>
          <p:nvPr/>
        </p:nvSpPr>
        <p:spPr>
          <a:xfrm>
            <a:off x="676275" y="2860676"/>
            <a:ext cx="10123054" cy="255454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Arial" panose="020B0604020202020204"/>
                <a:ea typeface="+mn-ea"/>
                <a:cs typeface="+mn-cs"/>
              </a:rPr>
              <a:t>D</a:t>
            </a:r>
            <a:r>
              <a:rPr kumimoji="0" lang="sv-SE" sz="2000" b="0" i="0" u="none" strike="noStrike" kern="1200" cap="none" spc="0" normalizeH="0" baseline="0" noProof="0" dirty="0" smtClean="0">
                <a:ln>
                  <a:noFill/>
                </a:ln>
                <a:solidFill>
                  <a:prstClr val="black"/>
                </a:solidFill>
                <a:effectLst/>
                <a:uLnTx/>
                <a:uFillTx/>
                <a:latin typeface="Arial" panose="020B0604020202020204"/>
                <a:ea typeface="+mn-ea"/>
                <a:cs typeface="+mn-cs"/>
              </a:rPr>
              <a:t>en </a:t>
            </a:r>
            <a:r>
              <a:rPr kumimoji="0" lang="sv-SE" sz="2000" b="0" i="0" u="none" strike="noStrike" kern="1200" cap="none" spc="0" normalizeH="0" baseline="0" noProof="0" dirty="0">
                <a:ln>
                  <a:noFill/>
                </a:ln>
                <a:solidFill>
                  <a:prstClr val="black"/>
                </a:solidFill>
                <a:effectLst/>
                <a:uLnTx/>
                <a:uFillTx/>
                <a:latin typeface="Arial" panose="020B0604020202020204"/>
                <a:ea typeface="+mn-ea"/>
                <a:cs typeface="+mn-cs"/>
              </a:rPr>
              <a:t>stora kommunen med den lilla kommunens känsla av gemenskap och trygghet – där öppna mötesplatser och ett starkt civilsamhälle bidrar till att skapa en kommun för alla</a:t>
            </a:r>
            <a:r>
              <a:rPr kumimoji="0" lang="sv-SE" sz="2000" b="0" i="0" u="none" strike="noStrike" kern="1200" cap="none" spc="0" normalizeH="0" baseline="0" noProof="0" dirty="0" smtClean="0">
                <a:ln>
                  <a:noFill/>
                </a:ln>
                <a:solidFill>
                  <a:prstClr val="black"/>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prstClr val="black"/>
                </a:solidFill>
                <a:effectLst/>
                <a:uLnTx/>
                <a:uFillTx/>
                <a:latin typeface="Arial" panose="020B0604020202020204"/>
                <a:ea typeface="+mn-ea"/>
                <a:cs typeface="+mn-cs"/>
              </a:rPr>
              <a:t>Kommunen genomsyras av öppenhet, delaktighet och tillgänglighet. Jönköping är en trygg och säker kommun, var än i livet man befinner sig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94315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rundade hörn 23">
            <a:extLst>
              <a:ext uri="{FF2B5EF4-FFF2-40B4-BE49-F238E27FC236}">
                <a16:creationId xmlns:a16="http://schemas.microsoft.com/office/drawing/2014/main" id="{A7EFBBD8-EFD4-43DB-A80D-B9356A303666}"/>
              </a:ext>
            </a:extLst>
          </p:cNvPr>
          <p:cNvSpPr/>
          <p:nvPr/>
        </p:nvSpPr>
        <p:spPr>
          <a:xfrm>
            <a:off x="2553559" y="4184048"/>
            <a:ext cx="2219960" cy="183724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Arial" panose="020B0604020202020204"/>
                <a:ea typeface="+mn-ea"/>
                <a:cs typeface="+mn-cs"/>
              </a:rPr>
              <a:t>Områdesgrupp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Arial" panose="020B0604020202020204"/>
                <a:ea typeface="+mn-ea"/>
                <a:cs typeface="+mn-cs"/>
              </a:rPr>
              <a:t>Råslätt</a:t>
            </a:r>
          </a:p>
        </p:txBody>
      </p:sp>
      <p:sp>
        <p:nvSpPr>
          <p:cNvPr id="25" name="Rektangel: rundade hörn 24">
            <a:extLst>
              <a:ext uri="{FF2B5EF4-FFF2-40B4-BE49-F238E27FC236}">
                <a16:creationId xmlns:a16="http://schemas.microsoft.com/office/drawing/2014/main" id="{2869DF77-E7FE-4D95-9553-C1173B303E45}"/>
              </a:ext>
            </a:extLst>
          </p:cNvPr>
          <p:cNvSpPr/>
          <p:nvPr/>
        </p:nvSpPr>
        <p:spPr>
          <a:xfrm>
            <a:off x="4974668" y="4183954"/>
            <a:ext cx="2219960" cy="193771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Arial" panose="020B0604020202020204"/>
                <a:ea typeface="+mn-ea"/>
                <a:cs typeface="+mn-cs"/>
              </a:rPr>
              <a:t>Områdesgrupp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Arial" panose="020B0604020202020204"/>
                <a:ea typeface="+mn-ea"/>
                <a:cs typeface="+mn-cs"/>
              </a:rPr>
              <a:t>Österängen</a:t>
            </a:r>
          </a:p>
        </p:txBody>
      </p:sp>
      <p:sp>
        <p:nvSpPr>
          <p:cNvPr id="31" name="Rektangel: rundade hörn 30">
            <a:extLst>
              <a:ext uri="{FF2B5EF4-FFF2-40B4-BE49-F238E27FC236}">
                <a16:creationId xmlns:a16="http://schemas.microsoft.com/office/drawing/2014/main" id="{84873E09-EA9B-4257-B5F3-3DC8AB782EC1}"/>
              </a:ext>
            </a:extLst>
          </p:cNvPr>
          <p:cNvSpPr/>
          <p:nvPr/>
        </p:nvSpPr>
        <p:spPr>
          <a:xfrm>
            <a:off x="4985778" y="3785273"/>
            <a:ext cx="2219960" cy="108510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rPr>
              <a:t>Koordinator</a:t>
            </a:r>
            <a:br>
              <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rPr>
              <a:t>Josefin Sers </a:t>
            </a:r>
            <a:r>
              <a:rPr kumimoji="0" lang="sv-SE" sz="1800" b="0" i="0" u="none" strike="noStrike" kern="1200" cap="none" spc="0" normalizeH="0" baseline="0" noProof="0" dirty="0" smtClean="0">
                <a:ln>
                  <a:noFill/>
                </a:ln>
                <a:solidFill>
                  <a:prstClr val="white"/>
                </a:solidFill>
                <a:effectLst/>
                <a:uLnTx/>
                <a:uFillTx/>
                <a:latin typeface="Arial" panose="020B0604020202020204"/>
                <a:ea typeface="+mn-ea"/>
                <a:cs typeface="+mn-cs"/>
              </a:rPr>
              <a:t>50%Danial </a:t>
            </a:r>
            <a:r>
              <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rPr>
              <a:t>Mardini 50%</a:t>
            </a:r>
          </a:p>
        </p:txBody>
      </p:sp>
      <p:sp>
        <p:nvSpPr>
          <p:cNvPr id="26" name="Rektangel: rundade hörn 25">
            <a:extLst>
              <a:ext uri="{FF2B5EF4-FFF2-40B4-BE49-F238E27FC236}">
                <a16:creationId xmlns:a16="http://schemas.microsoft.com/office/drawing/2014/main" id="{978FF5F0-F580-424A-877A-A23E8050FCB2}"/>
              </a:ext>
            </a:extLst>
          </p:cNvPr>
          <p:cNvSpPr/>
          <p:nvPr/>
        </p:nvSpPr>
        <p:spPr>
          <a:xfrm>
            <a:off x="7434237" y="4154696"/>
            <a:ext cx="2219960" cy="186659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Arial" panose="020B0604020202020204"/>
                <a:ea typeface="+mn-ea"/>
                <a:cs typeface="+mn-cs"/>
              </a:rPr>
              <a:t>Områdesgrupp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Arial" panose="020B0604020202020204"/>
                <a:ea typeface="+mn-ea"/>
                <a:cs typeface="+mn-cs"/>
              </a:rPr>
              <a:t>Öxnehaga</a:t>
            </a:r>
          </a:p>
        </p:txBody>
      </p:sp>
      <p:sp>
        <p:nvSpPr>
          <p:cNvPr id="27" name="Rektangel: rundade hörn 26">
            <a:extLst>
              <a:ext uri="{FF2B5EF4-FFF2-40B4-BE49-F238E27FC236}">
                <a16:creationId xmlns:a16="http://schemas.microsoft.com/office/drawing/2014/main" id="{9BA1BED2-DD36-4DC8-A7D2-4D8EF842EED6}"/>
              </a:ext>
            </a:extLst>
          </p:cNvPr>
          <p:cNvSpPr/>
          <p:nvPr/>
        </p:nvSpPr>
        <p:spPr>
          <a:xfrm>
            <a:off x="9829800" y="4135120"/>
            <a:ext cx="2219960" cy="188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Arial" panose="020B0604020202020204"/>
                <a:ea typeface="+mn-ea"/>
                <a:cs typeface="+mn-cs"/>
              </a:rPr>
              <a:t>Områdesgrupp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Arial" panose="020B0604020202020204"/>
                <a:ea typeface="+mn-ea"/>
                <a:cs typeface="+mn-cs"/>
              </a:rPr>
              <a:t>Huskvarna Söder</a:t>
            </a:r>
          </a:p>
        </p:txBody>
      </p:sp>
      <p:sp>
        <p:nvSpPr>
          <p:cNvPr id="28" name="Rektangel: rundade hörn 27">
            <a:extLst>
              <a:ext uri="{FF2B5EF4-FFF2-40B4-BE49-F238E27FC236}">
                <a16:creationId xmlns:a16="http://schemas.microsoft.com/office/drawing/2014/main" id="{D4999C56-DD6E-4133-977A-CB35DFBA6794}"/>
              </a:ext>
            </a:extLst>
          </p:cNvPr>
          <p:cNvSpPr/>
          <p:nvPr/>
        </p:nvSpPr>
        <p:spPr>
          <a:xfrm>
            <a:off x="2554980" y="3855494"/>
            <a:ext cx="2244085" cy="82567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rPr>
              <a:t>Koordinator </a:t>
            </a:r>
            <a:br>
              <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rPr>
              <a:t>Gabriella Ibrahim 100%</a:t>
            </a:r>
          </a:p>
        </p:txBody>
      </p:sp>
      <p:sp>
        <p:nvSpPr>
          <p:cNvPr id="29" name="Rektangel: rundade hörn 28">
            <a:extLst>
              <a:ext uri="{FF2B5EF4-FFF2-40B4-BE49-F238E27FC236}">
                <a16:creationId xmlns:a16="http://schemas.microsoft.com/office/drawing/2014/main" id="{009C1736-AD64-4611-8F65-1AEE1914844E}"/>
              </a:ext>
            </a:extLst>
          </p:cNvPr>
          <p:cNvSpPr/>
          <p:nvPr/>
        </p:nvSpPr>
        <p:spPr>
          <a:xfrm>
            <a:off x="9829800" y="3852275"/>
            <a:ext cx="2219960" cy="82889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rPr>
              <a:t>Koordinator</a:t>
            </a:r>
            <a:br>
              <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sv-SE" sz="1800" b="0" i="0" u="none" strike="noStrike" kern="1200" cap="none" spc="0" normalizeH="0" baseline="0" noProof="0" dirty="0" smtClean="0">
                <a:ln>
                  <a:noFill/>
                </a:ln>
                <a:solidFill>
                  <a:prstClr val="white"/>
                </a:solidFill>
                <a:effectLst/>
                <a:uLnTx/>
                <a:uFillTx/>
                <a:latin typeface="Arial" panose="020B0604020202020204"/>
                <a:ea typeface="+mn-ea"/>
                <a:cs typeface="+mn-cs"/>
              </a:rPr>
              <a:t>Zandra </a:t>
            </a:r>
            <a:r>
              <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rPr>
              <a:t>Zaar 100%</a:t>
            </a:r>
          </a:p>
        </p:txBody>
      </p:sp>
      <p:sp>
        <p:nvSpPr>
          <p:cNvPr id="30" name="Rektangel: rundade hörn 29">
            <a:extLst>
              <a:ext uri="{FF2B5EF4-FFF2-40B4-BE49-F238E27FC236}">
                <a16:creationId xmlns:a16="http://schemas.microsoft.com/office/drawing/2014/main" id="{41B934E3-7C9E-43B6-A72F-E77E41C85FF6}"/>
              </a:ext>
            </a:extLst>
          </p:cNvPr>
          <p:cNvSpPr/>
          <p:nvPr/>
        </p:nvSpPr>
        <p:spPr>
          <a:xfrm>
            <a:off x="7423127" y="3855494"/>
            <a:ext cx="2219960" cy="82567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rPr>
              <a:t>Koordinator</a:t>
            </a:r>
            <a:br>
              <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rPr>
              <a:t>Mona Jaber 100%</a:t>
            </a:r>
          </a:p>
        </p:txBody>
      </p:sp>
      <p:sp>
        <p:nvSpPr>
          <p:cNvPr id="33" name="Rektangel: rundade hörn 32">
            <a:extLst>
              <a:ext uri="{FF2B5EF4-FFF2-40B4-BE49-F238E27FC236}">
                <a16:creationId xmlns:a16="http://schemas.microsoft.com/office/drawing/2014/main" id="{0E3241DB-B1C3-4D79-BE36-434A41A435D3}"/>
              </a:ext>
            </a:extLst>
          </p:cNvPr>
          <p:cNvSpPr/>
          <p:nvPr/>
        </p:nvSpPr>
        <p:spPr>
          <a:xfrm>
            <a:off x="3292540" y="3236980"/>
            <a:ext cx="4639061" cy="47807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smtClean="0">
                <a:ln>
                  <a:noFill/>
                </a:ln>
                <a:solidFill>
                  <a:prstClr val="white"/>
                </a:solidFill>
                <a:effectLst/>
                <a:uLnTx/>
                <a:uFillTx/>
                <a:latin typeface="Arial" panose="020B0604020202020204"/>
                <a:ea typeface="+mn-ea"/>
                <a:cs typeface="+mn-cs"/>
              </a:rPr>
              <a:t>Samordnare, </a:t>
            </a:r>
            <a:r>
              <a:rPr kumimoji="0" lang="sv-SE" sz="2800" b="0" i="0" u="none" strike="noStrike" kern="1200" cap="none" spc="0" normalizeH="0" baseline="0" noProof="0" dirty="0">
                <a:ln>
                  <a:noFill/>
                </a:ln>
                <a:solidFill>
                  <a:prstClr val="white"/>
                </a:solidFill>
                <a:effectLst/>
                <a:uLnTx/>
                <a:uFillTx/>
                <a:latin typeface="Arial" panose="020B0604020202020204"/>
                <a:ea typeface="+mn-ea"/>
                <a:cs typeface="+mn-cs"/>
              </a:rPr>
              <a:t>Johan Wallin </a:t>
            </a:r>
          </a:p>
        </p:txBody>
      </p:sp>
      <p:sp>
        <p:nvSpPr>
          <p:cNvPr id="34" name="Rektangel: rundade hörn 33">
            <a:extLst>
              <a:ext uri="{FF2B5EF4-FFF2-40B4-BE49-F238E27FC236}">
                <a16:creationId xmlns:a16="http://schemas.microsoft.com/office/drawing/2014/main" id="{055FBEE9-A408-49E1-8F61-348F51F2BB9F}"/>
              </a:ext>
            </a:extLst>
          </p:cNvPr>
          <p:cNvSpPr/>
          <p:nvPr/>
        </p:nvSpPr>
        <p:spPr>
          <a:xfrm>
            <a:off x="3757181" y="1328436"/>
            <a:ext cx="3657600" cy="59532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prstClr val="white"/>
                </a:solidFill>
                <a:effectLst/>
                <a:uLnTx/>
                <a:uFillTx/>
                <a:latin typeface="Arial" panose="020B0604020202020204"/>
                <a:ea typeface="+mn-ea"/>
                <a:cs typeface="+mn-cs"/>
              </a:rPr>
              <a:t>Styrgrupp</a:t>
            </a:r>
          </a:p>
        </p:txBody>
      </p:sp>
      <p:sp>
        <p:nvSpPr>
          <p:cNvPr id="35" name="Rektangel: rundade hörn 34">
            <a:extLst>
              <a:ext uri="{FF2B5EF4-FFF2-40B4-BE49-F238E27FC236}">
                <a16:creationId xmlns:a16="http://schemas.microsoft.com/office/drawing/2014/main" id="{692BBAE6-176F-4FA1-ADD4-25FEA7401F25}"/>
              </a:ext>
            </a:extLst>
          </p:cNvPr>
          <p:cNvSpPr/>
          <p:nvPr/>
        </p:nvSpPr>
        <p:spPr>
          <a:xfrm>
            <a:off x="3131067" y="2143301"/>
            <a:ext cx="4800535" cy="7989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prstClr val="white"/>
                </a:solidFill>
                <a:effectLst/>
                <a:uLnTx/>
                <a:uFillTx/>
                <a:latin typeface="Arial" panose="020B0604020202020204"/>
                <a:ea typeface="+mn-ea"/>
                <a:cs typeface="+mn-cs"/>
              </a:rPr>
              <a:t>Utvecklingsgrupp</a:t>
            </a:r>
          </a:p>
        </p:txBody>
      </p:sp>
      <p:sp>
        <p:nvSpPr>
          <p:cNvPr id="4" name="textruta 3">
            <a:extLst>
              <a:ext uri="{FF2B5EF4-FFF2-40B4-BE49-F238E27FC236}">
                <a16:creationId xmlns:a16="http://schemas.microsoft.com/office/drawing/2014/main" id="{F4D41250-7665-4C0E-8BD3-1E630A01FD50}"/>
              </a:ext>
            </a:extLst>
          </p:cNvPr>
          <p:cNvSpPr txBox="1"/>
          <p:nvPr/>
        </p:nvSpPr>
        <p:spPr>
          <a:xfrm>
            <a:off x="8533107" y="1291514"/>
            <a:ext cx="2753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rPr>
              <a:t>Kommunledning</a:t>
            </a:r>
          </a:p>
        </p:txBody>
      </p:sp>
      <p:sp>
        <p:nvSpPr>
          <p:cNvPr id="20" name="Rektangel: rundade hörn 19">
            <a:extLst>
              <a:ext uri="{FF2B5EF4-FFF2-40B4-BE49-F238E27FC236}">
                <a16:creationId xmlns:a16="http://schemas.microsoft.com/office/drawing/2014/main" id="{86CBE881-2E7C-49FC-9FA9-4D398F9F4D8E}"/>
              </a:ext>
            </a:extLst>
          </p:cNvPr>
          <p:cNvSpPr/>
          <p:nvPr/>
        </p:nvSpPr>
        <p:spPr>
          <a:xfrm>
            <a:off x="8533107" y="2325995"/>
            <a:ext cx="2753760" cy="74341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smtClean="0">
                <a:ln>
                  <a:noFill/>
                </a:ln>
                <a:solidFill>
                  <a:prstClr val="white"/>
                </a:solidFill>
                <a:effectLst/>
                <a:uLnTx/>
                <a:uFillTx/>
                <a:latin typeface="Arial" panose="020B0604020202020204"/>
                <a:ea typeface="+mn-ea"/>
                <a:cs typeface="+mn-cs"/>
              </a:rPr>
              <a:t>Referensgrupp </a:t>
            </a:r>
            <a:endParaRPr kumimoji="0" lang="sv-SE" sz="2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ktangel: rundade hörn 23">
            <a:extLst>
              <a:ext uri="{FF2B5EF4-FFF2-40B4-BE49-F238E27FC236}">
                <a16:creationId xmlns:a16="http://schemas.microsoft.com/office/drawing/2014/main" id="{A7EFBBD8-EFD4-43DB-A80D-B9356A303666}"/>
              </a:ext>
            </a:extLst>
          </p:cNvPr>
          <p:cNvSpPr/>
          <p:nvPr/>
        </p:nvSpPr>
        <p:spPr>
          <a:xfrm>
            <a:off x="146885" y="4213216"/>
            <a:ext cx="2219960" cy="180807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Arial" panose="020B0604020202020204"/>
                <a:ea typeface="+mn-ea"/>
                <a:cs typeface="+mn-cs"/>
              </a:rPr>
              <a:t>Område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Arial" panose="020B0604020202020204"/>
                <a:ea typeface="+mn-ea"/>
                <a:cs typeface="+mn-cs"/>
              </a:rPr>
              <a:t>Ekhagen</a:t>
            </a:r>
          </a:p>
        </p:txBody>
      </p:sp>
      <p:sp>
        <p:nvSpPr>
          <p:cNvPr id="16" name="Rektangel: rundade hörn 27">
            <a:extLst>
              <a:ext uri="{FF2B5EF4-FFF2-40B4-BE49-F238E27FC236}">
                <a16:creationId xmlns:a16="http://schemas.microsoft.com/office/drawing/2014/main" id="{D4999C56-DD6E-4133-977A-CB35DFBA6794}"/>
              </a:ext>
            </a:extLst>
          </p:cNvPr>
          <p:cNvSpPr/>
          <p:nvPr/>
        </p:nvSpPr>
        <p:spPr>
          <a:xfrm>
            <a:off x="148405" y="3884661"/>
            <a:ext cx="2219960" cy="79651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rPr>
              <a:t>Koordinator </a:t>
            </a:r>
            <a:br>
              <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rPr>
              <a:t>Danial Mardini 50%</a:t>
            </a:r>
          </a:p>
        </p:txBody>
      </p:sp>
      <p:sp>
        <p:nvSpPr>
          <p:cNvPr id="18" name="Rektangel: rundade hörn 34">
            <a:extLst>
              <a:ext uri="{FF2B5EF4-FFF2-40B4-BE49-F238E27FC236}">
                <a16:creationId xmlns:a16="http://schemas.microsoft.com/office/drawing/2014/main" id="{692BBAE6-176F-4FA1-ADD4-25FEA7401F25}"/>
              </a:ext>
            </a:extLst>
          </p:cNvPr>
          <p:cNvSpPr/>
          <p:nvPr/>
        </p:nvSpPr>
        <p:spPr>
          <a:xfrm>
            <a:off x="146885" y="3266260"/>
            <a:ext cx="2838052" cy="51901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67" b="0" i="0" u="none" strike="noStrike" kern="1200" cap="none" spc="0" normalizeH="0" baseline="0" noProof="0" dirty="0">
                <a:ln>
                  <a:noFill/>
                </a:ln>
                <a:solidFill>
                  <a:prstClr val="white"/>
                </a:solidFill>
                <a:effectLst/>
                <a:uLnTx/>
                <a:uFillTx/>
                <a:latin typeface="Arial" panose="020B0604020202020204"/>
                <a:ea typeface="+mn-ea"/>
                <a:cs typeface="+mn-cs"/>
              </a:rPr>
              <a:t>Kommunikationsgrupp</a:t>
            </a:r>
            <a:endParaRPr kumimoji="0" lang="sv-SE" sz="2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textruta 2"/>
          <p:cNvSpPr txBox="1"/>
          <p:nvPr/>
        </p:nvSpPr>
        <p:spPr>
          <a:xfrm>
            <a:off x="200123" y="262722"/>
            <a:ext cx="1029854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smtClean="0">
                <a:ln>
                  <a:noFill/>
                </a:ln>
                <a:solidFill>
                  <a:prstClr val="black"/>
                </a:solidFill>
                <a:effectLst/>
                <a:uLnTx/>
                <a:uFillTx/>
                <a:latin typeface="Arial" panose="020B0604020202020204"/>
                <a:ea typeface="+mn-ea"/>
                <a:cs typeface="+mn-cs"/>
              </a:rPr>
              <a:t>Organisering</a:t>
            </a:r>
            <a:endParaRPr kumimoji="0" lang="sv-SE" sz="4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615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1" grpId="0" animBg="1"/>
      <p:bldP spid="26" grpId="0" animBg="1"/>
      <p:bldP spid="27" grpId="0" animBg="1"/>
      <p:bldP spid="28" grpId="0" animBg="1"/>
      <p:bldP spid="29" grpId="0" animBg="1"/>
      <p:bldP spid="30" grpId="0" animBg="1"/>
      <p:bldP spid="33" grpId="0" animBg="1"/>
      <p:bldP spid="34" grpId="0" animBg="1"/>
      <p:bldP spid="35" grpId="0" animBg="1"/>
      <p:bldP spid="20" grpId="0" animBg="1"/>
      <p:bldP spid="15" grpId="0" animBg="1"/>
      <p:bldP spid="16"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1D30FB-238A-0636-0AD3-E6F03FFB3CF5}"/>
              </a:ext>
            </a:extLst>
          </p:cNvPr>
          <p:cNvSpPr>
            <a:spLocks noGrp="1"/>
          </p:cNvSpPr>
          <p:nvPr>
            <p:ph type="title"/>
          </p:nvPr>
        </p:nvSpPr>
        <p:spPr/>
        <p:txBody>
          <a:bodyPr/>
          <a:lstStyle/>
          <a:p>
            <a:r>
              <a:rPr lang="sv-SE" dirty="0" smtClean="0"/>
              <a:t>Vad har vi gjort hittills?</a:t>
            </a:r>
            <a:endParaRPr lang="sv-SE" dirty="0"/>
          </a:p>
        </p:txBody>
      </p:sp>
      <p:sp>
        <p:nvSpPr>
          <p:cNvPr id="6" name="Content Placeholder 5">
            <a:extLst>
              <a:ext uri="{FF2B5EF4-FFF2-40B4-BE49-F238E27FC236}">
                <a16:creationId xmlns:a16="http://schemas.microsoft.com/office/drawing/2014/main" id="{12BE8B60-4E76-C6F6-5559-D1CEABEE92B4}"/>
              </a:ext>
            </a:extLst>
          </p:cNvPr>
          <p:cNvSpPr>
            <a:spLocks noGrp="1"/>
          </p:cNvSpPr>
          <p:nvPr>
            <p:ph idx="1"/>
          </p:nvPr>
        </p:nvSpPr>
        <p:spPr>
          <a:xfrm>
            <a:off x="784689" y="1895475"/>
            <a:ext cx="10823575" cy="3249511"/>
          </a:xfrm>
        </p:spPr>
        <p:txBody>
          <a:bodyPr/>
          <a:lstStyle/>
          <a:p>
            <a:pPr>
              <a:buFont typeface="Arial" panose="020B0604020202020204" pitchFamily="34" charset="0"/>
              <a:buChar char="•"/>
            </a:pPr>
            <a:r>
              <a:rPr lang="sv-SE" dirty="0" smtClean="0"/>
              <a:t>Kartlagt behov</a:t>
            </a:r>
          </a:p>
          <a:p>
            <a:pPr>
              <a:buFont typeface="Arial" panose="020B0604020202020204" pitchFamily="34" charset="0"/>
              <a:buChar char="•"/>
            </a:pPr>
            <a:r>
              <a:rPr lang="sv-SE" dirty="0" smtClean="0"/>
              <a:t> Byggt lägesbild av olika funktioner i områdena. </a:t>
            </a:r>
          </a:p>
          <a:p>
            <a:pPr>
              <a:buFont typeface="Arial" panose="020B0604020202020204" pitchFamily="34" charset="0"/>
              <a:buChar char="•"/>
            </a:pPr>
            <a:r>
              <a:rPr lang="sv-SE" dirty="0" smtClean="0"/>
              <a:t>Skapat en projektorganisation</a:t>
            </a:r>
          </a:p>
          <a:p>
            <a:pPr>
              <a:buFont typeface="Arial" panose="020B0604020202020204" pitchFamily="34" charset="0"/>
              <a:buChar char="•"/>
            </a:pPr>
            <a:r>
              <a:rPr lang="sv-SE" dirty="0" smtClean="0"/>
              <a:t>Tagit fram en uppdragsbeskrivning för det strategiska arbete</a:t>
            </a:r>
          </a:p>
          <a:p>
            <a:pPr>
              <a:buFont typeface="Arial" panose="020B0604020202020204" pitchFamily="34" charset="0"/>
              <a:buChar char="•"/>
            </a:pPr>
            <a:r>
              <a:rPr lang="sv-SE" dirty="0" smtClean="0"/>
              <a:t>Arbetar med redan befintliga verksamheter och aktiviteter</a:t>
            </a:r>
          </a:p>
          <a:p>
            <a:pPr>
              <a:buFont typeface="Arial" panose="020B0604020202020204" pitchFamily="34" charset="0"/>
              <a:buChar char="•"/>
            </a:pPr>
            <a:r>
              <a:rPr lang="sv-SE" dirty="0" smtClean="0"/>
              <a:t>Utvecklar nya åtgärder för att  öka levnadsvillkoren för medborgare.</a:t>
            </a:r>
          </a:p>
          <a:p>
            <a:pPr>
              <a:buFont typeface="Arial" panose="020B0604020202020204" pitchFamily="34" charset="0"/>
              <a:buChar char="•"/>
            </a:pPr>
            <a:r>
              <a:rPr lang="sv-SE" dirty="0" smtClean="0"/>
              <a:t>Kommunikation, kommunikationsplan, lyfter berättelser där samverkan är i fokus.</a:t>
            </a:r>
          </a:p>
          <a:p>
            <a:pPr>
              <a:buFont typeface="Arial" panose="020B0604020202020204" pitchFamily="34" charset="0"/>
              <a:buChar char="•"/>
            </a:pPr>
            <a:r>
              <a:rPr lang="sv-SE" dirty="0" smtClean="0"/>
              <a:t>Koordinatorerna träffas varje vecka för att skapa lägesbild, planera för sammanhållet utvecklingsarbete</a:t>
            </a:r>
          </a:p>
          <a:p>
            <a:pPr marL="0" indent="0">
              <a:buNone/>
            </a:pPr>
            <a:endParaRPr lang="sv-SE" dirty="0" smtClean="0"/>
          </a:p>
          <a:p>
            <a:pPr marL="0" indent="0">
              <a:buNone/>
            </a:pPr>
            <a:endParaRPr lang="sv-SE" dirty="0"/>
          </a:p>
        </p:txBody>
      </p:sp>
      <p:sp>
        <p:nvSpPr>
          <p:cNvPr id="5" name="Platshållare för datum 4">
            <a:extLst>
              <a:ext uri="{FF2B5EF4-FFF2-40B4-BE49-F238E27FC236}">
                <a16:creationId xmlns:a16="http://schemas.microsoft.com/office/drawing/2014/main" id="{62464326-F135-4639-9679-82BF6B22BE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85C343-B454-483E-91FF-7A001E093D90}" type="datetime1">
              <a:rPr kumimoji="0" lang="sv-SE" sz="12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2023-08-31</a:t>
            </a:fld>
            <a:endParaRPr kumimoji="0" lang="sv-SE"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77766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Åtgärder</a:t>
            </a:r>
            <a:endParaRPr lang="sv-SE" dirty="0"/>
          </a:p>
        </p:txBody>
      </p:sp>
      <p:sp>
        <p:nvSpPr>
          <p:cNvPr id="3" name="Platshållare för text 2"/>
          <p:cNvSpPr>
            <a:spLocks noGrp="1"/>
          </p:cNvSpPr>
          <p:nvPr>
            <p:ph type="body" idx="13"/>
          </p:nvPr>
        </p:nvSpPr>
        <p:spPr>
          <a:xfrm>
            <a:off x="676275" y="2106613"/>
            <a:ext cx="10823574" cy="288926"/>
          </a:xfrm>
        </p:spPr>
        <p:txBody>
          <a:bodyPr/>
          <a:lstStyle/>
          <a:p>
            <a:r>
              <a:rPr lang="sv-SE" dirty="0" smtClean="0"/>
              <a:t>Genom samordning hjälper vi varandra att nå våra mål och skapa en helhetsbild</a:t>
            </a:r>
            <a:endParaRPr lang="sv-SE" dirty="0"/>
          </a:p>
        </p:txBody>
      </p:sp>
      <p:sp>
        <p:nvSpPr>
          <p:cNvPr id="4" name="Platshållare för innehåll 3"/>
          <p:cNvSpPr>
            <a:spLocks noGrp="1"/>
          </p:cNvSpPr>
          <p:nvPr>
            <p:ph idx="1"/>
          </p:nvPr>
        </p:nvSpPr>
        <p:spPr>
          <a:xfrm>
            <a:off x="676275" y="1853282"/>
            <a:ext cx="10823575" cy="3249511"/>
          </a:xfrm>
        </p:spPr>
        <p:txBody>
          <a:bodyPr/>
          <a:lstStyle/>
          <a:p>
            <a:pPr marL="0" indent="0">
              <a:buNone/>
            </a:pPr>
            <a:endParaRPr lang="sv-SE" dirty="0"/>
          </a:p>
          <a:p>
            <a:pPr marL="0" indent="0">
              <a:buNone/>
            </a:pPr>
            <a:r>
              <a:rPr lang="sv-SE" dirty="0" smtClean="0"/>
              <a:t>Skapar positiva möten mellan olika kommunala funktioner och medborgare. På så sätt skapar vi förtroende mellan tjänstepersoner och medborgare. </a:t>
            </a:r>
          </a:p>
          <a:p>
            <a:pPr>
              <a:buFont typeface="Arial" panose="020B0604020202020204" pitchFamily="34" charset="0"/>
              <a:buChar char="•"/>
            </a:pPr>
            <a:r>
              <a:rPr lang="sv-SE" b="1" dirty="0" smtClean="0"/>
              <a:t>Pågående åtgärder inom SUP:</a:t>
            </a:r>
          </a:p>
          <a:p>
            <a:pPr>
              <a:buFont typeface="Arial" panose="020B0604020202020204" pitchFamily="34" charset="0"/>
              <a:buChar char="•"/>
            </a:pPr>
            <a:r>
              <a:rPr lang="sv-SE" dirty="0" smtClean="0"/>
              <a:t>Egenkraft </a:t>
            </a:r>
          </a:p>
          <a:p>
            <a:pPr>
              <a:buFont typeface="Arial" panose="020B0604020202020204" pitchFamily="34" charset="0"/>
              <a:buChar char="•"/>
            </a:pPr>
            <a:r>
              <a:rPr lang="sv-SE" dirty="0"/>
              <a:t>T</a:t>
            </a:r>
            <a:r>
              <a:rPr lang="sv-SE" dirty="0" smtClean="0"/>
              <a:t>illgängligt samhälle</a:t>
            </a:r>
          </a:p>
          <a:p>
            <a:pPr>
              <a:buFont typeface="Arial" panose="020B0604020202020204" pitchFamily="34" charset="0"/>
              <a:buChar char="•"/>
            </a:pPr>
            <a:r>
              <a:rPr lang="sv-SE" dirty="0" smtClean="0"/>
              <a:t>Nyanländas </a:t>
            </a:r>
            <a:r>
              <a:rPr lang="sv-SE" dirty="0"/>
              <a:t>delaktighet i föreningsliv och </a:t>
            </a:r>
            <a:r>
              <a:rPr lang="sv-SE" dirty="0" smtClean="0"/>
              <a:t>skola</a:t>
            </a:r>
          </a:p>
          <a:p>
            <a:pPr>
              <a:buFont typeface="Arial" panose="020B0604020202020204" pitchFamily="34" charset="0"/>
              <a:buChar char="•"/>
            </a:pPr>
            <a:r>
              <a:rPr lang="sv-SE" dirty="0" smtClean="0"/>
              <a:t>Jämlik </a:t>
            </a:r>
            <a:r>
              <a:rPr lang="sv-SE" dirty="0"/>
              <a:t>och utökad </a:t>
            </a:r>
            <a:r>
              <a:rPr lang="sv-SE" dirty="0" smtClean="0"/>
              <a:t>samhällsservice</a:t>
            </a:r>
          </a:p>
          <a:p>
            <a:pPr>
              <a:buFont typeface="Arial" panose="020B0604020202020204" pitchFamily="34" charset="0"/>
              <a:buChar char="•"/>
            </a:pPr>
            <a:r>
              <a:rPr lang="sv-SE" dirty="0"/>
              <a:t>S</a:t>
            </a:r>
            <a:r>
              <a:rPr lang="sv-SE" dirty="0" smtClean="0"/>
              <a:t>tärkt </a:t>
            </a:r>
            <a:r>
              <a:rPr lang="sv-SE" dirty="0"/>
              <a:t>civilsamhälle </a:t>
            </a:r>
            <a:endParaRPr lang="sv-SE" dirty="0" smtClean="0"/>
          </a:p>
          <a:p>
            <a:pPr>
              <a:buFont typeface="Arial" panose="020B0604020202020204" pitchFamily="34" charset="0"/>
              <a:buChar char="•"/>
            </a:pPr>
            <a:r>
              <a:rPr lang="sv-SE" dirty="0" smtClean="0"/>
              <a:t>Struktur och metod för medborgardialog</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FF88D2-35D6-40AF-9536-37D255975B03}" type="datetime1">
              <a:rPr kumimoji="0" lang="sv-SE" sz="12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2023-08-31</a:t>
            </a:fld>
            <a:endParaRPr kumimoji="0" lang="sv-SE"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51907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01002" y="81594"/>
            <a:ext cx="10535233" cy="1143000"/>
          </a:xfrm>
        </p:spPr>
        <p:txBody>
          <a:bodyPr>
            <a:normAutofit/>
          </a:bodyPr>
          <a:lstStyle/>
          <a:p>
            <a:r>
              <a:rPr lang="sv-SE" b="1" dirty="0" smtClean="0"/>
              <a:t/>
            </a:r>
            <a:br>
              <a:rPr lang="sv-SE" b="1" dirty="0" smtClean="0"/>
            </a:br>
            <a:r>
              <a:rPr lang="sv-SE" b="1" dirty="0" smtClean="0"/>
              <a:t>Ett sätt att se på områdesarbete</a:t>
            </a:r>
            <a:endParaRPr lang="sv-SE" b="1" dirty="0"/>
          </a:p>
        </p:txBody>
      </p:sp>
      <p:graphicFrame>
        <p:nvGraphicFramePr>
          <p:cNvPr id="4" name="Platshållare för innehåll 3"/>
          <p:cNvGraphicFramePr>
            <a:graphicFrameLocks noGrp="1"/>
          </p:cNvGraphicFramePr>
          <p:nvPr>
            <p:ph idx="1"/>
            <p:extLst/>
          </p:nvPr>
        </p:nvGraphicFramePr>
        <p:xfrm>
          <a:off x="1138475" y="836713"/>
          <a:ext cx="10517717" cy="4607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Rak koppling 5"/>
          <p:cNvCxnSpPr/>
          <p:nvPr/>
        </p:nvCxnSpPr>
        <p:spPr>
          <a:xfrm flipH="1">
            <a:off x="5362775" y="1307637"/>
            <a:ext cx="22059" cy="4320480"/>
          </a:xfrm>
          <a:prstGeom prst="line">
            <a:avLst/>
          </a:prstGeom>
        </p:spPr>
        <p:style>
          <a:lnRef idx="1">
            <a:schemeClr val="dk1"/>
          </a:lnRef>
          <a:fillRef idx="0">
            <a:schemeClr val="dk1"/>
          </a:fillRef>
          <a:effectRef idx="0">
            <a:schemeClr val="dk1"/>
          </a:effectRef>
          <a:fontRef idx="minor">
            <a:schemeClr val="tx1"/>
          </a:fontRef>
        </p:style>
      </p:cxnSp>
      <p:cxnSp>
        <p:nvCxnSpPr>
          <p:cNvPr id="9" name="Rak koppling 8"/>
          <p:cNvCxnSpPr/>
          <p:nvPr/>
        </p:nvCxnSpPr>
        <p:spPr>
          <a:xfrm flipH="1">
            <a:off x="8534321" y="1340049"/>
            <a:ext cx="22059" cy="4320480"/>
          </a:xfrm>
          <a:prstGeom prst="line">
            <a:avLst/>
          </a:prstGeom>
        </p:spPr>
        <p:style>
          <a:lnRef idx="1">
            <a:schemeClr val="dk1"/>
          </a:lnRef>
          <a:fillRef idx="0">
            <a:schemeClr val="dk1"/>
          </a:fillRef>
          <a:effectRef idx="0">
            <a:schemeClr val="dk1"/>
          </a:effectRef>
          <a:fontRef idx="minor">
            <a:schemeClr val="tx1"/>
          </a:fontRef>
        </p:style>
      </p:cxnSp>
      <p:sp>
        <p:nvSpPr>
          <p:cNvPr id="10" name="textruta 9"/>
          <p:cNvSpPr txBox="1"/>
          <p:nvPr/>
        </p:nvSpPr>
        <p:spPr>
          <a:xfrm>
            <a:off x="2302539" y="4611649"/>
            <a:ext cx="36484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rPr>
              <a:t>Förberedelser</a:t>
            </a:r>
          </a:p>
        </p:txBody>
      </p:sp>
      <p:sp>
        <p:nvSpPr>
          <p:cNvPr id="13" name="textruta 12"/>
          <p:cNvSpPr txBox="1"/>
          <p:nvPr/>
        </p:nvSpPr>
        <p:spPr>
          <a:xfrm>
            <a:off x="8573897" y="4580806"/>
            <a:ext cx="36484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rPr>
              <a:t>Fullföljande</a:t>
            </a:r>
          </a:p>
        </p:txBody>
      </p:sp>
      <p:sp>
        <p:nvSpPr>
          <p:cNvPr id="14" name="textruta 13"/>
          <p:cNvSpPr txBox="1"/>
          <p:nvPr/>
        </p:nvSpPr>
        <p:spPr>
          <a:xfrm>
            <a:off x="5950944" y="4611649"/>
            <a:ext cx="36484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rPr>
              <a:t>Genomförande</a:t>
            </a:r>
          </a:p>
        </p:txBody>
      </p:sp>
      <p:sp>
        <p:nvSpPr>
          <p:cNvPr id="3" name="textruta 2"/>
          <p:cNvSpPr txBox="1"/>
          <p:nvPr/>
        </p:nvSpPr>
        <p:spPr>
          <a:xfrm>
            <a:off x="1652078" y="5660529"/>
            <a:ext cx="94905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Arial" panose="020B0604020202020204"/>
                <a:ea typeface="+mn-ea"/>
                <a:cs typeface="+mn-cs"/>
              </a:rPr>
              <a:t>Beskrivning av processer för etablering av platssamverkan, Husby 2013 framåt (Fryshuset, Stockholm)</a:t>
            </a: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3365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A2F8665-1F5E-48B6-8F69-3808E018E27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FA53F77-7ED1-470E-9E1B-613863A6537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F1F9BFD5-536E-4EFB-8BA7-0CEAAD71048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3E5C01CD-26CD-498C-B5B2-187398BEE28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1E89B14D-A67A-4A52-971B-3AC3AEDB437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0AC86C2-97F7-4318-9E5E-0B24AA93FFB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2E2DE6BB-E3C8-4599-A4A5-97B283F46565}"/>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544FDC05-2EB9-47D5-9500-6999A8D2F25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5FC191A1-2676-4257-B1C4-D0E87902EC3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BC32EC66-0E3D-47DF-B8A7-D0BF633A4F78}"/>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8B98D1AF-FB3A-484C-BF44-105A589ABBC7}"/>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47D75EEA-9E5E-45E4-A2F6-63B222B0EF0B}"/>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124FFC8B-92B2-41BF-ADE7-9DFD854FB4E1}"/>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E5A8B9BC-CC82-46AE-96B8-EF245498760B}"/>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F7511FA4-FEE5-4112-B006-CF1FB758B14F}"/>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graphicEl>
                                              <a:dgm id="{8BD341DD-A65C-413A-8A97-07AB8428CE27}"/>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18F9BA56-A5A2-4533-9D3F-AE62DF270020}"/>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graphicEl>
                                              <a:dgm id="{E2E4390B-1A25-4EA4-9D77-A9466115AAD9}"/>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graphicEl>
                                              <a:dgm id="{BE7E0BB0-DAE8-476A-915F-0E8C15119496}"/>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graphicEl>
                                              <a:dgm id="{75CB4B61-1B2A-4738-BADE-4E3A0EA28807}"/>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
                                            <p:graphicEl>
                                              <a:dgm id="{6C108553-59DB-4D9A-B650-08CD0ED440BA}"/>
                                            </p:graphic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
                                            <p:graphicEl>
                                              <a:dgm id="{013EBF1C-9528-49BC-8866-80B6CECB9A18}"/>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
                                            <p:graphicEl>
                                              <a:dgm id="{D95CCD7C-0964-4BD8-9DC2-3E684A572D40}"/>
                                            </p:graphic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
                                            <p:graphicEl>
                                              <a:dgm id="{FC8485C3-3178-4DED-BB3E-5E039935D500}"/>
                                            </p:graphic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
                                            <p:graphicEl>
                                              <a:dgm id="{CADF5C0A-A6E3-4E2D-9E0E-501169AD7F55}"/>
                                            </p:graphic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
                                            <p:graphicEl>
                                              <a:dgm id="{B21B9A61-A247-4AD8-B3BE-208CE3E55B4B}"/>
                                            </p:graphic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
                                            <p:graphicEl>
                                              <a:dgm id="{91040850-D453-4948-A686-F30A3E845C8D}"/>
                                            </p:graphic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
                                            <p:graphicEl>
                                              <a:dgm id="{2F0C9499-9103-4A96-8CA5-8F6B1C7A09A8}"/>
                                            </p:graphic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
                                            <p:graphicEl>
                                              <a:dgm id="{C66D20ED-8AFF-4865-BE48-67174805FB6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1138476" y="164637"/>
            <a:ext cx="10535233" cy="1143000"/>
          </a:xfrm>
        </p:spPr>
        <p:txBody>
          <a:bodyPr>
            <a:normAutofit fontScale="90000"/>
          </a:bodyPr>
          <a:lstStyle/>
          <a:p>
            <a:r>
              <a:rPr lang="sv-SE" b="1" dirty="0" smtClean="0"/>
              <a:t/>
            </a:r>
            <a:br>
              <a:rPr lang="sv-SE" b="1" dirty="0" smtClean="0"/>
            </a:br>
            <a:r>
              <a:rPr lang="sv-SE" b="1" dirty="0" smtClean="0"/>
              <a:t>Var i det strategiska </a:t>
            </a:r>
            <a:r>
              <a:rPr lang="sv-SE" dirty="0" smtClean="0"/>
              <a:t>arbetet</a:t>
            </a:r>
            <a:r>
              <a:rPr lang="sv-SE" b="1" dirty="0" smtClean="0"/>
              <a:t> befinner vi oss?</a:t>
            </a:r>
            <a:endParaRPr lang="sv-SE" b="1" dirty="0"/>
          </a:p>
        </p:txBody>
      </p:sp>
      <p:graphicFrame>
        <p:nvGraphicFramePr>
          <p:cNvPr id="4" name="Platshållare för innehåll 3"/>
          <p:cNvGraphicFramePr>
            <a:graphicFrameLocks noGrp="1"/>
          </p:cNvGraphicFramePr>
          <p:nvPr>
            <p:ph idx="1"/>
            <p:extLst/>
          </p:nvPr>
        </p:nvGraphicFramePr>
        <p:xfrm>
          <a:off x="1138475" y="836713"/>
          <a:ext cx="10517717" cy="4607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Rak koppling 5"/>
          <p:cNvCxnSpPr/>
          <p:nvPr/>
        </p:nvCxnSpPr>
        <p:spPr>
          <a:xfrm flipH="1">
            <a:off x="5793876" y="1508787"/>
            <a:ext cx="22059" cy="4320480"/>
          </a:xfrm>
          <a:prstGeom prst="line">
            <a:avLst/>
          </a:prstGeom>
        </p:spPr>
        <p:style>
          <a:lnRef idx="1">
            <a:schemeClr val="dk1"/>
          </a:lnRef>
          <a:fillRef idx="0">
            <a:schemeClr val="dk1"/>
          </a:fillRef>
          <a:effectRef idx="0">
            <a:schemeClr val="dk1"/>
          </a:effectRef>
          <a:fontRef idx="minor">
            <a:schemeClr val="tx1"/>
          </a:fontRef>
        </p:style>
      </p:cxnSp>
      <p:cxnSp>
        <p:nvCxnSpPr>
          <p:cNvPr id="9" name="Rak koppling 8"/>
          <p:cNvCxnSpPr/>
          <p:nvPr/>
        </p:nvCxnSpPr>
        <p:spPr>
          <a:xfrm flipH="1">
            <a:off x="8193743" y="1508787"/>
            <a:ext cx="22059" cy="4320480"/>
          </a:xfrm>
          <a:prstGeom prst="line">
            <a:avLst/>
          </a:prstGeom>
        </p:spPr>
        <p:style>
          <a:lnRef idx="1">
            <a:schemeClr val="dk1"/>
          </a:lnRef>
          <a:fillRef idx="0">
            <a:schemeClr val="dk1"/>
          </a:fillRef>
          <a:effectRef idx="0">
            <a:schemeClr val="dk1"/>
          </a:effectRef>
          <a:fontRef idx="minor">
            <a:schemeClr val="tx1"/>
          </a:fontRef>
        </p:style>
      </p:cxnSp>
      <p:sp>
        <p:nvSpPr>
          <p:cNvPr id="10" name="textruta 9"/>
          <p:cNvSpPr txBox="1"/>
          <p:nvPr/>
        </p:nvSpPr>
        <p:spPr>
          <a:xfrm>
            <a:off x="2302539" y="4611649"/>
            <a:ext cx="36484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rPr>
              <a:t>Förberedelser</a:t>
            </a:r>
          </a:p>
        </p:txBody>
      </p:sp>
      <p:sp>
        <p:nvSpPr>
          <p:cNvPr id="13" name="textruta 12"/>
          <p:cNvSpPr txBox="1"/>
          <p:nvPr/>
        </p:nvSpPr>
        <p:spPr>
          <a:xfrm>
            <a:off x="8573897" y="4580806"/>
            <a:ext cx="36484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rPr>
              <a:t>Fullföljande</a:t>
            </a:r>
          </a:p>
        </p:txBody>
      </p:sp>
      <p:sp>
        <p:nvSpPr>
          <p:cNvPr id="14" name="textruta 13"/>
          <p:cNvSpPr txBox="1"/>
          <p:nvPr/>
        </p:nvSpPr>
        <p:spPr>
          <a:xfrm>
            <a:off x="6022262" y="4612661"/>
            <a:ext cx="36484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rPr>
              <a:t>Genomförande</a:t>
            </a:r>
          </a:p>
        </p:txBody>
      </p:sp>
    </p:spTree>
    <p:extLst>
      <p:ext uri="{BB962C8B-B14F-4D97-AF65-F5344CB8AC3E}">
        <p14:creationId xmlns:p14="http://schemas.microsoft.com/office/powerpoint/2010/main" val="398721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A2F8665-1F5E-48B6-8F69-3808E018E27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FA53F77-7ED1-470E-9E1B-613863A6537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F1F9BFD5-536E-4EFB-8BA7-0CEAAD71048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3E5C01CD-26CD-498C-B5B2-187398BEE28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1E89B14D-A67A-4A52-971B-3AC3AEDB437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0AC86C2-97F7-4318-9E5E-0B24AA93FFB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2E2DE6BB-E3C8-4599-A4A5-97B283F46565}"/>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544FDC05-2EB9-47D5-9500-6999A8D2F25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5FC191A1-2676-4257-B1C4-D0E87902EC3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BC32EC66-0E3D-47DF-B8A7-D0BF633A4F78}"/>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8B98D1AF-FB3A-484C-BF44-105A589ABBC7}"/>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47D75EEA-9E5E-45E4-A2F6-63B222B0EF0B}"/>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124FFC8B-92B2-41BF-ADE7-9DFD854FB4E1}"/>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E5A8B9BC-CC82-46AE-96B8-EF245498760B}"/>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F7511FA4-FEE5-4112-B006-CF1FB758B14F}"/>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graphicEl>
                                              <a:dgm id="{8BD341DD-A65C-413A-8A97-07AB8428CE27}"/>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18F9BA56-A5A2-4533-9D3F-AE62DF270020}"/>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graphicEl>
                                              <a:dgm id="{E2E4390B-1A25-4EA4-9D77-A9466115AAD9}"/>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graphicEl>
                                              <a:dgm id="{BE7E0BB0-DAE8-476A-915F-0E8C15119496}"/>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graphicEl>
                                              <a:dgm id="{75CB4B61-1B2A-4738-BADE-4E3A0EA28807}"/>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
                                            <p:graphicEl>
                                              <a:dgm id="{6C108553-59DB-4D9A-B650-08CD0ED440BA}"/>
                                            </p:graphic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
                                            <p:graphicEl>
                                              <a:dgm id="{013EBF1C-9528-49BC-8866-80B6CECB9A18}"/>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
                                            <p:graphicEl>
                                              <a:dgm id="{D95CCD7C-0964-4BD8-9DC2-3E684A572D40}"/>
                                            </p:graphic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
                                            <p:graphicEl>
                                              <a:dgm id="{FC8485C3-3178-4DED-BB3E-5E039935D500}"/>
                                            </p:graphic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
                                            <p:graphicEl>
                                              <a:dgm id="{CADF5C0A-A6E3-4E2D-9E0E-501169AD7F55}"/>
                                            </p:graphic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
                                            <p:graphicEl>
                                              <a:dgm id="{B21B9A61-A247-4AD8-B3BE-208CE3E55B4B}"/>
                                            </p:graphic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
                                            <p:graphicEl>
                                              <a:dgm id="{91040850-D453-4948-A686-F30A3E845C8D}"/>
                                            </p:graphic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
                                            <p:graphicEl>
                                              <a:dgm id="{2F0C9499-9103-4A96-8CA5-8F6B1C7A09A8}"/>
                                            </p:graphic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
                                            <p:graphicEl>
                                              <a:dgm id="{C66D20ED-8AFF-4865-BE48-67174805FB6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 tar </a:t>
            </a:r>
            <a:r>
              <a:rPr lang="sv-SE" dirty="0" smtClean="0"/>
              <a:t>nästa stora </a:t>
            </a:r>
            <a:r>
              <a:rPr lang="sv-SE" dirty="0"/>
              <a:t>kliv i arbetet</a:t>
            </a:r>
          </a:p>
        </p:txBody>
      </p:sp>
      <p:sp>
        <p:nvSpPr>
          <p:cNvPr id="3" name="Platshållare för text 2"/>
          <p:cNvSpPr>
            <a:spLocks noGrp="1"/>
          </p:cNvSpPr>
          <p:nvPr>
            <p:ph type="body" idx="13"/>
          </p:nvPr>
        </p:nvSpPr>
        <p:spPr>
          <a:xfrm>
            <a:off x="676275" y="2285423"/>
            <a:ext cx="10823574" cy="288926"/>
          </a:xfrm>
        </p:spPr>
        <p:txBody>
          <a:bodyPr/>
          <a:lstStyle/>
          <a:p>
            <a:r>
              <a:rPr lang="sv-SE" sz="2000" dirty="0" smtClean="0">
                <a:solidFill>
                  <a:srgbClr val="0070C0"/>
                </a:solidFill>
              </a:rPr>
              <a:t>Mål: Öka livsvillkoren och livschanserna för medborgare i Jönköpings kommun prioriterade områden</a:t>
            </a:r>
            <a:endParaRPr lang="sv-SE" sz="2000" dirty="0"/>
          </a:p>
        </p:txBody>
      </p:sp>
      <p:sp>
        <p:nvSpPr>
          <p:cNvPr id="4" name="Platshållare för innehåll 3"/>
          <p:cNvSpPr>
            <a:spLocks noGrp="1"/>
          </p:cNvSpPr>
          <p:nvPr>
            <p:ph idx="1"/>
          </p:nvPr>
        </p:nvSpPr>
        <p:spPr>
          <a:xfrm>
            <a:off x="676274" y="2885789"/>
            <a:ext cx="10823575" cy="3249511"/>
          </a:xfrm>
        </p:spPr>
        <p:txBody>
          <a:bodyPr/>
          <a:lstStyle/>
          <a:p>
            <a:pPr marL="0" indent="0">
              <a:buNone/>
            </a:pPr>
            <a:r>
              <a:rPr lang="sv-SE" b="1" dirty="0" smtClean="0"/>
              <a:t>5 målområden</a:t>
            </a:r>
          </a:p>
          <a:p>
            <a:pPr>
              <a:buFont typeface="Arial" panose="020B0604020202020204" pitchFamily="34" charset="0"/>
              <a:buChar char="•"/>
            </a:pPr>
            <a:r>
              <a:rPr lang="sv-SE" dirty="0" smtClean="0"/>
              <a:t>Sysselsättning </a:t>
            </a:r>
            <a:r>
              <a:rPr lang="sv-SE" dirty="0"/>
              <a:t>genom arbete eller studier</a:t>
            </a:r>
          </a:p>
          <a:p>
            <a:pPr>
              <a:buFont typeface="Arial" panose="020B0604020202020204" pitchFamily="34" charset="0"/>
              <a:buChar char="•"/>
            </a:pPr>
            <a:r>
              <a:rPr lang="sv-SE" dirty="0"/>
              <a:t>Fritid och hälsa</a:t>
            </a:r>
          </a:p>
          <a:p>
            <a:pPr>
              <a:buFont typeface="Arial" panose="020B0604020202020204" pitchFamily="34" charset="0"/>
              <a:buChar char="•"/>
            </a:pPr>
            <a:r>
              <a:rPr lang="sv-SE" dirty="0"/>
              <a:t>Demokrati och inflytande</a:t>
            </a:r>
          </a:p>
          <a:p>
            <a:pPr>
              <a:buFont typeface="Arial" panose="020B0604020202020204" pitchFamily="34" charset="0"/>
              <a:buChar char="•"/>
            </a:pPr>
            <a:r>
              <a:rPr lang="sv-SE" dirty="0"/>
              <a:t>Boende och stadsutveckling</a:t>
            </a:r>
          </a:p>
          <a:p>
            <a:pPr>
              <a:buFont typeface="Arial" panose="020B0604020202020204" pitchFamily="34" charset="0"/>
              <a:buChar char="•"/>
            </a:pPr>
            <a:r>
              <a:rPr lang="sv-SE" dirty="0"/>
              <a:t>Trygghet och brott</a:t>
            </a:r>
          </a:p>
          <a:p>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FF88D2-35D6-40AF-9536-37D255975B03}" type="datetime1">
              <a:rPr kumimoji="0" lang="sv-SE" sz="12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2023-08-31</a:t>
            </a:fld>
            <a:endParaRPr kumimoji="0" lang="sv-SE"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01977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6274" y="790524"/>
            <a:ext cx="10823575" cy="1119239"/>
          </a:xfrm>
        </p:spPr>
        <p:txBody>
          <a:bodyPr/>
          <a:lstStyle/>
          <a:p>
            <a:pPr lvl="0"/>
            <a:r>
              <a:rPr lang="sv-SE" dirty="0"/>
              <a:t>Vi är stolta och vill berätta om vad vi gör i de prioriterade områdena</a:t>
            </a:r>
          </a:p>
        </p:txBody>
      </p:sp>
      <p:sp>
        <p:nvSpPr>
          <p:cNvPr id="3" name="Platshållare för innehåll 2"/>
          <p:cNvSpPr>
            <a:spLocks noGrp="1"/>
          </p:cNvSpPr>
          <p:nvPr>
            <p:ph idx="1"/>
          </p:nvPr>
        </p:nvSpPr>
        <p:spPr/>
        <p:txBody>
          <a:bodyPr/>
          <a:lstStyle/>
          <a:p>
            <a:pPr>
              <a:buFont typeface="Arial" panose="020B0604020202020204" pitchFamily="34" charset="0"/>
              <a:buChar char="•"/>
            </a:pPr>
            <a:r>
              <a:rPr lang="sv-SE" dirty="0" smtClean="0"/>
              <a:t>Kommunikationsplan</a:t>
            </a:r>
          </a:p>
          <a:p>
            <a:pPr>
              <a:buFont typeface="Arial" panose="020B0604020202020204" pitchFamily="34" charset="0"/>
              <a:buChar char="•"/>
            </a:pPr>
            <a:r>
              <a:rPr lang="sv-SE" dirty="0" smtClean="0"/>
              <a:t> Lyfter </a:t>
            </a:r>
            <a:r>
              <a:rPr lang="sv-SE" dirty="0"/>
              <a:t>berättelser där samverkan är i fokus</a:t>
            </a:r>
            <a:r>
              <a:rPr lang="sv-SE" dirty="0" smtClean="0"/>
              <a:t>.</a:t>
            </a:r>
          </a:p>
          <a:p>
            <a:pPr marL="0" indent="0">
              <a:buNone/>
            </a:pPr>
            <a:endParaRPr lang="sv-SE" dirty="0"/>
          </a:p>
          <a:p>
            <a:pPr marL="0" indent="0">
              <a:buNone/>
            </a:pPr>
            <a:endParaRPr lang="sv-SE" dirty="0" smtClean="0"/>
          </a:p>
          <a:p>
            <a:pPr marL="0" indent="0">
              <a:buNone/>
            </a:pPr>
            <a:endParaRPr lang="sv-SE" dirty="0"/>
          </a:p>
          <a:p>
            <a:pPr marL="0" indent="0">
              <a:buNone/>
            </a:pPr>
            <a:r>
              <a:rPr lang="sv-SE" b="1" dirty="0" smtClean="0"/>
              <a:t>Hemsida: </a:t>
            </a:r>
            <a:r>
              <a:rPr lang="sv-SE" dirty="0" smtClean="0">
                <a:solidFill>
                  <a:srgbClr val="0070C0"/>
                </a:solidFill>
              </a:rPr>
              <a:t>https</a:t>
            </a:r>
            <a:r>
              <a:rPr lang="sv-SE" dirty="0">
                <a:solidFill>
                  <a:srgbClr val="0070C0"/>
                </a:solidFill>
              </a:rPr>
              <a:t>://www.jonkoping.se/kommunpolitik/saarbetarkommunenmed/samverkan/allaktivitetshus.4.5c53eef51824c00944f51878.html</a:t>
            </a:r>
          </a:p>
          <a:p>
            <a:pPr marL="0" indent="0">
              <a:buNone/>
            </a:pPr>
            <a:endParaRPr lang="sv-SE" dirty="0"/>
          </a:p>
          <a:p>
            <a:endParaRPr lang="sv-SE" dirty="0" smtClean="0"/>
          </a:p>
          <a:p>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5890F2-94F8-491F-A265-13C506D041A8}" type="datetime1">
              <a:rPr kumimoji="0" lang="sv-SE" sz="12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2023-08-31</a:t>
            </a:fld>
            <a:endParaRPr kumimoji="0" lang="sv-SE"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96708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5" name="Bildobjekt 4"/>
          <p:cNvPicPr>
            <a:picLocks noChangeAspect="1"/>
          </p:cNvPicPr>
          <p:nvPr/>
        </p:nvPicPr>
        <p:blipFill>
          <a:blip r:embed="rId2"/>
          <a:stretch>
            <a:fillRect/>
          </a:stretch>
        </p:blipFill>
        <p:spPr>
          <a:xfrm>
            <a:off x="-1333500" y="-714375"/>
            <a:ext cx="14859000" cy="8286750"/>
          </a:xfrm>
          <a:prstGeom prst="rect">
            <a:avLst/>
          </a:prstGeom>
        </p:spPr>
      </p:pic>
    </p:spTree>
    <p:extLst>
      <p:ext uri="{BB962C8B-B14F-4D97-AF65-F5344CB8AC3E}">
        <p14:creationId xmlns:p14="http://schemas.microsoft.com/office/powerpoint/2010/main" val="12945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Framåt</a:t>
            </a:r>
            <a:endParaRPr lang="sv-SE" dirty="0"/>
          </a:p>
        </p:txBody>
      </p:sp>
      <p:sp>
        <p:nvSpPr>
          <p:cNvPr id="3" name="Platshållare för text 2"/>
          <p:cNvSpPr>
            <a:spLocks noGrp="1"/>
          </p:cNvSpPr>
          <p:nvPr>
            <p:ph type="body" idx="13"/>
          </p:nvPr>
        </p:nvSpPr>
        <p:spPr/>
        <p:txBody>
          <a:bodyPr/>
          <a:lstStyle/>
          <a:p>
            <a:endParaRPr lang="sv-SE" dirty="0"/>
          </a:p>
        </p:txBody>
      </p:sp>
      <p:sp>
        <p:nvSpPr>
          <p:cNvPr id="4" name="Platshållare för innehåll 3"/>
          <p:cNvSpPr>
            <a:spLocks noGrp="1"/>
          </p:cNvSpPr>
          <p:nvPr>
            <p:ph idx="1"/>
          </p:nvPr>
        </p:nvSpPr>
        <p:spPr/>
        <p:txBody>
          <a:bodyPr/>
          <a:lstStyle/>
          <a:p>
            <a:r>
              <a:rPr lang="sv-SE" dirty="0" smtClean="0"/>
              <a:t>Gemensamt fokusera på stadsdelen och utveckling av platssamverkan </a:t>
            </a:r>
          </a:p>
          <a:p>
            <a:r>
              <a:rPr lang="sv-SE" dirty="0" smtClean="0"/>
              <a:t>Fokusera på dialoger i områdena</a:t>
            </a:r>
          </a:p>
          <a:p>
            <a:r>
              <a:rPr lang="sv-SE" dirty="0" smtClean="0"/>
              <a:t>Fokusera på att stärka redan befintliga framgångsrika koncept</a:t>
            </a:r>
          </a:p>
          <a:p>
            <a:r>
              <a:rPr lang="sv-SE" dirty="0" smtClean="0"/>
              <a:t>Fortsätta synka verksamheter för att gemensamt hitta nya tillvägagångsätt att öka livschanserna </a:t>
            </a:r>
          </a:p>
          <a:p>
            <a:r>
              <a:rPr lang="sv-SE" dirty="0" smtClean="0"/>
              <a:t>Hittar nya åtgärder i samverkan mellan kommun, civilsamhälle, myndigheter,</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FF88D2-35D6-40AF-9536-37D255975B03}" type="datetime1">
              <a:rPr kumimoji="0" lang="sv-SE" sz="12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2023-08-31</a:t>
            </a:fld>
            <a:endParaRPr kumimoji="0" lang="sv-SE"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55885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Frågor?</a:t>
            </a:r>
            <a:endParaRPr lang="sv-SE" dirty="0"/>
          </a:p>
        </p:txBody>
      </p:sp>
      <p:sp>
        <p:nvSpPr>
          <p:cNvPr id="4" name="Platshållare för innehåll 3"/>
          <p:cNvSpPr>
            <a:spLocks noGrp="1"/>
          </p:cNvSpPr>
          <p:nvPr>
            <p:ph idx="1"/>
          </p:nvPr>
        </p:nvSpPr>
        <p:spPr/>
        <p:txBody>
          <a:bodyPr/>
          <a:lstStyle/>
          <a:p>
            <a:pPr marL="0" indent="0">
              <a:buNone/>
            </a:pPr>
            <a:r>
              <a:rPr lang="sv-SE" dirty="0" smtClean="0"/>
              <a:t>Johan Wallin</a:t>
            </a:r>
          </a:p>
          <a:p>
            <a:pPr marL="0" indent="0">
              <a:buNone/>
            </a:pPr>
            <a:r>
              <a:rPr lang="sv-SE" u="sng" dirty="0" smtClean="0">
                <a:hlinkClick r:id="rId3"/>
              </a:rPr>
              <a:t>johan.wallin2@jonkoping.se</a:t>
            </a:r>
            <a:endParaRPr lang="sv-SE" u="sng" dirty="0" smtClean="0"/>
          </a:p>
          <a:p>
            <a:endParaRPr lang="sv-SE" u="sng" dirty="0" smtClean="0"/>
          </a:p>
          <a:p>
            <a:pPr marL="0" indent="0">
              <a:buNone/>
            </a:pPr>
            <a:endParaRPr lang="sv-SE" u="sng" dirty="0"/>
          </a:p>
          <a:p>
            <a:pPr marL="0" indent="0">
              <a:buNone/>
            </a:pPr>
            <a:r>
              <a:rPr lang="sv-SE" u="sng" dirty="0" smtClean="0"/>
              <a:t>Följ arbetet:</a:t>
            </a:r>
          </a:p>
          <a:p>
            <a:pPr marL="0" indent="0">
              <a:buNone/>
            </a:pPr>
            <a:r>
              <a:rPr lang="sv-SE" dirty="0">
                <a:solidFill>
                  <a:schemeClr val="accent1"/>
                </a:solidFill>
              </a:rPr>
              <a:t>https://www.jonkoping.se/kommunpolitik/saarbetarkommunenmed/samverkan/allaktivitetshus.4.5c53eef51824c00944f51878.html</a:t>
            </a: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FF88D2-35D6-40AF-9536-37D255975B03}" type="datetime1">
              <a:rPr kumimoji="0" lang="sv-SE" sz="12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2023-08-31</a:t>
            </a:fld>
            <a:endParaRPr kumimoji="0" lang="sv-SE"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18453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4" name="Bildobjekt 3"/>
          <p:cNvPicPr>
            <a:picLocks noChangeAspect="1"/>
          </p:cNvPicPr>
          <p:nvPr/>
        </p:nvPicPr>
        <p:blipFill>
          <a:blip r:embed="rId2"/>
          <a:stretch>
            <a:fillRect/>
          </a:stretch>
        </p:blipFill>
        <p:spPr>
          <a:xfrm>
            <a:off x="-1152525" y="-619125"/>
            <a:ext cx="14497050" cy="8096250"/>
          </a:xfrm>
          <a:prstGeom prst="rect">
            <a:avLst/>
          </a:prstGeom>
        </p:spPr>
      </p:pic>
    </p:spTree>
    <p:extLst>
      <p:ext uri="{BB962C8B-B14F-4D97-AF65-F5344CB8AC3E}">
        <p14:creationId xmlns:p14="http://schemas.microsoft.com/office/powerpoint/2010/main" val="272166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4" name="Bildobjekt 3"/>
          <p:cNvPicPr>
            <a:picLocks noChangeAspect="1"/>
          </p:cNvPicPr>
          <p:nvPr/>
        </p:nvPicPr>
        <p:blipFill>
          <a:blip r:embed="rId2"/>
          <a:stretch>
            <a:fillRect/>
          </a:stretch>
        </p:blipFill>
        <p:spPr>
          <a:xfrm>
            <a:off x="-1123950" y="-581025"/>
            <a:ext cx="14439900" cy="8020050"/>
          </a:xfrm>
          <a:prstGeom prst="rect">
            <a:avLst/>
          </a:prstGeom>
        </p:spPr>
      </p:pic>
    </p:spTree>
    <p:extLst>
      <p:ext uri="{BB962C8B-B14F-4D97-AF65-F5344CB8AC3E}">
        <p14:creationId xmlns:p14="http://schemas.microsoft.com/office/powerpoint/2010/main" val="4294067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4" name="Bildobjekt 3"/>
          <p:cNvPicPr>
            <a:picLocks noChangeAspect="1"/>
          </p:cNvPicPr>
          <p:nvPr/>
        </p:nvPicPr>
        <p:blipFill>
          <a:blip r:embed="rId2"/>
          <a:stretch>
            <a:fillRect/>
          </a:stretch>
        </p:blipFill>
        <p:spPr>
          <a:xfrm>
            <a:off x="-1385888" y="-809625"/>
            <a:ext cx="14963775" cy="8477250"/>
          </a:xfrm>
          <a:prstGeom prst="rect">
            <a:avLst/>
          </a:prstGeom>
        </p:spPr>
      </p:pic>
    </p:spTree>
    <p:extLst>
      <p:ext uri="{BB962C8B-B14F-4D97-AF65-F5344CB8AC3E}">
        <p14:creationId xmlns:p14="http://schemas.microsoft.com/office/powerpoint/2010/main" val="1873976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5" name="Bildobjekt 4"/>
          <p:cNvPicPr>
            <a:picLocks noChangeAspect="1"/>
          </p:cNvPicPr>
          <p:nvPr/>
        </p:nvPicPr>
        <p:blipFill>
          <a:blip r:embed="rId2"/>
          <a:stretch>
            <a:fillRect/>
          </a:stretch>
        </p:blipFill>
        <p:spPr>
          <a:xfrm>
            <a:off x="838200" y="108274"/>
            <a:ext cx="7412037" cy="6623686"/>
          </a:xfrm>
          <a:prstGeom prst="rect">
            <a:avLst/>
          </a:prstGeom>
        </p:spPr>
      </p:pic>
    </p:spTree>
    <p:extLst>
      <p:ext uri="{BB962C8B-B14F-4D97-AF65-F5344CB8AC3E}">
        <p14:creationId xmlns:p14="http://schemas.microsoft.com/office/powerpoint/2010/main" val="3298940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4" name="Bildobjekt 3"/>
          <p:cNvPicPr>
            <a:picLocks noChangeAspect="1"/>
          </p:cNvPicPr>
          <p:nvPr/>
        </p:nvPicPr>
        <p:blipFill>
          <a:blip r:embed="rId2"/>
          <a:stretch>
            <a:fillRect/>
          </a:stretch>
        </p:blipFill>
        <p:spPr>
          <a:xfrm>
            <a:off x="-723900" y="-490538"/>
            <a:ext cx="13639800" cy="7839075"/>
          </a:xfrm>
          <a:prstGeom prst="rect">
            <a:avLst/>
          </a:prstGeom>
        </p:spPr>
      </p:pic>
    </p:spTree>
    <p:extLst>
      <p:ext uri="{BB962C8B-B14F-4D97-AF65-F5344CB8AC3E}">
        <p14:creationId xmlns:p14="http://schemas.microsoft.com/office/powerpoint/2010/main" val="17936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4" name="Bildobjekt 3"/>
          <p:cNvPicPr>
            <a:picLocks noChangeAspect="1"/>
          </p:cNvPicPr>
          <p:nvPr/>
        </p:nvPicPr>
        <p:blipFill>
          <a:blip r:embed="rId2"/>
          <a:stretch>
            <a:fillRect/>
          </a:stretch>
        </p:blipFill>
        <p:spPr>
          <a:xfrm>
            <a:off x="-1190625" y="-795338"/>
            <a:ext cx="14573250" cy="8448675"/>
          </a:xfrm>
          <a:prstGeom prst="rect">
            <a:avLst/>
          </a:prstGeom>
        </p:spPr>
      </p:pic>
    </p:spTree>
    <p:extLst>
      <p:ext uri="{BB962C8B-B14F-4D97-AF65-F5344CB8AC3E}">
        <p14:creationId xmlns:p14="http://schemas.microsoft.com/office/powerpoint/2010/main" val="4022086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A7622D4-C3B7-487F-49B0-864970ABDA86}"/>
              </a:ext>
            </a:extLst>
          </p:cNvPr>
          <p:cNvSpPr>
            <a:spLocks noGrp="1"/>
          </p:cNvSpPr>
          <p:nvPr>
            <p:ph type="ctrTitle"/>
          </p:nvPr>
        </p:nvSpPr>
        <p:spPr>
          <a:xfrm>
            <a:off x="1450848" y="1771587"/>
            <a:ext cx="9144000" cy="2419092"/>
          </a:xfrm>
        </p:spPr>
        <p:txBody>
          <a:bodyPr/>
          <a:lstStyle/>
          <a:p>
            <a:r>
              <a:rPr lang="sv-SE" dirty="0" smtClean="0"/>
              <a:t>Överbrygga klyftor</a:t>
            </a:r>
            <a:br>
              <a:rPr lang="sv-SE" dirty="0" smtClean="0"/>
            </a:br>
            <a:r>
              <a:rPr lang="sv-SE" dirty="0" smtClean="0"/>
              <a:t/>
            </a:r>
            <a:br>
              <a:rPr lang="sv-SE" dirty="0" smtClean="0"/>
            </a:br>
            <a:r>
              <a:rPr lang="sv-SE" sz="3200" dirty="0" smtClean="0"/>
              <a:t>Ett </a:t>
            </a:r>
            <a:r>
              <a:rPr lang="sv-SE" sz="3200" dirty="0"/>
              <a:t>sammanhållet utvecklingsarbete </a:t>
            </a:r>
            <a:r>
              <a:rPr lang="sv-SE" sz="3200" dirty="0" smtClean="0"/>
              <a:t/>
            </a:r>
            <a:br>
              <a:rPr lang="sv-SE" sz="3200" dirty="0" smtClean="0"/>
            </a:br>
            <a:r>
              <a:rPr lang="sv-SE" sz="3200" dirty="0" smtClean="0"/>
              <a:t>i </a:t>
            </a:r>
            <a:r>
              <a:rPr lang="sv-SE" sz="3200" dirty="0"/>
              <a:t>prioriterade </a:t>
            </a:r>
            <a:r>
              <a:rPr lang="sv-SE" sz="3200" dirty="0" smtClean="0"/>
              <a:t>områden (SUP)</a:t>
            </a:r>
            <a:endParaRPr lang="sv-SE" sz="3600" dirty="0"/>
          </a:p>
        </p:txBody>
      </p:sp>
      <p:sp>
        <p:nvSpPr>
          <p:cNvPr id="4" name="Platshållare för datum 3">
            <a:extLst>
              <a:ext uri="{FF2B5EF4-FFF2-40B4-BE49-F238E27FC236}">
                <a16:creationId xmlns:a16="http://schemas.microsoft.com/office/drawing/2014/main" id="{C16062EC-2243-4562-97BE-9EA2463831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5900BA-5696-43D6-952F-3A551C5FAE03}" type="datetime1">
              <a:rPr kumimoji="0" lang="sv-SE" sz="1200" b="1" i="0" u="none" strike="noStrike" kern="1200" cap="none" spc="0" normalizeH="0" baseline="0" noProof="0" smtClean="0">
                <a:ln>
                  <a:noFill/>
                </a:ln>
                <a:solidFill>
                  <a:prstClr val="white">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2023-08-31</a:t>
            </a:fld>
            <a:endParaRPr kumimoji="0" lang="sv-SE" sz="1200" b="1" i="0" u="none" strike="noStrike" kern="1200" cap="none" spc="0" normalizeH="0" baseline="0" noProof="0" dirty="0">
              <a:ln>
                <a:noFill/>
              </a:ln>
              <a:solidFill>
                <a:prstClr val="white">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58712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SERVALUE" val="regFörvaltning"/>
</p:tagLst>
</file>

<file path=ppt/tags/tag2.xml><?xml version="1.0" encoding="utf-8"?>
<p:tagLst xmlns:a="http://schemas.openxmlformats.org/drawingml/2006/main" xmlns:r="http://schemas.openxmlformats.org/officeDocument/2006/relationships" xmlns:p="http://schemas.openxmlformats.org/presentationml/2006/main">
  <p:tag name="USERVALUE" val="regFörvaltning"/>
</p:tagLst>
</file>

<file path=ppt/tags/tag3.xml><?xml version="1.0" encoding="utf-8"?>
<p:tagLst xmlns:a="http://schemas.openxmlformats.org/drawingml/2006/main" xmlns:r="http://schemas.openxmlformats.org/officeDocument/2006/relationships" xmlns:p="http://schemas.openxmlformats.org/presentationml/2006/main">
  <p:tag name="USERVALUE" val="regFörvaltning"/>
</p:tagLst>
</file>

<file path=ppt/tags/tag4.xml><?xml version="1.0" encoding="utf-8"?>
<p:tagLst xmlns:a="http://schemas.openxmlformats.org/drawingml/2006/main" xmlns:r="http://schemas.openxmlformats.org/officeDocument/2006/relationships" xmlns:p="http://schemas.openxmlformats.org/presentationml/2006/main">
  <p:tag name="USERVALUE" val="regFörvaltning"/>
</p:tagLst>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Jönköping - Mörk">
  <a:themeElements>
    <a:clrScheme name="Jönköping">
      <a:dk1>
        <a:sysClr val="windowText" lastClr="000000"/>
      </a:dk1>
      <a:lt1>
        <a:sysClr val="window" lastClr="FFFFFF"/>
      </a:lt1>
      <a:dk2>
        <a:srgbClr val="183D49"/>
      </a:dk2>
      <a:lt2>
        <a:srgbClr val="FAF9F7"/>
      </a:lt2>
      <a:accent1>
        <a:srgbClr val="007FC7"/>
      </a:accent1>
      <a:accent2>
        <a:srgbClr val="AD2D3A"/>
      </a:accent2>
      <a:accent3>
        <a:srgbClr val="00A3B8"/>
      </a:accent3>
      <a:accent4>
        <a:srgbClr val="008369"/>
      </a:accent4>
      <a:accent5>
        <a:srgbClr val="ED6E50"/>
      </a:accent5>
      <a:accent6>
        <a:srgbClr val="8B4A96"/>
      </a:accent6>
      <a:hlink>
        <a:srgbClr val="007FC7"/>
      </a:hlink>
      <a:folHlink>
        <a:srgbClr val="0083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D5F05DC3-C30C-4779-9E94-27AE59BE5C2E}" vid="{3584150E-E3E8-404D-9A97-2FFA002DDE99}"/>
    </a:ext>
  </a:extLst>
</a:theme>
</file>

<file path=ppt/theme/theme2.xml><?xml version="1.0" encoding="utf-8"?>
<a:theme xmlns:a="http://schemas.openxmlformats.org/drawingml/2006/main" name="Jönköping - Light">
  <a:themeElements>
    <a:clrScheme name="Jönköping">
      <a:dk1>
        <a:sysClr val="windowText" lastClr="000000"/>
      </a:dk1>
      <a:lt1>
        <a:sysClr val="window" lastClr="FFFFFF"/>
      </a:lt1>
      <a:dk2>
        <a:srgbClr val="183D49"/>
      </a:dk2>
      <a:lt2>
        <a:srgbClr val="FAF9F7"/>
      </a:lt2>
      <a:accent1>
        <a:srgbClr val="007FC7"/>
      </a:accent1>
      <a:accent2>
        <a:srgbClr val="AD2D3A"/>
      </a:accent2>
      <a:accent3>
        <a:srgbClr val="00A3B8"/>
      </a:accent3>
      <a:accent4>
        <a:srgbClr val="008369"/>
      </a:accent4>
      <a:accent5>
        <a:srgbClr val="ED6E50"/>
      </a:accent5>
      <a:accent6>
        <a:srgbClr val="8B4A96"/>
      </a:accent6>
      <a:hlink>
        <a:srgbClr val="007FC7"/>
      </a:hlink>
      <a:folHlink>
        <a:srgbClr val="0083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D5F05DC3-C30C-4779-9E94-27AE59BE5C2E}" vid="{8974CF26-F619-4011-BD97-AC72874A4F3F}"/>
    </a:ext>
  </a:extLst>
</a:theme>
</file>

<file path=ppt/theme/theme3.xml><?xml version="1.0" encoding="utf-8"?>
<a:theme xmlns:a="http://schemas.openxmlformats.org/drawingml/2006/main" name="Himmel">
  <a:themeElements>
    <a:clrScheme name="Himme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Himme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imme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2207</Words>
  <Application>Microsoft Office PowerPoint</Application>
  <PresentationFormat>Bredbild</PresentationFormat>
  <Paragraphs>282</Paragraphs>
  <Slides>21</Slides>
  <Notes>13</Notes>
  <HiddenSlides>1</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Calibri Light</vt:lpstr>
      <vt:lpstr>Jönköping - Mörk</vt:lpstr>
      <vt:lpstr>Jönköping - Light</vt:lpstr>
      <vt:lpstr>Himmel</vt:lpstr>
      <vt:lpstr>Studiebesök till Jönköping 2023-08-30</vt:lpstr>
      <vt:lpstr>PowerPoint-presentation</vt:lpstr>
      <vt:lpstr>PowerPoint-presentation</vt:lpstr>
      <vt:lpstr>PowerPoint-presentation</vt:lpstr>
      <vt:lpstr>PowerPoint-presentation</vt:lpstr>
      <vt:lpstr>PowerPoint-presentation</vt:lpstr>
      <vt:lpstr>PowerPoint-presentation</vt:lpstr>
      <vt:lpstr>PowerPoint-presentation</vt:lpstr>
      <vt:lpstr>Överbrygga klyftor  Ett sammanhållet utvecklingsarbete  i prioriterade områden (SUP)</vt:lpstr>
      <vt:lpstr>Bakgrund</vt:lpstr>
      <vt:lpstr>Vad är sammanhållet utvecklingsarbete?</vt:lpstr>
      <vt:lpstr>Varför?</vt:lpstr>
      <vt:lpstr>PowerPoint-presentation</vt:lpstr>
      <vt:lpstr>Vad har vi gjort hittills?</vt:lpstr>
      <vt:lpstr>Åtgärder</vt:lpstr>
      <vt:lpstr> Ett sätt att se på områdesarbete</vt:lpstr>
      <vt:lpstr> Var i det strategiska arbetet befinner vi oss?</vt:lpstr>
      <vt:lpstr>Vi tar nästa stora kliv i arbetet</vt:lpstr>
      <vt:lpstr>Vi är stolta och vill berätta om vad vi gör i de prioriterade områdena</vt:lpstr>
      <vt:lpstr>Framåt</vt:lpstr>
      <vt:lpstr>Frågor?</vt:lpstr>
    </vt:vector>
  </TitlesOfParts>
  <Company>Gislaveds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Studiebesök till Jönköping 2023-08-30</dc:title>
  <dc:creator>Heli Villanen</dc:creator>
  <cp:lastModifiedBy>Heli Villanen</cp:lastModifiedBy>
  <cp:revision>2</cp:revision>
  <dcterms:created xsi:type="dcterms:W3CDTF">2023-08-31T10:01:15Z</dcterms:created>
  <dcterms:modified xsi:type="dcterms:W3CDTF">2023-08-31T10:01:50Z</dcterms:modified>
</cp:coreProperties>
</file>