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42"/>
  </p:notesMasterIdLst>
  <p:sldIdLst>
    <p:sldId id="323" r:id="rId4"/>
    <p:sldId id="269" r:id="rId5"/>
    <p:sldId id="276" r:id="rId6"/>
    <p:sldId id="278" r:id="rId7"/>
    <p:sldId id="279" r:id="rId8"/>
    <p:sldId id="280" r:id="rId9"/>
    <p:sldId id="281" r:id="rId10"/>
    <p:sldId id="307" r:id="rId11"/>
    <p:sldId id="308" r:id="rId12"/>
    <p:sldId id="282" r:id="rId13"/>
    <p:sldId id="283" r:id="rId14"/>
    <p:sldId id="309" r:id="rId15"/>
    <p:sldId id="285" r:id="rId16"/>
    <p:sldId id="286" r:id="rId17"/>
    <p:sldId id="319" r:id="rId18"/>
    <p:sldId id="310" r:id="rId19"/>
    <p:sldId id="287" r:id="rId20"/>
    <p:sldId id="289" r:id="rId21"/>
    <p:sldId id="320" r:id="rId22"/>
    <p:sldId id="290" r:id="rId23"/>
    <p:sldId id="300" r:id="rId24"/>
    <p:sldId id="301" r:id="rId25"/>
    <p:sldId id="302" r:id="rId26"/>
    <p:sldId id="304" r:id="rId27"/>
    <p:sldId id="305" r:id="rId28"/>
    <p:sldId id="306" r:id="rId29"/>
    <p:sldId id="315" r:id="rId30"/>
    <p:sldId id="316" r:id="rId31"/>
    <p:sldId id="312" r:id="rId32"/>
    <p:sldId id="291" r:id="rId33"/>
    <p:sldId id="292" r:id="rId34"/>
    <p:sldId id="314" r:id="rId35"/>
    <p:sldId id="293" r:id="rId36"/>
    <p:sldId id="321" r:id="rId37"/>
    <p:sldId id="295" r:id="rId38"/>
    <p:sldId id="299" r:id="rId39"/>
    <p:sldId id="318" r:id="rId40"/>
    <p:sldId id="275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4065" userDrawn="1">
          <p15:clr>
            <a:srgbClr val="A4A3A4"/>
          </p15:clr>
        </p15:guide>
        <p15:guide id="3" orient="horz" pos="890" userDrawn="1">
          <p15:clr>
            <a:srgbClr val="A4A3A4"/>
          </p15:clr>
        </p15:guide>
        <p15:guide id="4" orient="horz" pos="1525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pos="7333" userDrawn="1">
          <p15:clr>
            <a:srgbClr val="A4A3A4"/>
          </p15:clr>
        </p15:guide>
        <p15:guide id="9" pos="665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2795" userDrawn="1">
          <p15:clr>
            <a:srgbClr val="A4A3A4"/>
          </p15:clr>
        </p15:guide>
        <p15:guide id="15" orient="horz" pos="3430" userDrawn="1">
          <p15:clr>
            <a:srgbClr val="A4A3A4"/>
          </p15:clr>
        </p15:guide>
        <p15:guide id="16" pos="4475" userDrawn="1">
          <p15:clr>
            <a:srgbClr val="A4A3A4"/>
          </p15:clr>
        </p15:guide>
        <p15:guide id="17" pos="5110" userDrawn="1">
          <p15:clr>
            <a:srgbClr val="A4A3A4"/>
          </p15:clr>
        </p15:guide>
        <p15:guide id="18" pos="5745" userDrawn="1">
          <p15:clr>
            <a:srgbClr val="A4A3A4"/>
          </p15:clr>
        </p15:guide>
        <p15:guide id="19" pos="6380" userDrawn="1">
          <p15:clr>
            <a:srgbClr val="A4A3A4"/>
          </p15:clr>
        </p15:guide>
        <p15:guide id="20" pos="7015" userDrawn="1">
          <p15:clr>
            <a:srgbClr val="A4A3A4"/>
          </p15:clr>
        </p15:guide>
        <p15:guide id="21" pos="1300" userDrawn="1">
          <p15:clr>
            <a:srgbClr val="A4A3A4"/>
          </p15:clr>
        </p15:guide>
        <p15:guide id="22" pos="1935" userDrawn="1">
          <p15:clr>
            <a:srgbClr val="A4A3A4"/>
          </p15:clr>
        </p15:guide>
        <p15:guide id="23" pos="2570" userDrawn="1">
          <p15:clr>
            <a:srgbClr val="A4A3A4"/>
          </p15:clr>
        </p15:guide>
        <p15:guide id="24" pos="32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 Åberg" initials="HÅ" lastIdx="30" clrIdx="0">
    <p:extLst>
      <p:ext uri="{19B8F6BF-5375-455C-9EA6-DF929625EA0E}">
        <p15:presenceInfo xmlns:p15="http://schemas.microsoft.com/office/powerpoint/2012/main" userId="S-1-5-21-2921893504-2693792623-1900254580-50822" providerId="AD"/>
      </p:ext>
    </p:extLst>
  </p:cmAuthor>
  <p:cmAuthor id="2" name="Josefin Leijon" initials="JL" lastIdx="5" clrIdx="1">
    <p:extLst>
      <p:ext uri="{19B8F6BF-5375-455C-9EA6-DF929625EA0E}">
        <p15:presenceInfo xmlns:p15="http://schemas.microsoft.com/office/powerpoint/2012/main" userId="S-1-5-21-2921893504-2693792623-1900254580-36812" providerId="AD"/>
      </p:ext>
    </p:extLst>
  </p:cmAuthor>
  <p:cmAuthor id="3" name="Jessica Kjellström" initials="JK" lastIdx="2" clrIdx="2">
    <p:extLst>
      <p:ext uri="{19B8F6BF-5375-455C-9EA6-DF929625EA0E}">
        <p15:presenceInfo xmlns:p15="http://schemas.microsoft.com/office/powerpoint/2012/main" userId="S-1-5-21-2921893504-2693792623-1900254580-609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4B"/>
    <a:srgbClr val="70207C"/>
    <a:srgbClr val="EC6C04"/>
    <a:srgbClr val="0078A4"/>
    <a:srgbClr val="006C50"/>
    <a:srgbClr val="E41C04"/>
    <a:srgbClr val="FFD800"/>
    <a:srgbClr val="E00068"/>
    <a:srgbClr val="58B030"/>
    <a:srgbClr val="6C6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46" autoAdjust="0"/>
    <p:restoredTop sz="64570" autoAdjust="0"/>
  </p:normalViewPr>
  <p:slideViewPr>
    <p:cSldViewPr>
      <p:cViewPr varScale="1">
        <p:scale>
          <a:sx n="78" d="100"/>
          <a:sy n="78" d="100"/>
        </p:scale>
        <p:origin x="2196" y="90"/>
      </p:cViewPr>
      <p:guideLst>
        <p:guide orient="horz" pos="2160"/>
        <p:guide orient="horz" pos="4065"/>
        <p:guide orient="horz" pos="890"/>
        <p:guide orient="horz" pos="1525"/>
        <p:guide orient="horz" pos="255"/>
        <p:guide pos="347"/>
        <p:guide pos="7333"/>
        <p:guide pos="665"/>
        <p:guide pos="3840"/>
        <p:guide orient="horz" pos="2795"/>
        <p:guide orient="horz" pos="3430"/>
        <p:guide pos="4475"/>
        <p:guide pos="5110"/>
        <p:guide pos="5745"/>
        <p:guide pos="6380"/>
        <p:guide pos="7015"/>
        <p:guide pos="1300"/>
        <p:guide pos="1935"/>
        <p:guide pos="2570"/>
        <p:guide pos="3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050E1-1840-45C5-8719-302D2E56386E}" type="datetimeFigureOut">
              <a:rPr lang="sv-SE" smtClean="0"/>
              <a:t>2026-04-21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215E4-9764-448B-85C7-11ABDD9382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76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4039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36B2E-C4B2-4F10-879B-BDCAD6FE9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3E5A19E-F0D0-437F-4088-753D29F3A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EB01EB9-99CE-4BAA-7D5A-DADF5A20E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48F0C11-969D-3565-45BC-C6974F507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2238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D5DE0-4291-952F-218E-A0D1A3EE2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A0E4063-D2DB-1938-863D-E51626614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07F77B6-8C62-CDA8-50A2-DEC4F708A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kommun är den största arbetsgivaren i kommunen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Vi har cirka 2 800 årsarbetare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Kommunen har 5 förvaltningar: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kommunstyrelseförvaltningen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utbildningsförvaltningen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socialförvaltningen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räddningstjänsten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samhällsutvecklingsförvaltningen</a:t>
            </a:r>
          </a:p>
          <a:p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Det finns 6 kommunala bolag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Oavsett om du bor här, jobbar här eller är på besök – vi vill att du ska känna glädje och stolthet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Alla vi i kommunen jobbar för dig</a:t>
            </a: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373BB3-EF77-9ABA-D2BA-36CB91F9B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1722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EA39-F163-BE31-B217-7FD085A9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0FFF9E6-442B-4497-42FB-D6CF58573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8DE7132-F019-53EB-60E0-B06CE89F0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dirty="0"/>
              <a:t>Den här bilden visar hur organisationen är uppbyggd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Kommunens organisation består av 5 förvaltningar som servar</a:t>
            </a:r>
            <a:r>
              <a:rPr lang="sv-SE" sz="1800" baseline="0" dirty="0"/>
              <a:t> </a:t>
            </a:r>
            <a:r>
              <a:rPr lang="sv-SE" sz="1800" dirty="0"/>
              <a:t>6 nämnder: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kommunstyrelsen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utbildningsnämnden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socialnämnden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räddningsnämnden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samhällsutvecklingsnämnden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bygg- och miljönämnden (inte en egen</a:t>
            </a:r>
            <a:r>
              <a:rPr lang="sv-SE" sz="1800" baseline="0" dirty="0"/>
              <a:t> förvaltningen utan en </a:t>
            </a:r>
            <a:r>
              <a:rPr lang="sv-SE" sz="1800" dirty="0"/>
              <a:t>del av samhällsutvecklingsförvaltningen)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 lila boxarna</a:t>
            </a:r>
            <a:r>
              <a:rPr lang="sv-SE" sz="1800" baseline="0" dirty="0"/>
              <a:t> är nämnder vi delar med andra kommuner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aseline="0" dirty="0"/>
              <a:t>De rosa boxarna är kommunens bolag</a:t>
            </a:r>
            <a:endParaRPr lang="sv-SE" sz="18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B9B465B-CB1F-CB5C-85EA-56F48715A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487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176B-8040-E586-EC12-089AE9E17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E31C9C8-687E-9199-AAB3-AEC4F9B5C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08C8877-B7C1-66FA-0585-716A05D4E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71EF9EC-D180-9751-53E5-0B82EAEFE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514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C2CC1-C64F-6A5D-EF66-497B834D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E82EEF-6C93-998B-9160-ED4FF76AE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32493E-A47D-FD90-6751-52DB61A99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Vi erbjuder ett brett kultur- och fritidsutbud för unga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Till</a:t>
            </a:r>
            <a:r>
              <a:rPr lang="sv-SE" sz="1800" baseline="0" dirty="0"/>
              <a:t> exempel </a:t>
            </a:r>
            <a:r>
              <a:rPr lang="sv-SE" sz="1800" dirty="0"/>
              <a:t>musikskola, </a:t>
            </a:r>
            <a:r>
              <a:rPr lang="sv-SE" sz="1800" dirty="0" err="1"/>
              <a:t>bandverksamhet</a:t>
            </a:r>
            <a:r>
              <a:rPr lang="sv-SE" sz="1800" dirty="0"/>
              <a:t>, </a:t>
            </a:r>
            <a:r>
              <a:rPr lang="sv-SE" sz="1800" dirty="0" err="1"/>
              <a:t>gaming</a:t>
            </a:r>
            <a:r>
              <a:rPr lang="sv-SE" sz="1800" dirty="0"/>
              <a:t>, dans, teater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Dessutom finns idrottshallar, badhus, bibliotek och bokbuss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228600" fontAlgn="ctr"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E78195-09B5-8D8D-2FD9-8030FFD53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176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C2CC1-C64F-6A5D-EF66-497B834D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E82EEF-6C93-998B-9160-ED4FF76AE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32493E-A47D-FD90-6751-52DB61A99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kommun har ett levande föreningsliv med runt 250 aktiva föreningar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Till</a:t>
            </a:r>
            <a:r>
              <a:rPr lang="sv-SE" sz="1800" baseline="0" dirty="0"/>
              <a:t> exempel:</a:t>
            </a:r>
            <a:endParaRPr lang="sv-SE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Symfoniorkester – en fullskalig orkester med musiker i alla åldrar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</a:t>
            </a:r>
            <a:r>
              <a:rPr lang="sv-SE" sz="1800" baseline="0" dirty="0"/>
              <a:t> i</a:t>
            </a:r>
            <a:r>
              <a:rPr lang="sv-SE" sz="1800" dirty="0"/>
              <a:t>ndustrimuseum – visar områdets historia inom gummi, plast, glas och 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 </a:t>
            </a:r>
            <a:r>
              <a:rPr lang="sv-SE" sz="1800" dirty="0" err="1"/>
              <a:t>Drum</a:t>
            </a:r>
            <a:r>
              <a:rPr lang="sv-SE" sz="1800" dirty="0"/>
              <a:t> Corps – slagverksorkester med internationella uppträdanden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 err="1"/>
              <a:t>Burserydsrevyn</a:t>
            </a:r>
            <a:r>
              <a:rPr lang="sv-SE" sz="1800" dirty="0"/>
              <a:t> – lokal krogrevy med över 40 års tradition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Manskör – över 100 år gammal och fortfarande aktiv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E78195-09B5-8D8D-2FD9-8030FFD53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8741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60ADF-7E04-81EE-5997-92F5E54C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C644C8D-5959-7F7B-B600-4741D64A4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19E7690-5877-E205-2F46-C70DE21DB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Glashuset är en unik byggnad och mötesplats för unga i Gislaved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Många besökare och studiebesök från andra kommuner blir imponerade när de kliver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samma tak finns: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Dansstudio, teater och gymnasiets restaurangprogram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Verksamhet för ungdomar som vill spela i band, </a:t>
            </a:r>
            <a:r>
              <a:rPr lang="sv-SE" dirty="0" err="1"/>
              <a:t>DJ:a</a:t>
            </a:r>
            <a:r>
              <a:rPr lang="sv-SE" dirty="0"/>
              <a:t>, spela in musik, jobba med TV eller ägna sig åt </a:t>
            </a:r>
            <a:r>
              <a:rPr lang="sv-SE" dirty="0" err="1"/>
              <a:t>gaming</a:t>
            </a:r>
            <a:r>
              <a:rPr lang="sv-SE" dirty="0"/>
              <a:t> och 3D-printing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Glashuset</a:t>
            </a:r>
            <a:r>
              <a:rPr lang="sv-SE" baseline="0" dirty="0"/>
              <a:t> är en del av</a:t>
            </a:r>
            <a:r>
              <a:rPr lang="sv-SE" dirty="0"/>
              <a:t> </a:t>
            </a:r>
            <a:r>
              <a:rPr lang="sv-SE" dirty="0" err="1"/>
              <a:t>Gisleområdet</a:t>
            </a:r>
            <a:r>
              <a:rPr lang="sv-SE" dirty="0"/>
              <a:t>, där det</a:t>
            </a:r>
            <a:r>
              <a:rPr lang="sv-SE" baseline="0" dirty="0"/>
              <a:t> också finns bland annat: 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G</a:t>
            </a:r>
            <a:r>
              <a:rPr lang="sv-SE" dirty="0"/>
              <a:t>ymnasieskola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Huvudbibliotek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Sporthall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Badhus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Konstgräsplan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Gym</a:t>
            </a:r>
            <a:r>
              <a:rPr lang="sv-SE" baseline="0" dirty="0"/>
              <a:t> – både ute och inne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Ishall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Tennisbana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Beachvolley</a:t>
            </a:r>
            <a:r>
              <a:rPr lang="sv-SE" baseline="0" dirty="0"/>
              <a:t>bollplan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Friidrottsbana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Motionsspår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F2CE8F8-5C3F-2B13-3DA6-CEAF93FF7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046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C43E3-A99C-0E78-2A63-40F273D4B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280144F-93D9-F9F7-881C-F694A68F9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193DA8E-5BA8-BC23-B9AA-024672A4E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Över 12 000 personer i kommunen är aktiva i någon förening – inom idrott, kultur eller integrationsverksamhet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Hälften av dem är barn och unga mellan 7 och 25 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 är särskilt stolta över: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Speedwaylaget Lejonen – regerande</a:t>
            </a:r>
            <a:r>
              <a:rPr lang="sv-SE" baseline="0" dirty="0"/>
              <a:t> svenska mästare (2024)</a:t>
            </a:r>
            <a:endParaRPr lang="sv-S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Gislaveds volleybollklubb – damlaget spelar i Elitserien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Anderstorps handbollsklubb – med placering i de högre divisionerna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7600E31-3251-0D3A-F1F2-407B77A1E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183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EA0B1-44C2-015C-9AA6-2EFDD3DCB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C1B689C-4EF0-9272-7D9D-936D879CE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5496DF6-540D-5EE2-4B6E-2AD1CA290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37A437D-2B01-8EF2-1184-4872825A7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395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81272-D00E-E8C1-9A57-D1CC84F90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6E73FC5-927E-AA7A-A5FF-53538EC04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FC77F0D-F724-CD0E-98F9-D524D6276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kommun har över 4 200 företag – vi är en av Sveriges mest företagstäta kommuner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Här finns allt från små familjeföretag till globala koncerner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Viktiga branscher: plast, metall, verkstad, gummi och trä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Nästan hälften av invånarna arbetar inom tillverkningsindustrin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kommuns näringslivsbolag; </a:t>
            </a:r>
            <a:r>
              <a:rPr lang="sv-SE" dirty="0" err="1"/>
              <a:t>Enter</a:t>
            </a:r>
            <a:r>
              <a:rPr lang="sv-SE" dirty="0"/>
              <a:t> Gislaved erbjuder: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Stöd för att starta eget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Rådgivning vid etableringar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Nätverk och samverkan genom företagarnas eget Näringslivsråd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BFA438-739C-CEBC-4AC2-6708375B1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889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5971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C5F26-442A-41E8-F1DF-A2188C26B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CB13535-7A3A-396A-9D3F-551FE0C3A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AECB50B-F4A9-2FEF-E26D-3FB612CEB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Essem</a:t>
            </a:r>
            <a:r>
              <a:rPr lang="sv-SE" sz="1800" b="1" dirty="0"/>
              <a:t> Design, Anderstorp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Kända för den klassiska hatthyllan och skohyllan från 1950-talet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Kroken </a:t>
            </a:r>
            <a:r>
              <a:rPr lang="sv-SE" sz="1800" i="1" dirty="0" err="1"/>
              <a:t>Mama</a:t>
            </a:r>
            <a:r>
              <a:rPr lang="sv-SE" sz="1800" i="1" dirty="0"/>
              <a:t> Klädkrok</a:t>
            </a:r>
            <a:r>
              <a:rPr lang="sv-SE" sz="1800" dirty="0"/>
              <a:t> har belönats med Utmärkt Svensk Form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0C41D5-93F3-0B6E-9004-D13F0E853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31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19F13-64C4-DA95-7B36-1BA6545DB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AB8BC78-486C-3A5A-C983-00C925686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F532FE7-6EFD-E3F6-B926-785206F00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Separett</a:t>
            </a:r>
            <a:r>
              <a:rPr lang="sv-SE" sz="1800" b="1" dirty="0"/>
              <a:t>, Smålandsstenar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Global aktör inom vattenfria sanitetslösningar – särskilt urinseparerande toaletter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Erbjuder även förbränningstoaletter som lämnar aska som restprodukt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1964 i Hyltebruk, numera en del av Lundahl &amp; Hall AB i Smålandsstenar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hållbarhet och internationell expansion</a:t>
            </a:r>
          </a:p>
          <a:p>
            <a:endParaRPr lang="sv-SE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CFC462-B08A-9764-8B59-D7B0CDBF7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8370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1C4DC-2A14-B943-5E80-209C8551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62D4F08-F0C3-BE84-4F5E-21ED71ABC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3B0C614-7832-17CA-6D28-ECEEE832E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Hestrahandsken, Hestra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Familjeföretag grundat 1936 – drivs av Martin Magnusson &amp;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Tillverkar över 2 miljoner handskar per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Egen produktion och materialinköp för att säkerställa hög 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Flera modeller sys fortfarande för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Finns representerat i över 40 länder</a:t>
            </a:r>
          </a:p>
          <a:p>
            <a:r>
              <a:rPr lang="sv-S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F18CDD9-F181-D4C7-97D9-0415FB23D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39906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9C89-1F1C-7420-EB5D-C4546B9D8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D701EDF-7E89-95A0-8123-C1E3A0383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77EEF29-8CAD-F456-9F75-2436D7D88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Trioworld</a:t>
            </a:r>
            <a:r>
              <a:rPr lang="sv-SE" sz="1800" b="1" dirty="0"/>
              <a:t>, Smålandsstenar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1965 under namnet Trioplast – idag en ledande aktör inom plastfilmslösningar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Används inom jordbruk, industri, bygg och hygien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Kända bland annat för de vita </a:t>
            </a:r>
            <a:r>
              <a:rPr lang="sv-SE" sz="1800" dirty="0" err="1"/>
              <a:t>plastbalarna</a:t>
            </a:r>
            <a:r>
              <a:rPr lang="sv-SE" sz="1800" dirty="0"/>
              <a:t> på åkrarna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Produktion i flera europeiska länder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hållbarhet och innovation</a:t>
            </a: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DA755FC-0DEE-220D-886C-EC4173169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561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BEF20-5AEA-4288-5D92-0592DD2F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4FD32F2-96F7-3CA1-A88C-30E8618A5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CB55AE4-5B46-C4F1-0354-9EBC1C371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Hestra Inredningar, Hestra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Familjeägt företag grundat år 1900, nu i fjärde generationen Petersson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Specialiserade på butiks-, hotell- och restauranginredning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Egen produktion i trä och metall kombineras med lokala samarbeten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Verksamma i hela Norden med kontor i Sverige, Norge, Danmark och Finland</a:t>
            </a:r>
          </a:p>
          <a:p>
            <a:r>
              <a:rPr lang="sv-S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0388442-C5AE-71F1-9CEE-7C7895841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8684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98B0D-202E-36D7-E6EA-8235D322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714EB61-B9E2-5DBA-044F-8DDDCA8CE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BF270AD-74BB-382E-85E9-5D39E297B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Kockums </a:t>
            </a:r>
            <a:r>
              <a:rPr lang="sv-SE" sz="1800" b="1" dirty="0" err="1"/>
              <a:t>Jernverk</a:t>
            </a:r>
            <a:r>
              <a:rPr lang="sv-SE" sz="1800" b="1" dirty="0"/>
              <a:t>, Anderstorp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Har sitt ursprung i 1800-talets Kallinge – kända för emaljerade hushållsprodukter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Numera baserade i Anderstorp, med fokus på svensk design och hantverk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Produkter som grytor, kastruller och stekpannor i klassisk stil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Stor vikt läggs vid miljömedvetenhet och hållbar produktion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42305DD-5D38-3218-3780-B2EFC7321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1883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F9E94-90DE-6583-5EBD-64C401B17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57C2E7-4AC7-1311-6BFE-C4BF2A6B3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A0C0749-3761-C3A2-8E07-74A418446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Stolab</a:t>
            </a:r>
            <a:r>
              <a:rPr lang="sv-SE" sz="1800" b="1" dirty="0"/>
              <a:t>, Smålandsstenar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1907 och tillverkar möbler i massivt trä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All produktion sker lokalt i Smålandsstenar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Samarbetar med svenska formgivare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Kända för stolen </a:t>
            </a:r>
            <a:r>
              <a:rPr lang="sv-SE" sz="1800" i="1" dirty="0"/>
              <a:t>Lilla Åland</a:t>
            </a:r>
            <a:r>
              <a:rPr lang="sv-SE" sz="1800" dirty="0"/>
              <a:t>, ritad av Carl Malmsten 1942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5944F9-AE54-CD8B-DDC7-604338348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321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8859-CBB0-5D25-9EB6-A8D1ED3B6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D759ACE-55F3-DDAE-94A2-952BA4566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823A352-6808-6052-B297-CA5DB0BC7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Skeppshultcykeln, Skeppshult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Svenskt cykelföretag med anor från 1911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Ett av få företag som fortfarande tillverkar cyklar i Sverige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vardagscyklar för pendling, fritid och ärenden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Tidlös design, svenskt hantverk och stark miljöprofil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Lokal produktion i Småland</a:t>
            </a:r>
          </a:p>
          <a:p>
            <a:pPr>
              <a:buNone/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395A60-1E92-8221-34ED-43FA5484C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8675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D0ED-E5FD-6B6C-14B8-3A386FF1C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324EE5A-8F52-7F94-701D-23B6F0BA1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90CE9A9-6928-F80B-79E8-B970B0158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Skeppshultstegen, Skeppshult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1958 och tillverkar stegar, arbetsplattformar och ställningar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Produkterna tillverkas i aluminium och kännetecknas av hög 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Ledande leverantör i Norden inom sitt område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säkerhet, hållbarhet och kundanpassade lösningar</a:t>
            </a:r>
          </a:p>
          <a:p>
            <a:pPr>
              <a:buNone/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AF4DF6B-4EB4-2C40-1B4E-A1BFA3340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902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27B87-1F9A-B75B-7F30-75EC7936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39200E3-5AE1-98A9-6129-80C63BC12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971ED71-3A96-3619-F1B5-DF9FBA17B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Kommunens vuxenutbildning riktar sig till vuxna som vill komplettera sin utbildning, byta yrkesbana eller etablera sig på arbetsmarknaden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1 400 vuxenstuderande mellan 20–45 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Utbildningar inom industri, vård och restaurang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Yrkesutbildningar till svetsare, underhållstekniker, automationstekniker, vårdbiträde, undersköterska, måltidsbiträde, kock och bagare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Svenska för invandrare samt grundläggande och gymnasial vuxenutbildning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Underhållsteknikerutbildningen har bedrivits sedan 2019 – 100% har fått jobb inom 6 månader efter avslutad utbildning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Samverkan med näringsliv, skola, utbildningsaktörer och regionala partners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C23F9F-5388-CE66-6D8B-67DA8FC00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022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8 tätorter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30 000 invånare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 huvudorten med cirka 10 000 invånare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Anderstorp och Smålandsstenar cirka 5 000 invånare vardera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Ofta beskrivs vi som "sydvästra delen av Jönköpings län”, men</a:t>
            </a:r>
            <a:r>
              <a:rPr lang="sv-SE" baseline="0" dirty="0"/>
              <a:t> </a:t>
            </a:r>
            <a:r>
              <a:rPr lang="sv-SE" dirty="0"/>
              <a:t>vi är mycket mer än en punkt på kartan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7998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81424-9FC9-7E37-E4C5-3651A18C8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F429ECE-7866-9FA4-6D6F-B0DB6F1B3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4351E37-EBE4-F121-D6FF-62E0A7050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3E428B-3032-9722-303E-1B241C87A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2394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47DE4-ABA3-5CFF-06C9-45C330A5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0664BC3-E1B7-236A-AD34-B0547DC6B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F4DF2FB-CDC7-0E40-1693-EE1C7162E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/>
              <a:t>Under förra året hade Gislaveds kommun närmare 150 000 gästnätter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/>
              <a:t>Cirka 40 000 av dessa gästnätter var utländska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/>
              <a:t>Det gör att vi hade näst flest utländska gästnätter i hela Jönköpings län – efter Jönköping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kommunen finns gott om möjligheter till naturupplevelser, aktivitet och rekreation: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 err="1"/>
              <a:t>Gislavedsleden</a:t>
            </a:r>
            <a:r>
              <a:rPr lang="sv-SE" dirty="0"/>
              <a:t> är nästan 100 km lång och går från Kinnared i söder till Isaberg i norr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Kanotleden längs Nissan är 86 km lång med 7 rastplatser, flera med vindskydd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9 naturreservat finns i kommunen för den som vill komma nära naturen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Isaberg Golfklubb erbjuder två högklassiga 18-hålsbanor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Här finns 388 sjöar för den som gillar att fiska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Motorbanan i Anderstorp är en av norra Europas största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Speedwaylaget Lejonen har sin hemmaarena i Gislaved – banan byggdes 1931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Lejonen är regerande svenska mästare och lockar tusentals besökare till varje match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6EE1199-A0E6-24B4-7569-3EAE1ED32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8417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848E-EF80-D670-B5B2-49F175F4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8E52E14-3529-ED87-723A-778765307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6BEF030-D611-28D1-1621-C1D112E97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Isaberg är södra Sveriges största skidanläggning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Lockar besökare från hela södra Sverige – men även Danmark och Tyskland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vintern erbjuds alpin skidåkning och längdspår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När snön försvinner blir det istället Mountainbike </a:t>
            </a:r>
            <a:r>
              <a:rPr lang="sv-SE" dirty="0" err="1"/>
              <a:t>Resort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Här finns flera MTB-leder och Skandinaviens största </a:t>
            </a:r>
            <a:r>
              <a:rPr lang="sv-SE" dirty="0" err="1"/>
              <a:t>Pumptrackbana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2025 står Isaberg som </a:t>
            </a:r>
            <a:r>
              <a:rPr lang="sv-SE" dirty="0" err="1"/>
              <a:t>delvärd</a:t>
            </a:r>
            <a:r>
              <a:rPr lang="sv-SE" dirty="0"/>
              <a:t> för Stora Cykel-SM</a:t>
            </a:r>
          </a:p>
          <a:p>
            <a:pPr>
              <a:buNone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CB5597-D9C8-F704-5E08-20690A60E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10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B1BCD-2293-B034-8E0D-50CE7CF7E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2C911EB-E488-171C-1C74-74DA2743A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5E18E02-FF13-398B-92D8-A9CFFA375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8FA8717-AA3D-91A4-208A-1D0F59ED4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903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kommun utvecklas med målet att öka attraktiviteten och locka fler att bo och verka här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Fler bostäder, nybyggda områden och utökad service planeras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1" dirty="0"/>
              <a:t>Vision</a:t>
            </a:r>
            <a:r>
              <a:rPr lang="sv-SE" i="1" baseline="0" dirty="0"/>
              <a:t> </a:t>
            </a:r>
            <a:r>
              <a:rPr lang="sv-SE" i="1" dirty="0"/>
              <a:t>2040 bro till bro </a:t>
            </a:r>
            <a:r>
              <a:rPr lang="sv-SE" dirty="0"/>
              <a:t>beskriver hur centralorten Gislaved kan stärkas med nya bostadskvarter nära Nissan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1" dirty="0"/>
              <a:t>Vision</a:t>
            </a:r>
            <a:r>
              <a:rPr lang="sv-SE" i="1" baseline="0" dirty="0"/>
              <a:t> </a:t>
            </a:r>
            <a:r>
              <a:rPr lang="sv-SE" i="1" dirty="0"/>
              <a:t>Anderstorp från bro till bro </a:t>
            </a:r>
            <a:r>
              <a:rPr lang="sv-SE" dirty="0"/>
              <a:t>beskriver hur centrum kan utvecklas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Fokus på att utveckla våra centrum stärker hela kommunen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Utvecklingsarbetet kopplas till kommunens gemensamma vision: "Gislaveds kommun – platsen man gärna identifierar sig med och har en god relation till"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979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16BF7-AC35-8B6E-AFAF-89E37FAD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A8DF642-E368-895A-4000-810A000B5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51EC4E8-DB73-8964-F781-C333FDCD4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Gislaveds kommun pågår flera större satsningar inom bostäder, utbildning, fritid, energi och handel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Bostäder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Flerbostadshuset Billingsberg i</a:t>
            </a:r>
            <a:r>
              <a:rPr lang="sv-SE" baseline="0" dirty="0"/>
              <a:t> Smålandsstenar är färdigställt av </a:t>
            </a:r>
            <a:r>
              <a:rPr lang="sv-SE" baseline="0" dirty="0" err="1"/>
              <a:t>Gislavedshus</a:t>
            </a:r>
            <a:r>
              <a:rPr lang="sv-SE" baseline="0" dirty="0"/>
              <a:t> </a:t>
            </a:r>
            <a:r>
              <a:rPr lang="sv-SE" dirty="0"/>
              <a:t>(2022)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43 nya lägenheter färdigställda av EAB </a:t>
            </a:r>
            <a:r>
              <a:rPr lang="sv-SE" dirty="0" err="1"/>
              <a:t>Properties</a:t>
            </a:r>
            <a:r>
              <a:rPr lang="sv-SE" dirty="0"/>
              <a:t> i Smålandsstenar (2025)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Vid Stationsallén i Gislaved byggs 72 hyresrätter, garage och förskola av </a:t>
            </a:r>
            <a:r>
              <a:rPr lang="sv-SE" dirty="0" err="1"/>
              <a:t>Nivika</a:t>
            </a:r>
            <a:endParaRPr lang="sv-S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Johan Orre-skolan omvandlas till bostäder och kontor av</a:t>
            </a:r>
            <a:r>
              <a:rPr lang="sv-SE" baseline="0" dirty="0"/>
              <a:t> </a:t>
            </a:r>
            <a:r>
              <a:rPr lang="sv-SE" dirty="0"/>
              <a:t>Bygga</a:t>
            </a:r>
            <a:r>
              <a:rPr lang="sv-SE" baseline="0" dirty="0"/>
              <a:t> GWG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Förskolor och skolor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Ny </a:t>
            </a:r>
            <a:r>
              <a:rPr lang="sv-SE" dirty="0" err="1"/>
              <a:t>modulbyggd</a:t>
            </a:r>
            <a:r>
              <a:rPr lang="sv-SE" dirty="0"/>
              <a:t> förskola, Sörgården i Gislaved, med plats för 144 barn (2025)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Ny skolbyggnad har</a:t>
            </a:r>
            <a:r>
              <a:rPr lang="sv-SE" baseline="0" dirty="0"/>
              <a:t> ersatt gamla Klockargårdskolan</a:t>
            </a:r>
            <a:r>
              <a:rPr lang="sv-SE" dirty="0"/>
              <a:t> i Broaryd (2024)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Fritid och mötesplatser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/>
              <a:t>Nytt badhus byggs på </a:t>
            </a:r>
            <a:r>
              <a:rPr lang="sv-SE" b="0" dirty="0" err="1"/>
              <a:t>Gisleområdet</a:t>
            </a:r>
            <a:r>
              <a:rPr lang="sv-SE" b="0" dirty="0"/>
              <a:t> i Gislaved, planeras ta emot cirka 150 000 besökare per år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/>
              <a:t>Publikhall planeras i Anderstorp för sport, konserter, mässor och andra evenemang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Energi och hållbarhet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/>
              <a:t>Energipark anläggs vid riksväg 27 mellan Gislaved och Anderstorp – solenergi kombineras med återbruk av elbilsbatterier som </a:t>
            </a:r>
            <a:r>
              <a:rPr lang="sv-SE" b="0" dirty="0" err="1"/>
              <a:t>energilager</a:t>
            </a:r>
            <a:endParaRPr lang="sv-SE" b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b="0" dirty="0"/>
              <a:t>Handel och etableringar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 err="1"/>
              <a:t>Smålandia</a:t>
            </a:r>
            <a:r>
              <a:rPr lang="sv-SE" b="0" dirty="0"/>
              <a:t> 2.0 växer i norra Gislaved – nya etableringar som </a:t>
            </a:r>
            <a:r>
              <a:rPr lang="sv-SE" b="0" dirty="0" err="1"/>
              <a:t>Biltema</a:t>
            </a:r>
            <a:r>
              <a:rPr lang="sv-SE" b="0" dirty="0"/>
              <a:t> och flera stora snabbmatskedjor som Burger King,</a:t>
            </a:r>
            <a:r>
              <a:rPr lang="sv-SE" b="0" baseline="0" dirty="0"/>
              <a:t> MAX och McDonalds. </a:t>
            </a: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384618-A956-C051-B662-9AEA68292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737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929E2-A023-1305-4888-7F00787E3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3C3CBC1-C2EE-3070-EF72-5CF6774D6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8683703-319B-0C4A-69F7-810E1AAE4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Gislaveds kommun finns allt som behövs för ett gott liv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Trygga bostadsområden, modern service och spännande jobb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Rikt kultur- och föreningsliv samt naturnära upplevelser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Fokus på hållbar utveckling, god utbildning och aktiv fritid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Här finns plats för både människor och idéer att växa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Välkommen att leva, bo och trivas hos oss!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038BEA8-19BC-1271-2785-2822A439A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24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 kommun med fart och fläkt – där saker händer snabbt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Här får idéer rulla och drivkraft ta plats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 gillar framåtanda och att göra saker tillsammans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Vägen är alltid öppen för fler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587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34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kommun ligger mitt emellan Göteborg/Borås och Växjö, Jönköping och Halmstad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Strategiskt läge som gör oss till en viktig mittpunkt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Samarbeten behövs både inom och utanför Jönköpings län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Gränsar till 3 län och 9 kommuner – samarbetar i alla riktningar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Delar räddningstjänst och räddningsnämnd med Gnosjö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Gemensam överförmyndarnämnd med Gnosjö, Värnamo och Vaggeryd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Gemensam bygg- och miljönämnd med Tranemo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Undersöker gemensam IT-drift inom GGVV-kommunerna och med Hylte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Deltar i nätverk och samarbeten som: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Entreprenörsregionen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Sveriges industrikommuner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Europakorridoren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Baltic Link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 err="1"/>
              <a:t>Gemeinde</a:t>
            </a:r>
            <a:r>
              <a:rPr lang="sv-SE" sz="1800" dirty="0"/>
              <a:t> </a:t>
            </a:r>
            <a:r>
              <a:rPr lang="sv-SE" sz="1800" dirty="0" err="1"/>
              <a:t>Wedemark</a:t>
            </a:r>
            <a:r>
              <a:rPr lang="sv-SE" sz="1800" dirty="0"/>
              <a:t> (Tyskland)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Fem kommuner i Jakobstad-regionen (Finland)</a:t>
            </a:r>
          </a:p>
          <a:p>
            <a:pPr marL="914400" indent="-457200" fontAlgn="ctr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 marL="685800" indent="-228600" fontAlgn="ctr"/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159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8C12B-317F-9B34-0DF1-85FB29EE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936414F-E344-986D-EE2F-41469EF59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272A318-5362-118C-F039-F07A37F9A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Som invånare i Gislaveds kommun har du nära till mycket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1 timme till havet – Halmstad eller Varberg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90 minuter till Göteborg om du vill uppleva storstadspuls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FA34180-BAE0-D0A1-4258-8C81053E3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54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B77EE-86E8-B40D-CCAA-10F2C9D2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97CC48F-CE94-6C12-C995-F7A3A72A5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E9BE01A-30FE-A2B7-29E7-1ED733C71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kommun i sin nuvarande form bildades 1974 vid kommunsammanslagningarna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Kommunen är relativt ung – men orterna har lång historia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Smålandsstenar finns domarringar som är över 2 500 år gamla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Reftele har man hittat fornlämningar som är nästan 10 000 år gamla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1EDE0EF-0C4E-0E29-68D4-B1633649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814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B086C-2AC0-A330-4D2F-5FCFC0FDD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BC179EC-D6D4-4BB0-9E49-3632A8893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AD4D675-7284-A403-B43F-9CA4FD72E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Kommunens strategiska läge har lett till långa traditioner av handel och besökare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Flera stora vägar har passerat genom området i hundratals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Förr fanns många gästgiverier där resande stannade för mat, dryck och vila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Historien är viktig – den är en del av kommunens identitet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På 1950-talet skapades ett kommunvapen med heraldiskt tecken för gästgiveri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Symbolen ses idag som en bild för gästfrihet</a:t>
            </a:r>
            <a:r>
              <a:rPr lang="sv-SE" sz="1800" baseline="0" dirty="0"/>
              <a:t> och s</a:t>
            </a:r>
            <a:r>
              <a:rPr lang="sv-SE" sz="1800" dirty="0"/>
              <a:t>peglar kommunens vision: ”Platsen man gärna identifierar sig med och har en god relation till”</a:t>
            </a:r>
          </a:p>
          <a:p>
            <a:pPr>
              <a:buNone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2A58DB4-048D-9171-6BA0-102A6AE82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722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CDA2-A5CE-EE38-4609-9C7D9337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26F0193-62B0-EFBF-700F-3132DEB7A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C907E1E-A876-195F-D2A5-3BFC15295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1970-talet arrangerades Formel 1-tävlingar i Gislaved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Ett unikt kapitel i svensk motorsporthistoria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Möjliggjordes av starkt lokalt entreprenörskap och stort engagemang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Satte Gislaved på världskartan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Enda banan i Norden där det körts Formel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1980-talet kördes flera internationella motorcykeltävlingar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senare år har banan använts för WTCC och STCC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31F936C-43CD-0C94-F2C9-C3618952B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738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314F3-1CF0-829E-BB18-1F1731446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222F67E-C848-9B7D-5BF2-8E76E01B0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6AE4CBF-C27C-6F84-1C29-BF7EE2E5C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Däckhistorien i Gislaved började 1893 när bröderna Carl och Wilhelm </a:t>
            </a:r>
            <a:r>
              <a:rPr lang="sv-SE" dirty="0" err="1"/>
              <a:t>Gislow</a:t>
            </a:r>
            <a:r>
              <a:rPr lang="sv-SE" dirty="0"/>
              <a:t> startade Gislaved Gummifabrik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Började med gummiprodukter som galoscher och regnkläder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Utökade produktionen till bildäck – satte Gislaved på kartan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1990-talet blev Gislaved Däck en del av Continental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2002 lades produktionen ner – cirka 800 personer blev arbetslösa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Ett hårt slag för kommunen – men arvet lever kvar: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Namnet Gislaved lever kvar som varumärke inom Continental och har använts för att marknadsföra däck även efter att fabriken stängde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Den starka industriandan finns kvar i kommunen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Företagare i kommunen såg nya möjligheter efter nedläggningen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Fem år efter nedläggningen var arbetslösheten nere på 2,5% – klart lägre än riksgenomsnittet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3D0A014-A079-9DC2-751A-A8881C5CE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64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13"/>
          <p:cNvSpPr>
            <a:spLocks noGrp="1"/>
          </p:cNvSpPr>
          <p:nvPr>
            <p:ph type="title"/>
          </p:nvPr>
        </p:nvSpPr>
        <p:spPr>
          <a:xfrm>
            <a:off x="540000" y="900000"/>
            <a:ext cx="11088000" cy="1512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12"/>
          <p:cNvSpPr>
            <a:spLocks noGrp="1"/>
          </p:cNvSpPr>
          <p:nvPr>
            <p:ph type="body" sz="quarter" idx="10"/>
          </p:nvPr>
        </p:nvSpPr>
        <p:spPr>
          <a:xfrm>
            <a:off x="540001" y="2916238"/>
            <a:ext cx="11088000" cy="252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1pPr>
            <a:lvl2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2pPr>
            <a:lvl3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4pPr>
            <a:lvl5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821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200" b="0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idx="1"/>
          </p:nvPr>
        </p:nvSpPr>
        <p:spPr>
          <a:xfrm>
            <a:off x="539749" y="1908000"/>
            <a:ext cx="11088000" cy="151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4255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1pPr>
            <a:lvl2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2pPr>
            <a:lvl3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3pPr>
            <a:lvl4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4pPr>
            <a:lvl5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0286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 marL="432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tx1"/>
                </a:solidFill>
              </a:defRPr>
            </a:lvl1pPr>
            <a:lvl2pPr marL="864000" indent="-432000">
              <a:spcAft>
                <a:spcPts val="1600"/>
              </a:spcAft>
              <a:buFont typeface="Gill Sans MT" panose="020B0502020104020203" pitchFamily="34" charset="0"/>
              <a:buChar char="–"/>
              <a:defRPr sz="4200">
                <a:solidFill>
                  <a:schemeClr val="tx1"/>
                </a:solidFill>
              </a:defRPr>
            </a:lvl2pPr>
            <a:lvl3pPr marL="1296000" indent="-432000">
              <a:spcAft>
                <a:spcPts val="1600"/>
              </a:spcAft>
              <a:buFont typeface="Courier New" panose="02070309020205020404" pitchFamily="49" charset="0"/>
              <a:buChar char="o"/>
              <a:defRPr sz="4200">
                <a:solidFill>
                  <a:schemeClr val="tx1"/>
                </a:solidFill>
              </a:defRPr>
            </a:lvl3pPr>
            <a:lvl4pPr marL="1728000" indent="-432000">
              <a:spcAft>
                <a:spcPts val="1600"/>
              </a:spcAft>
              <a:buFont typeface="Wingdings" panose="05000000000000000000" pitchFamily="2" charset="2"/>
              <a:buChar char="§"/>
              <a:defRPr sz="4200">
                <a:solidFill>
                  <a:schemeClr val="tx1"/>
                </a:solidFill>
              </a:defRPr>
            </a:lvl4pPr>
            <a:lvl5pPr marL="2160000" indent="-432000">
              <a:spcAft>
                <a:spcPts val="1600"/>
              </a:spcAft>
              <a:buFont typeface="Gill Sans MT" panose="020B0502020104020203" pitchFamily="34" charset="0"/>
              <a:buChar char="»"/>
              <a:defRPr sz="42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7548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 och punktli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540000" y="1404000"/>
            <a:ext cx="1108800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defRPr sz="4200">
                <a:solidFill>
                  <a:schemeClr val="tx1"/>
                </a:solidFill>
              </a:defRPr>
            </a:lvl1pPr>
            <a:lvl2pPr marL="864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tx1"/>
                </a:solidFill>
              </a:defRPr>
            </a:lvl2pPr>
            <a:lvl3pPr marL="576000" indent="0">
              <a:buNone/>
              <a:defRPr/>
            </a:lvl3pPr>
            <a:lvl4pPr marL="1152000" indent="-288000">
              <a:buFont typeface="Arial" pitchFamily="34" charset="0"/>
              <a:buChar char="•"/>
              <a:defRPr/>
            </a:lvl4pPr>
            <a:lvl5pPr marL="1440000" indent="-288000"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84863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- och under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540000" y="1908000"/>
            <a:ext cx="11088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42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800"/>
              </a:spcAft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08672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34223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innehåll och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554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bild 2"/>
          <p:cNvSpPr>
            <a:spLocks noGrp="1"/>
          </p:cNvSpPr>
          <p:nvPr>
            <p:ph type="pic" idx="1"/>
          </p:nvPr>
        </p:nvSpPr>
        <p:spPr>
          <a:xfrm>
            <a:off x="6588000" y="396000"/>
            <a:ext cx="5040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1908000"/>
            <a:ext cx="554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1200"/>
              </a:spcAft>
              <a:buFontTx/>
              <a:buNone/>
              <a:defRPr sz="3200">
                <a:solidFill>
                  <a:schemeClr val="tx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5928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tx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tx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tx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2"/>
          </p:nvPr>
        </p:nvSpPr>
        <p:spPr>
          <a:xfrm>
            <a:off x="6336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tx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tx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tx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7838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bot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200" b="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idx="1"/>
          </p:nvPr>
        </p:nvSpPr>
        <p:spPr>
          <a:xfrm>
            <a:off x="539749" y="1908000"/>
            <a:ext cx="11088000" cy="151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Aft>
                <a:spcPts val="800"/>
              </a:spcAft>
              <a:buNone/>
              <a:defRPr sz="21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1905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3"/>
          <p:cNvSpPr>
            <a:spLocks noGrp="1"/>
          </p:cNvSpPr>
          <p:nvPr>
            <p:ph type="title"/>
          </p:nvPr>
        </p:nvSpPr>
        <p:spPr>
          <a:xfrm>
            <a:off x="540000" y="900000"/>
            <a:ext cx="11088000" cy="1512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540000" y="2916000"/>
            <a:ext cx="11088000" cy="252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1pPr>
            <a:lvl2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2pPr>
            <a:lvl3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3pPr>
            <a:lvl4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4pPr>
            <a:lvl5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2880000" y="5932800"/>
            <a:ext cx="3384000" cy="64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288003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576006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864009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1152012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425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1pPr>
            <a:lvl2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2pPr>
            <a:lvl3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3pPr>
            <a:lvl4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4pPr>
            <a:lvl5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7441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 marL="432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bg1"/>
                </a:solidFill>
              </a:defRPr>
            </a:lvl1pPr>
            <a:lvl2pPr marL="864000" indent="-432000">
              <a:spcAft>
                <a:spcPts val="1600"/>
              </a:spcAft>
              <a:buFont typeface="Gill Sans MT" panose="020B0502020104020203" pitchFamily="34" charset="0"/>
              <a:buChar char="–"/>
              <a:defRPr sz="4200">
                <a:solidFill>
                  <a:schemeClr val="bg1"/>
                </a:solidFill>
              </a:defRPr>
            </a:lvl2pPr>
            <a:lvl3pPr marL="1296000" indent="-432000">
              <a:spcAft>
                <a:spcPts val="1600"/>
              </a:spcAft>
              <a:buFont typeface="Courier New" panose="02070309020205020404" pitchFamily="49" charset="0"/>
              <a:buChar char="o"/>
              <a:defRPr sz="4200">
                <a:solidFill>
                  <a:schemeClr val="bg1"/>
                </a:solidFill>
              </a:defRPr>
            </a:lvl3pPr>
            <a:lvl4pPr marL="1728000" indent="-432000">
              <a:spcAft>
                <a:spcPts val="1600"/>
              </a:spcAft>
              <a:buFont typeface="Wingdings" panose="05000000000000000000" pitchFamily="2" charset="2"/>
              <a:buChar char="§"/>
              <a:defRPr sz="4200">
                <a:solidFill>
                  <a:schemeClr val="bg1"/>
                </a:solidFill>
              </a:defRPr>
            </a:lvl4pPr>
            <a:lvl5pPr marL="2160000" indent="-432000">
              <a:spcAft>
                <a:spcPts val="1600"/>
              </a:spcAft>
              <a:buFont typeface="Gill Sans MT" panose="020B0502020104020203" pitchFamily="34" charset="0"/>
              <a:buChar char="»"/>
              <a:defRPr sz="4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9060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540000" y="1404000"/>
            <a:ext cx="1108800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defRPr sz="4200">
                <a:solidFill>
                  <a:schemeClr val="bg1"/>
                </a:solidFill>
              </a:defRPr>
            </a:lvl1pPr>
            <a:lvl2pPr marL="864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bg1"/>
                </a:solidFill>
              </a:defRPr>
            </a:lvl2pPr>
            <a:lvl3pPr marL="576000" indent="0">
              <a:buNone/>
              <a:defRPr/>
            </a:lvl3pPr>
            <a:lvl4pPr marL="1152000" indent="-288000">
              <a:buFont typeface="Arial" pitchFamily="34" charset="0"/>
              <a:buChar char="•"/>
              <a:defRPr/>
            </a:lvl4pPr>
            <a:lvl5pPr marL="1440000" indent="-288000"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101617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- och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540000" y="1908000"/>
            <a:ext cx="11088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4200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4680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07410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554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bild 2"/>
          <p:cNvSpPr>
            <a:spLocks noGrp="1"/>
          </p:cNvSpPr>
          <p:nvPr>
            <p:ph type="pic" idx="1"/>
          </p:nvPr>
        </p:nvSpPr>
        <p:spPr>
          <a:xfrm>
            <a:off x="6588000" y="396000"/>
            <a:ext cx="5040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1908000"/>
            <a:ext cx="554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1200"/>
              </a:spcAft>
              <a:buFontTx/>
              <a:buNone/>
              <a:defRPr sz="320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5764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bg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bg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bg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2"/>
          </p:nvPr>
        </p:nvSpPr>
        <p:spPr>
          <a:xfrm>
            <a:off x="6336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bg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bg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bg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138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1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940000"/>
            <a:ext cx="1802130" cy="50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</p:sldLayoutIdLst>
  <p:txStyles>
    <p:titleStyle>
      <a:lvl1pPr algn="ctr" defTabSz="91441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3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6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9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12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15" indent="-288003" algn="l" defTabSz="91441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1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10" rtl="0" eaLnBrk="1" latinLnBrk="0" hangingPunct="1"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6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9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12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15" indent="-288003" algn="l" defTabSz="91441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20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xStyles>
    <p:titleStyle>
      <a:lvl1pPr algn="l" defTabSz="91441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10" rtl="0" eaLnBrk="1" latinLnBrk="0" hangingPunct="1"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6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9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12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15" indent="-288003" algn="l" defTabSz="91441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25.jpg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7934" y="332656"/>
            <a:ext cx="11088000" cy="1512000"/>
          </a:xfrm>
        </p:spPr>
        <p:txBody>
          <a:bodyPr/>
          <a:lstStyle/>
          <a:p>
            <a:r>
              <a:rPr lang="sv-SE" dirty="0"/>
              <a:t>Instruktioner – så använder du presentationen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560333" y="2415410"/>
            <a:ext cx="11088000" cy="2520000"/>
          </a:xfrm>
        </p:spPr>
        <p:txBody>
          <a:bodyPr/>
          <a:lstStyle/>
          <a:p>
            <a:pPr algn="l"/>
            <a:r>
              <a:rPr lang="sv-SE" dirty="0"/>
              <a:t>Den här presentationen är ett stöd för dig som vill berätta om Gislaveds kommun.</a:t>
            </a:r>
          </a:p>
          <a:p>
            <a:pPr algn="l"/>
            <a:r>
              <a:rPr lang="sv-SE" dirty="0"/>
              <a:t>Du väljer själv hur mycket du vill visa. Visa hela presentationen eller plocka ut de bilder som passar i just ditt sammanhang. Om något inte känns relevant kan du enkelt dölja den bilden.</a:t>
            </a:r>
          </a:p>
          <a:p>
            <a:pPr algn="l"/>
            <a:r>
              <a:rPr lang="sv-SE" dirty="0"/>
              <a:t>Till varje bild finns anteckningar som du kan använda som manus eller inspiration. Vill du lägga till något eget går det förstås alldeles utmärkt.</a:t>
            </a:r>
          </a:p>
          <a:p>
            <a:pPr algn="l"/>
            <a:r>
              <a:rPr lang="sv-SE" dirty="0"/>
              <a:t>Tanken är att presentationen ska vara ett verktyg som är lätt att anpassa efter dig och din målgrupp.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0999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FA074-5CCF-A02F-A4CB-3544061A9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FC4B992-EFB7-847F-A572-C0F389FE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5A283E2-C1BA-1F4E-82EB-E262D91D8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852936"/>
            <a:ext cx="11244882" cy="1440160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7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Kommunens</a:t>
            </a:r>
            <a:r>
              <a:rPr lang="sv-SE" sz="7000" b="1" dirty="0">
                <a:solidFill>
                  <a:schemeClr val="bg1"/>
                </a:solidFill>
                <a:latin typeface="+mj-lt"/>
                <a:cs typeface="Gill Sans SemiBold" panose="020B0502020104020203" pitchFamily="34" charset="-79"/>
              </a:rPr>
              <a:t> organisation</a:t>
            </a:r>
          </a:p>
        </p:txBody>
      </p:sp>
    </p:spTree>
    <p:extLst>
      <p:ext uri="{BB962C8B-B14F-4D97-AF65-F5344CB8AC3E}">
        <p14:creationId xmlns:p14="http://schemas.microsoft.com/office/powerpoint/2010/main" val="419884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DE397-F24B-ED05-3911-D551260B9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B2CA51A-1326-1BE8-BE46-9A0498B3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A3F0B7B-D7F5-A5BE-497E-1EDD41ABF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953"/>
          <a:stretch>
            <a:fillRect/>
          </a:stretch>
        </p:blipFill>
        <p:spPr>
          <a:xfrm>
            <a:off x="1" y="0"/>
            <a:ext cx="12204896" cy="4603776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791412" y="5805264"/>
            <a:ext cx="9649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/>
              <a:t>Alla är vi till för dig!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8BE1F65-032E-391F-F1E0-3EFAA50E30C7}"/>
              </a:ext>
            </a:extLst>
          </p:cNvPr>
          <p:cNvGrpSpPr/>
          <p:nvPr/>
        </p:nvGrpSpPr>
        <p:grpSpPr>
          <a:xfrm>
            <a:off x="7601817" y="4869161"/>
            <a:ext cx="3312550" cy="707886"/>
            <a:chOff x="7601817" y="4869161"/>
            <a:chExt cx="3312550" cy="707886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4ECB1812-C5E5-8C80-CAC7-62C44C5F4F12}"/>
                </a:ext>
              </a:extLst>
            </p:cNvPr>
            <p:cNvSpPr/>
            <p:nvPr/>
          </p:nvSpPr>
          <p:spPr>
            <a:xfrm>
              <a:off x="7601999" y="4869161"/>
              <a:ext cx="3312368" cy="707886"/>
            </a:xfrm>
            <a:prstGeom prst="rect">
              <a:avLst/>
            </a:prstGeom>
            <a:solidFill>
              <a:srgbClr val="0064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" name="Platshållare för text 4">
              <a:extLst>
                <a:ext uri="{FF2B5EF4-FFF2-40B4-BE49-F238E27FC236}">
                  <a16:creationId xmlns:a16="http://schemas.microsoft.com/office/drawing/2014/main" id="{2A01740C-8AC6-A82A-379A-1E1DE75EC7D7}"/>
                </a:ext>
              </a:extLst>
            </p:cNvPr>
            <p:cNvSpPr txBox="1">
              <a:spLocks/>
            </p:cNvSpPr>
            <p:nvPr/>
          </p:nvSpPr>
          <p:spPr>
            <a:xfrm>
              <a:off x="7601817" y="4891809"/>
              <a:ext cx="3312368" cy="4409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b="1" dirty="0">
                  <a:solidFill>
                    <a:schemeClr val="bg1"/>
                  </a:solidFill>
                </a:rPr>
                <a:t>6</a:t>
              </a:r>
            </a:p>
            <a:p>
              <a:pPr marL="571500" indent="-571500" algn="ctr">
                <a:buFont typeface="Arial" panose="020B0604020202020204" pitchFamily="34" charset="0"/>
                <a:buChar char="•"/>
              </a:pPr>
              <a:endParaRPr lang="sv-SE" dirty="0"/>
            </a:p>
          </p:txBody>
        </p:sp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5D773B24-75C2-498D-BA15-DE8640A48BB5}"/>
              </a:ext>
            </a:extLst>
          </p:cNvPr>
          <p:cNvGrpSpPr/>
          <p:nvPr/>
        </p:nvGrpSpPr>
        <p:grpSpPr>
          <a:xfrm>
            <a:off x="3932494" y="4869161"/>
            <a:ext cx="3312550" cy="707886"/>
            <a:chOff x="3932494" y="4869161"/>
            <a:chExt cx="3312550" cy="707886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A127E37-19CD-193A-71E4-554D1E932EF0}"/>
                </a:ext>
              </a:extLst>
            </p:cNvPr>
            <p:cNvSpPr/>
            <p:nvPr/>
          </p:nvSpPr>
          <p:spPr>
            <a:xfrm>
              <a:off x="3932676" y="4869161"/>
              <a:ext cx="3312368" cy="707886"/>
            </a:xfrm>
            <a:prstGeom prst="rect">
              <a:avLst/>
            </a:prstGeom>
            <a:solidFill>
              <a:srgbClr val="0064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Platshållare för text 4">
              <a:extLst>
                <a:ext uri="{FF2B5EF4-FFF2-40B4-BE49-F238E27FC236}">
                  <a16:creationId xmlns:a16="http://schemas.microsoft.com/office/drawing/2014/main" id="{D4520809-C70B-E083-BE99-0F55459595D4}"/>
                </a:ext>
              </a:extLst>
            </p:cNvPr>
            <p:cNvSpPr txBox="1">
              <a:spLocks/>
            </p:cNvSpPr>
            <p:nvPr/>
          </p:nvSpPr>
          <p:spPr>
            <a:xfrm>
              <a:off x="3932494" y="4891809"/>
              <a:ext cx="3312368" cy="4409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b="1" dirty="0">
                  <a:solidFill>
                    <a:schemeClr val="bg1"/>
                  </a:solidFill>
                </a:rPr>
                <a:t>5</a:t>
              </a:r>
            </a:p>
            <a:p>
              <a:pPr marL="571500" indent="-571500" algn="ctr">
                <a:buFont typeface="Arial" panose="020B0604020202020204" pitchFamily="34" charset="0"/>
                <a:buChar char="•"/>
              </a:pPr>
              <a:endParaRPr lang="sv-SE" sz="3000" dirty="0"/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41E7A0EB-C534-CFE5-AEAB-80AC5748C575}"/>
              </a:ext>
            </a:extLst>
          </p:cNvPr>
          <p:cNvGrpSpPr/>
          <p:nvPr/>
        </p:nvGrpSpPr>
        <p:grpSpPr>
          <a:xfrm>
            <a:off x="263171" y="4869161"/>
            <a:ext cx="3312549" cy="707886"/>
            <a:chOff x="263171" y="4869161"/>
            <a:chExt cx="3312549" cy="707886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CA9BD09-FC7A-FA38-C06C-A456F279A092}"/>
                </a:ext>
              </a:extLst>
            </p:cNvPr>
            <p:cNvSpPr/>
            <p:nvPr/>
          </p:nvSpPr>
          <p:spPr>
            <a:xfrm>
              <a:off x="263352" y="4869161"/>
              <a:ext cx="3312368" cy="707886"/>
            </a:xfrm>
            <a:prstGeom prst="rect">
              <a:avLst/>
            </a:prstGeom>
            <a:solidFill>
              <a:srgbClr val="0064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Platshållare för text 4">
              <a:extLst>
                <a:ext uri="{FF2B5EF4-FFF2-40B4-BE49-F238E27FC236}">
                  <a16:creationId xmlns:a16="http://schemas.microsoft.com/office/drawing/2014/main" id="{FCA4E76C-F829-3664-4C1B-159C10211DD6}"/>
                </a:ext>
              </a:extLst>
            </p:cNvPr>
            <p:cNvSpPr txBox="1">
              <a:spLocks/>
            </p:cNvSpPr>
            <p:nvPr/>
          </p:nvSpPr>
          <p:spPr>
            <a:xfrm>
              <a:off x="263171" y="4891809"/>
              <a:ext cx="3312368" cy="4409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b="1" dirty="0">
                  <a:solidFill>
                    <a:schemeClr val="bg1"/>
                  </a:solidFill>
                </a:rPr>
                <a:t>2 800</a:t>
              </a:r>
            </a:p>
            <a:p>
              <a:pPr marL="571500" indent="-571500" algn="ctr">
                <a:buFont typeface="Arial" panose="020B0604020202020204" pitchFamily="34" charset="0"/>
                <a:buChar char="•"/>
              </a:pPr>
              <a:endParaRPr lang="sv-S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08771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BBB8E-4DD8-8A58-2815-360FFF101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skärmbild, design&#10;&#10;AI-genererat innehåll kan vara felaktigt.">
            <a:extLst>
              <a:ext uri="{FF2B5EF4-FFF2-40B4-BE49-F238E27FC236}">
                <a16:creationId xmlns:a16="http://schemas.microsoft.com/office/drawing/2014/main" id="{B5DDBC0C-92E4-4800-6E1B-58EB3EDB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t="15685" r="19322" b="16036"/>
          <a:stretch/>
        </p:blipFill>
        <p:spPr>
          <a:xfrm>
            <a:off x="839416" y="548679"/>
            <a:ext cx="9937104" cy="59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3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1B0B4-71F0-0A2F-D0C3-A3A77D066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CB6CED6-11AE-A044-F3EA-C7B4D918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A04503AC-3858-E3FB-D9F7-0705A344193E}"/>
              </a:ext>
            </a:extLst>
          </p:cNvPr>
          <p:cNvSpPr txBox="1">
            <a:spLocks/>
          </p:cNvSpPr>
          <p:nvPr/>
        </p:nvSpPr>
        <p:spPr>
          <a:xfrm>
            <a:off x="335360" y="2852936"/>
            <a:ext cx="11449272" cy="10801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2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3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85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Kultur &amp; fritid</a:t>
            </a:r>
          </a:p>
        </p:txBody>
      </p:sp>
    </p:spTree>
    <p:extLst>
      <p:ext uri="{BB962C8B-B14F-4D97-AF65-F5344CB8AC3E}">
        <p14:creationId xmlns:p14="http://schemas.microsoft.com/office/powerpoint/2010/main" val="60769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AFA5F2-D924-C323-D730-E073621F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sport, dans, dansare, Dans&#10;&#10;AI-genererat innehåll kan vara felaktigt.">
            <a:extLst>
              <a:ext uri="{FF2B5EF4-FFF2-40B4-BE49-F238E27FC236}">
                <a16:creationId xmlns:a16="http://schemas.microsoft.com/office/drawing/2014/main" id="{6F71191E-AD49-69A6-421C-5B45C6C68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90" y="-99392"/>
            <a:ext cx="9157690" cy="6970018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5AB1BD-1B1D-117B-2320-95BA28DD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7D68AE3-AAFB-B80E-75F3-B36EC808C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6564362" cy="555339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b="0" i="0" dirty="0">
                <a:effectLst/>
              </a:rPr>
              <a:t>Kommunal musikskola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/>
              <a:t>Spela i band &amp; spela 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 err="1"/>
              <a:t>Gaming</a:t>
            </a:r>
            <a:r>
              <a:rPr lang="sv-SE" sz="3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b="0" i="0" dirty="0">
                <a:effectLst/>
              </a:rPr>
              <a:t>Dansstudio &amp; teater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b="0" i="0" dirty="0">
                <a:effectLst/>
              </a:rPr>
              <a:t>6 sport &amp; gymnastikhallar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sv-SE" sz="3000" dirty="0"/>
              <a:t> 6 bibliotek</a:t>
            </a:r>
          </a:p>
          <a:p>
            <a:endParaRPr lang="sv-SE" sz="300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01D7626-68E1-A821-0D20-ADE5B4E4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57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AFA5F2-D924-C323-D730-E073621F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person, klädsel, musikinstrument, musik&#10;&#10;AI-genererat innehåll kan vara felaktigt.">
            <a:extLst>
              <a:ext uri="{FF2B5EF4-FFF2-40B4-BE49-F238E27FC236}">
                <a16:creationId xmlns:a16="http://schemas.microsoft.com/office/drawing/2014/main" id="{502A34AD-9B5D-C70E-14DB-EA336CB03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6"/>
          <a:stretch>
            <a:fillRect/>
          </a:stretch>
        </p:blipFill>
        <p:spPr>
          <a:xfrm>
            <a:off x="3113233" y="0"/>
            <a:ext cx="9103447" cy="6858000"/>
          </a:xfrm>
          <a:prstGeom prst="rect">
            <a:avLst/>
          </a:prstGeom>
          <a:noFill/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5AB1BD-1B1D-117B-2320-95BA28DD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7D68AE3-AAFB-B80E-75F3-B36EC808C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6564362" cy="555339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/>
              <a:t>Symfoniorkester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/>
              <a:t>Industrimuseum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kern="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Drum</a:t>
            </a:r>
            <a:r>
              <a:rPr lang="sv-SE" sz="30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&amp; Drill Corps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kern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Burserydsrevyn</a:t>
            </a:r>
            <a:endParaRPr lang="sv-SE" sz="3000" kern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Gislaveds Manskör</a:t>
            </a:r>
          </a:p>
          <a:p>
            <a:endParaRPr lang="sv-SE" sz="3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sv-SE" sz="30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7EFBC79-1806-9E0F-5F16-BD9E79E9D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4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B60B-9496-CA93-BDBF-F890679A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yggnad, utomhus, skylt, skyltning&#10;&#10;AI-genererat innehåll kan vara felaktigt.">
            <a:extLst>
              <a:ext uri="{FF2B5EF4-FFF2-40B4-BE49-F238E27FC236}">
                <a16:creationId xmlns:a16="http://schemas.microsoft.com/office/drawing/2014/main" id="{FD425776-7DF2-C7CD-6010-F60227430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>
            <a:fillRect/>
          </a:stretch>
        </p:blipFill>
        <p:spPr>
          <a:xfrm>
            <a:off x="0" y="0"/>
            <a:ext cx="1221668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F68CB31-BEDA-EF5D-53C1-45A68210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C7F64E6-B534-C779-9739-70BC3C75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3E08-7175-1D91-2CF4-0CFC7DB1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0191D284-A8CD-894B-B3BA-053F4EB85659}"/>
              </a:ext>
            </a:extLst>
          </p:cNvPr>
          <p:cNvSpPr/>
          <p:nvPr/>
        </p:nvSpPr>
        <p:spPr>
          <a:xfrm>
            <a:off x="4295800" y="638047"/>
            <a:ext cx="12192000" cy="6858000"/>
          </a:xfrm>
          <a:prstGeom prst="rect">
            <a:avLst/>
          </a:prstGeom>
          <a:solidFill>
            <a:srgbClr val="00206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7F9139E-34FC-EFD7-4C0F-972F3F6C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800" y="1034047"/>
            <a:ext cx="11088000" cy="504000"/>
          </a:xfrm>
        </p:spPr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1CE424F9-5992-BA4C-915C-F0D9AB47A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3" r="9000" b="3894"/>
          <a:stretch>
            <a:fillRect/>
          </a:stretch>
        </p:blipFill>
        <p:spPr>
          <a:xfrm>
            <a:off x="7055646" y="3402398"/>
            <a:ext cx="5136352" cy="355499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7055AD7-187A-6093-3D06-F44B7EF52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r="226"/>
          <a:stretch>
            <a:fillRect/>
          </a:stretch>
        </p:blipFill>
        <p:spPr>
          <a:xfrm>
            <a:off x="2207568" y="3402398"/>
            <a:ext cx="4728206" cy="355499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075C465-A93D-8B80-3837-DA2CC686A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r="9521"/>
          <a:stretch>
            <a:fillRect/>
          </a:stretch>
        </p:blipFill>
        <p:spPr>
          <a:xfrm>
            <a:off x="0" y="-9376"/>
            <a:ext cx="3681457" cy="329335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48F9504E-06D5-1FEF-D8D0-95D7E85AA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r="3890"/>
          <a:stretch/>
        </p:blipFill>
        <p:spPr>
          <a:xfrm>
            <a:off x="7632929" y="-9375"/>
            <a:ext cx="4559072" cy="3295764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738113-8259-47D5-78B6-29360E804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r="8482"/>
          <a:stretch>
            <a:fillRect/>
          </a:stretch>
        </p:blipFill>
        <p:spPr>
          <a:xfrm>
            <a:off x="3791744" y="-9376"/>
            <a:ext cx="3697902" cy="329576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41D0B7E-D9BD-25C6-CACF-AC42518A67B4}"/>
              </a:ext>
            </a:extLst>
          </p:cNvPr>
          <p:cNvSpPr/>
          <p:nvPr/>
        </p:nvSpPr>
        <p:spPr>
          <a:xfrm>
            <a:off x="7632928" y="1632910"/>
            <a:ext cx="4583752" cy="1651063"/>
          </a:xfrm>
          <a:prstGeom prst="rect">
            <a:avLst/>
          </a:prstGeom>
          <a:gradFill>
            <a:gsLst>
              <a:gs pos="32000">
                <a:schemeClr val="tx1">
                  <a:alpha val="68452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C90178B1-F43A-D46E-4D28-BA2987D0F2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4141"/>
          <a:stretch/>
        </p:blipFill>
        <p:spPr>
          <a:xfrm>
            <a:off x="-96687" y="3402398"/>
            <a:ext cx="2184384" cy="3554992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CFEE1A0F-2236-5E45-3CA8-7EB6C124AE69}"/>
              </a:ext>
            </a:extLst>
          </p:cNvPr>
          <p:cNvSpPr/>
          <p:nvPr/>
        </p:nvSpPr>
        <p:spPr>
          <a:xfrm>
            <a:off x="7055648" y="3612564"/>
            <a:ext cx="5136352" cy="3344827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00206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144A14-6EFF-76EA-3FCB-572E1FD8A5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6944" y="2537030"/>
            <a:ext cx="4583752" cy="95952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sv-SE" b="1" i="0" dirty="0">
                <a:solidFill>
                  <a:schemeClr val="bg1"/>
                </a:solidFill>
                <a:effectLst/>
              </a:rPr>
              <a:t>12 000 </a:t>
            </a:r>
            <a:r>
              <a:rPr lang="sv-SE" sz="3000" b="0" i="0" dirty="0">
                <a:solidFill>
                  <a:schemeClr val="bg1"/>
                </a:solidFill>
                <a:effectLst/>
              </a:rPr>
              <a:t>aktiva personer</a:t>
            </a:r>
            <a:endParaRPr lang="sv-SE" sz="3000" dirty="0">
              <a:solidFill>
                <a:schemeClr val="bg1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8DE7C3-14DE-6A76-C5D8-0A2EE8E21D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8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60F3C0-807F-D296-A553-8E8AC2B2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65BC082-C854-8221-8F6C-EABC6CAB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E7D5940-6026-6D79-087B-DD70DE836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2996952"/>
            <a:ext cx="11244882" cy="1728192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Näringsliv &amp; kompetens</a:t>
            </a:r>
          </a:p>
        </p:txBody>
      </p:sp>
    </p:spTree>
    <p:extLst>
      <p:ext uri="{BB962C8B-B14F-4D97-AF65-F5344CB8AC3E}">
        <p14:creationId xmlns:p14="http://schemas.microsoft.com/office/powerpoint/2010/main" val="581925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D93EB-7137-D264-4CB6-7C351CE1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DE82EC3-93FC-9D80-F78C-A15D639E9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3" b="6261"/>
          <a:stretch>
            <a:fillRect/>
          </a:stretch>
        </p:blipFill>
        <p:spPr>
          <a:xfrm>
            <a:off x="6672" y="0"/>
            <a:ext cx="12192000" cy="68580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D0E5948C-7585-C779-BCD2-6E43C5BFCE3F}"/>
              </a:ext>
            </a:extLst>
          </p:cNvPr>
          <p:cNvSpPr txBox="1"/>
          <p:nvPr/>
        </p:nvSpPr>
        <p:spPr>
          <a:xfrm>
            <a:off x="8328248" y="526559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4 200 </a:t>
            </a:r>
            <a:r>
              <a:rPr lang="sv-SE" sz="4400" dirty="0">
                <a:solidFill>
                  <a:schemeClr val="bg1"/>
                </a:solidFill>
              </a:rPr>
              <a:t>företag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9216961-1E9C-64A3-512B-FFDF1A0B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47B01965-FA62-1B70-E053-7F9D0CA4A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8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BB44E99-0FD9-A3C1-6CC0-287F8535D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3432" y="1916832"/>
            <a:ext cx="6624736" cy="3600400"/>
          </a:xfrm>
        </p:spPr>
        <p:txBody>
          <a:bodyPr/>
          <a:lstStyle/>
          <a:p>
            <a:pPr algn="l"/>
            <a:r>
              <a:rPr lang="sv-SE" sz="5000" b="1" dirty="0">
                <a:solidFill>
                  <a:schemeClr val="bg1"/>
                </a:solidFill>
                <a:effectLst/>
                <a:latin typeface="+mj-lt"/>
                <a:cs typeface="Gill Sans SemiBold" panose="020B0502020104020203" pitchFamily="34" charset="-79"/>
              </a:rPr>
              <a:t>Gislaveds kommun </a:t>
            </a:r>
            <a:br>
              <a:rPr lang="sv-SE" sz="4000" dirty="0">
                <a:solidFill>
                  <a:schemeClr val="bg1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sv-SE" sz="3500" dirty="0">
                <a:solidFill>
                  <a:schemeClr val="bg1"/>
                </a:solidFill>
                <a:effectLst/>
                <a:latin typeface="Gill Sans MT" panose="020B0502020104020203" pitchFamily="34" charset="0"/>
                <a:cs typeface="Gill Sans" panose="020B0502020104020203" pitchFamily="34" charset="-79"/>
              </a:rPr>
              <a:t>– hit är du alltid välkommen!</a:t>
            </a:r>
            <a:endParaRPr lang="sv-SE" sz="3500" dirty="0">
              <a:solidFill>
                <a:schemeClr val="bg1"/>
              </a:solidFill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6542367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BD928-EDAD-E73B-2D46-A110A13A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A54D689-9156-D17A-B31A-EFDFEE2F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3" name="Bildobjekt 12" descr="En bild som visar klädsel, person, kontorsvaror, handskrift&#10;&#10;AI-genererat innehåll kan vara felaktigt.">
            <a:extLst>
              <a:ext uri="{FF2B5EF4-FFF2-40B4-BE49-F238E27FC236}">
                <a16:creationId xmlns:a16="http://schemas.microsoft.com/office/drawing/2014/main" id="{0788A35E-0EBC-CA9E-E26B-564D7430B3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24" y="3983381"/>
            <a:ext cx="3799052" cy="252636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D5C5B7E-FAA5-21BA-9C22-6C53BBC04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363" y="0"/>
            <a:ext cx="5145656" cy="68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5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4179-55D8-C643-079B-BE97BE7DE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AD807A8-2216-E78A-EE10-25AE443D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6" name="Bildobjekt 5" descr="En bild som visar gräs, utomhus, himmel, växt&#10;&#10;AI-genererat innehåll kan vara felaktigt.">
            <a:extLst>
              <a:ext uri="{FF2B5EF4-FFF2-40B4-BE49-F238E27FC236}">
                <a16:creationId xmlns:a16="http://schemas.microsoft.com/office/drawing/2014/main" id="{9C082EB2-4283-F99E-F46A-558E5273A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017" y="3946529"/>
            <a:ext cx="3566870" cy="237461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0F5AA1D-60F2-78E7-503C-A97F2965C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3280" y="1954"/>
            <a:ext cx="4572000" cy="68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59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18C46-915C-863E-6B01-9D9B85684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Snabbmat, bröd, hamburgare, bulle&#10;&#10;AI-genererat innehåll kan vara felaktigt.">
            <a:extLst>
              <a:ext uri="{FF2B5EF4-FFF2-40B4-BE49-F238E27FC236}">
                <a16:creationId xmlns:a16="http://schemas.microsoft.com/office/drawing/2014/main" id="{EBF6DD44-546C-145D-1266-C58AED272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614" y="4435500"/>
            <a:ext cx="1584618" cy="105641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32" y="2714911"/>
            <a:ext cx="2140736" cy="142817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476672"/>
            <a:ext cx="8513524" cy="567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F90D7-376B-F281-1A6E-4669EB66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DBE1C99-B7C8-D7D0-6ED0-E2462B914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9962" y="479734"/>
            <a:ext cx="8847796" cy="589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51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4DB61-4487-02F7-D79D-83AEE64FA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8D6D14A-8ACA-12D3-CFC5-1967991F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BCDCDBC-DA59-7124-5484-E7D22FF30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9862" y="0"/>
            <a:ext cx="4588648" cy="6882972"/>
          </a:xfrm>
          <a:prstGeom prst="rect">
            <a:avLst/>
          </a:prstGeom>
        </p:spPr>
      </p:pic>
      <p:pic>
        <p:nvPicPr>
          <p:cNvPr id="13" name="Bildobjekt 12" descr="En bild som visar möbler, inredning, inomhus, bord&#10;&#10;AI-genererat innehåll kan vara felaktigt.">
            <a:extLst>
              <a:ext uri="{FF2B5EF4-FFF2-40B4-BE49-F238E27FC236}">
                <a16:creationId xmlns:a16="http://schemas.microsoft.com/office/drawing/2014/main" id="{720E3701-199A-DAD8-19DA-CA42D51ED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29" y="4768598"/>
            <a:ext cx="980765" cy="14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1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32418-DBEF-B5B7-E602-49ACE64B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35D9BB-2025-5D25-F579-12754876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028C1D4-5487-E7AE-9653-5A15F32E1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052" y="0"/>
            <a:ext cx="5141468" cy="6871460"/>
          </a:xfrm>
          <a:prstGeom prst="rect">
            <a:avLst/>
          </a:prstGeom>
        </p:spPr>
      </p:pic>
      <p:pic>
        <p:nvPicPr>
          <p:cNvPr id="11" name="Bildobjekt 10" descr="En bild som visar hjul, Landfordon, Cykelhjul, utomhus&#10;&#10;AI-genererat innehåll kan vara felaktigt.">
            <a:extLst>
              <a:ext uri="{FF2B5EF4-FFF2-40B4-BE49-F238E27FC236}">
                <a16:creationId xmlns:a16="http://schemas.microsoft.com/office/drawing/2014/main" id="{2CA58D60-1F7B-CC61-5816-1EBB6B617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086" y="4509120"/>
            <a:ext cx="2024613" cy="134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37E9F-FC05-964F-BB02-7FECEEE7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4A8BB34-F572-2135-FBE7-C496A354D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5DC155E-857B-6964-EB77-DA0EE1A1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8573" y="2722"/>
            <a:ext cx="4652780" cy="6879940"/>
          </a:xfrm>
          <a:prstGeom prst="rect">
            <a:avLst/>
          </a:prstGeom>
        </p:spPr>
      </p:pic>
      <p:pic>
        <p:nvPicPr>
          <p:cNvPr id="11" name="Bildobjekt 10" descr="En bild som visar fotbeklädnader, växt, utomhus, person&#10;&#10;AI-genererat innehåll kan vara felaktigt.">
            <a:extLst>
              <a:ext uri="{FF2B5EF4-FFF2-40B4-BE49-F238E27FC236}">
                <a16:creationId xmlns:a16="http://schemas.microsoft.com/office/drawing/2014/main" id="{1785BF8B-5BD8-3EE6-6D7F-04D139470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237" y="4180109"/>
            <a:ext cx="1353348" cy="16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6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1F9A-2A32-64A3-FAE2-78D55BE6A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1BBCC832-C4EB-9EA9-EF0B-12675DAC5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560" y="670902"/>
            <a:ext cx="8274294" cy="5516196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9E54AD9-A6BE-48BF-EAFA-84731688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3" name="Bildobjekt 2" descr="En bild som visar vägg, inomhus, möbler, inredning&#10;&#10;AI-genererat innehåll kan vara felaktigt.">
            <a:extLst>
              <a:ext uri="{FF2B5EF4-FFF2-40B4-BE49-F238E27FC236}">
                <a16:creationId xmlns:a16="http://schemas.microsoft.com/office/drawing/2014/main" id="{92153332-52B6-7E52-DFA0-4ABB8B115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4248928"/>
            <a:ext cx="1150672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6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965D3-8A62-FCF7-2473-56873937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284F1F2-A30A-74E5-142F-675C7348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116E7BE-7307-4EAE-7E77-77A0DF421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719" y="1"/>
            <a:ext cx="548394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F61E-F647-7E11-F6AC-3F2E9B2B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9179A45-9122-5ED6-8CBB-102E6D152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r="36818" b="4379"/>
          <a:stretch>
            <a:fillRect/>
          </a:stretch>
        </p:blipFill>
        <p:spPr>
          <a:xfrm>
            <a:off x="-1" y="-99390"/>
            <a:ext cx="4007769" cy="4682114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3A0ABB85-B633-408E-AEC7-A3C85212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D479CFA-8A30-6AF6-18A3-DC7C630F5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9702" r="34610" b="11475"/>
          <a:stretch>
            <a:fillRect/>
          </a:stretch>
        </p:blipFill>
        <p:spPr>
          <a:xfrm>
            <a:off x="4096101" y="-99391"/>
            <a:ext cx="4007769" cy="468052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7636654-23DF-816B-28FF-9D8A06104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8192202" y="1"/>
            <a:ext cx="4007768" cy="45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arta&#10;&#10;AI-genererat innehåll kan vara felaktigt.">
            <a:extLst>
              <a:ext uri="{FF2B5EF4-FFF2-40B4-BE49-F238E27FC236}">
                <a16:creationId xmlns:a16="http://schemas.microsoft.com/office/drawing/2014/main" id="{74F12CBF-14C5-2EC3-CC5A-72EC959D2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6389" r="38020" b="20721"/>
          <a:stretch/>
        </p:blipFill>
        <p:spPr>
          <a:xfrm>
            <a:off x="5519937" y="0"/>
            <a:ext cx="4726722" cy="6858000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28A0D37E-EA0B-FDC2-EE12-9AC1C98609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064" y="-8668344"/>
            <a:ext cx="7327376" cy="16714520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r>
              <a:rPr lang="sv-SE" dirty="0"/>
              <a:t>Gislaveds kommun </a:t>
            </a:r>
          </a:p>
          <a:p>
            <a:pPr>
              <a:spcAft>
                <a:spcPts val="400"/>
              </a:spcAft>
            </a:pPr>
            <a:r>
              <a:rPr lang="sv-SE" sz="6000" dirty="0"/>
              <a:t>30 000 invånare</a:t>
            </a:r>
          </a:p>
        </p:txBody>
      </p:sp>
    </p:spTree>
    <p:extLst>
      <p:ext uri="{BB962C8B-B14F-4D97-AF65-F5344CB8AC3E}">
        <p14:creationId xmlns:p14="http://schemas.microsoft.com/office/powerpoint/2010/main" val="537767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4FB40-4E52-59C1-4319-B9399F2D6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778D675-AE9D-7629-4C26-839EF1C8B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2996952"/>
            <a:ext cx="11244882" cy="1728192"/>
          </a:xfrm>
        </p:spPr>
        <p:txBody>
          <a:bodyPr/>
          <a:lstStyle/>
          <a:p>
            <a:pPr lvl="1"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7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Besökare</a:t>
            </a:r>
          </a:p>
        </p:txBody>
      </p:sp>
    </p:spTree>
    <p:extLst>
      <p:ext uri="{BB962C8B-B14F-4D97-AF65-F5344CB8AC3E}">
        <p14:creationId xmlns:p14="http://schemas.microsoft.com/office/powerpoint/2010/main" val="4176624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62658-BC86-12FB-6B1A-C8CE0F680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E1A1350B-2777-6C2B-7A89-66589B4CE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23084" b="16393"/>
          <a:stretch>
            <a:fillRect/>
          </a:stretch>
        </p:blipFill>
        <p:spPr>
          <a:xfrm>
            <a:off x="0" y="-27384"/>
            <a:ext cx="5021444" cy="4006990"/>
          </a:xfrm>
          <a:prstGeom prst="rect">
            <a:avLst/>
          </a:prstGeom>
        </p:spPr>
      </p:pic>
      <p:pic>
        <p:nvPicPr>
          <p:cNvPr id="19" name="Bildobjekt 18" descr="En bild som visar utomhus, person, träd, rekreation&#10;&#10;AI-genererat innehåll kan vara felaktigt.">
            <a:extLst>
              <a:ext uri="{FF2B5EF4-FFF2-40B4-BE49-F238E27FC236}">
                <a16:creationId xmlns:a16="http://schemas.microsoft.com/office/drawing/2014/main" id="{632FE94F-BA3C-2D56-5204-49AC858B8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324" b="2932"/>
          <a:stretch/>
        </p:blipFill>
        <p:spPr>
          <a:xfrm>
            <a:off x="4562513" y="4103426"/>
            <a:ext cx="7654167" cy="275457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92C6E08-1886-21D8-A92B-449153968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r="25639"/>
          <a:stretch/>
        </p:blipFill>
        <p:spPr>
          <a:xfrm>
            <a:off x="9254976" y="-27384"/>
            <a:ext cx="2961704" cy="403437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84E21D9-2F7B-B32B-EF28-2DE97B5682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" b="4146"/>
          <a:stretch/>
        </p:blipFill>
        <p:spPr>
          <a:xfrm>
            <a:off x="0" y="4101674"/>
            <a:ext cx="4486090" cy="275457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1CBCEAAA-C870-56A0-F0D2-9ACE5E1913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1" b="3559"/>
          <a:stretch>
            <a:fillRect/>
          </a:stretch>
        </p:blipFill>
        <p:spPr>
          <a:xfrm>
            <a:off x="5110365" y="2049656"/>
            <a:ext cx="4050371" cy="19573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A9F6B6C-25F5-66EB-4956-AECEFE7528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 b="13988"/>
          <a:stretch/>
        </p:blipFill>
        <p:spPr>
          <a:xfrm>
            <a:off x="5110367" y="-27384"/>
            <a:ext cx="4050371" cy="1953221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B6D184-781C-01A1-0370-81B67B2B8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00" y="484684"/>
            <a:ext cx="2963962" cy="1592952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sv-SE" b="1" i="0" dirty="0">
                <a:solidFill>
                  <a:schemeClr val="bg1"/>
                </a:solidFill>
                <a:effectLst/>
              </a:rPr>
              <a:t>150 000 </a:t>
            </a:r>
            <a:br>
              <a:rPr lang="sv-SE" b="0" i="0" dirty="0">
                <a:solidFill>
                  <a:schemeClr val="bg1"/>
                </a:solidFill>
                <a:effectLst/>
              </a:rPr>
            </a:br>
            <a:r>
              <a:rPr lang="sv-SE" b="0" i="0" dirty="0">
                <a:solidFill>
                  <a:schemeClr val="bg1"/>
                </a:solidFill>
                <a:effectLst/>
              </a:rPr>
              <a:t>gästnätter</a:t>
            </a:r>
          </a:p>
          <a:p>
            <a:pPr algn="ctr">
              <a:spcAft>
                <a:spcPts val="0"/>
              </a:spcAft>
            </a:pP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D79DAE0-B144-59CA-8E60-1A5544D33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2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C904A-19DA-F1FB-548D-338B03B6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D83F3E-A218-D178-EA94-2A280552D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r="9238"/>
          <a:stretch>
            <a:fillRect/>
          </a:stretch>
        </p:blipFill>
        <p:spPr>
          <a:xfrm>
            <a:off x="9009398" y="3487495"/>
            <a:ext cx="3242483" cy="34109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43A3B8E-1DB3-9575-08D9-65F737F88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r="15296" b="11965"/>
          <a:stretch>
            <a:fillRect/>
          </a:stretch>
        </p:blipFill>
        <p:spPr>
          <a:xfrm>
            <a:off x="5159896" y="3465212"/>
            <a:ext cx="3744416" cy="339278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13CD346-435B-EFAF-EE8C-D02064D38B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4" y="3465212"/>
            <a:ext cx="5067338" cy="339278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303C294B-7989-06E4-F0B9-33871792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r="14054"/>
          <a:stretch/>
        </p:blipFill>
        <p:spPr>
          <a:xfrm>
            <a:off x="-1116" y="0"/>
            <a:ext cx="4584948" cy="3356575"/>
          </a:xfrm>
          <a:prstGeom prst="rect">
            <a:avLst/>
          </a:prstGeom>
        </p:spPr>
      </p:pic>
      <p:pic>
        <p:nvPicPr>
          <p:cNvPr id="20" name="Bildobjekt 19" descr="En bild som visar träd, utomhus, klädsel, växt&#10;&#10;AI-genererat innehåll kan vara felaktigt.">
            <a:extLst>
              <a:ext uri="{FF2B5EF4-FFF2-40B4-BE49-F238E27FC236}">
                <a16:creationId xmlns:a16="http://schemas.microsoft.com/office/drawing/2014/main" id="{972863AF-B319-4BC9-3099-B8F4841678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r="6210"/>
          <a:stretch/>
        </p:blipFill>
        <p:spPr>
          <a:xfrm>
            <a:off x="7971006" y="14176"/>
            <a:ext cx="4248472" cy="334522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98BB49-E051-25B4-E99A-4B7D3A238B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863" y="3789040"/>
            <a:ext cx="2897856" cy="2160240"/>
          </a:xfrm>
        </p:spPr>
        <p:txBody>
          <a:bodyPr/>
          <a:lstStyle/>
          <a:p>
            <a:r>
              <a:rPr lang="sv-SE" sz="3000" dirty="0">
                <a:solidFill>
                  <a:schemeClr val="bg1"/>
                </a:solidFill>
                <a:effectLst/>
              </a:rPr>
              <a:t>Full fart året runt på Isaberg</a:t>
            </a:r>
          </a:p>
          <a:p>
            <a:pPr algn="ctr">
              <a:spcAft>
                <a:spcPts val="0"/>
              </a:spcAft>
            </a:pPr>
            <a:endParaRPr lang="sv-SE" sz="3000" dirty="0">
              <a:solidFill>
                <a:schemeClr val="bg1"/>
              </a:solidFill>
            </a:endParaRPr>
          </a:p>
        </p:txBody>
      </p:sp>
      <p:pic>
        <p:nvPicPr>
          <p:cNvPr id="22" name="Bildobjekt 21" descr="En bild som visar utomhus, träd, paddel, vatten&#10;&#10;AI-genererat innehåll kan vara felaktigt.">
            <a:extLst>
              <a:ext uri="{FF2B5EF4-FFF2-40B4-BE49-F238E27FC236}">
                <a16:creationId xmlns:a16="http://schemas.microsoft.com/office/drawing/2014/main" id="{A6B21242-0542-26C5-4D4C-77C82AEC5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5" r="12595"/>
          <a:stretch/>
        </p:blipFill>
        <p:spPr>
          <a:xfrm>
            <a:off x="4704825" y="14176"/>
            <a:ext cx="3170475" cy="334239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8B0A818-EE72-7C3D-1E1C-0387F31A5F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97DD5-1765-B366-735C-71FBE3765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AD5AC55-AC9A-F8F1-6E98-5A0AB6DC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959D59-ABD6-3E1A-D58D-0B8EE55DDF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368" y="2996952"/>
            <a:ext cx="11377514" cy="1728192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7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Framtid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1A01352-75E1-7D0B-9850-A94FBF5C4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1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13D73C2-9989-0C6B-AE70-EAD17DB2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-271" r="1603" b="22076"/>
          <a:stretch>
            <a:fillRect/>
          </a:stretch>
        </p:blipFill>
        <p:spPr>
          <a:xfrm rot="21449123">
            <a:off x="-133037" y="2783621"/>
            <a:ext cx="7185925" cy="409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4AAF9BC-D2C4-242F-858F-13E67B46E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330"/>
          <a:stretch/>
        </p:blipFill>
        <p:spPr>
          <a:xfrm rot="256675">
            <a:off x="5901464" y="16568"/>
            <a:ext cx="6614010" cy="468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2B6DEC9D-C027-F12C-B398-EA1C9834FC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692696"/>
            <a:ext cx="4752528" cy="1593185"/>
          </a:xfrm>
        </p:spPr>
        <p:txBody>
          <a:bodyPr/>
          <a:lstStyle/>
          <a:p>
            <a:pPr marL="0" indent="0">
              <a:buNone/>
            </a:pPr>
            <a:r>
              <a:rPr lang="sv-SE" sz="4400" dirty="0"/>
              <a:t>Mer plats för </a:t>
            </a:r>
            <a:br>
              <a:rPr lang="sv-SE" sz="4400" dirty="0"/>
            </a:br>
            <a:r>
              <a:rPr lang="sv-SE" sz="4400" dirty="0"/>
              <a:t>centrumutveckling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4CD057D2-083C-1C71-D08D-0A3299BB5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20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58583-9B7B-244D-93DF-AF903D0B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21D837F-220B-90A7-43B5-72922958B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7075"/>
          <a:stretch>
            <a:fillRect/>
          </a:stretch>
        </p:blipFill>
        <p:spPr>
          <a:xfrm>
            <a:off x="6802850" y="-34351"/>
            <a:ext cx="5428664" cy="366717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F6DA9643-2776-6B85-0D56-7E557588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8" name="Picture 2" descr="https://www.gislaved.se/images/200.104c4dda18e7b7411dbb8a0/1712223894715/Flerbostadshus%20Billingsberg%20Malmgatan%201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70" r="3109" b="1861"/>
          <a:stretch/>
        </p:blipFill>
        <p:spPr bwMode="auto">
          <a:xfrm>
            <a:off x="5019056" y="3749311"/>
            <a:ext cx="2448271" cy="31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issbild över den nya simhallens tänkta placering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3380" r="388" b="7627"/>
          <a:stretch/>
        </p:blipFill>
        <p:spPr bwMode="auto">
          <a:xfrm>
            <a:off x="-37149" y="-11400"/>
            <a:ext cx="6739350" cy="36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png;base64,iVBORw0KGgoAAAANSUhEUgAAA78AAAPVCAYAAACuj12mAAAAAXNSR0IArs4c6QAAAARnQU1BAACxjwv8YQUAAAAJcEhZcwAADsMAAA7DAcdvqGQAAP+lSURBVHhe3P1psG7Zed+H/dZae97vfMZ77u2+Pd1ugGg05oEEQU2kRFJkKFuMRbksW6FKroqZuCpKxXEcJ2VXOVUqD/kSuRzHImXZGqhUSrEkUhRJgeIAghhJNNDoBho9d9/5nHfe815r5cOzz+kWLSsu+4NdfKsO+uLMZ++91nqe5z+puq49/wNe3/zmN/m//7/+OnESsd6syNKMoix44/U3aZqOtm44PD4lDENGkzHz+RyjNUVZgIc4ComikO12i7M9YRASBAFKKdq+YTKZcHBwgHUW7z1NXfPw4UO6vifPRqxWa5TS8jWhYTQa4ZyjqiqSJCEKApx3XFxcEEUR0+kUhSKOI6y1BEHAbrdjlOeYIMA7R1kUFEVBXdUYY/DeMZ/NSZIEZTxVWTKejNntdnjnaduWJImZzWZst1vG4xFBEKK1xhtN27Z0XU8SpywvViRJynq1oq5KkiRmNMrRGuq6xpMQhSFN2wKeMAipm4bVcim/u9ZorQEwRlNXNVVdMZmOmUzHmMDQ9S3r9QZvLWVZEZuIUTYiSzLKtmRxtKCqKpq6YbPdkmc5FxdLrHUsFgsOD48Iw5D9vsD2Pbtqx3Q6oa4q0ixlnGc0Tc39+/c4u3bKYjFnubyQj6cpy1XNfl8wGmWEUUAQGJyzgEcpTZJkbDdbUIo0yejqDmMM2+2W/X5H0zTko5yjo0PG4zHW9tR1zWazIctSgtBQ1xVBEBGGEbZ3dL2lKktu3bqF846y2NPbFu89rrdUZUGeyT3e7/dMxlNWqyX379/jlVdf4Ud++IdJs5S6rri4uGA8O6CsKrxzBEEw3A9QKBYHC7TWdG3LbrejLEuSNCXwIdZakiwhTmN61+G8Z7/fY4xhnI+pqwbvPHEYQ+AIwxBtNM46lFIopcjynKosuVgu0Vqz3xfkeUYaJxT7AqMNHujaDhMEOOuI4gjvHVEUkqYJZVWy224pK4/3nmvXrhGGAZvtFrxnuVoRRxHjyQStFevVGu89YRKx3+2J44iDwwVFucdoTZwkeOcpyxqtNPuiJE1S8HZYvzuMMXR9j9GGfDyiaVq00RRFSRRFjMcTqrqgriuOj0/o2o66rhmNRwRBQNs2OOdQCpSS7UgpQ1k0bDZrjNFEcST/jUKSJCaOI8bjMQ/PH7DdbgmCAONTNpsNKIUxhjiOadqWvrc470mSlCRJCMOIpm1wrh/2DUvbtqxWF6RpSlHsOTw8gOF3WSxkD+g6z363RylPVRdMZ1O6tqGqa9qmpa5aPBqjA7QOiEJZV+fnF1jr8UAYRpyfr1DaDPdT1rIHojii73ts70iSlL6zVFVNGAY47zFakaQxURySpSlNW9NUJQcHE6LYoLSnrmq6zvHgwYo0yTg+PiZNI7SxBKGhaTS3b9+hqRvqusGjyNKUGzce4eHDh/R9RxxHsuc2DdiEruvwVFy/cUiWZ5yfP8RZje09TduRJhH5KMW6lihMSJKEIAhYLVc8fPgQ5xxRFIH3BEFAGIbEUYzWmrqpwWjCIEabkPWmYLMtUUoRBAF919DUJfP5mPlsjLOWsui5WF6AgjhNUAa8hzRNybKM7XpDaEL6rsP2Fm8dcRRhtOb62Rn77Yb1eklR7GiairqtGE9HnFw75uT0hLpTtK3jYrkCb8Br6qZDATjPOIs5PpqzmI2ZTiaEseFitaQoSqqyptgVaKUxRnP97JTJZISzLVFkmM+nlGWJMwFpnqO04fEnn+b+w3PKqsYEIf+3/+A/4Ed+9Ef5wPvfRxSGeDxt3+Od46mnniIIQ8qi4K233iII5NmYjMd84Nlnefk736FuGgIjP//xxx7j9Vdf443XX+ON119neX7Bhz/0HE1ZEQSGpq6ZjMc4pcjznCAM6boOrRV9b9lsNjx28yYHh4fcu3uXV197jb7rCAPDM7duEScpd+/do6obmqah6zq6tmUxnzHOU7qmYXVxzmQ64dd/69f5N37mf0PZNnzjWy/yIz/+41gPVdOhjcFaR1t3eOfRStG2DWEY0LQNCsjHI7TWFGWFVgHfeflVtNJ4r7FO9jsPOGex1uG9wzmH1hqlNMaYqzPUe4/yXnZ2pa7e573HWqk5/lsv5a/2p3/qwx4WBwtu3HiEIAh49dVX+cbz32C1XrPdVKA0xoRYqzBBRFVVRGEI3hJHAThLECiUtzx2lvF93/dp8jynqvbgHWkqa6quKv6j//A/4mMf+zg/9Wf+LF/5ylc4e/QGdV3T9z2jPJf/jkaMJ2PCMKKuK9phv91tt9R1ie0tWkvtJF8r/z9NM8IwpG1bvPOgwDmH7TvqukKhSKIIgOlkSppleDSj8QRlNI88+iiT6Zy//Yu/znqzJooiud7e4Z1F4UlCzWe/99NMxhlf/eIXiaOAMOro2p6qbNE6oCxa+q4jzzOstYQhLA7GZHmM1h7nItq2Zblcyrmbpjjvcc4xykfESYJSWu4jnjgK0UrRdR1N06KGffjdW6gw2hBFMRfLc6IwZrI13JtU9KpGR47xzmN7w6ZR1JMcYwzt7z7PL/0n/w/+hWTGv3R/yW8fjVk+937cT/wg6onnIE4ZPyhJJwnqOGUVW+gtprIEPmGzXvPmm2/w2GOPMRrlBEYTBJooiviv/vp/iTGKP/tn/yzGaOIkx1rLbrej73vCMMR5j3fuPQ/i1Z+Dd54wDEnTlLZtCYIArTXb7Rat5dq0bUsURfK9nCOLQlbLJS++9BJf/cpX0Vrz9NO3ePYDz5IkMU3TYHsLQBRFxOOUUT4iCEOapqUsS3rriOMYlMZ7sM7S98N6CkKcdXhknUVhJHuN0iilMEbWKXicdQRtRWAMm+2Oz/3ar5EkKc+8732cnJ7RWcdqteLt23fkuY1CrFM4FG7oGbSRNa+0YbXacP/eBZvNnu2uJIlz2rZFBQatHHGoOT2c8id+6A9RbJc01Y6m3lMWBd5Z9vs9t2/f5v3vfxaUoq5rttsNSRIP11bq76OjQ37t136NV777XX7mZ36G6eKQ07NT8tGE5WaL84A2mCDk8PCQd95+m7Lck8QxTV1zdnJKsd/z2muvsVmvqKqSJA7BO66fnXJyfIxWHm8tURyRKU2CoU0MbaCwWtFsCqptQURA7xWdtVhtcBaiMOT83gv8xL/3/6Sua6yb8ZV/7c/S3Jix0jXXb5ySpgkXo5ykLknqim1jSdKEvu9p24YkTWnbHuscTdNRVQ1l2bBYHDIaTdg3W6qyxGhDsdsxzkfMp1P+4T/4Bf5Pf+n/wAc/+MHf/8T+T/Iy/+6/++/+e7//nf99Xg8ePOD5l77NerXkG9/4Or/5m7/B4dEhj968yTPve4anbj2NNkYW3tB8GmNomgZtNJPJmLKsKKuS8WhEEAaUZUWWZxT7iq6zZHnGer1ms1mR51KUjscjptMpVdWglKJre6x37Pd72qYhzzLiMKTvO8qikOLBWryzeGvBO7Q21K0c1HXdAGC0LMCyKLHWEsfSYB0fHWGMwYQhzkNV1RT7kizLSbOUqqoZ5TlJnBCGIUYbFIqmtxRFyX5XYq2nay1pktLUDUmSMZvNiKIY56QglIepv9rcettxcLAgjCKyLCVJYqy1FMWeMAgYTyYExjCZjAmjkH2xZ18UdF1LYAKiobicTWacnJwwmU0IAsN2s5Eio5XPi+OEIAgBJc1UFKPQNG1L2dRMpzOUNoRBwHq9YbfbMZ/NiKOItmnQShMEhv12R9XIQGBf7IeDuCMIDOv1miAwGGNwXgrhqq7oWkszfL7WhiiOaNuOfJQTRjH7oqCsq2Eg0hFFEX1vCYOQOE4oipK27cjyEUVRsNvv8Xi22y1xFGP7ljRNSJMEay1g0DrEWk+WjXj+698gjmMevfkoxmg5AEYTaYa6FussYRhgjCbNUhaLBV3XEkYRURTS9T1KQahCgsCQJDFZnsrmjqfvO7quIwwj+q4fii+DUj1NXaGVIs1StNaYoQmsmpqqroniWD7fGBSG8XhG3TSEUUiWZ3gc84MZDx7exzrLtWunVE0thbXzeK+Jk5jZfEZVltx+5226rsMYzcHhgsVizm63ZbNdYQJDGMYkSQzIPUyThCzP5RAy4VD8a/AarQ3z+Zi+bwmjgDiWIsvjuH79jDgZGvJYPmYCBTics8RxShwn5PkY7yCOE9I0IzCGqipBObTy9Nax2+2p6pqjo0OSVJqwJBmui9ZoIwes1oqyLNAEdH0njU5gSJKU8WTCbL7AGI11jr7vKcqCrutpmoKuq2mamv1+R5IkjEZjQFHXDQ/uX7DflQQ6QusIo0JG+YTtbkcYBpRFwX6/o6xKvHcEQYTREUoZQBOGilE+put62q4DpZnPFsRJStd29L2lt+6q0G7bDoUBJcV82/ZY69AmwDlPnmcorem6hizPGE+meCvP2m63p20b+s5RVQ1xlDKfLdju9lxcnLNcnXN4cIBC9kbrpBnu2hqP4/jkiKatqesaAK1lr66qGq0V6B5tpLCJohi8JopSiqLiYrmkqWU/TZMY6SU8XdfinAxJ5vMZs9n03aGfUSiNDMrigCAM8Sj2RU1R1HSdlcZEa3rbMRnnWN+y3+3oW48xhjCUNdg0Lc561us1o9GI6XhMYDTeWZIkpGk7lNZUVUNTtzx4cM6Xf+eLVG3PwcEh3/Pss9x8/FEZINoetCZJ46HQMyRpirdIQZ6m4DqunR5y4+yEJDE0dUtddYQmBO+HRiImCBSTyQjve4LQMB6P0EbhnMMHAToIODg8JggjHp4vSdOMoij43K/9Gp/9/s+SpilxJEVR3dY8+eRTTCYTttstu90W5xx102CM4ej4mKqqWG82JHFMWew4OT7m7bfe4u6dOxhjODk64mA+Jwzk2VXAfDZDAcoYsjwnMLJfF/uCKIpw3nN8dMRsOuXFF1+Ugtt7jo4Omc6mVHXNerPBe4jjGOccTV0zn83I0oR7d+9y/fSUv//3/h7f/wM/wGgyIYwTRrM5Z48+QtP3WO/xXsmz3DvUUM9HcSgFWt8TRhEo2O8L4jihrBo2mx1dZwkCKaLR0sQCKHXZ8MrQWCt9NUC+bHal+7lsfi+/1r+nsb18//B29WnqPY2TvG+z2bDZbHj7nbd54okn+MxnPsPNm49SVkPDaTs8Dq0Vo1FGXRVkaUxgFH3fgpdn9TPf+zGiWIZDWZ7R9zJIrcqKv/E3/ibPfuA5fvAH/zh/7+/9A778xS/zPc9+gL7vqauahw/P2e13WOuw1sk54DzL5ZLdbsedO3dp64ZHH32Mxx9/nDTN5NyN4uFcUkRRJA2DUmitieKQJJUBf5qm3LlzF6MM88UB0+nkaoiYpjFlucPTc+PGo9x9500C5XFdQ9+UxIHB9x1/+k/9L9isLvit3/x1qnJPkkQkSYLzyIDAWayztH1DZzvariaIAmaLuZz5VQPK0DQtXd+T5jlJIg3eaDRiNB5LneEcQSB/R993suaGwUbbdbRdJw2SlslZ1/es12t2u73UY2FC3DcEXUdKR52AizzbsmZhM+IW0sUx2cc/xP/1dz7HIzcCbhyd8Uff91Hi1nInKLEHE6o8oAs1eZxjXU+qwPiOtta88uprfOpTn6LvpTYwQUAYBFycn/PRj36Yn/u5n+XXfu1z/Lk/9+coq5rlckkQBJydnaG1pixlSPjPellrKfZ7+r4HYLvZUFcVeNDvGQ4nSSLPsvf80i/9Is45/v7f//v8W//Hf4sf+ZEfZjab0bQNF8sl1jny8Zh8lDOdz3EavFL0fU9ne7QJSfMclKbtenortbbSButBGy31v5amNDACjgRGw3BvnLXgHFopPvrs9/D444/zxS99CW00n/zUp7jxyCPcf/CQd+7coWoa8vEEE8g5cNlwe+8AC9rLAFs56T3aFqU0Td3RdQ5jQryRfSGKQnabLYvZlBtnN3B9R991tG1N2zWcHB8ymY5wDvq+YzQaUVXlUN+FrDcrvvvyy5yenvKRD3+I3/ni73B6esJkPEJ5T5omBEaGDM55rJXfKc1Smk4GB8EweDo4OCROYu7dv4cxmqIoCIMAgEBrJuMx2ggI0zU9fe9oux7byb3GKAjAdh31voCmJzcRvu7oyor06JC7F3fZ3l5xfd1Q1WtOHz3hrSdSytZznB6Sbzsa1fF6d0HuQmxvUVoBHj2cvcYYbG9pGhleNXVL3/XM53PapqOuagIT4q3D9o6/+//9u/yZf/EnOTk5ec+T+j/d639U8/uf/exf4/Of/02uXbvGJz75SQ4PDhmNxrgB5SjLCuccJgjIsnTYiHqs7enaltVqjVawWCwIw5CmEcQVpeltT1HsKQpBv4zRglCFEWmS4pygiR44OjkeNjekGQwCrO3prUUrxXgyIUszQVRD2WB7a3FDE1js92itmUynhGFE17YExnCwWGCdw/Y9i8MD2aSto65rimLPerUizzIOj46I4xilNM72FEXBxXrFxcWKJE4oioIkSei7nmJfAJ40SUAhSHNdk6YjtFZUA+rsnLtqzPEQhTJF9d4ThAHj0Uim11phAjNMvWX6GccJo9GIQBniKCaJEzyOtm9Zr9ZygHtomnZAylPwoLTGO6hqKYKbrmU2m6IAYwzb7Qbb94xGObPZlO12Q993jPMRJjBYF9A2LVmeMplOhusdCKKby7RUDqVwmCL1NE1DU9eEUUgYRlSVDB92uy1N05BmKcYEw4CgHpqMkCgMsdZJgaM1y+WSzVD8OmfRxhBFIXEUycJVmiwbsVquWK1WxElC17W89tqrPPO+p1kuLwCw/t3JoRT60RVaJdcftNYDumXYbDaMszHz+YyqrtgXe3onU/gwkr+z63v2uwLlFWEYgZKpq/eePB8JG8E5lssl3nmM0QRBJBv5sFHioSzl2QHoekFYbN9zdHw0DAZ6AiOFQZqOSdKEqqqo6grnPUoJOjaZTIjjiKIosFZQ47brmc1n5KMRIA2ltZY8zwUZUHpAnCqyLGOUy6FphqKptzKsujxM1dDYGyP3X2uZljo73L8o5uLigqapSZKEOInp+xbvHB6Hs9C1Pc5aFosD8lEOSNPTtg29tfR9h9GKIDCUZUmeTq6GDM55oihiNB6TJinL5Qo7FBn7/V4OWteR5/mwJzgWiwOstXR9R9u2sn9ZQY2LYo9z0HUd9x/eo6pk0KSNoqkbTBCQxhneS+O83xXYviFJE7IsI44TtJJDo64bwjAiCCPquiZLM8Iooiwr9NDYOyvFwGWh4JxlPBljtJI9o6lomoZiV7DfbbCup+9btpstddMwncxxHpqmwfse7y1VVVJVPVEcMRqNyPN8GIgYuq4b9mZZU0EQYK3FqJAkSTDG09tmQAoCtA5pm46iKCmLgq5vOT4+IssS/IDCpGnGYjFnMpnI85DK8xEYGXTJvWxZbzfs9yX7oqJuOvre47wb1q1HK5jNxmjlUUphe894MmU6ncpeYnsUsi4PFgdkaUrbNnRtK3tIKkOcvu1Yr9e8+K0X+ejHP8773veMDGGrPaNxThAGdH1LFKdEUYJHoZVBK0PfWdq2IU0StIHTk0NpyG1HVdWstzuiSFhFdSUDuzA0HB8dDsyMgDRN5PfqesxQeJ5eO6MoS6q6Jggj7t9/wDe/+U2+/zPfz8HBgt1ux2QsTcbTTz/NdrMhyzLu3bsnjULfo83lUFNQGa0VxX7PI4/c4O2338H2cpbutjuctTRNQ2AM1vZkWYZWCq81SRzLcKgoZC+0lpOTE5RWrNZr7t+7R57nLJdLFrMZXddRVRUoQYkv98bZdMp4NCKOQjbrNU1T8Su/8qv8xL/wpzg5vcZ3X32Vsxs3COKQi+WKKI5xTlBGZ90VrKqNoWlqoigiyzL63rLd7dBas93ucF5YMEoZYQK5/qqZvWzeLptdeZN9iWF/kp8j78dfIr/y33/m67L5fe/Hh3+HUQQesizj7t27FEXBtbNrPPP0M6xWG7quJ4oSVqstxphh348p9nuCQOOc5YnHH+P9T9/k9PSELM3oupbJZILRit1ux6/+6j/mL/z0X2C3Kzg7O+PrX3+eD3zwA3gv9+ry2bK2Z7vdDkhcz8MHD9nutjhnSeKEw8NDoiimriv2+4KyLNFaC2rfdQAEQcB4PGZxsBgGuwm2t1ycnzOdTBiNRlJXeE9nO45PjomikIfn5zz+1Af47iuv0Pc9SimCMCRJU37kR36Y2++8zQvf/AZHhwe0dU2aJhgDzjqMCQYUWg31HYxGIw4ODggCTds0w/c02L7HeannAmNAKcbjMc3wOVmWoZSiaQRFDsPg6ix3ztH3HX1nMcOAuSorbt++TT0wB6uqB9ugjSdJDY13NE2D8jFd4YbGU/PYM0/SNBXTb3ybf/nP/wXCw+sEszGfu/cm0yeeJApT2qomDiKscaRJyCvf+Ta/+7svMZ1MOBjYZNYKc+q1V1/h1dde5fqNG/yxP/ZH+S//2l/j6WeeJghj4jhmMZ/TNA3r9RrnhdVwNbe5qg48URheXYOu6wZUXwb5VSUDztFIQIO/+3f/Ln/5L/9lZpMJ/8qf+1f4yT/9p1lvNrz19ttcXFxQlSU3btwgTTNmsylpmtI0NdtiD4AZGJvOydDae6nNLwcNV4MxL1MtaXod3jmMln3ocs3p9zAxivWKF198Ea0NN2/eZD5fsN5s+PZ3XqbtWmbzOW3b0VuLLGIl6xcPyFlxeW20DrDW0/eOomxoG2GYWDwKSKIQbzumk5z5bMp2c0HfNRgtw5MgkGckDIVVIIzGoc5JM6Io5MmnniRNhUX4+GOPDeeTNK35aEySZdJPDPuM1oosy9lsNrLPhaE8f3FMkiY8uH9PntWuI89StAKPYzTKiYIQD2gA63FyAFK2Nc45kjQl0gHKQqANRkuNZ51jtBhx82LJ+MGWxarhRdWxnGasnzyiLx0TnYJz7FxJEziSTl+BVrJtepz3RHEig4dhkC93UDGZTnDOSR81rLeubfm1z/1j/tV/+V/5g9H8fuXrv8fHPv4xPvjBZ4mTiDRLCYKAqq4oq5qyKEEr2q7jYrmkbVviJGY0Gsm/o2gotgVtuqSuOKvo2o7dfgvKM51NSLOYaEB0gyAgTXMp0kx4VfiHxpAmCc5a2qYhDiNCY2jqijgMSIbDRmlNGMVYZ69uUNPKJpnECQcHBxweHg7FhaUoS7reSfHbdjJpbjustTR1w2Q8pthLE7vd7nhw/z77sgY0aZyjhuJpu90TBBFt00qTj8Y7RxQl7PaCJuV5hlJCbQ7CgMDIJmJtPxxMnrZtKCtBCMuqIAhDKcKbRgpmIIpi0liGBMuLC+7cu0tn5WCT7+cITECSxPS9JYpi8nzEvii4d/ce+30BxqCNIPJd1+GsHJ7JgEa0TYtRQu8Og4CistRNw2M3H72iVBXFnigKWRws6Pue/W5H0zZkWUaSjkApwigkGGg8bdfT9R1JmjJfLNBGU7et3IO2HRqvEXk+kqYdaaq01lRVSRAGHB0dkSQJCqGK9r3FmAjbw/37FxgTYnQwDDo6RuMR18/O0EpTdx3rzZq6qZlMJ6hhMy5KacrruoZhA7C2J45jfGfJRzmr9QoUmMDQdq1Q3JsGvKA9IM1s25ZMJmMODhYoZHOtyopguA7eQxAGZHk2TNkinOPqGnkljVAQGZIsweN58603UdqQj0Z4D87JgeO9oJ1xHGICjXM9eZ6hjTSN06k0VM4rwjAYhjjy/CmU0PiVpm178MO11AFKd4ShNKJt2xDFAePxCBQ436OUJ4wCwsDgsZRlgXMeYwLKoqKuW/b7UtBSY2ibGm00aRpRVgXr9Rbbe9IsYz6fk8QxzgmboqrkWbia9uc5URxTlw1+OPT6vqMoC0HTq5KiLAhCaei6vmM8HjGZJkRxwGiUD+urp6pqqqql7zyKEGMi+g7KssVZuLhYUZYFdVUym005Pjq8mv56r6nrlqbuaJoe72XS7J0XWnTToJRmty+wVlAHax1dJ4e/HNxSsFsr1yqOYpQ2xFFEWZVUVYXSUDc1VVVhVHglE4jiCKUNgQnZbUuqspEm1llG44zdbkdRVgMS1RMEGo/D9i1aK8IwHIoI0EoLC0R54jhkcTAmzULiOMI5z/mDFft9RV11GBOSxEKZLPYr9vs9VVWhlTyDQSASiKaR/QAFTStoe+86MJeojMN7hdIheqD413WJ1hCGmnyUcLCYkyUjqqrCA0EYDbSrijRJmc1mjPKUoizQyoO33HtwwRtvvMV2tWE8nXPz5uNoHWKCkKqpcd4zO5jT+571dkOcxHR9S1GUFEXNbldgnWc8GoF35GnIk088Qhh4ttslTd0xyqfUVS2oet9RNyXXTo8xgaYfrm8wDAJRkI4nHBweMZ5OuXf/AWGc4Jznzt17rJYrPvOZ76dpGuJIWBWHR4dX55R1lovlBc468jynqWtMEJAkCWEQsN1suX79GnjPG6+/IXt+f7l/R9i+JwqlYE2SmKZuUMM5sy/2hEHIYrG4enbiOGG73XJ+fo4aKH83b96krmvKqqLtWparNVUt8peDxYJRlnP7nbfRwM//7b/Fj/3JP8knP/0ptvs9n//CF3juox+hV4ogjvFA11m89SgPxiuUh9YKmyBJ0yuaZ5blZFnOm2+9g+1lzVgrZ5ogE/J6t+F9t9m9bGyvmls/fOwSyf39H/99r8vi7rLIfrfrkEYbJcMmN0gG7ty5Q9fu+PjHP8yHPvRBxpMRRbEnjkOauqQstozylCQOmU9HfOZ7P0VgpGFs24Ywilivlrzwwrf4K3/lP+Wnf/ovYLQ0iH3vmE7nRHHAbGiIjAnoOxnG2L6nqWv6rme1XlMUBUdHx9w4e4Su73n44JymaWmb5oo9cMnyOD05IR6kC0maULc1dVWz2Qrb4OjoBOccTduS5injyYiy2pPmMdPZmOW9+/yh7/9ebFOxXp7z6U9+guc+8H5ef+UVXnv1FYxWVGWJ9566rmk7T9tarHN0tkUZCEJNmsXko4wkS+l6qFuLtbK3WycIFErhvL9qzs/Pz7HWEsfxVV2QJAneC9KmFDJMRs7TumnYbDYEJgAlA9/dbsfGecKqw1uPVgHnrmdXt1ivmFrFJMvocbxFxa2PfIgX1m/x+OkZ+WFEoAoOdcvrd79LdJQSxiNq6xibjOd/52t89Qtf4e07D1FK88QTT5AmCXEc8+qrr/Dg/j0+9elPYQY08k//6X+Rv/Ff/XX++J/4EcajEfv9ntV6fTXEbrv2qka5fDyVFCgySBoGGV377lDj4vyc3/v67/HL/+iX+epXvsrTTz/NT/+vfpo/9Ic/y/nFObfv3KHrO27fuU2SJFy7fp3RRM4XrzxN16EDQ5TE6CDAebDOg9aC8jqp4zyKMIoJAmFNKu3J0mQYWgtoURbCWMJ5oiAgiSLCwGC0AivU98l0Stt1BGFE7xxJlrHZ7giiiLrtUCagd+6yFZRroAXxRXk8bhhOKRmy7kthFimNN9KcaqXQSrHfbLlz+zZvvP4qeZaQJBHW9sOgPMV5jfeOqqpJ01Qau66laWriJIYBmEjTlLZryZJU9t0kZTQWVNw5d/XcBpdSRyUU8cCEFPuCLM9pu471ajXsPAOTsG2JgpAoDKQJDQJqYwh1QKQNu4sL2q5mOhnTuZYwMKCgd5ZOO+IsRfUh24MjvpN65vslT3/8MR57asbX4p7Izon7hJkKuFc8pEkhllnJUOPIYLquhQEbmID1ZkfbCTPQeY9RmiwdgI+qxlnLeDTmM9///Tx+45E/GM3v7734LZqmRino+540SxmNxiRpSt9bur6XwicMr6b/2+0G5xyz2YzpdEo26Dr6vsf2PVVVURYNWhsCoxiPR4LgxRFKy0Mq0xRN23QD7a0mNAFZnmOGiW4cRgRGyUE8vL+pKqqyoHeOqmlw1skkJM/p+h6tRW8h9Iya84fnZHmOVoqy6ijLiocPz9luNuyLgiiKOTw8YjqZ0DadIDa9JQxDqrYnjtKhyQypB0rAJbqSZRnGCBX48PCI84uHaK04PjkeCvGWMAzIsoy2rXHOst/vWK+luAzDCDdoWtKBj1+Ue4wJMMYwGU1w1nHx8BzbW+aLGUkac3BwQJpk2N6SpnK/wjCmqmppSqoaEISydY40SfHO0/eik5biSrQOo1x0KPvdnqOjI0wo91LoQ1uCQLNYLFAKNtstq9VqaAIFXUWFtF3HbD4nTVOCMOT6jTPSbECIQkF1yqJguVoym0wIggDvPEqLpvTiYimIonOMRtLEOmfJsowoCGgbWaR979A6YLPZ03WiQ8myjIPDQ1555RUODhcYYwjiiCiWgYBM0BK01gMC2rHZbogimap6Dw5PamJ2ux37Ys/J6TEmMOz2e7q+ZzIek+U5cZzQ256qrsmziMl4zGgkw4bziwuWq5XokLxnV+zZbLZ4j9CvrQfU1eEj1OuAJEsIo5CqrqjrhvFkAigZPO2laZhMJkMDIQhHGAmNTWtF1zWi78RTlg1NU2OdI0niQftasN1u6bqe7XZP1/VXCE9RXGBtD8PztzhYXK3RpqnoLnViCqGAmpAgCInjmP2uoKoEBQY1aKi3RFGACRS73QbvFWGQDGhiysXygqLYU1UlJggIjLAdoqHICYMAZ2WanaaJ7CsDHWuz3TIejwW5rgoZPCmYzXOiWBgHl0wS56CpO5QKCIMEYyIUAUEQgxemRpZlTKdjRuMRxmjykWgRq7KhaXpAE5gI7wVhc96zWq3Z74vhUOwpK7ln3nnKQq5XHKe0XScomHUkcUI8FHWXFPu+l+bHGM1kMqFvPNoIo8YEmrpqWK02LBbHdG1PludMJhO09ux28kx577BO0MCua2jbmjAMKcsSBj1cEMj9sn1H05ZMZzlJGg/6p5LNpkCrADDYXijf48mEttkKqjLsp9ZZ1usVDx484O69e+z3e8qy5Pbt2wPi5MnymPFoQhBGNK3FOWkwLhGbNImo6j1aC3pdbBvKqqIqKzbbHW0rn2edZbtZM5/NqMqC1179Ls9/7StUnefW089w7ew6bdthdMBut8d5T297Do8OSDIZQFpvadoG8DTN5RBDEQYhSRQTBgE3H7nG6fEC2zc0dUHT9Oz3DQ/u36dtatquJY5Drl8/o9jvMEahjREdbmDIspx8OuXk9BrnyyVlVaOGfbupWz74wWfJklR8KMqK1WrJ0+97ZmicFe+8/c67DAHnmM5mZFmGGzwvoijie77nGd58801sb3n9tVeZz2by7CYJ4LF9L+hsGNK2NZtBYhBFEXmWwcD2qQYavPdOkGPvuHH9OlmeiaeDd1d7VRiGTCcTskQYJ6vVhaDvdcXP/MzPcPv+PX7xH/5D/uSP/zgn1894cHFBEAnDpe9Emx2gMUrYJE3fyhAwTambhqquODw85vbtOyyX6+FMitBa5CSiyX0PDDa8Lt/nBurrZXOrhkZWMTS+8j8DcvTPeikYmmje0/h6L3tr27RXutmmkUGc0Q0Xy3Nuv/MOjz56k5e/8x3yPONHf+SHuXfnDrZv6bqaDz77Pdy69QRRJIPSs7NrvPba6zz/ja/zV/+L/4J/59/5P/PM089QVhVxnNB1Pd99+RW++8p3uPXULTab9dXgtOuE5o8SKVOWpYzHE46OjphMJmzWG9abtSBf79FEX7Ku8mGY2DQN692aXbGlaVuclSH5bDIjGmjoURxRVHviJCTNRDaje8vq4iEf+8iHeebpp3G25/d+93d58803Ybj+SZrIPW47IEApkTcoDUGoGI1S0Rnaju1uT9Na+t7TNI6uq2jaTijbYXh1d67kU1GEc+KrEV95RQjqq5QmHLSwWmm4pAEHwphyzrLfFbR1D0lCYT2ruiMgYRRPsG1HNsu4u7xHkhiifUHWdNz6wPfzUnOHaqE4yRvOjObanbt851vfJr15kz6Y4FvNW6++zYM754RZSlmUHB0dcXhweOVD8tnPfj/r1YrxRBhY49GIT3360+KBUQkT6WCxYDQeUZal6OO1UHeVkqGl0grvPONRLmd213N2dsZ6veadd97h7/ydv4N3nr/4F/8if/xP/HFuPXWLhw8f8PzzX+ed27d58OA+2hgef+IJZrMZSZpinaOqa8IoQg1AS9v3Mmwe2BXWuiuJifMQhiJRulgueeWVV3n48I4M/JUijkKMFjR/MhqRxBFBIBR0ocn2TCcZm81WGIF1w8Pzc1Cad965zetvvkUQhuTjCToI6K0V+Z4HpS/fhPasFCilBf3txb+kLBsCE9FYYcuBeAA427HfbbF9w7XTE8JAMxplBIHC4yjLlpdf/i5PPPG4SB5HOdPZlL7v6buOyUTkhev1GoDpeCy6bK1I0pxg+F29Bzs0wafXTnHWsdvvSCJh3zjvmE4nLJdLYevUNd45GQ4OAx2tFKVSlIFB9x7qBldUBIEiCDRVV+MUtK6n9pY6ApXHUGrK4wP0E7e4daJ49CNzwtzzoI+gmAAZbWLxYU9oHQxs6q4TwC8eGELGyFlW1TVaCbDgvaJrGuqyljMziek7y/nFBS986wW+/5Of+oPR/P7uCy9wfn5O07ZkecZqvcEO6I7WBlCCXsQijAdEk2hFSxkEAVEYib52QAq32y19L/RM63rGk5wsS2la0UjKJhYNQuuaumpQSgT4QSCTdWctaZownU5pGmkcmyut8YTeOhyIwUdg6Aau/NHBIdPJlLqpaeqGNJUCxA+IpNaavu9I4pjDgwOeevIJgkD0sHUtE466romikNF0Js10GNE0LVEolDjvhPI8n83wXugzYRhgAs1+vwfvB7qlDAjapqGqKkajEWagJ6ZZitEBHmlmptMJSsu1SdOMqiwFDQtClhdLNpsN1luW6yV93wsFWYvG5NJsQIxyZFhhjBF02HsODhZkaYpCNhFnxUQqjmOcFb1d2zbsdlt6ZxiPxoAXfZtSYjripdi6pFQqIEkSOgt10xCFIbvdjuVyOSCdAWVVobViv99x/8EDxuMR3sr12m7FcKwshbblvafrOqI4ZrVaslxekGUZ2+0aozVBEKKUoWt7ikKMO/I8J44jjo+PePGlF3jm6VsA9N5d0fnCKCIeDD4YaJUmCGjqmqZtGeU5s+mUJEhkKFGKCZJzTvSoSPNpjCEwAWowF1LK0jTyPawVenvTNIzGY6q6ZrVaEQThcMBVrFcb4jghjiICo2laQZjCKCTPpQnv+p75bC7oZu8oC6Feai3PVTJMIOfzmRwywHq9uioM68ay3qwp9nvCMGAymcoB14pJiNFCG2vbjsl4Ql1Lk6O1FBOXG77Qd4VuV9c1ahhWRVEs7+8tDPRv5zxlKdrCKIkYjzNQTuiY6QhnYTqbEUbhFS1dKUUSx4ShGNrhPRcX5yJl6GTSLY2XoW7qgRapmE5nw14TMx6PBwrlUqhydUvf94zHU/Z7QSSCICIMZFpsnUOhRIvWNmRZwnw+wdqO3W7DwcEC59ww4HJ4Jwh53WzJs4zpdHZ1HdM0o+t6tA7ouo6mEdqx1qKlbgazGe89cSI+Al3bUleiqVZKEScRXSe/c6BCwkgaq/1+O2jWQrI0J89HpGmKMXCxfCD08Krm5OSEk+NjvHfEccR0Oht+/4Y0yYZGNKTvhE5clgVhZIQ6XVfs9yW282y3BQrDbCZ7nVKe+Twny4Rid6lN1dqQpskwTBLE4vDwkOl0isPSdg1V1aB1wMHihL6XYUEURURRIAguPaenR6RJwvpi/+71ieKBpi4arSA0pEnMC9/8BuvVBR/92Md45v0fRKHZbXekSUrf9cN5JCwaEyim8xGjcUbTSpOVj3KiMMOYkDTJCXRIVZZMJiOefOImQQBlsUPhcFbzyqtvSkGgFdb1XLt2ynQ6oW0boY0HBhNIsZ6mKclozHxxwDvv3EZrQ28tcZLyS7/0j7h169bga1HRtR3T6ZSDo0PSLGO1WrLdbAnDEDXIiL7n/e/n4vwc7z1933PzsccIjOa1V1/lwYMH/Pzf/tukScLZtWu0jTCdFBBHEV3XU9cVGKGSXu79ZVVxdHhIkiRcnJ9TFDI0iuKYs+vXKcu9SGuCkN0wjBW2gKyx2++8TRpHPLz/gB/4ge8nSzPuP3zIl77yZX7iT/0LWOXxWjOeTGiahr6z4CFQBqMEwel9TzaYmBVlyXazJc9zXnzxJZJE7o33HmcvWTFCRZTXpXZXhlry/9/T+CrEw+CqiZWm9/Jr/vu+3gWJRZLhnNBjtdEkcYJGmBHXb9xgvd7yO7/zJRaLQx5/7HHeefst1qsVi8Wc5z74LLZvUQgz5/69+3zlK19mOp3yb/wb/2tOTk7ou15Q+kGW0PeWX/7VX+LDH/kwZVkSx+Lz0XWy58mg2DEeT8jyDKM1fW/ZrDcD4tpSFrJXS+Eq/iOT6ZTpZELXtSxXS7q+IwojkihGKy3sq9FY1mcc0dtePFmqUtDYzpNlGcvVmjBOePW114bGUhDaLMsIAzlPrO3pmh4UggAqB94RxWKIaq2lLGV/6Loe5zzONQMDz5ClKYAMhIOQ+/fvMZlMeOSRR+RvbFqiSBhQ6ooJoNBKD7I4OdNFliIsNGstjfXMZjOc82x3O5SWfTdNY5qqYjFfEAYhykPX9YRhDm7DKy98jeO+4ThI6ZuO/+Z3v0761PtJpqfUu4qz42Me3r9PmGesVivOrp9xdHjIl770RW7efPRqmNy2Mpje70X6572iaWoZ6kcR281WzuWBocVwjsu/RY50CUiB56/8p3+Fv/qzf5U4ivm3/+1/mx/8wR/EOcdbb7/Fl7/8Je7du89ut2GxmDMajQba7owgDOj7/kqm5YeBYRzHREk8DK5EYthbezVElnvrePjwIV//+vM8//zX2awveOzmY4wGyZ4MeKVu12pgxzlZUNpo2rpiOpmw2e2om4Z9UfCxj32c+eKQN954kyRJBxZnJINBJ2wqaXbdsI7l+/W9MCyNCdnvai4uVmgd4ANDlsRSq/YdaRQShYbQwHPPfYAg0Bij8F72xjBMOTk5ZbfbEUUihTPGCNM0jnnnnXf4hX/wC3z4Ix9mOp0SDkN6pQZPhTCm7S12YJlorbl58ya73U4aZucx2tC2LfPZjM1qTde1eNsPcjhDGBjG4zFJHOODAJUkJF5heksWR2STHBMFdF7kcs45rIcWD2gSF9NGgmCfvPltZllPEscsD66z2oQ4H9LagjDXlE2F8cFwVg5SvVGO9x7rPEEQUpUi2WnbniCQekWo9uJ/U5UlQSBMxmeffuYPRvP7jz7/FZpOE0YTdvuWorTsthVl2Vyhg7bvCbSi71r6tkE5cWGsyoKqLNjvduLQ23d4PG3XkKYRURxwcHBAGEQURc16tacsOrrG07UOpaTBzrIME3a0XSUGSJ0njnOsC1iuC4rKsisa1kVBMh5RdgPiW3eE2pDGCYeLA0ZpThhGbLZ7ulYokGIysCGIYoxr0Tj6rmIyScnSkDASas4bb75OmERYPFXTsi1LqrYiSqIr4T/KoE1I7z0mCklHKUFk6HxL3VfUdY8JQinm2o4oTsQBsaqJwhithJakvOjQ4jTEIQVDlmTEYUy5LWnKBu0Ns/GczXJL14jWyDuFUgHeQtv0rJZL4gE9xnu6VqiXZtC4OetwXcHJ4ZzD+QyjPMvzc7yzaKOZTWdk+QjrPM6BDkJ8t8PbiuPDKaM8pu9q2rqhaxomozFpLFSqw4NDjDZUu47IBBS7PXVZirlLVWF7R99Z9rua7boEH5JEY4Q5LFTcw+MTtDFk2RhPhLUGrULWmw0npwuiDLw3BEEOKmCz2RGnMcqA0g7rWuaLCV1X07Ut33zhW7z/fe+n3O04f/CQru2ERjggE1qLNkhrLY2sh67p6NtOtBR4JpMp69WG3aYg0jGxSQiIUM7QNZb9tqDYlmz2DVk+5+HDFRfLNdloLMZIbUddNSRRyunJGXEY4zqP8z1BDKNxShhJI5lmOcW+ZLct8A761hIFEX3bE2hNGgV4Z2lrMSVrm4YgCMVULk1RCqqmAuUJI0PrHDrQxFlCNhqx3e+wHqz3xGmMDg0mNGSjhKqTQynPxxSFIBFKmaEBsTR1i1YGhabYFUSBUJnqqsRZ0X84J42r0ZrFfM5kNKJre9bLDbaHoijRRlDjvm8JAtDaD87mepi0WrrOMhnPydIxRV3R9peUrIC+FyQhTWKhpLYdWgUUm5K2ainKHmcNWseEYYpSASCUvKouQVmUtszmIza7C7yrSFLDtdNDulakAH0nZg9ZmhGFIXEUoJTF2hqjI4IgJsty5jMpKpq6wQ5mGkZroiAk0AGBlvWN8oSBYTTKr+iBdVVhtEJrRTT4GYzHOX3XM57NqeqWfVmjTcijjz1GnMRY39L7ijgzxJkhyWPariFgjOshizP6piPShjSMyOKUg/mcLMspq5LlaiWUYOdROqAoWuJ4St8HKBWz25VY70mzhDQTxHq9XlMUHV2rKCtHXTnSdEYUjfA+xFpDVfbsdw3eBxidEkU5+11DVVpsB/vtjrauMEr2Wj0Uw6M8Zz4/pK57+k4Glt5DlsU0dcFue8F+u6SqCmEiLBZ8zweew4QJu01PWTb01tFbhwoCnHK0rmM0zZkdzGm7nocPz4Uh4mesL2psC8optAfX1UQhhAbm0zGT8YSq6mhaz8VyCzBQiT3TSc6NG2dU5R6vPBjQocFpTZDEuMCwOHuS+w+XlFVLGESEJqStK373K1/mEx//KPvdFm0URbXn1jNPo7yjrCru3L1DMpikEBg+9slP8M7duzRtJ8PQMOLG2XUevvkG92/f4ef/xt/g6aee4uMf+ahQaUMZYMWJ6LWqpsEpxSOP3CDPRWcahgFpmoL3bLZbdjvR1+IV16/fIM9yuqal2pfcvfeA5XKN0YY0zZjPZzy8f4euqfC25eWXvskf/6OfJTTwdl3x4z/5k2RTMY3LkoyurvGdBStuwMpAj6XsKozryTMxifTOsZgf8PLLrwDSuIiGzYrxznAWvvt6l/ZshzPu8v/ryyZIcUWLtN7ivMP7y3SCoS9+z9vl1w2Gz+KDYLSwUJwT00xAK4SBhscHisXhKdfPbvLLv/xPCEzGRz/8MR4+eMCdO7eJkoAPf/RZnnj6EYIY5pMF1nq2u4JXX3uDsxuPsjg6xaIxccrh6TWcMeg44uDaCb/9G79NoENOT69TljVhKAaZMtBXGCO/hzGKtq2pdh3LixVVWYOHum4GSUZNksigIYxC4lTkNLbrCZQhNGZYgzN627IvtoSxIU5jxtOxUM69vCkd0nQd+2LP3Xu38bYjjjRpHKBVj/I9tq+xfc10nDGZZBjjcLbFKEWe5mChr3v6qkP1DtV1dGWBrfd0naIqGgwBOCj3FevVFts7oiChrlvwmrKoKXYl292e7W4vtUMYXdF0nROfE5QWtF+Jtnpf7BllGb7vsG1NGhnoO0IU4ywjCsR/ZTQZ4Q04HJV1FEdPcpFcp1unPPP1V9j+53+TD99ewnff5v5jT1BdPyZdhBxdS5kfLjCh4umbj2Lfus9pOub0kRvcHRuqJCAoHeU33+bVr76IOVgwWcx55/ZdxuN3kyOSYd+OgkAaPyVnBArWFxf81q/9Or/1G7/JK999maefeoo/8y/9JN/7vZ/kwYO73LnzNvfuvcOrr71M3e5RyvLE2U2un13n9PQMFYZUtqe2lto5rNJ4ZaQGc5q+9+zrlt56PBowKBUQ6JA4Snnz9Td5+423OL9/TlvWnB6d8PGPPcf1a9eujGcv9fwoxDgNh1MeFRjqrkV5hUPz2OOP872f/jTT+Zz1esV4OuH62RnnDx/gnaerO5JQWAceaXq9V8jGYMAblNcEWmO0R6uOrttSFA8IdYSznZxzQUTrFFZFOK2ZLmYoA21X07d72nqP06GwpfqWNEuomor9fjfIZxzaGJ5+3zNEcYxSiue//LucP7hgtlgQJQlRGhEmMWUrf7u1jjiIWcwWFOuCqqsJwlCMHjvL6ekpu11B1ztsD23n0CZitd5hgpQsCLHbNU1VYDX0oaZ14l2D09RlTdd0aO9JlSbylgt/wdlDx6xSvB0cM6sMNvRcs++wcnd5Mx5ho5s0XYWhQBuR5ARhRBSL1FBr6b/6XjTJaZLgXE9dF6AVDkfXt/S2F7PSvmM6m/H49Rt/MJrfX/r1zxNGghwkcTIgehF5nlFWJSfHx6LFAdq2HbQXgtJNJmOm0wlVVV0hNcZowiCi7VpG+Ygsy2iahv3gWpck4vDbDwhrVVakWUbbttR1R98L1cUYQ9s17Pc7NpvlQAdWHB4ekSU5Rmu8tcQDvVOihMQYoBz0gV3bCq99mFokcch2uyFNU86un9G2DevNenAjtdJQDPQh5xzT+QytDZv1DmfF/KVpG9FBe09Z7VEaDg7mgvqogCgS0y+lFGmSsFotOTo6outadkMMTZIkYsZTlxSFTHu7TvSP1vaDaZWn2BdUdcXiYEEYieOpCQzT6YTdbkcQGPq+Y7vdEccJdS3F/GUEy3a75eBgxo1HHqFtW9qu5eLiAmPERMsYTdvJPR2Nx2iluXH9mjQ92vDOO7dphyFCGMYcHUmzeolCrtcbtpsdfd9RlnvRn84mhKEhzzPykdB6hFqRDhpCmcZWVQV4skw0zcaE7LZ72RgnOTcfu4Exiq61OAv7/Y7VakmapWS5NH5SEAiSf+3slF/51V8hy7LBWVi0g0prcQUfUNblcinPZF0TGDGPqAfKcdM0g/OlpWnFtGwynbAv9my3G4pS4qPAszg8EHS7LFFKUPDAGGEutNKkzmbzq4mudT1Ki467bcSM7fI5qIpKzC+c4/Ta6ZUZmnWOOBVnZWPEWTYfTLiU0aghiqsZHKaDUJC5g4MD0jRjtVzJ96+qASVTOGsZjcbMZlMCrcmyHJCorr6XqV/bijbH6ID9TpxZkySj7TqyNGdfVJRlLZQ765nN5hwfHbPd7bi4WJLnObeeepreWlarNSARUNGAUiWJaEnqWtaE94okyQTRGTSmYoom5lJhEMjE8j2UxyiKSdKYfqDkOicmK94LRTCOB+O1XlgWR0eHQhsf6uDRaEQYmgEx6YmGSI84TogGjVPfCdPBOYez4qyMl+mp0ooszQiCkPlscdWQeEAbiWMLAsN+L6ZaYRhgbcdsNsEYJc/wgFpGQYS3PXhL21TcuH7GbDZBKy9090v/gMFUJQlzqrLAGEiSEKXkby6rgrbrWK5W9L1lOhNDqf2+oiiqAbGH9UbkC5dUU2uFats0DdY5iSPywrQpCtnjhOFS0LSNxA+5Hu88zom8w+MJTEDbdRT7UtCEwSzn8PCQo6NDojiStVXLIFRQp5BXX3uVV199Be8djz/5BJ/8xCcAyFJ55i7OL6gbSxSKNwSIW6f3jjAMODk5YTods9tt5BypKuraDl4BPc5ZbC/RP3qIfpG4tZByX1AUJXVVY61lvphjbcfp6Qnj8Yi2EwQwCEMcioOjA+I4YbZYkI3mvPbaa0RhJGhpGLLb7njppRd57kPPgVLUTc0TTz45RGp1vPHmG/iBlusRc6U4ijg/PyeNRfpy7dopxX7Hd771At94/nnu3L3Lj/3JHwOENXGpdw+CkKIsaduG2WzOdDLm4cOHnJ2dyT4RiP/Abruj760MLI3h+tkZZVlS7Aveeecd8YaQb85kPKauCjbrFTdunPGrv/IrfPpTn+TatVMm0ym/991XefbZZ2nbFmMCbG9pW4mjSlOhWlsra9FayyjNiOKY+w8e4BFTvXdu38GYQKQBXn4ul83suzDsP/W6QnsZPv/q3/IlbtgbpHuW5mEgQ/++l0L5dz+utFzT4VsO7AcGc0EtSGIc8PGPfYLf/vzv8J1vv8wnPv4Jnr51i6/97tfouobZfMwf/sN/iLt33iZNEw7nhzx8+IBXXn2Vn/u5n+NP/+RPiqGQFudzZTR9J7XQ0dERfd3wi7/4i/zoj/4oSstZYq2w1BjMhdI0QaFED9uJ4/Tl+RfH0nykSXqlSd8VO7bbLVVVEZiAg/lcUKwoJAxDxpMxWSbrazqbMhpkH9PpVGjFgVCm67rBDUhe38vZ4QamU9d1hEHIaDQe0KyQ0SgnTVIUwmKr62ZAb8UhODABQRgxmUnNtFwt8R6SNGWzXrHb7dBGpFYPHjygqiru3b/H0dERTSOu5FmW0ff9YJwm6PglWt4MnilKa8Iwkv1+uI5KiccHeMajsSBftqftWrq+Y2IyomLPVEN664T/9KufIzApt27D+EFB+s1v88iNOe1iTh/kvO/GTW4++ihl1zI6PuDmrSdptiWj2nMYZrzz8B6/+sJXmH/gca7dusk4igm05guf/zyvv/YqH/nQcyjv6Qe96WQyIc9SXnn1Fb778nf4xvPPM51O+Ff/1T/H933f9zE/WNC2LS9/97sslyvu339A3TR0veP+/QccHB7z/me+h6OTE3rn35UGIsi29wpBEQWx7XthBgqqOQyVruI4FXfv3GU6mXL9xnVu3nyUT37yE9y4fjq4kVuqqiLPc9SAnHrvMUEwpEYIOzLAsNluOTk94WK1ZL2WWMblcsliccDBwYK333rnipGmtZIhzOVc63LANfz7sodwznHv3j222y1KS3pBPzATwygUtqLt2G+XPHbzkeEcFfPJMM6I45gsTXn5O99hNB5jnSMbZGKXzIbL/SDShr/5t/4Wn/6+74Uhaurw+AQ/+BxYa9luRJYVhSHbvejqlRbp5Xg85vj4mLu379A2tTCItGa9XKGNIc9iwlCo/lpr2kaABa0NZbkXmdqAgAuC31G0Nbr1uEDTzHPeeesl3r844agOiF+8j+4TNnmO6yvxERmYoZf1k7WiTa6qWob/nfgwyT4qbFTvIQwDDg8PCYOAv/f3/hsWiwXP3vqfD/I7KMT/h71Go5EgeFUlRZ0S05QkSZhNpwONyDOZTJjP5+RZhgkEQt9ut0SRmF9lWc5oPLraRPFSsMVxTJ7njMcyaQ8GrZ+zkt+7XC6vsnm7riXP80GbKfTdMAyJk4Q8z9HaUJUlSiuSwWAgTcWBeruVXKpqcOk0l/RD7xmPx4RhSBRKXNNisRhoYaXc/L4nTVJMIIe5FMExDEZMzlpQwpevKnG/VgPFY7vdURQls/mc2Ww6PFhOENABqZvP50wmEhMlHPqEJInJs4zR4NjaW0scRRwcHHKwOMAYI1QZ59lstlRVPUSNzJjP56iBEhWEIdPplLaTQyrPRzCYUOhBV9B3HRcXF2KSEolLbBxHrNaroQkVk484jofGNuH8/PyKmrcvCrTW7Pc7zJAvt1wuJXN3MiGOJVIny9IrKlae58RRRDo0ocHg7jweYgyCcGhoBrfH9WpN27ZX114KWNExNk1N1/dMp1O6rmO/2109G1mWkWYZdd3wR/7wH+bzn/8tgvfQ70HiTfquY7PeSHMyDDguhyxRJLoWkE0hThKyNBtMrzrSRKKM2qZhsZhzcLAAxCEYkOzZWNyOTSC09tFoxGq1YrlcUlUVF8sLwjAcBkUdZVXxzu3bMnAa8hrbtqXYy7W+vH9xHMuQY3BTDEKJHmqaBu+9aOSN/G7bzZau7TBG6LjloP8Kw1Byjwcn8UvdqGiBZePbbiWj2XuRPKjBHCEIAuYLKVR2252suURcKy/px2VZip6vqvAD5bzrJdLo8OgQbUSLlmWZ5Mt1HVmWcXZ2xtnZmTj7NpK73LbvukpfXCwHTavcg+vXr3NycoL3HmfF5fNyr9JKsd/vefDgAavL7Mg4HkwyZFhnjOHw8JB4MN6aTCfM5zOhfw2Ge+2QR5oMdGVrrVzzJJbGqmmuqK9RFInj7qBPjwejsct7KhnRsgYBgiDk4OCQyXRKkqRXRYf3frhXMnUui4IHD+5fPb9BEEie8ECBEmqaDAln0xm97dlsNnRdJ0j58PvHUczFcjkMGMQ5u27kmR3lIsFIh73ID07zfqB81rU4rkaRrNnpTDSCfnBwjQYtXhCIp0E0xKuMR1JUX7qtS4M8GNWgWK/XnA+57evNms//xm9wfu8uzz33HO9///s5PT3FD39zOGiYpRiTRlEogNLsRFE0uI9KgoC+jN8IAuKBuquUrPe+70nTlJOTE27dusW1a9ek2DDi+mkHnWQcxxitpfFtW+J4aGxjcYYX3ZlEVVxqx5WSNuv84oKz69dFXzc8f9Zajo+P2Q2NSN91eCdrRGvN8uKCt956W37+SDLCwzDk4YOHGGO4f/8+P/7jP07TvpvBG5iAphGX+PV6LQ1FEHBxcUGWSg62DOUUeZZTNyL/Wa9XeO+pqoqHDx/SdR1RFHOwWJBlGQeLxeAvUNNby1tvvc1XvvJVPvKRj3B8fMwrr7zCJz/5SbIsY7vdAbDeiP+HH0xiLtfLfr8XVD/PAcV4POHGjetX58vlIOvqdUVn/u96Gz7t3a+Qj7zH4Ere5GP/7MZXvujqe1x+yvA93tsEq0vUWWvSJGW9XvPSSy8RxxHXr9/g/v377LZbiqLgA9/zAZrBs6K3ljt3bhMEAb/xG7/BU089JdIsIxKyruvZbrZsthu2QxrCZz/7Wdohdz4aPCMYzvckSUjSlDwfMZ1N0YNZWZJIGsSl2V4wxN5csptsL0ae7TBQt1ZQcTs4hTOsp/F4fBURGQYBq9WK7XZDWZa07zHx8YMhlR+Gf1e1YiR6XTfoVpMkFdqxkz0qHjJUr67qMOCYDG7TUSj77m63o3uPnGs0GnF4eEiaJty8eZNnn32WZ599lvlsTjVopsOhWK8qYQyKcZs8g2JCGqEHTxZj5LwHRd/1Q8Se6KWTOGE6mUoWtZImOhySIS4uLq5+/6Zp+cf/+HPUdc14Mubty3Wbi0xku91dyfq6ruOdt9/hfe97Hx987oOUZclqteL4+IjrN67zH/7lv8yXv/xl4kTyn4+Ojui7jp/92Z/lf/+X/hK/+Iu/yL/+r//r/MSf+gm6ruP1N17n+a9/ne+8/LLER1bl1R741JNP8slPfJIPfOADxFHEcrnk/Pyc3orZq9Q76sqHxvZCUQ+CYPARkYf+sj5w1qEUfOYz38cTTzzBZDxmsVhwcX5xZSzWdR1JkhINSRzWWtTAyMgyYTRVdU3btiRxzP17966kF7u9RIGenz9kOp1hAnlmR4PZ5uX6u3xdAghX5yWgtCIc8o2tE/Omy48zNPh60CrfvXt3QNQ1aZoSx3KW37lzh1/4xV9keXGBVoqykkxircXEFkQi+OgjjzKdTlkuV5RlSZqmEjk1XDUzSCX2u927/Q9CJWeorcejMWmWkqRDKotSmGHPrutm2McGt3w3xHk1zUBHH9bv1fBfzrQgEDp7MNQib7z5Jq/9yq/wlS99kc1mzWQyEY2xkkG91LjCLOh76X8utdK97cUTwEm6Szic723bstlsqOqK7XbLxYVI1/7n8vofhfx+6flvoZBiu+/ELTkIDM5a0aR1HdEwSbFWDJOaphmKLykMLjfEMAzJ8xHNMN1QWjYerhaW6FFES1dTFGJ8o7TkdhktU8kgMJhAEcWapq1QSnLEtFY4p1Bes14uwfeMxuK+2Pcdzsn39UqQisuHJk0TsePXmsPDQ0ajERfLpTRXQ4PWdT1hFMvbEJ7e9d0QazTEFA0UKZDw7TxL5ef0HYv5gnTIqvODXrQsSrwTdGI6nVwV4MfHxxgj1uNhIO68xX5PlknxVdc16836qvBr2pY8zzi9dkrTymRzv9+KznoYDlwiyGmS0Aw6T4A4EYOiy4nWvtjLgaAN290O791VoR8nyRBFYLm4EPOmfDQmzeSQEiMEw3ZAEpTWhEFAEgvFPQgDvBeELB9lV868SkFdVzjXMx6NB+1mIHE4XjQmRVGR5RK/5Lzl/v27g0GOGZxaRUdV1xUomEzHdF3DZDrBO0tVlzz3oef4yle/yhOPP8HJybH8nYGhbtqrSmexOCCOYxiagb6TPOgoCkUbY6V50EZfxUFI8dBTD9rzUZ7TWTEwAslNTbMEYwQpUCiyPOPiXBpfa0UDO5lOBpMo0VAUuz3z+UKalVhcBi83tKZp0IFhs5PhivWeIJJ7tN3tqNsabYw8o3VJN+hwQTGbTgkHV78wjASRa1uJxSpLNhuJ0HDW0TQt5+cXtG3H4eER0fD8myCiKmtB+5VhuRR9zbVr1wnDIdZkoKB6J/ow78EEEdvtjv2u5N49mdxXpbz1vRipKTRJkomGuxOdb9dZ6qomzSIODw+vzOEEVRQ66qUGfbfbAR7nRGsaBBKJJWtT1mNdl/K13hIEBq0HEy4neeKXDUwQGEH1Bi27oKBy6KC0uNnnI4JANEHWCQLJkE9eN0JfkzgooR4KfVMOnSiUvbPtGqbTCUdHC5zv6boGkPzcvmmpq5Iw0GRpzHicUQ+o9WScM5uMiUKDsz3e9eADuq5mNEoZjVO2mxVtWzObTei6noOjI7I0ZbPdStZrkBGYUPTy+5LRaMxkMqHYF8O1kfxkhUQ3QEcUBqSZ5PmO8gzresqqIIpFo44Ca/t36bWDlCEIQrkOlexB2shB6r0fCuoGhealF18GPCenJ5xcO71CYOSsEXZI38uQTQprKdTc4JqvlTibX55XeSbRHV0rKLR3kjvpnCVLhdF0/eyUmzcfE/+JuqFpW84fnrMZ2Cuz2QTnetyg963rijRLsTjCOEYHhjBOSLOMo+MT7j5YEgaBIIW9JY1jwjDkpZde4tZTT11d1+OTkwH9kmfZWkc87NPCNBDjmHK/RwGL2Zx7d+8SKfj8b3+eT3zi41SlmGB1XUeaifazHgxUjo6ORAtqe8aTCd57tNLko5xiX7BZbzDGcHFxwXwhrsJFUVDs95RFifOOsig5PDzgYDHn7p3bHB4c8Pnf+k1Or53wwz/8w9y+fZu/+rN/jU/9kT+GQjT0ohFWMnAdilQ7RJbsdns555QMEIMwYr444OXvvoL3iGfHezvZy3L3n3rfe1/+ag9XcIX+XlaN7vchWP//XpfNrXw3+aFKDUjTUK9cNk1Hx4fcuX2Xb3zjm5wcn/K+Z57h299+iQcP7nJwMOOzn/0+imJHGBoODxYop7h95w4///M/z//23/w3GY1H6CCgsz3OOdquuxroWu84PjjkC1/4HSbTMdPZlPOLC9JMYhXDMMQYMewZj8as12vadmgSAy3MBC2FvTQEorPVRjSF48l48KqQhkEpMTrygzY4CI00LUYGwl/72te4f//+YBAYMBqNMUbW+OHhEcvlchiUtsSxyEFEViG/QxiGeCeMFqX0EH3USxM2mBR6hUSRxcIEukRrwzDEDAZsJ6cnfPs7L5FmKU88+QSHR4egROd7iTxGcUwwDGj1sNdmQ+ydHob0amDNgNSE1oruczwe44YoTaXF12adBJy1FX635s16w/X3f4L/yz/4xzzy6C2m7ZIju+T08SkunKHGh8SzjKoqCU1A7R0+DmkCTRBFvPbGG7xzfpdPfuZT1HVJ1sn+cP7gIY/euA7O8V//V3+dG9ev8cj16/zDX/wFfvav/lX+yT/5HH/xL/4F/vy/9q+hlKduSsqq4Pad2zw8f0jTtARhxOnpGY88cpP5/JB8NOP4+Bpahzx4+JDf/uIXefv2bU7OzgjCaDBhHLT0XijiWhtQZmA+XF6fgUExyBrH4zHBUGMIUOEwRgwjy7JkPp/LeefFNC2KIoqyuLqPRmv6RnSj1lrCYUBqnfgFtW3HZDLl4vyCppZzvO/dVQN89d/3/DMamD+BERbcbD6jaxxFISkhxkgqgVIao8H2DV1bc3Z2BoNj9KVppdb6asjS96KBljpJYj1nsxkPHz5kkucy/Hv9VW488ijWOSazKcHQE3gvv0/TNBwcHrJcL/FA09QksdTU8eDQv9tKTaOUutLDZ5mcAc5LdCuX/cuQIGGHplcGr++e153vabVnnYV02nDnW99h/P/5bcb3Gz5aGcqnDnmoFOFozjiLh1rUCrgx+AS5ARhoBxlb30v2ttQB0A57RRgGfP33fo8Pf+hDfOB/Rsjv/6jm93Nf+BJ4qCuh6iZDQ9W2LVVZDMY5E1YriQcJw5BqmDpNJhOiSBDS/RDMHkXRkEEm6KPt5ZDzQwSStU70KXVNmmaS1dq2oAJMELDb7VDKkY/SwS4dklic/7xT7HbFUFxvODk5JMtyttsts/kClFBc0jRDDQ92PGQx5nkOXiazfrD6jqKIpm2pq5oH5w9J4oQ8G4mTa1HK5PAyQH4wVwjCQJCktiGMBMVu2pZqoBw3tWzkTV2TJKIZaBrR5DDoIy8uzun7jiiJrxpiUGSZuBc650kHkxAzUJ5msyn7orjKVb00m0mSRFCBuiFJUol7skJFU8B4LBEwTdPQdh0MOcrb3RatNY8++gjT6ZTNZiMmZkHIbreXbNVUppnj8XiYoF42UZIVWg+09TiJqWqJrtGBIQjEcMV5IWu0jVCuASajCUppLpbnmMHhdrvdCb3ZCcU0igLiJGQ6m9B10hzL9FIGEovFQhr2KEQrNZi8CN3m7Pp1NEKPb9qWNMsIBoOa0XiER5AP5zy2t9S1FJVKiYHWpYPlaJRzeHjI+cU5ZsgyLYdoBxMamvbS9dviXE8UyqbsB3S2rprBNTBkPww2UNC1EpEVRzHz2Vx0ewMy5Zw4iCvg4PBQIqvu3aNpWyYT2WzdgLJEkejCyloQcmMMgYkJwgA3ZGMfHByihk3zcjqptTR01jmm4wnjiTRMddMQGDFKcc6xXq3J8zHL5Yo33nyLvhd3baHAabJsYEpYGUp4L8WV6Ecs3ZA1uS8kj/fa2RnT2ZSyFGv9i+WSN998i/v3HwyTTkdTN+TjjMXBgjSRAyHLhDlgBraIVmo4+MTsSHISpeibTidi8jJQYrUWh9/pbDpo6DqslexnbWTP2u12VwO6NE2pypqHD87ZFwV5Jk1vWZUsLy7EHMxIfI9SCtvbYd0OBaBSBKGh7aUhlsNNfo88z7C2J01jxoMWWAbEXjTeQ4RVFAaM8gxjFIv5jOl0LLFWQzRXGATk+RRwGH1Z2NnBzVIKgr637PYFzfCsOXvpgioF7/HxMXVVXdH49aB5dF40j3FsmM6mw/f2aC1GLUkSD9RmQZNAnufNdou1QpfabndUZU0Ux9ghD3qxmFNVNW+/+SZvvf02m/MLZvMjTo6PmE2nVy72WosE4RLhVErM5hSKtu2oShloyLMu6EOWyXXNB+diKbrEvToKQ6GMa9EDZqk0nK+/9jr379/DDWZtcZIOTb5kC89mU+IoEulDYAYaniLJMrLRmGvXzuit5/7DJd454jCiqiqefuopfuEXfoEoDLlx4wbb3ZbT01P6vmM8GnP3ruT6dkOur9KKxXwhTKphOPCh557j/MFD3nrzTc7v3SUIAjEVczLMvUSz8lyyJW/cuEGapfRWmFL7/Y579+5Lw6U1r7zyCtZKvFiW5xwdHnH//n289yxXK8n41hKXlCaxRM0ZzfNf/z3eePMN/sJP/7QkP1jHhz78YY4evclmu2GUj4a/IxCTvECGFkppbG+ZzebMF3PeeOMNlhdLpvM59+/d5/79B1RVA5fRRNKWSf/p321mf//bZU/83sZXDfutG2oL2YQutcD/7AbYe6Tx1TKkfLeHfm/XLcODMAyvaH+//Mu/TFXVfPpTn2a72fKtb30LreBP/IkfIo5k6BsO0XZNVfObv/VbfPjDH+bTn/40QShIaD/cdxMYwkgYBl3Xg7U89thjRIMkajabsdttYRgmXA6otVKsVitsJ07vfsixv2T/9L0MhTxyzdSQtQueuqpYLZcsl0uaVor7PM8GwyEo9mKGdv/+PWEONZIKsN/vubg4vzJtCobscDsAIVEk6/zyDLVDwoJSgqyWpTAK/cC48oihUdNaqd12W1arJc57Me6bTblx4zrf/OY3+O53v8v3fM/76TppTJxzmDDg3t27vPb66ySxMLa6rpNzeWACyZ8/GGhGIUEgkUNaa9lLB2NROa8knQTvCeYL/PqcyWwCWpNEUz700U/zha/9JrOJ4Y/8xA/yyMc/xEXT853zJeZsRt3LHpTFMUZJtvtb9+/w6puv89FnnyX3itgBzlKUBaM8x9meG9evs9/t+Mynv5e/9Jf+d6zWK249/RQ/8iM/wmwmJq9vvfUm5xcPuXf/HsvlSiIDZ3OuX7/BwcEh+WiMMZL9evfufb74xS/x1a9+hTffeoswirn19NO44R4w6NuNEbDpstFVQ5Mjy0yYP25g4xVFwXYjppjJUEdXpcgX01SYS90Q8fjGG6+z222ZzWbUdYPRhq7vyeIMax3KaLpeALIkSYSJ5jy73Y4wCHn55ZdRCJo7pJcNiO+7q/JyMNUPKQSz6ZSDgwP2u4rNZoM2Ac7LvUXJNY9DQ7Hfkucpo0wimuSckX5nNpsNZmkCECmlMFpkLn3X8frrrzOfzLjxyA0+//nP8+jNm9I4ai31ldJ0rZyFbSuNfpql9AOLzAQBbd1QVxXHR0fcuXNb/qQBfEnShLapJM5oYDTJ3yoRhl0v61xrhTEyqAJo2qFJjQJ6HXEymxMAi7fPme1r7HLNmwcxPPkU93clhzORIzgvTBEGVtblHhoEkrXth75NjEI93eCkHccxX/rSl/ixH/sxrh0c/cFofv/JF74sDqZJwvWzs6EIt+SZFBNRFA4UqcHx0miB8ccjafIayZUTXWCCtY6i2OMHKtpkCNRWV/lrEhCfpMlVsyubUUbfW4JAkaYxRbFjMsnRRjOfT9Ha0DYd+50UpScnh4SBHuzIFfP5fECfI8l4HPJ0J5OJFLVVRWgEnbROIP8sl8Dq7VYK4IPDI9q2Y7/fD1MQy2w+I0sF6fBOJoeXMTKXC2k+FOf73U6oxLXQ28aTMUkk9FClJBqotz3LiwuSJOXa9TPRQg8TXj9w+uNYmhOjxdl6PB4RhCEPHjxAa03bNtRNxXqzYTTKUUMz1HVDdEAkuY9C7343G26/35HnOScDEhENrr7L5ZI0Sej6nq7tmM0XxFHMwwfnoBTvvPMOoCiKPU3XgZKF2LYti/kcD5TFniQdaJ/DtTm/HCiMRrStUIEjE4kpTdcSxobdbscoH2F7R5KkLA4OSJIElGMyEVqXHibT43xEksRDBrBEE213W7I8pWkajNHM5zN+92u/y/HxsUT1NLXoYjpxXNVaDuUoCIfmVWiTZbGXTLdMYi76ruf119+grmvyQa+aJDFRJIZTs/mCKAzp+k4aqEAmzffu3aNtW44OjyQv+oE0d3meXWmQx+MJ49GYoixZr1a8+sqr1LXEBgWBaGeK/R6HXMvJZIoJAsm87Tqcc+z2W5JMqG+XdCXlNacnJ2w2W9brNYv5QhwwBxnCdFgLAIeLQ5pGDiOlRTt8iegzmIqcn1/QdXLQNU1LluWcD9Qn2QtkyJGmwngwRhBiax37fSHFSiAZx0ksFGhBMgL2uz3O+UHPHNF3/RBb01yhiWmaYod4oHLQ7QcmwDpHno8wWlM11RXqYLSggfkoRw1r/7IOlqZRdJCXEUqXA7DLn2VMwP0HD+mHHGSjjUQQDc1eGAnSddmchaHQYbuuRyHIyXqzJM9TaWq0ZFgqpBDr+56i2JHnGXESkucyfdYeGZThOT46YDqR3OY4lpgiAG8t3kvRmSQSt5BnCVEkXgZpKvdjX+wpSpnGO+fZbrbgI+pKcmS7TpyC60Yc01GKyWREnmU0TT0MK2qm0wnaaNIkZjKZSGGfZVgnZkJuyJ/UWpFmOV0n2Zqy7wq8Y3vLKB/xwjdf4OWXXxazjMcfY7ZYkMY54CnKgsViThSHrFZL/CBTWa/XNHXDar0WFoSSqLIoCum6bsg1FTZQXVXEQ5Remog7ZaADDhaLq2zpKIzo2paLi3MpssLwSvc7m81EH9wJs+PGjetY2w3u1pZsNKLrLVGSMpsvOD494dXXXqPupMF2zoJzFPs9v/35z/PUrVtkeU5VVzzxxBN4YLffsV6taZqW8XjMdrvl+z7zGV5++eWh8nQ8cv06cRzzne98G6xjMsqvPDesc0OjYYeBpyBvs9lMWD9RPGRFT5hOJ2IwhZghXcqTHnvsMbTSbDYb9vs9bSP7nUIKvixL2O+2GKP50pe/yJ//83+eRx59lO1ux3/2n//n/C9/6qdolUh3tJYhbVEU5FlOEIikI45juq5nNpvx/Nef59f/yW/wzRde4IMffI4XvvUiJpD1b61EhIhqayjAryqTf/7rsgDk6muG5nf4mLBv/jteHimr/1sIsdAJL/cLY8SBNhx01d99+RUW8wW3nnyKL33pi3jvOD095rOf/QybzZokiTk4mLNerTk+OuZbL36LP/NTPyVDiUFeEycyWLVOGkc9FLzaw7Vr1/hbf+tv8UM/9IOs12uiMCCKh3WrFWkq0VO77ZbpdE4QyB5prTSol4yIthMpUTJISSTCBKJAMqGVUozGI2lkqoo0z5hMJmx3W6qqHFgBe/JsIs9ZI0P1+XwBQ/JBHEl9ddmECNIq9V1ZitTmUnpTlZUMKJUw3SQ71oMKKEqh35uBfTKdTnniicfxXmrIs7NrfPCDH+S5D31QBl2jEcUQP+is5eH5+ZXzepbnMuwywuSJ45hr107EybrvBxqrMEq6/t3r5KyTwViW0aYpi0gYLaZxVG1AujjhUz/6J/iFz/2/+dEf+2MSDzke8dqu5Lv9luuPPEJdVkRO4zpLEMfsXMuzH/oQcWuZYYi8xwUQJ6msxTDk6OAQZ3v+5t/4r3nyycf54z/0Q8Ow3LDZbCmKPW3f0A564NNrZ9x6+mnm8wUmjIjiBK0D6rbjlVde45vffIHVaoMJNH/sh36QZ973visdbBzHV/ITO6SVKK3RRtykuRz8DIZwZsi7FjaXaE+jMGS/36GGKLI4jimrkofn51y/cZ1Hb97k937v61dnfJKkVGVFEgtV/nKI45ynHWRoSkkvMZ3O+MpXvsKNGzdkWPOe4dXlGcUAfOBlSK2H+tM5x2uvvUHdtGilxb04imibljA0gEUrePjwPjdvPiJ7NZ4oDKlqyYePoojVcimsu4FZEwQCIpycnoKzGG04OjkmTlJe+va3OTu7znw+l3pJKdq2JctziqLksccfY7cTMLCpa/lZVcV4NKLY7/BeXPqdk+QTZ3viWCKFvBfPBBm8heyH4XwYhAPYICCENoogjrjYLumt+CwtTs84W1Wk3/oO867jebel++CzbFXI9uEdjo6OxOeiLIV1MkjH+qHBlj3E0ncdVd3IWjLyM7XWvPDCC3z605/+g9P8fu2Fl9hut3gnG4OCQS9SUVWFNMJ5Tt3UZKnktnrvicKYe/fuXjW8Wgu6YEzAYnFA3YoGJooizLDJL5cr2ZTbjvY9Vv7j8Zj9XrS0URTSdg3Xr18jTWM2q6Wgq1WD0RqDZj6f413PZrtGDZEBURSTJEL161ppEIwO2Gy3xHFMFCe4AY28vJmdFfF43dRkWU40GAs579ntC7IkZbfd0bQNs9kEBdRVQZYmZJnoHZQSSnTX9vS9IMCB0QNyYtjvd7RtS11X7HdiTHVyfMTh0eFw3Z2glk3Ng/sPBHnUkg2Lgt71KKPoBw3NfrcXm/ooBC/06sl0gtaa9XoDwH4vWZ9nZ9eIE+Htd4NB2cHBgaDAbSubHLBer0kz0RXNZ3PUZf6kl8HAaDwijALavuPg4ICyKjg/PyfLUhbzuZgXHMzJRzmjkSDx9+7dFYOwRhDTw8NDFIr1WnTDWZ4wnY2pqoK+7zg5PrlyHM1HEu/Sdh1xHLPfF1y7do0kSVmt1hIfVJRDoY3QZpqGo8Mjsizj/t17nF+cM5vP2Rd7icvpWlCKbMjSrCvR1GbDBNN6ycATxDMXp2RniaJIguCNMApEI96x35XceOQGCk+WD7o/Jblv08mEMIpZrzfDQCdAGzEyqMqKxTCosb1ETklecE5ZlMRRxG67ZbvZMJnNJMLGSlbo8mJ1hf4fHh0SJ4n0GV4KPzPktLWDXjgMIy7OL9htd1ebe9tIVnU0oL/L5fJKBxoYid6aTWd478WgLUlRSotRVysNqveCJjhvsa5DDaYjshd49vuSOJEDKsvEjO6SNhwMOY3b3Q5r36Xy1FUjQwcnTWUYBEM0i0aL4xJtIw365aYdDrqUaJjSaq3Fmd4YkjS9Mry7dKb2zrHb7ZlOp3IQe2ncFQrbO9kLqmbI/NSM8jFBqKRhDAOuXTsly3O2280wAAqoqpJucIPf74TSNBrWQdOI2UsUhmRpOjTR4oibJNJYaa0od3uqqsDanqPjQ/I8JYpCdrstzsnfmgx6O600u11B01Rs1ku8s/ihuQuMYb3e4jzEcQIocYJtlWiMnaPvRfellMIECqU83vfk44y6LrGuI8tijBb2Q5amA125/acQmHCIpfPek8QpzgqyEARCe+y6HqU0d+/ewxjDrVu3ePyJx+m6nrKsCLQ0nyL7kKiVun43Dk4NxkmgmC8WV+i3tb3Qv70jMIZ+MN0JAplO911PHMXMpmN2uy1HhwcEQ/RamqYURSmUzSQZDJq0DJmSkM3qIU888TggNK9uyKgt65bpfI4JY24+9gTnFyvuPzwnScR4xyhN33XEg2HJo48+ysXFBU8++SSjyRhrHffv36PvJCaq63qOTk6IBt1zEsdoPI8+coP9bseDu3f59osvogcWyaU2KzBGpCZhONCoG/aFNLGHh4ecnZ0yny/YDIZmm/UapZVILbzjxo0brFcremupypKmbZlOpnRdyxOPP8p+t+HtN19H4fnIRz7E937m++isYzJf8OTTz/DIE0+yHeKSnAfb90MjLPImYRaI/uzOnbt87nOfY7MtuH7jEY5PTqmqWgrCVkwd8Zfo7+Ds+s9pfy/3OK1lbSol2tHLpldrjRmou/L5A2qsuGqueU9z/O5LfqbU25LDfvl9+q7n05/+FL/9+S9SFAW3bt1iPB7xzW88T5pGPP30k9y4cY3NRprVJInp2w43eDHEqezPSmv8UOuEQz1knZMBd2DQSprb3/yt3+TZ5z54hYI2tTg/gxPWQ9uSpumgyROGVRRHFMVekP5h3YzHY0AiCHe7HbbvqQdTUpBBW5qkmGF/vqy7mrohjEKOj0/Ikpy2bXnkkRukqew90uRKY2SdpFiUQ8wjSHay7aXGErBDoszcpUmgMTJANAG7fYVWmrKSnNvJVKKNbty4gTGaqqnJ8oynn3kGrUVvW9e11EHW8Y1vfoOH5w9ZLBaEsRjGmVBYKd4NZ7J3nF+cUxQ7RuMxfddRDM77ZVmhB3ZgOlBgp02EzgL60NAYT6c7em+pnWUXT/n6m29z4wMfoN3d42PHCeXX3sFPY/Q8pcMRBJp5AXGUEHSWVGlU0+KtZTXV2KIh0BKf1fcdjz/2GE88/jj/wb//7/Ohj3yEa2dncj7NpoRhQNU0ZKMRp9fOWBwcyqBIGYIwpm5amlZiKpu2YzyZMhqPefr9tzg+OSZJUrpW2FxxGF1pVBXicaCMRLNFkQxmGPZbNURvBoHBOTuYTdZSaw3uzgzPWBAEPPPM+/j2t7/NZ3/gsxRD5KHU42J6GxrZD7yH3vYYo4bBkjR7h4eHfPMb3+Cll17i9OQYr4xIuAYU9Go43zQEocR6CmjxboMYDZrX5WpFEMY4J0CTVpfaXXkej46O5d/0MlQfqPGbzYbzhw85PT29GqymSSLSjiCg76R+eOqJW/zUT/0Zfv7nf55bTz2FdzCdTrHOyjBPK+q2YX6wYDQasS/2dK0MifIso+8FgHn77beJ45i7d+8ym8+pymKQR75L19eDZ0gQBDS1GLb6wY+jKit6a2m6Fu1hXHjuK4+ZzegmKfe/9Xs05Ro9iSkeuQaLQwIlXiHJwLTthiznS+mSG7TBCogGMzBnJfZvMhnz+uuvcXH/Ph/+6Ic4Ozz9g9H8/pPf+RLeyjSmG/Ip66qk73uU8mQDjH+1SIb8sbIsmUym9L08PM4hMS91g0LiHYqiGLJepaFhcABN0wx/acoyGOfIRFimz4v5FOcsF+fnRFHIdrMTw6fpnFE+Yr/bUZQFdV2RJCl5Pma73bFZS0ZmXTcUZcVms2W/3zMaTfDOXx2gfd/jkQ0/GsxuJpOZiPEHc5iiKGmbnv1+z2xoLqtStALGCI10NBpju57dviAKI7JRShiGjPKRFIaDGYMxZsjc6xiN8iv3581W0ABrrWhHBkp53TYUZcG+2OO9I4pjnLXUVUXbtAPSHjGejFFKCeVDa7I0I8tyuq4jz0eUZUHft4N5Szfo8WqM0RRlwWazluZgQEWzLJPsYe/EmOb8gixLUVpRNw1ZJm6S2mhGeU4YBYRGcgLTJKWqRMMtDZlnPJbrFkVixFFVNV0jtL+q3uN9T5al5HmGMQGr5QaGwqYo9sOELhom0zu+/e3vsJjPAa4MYfa7PdvdDjM4Pj54+JDQGL7whS9w/cZ1qlrcxI0x7AtBTqMwlKbLGJSHzXZDmqWMx2NBVr3o08fjCXmeU1U1VVXz8OG53M8gxDrRMZeFuFkHxlDXFdOpZNoyGGLJlFRcXK2V5kMPphjmPYYqWmmZDo5HorPpWqIkY78vWC5XopGzbshGDJiMxxgzuGcaMQixA914Mp2SpSm73Z6qKEniBJRis94I4yHLqcqKLBfzh6YdnDgDaX6ttTRtJ1SwYVLoPYPZVozSsNtvqKpStGn2XXR2tVyjlMEEIUrB+953i/l8LkOgwWwjy6TYGI/l+W0aGUyM8pG4bVv5Oy6W52zW60GjkxGFMtG1VlgCxkjxV5YVQSBIg3OOIJADf7fbk8Txlev4+bnE4IRhSJpljPIcpWX9rNZrqrImHozuutYSRTGLA8nX1EoOCjNQ1ieD+VpZVhht6DuLCQyHhwucd1RVTRgEpGlGkiSkSUo3aFXxju12w8XFQ1bLNUZp0jTh9Nrp1dpr2/YqV7cshaIchuEwuJLDP44jqqIgSSTLuixLxuMpoCmKiqpucA7CQPT3SsuARmtF3VQEgTS4xmiquqAs90wmY6JhjVsraO5quWK9XlOWFZPJlDhOsEMepOjDFG0r0ordbs+9u/d4+PCCZr8nH085OzsjCAI2m82gBVSEQUySxJhAo5Rnvxfd7enJsdwDJRS4S+1VMzix94NM5NKtXgobkUScnJ4QBgH73Y52YAQcHh4yHo+usr4vs9ovte3FvhiiYgoeuXEy5PrWxINDpjaGKEmpm4bj02voMOTBw3N6N5hsofDOCv17vebnfu7n+OhHPsJoPObJp56gqipWmzXbzYY4FnbBbr/n/e9/H/fu3ydJYrq2FUQpz3nz9TfEmDAUHfAl8tF1ImcZj0Rfu95syPKcGzce4cknnqBuBOHd73ZiAFSWwqToevb7HdeundE2LZvthrqSAjZNU+IoYbGYEwaaqtiTxCEvfftFPvWpT8oQMsv5R7/6OX7gj/xRykaiphTCnvFDUXmJ+qkh2kMrzYsvvsj5+TlJOuLZD36Q1XKFMVLYytno321KBzT2n/+Sz78cMvrBuEoGcfKSnvY93+fqn+821kq+y7uf856XUpIWgQcTGJ6+dYuyqvidL3yJR27c4LnnnuOFF75B37W0bcMf/iM/QFOXUkcMxoxaKf7j/+Q/YTad8sijjw4/UJhSzgnarQZjNq0lVcJ2HQrFd1/5LsFQK7RtMxTMPXVVDt9Gfm8pWEPc4OzvhqI4zTLqQT/bti1ay88si+L/x92fBt2W3ed92G+tted95ne88+3bc6PRDRATJwAcxBGkZEaUJdmqOGJKshQpiVVWZVDlQ1KSK0nlg10VxXaqUrEl2qEkWiIlUQQJSKIEAiQGAmhM3egBje7bd3yH855pz8PKh/86p5sUJSuhVaZ4ULe6cfu99x3O3mv/h+f5PRgjjb3vyaZ0b39P5P1RiEIK460MOkkSJqMJSZpw585bvPbaq9x+661d3bG9N4JAJKxVVcrw33matdlS5FuKUgCBSinWG6njwjCkLCVFwhjxZ9Z1hbU9k+mEg8MDkiRmb29GksYi5XaUdpD3pnJexCgS2GbXS1xL07rzIQzxfclU3Tb6xpMoLxzoNR2k6HdIsZUyNFlG7Ieo1BcAVtsy6gIuH19nsLfP63ff5OYkIrq35Oapx4M330I/eZncQNnUmEbhpwkWS6OsKLk8TdHVeNbQuM23Zzz63uJ7PlevXee//W/+G9abDfsH+5yenqKNx97+AdPZHkk6QGtD0/Y0rby3ZSlScuN5JGnK4cEh+wf7pKkMJ7E9Rhm6ppXNdOCjpTDD8z05c8KQtpWEAnbAQ6mT27ZFWRk6ae2o5y6FIggDHr11i2efeReT8QjlGbJcegZ5bwV05RkZatvtvalkgLKt+dM0JcsyQPH1r32Dsiw5Or6E8eTalgHK29nVdgu0kpsVraVWTMKIiwupE7oeeivWKG2MGxJ5NHWFVor9/RkaiYnbPku6tqVxtGOttdR/7/ichTtL33zzDX7913+dJx5/HOvUQ2EYoY0MsyzioS3LUupj32e1EiVNXYvt8eDggDiOuXf3LuPRiCzL0AqqsnADY4V2+c7GiC2ibeXXdltrLfhRiG98/F4TNrDwIAwDDvem+Is5zz99i8c/+iGWUcg6GdArqesC3xfpc93Q236n+rFb3ocDREah2JDAEjrFUTJMefzxxzkY7/3BaH4/98LXdg+jMAypHcxq65MQqJInBb0FbYxMeHyhaXZdJ9sG5/nSbjKdFRlxEuN5PnUtftM4jhmORkLGW67BrfgHgwGB8zBu/WV3bt+Wm204xDc+B/sH+L6P7XuWy4WY2rVshdZrkWsaTw6UrhOaZllWWIfcXy6WDIcDjCcG/i2ZEqWIE/EeayPb69oRc6NA5CKj0VBiPqqS6XRM2zZkWcZgMCCKYrBywWrDborbO/+qUspN7AXWcHCwD1Y2u1tohEXC4dM0QRtDbzsODg4YDAc0nWw/m65BK41R4lfIciGNJs4nXNUSLeV5nqPHWTZuo7R/sC+NhlaueJKiaFvAxHHMpUuX6F2xu96sBYiSZ6Rpwvn83P285QEGkKQxvufTteIn6t3fJVOulLppGI5GDooWkecFm82GwIvZZBvyfM1sNub4+JC265jPLwj8iCQZcH52xmK5BIX4E5w3Rzmozhbc4ns+vbUUhYBflFIsFysuXzrm9OyMb7z4Io/cusXB4aEUelFEnmW0bevgSeK/bhqZgvl+wHqzobeWOIqJYyeBbjvZYGe5eF878W9NpzO0grZzecK+T9u9fZDuYnOMQWuZjne9HDxnrpEW8NCGspTG1/c9AjdAKaqKs/NzsBJFlOcFYRAwnU539OHCDUkAqqIGxBdalhLdcnzpkjxsooiyFK/25UuXRf4jaminGHAxEM4zo7XGeOLD7zvZUmhjZJLZNSRpwng8JI4lcsg4OnlelGC1y/XsXKQPgGW1WlIUBRNHDpZGWgihTdNQFLn40pHBQte2IpfrOvb39hxMT0jEQSBWgrYT2dbZ2RlRKFK+0WgkUnD3Pm02G8pCCJ1hJLRFbRwwyT342qYjL0rB/+cl6/VG3vNyLcMuT5pf8cUIybGqaqqycoMdgWRFUegm0eKFWy3XMmBy0BA5c2TwNxykpOmAIs8YujiEosixCE9BwF6KLM+Yn5+Tpo4M3/ZsNmuGacJsNmF+fsZwNKLreuq6JctLus5iTIDxfDxP/IJKiZTaOH/xeDzk4HCf4ShlPB4yHA9J05hLx8dEkWwn1quVk8KLjFquq57xaEJZlqzWa/oe7t69zyuvvsb5+TmTyYzDgyPS0YjhYLA7C/3A0VnLktFA1ABKKaI4ct7KPQZDOcOqqgKLUwZookhYFMo1Er7vY7Th+NIxgzRl7RgGa9f8jUeSZzqZjHdyf98PKMqC4WhEkQsNXny/BflmyeOP3UC5jUPfu+eJsx50PVy7cZPT87kMO8NoV7S3jpr8hc9/npOHD/nAB97P8889h1KKqq548803GY3HVEWN8TyKoqAoy50lpetaLh0fs5jPmZ+d8eI3vs6lS8d0bphj3DYg8GVYe3Yqg7/nn3+ed73rGbBw+/Zt+l7OyCRN2aw34t/rLVeuXGE4GnF+fs56tWK2tyeqHwt+EHDp+Jh7d29zfnrCE48/yosvfp0//Ef+CMvVmiCK2D88JhmO6JWopSyu83SFmlJSMCZxQp5nfOpTv86vf+rXsRZm+4dcu3odpQ2bLEdpKRSlAX37l5wRv3tTun29/ZHuRHlH48u2wP5tf8f2Y+Xr3ba/uwL6d7x6ty1OkoQ4injs8cf5xCc+wXq54UMf+hBRFPLCC19is1nxwQ++j0ceuem89xptpCn/5Cc+ySc/+Y/5j/7SX6KqSmazPdmABQLR3NYExpOi3CrQvWuSsPzSL/0SP/3TP81mI6T32JHisRId03UtrbNCdF2P56KN6romjEL6TqT4KEUQyjOpLHJm0ymHh4ccHBwwm81IE2n8UHD/wYNdHFztBjH0kKQJKzdk0W5zvb+/x3gyJnaEd+ip65o0GdI7ZYncP9JAxLEMXstKmqAwlOxhrXxap+yo64rGpXscHR2Csty/f5+bj9wgjiO6XnLnw1Ai6MAyHk+4cuUKly9f4ezsjLOzM8Io5PT0lCzLGA5H9J1QqeMkka8D5SSdJeORNP5YaSDDQJrGkQ6IjU83djyX9YJpGVJ1Pub4KncvHmJO3sD7xX/G5h99meXZBa9dj+gPR1RdT6wjgiCmV4raF1tGq3r6UtQmw9GIppZIJqNl49q2Hd//gz/Az/7Nn+Wpp57EeB63Hr3FeDIjSQU41nYChRQPt8s1tnZH4sYNhXrEn+v7Pp42xGHIIEkJA18UVO68sUrRto2zschgRSl2RHBre4wj4QeBWPJ8N2CWwYpGG83tO3co8oKz8zPatiUvCqLtNatAIf2AZ2STbB0I0vd98jyTa80q5udzvvSlL7K3f8D+4ZGLnBSYqDSEDsooEg2wkoms3DBZBnsbuh6CMKGuRMXQtg2+s29eXFwwPz/D02LBK50SLXAJKJ6TFctA1+L5PvPzc1577VXe9a5nyLKM5WLF0dGxqD0bWShFcYxVit72WKVYbzb4vs/h0ZEArmq5Dj1jaOqay5cv8/DBA2nmtUbZHt+BwBTyPGxbUcZ2vUDbrFPchdutrILAhPgt+HXDfStAskpbhp7muSeuUbcFXZzw8jrHHwypXTydMUbuuaZBu0UeOK4O0uP5bhHnex6+7zGZTrh16xaB77M3mv7BaH6/8tLLDobSMxoOwQpZNYoijJamrKrK3dagd3S8NEnJMslHbZz/zQ/Ei9B1PavNQgAbBwdoYygLmQZJsSkTjtFkTNvKFDNKfOpajOtJnIqEWgcUWUkUxkwnU+qqBFqsFR9KXQtYIYoS0nRIEIRYqxgOxqzXGzabjOl0j4uLBV23lUAJ1ttsIzGiEKsUTd3QtB1VJY1t07SoXrJ6x+OhkLDbmq5rSAcJfdeiMNR1zWYjOa1lJcV7FAkgSzmJlXYbCj+Qqdd2sxME4pPuewECFGVBkiZMJpJZbLHsH+xjlaVuakI/pC4reitAI3eWAZaylMlW5wi+6/Ua33lxtCsg5cJ+h2TMTU5jB9cChMKdZwRO+hInEVm+IY5DJ3MVmYTnaYyn6BtFWYovBSR4XinlIGEeFxcLyqKiLFwUUywyo9nehCjyKKpstyFr6l5C6x2YAWCTZcRJwmQyQyE03jSVoUNvERJy17M32xfomQWtLMb3+PpXXuB9H/wgg+FImjO3PQOkce47qqIEBRbNdDKlqmo264yyqvG9gLbtiKKEvpeM3qYV2eZwOGJvb4+ykgiSoih2EtXtoWiMZKjWbkNoLSSR+N/XqxV1VTEYDFEIeGA2mxEGwe46OTu7oG864jAWuJKVYmh/b580TUSS07VUjvoaBRGhy9LNM4k6aWvJNTw8OCRNU7pGfFpBGILuaDt5EHueAKXiOGJ//4B0kMpAw1qMJ/E71gEugtBweLjHaDJAa0tZFeRFJtE+2gM0bduTpBF5vub8/IzlakHXNUIX1ZIZ3nYiP5IBg4TUz2YHjjreEoaRk1f5aGWwFjbrjCIvMVpy6GToZh2dXDbuWmsal0+9WCxYLpf4fsBsuieFnJbBXuAHbgujCcNYJqtNT9vKNlNrTRSLZLYoCvJcYqiUUgL9czEjdVVTuQdc46Sgvifgv6qSQrXvrYPhyX8fj0cEQUDfyTWfDASutdqspZDRApgTGZlPD/h+QNW02E5i5sbDIePxmM1mg7KAVVRVg+/HRGECCOl8tRbZsjEQhD5aQ29b6rrA9zVtV4Hq8Dyhw7e1APPyPGe9Em82Thq+Wm9Yrza0Xc96lbHZZNx/8JCLiwvGozHHx5flmtZGfNNGYizCMES5mIU4TtDIMAGlSB0ALIpC4jgicPyC3kXHtG1HHPkkicDhrJXYqDAIxQtlDIvFkrqqyPOcwXBIGnsyfXdeR2utxHx0Ege33og32rgNzGAQsD+TwWCaSjZ95CSbxg8YjsYMJzPuPTzZ+VY9z5NhcdcTBgGf+tSnmE2nPP/881y5eoXVakXdNMwXF6K+wJDnkh6wLVC3Wc9HB/u8/tprVGXJP/+1X+Pm9eu74axyDX+apq6oC3j66aeZTCZ0XcfJyQm3b992ckk539588/bOJz8cjVg6S0xZVhwdHkqDYiWCKIkjHt67wyAKePDgLnVV8dQzT7HOMr756qscXrmKnwyYXywIdltbOael+VUEvlzvWZbx4P4DUbZozVPPPEdv5drN8wKlDfRSbMvr7Wb2d29J334pV6Tj3k/+Fc2v+u2sHNf4gvpXNL9y1gmdfH9/n/n5Ob/xG7/Jwd4xzz33HN/4+tc4PXmIZ+BHf/SH0RrW66WAP32ftm74T/+z/4yf+uk/yuOPP0EYhWzcuTkYDmQT3/V0drsBlvdVK0VnpdD/G3/jb/C93/s9soVSAqwq8g3ZZiN+xCiibWt625OkCbgzGSDLBXKnlMb2sl1M05S+a4jDkCQRFYrxZFB5cTEnikJ3PnpyzvQS9dc6IvXly5cIw4CyKhiPhnS9pGdEYUDT1KxWS7qupWulGVcuZlJ7klsqWzxLVTcidU0SF8GDNKPOf+u5yLQ8F6udMYobN24Ic6GVs8Aiudm9+3kqrXecjvFkLB5tB4Rr2oZhGtG5gRAuxrBrW5pWmh/fk+eF5xqCNRlpL0OIxlp00xF0UMw3qL0J99qMo5vXKZc54bfOeOrOOVG+oj9ZsW8iDp98hLumQ6sAazT4PgUduW25tIGltmjPo2ulbvV92a55ngwC3vf+D/CZ3/xN/vBP/RSeF6CMj7WGroOus1gUWsnSRxkNSmpazzcYX+P5Bs+TmtPTGk8ruqqizDPWiyVZljFxQEjj6kuZYb3DSoAMKo0RWrPF4rmkARTYbQyPk5cvl6Im660sPloX8wjybDZGbBFoUcj0fQ+IOsszoiD1jcev/sqvcvvNN7l7/yHXbz5CmqT0zqPcdvIeWgfo2t29TqZrlHjKq6phsdyAMmhHNN42dX4gVpGLizmqzzg4PNw1ep1TTqw3G3Bn7bYvGY/HXL5yiTzPiaOYx249JsNZp3A1xiMZpFgt97B153VVVezt7YkiaLnAAtpFsqYuHu/hg4fCIGokXUGGlT2JA/ZaB8gFOQfarkMreZ7mtmXaJNhGsdYbimyJ6lrCYMrSh5PqjGHQMU4jujdOOZnuYa38LLSD44ms2WA8+VzbY1Ep6F3MYVEWpGnC17/2VQJf4KGz4R+Q5vdrr3zL+R8NgS/Tdc+XnMS+78iyDUVZYJynKstyyev1faqypCwrPGOYjKc7X1pZlsQDARLh8kJ9z9/5fGvnyW3alrnL5IyTQEi1fS+FY15QFRXDocRyyKFqCQOPKArQ2kcpn8lkShCEzC8uiKKY8WTK669/G6P1bhuSJAPZOgYefd+5LXSE58v3tJU9btYbIVMDYRgySAZ4viegp6rE8zVRHMk0r2nZrDMuLhbkmfwc2q6idx5pz0jRhWu0ADzPkGe5bFed57Gua7q+IwyFtGmcPGe1XlGU4tMYjUcYz1AXFU3V4nseB4dCex4MJGNus9nI59Sa9WrDZr1x4AIJFM9cJmWWZ3jGk7/bijdGa02R5xgXFK+NxGSErhiN08RFviQcHOzv0OwWS7YU8EyWZWhtiNwm++z0zDX94kUuHY266+SGTgcRWnc0rYAnFhdLHp6cg1VMpzPWq9VOLnV6dip+WZfJHLlop81mje8yUIuioGs7LNDWJdPZjCCKyPKM40uXwEHBPE+K1szJ20ejkZtIKiqXtViVInPeZDkKhe8HKCTXuXLZxAcHhy76RnxU1orste8kSqdx8rnOPUi2xboxmsXiwvlEOozRjMcj+r4X+q+SxrCua/JciOiisohIEyH5ygBDtgU4/6hxEreukweGdtfevXv3pAlcLmTiXNfkRS6ZdGMBJ0WRNBzaGCLXcIaOpGmtFFFZJoMDkdsPSNMIz5ONR1FIvnbf9QRBDMjwIoqk0arrmjDwOTjYRynFZr2RuAPPo+061iuRvI7HY0bjqag2qpLAgbJil4m73Toqp4BQSrNcXJC57L0wDB25XPI3izzH9i6H2Xl42rajdjLvupGM47IsKYqCtukoihKtZRjjewFKi6S7aYQgHYaSa76dovZ9L4MnLXCIwFFFtwoSraVpb5zSIvAFTiU+aNk8J6nI8perlWQ4ZhmLxUKmvlokf2EQErgzQmLNHO07ywgDoQ1r4+F5orRoO8smK1itNtSNQAyVFi9UUeS0bY0feAwGqWzvI5+mranKgtOTOX0nU2mcVNgYT4Y3SUoQhDy4c4/bb90RsN9wxGQyYTweOxCZXDdKbyM15BkgPxuRWcnAQLzmfdewXq/YbNYEYSB0eaXoegcKa6RRjyOBvBitiaME3w/k3G3FL9y1UpT5nk+2WaC1bBi01rJx6nFD0Q3LpWRdbxuyx25dJw40fuARxbGQ7/0A7RniwZDLl66wznI2mVhtLFak2KXI2xXwG5/5DI8++ijvec97ZLNjDKdnZ/h+wHK5xPOE7jkajsTO4gecnZ9y7epVtNK8+e1v88KXvwS95drVq9SObK2dh933PFarFcvl0jUQLcbzePONN2gc00FrxWYjlHjPGMaTKcuFZMoOBgOsG2iVpXAuxuMpXVuTrZdo1fHL/+iX+BN/8k+QDgZcrFa88NWv8T0f+SgXyw1BGKCdLcI6uq5xw9Su6wHxF/tBwOOPP06cJNx67CkWiwWr9ZogCLC98EHstnHdol1xHerv3pfC72hurVMavfMPvPO/gzTJind0vv89UUjGuIZNaw4OD/hHv/zLFGXBu9/1Hrq24Quf/xzGKD7yke/l5s3rAq9LEjxPDu7Pfe5zLBdL/sx/+B/K+e4KaN8XSKLRBqsErCVfvxTfxi0VojDi5Ze/ycvffJnnnn0WgKaqMErheVKQx0mM8TSVk5bmRSHNXtOCFUUJrsHvOskfj6KAOBZI5/be7DqRUTZNzfGlS0ynE3Db7+ViSVUKgwWn5jo8PGQ6mxKGAYOBNCabzdpZGWqKvMZ3S5O2bXdZrkVRSLPmpJXGSb1Xiw3W0eK1MSiXO1uWYvEYjYeirHMgv6IsMZ5P6oCUnpOoWmsZDAYcHByIIi6TAeVgMGAykrSP7XNDa+OioAKCIAQl77m1ci+bOuOiLCiVZd025HnJIB7SAau2pKbFNjVJFPOLv/JJRmbOqNXYZcWD+2fkKMyj14kaH9MpTAeZ7ugVjKyhCT2KUtgWvgMJWYuTEoccHBzyrnc/K82e1lhlaNvt/fa2393imiJnYQlCF//jGZwzkaosODs54ezklNVqxcMHD7m4mDOeTEjc+xf4PjgLA+7v11q21fJzke0v7t7quo40STEueWGTbaQPqCr3dyHqAwd067oOpYxIq93fJaoR+fq7rmU0lNrn07/+aVHjeSGPPv4EOHui70scEEru4+0zSb5md2N3LXfvPSAIY6q6Y5PLcwUH5sL29F0rHnlP88Sjlzk6PKSs5NmhgNPTU5RSxLF44JXLBBYVoEBD803Gernmxo3rLsVGVKZROsD4Pp219IAxHnlR0PXdLg9evswWo+Xe3d+bSezkaoUG2kbsCr07V8MgwFpphjunYGvqhqapqauKSlmmfYrtLMsgp1gusXWNqWL296e8fOcbPHl1Slhaxn3AZwoBt7atbJLDQOI9tzaBrSVU7nkZzpYuRaRp5Gc3nU4ZDodM0snvm+Z3t//7/+fl+R7TyYSjw0OMZyjy3Mn0RIaSJClDJwmQYhvm87k0l8MRBwcHJGlK6m7g7WHkuYl73wumfzyZoFxGZ17IVkorgVcdHR2x2awwZiuHKFAYptM9JuMZgR+yuLigKApHi5ZcsTCMsFZkI1EYUdcNt9+87R4sIpE9ODikKAquXLlKGAr9rnYSHK2lKYldTuXYyTGVUhxfusT+wQFpkuwaDM9JALTWLJcL1ps1WmmGwwHDwZC9/X13gbUUTrZpPIPnC9V6C+KyDtTxxhtvsFyKB6vIC65fv47vi2TV930GgwFVUzG/mEvz73lY97Xs7e0xGo0oy4o7d+4KPMvdqMYYjo6PCCORpYcOU19VFU3d8Prr39qFYIMU9r21nJye8vDkoRRcWiQvdSPew+FowP7BHkdHhwwGA5I0laHHZEKapKSpwHHKsqRrO/YPDug6oYEOBgNu3Lghfy5J6LqO09MT5hdz+fMDmQZvZeTGGJQ29J2V4Pq6YbVac+HI3o2TstoePC8gHQxompYHDx9ycnKKtZbhYMhP/MRPyLZzS7FrZeOfOdgL7oEhm+8Uo6X52/oBhwOB1SwWC6q65vT0jLpumM0EGpblOUmcCJ0zkDzd7TXfNNJoNg62lDj/Vpbn8vd7vgNxNaCgqiXoPM/zHSVx5ojSg8GQ1G0s+77nzltv8eI3XuSbL32TO3fuyARTKfJc7o/ayeD6vufSpUvszWSYcP/+fVbLJb1ryEUqKhs3KT4MWb7h/v17nJ+f4XmGJEl2MUKTydhJQN00VoMfeCRJRJrK9H3bvOzt7wMSf6S14ujoyBFLc4ynHYBMNtmev82UHBAEIWEYcXhwxGg0put6jFMG1HWNPDstq/VGgGJdj9GG0XDE5UuXaZuW5WIpUV9Kc+nyZa5evUrkfNXbr321WvHw4QMnfe0FluE+z9BtVNNB6vzbco9sNmu5zxCQS+B8S+PRmPF4zHgs8tq6Fim1QlGW5W+bEpstBbUo8D1fSMpBILC1xQLlvK5+IBK/2WyPtmm5WDpS8GhM13YcHx6jlXZe9FMZHAxF2vT6t9/grbfecueoyLtxUvI8y+htz/7BPseXjlAK5vMz6ka20qvV0kmvYqaTCXuzffb3Dzg8PCSOE77xjRf54mc/R2stjz76GMeXLsuwxA0oOidl7Hsr74Hz/Fsr5x5AUYgkX6Tj4qVfb9Zssmx3Jm6tBXVVU1YVeZ45hkGDcZFGVSVgN7EydIShQKyyTcZ6vWK5XDh2walrANfkuQx+mqbZFdGTydi9DzKkzTabna/QGI/xaEQ6HLBauQaSbUPlpGiRy2ZfLHjiiSeYTaf0vVBEi7xAKYEMDQcDvus7v1MsIUNhQBweHHLp0iXu379HVVX84t/7BZ5//jk3ZJOazzimQOEKqqPjY1Jn1bm4kMFmEAj052J+QZ5ljEZjZntyfmw2YjE6OTkhcKA7GRYFVJU0Btb2/JN/8k/Z29vjxo0brNYr/vbf/tv8zJ/+GZq2BS1SS+W2rpZ3bow0gR/w3d/93Vy7do1vfOMb3L17l+/93g/zxhtviBrCF6WGMWLLke/sd29C/3Vfv2Px+7u/XIoS7+iB/2UvpaVYns6mrJYrLuZzppMJjzzyCJ/7/OcxRgrA9773veS5bHQD10z5vs+nPvUp/vJf/su7Rs66wb92ft+6ER+uHwjEp3fyeqWklkLBn/7TP+OyreUZIsP3jPV6zSCVZ1RVlVhraZuG4+Mjjo+OhILsfIV1VaG0+Jel8Baewng0ZjAYEEcx09mMy1fk3lUOBJmkCWmaoBRMJmPAcnp6QpZtZNjmht9Kwd27dzg5eQhIpBIg52vXsd5sOD87l2HeZiN02aaWrbtTRrVtR+2eoSDPvbqWgVFVSUxgXuRorQmc9z9yLACl5HySM3dM4Ij9aZoCkkO7XC4py4KmFeDQeDwmDMXv7znFxpaI3jk2S5hXVBEsdUOpFQQRF+ucLvGpuozj6YDEN1TpiCt/9k/z/zo7g8Tw+Lzl6bOOR04qLm7fI+7BFDWsclqj0FFA53tuOOmB0kKr9zy6tqNpOwHBNg17e/s8eHjCiy99E9Ao7aGU53z2UluAIoyEmRBGIUHog5Jh0MnJCa++8gq333yTpqrRWJqqYjaZkMQxb77xbUKn6qsqqTNFDi2HjXGD+u3QY1tzeJ4HWJarpQz9qopvfOMbnJ2dcXh4SO+gZq2TPg+GQ3DyZsBd5zKMalp5lh4eHLJaLbm4EKbEwcEBmVNKdFsorZNZbyXiMt9yAzDXBAeBz6OP3uLWrVtuwKNlc46iaVqB83UWUFgrDa4FAt93kXY1X/va13jhhRdot3nTRhYveZ7L/Rz4nJ6d8iu/8iuuThQ7W9M4VpIV6bndJrYEAffv3Ue7xBbPbdKl15BBwq1HHyUMJUFEIXyJKIxksOVo5FkmTIreAbG250ndtmirMXg0kcbQ41UV2b1ziqKj2J/wuduvkCpN8ebrnJ2d7T5v13ZOTTl5WzrufpZ934vNoCqpKvHhN03NbDZjMhFQ6O+n1+9p8/upz32Z4XjMarXE0jNfnjMYDVBG4QUSzJ5XJW0LRodY61E1lrruSdMxnu8zmY4JIkUQacpmgfYa+iairXs87RMGMUkYU+YFdVnStw2BUfRtTWAUtmsYTBO6vkFr8Dxo2gKlWrTu8T3nz6t7lPWxvY8JQ8q+pLM9J+dnoH2KqqGoapqmo7Md6TBhPE0ZDH2013F+XlEWNePJhDSNKfI12A5FzyCOmY0nnJ+cM4xGDKIU4yuZsroLQTaAEsSdZTl9L9AQlGI4GmAs7E33qPOS85NzurYjjVOqsqJ38Smnp2doZWjbjiCUTeTx0TFae/SdJY5Ssk2Bb3zSOGEQpzRlyXI+pypKrly6xHgypigE6HV2PqesHEkxioQqGfgs1wumezPWq5o4GoDSZFnOcDggK3KSNCKMfXrbYjxA91gapuNjwiAi22RUZUkcR1RFxmQ8AgvZZoPvyddGrzhbZGjfxypFZy1Xrl6j7XuM0jR1LUAQTxGFhnyzYJUvKao1m2yD70d4XoQxEadnc8aTMZcuH7LaXGB88ENN18vUCSXe6ygS9UHbtuzt7xHGPpYePzJUTUGvWw73JpJDawznZ+f0bU+Zl7RVR1XUeNonTYdoIwTrtu25mF+wv78HWHzfECcBTVNy6fIBTVOytz+lbiriOMTzDU1esz+bcnFxgbKSP+17LoLAeFgU6XBIWVdcLBfUjciLLRZlFGUt+ch+GPDw7JQ4TfDjkHWekRUFVdsQxICyKA1xMqCqO+49eChEQxn7ypbMN3TWstnUVHXP2fmCTVaQJEOSZEjbWeJkQJIO8YOQrheaebHpSKIxttMUWUO2KbEdGC1RRHVVOR9hT9tUeF4PtAwHMZ6TdGursb1sJpM4oq4zBgNDbzdo07FZr4Ge4VDk7kIvVWjt0dSdO9iFmtg0DUrVhKFBqY7lYo7ne2BhOBpjtAxFQhfLdbFY0qmCG7du0NqaeBDT2obl5gKrLUHsoz1LPIhIRwkX6zlJGiLKy85dU+KzVgpWqwvatiQMNNCQJh511VKXNXXVMB5OmIxn2B6KQrzHvbVUdcnh0QF7hzPOL+Z0vUV7mrppXbSHPLC18RyISAZ22ngk6YCzxYLAxdcUZY7vGyaTEYMkhr7H14Y4iNC9wkNjVIXtG5bLJcPhCGUC4mRCWcO9BxeUVU9nDXne0HSWomnwAolp6rqGvm1I45gwCMiyTKKmOktZdSSDCdPJjKpuaLvONfgDzs7P+dwXvkgUDXj8qWcZDPaAiK718IMUbQJQAW2naTsLxkN7PnVbozxFT0/dlmAsYRLRtT7WasqyIYoSkahZhac9hsMBVZGTZxl1XWL7FjrhFJTvUAMtV9Lg9lja3tJ0PdoLaHsLJsILh6BD6laRFzWrVUa2EQ+Wb6CtNqi+YjKO2ZuE7M1SNtmG4XTKuqgJB0Na7XPzsadYbgqWqw1tK54wpRTFZsXeZMxycUFbV7z68st89KMfZro3I4wjvn37TXoFZVNjleL40iEPHt5Hawv0tHXJzWvX6JuW85NT/s7f+lsM0yFPP/2MiwDTBGHAZDymqivOzs7QWrG3N5Uc6NmEe/fukOeZyMWVJXAqnKqqGA5GsiHue1CaMAwJA4++rdH0jAYJtq2Znz0kDA2/9I/+IX/uf/HnObh0TO8FDGf7PPr0U5wuNwTpEC8IaHLJx/S02F4UvQMXRlw/OuZ8fsZTTz4hUj7jcXJ+AS4/VAYgkv0sRfw729FtvMnv3qJqt/HZDo+3vycN+LaA+92aafk9+Rjc39+jlHx+i+QDW3oSR1K+dOkSX/nqVzg9PeOJJ55gmMa8/q1X6PuaJ594jGvXr7h4o5jxZMLpmQxFf+uLX+bHfvzH2WQbjItNSZKYrmupy0pozWEoNH4LgZHmxzhKeuUSCyYuOlE2lIFTzIFFsVytwDh6dBCwt3/IbO+ApuvYZIU791OwQkgGRZJGPPrEI5ydn1G3NePZRIi2SexAUWI/8DwBQXqeT9tb5gvJTjVBiPEDrNIo43GxWPLg5JQwThBHhOS+123Dar2UWMLRgKYWQm2Rlzy8/xBjPGbjGU1VczKf07Qtg6EozMIoom7FPnf1+nUOD4/wfJ+6bjFGKNlbeTLuve+cAsE6OWfbtpycnKCcdDXyQnwTIBkh4k2Po4SmkqG0MYaqLMnWK7CWeLpPqmOiXuNXLbrrCcII8Zdp8nWGsQrbddy8cYN7oxm/dvc+wS2fD/zUh3js2evcvjhns38VMxiybGquTcboldgrcn+BCsW3q6xPj6HXmoKW1rMQGdZVwXi6x8HeMR1QVAVBJHWaUqIO840iMBB6Go8O1bVU2YqLk4c0WU6dbRgkEUW+JggN6TCmaAp6bemVxY8i4tQtq/rG3Qvb/ldjtKFuOozxZeClZWiM0iTxgCwXtcFvffFLvPnmbTeYF5iY7wWEvnjPbW8xRu41a8VbrLX8/ShDWTesspwsL/jVT36Sv/y/+9/y5pu36dqOg/09ApdoEgUB2WZFGAQo5L7VWJcUbun61tWJiqraUBRLsvU5USiKAhRoE9DZgKr36Jueo+NLBGFE2zeslksuH1/i0UefIPRTPBOJgnKzwQsMqgXVw+Ligjfe/DZPPf0kQRzQ2Y6qrQijkMPDQ7SFrm7wTUjfdCgLwzRlPBpRVSVlXdF2Hcp4FHXLZP+QdDjhwYOH2B5Z+KDJihKrNGXVUNUNnh/g+SHGC2g7aDtL4AXopKXycja2pe9itB3iVxp/kDLYP6Sa1xz+t/+co3/wmzzylZcpvvNxXoxDCh3zxOEl9mzNspxDX2LKGGsSulaT9AW1NXRtT5IO+PjHf4VPf/rTfPjDH8H3fcbJ+PfN5vf31Pz+8j/9lHg6ymInA4yTSCQ1WS7ROm2ze3O23oCqrFgsFljby8FXlVh6QrdK11rkL54nUJDlcuHQ3zWeEVnK29thS15mKJBc2DSVDZwn4J/eRWd4ni8Sm6KgtT3rXPxoddXuaKOecTmfGnBfT17KZqAuewaDWArd5ZLM+a/EvN6RZUK17XvLxWLBxeLCbQ3FoxyGAWBp6oZ0MHCeBtlY+Z4E3dd1Dc5TuJVNLBYLOiuQBs8TxHwYBEymM/I8l02Gke3wVrIJCBglz0gSySH1jMf8/AKtxPc2n1/sJnOV23T5ngTFy8+pxGhPAF9u05a4GJXe9uJ/0Fq2c0oAR3E4omlayqqgLEs5aFym2ltv3eHe3bsMR2Oqsubu3XuUlXjOSreV9z1PIrFcDIPvYlrCMGCTbSgq2bhGYUScJCyXS1Yujko22TJo8Dzxvfq+EPd8f5uzG+6ukd7lLm+9y9PphOFggHYUzLt379G2PX//F/8+L730EulwSOeopJPpZDdV77oOhRaqMT0oqOpSaJhhyMOHJxRFxd5sz0kiexSw2Qg8K3F5eFVdEcWxwM/cfdI6H4wxhtnejOEglY2Vm7bL5FIgVtbKtVVVDShNmkT4vvim5vOFIwgLVCuKQ0YOUFSWOev1Cttrqvpt1UAQBLSt3NPbVxD47nqWrfnFxQVZLpm81uVlyjZICguR40tG7HZK6fs+6/WaunoHJdpJgIzWTCZTmka282mSMhwOdlK5vhdSs+d57hrNnf9RMmibtmKxuHD/LoTsuqp3FgsQ2WCaply6dEwQeayWSzzjizTb8xyRWIBgnrNcrJbLnaQb13wGQSibDwesi6KIKAxFVm08fEeX3kqDgiAgSWM3gMmYz88pCol0i+NYfH9Ni+0VthdiuOd5EkPkCzBwMBjQbqE1SrYU84VsSIo8J44i2cRjd1T7wA0M8jxjNBpRN4VziZvdMKMsax4+PKVqWppWgDMoAawNR+In1gqSRO7FIBB4TVmUeJ5xYMCQtpHJ8Hy+4OHDE779rW9x/+FD6qphNBwxGAzR2sP2IuPqul58eb3kJqPkK8NNkj1Hva8b2Qr4nmxb6TS97TBa0fUNIAXYcDRgOp0ISX7HLJCNXBAGJIOUtuvI8pxNltF2Hb11cq0dXwGU7okjmc6XrvGoypK+a9msV0DHerXk4GDGk088zmAQEIYyVS/rlqbrMV7AwdExYRRz585dtBZ2gue2U0YpmromDEI26w2TyYQPf/jDlEXJxWIhIDm3NajKkmtXr3Exn8t16Txvs+mUk5OHfOHzn+eFL32JP/4n/jhJFNG2nUgDnR9ttV7Jz8/3BLKIXF9gGQwkM1n1vXA2Do8YjsYorckLYQ20bUNVlNR1RRj4sq0PJK7QGM2rr77Mv/vHfprHn3yC22/d5Y3bt/m+H/hD1G1HrzQ9SpIGHIBl+8wQj6DlzTfe5HO/9QW6rue5d7+b8XjK5z7/eTrcpngXkSZN6LaBfbth3V017p+//fXO7cTv/L1//Zc018r9q9r+T0vzHISiIkrihE//+qe5fuM673nPe3j5xZd4cP8eURzz/T/wUVEfONL8ZrNBK83HP/5xfuzHflyaMyXyYZGoQl0JmTdxqQPbrS6uae97i0KAUn3X8U9/7dc4efCAo8NDifJyUW645t8LPEonL1dKMR6PAUQZ5fgevOP+GwwSRiPxYWonl93b25NryjEgPCPgrNDZwMqq2qmNphMBx21Vgb7LLd1+nqquUVY2zYHLL82yjCiKmUympIMhQRAwn8958OA+fd8Txql4Vt2z2zMij+36jiQW0rNseuX76FpJu5BtlGwGWwcrtFbsEVI/CVSxLEuSKGKQDtxzREi5tePbbJvnbd3TW4vtOpqulfdDCZXbuue8NlrqX7eJruqKx599mjffeoPHnnyEPPDwexiOJrzy6qvkqwXJ4R6L1VqsSw00psUog+l8dG8wyrgM+BJrO6GIV5VwJzrLF77wBU5PT7hx47ps6LBY2xH4Rs7NtiXPNzx88GB3rvSd5Nhmmw1pktBb4SaAFvUGCt8NNJUSWJRcK9s7xN1Tu3vr7eGCxDU2zOdzPvWpT+0UCleuXOXg4ADlVCHb+9sYI5yc3oG6rHyG7Vng+wFxHDEaT5xV4z5ZVhInA2azPTabDb7vSeSQ7/+2k0HuYvmlHf09COTcrKtGOEYW2Z4rhVUKY6Sm3Czus7c/RivLanUhT1JjqMoarICrtvWr8RQn9x7y7W9/m2vXrvHe976Xe/fucXR8RFlVu82yNp40r72lbWVTbt0zaTqdoNyzvqoqGfQCyg0ku7rexSBulSBt02Bcrbe93uW/y7BOa01iNIExVLonXxZoqxmaBBt7mNTHr3O8r71KcDLHGJ+L8QDz5DNs8ppJGHLt6iGtD8r3yCuL8nxQ0HU5xpda2/Y9v/iLv8itW7d49tlnsdayN5r9wWh+//GnfoO6rlmv1rsCNYkTJx0wlFWJ0YYwlKK/6yQPM3cAq9Vqxd7eDGWgaWqiSHLs+lbobrJtEM+Zcdj5MAjxPJnidZ1kyaYDkc0VWY7v+YKn1x5aS/FSVUKYq2vJaltuVmRFhlaGrrcYZ3Cv69oh+8VfGYY+q9WCtmkZjaZEkfivLi7OOTg44MqVK9y/dx/PeDSNhLQXuXjqsjzf0Vd7Z7xPkoS+FyJkVVbOGyBymyiSTNog8EnSlCiKdg+5OI5YLBeUdcUglZD5s/MzkYwnAyeLFv+o0Vr+bNtgEWKiyCk6losVgYtaWa/XFGXJarXm6tWrjEdj6qZmuVzheVIk2a6nrAp832M2m+D7AtEpioIkiRkNR2SbjCzbiIQ4GUvTa0X+AJYoCp3XbMXe3j6zmTSW5/M5q43k7aZJ4nzAPbOZ+BkEXtFz5cplkiRhPj+nsyKRS51XeXtDW/cQVEqgVtsJYewCzbWLh/B9mYYbz+P09KH4SKyVoPAopGlqkjAkywr8IGAymXJ2fsFkOuXFF1/igx/6EJ7zAd69d9dJITMuHV/m5OQE3/d2k/fRaMjZ2TnjsYDZrIs/8n2fwAscxl6yC5VWO6J5koiPerFcUpWlNGC+R1UVVHXFbDqRWIpSKMAi35d4Le3kPcPBkNls5DJda9qmZzAYMhgOsdZy7dpVptMJVe1In2FI24gPRTxAlqoqZXqqxGvqeWYH8zFG01uh40rz2lM4InddVVR1zcHhAaEDohRFgTFCGt8OVkBxdna2+zmEYQjv8PhrIw1MkUsx0jQNq5VQTOW9b+ncoKJzpPHpdOwKZOUGaylhGDKfz1mtJMqs7Tqm0wmz2YyyzF2mrWV+cYHvCSxpWxTNZjOSOObs7JwgCIiiCAsoqyTbOpFIgjAICXzxglkLWmm5josC2/duO6yIQhm+bD3bURxKFrPtyTYZeS7e4bbrdjLn1smcExenZa2LA1FKHoh1I/Ez1jKdTtnf3yOJE+ZzAdL0vRBVlRIZdd+1xEnKcDTGukzyBw9Od1sYHH0XxOsqECkZSo1HQ8JAQEtt26CA1WrDgwcPOD+fs95sePEbL/HaN17k5OyMg6NjolDATzsSuJPtiW9ONt/aiF9s6wGVAkeKiLaVZt/2Ww+ZdjAsIVs2TU3gC5FTbCXyLNEuWiVNYoIoZDAQefVisRB5miu0tX7HHsBaettT1wVt10geeN0IPKiTYdloNKRrG/YPpjzz9JMcHh2gVU9eZDRtT9v3pIMRcZJydHyJ0/O5yCJdxvF2OHnt6mXm8zlpmvLKK6/wyM2bzGYzlIK33rojjbqjW/fWkq3XWGsZpCnZRvKmm7rm26+/zmg44N3PPktZlrvCKcs2LprCUpUSEeP7nouhUNSODbAtjOjEXhEnKVevX6csK9588zbGE985WDxjGKQSybdaLnlw/wGbzYZXXv4mP/iHflB85WVBVpY8/sST3Ht4QpikNJ2jgTr54nYo0Ttf2ic/+UnyPOcTn/gERVnxyiuvkCZDim2qgJWhlbwcsMr9+2//5/+Qza987G/7qO2CWU4ZKerds8YYw3e89zv4p//0nzCfX/CBD3yAKAz50he/BMAHP/gBbly/jjaSWRpHApH67Gc/y8c//iv8+//evy+SXqE5MRwOwBWuQRDI++W4J41LL9h+/rZt5HoPAp568kl+9Vd/hQ9+4ANUZUESCw1/s9nI/d+LJDQK5exp24a7d++5Ia4MXI0xDAYpw+GQ40uHHF863En7t9fM7bduAzCZTIjiiDzPKQuxaeyGn4EM7oyWZ/C24Swr8QNWlSgSsGJpCxzFv6pqAVm9Y+g3GEjD1XUdKIPvCb29bSVbNQjEBpJlG9quRbsYusIN6HLX/AJUztqz9VVbB1zCSajzPGcYSx3YdR2e+5jVcuWWM7I0wF1TjYtAlIESKCe5zbIccJ52lzErdYrizuqc+NI+f/xn/qc8/eST/Nx//bN8/1PPcDgbMl/NyZIYHaQ0XcfYejRej6c8jPXwrMHTkl9vPGnlrHVNojJo7bO/N+P/+n/5P9M2De9+97OcnZ1yeHiA7Tvm56ecnDwUGn9TY3sZltHDyclD+r4nTaW+MsZBsrQMOXtrGQ7Hu/tYXttmUhpJzwj4S35GFmNkOFMWFXfu3GGz2XDz5k0+9rGPcXx87MC4MpiQGk4+75aJIneb+5+SJnw7IFksFrzrXc/yyCO3uHb9JvfvP6SuayaTye59NZ4wJ7Zfo3qH4kOkuJJl7/shddux3mRUVSOMCCNJG9th9CCEzfqC46MDrG3JNhuX7AKgubi4oChFjh+EHqEXSKSY7Tg6OuIb3/g6169fl2eikpx448vSSSlN1cj33nYdXdcw25sSRSF1Ve9k3dJsC1RxOh7x8N5depcykuc5QSDZzMKRebvx1drZTIxH2Ft8oylUR5lX+F6IzVsaA+n+iMuzEfGdE8wbD2jXS2prqJ97N6Xx2JuMuXLtkMnRjA64ezKnqlussrRtwWYt33/XdfyDv/cL/OiP/ziz2ZS6qbm8f+n3TfP7e/L8aiOyXj/wd54JifWp3ZZNto6B8761rQBipIA2Ln5EZIF1LcRkhSFKDHHi4fkQJwHTvTFDdxiHQUjT9ijl4ZkIrMdmvsbvPfZGe5jekK1y8qzg7GzOcrUmLys2VUnvGXQU0nQdnvak2YhjRsMBURTQtjW2b+m6hs16xfnZOb7xOT46ZjD0yYsVTVsRhTHrVcFLL36LzabG9gYsTvLqMxzFjMcjrly5KnCrLMMY47TzlrqS6b1QLnOWiwUnp6fUbYPxfS6WC87m50RJTJTEpMMhYRyLHKrvWG3WlFVJ5Mz0ZSk+nSiKpKiz0tAPBiM8P8D20HeWMIwpCsn6TJIBYIiihKraZix7xHGKVh6LiyVNm6N0R5z4jCdDlBKi82q5xjMRRgdgfXxvgO+nnJyccXGxpLeKMEwIwwTfjwjDhPF4xmQ8oyob+l7C3G3fMBhEGAPHxwcM0pimrVitLrC2w/MNJ2cnfOv117Bua6ccCMczPoPBCKM9fC/AaA+lDMPhCM+IRyyMItnIuEln17bUdU2ebeRA63qy9Ybz83OyTUZd1bS9Q8hrw8OTU67fuMH1Gzcoi4L5fI7WmovFYreV3W5y2rZjuVxxsVjsABmSySzSq/39A2wv0UqrzZqqlgzDzgEeIud5325a4zBiNBwyHo2IIh9UQ5YtyIo1QegRJ+JvLcuK8/MF8/mKzbok21Rkm5qybCjLmjwr6K3kUnueJowCIW+7abYxhihOSAcxSvX4viZJI4ynKMqMJImIk5B0EJOkEZ6vMZ7ARsJQQChN08rm21oGQ5G40ys26wytPQbpiNVqTVFUYDVG+wRBRNN0rJYbmqbH9yKGwwkKD+OFhEHIIJWtg+cZuR48hcRjyLRba4vSVnRFiNdkMEhcliSEoUcch0xnE6bTCUkaY7TifH7GK69+k761REHM8mJFmZV0TcdsPCP0I5IooS5qFvMV9OBrH2slY1YbjzyvODk55+GDM/Ks5OJiyWq5YbPJWSxWdK1l/2CP2d4UY7RMYekJo4DJdMxoPGQ0GjIcDbC2J8vWrrHVtE1NWW7z0sX7JJnN812RUDiwWhpPCf0U8Mkzed/rumU6mzEYCmG1KGUIt85WrLKCXhmU8SmbjqZjJzPurcLzArTxaFqZSkehIYl9ksjDNwqjIDCG0AvxtcfF+QXDZIyvQ1598TWKvOXyzcd59tnvIApTd//LttEYhdI9nm/x/J7hKGQ4iohiQxgqfF+hDSgt7ahQyhVa+Sjl0dZQFQ1tV2A8CAKN7wnQR2BTEvNQFBlllaNUR5KGWA1e5NH0DUVdon1NPEhQngIDXmDwAg/jaYIo4MrVA/b2BgShJorcMNV4aCVFx2iU8vhjN9nbH4LKabuathXQiTYeXWfxgwDQLC4WpGmKdZszay1HR4esVmu6rqNtGu7duydqFCsqpaaVaDprrWwwnJLFc9yMzWbDcDBguVyIdNs1SAqBH7Vtw3Q6FSCf23JJYalE9t80bgAlL2MMQRgJ5Gy95uHDE9q2dYVpTd+1solwpFUpP+HmIze4uLjg5q1bxMlAZPJlww//6I+jjQyfNQrfaDar5RYwKxsit+HpreXKtWucnp1zfOkyg+EIi6Z0A6h+t/XdNq6/e4P7P+TLumZ7t9FyTa+U32+/lFMLGKMZDYcslwteeeVVDg4OGE/GvPLKK9R1xd7ejGeeeZq6Ef9dFIWSjLDZ8LN/82/yx376p6mdx7bvZVBgjAdO/VO5/N3ebbECX863ru/Q2tB2PThA4mg0ZrPJsEDjwFTG+LLB7K3ktzvFSZYJdFPOFFFeoLYwMiHZ1lUt9+FWWZeIvN/3fPb2ZND24P4D8iwnDEOuXr3KI488wv6+QDXbRrZ9q9WKi4sL2rZlMp7g+z5N07hhr2EwGBGGolbaMliaRjy3XScg0IMDiaxMkphBmuxUP0ZrQmfNsD3km5y6amSIqjRNLdGU2+a7djwN60CW26Y7CAKsA1jVjeTHayONbNuKOiUIAnBDB5TkBqdpKnF0bUPt/v6qljjKPM+pqoo4ikjieHfP7186oK88fuEXvsx/8cmv8tL+ERu75tG7J/yxL3+FG5/9HPpSwCbpOKdAtwGmjTC9SLENBo+eSEFIT2ghNO7r0obhaMh//B/9r/mF/+7vcPvbr/PEY7cYJhF9W9PVFW1d0DcVtm9RtkPZjvsPH2A8j+NLxxhPVAhVWbIFTYGlazqaRs6E3T3ghlm4IeK/bLA0Ho+5efMGH/nIR/jYxz5G3/dcXFzgu+hTGdDJckGWXx5G+xjto5QBDFoZl9agXA59SFlU3Lv3gG9+8xV6FHlRsckKqqYlGQxpOyEpyy/9236FQUzfQVnWGM8XTsVsT647B7TytJbvzMrwbrPZsFwt6fqeIAxZrpa8/OqrFIVE4SVpClqRF4WoHIzhK1/5Kv/gH/xDfuRHfnTHG1JK4lZF4i308G3ju13qVKXE9qWpDPLBot0gJcskNm80mWA8OS+0+/Nt3yNAMvF6Wyvbc6XAw+BVPV7Z4lUNQexBpEj3BljTszhfsewNrz7zKC/c2GcaK4I7b3H11btMo5B7Dx7w+oMzdNYTlNC1Jaqr8egpnWy9LCuBFpu3FwGiLPj98/o9bX4//fkv0XYtw4GAD7quoygKmqYmTmJ625MmCcaRTZXS9C5LNwxDJpOJbLSqwm3fpFGJokQuDkSytpUvi/dFCm2jJTahrmrSVPKrkjQlDARMVVYl52dzkQ25B5fnaL1aK9I0YTQe4xmPOEmF9tv3BKFsNtu2YTBIiWKJFGq3oCTXWGplqOua4WDAR77z/Rwf7vPcM0/xQx/9CM8+/STve/ezPP+up3n/8+/mu973Xr7j3c/yHc++m/e8610898zTvP/553jvc89ytDcjDjyuHB+xXK1kM71aCVjEZQYGDsPfdZ3ADoxhOBgyGg53RNQoimWzYlxpYi1B4MmWpmvoWruT525ljX3XMZvNGKQpq7XAJbZborwoKIsN2kFn/EBCtxcXAtaJItlytZ3kqdZ1zfJCcjK3m0Ip+htGoxFaiedos9ngeT6eFxBGEaPRmLap2d/fp+865vNzfF9otNYK/TjPMmazGXEssUN9Lzmsvu/Tti17+/s0dc3FxQXGeJId3PdEYSBNqnvo9c4/1jQNw9EQBWyyNWAFahGFeG7zdfLwhMVySRhEIutqGu7evcvx0TGVK2jqpmI8HqOUTDqLQsAbvu8xHI4oisJtDUPCKGa1XDGfXwhZtm4YDkVWtS1wfF/w8J7nMxoNBQzmKJbDYUoYRjvlgDyka/LckapdxqQcoBpjJBRea0Ndt4RRhDE+USzwMjkJJbevtxJGHkWRsxQYmrpxOW0+ym1kFexkbW3jABdO/t12HcPhUN6TRqIpRGrtwt6LfCcdbpqaJJXvwXfAqm1T1zQNtnebRfcMDQKBQwW+DHb6TjIhpbAT2Z12BOY4lnxKKTLl34U+L+99GMmWVq5bKWbzohDZYG+ZTCbiV3XvxcXFQibsxlC3riB38qG2FalR07aslkvaWgqfoigdJMUXObN7kHadwFGUliKhbeVr6F0sje8H2F65RlGah+15ud38AGilaNpGsoxN6CI5LGHoM5mMHJREmpTeRUQksVCrm6Z2wKRWaKtOJt+2HU3jSJt9T1FUdF1P0+SURe4gfI14ua1IkW1vuX//AcvVivPzOcpoHrl5C8/3MJ4hiWPyIhefrCNvep7P5UtX8fyAOJasceMJKEVAPhbbW9kydGIj0K7A6l02ZeBp0jSVqIdOChLPGI6PjwgCsZAYLZJUP/DJi4I4TugdnMbzBTRknBpkS/QOg5B0MGAyESo1aAI/FNJ809LUNScPH3Dr1g2uX7+MUj1d17BcLFAoFwHmYZXm8OgYPwg5OTtjNBrS1I1TRHlcu3aNk4f3mUymdG3Ll7/8Aj/w/d9Pmqacn59TumZHKYUyWqj5UUzX9W5b5XF0eMQr33yZi/mczXpNVRS7Bng0HrtBX8P84oIwDDk4PODo6Ii9vT02mzVFURKGUnRaaymyjCIX2Mzde/eoqhrPD+g7gYF5nsE3HsOBDGvWmzXr9YYXv/EN3ve+72AwTBkNh3zphS/z/Hvey/xiwWA0ompaepxNo5WNnNYSnde7Iu/mzZvcvHlTAG3uLCvyUtx5tndN6Lbp/W3t5+/45+/eGG+LcWmif/vv/eu85GOlYVe4o1NLLI8xBq0Nl69c5re++EXu3bvHo48+ymg04ssvfJmuaXj66ad45l3PUFcFVVMxnU5J4ohf//Sn+dVPfIK/+Bf+InVdS7PYt04VAV3buftH/L9iH5GBd9e19J0kFEQOxinQRPjSF7/I8fERWku73nUty8WCrmtJU7mOBoMBFxcXdJ00dOv1Gu2ip6JQtpNNLXXcdDrenfXGGPIiJ07EfuIZj9dee01qkqFIlJNUqMr2HSCjLMtcoyT3rnaRfYWD+skzTeIxu87Jba0MjOq6piwFUGeMbCCti2lKXGZwGIUCwFKKTbZxWeQCo1Mug9a6AZB7U7FusNJ1YjkrHfG5LEsCz2Nvb4/A1V1xLIsc5aCU26bc93yJSNrF/UDr/r6mFRl014lXHXcN+kFAQUeiI17+wtf4P/7V/wP333yF/+AHvxfzmS/whS98gVfihPaD78X3QoYEWDcUUWiZUSiFtS29bWVLaHus0nQ99FbjG8PB3pTxZMJqueSpJ5+gLEvKUhqy7dXftg24/NwHD044ONhnOBiQ53KeyNcsXtHeWpQRboZ2MTdyy7n7Q36w8nNwjdbufncq6clEFITz+YWc2y4rd/uzkyGFLMOCINj92b53yw8l37sxUleEQcg3XnyRr3zlK9RNy3QqQNE0TeXZ4a4f7WT225fabn9lrbJTf242GffuPyAvStn2uhQbpSRz2NiKolhx+dIRUSTws7Zp+NpXv85kMmM2nQrrpy4pioxb12/Sdx2vv/46H/nIh4lj55VvWxlaKY0fhozGEwGpKk3Xtm6rL3YpzzcoJAKpcVGvfS/RZ1HgM0wS8kJUp77v71IctNbwjuveuPvb1x5R10ncGg1+ktC2ltiGNPQ0tmeYBIzbDvPia1x+8AAODnl4+SpnRzMsPVEcUG/Edni+WeNrGSK1uidWogY8OzvjlVde4Qd+4AcAoclfPvj9s/n9PTW/L3zzVSky44iyFB9H0zSy7dIyJZd4C5/lckXfy7ZYtj+aqpaCH2XJMgl3jqKI3nbUdUkUBiIZdBdrluUSIaFkAtQ2reQNhqFkkGJIkpSqqliu1igjjUwQxaA1q82azskhq7JktVyxWCzp+o6mqbB9R1UWWBcfJEhvkSomkeE9zzzNH/mRH+LHfvD7+aM/8aP8L//s/4x/99/5GO9/7/N86P3v4z3vfpZHbtzg1s2b3Lp5g5vXr/HoI4/w2K1bu3/eunmTR27c4Ob169y8fo3n3vUMH/7u7+J7v+s7+amP/Th/7A//BH/oI9/LD3/0I1w+3CfwDOv1msVa4jWSNMHzBSoUxZHD70uD3vW9DAaMBwpqR0YUOXbloiEkLur8fE7vpLjaCBEwjmOqSkihVVURhJa9/RmeZyTipGkpq5q6btFKNq2+CQSp31r334So6vuSOZttcoqyJAgjiqKSTN6mlSxmY4njUMAebUNRFiwWFzu/7GJxQeAH7O3vEccReS5b9LoS8mVdN2yyDbYXb3TfCYCjc7E9y+XCgR5EGla7qIAoDGkb8TK3TcP+/h6hKyCUUlxcLDCeAzYo8aqPRmO+9a3XOTg84PjoyF0z4kFWSuAjOBnYNn7o4mJB3/dMxlNOTk/pOiElDwYj6qZ29OOeIs/d4Chns8nwPI88z5mfn7NZr1Gq5+h4n+EwFQl0WUo2aV1jtE86GNI2PZPxjHQwRCmD0T3KRejMLy6oqgptNGVVUhY5ni/Kg955QPzQc7RvuYeVFg9lXdf0fUeSRHS2Y5OtqauSIEjpnKdEJvgxURhSNzWT6dQRRgfs7e87Oab8HKta5KSz2R6e8cRzWlSsVxuM8VivMoE91QLMkqgvi+/5JKlAZXBNs9FS2I3HI0ajARbL2ekpnifXf1M3WCvT+aIodo2rtb3QFquKIi8kDsp5VJbLJevVhiSOCfyA5WKFQjKCy7oWXy6K4WCEv82hLGvaRqTKnYuLCoKArq3lXt1saNpGVB7LBbXLlK1rkS6FjgavlKZrpemxzovatSJb8h1d2LqNqDzQNHWjqEsZWBljUApW6xVYiXhoOxn8aM95ONGEYcI6yymrmq63WKto2o62sxRlRVVLk62UBlvSNjXKwsDdpxdn57z5rW/x6quvYduedDBmNBxzeHBE20EcpfS9xFQdHR4xmUzFN6zB9z1u3rzOcJiSDmLCyCcIpVlWCJiq73uUlebXWvE0bu9DZRUHBylHx4eEoUTr4XKMtdGkScx4PGAwTPA9RRgFeNHbqpmu62j7jtFoLDEpzhaxLYCttXimIYx8kjhFK1H1NE4xsrc35fHHbzAZxyjdUpZrVqs1cTqWfO8wZnZwxOUrVzk5PcN4HkVRorWSwWAQUJWF+N7d5/v6177GRz7yEbTWPHz4cJelmA5S3v38c2zWa9qmIY5CLubnPPnkk2SbDXffus1sNoO+F/ZGIZFz8DZFuq4qbty8ydHhEUVZkOc5WZaRpnKWBEHAZpNxenLK0fHRLq9eO46EtT2+56GdPy6OIoo8463bt3ns8cd44Ssv8JN/5A+DMiw3G97zvg+gjE9WVm4LLoWe7xn6dza/SpqErusoqookHXLp8lXu3Lm/g73htt/b5lcK1rdrkH+zza/d/b3bj33nn9jeb8aIEmk0HPHP/tk/Y5CmPPvss3z9619nfjFnmCb8xE9+jKapqKuS0WhA2zacnZ/xn/y1/4S/8Bf+Io8++pjLhReVUBSFzk8vw7Moity5JVmpnmeoqm3MiPhmtTEyDNOahw9P+Na3XuPm9ZsEvrwHTSvZ5/v7eyjng9cuxqvrRBElXBLJfvWMwfMNx8eHRLEMSMqy5Hx+vrtH00FKOkg5ODzg8OjQDQKE09I7u0XtKNJN00iDAbvzr92qp7wQrPga26bdEa6Vls1rVVVkWUbXt/hBQNN2YpNyQ8jS2WqSRPLru7bZQTe1EobKtvmx1jp4olB5Wyd37l0sTLCVXpels0/Ie9y0LVm2IU4SkjSld/YTAWsJjKhtZTmR5zlFIUDDupbvu64kQ9n3PXmWKcVBG5OsDVff916e/dCH+fsf/zs89+JbxBcFt166T3s25/DSIecHKTQGqz06o+k08quvsIhsWQOe8ek6RW812nbYpuSpJ5/gE7/6y1y7epk4CpmfndK6jW/fNRgtJP/lxZzJ/r5YcPINfdftFJqd7XeRd2EoyQfG6N3Zq5BhFm6YvH3v5N6Q82h7jls3tN8OqN95H1ZOjm6McUsqOfNtb0W50G4ZDWDcYPjs7JwXXvgKq9WKJ558mpuPPkoYRqzWawZDsQSGoVj/5KvbxpjJvyvX3GMlKcEYjyyTVI2yFL6K1lpsN1qhbMW165e4fPnYea1FBn/zxiOMRmM5PxtRDgyGCaEJ+epXv8rBwQGT8Vh4DJ5HEIQ0bYdF4fkBo7HkrkuTb93P1tU5xtDbHoV443f3krOFHh0eEsYRy+WS3nn1u16gYdszb/sd931PpxUj42N8Q0FDOBtzsVyi246uFR5E53kwHXNHWT70vgNu/dCH0cGAL5sc6/kUVUt6VqDLhqau8DsIrWET+iQu2vP111+naRo++tGPuLNbceXw8h+M5vel19+gaQQ8E4bh7k3xPI+medvf0LYN8/kFfdfTdwLmWSxXEsFQljsoUxRHMoFUgtzfenWN8XaFbF1LBqrv+eRZTt/3LC/OGI8nDIZDkQi5OJYgEh9hmiYyBdWKw8NDLs7nkj/pjPjj4cDlHIIxmjQV6eT3f9cH+eGPfph/58d+iP/Jx36CD73vfdy6eYPLx0cO5/9v5jUcDJhOxjz6yE3e/9738EPf9xF+/Ae+n+effopBHLFYLMkcWKhtOyp3YGRZztpJnnw/oChKzs7OsCj2Z3soF8/Ttp0AJaZT+r5nPp+T5/muodrGtQyH4pWTqawcXOvVhiAIefSxx/FMwO3bb1FVNV0rcqE4TgBYLBccHh5QVgW12ybLlFaigMqqJgoNh4cHaCWbeKNl8lY5HH5vLZcuCVnPWstiscb3fWazGW0nNOAgDB1MQxQHsinondfSUJUZ+wd74kPp5dobT0Y0Tc18PmcyGXPr1i3CwOdifiHk6d7S94DSuxiuyWTK/sGB+9nIn8daetuRxAPanTRrn8VSZNFBELpNBtRVw3A4JE0HRImoFGQDK1nMtYOxKTfJlyZsjdFCXBwOtwqKLRzKEEUxaTrA9wI2a9m+JnFMEEqUQbbOuHvnLnXTMJmO2N/fY7VaUNYlm82GyoWpyzVwhtLbAtGK5+odeYij8UjuGaNdzrOT/HnabZACLOKTLQp5z6MoxHie86p2bDbyUN1uDQTQJfJpreVzdZ0l2+SEgc/Ige2WiyWdi93yHTzLGBf30bWsVyvWqxVBGFNWlUTTrFbkecF4PN5FURltZJuSF7tNsFKK6VRyxrcFW9PU9L1ls8kwRsASe3t7VC5CII4E6meMYblYOlCVXP9bCZdSiiiWe3C9XmPFVMtwOODw8IjWwVGMsz9soWB9Z1lv1nR9TxqnmG1T3L1N1dQub9P3faqyxXia/YMZXVcxn5+z3izZP9jn8OhwV4jkRUFV14wnM/wglGxPFJ7xKapKJskOKlWWJcZt57pOopbiOOL8/JzXXnuNO2+9xWgy4Zl3PcONR24xnoxJ0oHz8oU73+L+/h6PPf6YyzK1tJ3AY+bzcyf3N8Ik6K1sJHIBk9WVyAw9T/yCxnnzfd+jrkrigSgWBoMBfWfJNgVn52fkWYa1HaNRShD6tG1Fnq9RXkjX9ZRVJT6r3jKdzqhKKbbaRtRL2SZjvVpTlmuBAnkBw3RI29Q0dclqOeexR6+zNxthdAe0VGUOykN7EdozJIMR12/eou0sJ6fngNgvuq4T+bAVoMwWrpXnOd9+/dv85E/+BN967VuUTnKptOLqtesUVSnFmOdR1xUHe/scHuxz+403+PKXvojv+RitqctSGsNeQHPKNfTD0YjjoyNOTk8wxiPP5ZpuW4lGSZKEl1/+JtPpjKtXr/PwRJ4XWzVEkReEgdz3RkFVZNB39LbjT/7JP8m3Xn+dp55+hq9+4xv82qc+zY987CeYL5b4oUBPyrIkjYVa3LedDLO1Elkp4Hk+ZdWwf3DIG2/c5nx+QVkJpVTuGNn6K61d+fbO1/b/b//5uze/Itl+O6dXO0jV9tfv+Ggpi90m752/fF9UOEmSuAGcbIRuPnKTN954gxe+8gLPP/c8o/GIr3zlK/iez3PvfoZLl47I8ww/9BmNRR792c9+FqMNf+bP/lnOTs+I44SiKEgHA8qypG2lhgHIM8m71Wg5X4JwBzMznkdVNwRhQJ5LHeZ5hv/iP//P+Z7v/m5Xk4myw/N8WkdF7ntLmqRcdkwNYwxRJFnnKGmI1ps1bddQ5Dmr1YqXXnqJ27dvMxqNuHpN8qW71sUhxhG97cndAEYgfMILqdx2rG2lhlMosmxD3/VMJhOSRLgYeV6I2sUNZMejEUmSuOeSyLT7XmCDUSTsF2zPYCiWO6w01oEfgLVk64yTk1Pu3bsrZ5IbfrZOBSbDQmEh4FRNFxcX0gAHPkVZilLOuivRDbA830O7Dfh6sxblj2OolFUp144x0sy7KM0oiunaljAQea+uG7q9mK+35/zyxz/B1YNLqH7It4ceSRDz7Ftn7L94m5sv3OHehx9HJUOKvsGLA0rVU6kOHYoCwCiFQUCJSnlo46NsRxjI5vD5594tC4BGbH1hEOyUAHVVMT875fDwkE5plBZFl3LxhVVdYbQAxfK8wPYCm8KpDX3Pl22kFoktSP60VhrttrTb+1IreWZvr2vltuhFUeyUAqnj3ZRlSV2LajAvClarlbt3Db4vMn7lhjh7e/tcvnyFJ558ijCK2JvNePPNN3b36VZhFQQ+TVPvuDhZJkDIsizRnuTjam3wPTdEXi2d5aPF9zTGwN5sxPd934epyox1JtFN1op/t+sF8Nq0DUkaow2EJqBrO6YTkfp7nqhgPT9gvc6wSoEyHB4d0zomku/7ckbWoojQRlOVlTBstKEoSmxvXfKDWEmPLx1zeHjE3bt3dr2AZwy4YU9dNXRthzaGFQ2DKKQ1itJ2bNqaOEnQHZgWdNNT9z3+eEQ2THkY3+VoesRePOG1xT3yYcK6bdgbzti0PVmxJuwVke9ToOiqgqaR9+7y5cscHBzQO7vH8d7xH4zm91Of+y36XmQzvi+ade2IgdZBiEajEZ5vsL2QkbfygtZlRl26LP6C0XBAnm/QCppOIC7W+S+1kuytwJfiNwjE61gUBUmcYLuayVhgS2dnZzStgKLqunESDS05jEFA4KZ6ysF9RAZby4bYD/jO73gPf+Kn/jA/8+/9CT74vvdy/dpVBs7P/D/my/MM+3sznn36aX7k+7+Pj3znhwh9n3WWU1UNFxcLzs/nu8n6FgADliD0GQ6GhIHIQOVBLj5tz/PYZBnrzcZNQeXnJhevxMvI8EjRtT1N05Kmko07n0vGmnYkQ60FPNO0ku+rlKJtatodmEm+l+2U+saNK7RNS+5IdmEgWXyDwUAy9pqWg4MDrJNPLZfS4Gkt0pDe2p3kK89zglAy+5q6YTAccnx0SBh6u6KpdfErWgmsqWkb0iQmTSSfMI5jOVisA3lEkZtyGjzPkCQx5+fnPPbYo1h6PDdtrquWJEmp65KHDx/uvOTWSVu3MLLpdIZWmqIo3OBCIGhRKAcxThIlWxkJEh8MZEPWtA540EM6GAhkKRAZdLaRPLdBKpFAvbVUpcjMtoqK/YN9fM93m+YClACImqbh/r37oCx7e3tEUQSuKDeO1L0tDpRWtI1I2IwRVcQ2f3l7MGebjUiTHRCkcd6nqi7Isg1aG5I42T3gtoVX3wv5te/F9zoZDfE8Q11XNE0DyPbA80TqKhYEyfFdr9es1iuS1NF8XT503/Wcnp3heT7pIHUyXuff6nsm4/FOdiU0+MZBjUZyvbtmxfd99vf3SYYDmay6vG7bi7fF94TULPeMWClWqxWXLx9hjJGfn5N4hWFIvB32RdL41U0jUD+XY1oUJV0rNpGulQGXNobA5R7KhFj8l54XEUYh49GQpq1pmgrPM06GKoV0VZVoLbLEyWTqVBOtk5V5nJ/P3c+mRWvPFQsCIYtjD9tL5M3rr72G7Xs++tGPMJvOODw4lExEIwM12WTKnxuNhvi+QSlLURQ7IrPt5V4ui4pNtmHtKKviCS/BFfiBg4fZbTOnIIojDg4O0LqSISiKtbNrtE1LUeT0vYBCUBalBOLWIVNyrUWiWlcypA3DCKzMxP1ABhVd36GoRRrfdFSlAB2LLGd/f8bBwR5xEqCNeGD7TtRHyjEkgjBi//CIxWJBUQrYRzmQUN93rrES/WzrfK1np6e8733v580338QPfIHqGcPh0SHL1VIGaF3HarnkySefxGjN1776VX7u//NzPP/8c2gt4BattRDzE5GdzucXTv4qm5rtwMD3fS5fviKDrEK20EeHx9JcWMlePTs7R2tNVcpZFYUBUegThgF37tzh7OyM//L/+V9y+coVnn/Pezm+fIn3vf/90vBW9c5+sx2EtI1AmoyRbZEAzGTzph288rXXXncyXBlW/Au97r/w+tdrfl3Htfs46Xf/e/7ydzTF2wa5a1sh3rfitY2TGCw88cTj/OZnP0sURty4cZ0syzk9PaVpG77zQ++X88XIM3mzWTMYDPj4xz/OT/7kT6K0YjgaUVe1xAwp2c6EjjifJDG98/pqY5w3V4Y/XdfRdB3ageKiUDLgA8+jtz1Xr17FOJxtEscURUHfi51FhmoKz8jHyuCYXcyfyNrXKIVApNqWOI5517vexeXLl2VzZ4Xyrx30q3UWnr7riGOBEm6Hv0oJZG3lrmdjHJBSG4wJ5b7tnXd9N2zw2ZvNGI5G4DaH8kySz4NCVAluO4hSosBSsnXcZsB3VqIhcZsv4+xvkVPczOdzHty/L9+TGyqITSTEuDxWeZ7J95DnOavVmqqqCAKxTVgrpF0ZHksdrJAmqywlD7tpJAIuTVP6uqak5/Nf+Sp/5S//FXTdMfYN//Bv/L/54RuPcO3eKb0OuLNY8coPvJuDG4/Ta8Mmz/FDybdXvUQVGSsDG6yiVwarDH1b03fyvAzCAK0kAaR08tgkjWnqmrPTU65cuSJNvpMSK+fH14iVsetk82p7XHSO2PDCWCxhfW/dGbTdMm5fMkjf/r5Wbze9u49wm0qtFaDoe4kwtA56aLRc274fEEfxDoLmOT93XTccHR1JEoOSiKE4jjk7PRN5fiz3D8i2eNtw4xgMXSe1m2cMQRDJ8s54jiD9EK3F+z4YDNBK8/73Pc/R4YyqLmjqQmwonk/X9lgrQ0PfpWKEcUC+2HB0dLTLSS/LUpRxm40MraIIzw/Y29+nbfudvVHUmjmj0VCaVyfdripnR2pFDdZ1DTJalp9rVVayFPJ9sJbhYIBnDKvlEoAgDGg9xcANJzpjqbUVJpD16OueqqzJu4ZokJIOEoo3P8+z06vENmU+TbmdlfhxzARRq1R1ga/kDFgpS+wZlssF165d4/DwEOWGIH3fceXwyh+M5vcLX/2689jJwbLdZMVRLD+UqkYrTRxLoa53NF4ployLADFGLtogCFksFyLzasXzaq1IDutatlR5ntN1DdlmjdGK8XiAHwZ0tqesK5EXluLrUloxnY5pmtpZ8XvauiKNU3zf0S+jCK3hJ3/4B/nzP/Mf8L3f+SGODw93cJHfr69BmvLs00/x0e/6ELeuXeHV177F3fsnBEFE7TyXA+cJjmPJVhVIgaXvhWCYJIkcPE6eIgWiSBOPjg6pqkIkkXUjICnPJ44TkU2fncvwwRF1FZAOB/iBT1UVjMZjqqqgbmWDOBimLBcSWWU8j8FwwGa1dD9/w3w+Z7FYuuamZ3//kCQdsFpvWK02Qhu0lrqpaJqtB0gRJ07SopXc6L7ZDVM8T9G1FavVCtv3dK0UiOv1mr092YSPhiJBfvP2m3KwKC1T3KJEex5RGGGMYZNldH3PF77weaztGbn8NWlaRLpdOgLzdisojUtLnhXgCr+HD09o+44kSZyUKhN4QteJ/9w1zhJBAl0j27LT8zNWK2lytRLJz2KxZLPZoDQkcYIyiratqaqCIq9YbzZyrQxTBoOUqiooa9kQ+W5gFfghxjNEcUgcRc6PLQ9B43nEkTw8siyTjw8EShFFEu+SpglJGqM0FGUGSEHUNjX7B/ukacJ6vaKscqIw4OBwXw7xWqjQ2wZ829BpLZtWsx1wdBC5Jr/IxYObZ5nEkiWJgDaUZAV7fuR8xgG+H5LlEtUSBiFJMmC93tB3VqJ2esnp1UbyoIMwJM8z2WoDySAlikOSNBEftO/RI1L6IAjEx27ET2S3BNUoJE0TwMpD1Q0xoighicVHWlay4Y/TAW3bURQy4c4y8W7XtaOloug78RV3rXhxpThwfqFWZKFNV6FUh/F6smxF21XEiRCsBwM5G+MkRbsHepEXjvQ6Jk1SlNsYLBcLArcZSuOYa1evYjQ8uPeQN26/hVEely9f5uYjj6C1Zro3ZTQe0tFhsZR1QdMJzC5NY46PD0nSyIG75EzebvsUErfWdeItzvLCTaZ7gbkYgdiAxWiFpSMMPUbDAfv7U4Kwl59L05FnBXUlcjHPyGCvyDOiOGQwSEDB6dmKzSanqVvKsmZxsWC1WJOtcy7OL0RqXzZk6xx6Afv4Xki2yWnqiqYuGY0Snnn6ceLEp28rFy0icneUj/JC4mTAeLqHH0bcuXsf4/l4noB92nZ79gr9u20a2U5lGX3Xsb+3x8ViIZtuN5BUxghcKAig69jbm3F4eMDL3/wmX/rib7G3N+PS0TG+0dBbjBE5sWc8Wkd8Pjg4YLmU2KSTk1O6ruX4+IijoyOyLOP111+XM2Iw5P79B8RJytyBiXBRflEUEEchRsFmvSIKA3rb88M/+sN86EMf4pXXvsU/+/XP8JHv/0GW6wzjBTLgblt8Y7B9B1bUKsZsI00UxvfY5DlRFPPNl1+jrCosmm6bZb2jyf7LXv/mm1/5UPexVtIL6qomiiKquuJ93/E+3rx9my984Qs8/fTTXLp8ia9//evkec6ly5f4rg+9n96KN9zzDWCZz+cMBwOeeeZd7ktWu6GTWJcK7t+/z8nJCd/85jc5Oz1jNp1hkcFR38mGCQRyFQRShPq+UKHTNOH05JRf+Ht/j6effprxSHyWXd+xWa3wfBliyEBEzt2u6+T51TQ0bc1mvcYPxOMdhiFXrkjROplMQL3tedaOuWCxFKWQ+bdNRp7ldH0nH+cI03VdyyZ5vaYsCpGNKl/Ap3VD5xI8Npv1bovt+x5xEjPbmzIYpIRhjO07louFqwdFLr79fqqypG1a4jBmMBgy25ty6fIxg4EMh5M4RjsZtO+iirbPHmstWimmkzFBGBKEoZPDyvcabOXikTBrJhOJSEQpWufBFqZAKB5srQC9qz200gI8VYZlveGzX/ssl9Ixd27fYXr4KI991/dw7/KQ0TTBxJrjH/1eBvsDXj8/IQp94sindkqYxlq0lUGBsfJ5FBqrxaIg8jVpPNqmYbmS5IWrV68Qxwlv3Xlrl5aQJAnFO8B4yiklur5DK+gt0iQ6RUYcxSgjg0qQr+GdMlsBlG7zueX3tZLr4p33n3Vb/rqWiMq27WiaRmoAF3VqfGmOxbctzz+tFZ7v0dQ1URwJqycT1cH8/IyHD+5TlSVRuLW5SUyqKJpkaLndTPe9yNX39macnZ3w4MF92qYiCAxVVRDHAYMk4gd+8Ps4PNyj6xq6ribL1xS5JJYoNK+8+i2uXbsGSvzoVV0Qmoh7d++yv39Ab3umkwlt29K0Yksyno/xA/b2ZclTVTWdU6T5vidRsE3Nar1y8ajyfNzKo7EWq+Te8/2A8XjE+XzuBgOiTmxd3GoURvLxkUAiO0+ygZu6p286jFV0lURetW2NCXz29g+ogdm85KoOuO4H3NmcMw9T5mHAhWeh6/H6nk6JzN8PRO33zW++xGg0onNJAkEQcDQ7/IPR/H7+K1+VG6TrCHyJbxEZjDRgEmWyZjhKGY2E5ieTX5nYGG0YDIecn5/tpjDGGPoOCbwOZV2/Wq1o2w4/8LmYn9N1Mm1IBzHDUUpeV1ysllhlme3P6B1ZdDadEPge9B2q7/C0YjxI6XvLei1S2Q+99938b/5Xf4H3PvccoYtb+bfp5RnDpaMjfvCj38v1y0f8xhe/InIoBwHq+544TlGqp64KUDJ1V8piPJG/VXXFxcUFeZGxf7BPFIdgLX0LVdVQ5CVae+RZTl3VVC6jdTQesr8/oyhzqrpkNJ5gbU/fC9k2ikLyIttFWFWVRG6kg5TVasUwla3fcrUSKa/xiOKEvf1DfD/k/v2HPDw5k21hOiSMPNm4erKJjeNQmt++I4oDkT+5iWHbNVRlTlOXhIHEjIAUVQqZKnd9TxgEVFXFxcVcmprZjLIUuFAQRkwnU/wgIM8LTk5PCMOQL/zW57lx4zpVJXKd6fSQt956i/l8zmw2wxgtmb3Ok+UHAUYZirJisVxy6colPE8AYlorPCPRDWEovtPVSnJw61okOiYIKIoazwSEgWzjm6alLCvyPGOzWeMHhsEgBnrKKkcTUDkieJLKfeIHEpk0HA7xfN9FMWiSOCXLNiyXq51cuK4baTBTifNp2xZr2W1fozigd+HwaRojyQs9WiuSRKjjQxdJFYYBebFhOBoynck1UlUVfSdAl9bd90rLA7RxxMzpeMZgMGSz2bimt2C5XDEYDjk6OgYLZ+dz0iSV5jJMqWsB/TSN5C8b45EkA87O5pyfzwn8kK6zaG1Ih6HkzHatkKB9TRSHRLEA3kTepqmbmh6J/aqqUvxwW8muFfiayPBctEDbMhikKDx61+TVjQCvqqomywqM8agqoQR3rWyQu66j6+Vn4fsCUZHCgd1WWO7nGFzTiirxfOj7hqYp8APDcDjYeT6zrKBuOjwvxFqFUT3nZ2cC93P+6cD3SZMYgMj3KYuc1155mW98/escXX2Ey1euM5uJXDovcuqmpmlrZntTtK+pmpKszCibnKpsaNoKS0eSRs7TL+qbOEokp9kEdB0S69T0Qvg2Psb4eM42IxupDpSlty1h5NG2JUWxJooNgR86b3uAtZq2keGR7/kobZ11xZDnGZ0NKDKJkarLhqZqodfYztJULcqKpNT2isgPMSaiLgXe6HkKrSw3b1zimWceJfA1xiiM8sBqtPLp0YRpClpz9foNHp6c7c4P3Mar7zqRb/biN1+v13zHd7yX/f19Dg72efPN24xHI3BgQN+XgW4ykPvPtg2P3nqEk4cPOD095dd+7df4yIc/vIPVCB317ezN9SZjf2+P8/l8p0DZDj329mbcvv0WZ2dnlGXB/v4BVdVw+84d8cu5rRZKMR4N2ZvOWFzM0QqqMqcqCl566UU++J0f5ODwCD9KeN8Hv5O2hx6FcbLEqizwjZFnr+ehnMwUpPa1KKpafOdvvHGb0WRKVbfUTYfxJFLrX/36N9f8SpG+9QfK//c8GWjiAIDXrl9jOpnyt//W3yYIA97//vdzfnbOq6+9ymAw4Ed/5EcIA43WAv7xPY84ifhrf+2vcnR0xDPPPONUHXL9TiYTlssln/mN3+ArX/kq8/mcV199DT8IuHL5MtpRmLVrOvq+p3NWDa0l31MbsSsMBwN+9md/lg9+8IP4Lls3jmPaWgZQsnEzO6WY1pqqKlkuFywu5qKkiSNu3rzBaDgidCTewWCwUy0Zp9ixjkDrGQ8/8An9gGyzkbhH5+0NgoDzszOCUOCkTV3TuGzfzaYUSwLIkE8pBmmKNkL9lee91IzL5YK26QVW6nmcnpyQZ7mjDQskTNRkOdpJpweDFOM7H7FT4NheclS3wEmlBCiktWY8HmM8+X62arIolAYrTVIGg8EOpmWMyLSDMGC9eXuwL+DVjtVy5ZRBnQxojaGuG/bGhxQPzvlP/8r/ibOTB7zwtd/i4OZlRvt7zK4+ylcSxbU/+SNUlxNu2hbKinqxZBxGwhjpFH4QoTrQ1sj5paDX0BnZakoLK9wH4wkNf71e85nPfJqj4yP29/flOvA94T84O4BntNQlbgHUupjSwA1X1msZqmvPOACbeHP7bdSTg4n12/gl93syFOG33a/bZlmGNxIttK03yjKnrAqJ7LPCWDFuUVOUBX0v7Avjao779+7xjz/5SeZnZ6yWC9bLBVcuX2KzXjFIE4osI/A9NusV87Mz8mzDaDImDAORN2N59dWXOTl5wGJ5wfvf916KfMNyOeeHfugHSRKhLXu+QamO1fqCZqeMk9jS/f19LpYXdF2LMpb90Yw/9+f+HJ/4xCfY39ujt6LqaDsr4NCuZzKdsX9wSNO0FGWJBRn6Witxfe5emJ/PmU6n7hr2WS6WGM/QuhhArTUDJxtfLhY7+0Hfdi6WUWC+gWrwo5jeQr6qaPMGVSM1TlujAwgDHx9L6vsM02PUacaTdx7Qfu4F6tsPWN+4wokX0WnDsFZYW9FgaZuKsqrwPY+rV69irZUBVd/i+T6X9n//yJ5/T1FHTdNQVSVV5WTDQYDSUiy2TQtKWGqL5YLCAWdAQChVVUs+m+8znU7dAQSz2R5jJzmtawnuNsYwGo2oXZD6cDh0mzUxwbed3Dg4KcNkMmE4kkxVa0U63VvxeliHDzfa8Jf+/P+cv/BnfkaKjn/LX1EY8mM/9IP87F//v/Hd3/HunTxn9xB3L+UiErIsZ3Gx4OzslKauGY1GzKZTBmlKHMcorSkrkVCUpXhEy6qUiJWywCJylW29kSaS89w0DRaR2HieEVmSET+F8TzKSjyQxjWGDx48EEmcUqQDkWF7nuH8/Jz1aoVx27U8z8gzkTcalwu7leFWtfgSjTEyka8qcudDj+J4J+8GqY+01qTpQEABUUjXtUwnU/b39lmv1rRdy2g0pus6zs7POTs/321oJuMxudtAjseSlfrGG2+w2WwIQ2k4R+Mx4TZ6pJeHBk5ukyQJnvEIw4DpdLqLUYmiSHIRPV9gHs6r0nYd1pEe27YlchNnIbB6pKlkIHoOgLAtZPItXKeuKMsS5WTOo9FIJEuhxAmVRclqtcJouce2MqGmFqDKtjAYj8c72U6e58zn55ydn7nBhRS3aSqFgefAJmUlMlLr/JpFUTA/n+N5ksnoBwGe5+1k0LJxFmhb55QhbdMyn89Zr9f0Ln9wq1jAZWAPh0M8z2O5XLJYLtDakRnd9bDZbFgsFpRlSdu2Et/gviYpsMR3ZJ2cCpcjGDga7mq9oq5rJuMJ+3v7GGO4mF84abj4wuVrFfiF58kWZ71ZSzZk09A2QkoWyaS8T7LZ8Hae/dB5hRUKvQPqCPBCBikCuYrCSCbjTjo4cJ8/dGR42S4KPbksK05OHnJ6dkpd1ywWF6w3IhXebDKXVZ0TBtIYffmFF3jhM59huVzy3HPvJgwCsHB6ekbn6KZSAElUjzHiwQqdXF/4CpJ3eH4+Z7VckWUS91GUpciwXTPIzoMp1gLj8iE7Bw3DykBlMBgAsFqt5Vo1IjmVB32Me6zsLBHbKJXt3+/7PsaRy7XWBO76bx2xVWvtCg69k0Tabea0L5L5gcsZ3f55uc/ePlvDMCSJ5XvfrNdEkahhZGi03abIx7dtKznR6YD/7ud/npOHJ4yGQ3o3uOv7niSVSXnnZPxxLL7htYtmq6qKsih2xTvWoo0Me8zWrlBV3L17l4v5nLOzs90ztiwrtFacnp6QOW5G23VcOr4E7hk6GAwInaRTu8F0HEXs7x/wpS99iVu3bpGmKd/+9rf5pV/6JY6Oj6RgLUTi2Tko2/ZnjNuo8Q7vbe0I95tNRpzEZJsNnfP2787r/zFerun9bf8fGWJ1LqtYKcWTTzzJb/7mb7DJNsymU2azGbdvS/7to7celajDTp5Pg6GoTL761a/yta9+jQ984APyrHEbds9B+R48fIhS8PxzzzGZTLh86RLf+z3fQ+zOvCgMMU6eap1NRmlN4Mu1olAUZcHVq1d56qmnODs9pW0boljUeGEU0ls576qq2n3+wSDlypUrXL9+nVuPPsrjjz3GtevXGI3HHB4dcvXKVWbTGaXLao/CSL43Zz/rHBF5Mp6gtJDPfd9nvZHrdbMW+01ZFDvFksQBVWyyjNVyyWa9Jssymlpk8+02F9jZ2ZbLhWyQwlBARI7XIFYIkfBXdY3x5B5omobKQeU6B7QrikLuA7f5rR2Uq21b0jQlDALyLKN1DbvRRiCgSI7qO589vbMaSM0iz3R5Bg7lGvbF5mK35N5Qzo3JZMJnP/tZ/qv/6r/m53/+5/nn//yfc3BwINC6qiQIAg4PD5lfCBFZG810OqNzW/ptYoPcY9st6+8Y/ChhQ7zzPgrc8/YXf/Hv83M/93N0nTwnZFmylSRLoyq/nOTY/TxRYrnZvidFId5O9+ngHX8WUdv/C693/p5bXIrU2JN4SpytJ89zehcttQVSGhe/Jc8h2fQLpNNwenrGSy+9xMOHD+V+Gwzo+57FcsHe3p6c22HAvXv3uHR8iWeeeYZvvf4t14tIgsFyuRQ7XCMgtq4X68Bjjz1OmqbCBTJy/ouMvXUcIxk8TqYTojjm8uXLu2fyYiG9Dy5CSyCZPWUpNrCmqQkjUS82rdRcwiISAGTnqP+BL+qOuhZwmgzgxT/cbPO/3dLg6OiQ/YMDec6597x3NqnxaCwDKyvP2cplLNdNvavl+1788Dg1b9M2zM/P+fgv/SM+85lP89Zbb8k50vfufZfadkuf10qjtGR353nOeDwmjmJqN+D6/fL6PW1+//GnPwPI9ExgBXIIt43EAhnjkQ4GgDRbeV64YqhAK+3yoKRABvF29X1H4EfEsTQJyhncjRHisFaQJBHG08SxZJaOZnt4ToqV5Rln52dUZYFntMTdNDVGgcLStw3TyZT//X/8F3nX00/+zm/r3/rXYJDy4e/+EK+8/Ar3T+fs7e1JnmxToegc0dFS1eLFzfOcdJAy29tjNB45yQUEgY9xciTfD2nqhqZtdxCgvu8JAo+ub7G2Y29/RtV01E1F10oxb4zabf21ke1EFEVEkWzWik0GKEajsTTczm+8WK6YX1xIjE8PnhdwcHCI54m3JAwDul5yXcUrJMTfLdhEmseeQRpzsL8HKDcw8YnjmCzL2bhCa9sUJYn4KuZriWJK0oR8I9lkrcux9RyJ8/jokBde+BLPPP0Ufd+zWhfgpt8DFwWy2WzQStO0DYN0SN9bF1XUs84kMisMAi4WF2w2G+IoEnKrtXjGk0ataeRBbzzA0HUWz/MZpANXkHaAbAK3mbaonrzI8FQiACKtGU+GWCTHMc8zNs4nmecleV7S9bJNH6QDUWc46bnALARWJ57YmiyTxrRtC/IiR2vFcCR5slVZ0rbNDqa12WxQCnmfrDSdVVUxHA2d3F2RJDHjiRRMnYvN6vue8WgMVklofF4Sx/FOPSI+UCGc933Per3hrbfeomkhiVMG6ZC6aZzkP6UoSgbpABDwy/b/x0OfMArwA4+262haoYfXjdA7pWErKCuJPpPCXWwBm83aSek7URo0DVorJpMJQeBTlYXL3a3wjMi5qtp9TUlCkRes1hvZRlaNxECNhvTWba7rFrudTVqJNthunZTWOyjXYGw4OtrH9w3T6VhynLuW9WZD03TuAdfS94o8LzC0aBR5npFlAni689ZbvPTSi2xWK2aTCTcfe4zLly7R9x0tERZNksQ0TS3Qqr4hjALSQcImX1O3FavNErRFI9utvm/p2lpAVLmE3jdNR1nWFEVFU/eIfdHD8wI8IxT/vrNO3iYZzqPRUPK/mwJUT28b2rZivc6xvSLLSi7OVwSuOBoMBly+cgT0GCMP5izr0MowmczwtMHKbYPvB/gmIE0HeFq8g572KCtL3yt8X+P7cHy8z/7+iDDU9L3AU8q8AiubZ4xhOB1x4+YjbPKc5WpDnCbynleVFLCuMNQKqrriYP8AgL/+f//rvOf550lSgbN4nscHP/QhlqvlrinP8owbV69wenrK+dkZf/fv/l2eeepJjo+OAbuDk/neNhnBMp7MOD094dLly8RJQppK0S5DByHryhkuNoez8wsO9g84dbR0PxAlyng84uTkIYM0oe9aXvnmS3z9q1/lT/2pP4UXBtR1yxNPPQ2ez3K9IUoHKDfMSGLJ1aaXIYkyEk+oXQrDar1mOBxx9959irKmR2GtAActoJxP/F/+2jaob2+SftfX/8+b37eHGtviDrctNQ6Ad3gofuxP/fNP0bYt733vezk5PeWVV14hSRJ+/GM/Tt/31OWGMAzxPcPFxZy/9tf+Kn/0j/40zz//nANzelSlAOfCMGR/X9gMaZpy7do1nn/+eQE8ti1lIeArgUcJ2Tkvil3D0fcyOJE4LJ+jw0M+/7nPc+uRR1AIwKeupOlVShG5CEcpjEXJ4vs+0+mE2d6MyVgGwCs36FJKkaapNFrOm8wudkcGHVUtuaRis+qFSn7vHvfu3cNzvAbPEajbbZaqEpVK5SK+ur5nOBigNATOW7xcikoKYDgYorWkUxwcHDAajXbFf1WWeK5Zs9YShTHpMCWIxBKxLfz7TiLqtoTs2mX/Nm1LWZYyvHYN7haQFIaSqOH7MqD2nN9YGyMkaj/YPdvarpcmQCnu3LnLN196mS998Ut86Utf5NrVa2RnBU998AOsE5+rlw7YH0ZE1YrueMq6s4SHj/Lz/4+/weqtOzxxZNjzUvY7jzfeusN47xLRYExeNhgMWI2yFktPpy2t7oW/3CMDNd6Ge/m+z1NPPcmvf/rTvPLKyzz55JPUTYvWhspF+Sm52FGu2fU8+dmBonXNnuf5dLYnHQzwfRnA9M53vb0eeqdCEeWDi2n6HcsYGeJIQ9t1MjBbLpdYa0mTUDyqbbMD5XWdDPACl8mMkgYtzze0TctTTz7BrUce4ebNG1y7dpV7d96iqSvSNOHxRx/jox/+HhRQFDmDJGGd50RR6NJEMsajIe9+97P8oR/6Aa5euUwUhYyGA2Z7E7RWwoz+/3L33+GWnmd9L/55e1t9l9llepE06l2WLNtykdywLVcw7QAhCSRA4OSEEM65SHJyctIgnAAhEALGxmDcC+5YsqxmldGMep+2p+66+tvL74/7WVvyaExMnFw/Lh5doyl77bX3Xustz33f3+/nq0Mcj0hiUY9KM8hD0ww5x9IEy7HwfIc/+/Cf8tBDD7F//37ZI6qGtuN65EWB6wdMz8ygKSuo7UhRKXtZcJyXqORxHDMY9Ol0pgjHIY1mSybFlfjR5RzMcG2H6akp4lBsBZYqficN6rpWYLgelmFjYmPlOmalE+cpRmBRmhWWqWHmOTYVp80W7Uqj8Zff4Lr1mEB3Cee30q/NUKtMOqFOmI/Iyan0isCv8e1vf5vDhw+zZ88eiqLA9VxRqU7/LYk6uvuhAxiGhuvYYvjXpas9Go9xbI9Wq4NhGDRqFr7nEkcRo9EQXZvIMVTeqqFTVCVFVVJvNsnGQ8osJU0iHNuiLHLCcIzr+zRaLSpNw3JdhuOQbn+AhUuz1sDQDLQSXNvDczzRyGsCHHFdF9uy8XyPH/uhD3DB3j3n/kj/01e/P+Ds8jK9fp/+QGKV+oMBreb/OlI0Sjp086uu54mnn1WGepOqMjh5apU0q3CcQKRlhiV6fM8Tn7OukSURnm2hlQVr3R5FmeP6FnmRECVDPN+k3vSYnm1Rb/iYtkYUj/ECibqxbZM0S/FcF8f1CPw6mmayurJOHGcURYXv1zEMyYdF00HX8DyfMIoZjEYim8teijWY0BVNHYbDEbbjCjSiqPB8H0M30TAwTZskzanXG1imTa1Rx7INGs0mYRyT5QVnV1cZjcfYrkte5iRZSnuqgxt4DMdDrKrAsy0826IeeASui+862KaBToWpa1xy8X6OHT2C60l0RJGLL0bTwLJNJc8x0HSZspu2jm5pJGlImIxo11uEoxG9bpdaEJCpyBtNh+WVZZlaew5BPcAPfAK/ThpnpIlM3JrNBn7gK3muqfyzMc12k3E4Ak0C2asqozPVxvMD+r0ReQaDYczGep88lwmQYQgQTDc8hqMx/cGQ4XAsjYeilFgBzSIap8RRTqs+RRoVjKOIWq3FVGeWNC1ZX+9h6AKNkqgcaTgEgRCbw3FEluViZUhTCgVFib9DISCSUtex8Wsupq1TawaUWkGt7mNYOmgV/X4PT4FZUDA0x3HINY1Wu4nj2fSHXWzXIk7l2PQDV/zntk2lpKW6ZmFbPqbu0mpNURU6WVKgY5FGJdEghdzC1uuM+hlZLv7EwKsRj0IMNBzTZjQY0mm1mJubJ45jKkpszwHNJctL4jQjTgqKUqcodAaDmDjKMQyHJMmxbQEvWZaHbnigmUSxTD8qKobjPmg59ZaH7erE6RD0jEpLSaICz62TZ1CvtclTSJOSaBwThaEUEFWO6+poZNhVgKE7mIbP+tqQQ4eeJkpgZss2bK9OoZuUpkmhG2CZ1P2ULNugVjNwHEDLsGyNnTu3S651nDLoD8nilHgco+V14rDANFw0LAzNJvCbGLrFaDAkiWOKPEU3SkxDNmzoCJjOqMiyGMsyKZX8u16vMxiMqUqdstSJwoJxpBOOdfr9hDDKQS+xHI0sH9KZ9rFsoYYnsQ6lS0ZClMRQGWzZsihe9prF9EwDr6YRZ110M6PSM9I8JHAjHCui07TYt3sR3zXwbZfxMKTdbJMXJZplMQzHjJKQ2vQUi7v3UW+3OXJsiVq9QRJn6JpONA6xVUa2oWtKKRVz0Z5tvPDcM3z1q1/mtre+Gd2yKYCZuTl002RlZQ3LMgnHIwLPox3UOXV8iTLP2TI7w9yWGeJojGOL7x7kZ3b9GnEsfmIqWFhYIPB9qKDmB7RaLdrNDmdOn0HXNGp+nZMnTzIuCpbX1ijKgmbDp1n3qXkWrZoPRUaaCIn705/+LG+69a1c95rX8JVv3slnvvAF3vL2t5HnCX5gU+YReR5TVRmmpaNbOqWh4wQ+UJKVObOzswJ2S1Jc1+fY0SWZ+pQSmmLqOjoS97VZpKqYvvMXrRWo6ZeGFGMgqoFCqRMmm+7JJh71OJmASPNdU2oLXYcKsQZpOmi6wNPQCsoiodGos7iwjS9+/qt014cszG3jgr0XceDhhyjylIsu3MUVl+9jY/00juPSaNTp9focOHCQjY0ev/CPfpEoTqg0jZISDI1KgzRP0HGYnp7FcVwcW5p7ti103TQVwBJahe0KxCiOhT5cAlGSkOY5tu+TlwW7du3iK1/+EjdcezV11yENx2i6qSS4kunuqaaveHstgppPvRGgaRWDYZ/Tp08p1UdOmiWsr2/QqEtzkUrAiImSXZdVhef6aMqaVBQ5eSEkfEfRvwVwaIqsXdNJkgzL9hgp4KbruZJ2MBiAIqVPlDK1mtwP9RK0qiAKR0ThEM+x0MioBTbz81PMTDfwfYNGw6HZdAg8kyKNyZOQKk+JwxFFmmAaOlmSMhoMiMOIspA4Gdsw0RwN07EI6j6mo2BjCu4lCg1RAqBAer7l0ag1mGpNMd2ZYnVllS98/gt8/OOf4K5vfYudu3Zy1dVX8sY33YplW+y4aAdZEaEXGXlZsTYc08srrrr4Uq69/BIWOgGX3HwDh7p9/vDgUX5yaivj//zfWPzaXWgzJYOaxtr8bqzIwbHrZPpZqEIMEoLaXoYDkYI7jkeeS6PRsiVNYOvidi655FK+eee3SOKUrQvbsG2PsirQKwjHY3TDIMsS/MCjLCS5pSxyyjxDqyrSaEzdsymTmFajvmm3QNMoNSkSK02j0nTAAM2gUgDJzbO2Ejl1kqTUaqJgi+OYfr8vyibTIEszygJs26MqdZJY/u64YomcyOLLMmd+cQG/FmBoGo5hUaY57XaHLXNztGemWOuuUGvWCPsbVKMB2+dmePr5J6n5Dv1el0svvYRdu3fxyIFHyPKc3kYXyoqpThu9qqiKnEKTfFzh0Fh0e0PiOBVlaZ6iU2IaGkWacuLYcc4un+aNb3o9FSW1oIZlmLSbbRzbxTAsHM9neX2doNnAbdagzLFsQxrNpagRTKUkK4qC0XhMrV7DsgzZa6cpSSpTasuyyIqStMixXY+gUWNjY41xOMJxDCxLJ88ivFqdIk0xdQ3H1ojyEYOox1SniWdZeKZAYSvDINMq2kEDah5PjIdc8uwpXA3qZp/TexZwPIuxnTMqe+RGyUyxFbuhcec372RxYV6AjIZOvVan1W7R9Bp/O4rf+x85SKwgCZZtU5WIYVtNjXxfSWjJyHMlLVQnoWkJPEkQ6RXtTlu8dVWJpnLnQCBGIgfUxUdYr2927xxXwC69DcnizFQ+qK5rZHlKHEVCPVZS2rIoMAydH/vgD53743zfqz8Y8vyLh/n6nd/kM3/xJf7zH/0xX/jqX3L3Aw/z5W/cxV33P8hd9z/EXfc/yJ33PsBXv/ENnn3hecJQyLSBLxFB/7OWaZpUZc79Bw6RpkKQzTO5+GxsrNOs12m1miRJLJ2wcMxwOFBm94xut0teCXTGD3zxuRnSOZxIf0ajkUzui5K11TUMQ6ROExmN48jE+MyZ01gvk21MvIyDfhdH0Zdz1VnOcqFIl2WF5wfYjkiPNDTKUojHpdLLVCrDdTweb3pR4zgRCdVohB+4ZFnCaDRmZWWNLBcio2mYaoMtnilTHR9oEIdjNE0X8jQapZIaGYbJ9PQ0miaSWMexyfKMubk5pqZmVPyPyL07Ux1arRaD4XBzw9Lr90WCVZYYmuT4Tk9P4ynipe8LjXMit6oqhA6racRxInmziuJtWjIZFvn6SKjDSSxEc0vkz1Wu4XkenuuJNEmDjY0u4/FYbfBE1lKv1XBdl8FwhGkaOI6ElWuadN09z2N9bR3HcfFcT0n/SgwL9uzZg6ZprK6uMuj3qdfr2ApWpSsyoaloyhNUf0WlJsIazWYLEFiXYQrxlUrkqxrSOBC7gjRCUDJyXZN4JbWFparEM5uWJa22krxSSVff0DFNS6ImSrE8ZGmOZVu4riPvY5bS7XZZW12lyMV7N5EFS6i8eOzyMqRS5FTbEjlRlmY0m2KxGI5G9PviwxGvr0aaZKSZwFwqNVGadLk1XROPr/L3aLqupIAyBRFiu0jgLUtgVHmefweopio1RmOxBNi2eLLG47HyeembBOSpKWlEZmHBxnqXRx55hLPLKyxu287u3XtEkqRL5Jjn+5SlTJmHgzXa7TatVosoDAl8nyCoCcURyRjNMslttEyLNJHJvdwXUjnGXVe+j0rONdkIW+iGLtNpFbOUZaIuKZS0zlURQROvs6aJ6iMvKjQ1FTdNEyioqoIgcKnXfTQkWixJJJ4jLRPxViKguDAaY+ganucIEVoxK2RDbqJVQoFfmJ9nZmYaqlKgXSr+ZxwJXERT8mC3Vmd2bo40TeludCkLUW8kytcu18EEx7EZj8YEgc+uHYvc/+0HOHrsGDfddLOyhKQsLCyyvrGBocsGKMsydu/cSRrFnFhawrRMPFfgbI7riKJBUbFLJWXTdZ3V5WWazeamz6uqKnz1vlq2xfr6OkUhILuqqqhM8UQGvifRRHmB50oygu/7LC0tEYYhx48v8Yu/+EtopoHfqLF//34Wt24lL+R40Q15jWUCJHYjkTZKZNUE1FcUJa12m2eefU5JUyfnsvz+P7I0ZPM9KXLluaRgOd/SJmWzmnJpKgZJtudqArb5rVRoiAcvTXNqtQaPPvoEpmlxwb59GKbB4cMvkKUx119/Da4jWeOaJl+7XqvzyU99irf/wNuZnZ0hV3Ljc5fn1tRUvqDRaMjUs9dDV3m1Is0XOWVZFhiWhWnZ4h9U6QHi1zTRNY0DDzzIBXv3YGgaZZ6DUtLJBLckyzOqSnKit2yZZXpqiiyTTPJer8fa2jpRFDMejUiSlGazIaodTWT/RVGia8KtqBDYmmPLHiDPC0l9UEqAhYWFzcfYjlyrojBkHMr5zYTEq2k4tq32HTpoyOTVdcSypmmkWYZpyP1KU/LlVrul9gUClbPU/aumIvMMJd3NlSSfSkBOIMfN5NgBMB2xlDSbLWzLIgzl+lpVIn+OY5megxzbru2QpAlf++rX+PM//zhnTp/mC3/xF1xxxVXcetutXHrppQS1GkUh17G19TWa7TbrG+vMbtlCfzCg3+/zqle9ijzP0Sro93ts37adr33lK7zm6FH6zz2PnWQ87GVszM5R7thPvhFj6gamE1HlGZZpceLsmFajjqFDEsdYppx7YSjRPnkuTfQLL7yAL3zh81x37bViCdSFhJ3EiYBDdYOiKNSxZ1OVAmDUVAJGlokEt9luYzuuvJa62NnklxC65eXV0BSfYPL3yZrc3ybXO8PQcV2PPBcgZhDUiOMUqGg122SZRGaVpahYKrmzEoahDEk0gzQW36mh7JD3PnA/Dz30AI8eepRRt0c8GrGx0SXXYcfOnVx51VU8/fQzfPSjf8poNJImYauFY0uMo2EYsh+zTSzTpK/kzHEUYau95KOHDooNyhdI5mOPPcoVV1zOzMwsaZJiaLrY3HSDs8vLBPU6Z1dX2bK4QLPVIs0z2QsoKbOtLJ7SbJGIPCoYDgbMz8+zsrKCHwRKfv0SVV1XTT3LMEiTmCSOJGbOlIQKRx3HlUrLGAxHNJV/XdOk4V6pJoWuG0RJRSsIaI1H7D/0PMM0ZDDt8sKePRheQFIU6EaOBpihjd0w+Nbd3+Kyyy5n957dIgtXYLxW0PwbU/xqcRx/F63QX72eeOIJfvNDH5E3hArbcWSCpJvomkFeVKSJyCjQZPMXjkNcz8cyhRAHGp2pDmEofskolmyqKhUNu678ZIXKqizLUtH3LCq1EY6iiPXlDdkEVRVJEgssQUEmpjptHMdGVxRQwzT4L7/5H8/9cf6HVpwkPP3sc3zzvgd49Mmn8ZSvRiZbGbphMNWZFhBYIVEueS6kyFrNR9ehKHOWl89ywa793HT91bz2xhtoNv/neJC/fudd/H9/+GHVha2IxhK9ARWdtlAKhapoYRpS6Jrq44PBgN4opl6vcetrb2bvrh3s3rEd13HYMju7+TWWV1aJ4oilE6dYOnmSp144zDMvHMZ1XXzfY2VlhaoSqWgYhps3IdM08WwV3VKKf2JSACWpvHZJIv4d0Hjv227l+quuoNmos2Pbts2vf/zECVbX1jm+tMS9Dx/gzOoGAIPBgOmZNrYtZNlOvclbXv96KWjLCtMSafTKyiqf+OKX1fFVYGkiqR2NQiEhq2gOkf+IHLAspYnwwgvPMzc3y1R7i1wIk5hGo4HtWHJxCwJuuelGLti7G0AkhyB5eFXFyTNn+fq37mU8HmOqiJKF2Wlufd1rEOGfuomoGKCvfOObrPYGuK7D+sa6FBlpjGVZjMdjibdR/vXXXXc9F+zZDVUlG9NKJDdxkvJHf/5p8qJkz/ZF3vbGW5TPUMWKqY1iVUq8jlxU1U1M09EnGxRdPJKHnniKL97xLZI4pt1us2VuCz/+nndQliVpkmBaEjFWqkiTsizlhwLKSmTDumHw+FNP841778fzPPGEqk2673lEKr8yimLiKJKc3SzDdRzqtTr1eo1dWxe56brrWFyYY35uC66C151dWSFJEg4fW+L+A49w/yOPCtbfccWuEYVkaUqep3KzcxwcxyXPCuIoIc+KzYivuOhSr9fZuWMntmkJ6TFJ8TyP4XBIt9/DchymZ6Ypq4rhICMMxeOepjm2JZ5cIVpK9E1RZPi+J8wCXZO4nSKXCVyzoQramKnpKXSV/ReOx3R7XaFLuy7jcUieF9RqdZWtmlAotYzvewQ1n7W1FTY21tFzkzTN0HSTRrOFYVjkSopqWhaOgn3FcUxeZGhlxPzcHI1GQ2LNVGzC7j2inInCkF6/r0AuKVlmkCpZpR94Ql1X+ahpKlNd0zTI8pQkThgME3RNJGe5ii+zTAvHdTdJrOFY2AWTgh/Dpshfij7RtBzPM2m2fAyjVBsIjSjMydKCKB+g6yaOHVBkcjw3mx62rVGrediWAZVGnlVQGdQDyfn0PCEcF4XkAOe55IPmZYnjeaA2hVPzC7Rnt3D8+BJVKXRxTdPRKpHkFUUOlIRjafpccsnFNHyLX/vn/wLH83nnu96N5bgsr6yydds2hsMhjXqdJI7otNts27aVxx46wLFjRzblywKuC6hKiabQkXN7Y31DGjVZwuLiIkVeEEUhaBpbFxdpNBusrqyytr5GrVbj7NkzuK5HWIqU0bUtDEo8x6FZDwhHI3RdZ319neeefY5LL72cCy+6iNPrq1iew/6LLybPcyxbzk/dUJnUqpgATZIXlBfMNE2yTJIgur0BJ06cErJ5KV4zAeScu0GWRudkTTZm5y55uIam/IaywZOJ7vnW5HnKzegTmTDKUpTalxXBlmnguTYzs3M898xhnnryWS7YdxFXXnkFBx5+iOeff5q9+3bxzne+hTyPlHy3SRhK5Moff+TD/ORP/qTE6b10hZff1f88p0F3Y4Pjx4/T7/c4c/Ys3e46u3fv5rWvfQ1hOKbRaMjAwbIwTGm6hXGM7bqbBGZDA9e0eOj+e/EtA1s3cG0LVFPGMAySNCYIJOav1WoyNd2hVFncURzR7W5QqPiVTBH5J6wJ3/NxPRcqxGOrS7SV49jUa9LIl4aVHDuj0QjX9XBdD9/zSbOUlZUVRsMxa+sSwzI5vzVNw7Tk3uN6Lq2W8CZA9hGDjR7j8Zh6vU6tJkW8ZZvEcQjKspXnoi6q1QKait9RKSBWFEtcjG6Yyi4hk7VMcWoMw8DyRFFhKS91VVbYtiONgTDCth1Onz7Nc88+K77m1XXZW1UwNz/Hvn0X4Hoey8vLkgFblBLTo9aJU6dZ3LqVrdu3gybwKNf12Lptq0xeNZ2TSyeoypLTp07xqd/859wQZfzUqYpRFLN1x24O/uj7OXHrzVRlhannzJbgRhmRbpMaBrmKVqvKgiSOMAxdrse6hqHrnFha4v777yWOIi666CJMz0TTIM9TUGTlIpdopkmcT56XUEnDOc1kL9vqzNCemgbDpNJMikoyaKtJFTw5NxU/RJpMIoFGMR5Eep6g6zI0sSyLsswYh7IPyzLJfU9iSQ+pEGCbyKDFDhelKYUGZAVGAfE4wrYsOp0Oh48e5umnnoQ8Z6ZWQ4tS+v0+F11xOcNxyJb5BQ4+/jjPHj6CYdvs2ruXS6+4DM/3sG1b4LCF5DTHScTJEycYDgeMh0MatUBUUEmC70phGY7H3H33t3jXO99BFEb4rkfgCaMiS6UJhW4Q5hmXX3MNla5TalDEkWosSIFfr8vwD+Do0WPoSl27Y+dOyasuK4pSbCxRJGwXwzCgLOm0mhhUrJw9w5lTS2I/0XXqfoCuGDJRHJNm8po6rjSqKpVKMKFOJ45Dw/NxBiOu/K+foN6qmNq+wP27dnIq6BAFDUq/IM0ytL6G42T8n7/6q/zf/+pfsW/vXtI03bx/799xEZdddtnmefD/z/V9Fb//9eOfUZsa1ZnXDepBnbwQYM5gMGYwGNCc7igf8BDPddGVBMw0DFqtBo1aQBxHVKVACQxDMmINw9jsaAZBQJaLZ852bEbj0SasIxqFRFFELQiUF8OgFgQURaYiY+REGY1GpEnCn/3Rfzv3x/lrrSRJ+dZ99/HRT34Wy3EJo5D1tXXa7TYLCwtAxWg82vRGSIomo+0AAP/0SURBVHasxsb6ujLjB0xPdyirgjSNFXRKsmVt2+aWm17FW95wCzu2v1Tk/Y+sb93/bf74k58hy1LG45iykItWEsfMzs7QbNaJ4xjT0PE8lzwXsrZ4GHN+8oM/yPVXX/3XLsaPHl/ioYOP8sU77uLMmTO0Wi0ajQbd7gaf/eM/OPfhALz9gz9Gs9nCMAwKlfe6tr7OW295LX/nxz74PUvFjy2d4P6HHuaPP/5pNL3EsgyCoMarrryKX/rZv3/uwzl2fImf+9VfU5uylIW5aTzXZ3V1DU2TiAIUwGtqegrTNLEdizNnTtPrbXDgwAHe8sa3EScxrVaL+fk5Tp48Oent8Gv/5B9z4b69535ZUMfR3/8//hmxygP1PI8wDPmj3/r1zeLt5euhRw7yG7/3B1SVdGBdzxPq30CgQlmek6UZnu/x2T/6PRqN+rlPwRPPPMs///f/ibwoeN311/CPf+6Vr8lfZ33tjrv4jd//kECTVKfyc3/8X8592Pe8Hnn0MT77pa/wwKOPMzXVodNps7Gxgeu6RGHEcCCFQRzHEgkVePwf/+BnvutrfO7qDwY8fOgQH//cFzjblYzZKJRJ/v79F7K+ts5wOMQyHUaDEVle4DoyMYvzEY1mk2a9jqEaAZZqzqysrICuUWs0yAvx5+SZjqYZhGEk00AVC5GlAr3K81w8Oq6D49qkqUQCyQZBNnFoEEchM7Mz1Go+WZ4xHAwYj8fMzEyzMNdiOBzR3eiTZQWW6ZBlMjlNkpSTJ0/S63WxLJMdO3bQqNewbZFbV8qHW6ER1Gq0Om3W19fRdHA9j4qSUbfL1PQ0U50Og8GAcSg+fcsyN0EWg6EQTXVDJ04iTp8+RVmU7Ni5A9u2KCtRk8RxpIpfAZulacp4lGHbDTY2NkgVOXNqaoqZmRnCUKZPqaKelwpSFkZS1JqmRZ5l+IHN1m1zNJseGxvL+L4Hlc7aah8NgyQfYOgWlumSRClZmmAYBbatsXv3dhbmt5AlKVlWEPiyUQZI05g0lsJlQkY9c/YsUzPT5KW8RmVVceGll7HRH7LR7eK5HrpmMBgM2bq4le7GBqPhAD/wOHvmNBdffDFz81vorZ3lp37qp/m5n/8FprfMsba+wczsFjQVDaghOcCXX3YpJ5aWOHH4KJ7vsb6+Sqk2s6YhE5haUEfXpFl46uRp0jSl0RDqJ8g03zItbMemLOS6ats2G+vrjMOQdqtFYYkSxNQ1fMdiujOFbRl01+W+tra+zgvPv8hNr76Z+YV5+mFEZ8sspmkSRTGe76NpMn0pK5kAoyYHuq4zGEi+bZqmKkPY4OzZFWzbEb+vKnylDhVgjqZNtibfWfx+tzUpcqWofamI/m7F8qQ4Rm3OJxtzsY3IxyoE1KWp/cqFF+zDMCw+8uGPsjC/jZtffTPdbpe77roTqpz3vu/dzMy2KctEKZzEcvXbv/3bvOv22wXUVpO88PMVv816mzvu+AanTp3eZHK0Wk1uevVNLKp8XahYV+9hUcFoHKrGlUwkHcfGsSzKLCMeDfmFn/1Z/s3/86/QqwrdNBmOROWT5zmtVlM1DSr8wMNWipijR48yHo+Ynp7BMEympqaoqooTS0uiuKuQr6PkzC+HP9UDKRiohE8g0J8Y13EpipLReERVCgDozJmzpJn41isFiMuLDE2DdrtNlqZoKsZwsxmrlCG2bW+qler1OlkmjaYsSwlqAUEg6Q95luK6NrouMtowErWioaIbqwrGYUSSSBFg2zaOa+P7gXiyE1Etra6usbGxwde+9nUuuuginnjiSRzH5vrrb+DiSy9lNB6TJinjcMxgOKJQmcH33X8/qytrfPCHP0ir1WZufp4ozvBrAVmR02g2BRxZFmzZsoU4jhkNBjRqDc6cOSO+5zzhn/zSP+AfdyvedqpPkickP/EO7n7bdezdcy2DQYlvWHiGRd+KKNKSKhOvba/XRasqWq0mpiFZ4EWRY5kGx48fY9AfEI6HYGhMT3fIspTV1RVJ03BdaahGkWS/2y55LowLw9TxfJ8kK2l3pqi3hPuCrk9aRupEU5FLqsmEgupNzrdSQaykkYlqojgMhj0MQ4jSG+tdjh8/wdmzZ3Edl5tuuknijaIxtm2JgkErqQzIw4Qyymh4gYrZMlhZPsuRF17ArCpGq2u84w1vYsuWLUzPzvP4k0/yn3//93nT297GY889y9n1dV7/1ttoTU9h+Q6aoZGrKXPHq7G0dFziG6OItbVV6kFAlglEN4lDet0uExJ4uzkB9bp4ri/35jzHD+qcXVnlimuvxa0FZEWJ7TqUWUK9Jtm+hmool2oSvLy8zGg8IvAD0jTlsssuY319HcMUVWW/3yeKYmzLpqLCtSy2zExRZCkvPPs0qysruLaNbVgYhijz0izD8zw2ul3a7ZYkk5gmRZ5v1l6aXmA3O7idaeqPPcybmzbzVsVhPL51/AzrO/eT2BLh1Slyls6c4Dd/8zf5nd/5Hebm5tE0SBUk7dJdF/+NKX7Prwf6HleaqhBtW8i19VqNoiwZDAYMBi9BEizTxA98HFty3iZS6V6/TxzF+IGQgjc2NtCVDLrf7xOGIjN0HIcKocJ5vkxZVlcFpDJSWaamaVJvNGi1W3KRyzNMy5Kbr2HgOu4mBvz7WU88/Sy/8q/+Db//kY+RqPDzXlcIs2ma0B/0qRCZjqbpDAYDfNdh/56d4v80FfV2Y0M2CmUp/h5HoA/9fp8HH32Mf/kf/xOf+sJfkHwfhLRJo+Alap7IKOv1OmE4Zn19QxVe4r8dDoeMRyP2bt/G7/6Hf8utr7/lr134AuzasZ0ffPc7+d/ef7uSs4i0ajJFPd8qVPi7ZVniz7ZtfuL97+Ef/9zPfM+FL8DO7dv44fe9hze++lXomo6vNmUTGecrliZU11otoF6XWJ3haKgAWSZhFBJGIRUVhiFS7/W1dVzXZX5+gbIoWVpaEm+GYXDy5EmJcwgCti4s/JVFmePYvOnVryJUQCDTFOrzvfc/cO5DAbjisktpKHm84zhUanORZxJlYCoK6G2vufG8hS/AF7525+brOwFSfD/LUFnd9XodyxIo1vezrrnyCv6f//NX+Bf/+B8xO9VB14UCLHmjoiYwTYNWq8UlF13Ar//LX/srX+NzV7PR4E2vex2/+ou/QJokNOp1iaZQm7iJJNC2LYk7UvnYeZ6zsLgoE7lEOpmO46DrsomUAs1AA4aDIcPhkCRNpauv65v2jlTJmjUFH7GUrLlSDZ/J0hTAJY4iRdVM2djYoN/ry+TGlKLCNAUiBBWeJ3FFtm0xGAx5+MEHOXPyJI1GgwsuuJDFxUVmZiRPsNlqSkGHHEOWJQTuIAiwHQfHcWSSrCCEyysrm3nUSZJw9uwy3W4P07JoNlviwdalwWgaJqZl0u1uiK9frVJlFCeJEGKjSGAhaSJyN9R1YHIPmMSktFotWu02pmnieSLr1HQR1Gm6NEkn9EtTXT98PyDwA0V138Lc3BY67Q7T09M0mkI1N19GgC7VhFCeQ2Rs0YQeq+A5g8FgU+pn27JxbjVbJIlExXmuNG3TNFU2DZF/G8qOMTMrFM7RcEi/PyDLxatlGia+HxAp+EpRKFuPY6Mbkkv+5JNP0O/35b7Zk/tNo9EgV8CeJJWNimmZ2JbFzPQMmqbR63WJokgkpLpBqejZjiN5nVu2bEE3DGzLYjQUC0W9LteOPM+ZmpriyNGjfPRP/kRtRB2OHT3GZz/7mc1z37Iter0eSSxS14kMUVcNojiJWV5e5uDBg6Rpyvz8PKUizRoqdkYKTVX3ngPF+d6XKliVUua7Fb2T9Z0fn3w9kcNOymfURl18qgadTofHHnuMqoLFxUVcz+Xw4cMUecHi1q20Wy2ZxieJ+FN1nWPHj/G5j31MQI+KJv/d1vHjx1ldXePSSy/h1a++meuvv47b3307u3ftwnEdsixlOBJgYqLoxZ7rYqtrrzSWxDoShqG6p5o8+8wzVFRSoKXppm1jPBb44eQ4kn1Miu97ct61xPLQqNdVE1vglHkuUD2RrEvhGwQBtaAm70FVoekacRzz4ouHOXDgAL2+SLVfHmcXhqEAjtT9r1SwH8/1sC2BrpVlyWAo2b9hGBJHMbomRdykKzK575imSVGWhGNR9JSVELonGbRlJfCnyesUxaLM6Sur1Hg8ZjQa0VPXWTnPPR588EE+/OEP88u//Ms8/PDDnDp1ih/8wQ9w++23c9FFF4o0fDwiqAU888yzLJ9dJlXNx507d/Lu97ybnTt3ivS7qlhYXCDLMhzbUfT2mLIsOXv2LMeOHUNTWcIzM9OMRiNs2+JXfuWfccEFF2BbFhdceDF7L7uMXq/H0aNHcR1XvNeGTqbeS8d1lYRezulcwc2kwSEqgUa9QRLHDIZDJaUXD66maTQaDQVgk33bdzSXNMjzjKoU2ftkr4/2UvPppfNYPk+Or4klQZ2rExK+uh+CNIWzLMNzJZf2xRde5PHHH6ff63HVVVdvfv1K7V8qlf0LbCaHTGjLcpwl7Nq1i0suvYTV1VXe+973csklF1NTsV179uzh2uuu4+zZZXbu2sWNN95Iu9WWe4yKaLJtG9/3VVM5EfucKZTqsqpEjZGmnDxxEs/zBE6HLNuRzGeJfXQoi4K1tTUh/vs+ZVFiWuLfLfKC4XDI+vo6ufLAm6ZY2VqtFtu2bmN6epp2p00URTiO3HM239PNpqO++b06tkO73dm0K2ZZJiq6JNmEp9aCgKIsKQsB5mUTG5KCyE0KcVsBhEHiyCYg1Dx7KTLsxIkTtNsdafqXheyrTAtdWUD+pqzvy/P79bvvw1URJZM3QS4CoQSYK7mIU2spiIMUsboOtm3gezaOZaAVGYHnkkYRRZZQaQ79/oCykotknheb0StVCWurEttgmRZlXuC5Lq7qdlblZOoq2nZDdTjzQmirmqbxrre99dwf57+7+oMBv/dHH+bTX/oKw/EIU8UvxSrY3XZsdm5d4C2vfx2vv+kG3n7rG/nge97F+97xdn7gzW/iNTfdwI9+4D386Afew/vf9QPcdN017N25g8D3Obu6go5GWWQKUiAh9MdOnuTOe+5j947tTHc6535L/911/MQJHnv6KeIoRNcnE6gCz/fo9/sy9VXNizTPKMqKd912Kz/39376+24SABw5doxHn3pGFfU9NE3jh9/zrnMfBsAnPv9FGqrI1TSNi/fu4Wd/6sfPfdj3vL790AHCNCNQlN+FLbO86tprzn0Y/f6Aux98GM+TbnWRp1TIhaasKrI83yxK0ZBohziUIswyGYchx188yuWXXSadwNVVdUEreNPrXsv+Cy8490t+x2o2Gtxxz31yPFsSJbS8ssJtb7jl3IdiGgZhNGbp9Bk0lfUW1OqURYlkZ+cYhsXP/PgPszD/Sl/F8RMn+fo994GiOG7dMstN11977sP+Wuvo8RM88uTTUkCUFa7r8kO3v/3ch/211/atW7nqkv18/ktfptsbEAQ1gXOpa4zrOPzKz/8Dpjrtcz/1e1r9wYC/vPd+PN8lz1M0HaanO5imLvm3VPi+h+1Y4lctcqZnZyjKgiiUnN5J5nVRloxGY1zflU54mqqJsUMQBJubLw2Uxw4ajbrItkrxyvi+LxRcRcY1lU9rsllot1uYhtxwi7KgHgR0Om18t6QoMsEXVxUrKys4tsNTTz3N4uJWrrjyKubn5omjlMCvCTirWafb65FmEh3X6/cwLYNaPcD1bCzLIMsSHMfE0Cyo5DWv15o0Gy2KoiQKY9IkYzQa0+32GA3HpGnGcDxSzTyPbq+nYnUMNE1+WZaDrWAfAt+pSNKcKApVw7CiXq8BFePxEF2XJpEfuFSVeHsn95WyKnBsG8s2qKqcoOaiaeJfNCwTNGk6GHpJ4PlQSiPW1KFR95hq15iZbmFoBWkcYgC2aWI74t8bjQS602w2MU2DNMtoNJsYloVuWFSaRlCv0+31idXGADQh5Ns2Ghqj0YggCBiPRuzetXOzyZlEIdt37OCyyy5nMByy/+KLqdcbRFGEjnj1tszMkGcZS8eO8aW/+BIX7N0ryildfF15lkqhWsHymWXCMMI0LObm5tAN2ZyKGqOG7weEYcjqyqoQ5HWd5bPLDIciazZMg9FwSKfVZKrTERVWEnPo0CGKouCee+7lve/7AI7nEicpbq3ORZdcymAwxDBMbEuo9NKHmWR6GoBGv9vn8ItHOH16meWVVWZn5oiihLLSGI3GivA92SRr6JohU9P/Lu35lWtS4Hwvq1L+0snU92UfUUWwFHCmaar7fZMkybj/vvvx/YBLL7mEXq/LM888TVUVvOpV19LpNEGTJARd19E0nX//7/89l197La99zWtxHAc0ofCeb/mey9R0G893abcaXLT/IsqiIFJyyNXVVZUjXiPPs02IVElJmmXSTKhkkloLAso85+zp05w8eYKrrryKjW6XKAzxVZMrLwrZX+WiFAnDkCTN6HSmmJ9fpN2ewjIlomfilTVM8T2G41DFrrkYpkGtFuAqsvWkOTsajTh58gS9Xo/FxUVqtToaGkmaMByNGI1GAl4LJA9e0xDPp4oIsixrs5kwkc2buijVGo3GSw0sNckSMrEotTZ5DaaBZUizsCzEs6ppIvuMo5gwilREV6F88wXNepPxeMyhRx7l9//L7/OJj3+Csih573vex4/92I9z0YX76Q+GUnTGGcdOniCME55/4UW+de+9uH7A4rbtTM9u4eJLLuWKq64mTjJsxwNdJ0oykiwjLXLQdbkeGiaWLfGMM9OzJIm8J2mSkYUFWxrzLC/U2bpzB41br0B3UwItZX35BFOOTa/ms+Zp+LoDudwPIsW98XyJMKyqkjhJqFTBVlRy78qKgsXFBbJMEhccx5FovrKUyfPL4haLosDQDapK0gSMSTScbWOq/GmUf16fqDeqCssU8Nyk6J2slxdsucqPBghqAYPhkCOHj/DIgUfwfI/LL7t883ufFMFyfy2xdA09STHzAquAU8eOc+bkKcaDIbt27aTIc1ZXl3ndzTeTxTGO53JmfYO77ruPle4GG6MhbqPO9j270G0TwxEIJ7o0lHUdNs4uMxoOSZOYNI6pihxdk59vNJR0i9/5zd8mzVOOHz+ObYrU3bYdwKDSKko0TMdhbnGRZquNbkq+cQUUqmANQ2GzSJ79S6yd6elpSbpwXHRl0ShLOaYrxM8+kelPXmPTlGZPphIiwlFIXpZYlrxfRSmWuIn6JkkyYsVGqUqoxzGu32QUV4wCh7zqMdeuoZc5QRjzlGFhBi2qSmchHlPWAxYXFti1axeeJwV5GIb0+j22bdn6N8bz+30Vv1/6xrcwTAPXdUiShMFgSJYJ8KooStnwaTqjKMF1HSHiUpJlCVWRoWvQqAcK3V+QxILJT3LZRFsqnD0Mw01/12AwIE1SWq2mygd1mJnu0Gw05OJWFdi2TaNeAzXV03WNlZXVzYPgnW99y7k/zl+5lk6c5J//u1/nsaefwbYsyR1zHLI8QwM+8M4f4Od/+id537vewUUX7GNuy+xfCbAyTZN2q8WuHTu47qqr+IFbb2XX9m2yIc1Fly8dopKNXpev3/UtLF1n/4V/vWimI8ePc+jJJ+UCkZeMRqHqto5xXZdmq4njit9O1w3e+OpX8WM/+P5zn+Z/eB09vsS3Dxwkz2Xivbi4wDtue+O5DwPgy3d8i7IsVbcu5+f/zv/2feUvP/rU05w8uyzdqzxn69zc+YvfwZADTzy1SWH1PLmolKV4UTT1fhmWTAGzLBN6tpoLdDptBht9PN/f9MPmSqb/kz/8Q0p2/91Xq9nksSeflvfd0BmPx6yub7B/3x7mtrzkrZ6s2elpvvSXd6h8T0HcZ5l04TVNY+vcFv7Oj34A8zw5mV//5l08++IR4iQhTVN2bF3gxute+Zr8ddbRpSXuf/ggo9EYTZMi7gPv/Os3l8636rUaN113LZ/60lc2L/SWKQ2ud932Rq6/5qpzP+V7Xv1+n0PPPkeapsRxhKZBs1kXWAQVWaoiatQkpNls4fqemvoJ1CuJEyxLPOx5XmDZNq12WwrjPCXwA5pNydXLswzU8WEYkokMmnRbyxLLtqjValiWia5yMl3HEaCS67C+voZt24ThmDQVGV5ZFkxNCfDozJkzvPjCEZIkZcuWeXbv3kOt1iBRhHDbtmm12vh18TRnWSa5u0kixV4iXuOp6SlsyyJJxRdoaKKeQTUiZTIyJs8nk5uIUsVNCT/AoyghDCPG44g8KxmNIvq9AeNxTBxnZFlBnkucUFlAphQ0vu9TrwuATdPFoqHrOv2BTCRazQZJmmx6sHWVXZ3nKVVV0GrXcT1H5NdxKrab4UjiXeKUPCtUo6ii06qzbds8rVYD04AkElaEbdiEiYB4NGB6eopaEDAOBfhj2bbIek2LIKixdds21nrdTSCbTLVyqGRyr6uiqqyEvjvo93Fdm69+5Sv0en1mZmdwPZ8dO3eytHRCfI6OTRSGbNu6yNKxY3z7/vupipILLryAwWDA7MwMAzVFsywVQ1LJpCbPpCnsehaDwQBHTfFt2yZJUmZmZlheXkbXdRr1BlkmTTfHs7FNk3rNpxYEaFSsLC9jmiaf/vSneetb38r+Sy5ho9djaekEb7z1VjRD/OOGYRLFcv20LVum2br4tU3D4PHHn+Ds2TNUCPBlYX6BldVVyqoiTbOXoENo8p+aIHFO8TvZzG2WqedMh8uXKSdQTdTJZnvy98k6d+o0+Zimzv9KgRAncl5d15ibnefuu+/h7NllFuYX2Lt3D/feey/j8Yhms8Ztt71RyW4Tpqc69Ht9Dh8+wp133skv/PzP47iO5Lg6jiqsReEg00tNpNBVyfTUFI1mk6qsGAwH4pHP5HW2bfHDT+4znieANzRNgQLleVCy+cD32DIzw5133MFFF11EEIjFTNM1mq2WTItMUyY+Zam+J8hyAR1lWYbveZRlxVhNjeM4plarUW/U8DxXGg4qxlA3dFCxR+vr60SRFO27du7E9wPyIqfb7ZEksiesKcWQbVkYpnjoXVeaM57joKlJ4iZ0qapwXQdDNzAtg1ApSACVMW5g21IwGEoJ5bkunid54Jt+dCCMIgUhlMK+2+1xfGmJp556iuefewHP9Xjyyae44MILuf32d/OOd97OwuJWut0evUGf9Y0N7r77Hr745S/TmZnBdhzaU1O88Y1v4uJLLmF+YYFOZ4qgViOKY2zHFTWjJg0ydAF8FmW5WXSnaYofBIxGY1A/d6aAlXGWkvkWx596ltk9O8hJafouHcdl5fgJ9IVZYsPCS0zKPGc0HuJ53mZGuKuyzR3bJgxDjh8/TrvdodmSoUM4DvniF79If9Dn4osvUo0JXeTrmiaS8TCiyEVJqCHDgUrFnRYV1OtNNF3fjJACJGJUNX9RipiXn5uTc69Qnm/TlOK3qkQBsGfPXipg167d1OsNOp0OhWKHTM5VwzAgz3DLipXTZ3nq0ccY9of0BwOOHT/O/LZFNFMHTePkqZOsr61x/0MP8eDTT7A+7NOZn2Nx1w5mFxdwa0L4dlxX2D0qou7UiSWG3R5xGDIaDonCsVifFM/G0HXu/tZdnDh1gmeeeYYtW7ZgKHVWXhT0hyPyIkczTS68+BIazRaaoVOhbzZqqiLHMGTY4qsaoiikyTCBLoq/N8I0ZFostbdcT9B0kiQlyUQJMQG21gNfCN5pphgkKa6aUGd5oSbnGnEkTJE0lQaJrmk4egWmh+03qNd99O5Z9tseZpjRcms8NooxZucoNWglYxLbYt++C9CU6i3PZQ/uOA6z7Zm/HcXvV795rwKqBNL1Hw4plaSlql6iLJYYjEZDVpfPMhj0MA2NdqtBUQgBLXBl6mYaBmur64zjFNMUyctkNZtNut2uokj7DJQErNVsUeQCY6gq0cabpgmanFRxHDMajeh2u9L5QuN973rHy36Sv3o99uST/F//77/FtOzNiwdaRafT4bbX3cw//Kmf4Jorr6AW/NVFzl+1TNNk2+Iib7rldezZsZ219XXyskRaSiL3fvboUTbW17nkwgvPW9icbx05dpyHDh2iKHLG4xBdM7AVLKzZbGJaygedZWyf38I/+ns//d997iRJOHHqNL1en26vR7fbx/NFQnjuOnz0GA8dfGyz6eD7Ae/8LsXvhz/xKRJFqu006/zI+9597kMAWFld44/+9OP829/6Pf7wox/jxcOHGY3HtBqN73gP7n/wQZ4/fFQ2V0XJ9sX58xZ6vX6fex8+QLfXJYojpqeniKOYwWCIaVmyMVMS1EazKTIzlYdoWpL7u2v7bh5+6CEuv+JyHMeRqer8HLe/43ubgOZZyp333Mf09PSm5LAsivMWd0EQ8Mxzz3P42HHCUGQvEleRYRoWt7/1jVx1+SXnfhpJkvDv/vPvk+cyrTMMXV6T8zQEVtbW+OinP80Djxzgvgcf5L4HHuDBRw7y8KOPcuiJJzjw6OM8dOgx7n3wIR44cIj1Xh/LskTSVsEPv+eV59fK2hp//Oef4r4HH+a+Bx7ikcefJAwjhqMRrYZM1s636rUaOxfn+eZ9D2Co7FDP87j9bW/+rmqIj33ys/zBR/6Uj37qUxx87FGWTpxA0zTardbmcdrv9/nmAw9JtrCuUVWFghzJRskwdOIoBnUTrtVr6JZFnKSkaYqp6ximiW3ZjFVMRl7kBCo+xLJtJRfSlRJGJgtF8RK8L1EdeDTZLFqmSWeqg6HLtCIv5GaXpglpGhMnscjrTYMgCMjzjKNHnuHzn/88SZJy4403s2PHLoKgRq/blyIM1BROF2tKS4jbvX6fVBVzVSWwnySOMZSk2LJMsjQhHCUkSaKkgQPCMFJgDZ1Wq4XrTvK5UwzDJC90Rf3PqEoN2/GoKp0sK8mygiSRorTfHzEahWoaLJtUkTwbm/aQ8Wi0eWPPVBJAEAREykNdbnrFoF4PsB2T0XjIeDxmPArZ6A4YDce0mzXiKCFNcpI4xXMd5uammZ2ZIs9jkkhI7VNtOZ7Wuj2GwyGuazMzPa3km5F4jMsS1/Pxgxrbd+ykArr9HprylpWF0I1lcCibsiSJmZ2ZwTANbMdhefksDz34ABftv5ggqDM/v0Acx3S7XXzPY21tlZ07tpOmMfffdy9/+tGP8s53vgvf8yiKAlNl3ruuTADEvpKobGwpAtM8EeXTJtleNlGu57Kx0aXZaBJGkUyVsgxNU6TnQIBEVSkZ6F/96lfZum0br3/DG9BNi4cefgTd0Ln+xpsIlXx/IjHWDVPUH440idIsZTQccejQIYIgIM1yrrvuetnYI5vpNE3R9Jflf76snn2pVv3OIlfTJv/0nf8+KXJFLTF5TmlI8LIiV1Oz3c2v+Yo/y9T8pWu8i2GY6LrBY4ceJxyPufzyyzl1+hRnzp5G1+Gaq69kcXGeMBxTrwdC+XccPvmJT/KBH/wAN1x/A8Oh0FpBNqoaAvnSNJm8S+NEZIpFUdDr99TUrWRubh40SJOE48eOk+cFnakOlcoe1jYbsxaaIu23Gg3C8YgtMzPcddddGLrO9h3bsWwbSxGM4yjCdhyCWkCz2SBLxZaQJCmnT58hDEOGg5E0N4FutwcgHAY13U0SyRo1lYQ9TYQBkyTxZpGVF4WAAFURXZaiLddVXq9piQKtmkTX2Y7kAeeF7CnTlFKR9h1HrFTD0VAKNF2n2WxJQoMqlhPls9SUJDdNE9XULkmzHE030HSD1dU1nn/hBT75qU/z5S99mWNLx9m+fQdvfctb2blzJxdccCG6bhInCRsbXb705S+T5bk0AIuSxcWtXHf9DVxyxRXs3XcBM7OzOK6H43johkiwi7KiKKVQLBSRvVKWJZlaCzdi4hG2bYf5uTlQk/MkSSgp0W2TqFVjenaOo8eOMjcV0E4i3DBkz7atPNZfo7lzH8WKAq5aArYyLQvLlOtqmRccOXKEJE1ZXFiUj1k2U1NTaMpq8ad/+mdcfdVVzMxMk6YJRSnKyzAMqUowLckTL3Ih8pdopGlOXpQ0mq3NhmqaphSFpFeUhQy3bHXsyXkqzZ9SNYBfqhmk6VwUmTpPdXy/xsyMMAbSTGTZk/tohTBq7LLkyJNPUSQZzz39LDOdafbs3cv84gLd4RC/UWNx+zbuuPMO1lbXsH0Pf26Gma0LNGenaU5PYQc+laFRIjnFM9NT+J7D8aNH6a6tQVkShWP6/R4z09NkWYppmDQaDb76la9w++3vwnVdZmfle52A4MoKTKWwNCybHbt3oZkSUSbNKrUniGN0XZd9nedvNnIK1SSpFHxUNwxpAKimn9h2dGmW5IWi9UsO9qQ51Gw2MQ2TOIpIk0QuRZqoMCbNband5L0BaRaFgy5JUlJrdLBtEyPssWOtR/z8EU49+RRPaTbj6RkMy2Iqi/nM179Oo1FndnaWsixpNJuURUGWpsxNbfnbUfze+/BjoMAshmFuRhkUeQGqg1sWFYZm0KwHmAZYpkarFdBu1yU6wJaxu6YZhFFKtz/CcgUvblkmSRwTxzGNeh3f8wiU56/IchzbwrFtPEcy7yYyQukk2uIHM03SLKNWr1OWFbZj897vsSh57Mmn+I3f/X0VLq+RZSmD4ZBLL9jL//4zf49rr7zyvGCi72fNbZnlhmuvwTZNjiydVP5lyeQ9dvoMz73wIjdcfeV5i81z15Gjxzj0xJNoaGRpThCIt9GyLFqtlpA5S/HY/V+/+PNMT52/mAB49oUX+OQXvsRv/eEf85VvfIvPf+0bfO2b9/G1O+/lY5/5Mg8+fIjVtbM0Gg3aqpP44pGjHHpKJLFxLBul973jbec+NQCf+MKX0ZAb37WXX/pd5bj/4Xf/gCeee17oemlCfzzm2OnT3HHPPTzxzLM4js1Mp8PBJx7j7OoqSSIZhLu2beVV11597tPR6w+458EHJZNS14jiiDyXbpnr+dIpBsahZN/pKnu1KAscJXO0DYszy8ssbt3K+sYGURzxzre+mf0XfW+T+umpDh/+2CdIkgRL+UCPLp3gta+6/rwKgnqtxv0HDmLbNqPRSHyIuobnu/zcT/6oyv38zvXggUc49NTTgMZoPELTdbbPz5/3dV5bX+fTX/s6zx95kaMnT/D8kcOcWV2lNxxyemWV5bV1Tpw9y5GlEyyvrVEpGITrOpimwQ++6wfOfUrW1jf4nQ99lCeeeY4jJ05xdm2Dg08+zdMvHOXLd34L37HZvWP7uZ8GwI7t23j0iScZjiOqsiKKYn7o9nfguq889+64627+5NOfI4zFqz0KI1Y2Nnjw4KPcfd+D9Ho9ti4ukmUZDzz6OIZpYZridasqiWgbDQcUSuLnODZZKhFDhfIjFXlOFEZkWUa93mA4HKJpGmmegy7Ee8u2KYqUshRpnezLpSFnWRIbkWaZgEcsC6qKMBwThWPW19c2i9HRaIRh6NTqNYo8p9Vo4PkeugaPHHyE5bOnePs73sUNN9yEppnEcYbv11jf6GJaNp7nY6iYJM/3COoy6UkSKVZdV3xMeS5yN5G1KWJ9lqNplnSSkwSQCU9ZlrRaLTpKch7HMSA/F5qLodsy1a00wNic8laVsfnL0G0sS2Aqtm1vblJj1TCoBQJHSlKJCwqCgF6vS5IkFFmJrpukiVhhgsBXU6Ax4/FIbuJ5RZ6VVOiU6utnSUFRQKvRZKrT3owCsU0Vf2aa5GlBmCQUZc7M9AxB4JOr18OyHSzHwrQcZubm2DI3z9mVVQUcmhTwE7+jLpsUXSeJY7ZuXRB4kq5x8uRJnn36afbvvxjX8zFNi16/T6WUJhoVF+7bx/rqCl/50hfJ0oSbb7pZNixlSRTFm5M2X0HyLEO8iUVWkKQJmiZyxHZLAF6DwYCpqWmOH1+CCnw/YH1tQxQkWU6n3cB1bDzbxXNtRsMBURjyzW9+k3e/5z2021Ns9HrUGk1e/8Y3olsWWSH+3lxFCOq6RGkYqpi1LIuTJ5bYWBMyvR/U2bdvH0tLJ2QTmwrNv9yc2KqugfrzOYPdzVJXitSXf1A+R9W+6vNeKmQnzzgpcCtVKOsvL7pf9jyTjXWWZZiGiaZrbJmd5cTSKU6ePE1ZVlxzzVU8/PBDWJZs0l/1quuwbKFBJ0lMriLrvvSlL/H+971foqWUukE2wy9t+A1DPMVlKRauclNabNFsNjEMg35/gKYZHD9+guPHl6jVGkxNTWPbYo+YFE4VIvueTPqpKpbPnuWSiy9mdnYLo/GIjQ3x4ruehx8E0qhLEja6Pbbv2EmSpHS7PfKiJA5jHNuh3+sThhG6UidVlajzHFeKmUlBlBc5qAI2TeX6lqYZnU5HVDuVsAkaSuKf5wVTU23CcCzwKtsmTVLiOCTPcoq8EL+gLucoFQxHg80IQVtFJQ76fWzHYTQcAZqSYzvougD2JhPKcRhj2i5Hjy9x9Nhxfvt3fpcvf+Vr7LvwIn70R3+cW297M9dcex1ZXtLrD0jznChNWe91WV1f59kXXmTvRRcxv3Ubu/buZX7bNi6+7DIM26HSNGKVu5oXJXlRkRelFLwVFCpaqUJsC6hJf6WitnRdl/e/yMmzbDNJxXVc0kw85DWvTmvnDg5trPGFr3yFd++8BC9xce57HOORp6hv2UK0bYEwHuF7rjqi5fzKsoxur0eSpkxPTRPUJXrJ831phoxCpqamcVyXp558gsuvuIKN9TUhfOuG8sDqirugU+QZQU0UTEmakBUFnh/g+56cZ1VJlqYEvk+ey70yUnFxuq6zurpKmkqc0eTce/k5aZgydc5zaYratqUsEnLuaLxUiEOFURS46Nxw3Q3oukFneha3VuPoyZM88NghDj7zFKWh09kyS3tmCrtRR+vUsesBVi3A9F1KXZQTtmXSbjSgyFlbPsvZE0sUSUochuhoNOsNNFDHa8zZM2dYWlriumuvY3pmelNSX6Tisy7R0W0T03LYsrhA0GyqwveliGTKirKUCannSgO9LIW4LUq/Qu6/SqUhfxYZeqmK4gpReUo5LVyS4XBIlokF0LSEhB6nKZomhXNRSs55ofz2k2NxclWMmx66aVPDIDBtWBsSHniM6qv3MHr6CLNz2zl1yS40o6SoMi7YeyH1RmPTTxwEAYaKQptuTP1tKX4fFfJkmuC5LoahKyN1jKY2Q4aho1fiY+20G3TaLQLfwbGlWC7KgihKGEcJGxsDarUmjiu+jTzP0Q0N35e8N0M3xOdiSdFr2zauI8S/spQDJBwLPEjXdQbDIYYh003bcSjyAtO2vqfi9+Bjj/Fv/r/fwjSFdBinCf1+nw/e/k5+8Wd/RskW/9cs0zDYvXMnu7Zt5eFDjzEcj9ENuRmu9Qasr61y7ZVXnPtpr1iHjx7jiWefxzRNNE0ACFTIlN2Sm63jOFxz6cW89Y2vP/fTN9cnP/9FfuO//AGrG+tYlsVIATdqgU+tFlAWJaeXV3jy+ee47+GDHHj0MTqtJmEY8cCBQ0RRDAjU54PfxfP75TvvIokTiqJg99ZFbrrhunMfAsBX7/wmJ0+fUf4FgSwIqTpleW2Vx555igcPHWQYjgT1r8nUeW56+ryFXrfX4xv33oPvCRxiE4Rj2zIBHo6IVSc8zzKJd6DCdixcz5Eudl7RarV49rlnqdVrGJbJ//5zP3vexsixpaVXALxc1yUKQ5ZOn1GTPpGWubbN5Zdc/B2PBZjfsoUvfu3rGKYlvq1cYnMuv3Avb7/tTec+HIDf+W8fYhxHApBSHp2tW2Z59Xle526/z7ceeJA4Fo+4qbL/iqIgTcQ3EtQFUldVck65roPne/i+z+1vufXcp6TX7/MXX79zcxqZq0zuOBbQx7cPHCKLYy6/9JU/L8DMVId7HnyY4WBAGIb89I998NyHAPDM889zZnWdJJWpg6Zp9AcDsrQgTjLufeAAH//Mlzhz9gxDBVypSoHqlUUBCKSoKASaousGpiHxbYZtq2IhIwpDqgoC38f3fWz1sTCKGI6G6LqOjkCT2PT8yO1k4q0x1IbCcRw0XSdLJZvcD+T5ut11NE0jCAK2bl2kqipWV5Z57rnn6HQ6LMzPs/eCvUxPb6EoIE0LkiSj2+srC0pOXuaYhoFuyqa1N1inVqthOwI8KYqSwUC+X0f5EdM0ZdDrY9s2taCpCmLlK6pKDENjx44dYv1QoKpJ8VdWkqUpcqtCZTdKA0r2e5MGgIWpqKMgr0VZCWzFcWylTJGCFMT7V5QFo9EY2xKKsaHLua3pkGUJcRJiOza1eh1Dt6lKHcfxoALLdNG0l6JNNjZWOL50jH5vgy2zM9RrDcqipNsdMFSZnouLC8SJZJzqpolhmjiug+16bNuxk95gyMrqGqZtgSaZp0Wei0VH5WiPx2OazSZT01NYlsXhwy/i2DaPP/Y4N954I71enywV2XdQqxFHIZdfdhlJHPHQgw/wpS/9Be9+9+20mm3KYrLhKTAtg8APKAspDvwgII5ikiTF93zyMmF6eoowlOOv1W6TpRlLx5ewLFuOk24PTR2P9ZrD9NQ0WZoyGg3QNI3BYEC9XueW17+e9tQUYRwzPbuFvXv3MgzHoLyyZSFQk8mmdvL+Ajxy4BEA4jhi774L6fX7m8CkwVCOu5fK08n6Ln9Xk9xzC99J0TtZryh+lWxzsiYFh3ztzX/d/F3TEPmuOq4bjQYL8/Pc/a176HeHXHrZJei6JlLusmDXrp1cfvklilIsdG1N03jkwCM4jsuePXs2i8UwHG82e+SrycQGTYoTKvEwuo5Lp9ORYiUWEvnpU6c5fnyJlZU1zp45Q7s9hW5U5LkUWyVQFFL85pk0hjzHxrVszp49w2g4pNGoc+TIER599FGeeeZZ7v/2/dx373089tjjHHzkIGVV8cTjT/Dsc8+xvr7B8vIypmmxuLjAgw8+KJM+tVsvS2l6WKZA1nRDAGfSBBKVh6likYIgEGVgJcORfr/PxkaX2dkZQpVrPHk/5L4i74ZuyHTUNCQfXNd1TEs4LkxsRkUu8XSFxBU1W03KsqLXE87IaDziyJEjPP74E3zt63/JXd+6m2efe47Fha3sv/gy3vzmt3DZ5ZfT6w/wPJ+VtTXWNzZ4/sUXOfTYY7TabaZmZpmameXNb3sre/btY2Z2lnqrie04DEYjklRotrmSVVeasrRsUr0nBHNV3JWFHKeaWCKkwZZgKN/rdGeK6akppqencB2HRq2NpZmQJ2zEfbbv3M7D9z/A+iNPET/xHKf+8k6SQYRWahwzcxZ37xbisgZZmlIpb22SJMzPz2O7wh4wDBkOVYCpru+zMzM88sgB0jRm3759xHEkTQgFZZo09SgLXNeTn7fSiBOxwbRaLYpC7IeVsj7oms5oNJKiVdNYX18jjmNpikzAtC87H6tKrnVsxkzK9aQsSgVO0iirgqKQxAQAvaqo12oMRiMa7Q6aYXL89CmeeOZpBnGEG/j4tRqtRpNGUKfRaOA3G9RrdWzFD9IqsHUT13Yo05RjRw5z9PBhtLKkXgsUhM0GpUJIkoTDL77IN+74Bu9+z7uZm5uj3+tv5tCHoxGmaaGbBo12i5ktW5ianaVSOeRlJXuBqpR7o+s4anCnE0eRJCyMx9JcUJPZLE1J1Z/zLKMs8s089WrSXNE1ojhhbW1VGgkqwsh1pbmZKvBmkiViR1U0e9Q1U1ccCNMwSHULCw0tzzFcl8BzSM8ssfDccWx0Kt3l+NUXYqIRj8acWlpi27Ztm439NMtkspymzLT+lsiev33wKTzP2+zaTaaRui7+DEfdEClKut01LFPHcUxAJMpJHFNWMBpFJGlBhUkYJUTJkGariWVKV8dTlFfpGkkkTJLEMv11HWzbwrYtklgkelmWEkYRiaKKlqWg2DVdQ9N13vMDf7UncXl1ld//8J8QRRFVVdFoNrEdm1/5+X/IbW94w7kP/1+2pjodrrr0Er790EHGccza+jphFPHi8ZPYlFx80UXnfsp3rKPHj/PisSUhe1YQ+AG26iYBhFFIt9fjx957O4vz8+d+OgB/8vFP8Wef/QvV3BDjehSFTE21MUyDMAoZDgdARbvdJAgCVtbWuOOe+3nsmWcFOGMYeJ5Po9ng3W9987lfAoAPf/zTpFlGWRZctG8vN1zzyiktwFS7xRPPPIPredTrAWVVoGnVJpCgLAuSLCXJYpnAWeIPmpue4sbrXln89gcDHnz0EIapv+Rd7w83CdxVJb5x1PQ3jhOarYaCncW4roNtCCDnL//yG2zbvo0br7+W217/SmDVcy++yN33389Vl19+7oeo1+vc99AB9fpGNBoNxlHELTe96rxTfss0eeCRg8qXItLdH779Hd+RgTxZx0+c4KOf/oxADPKcZrOBhsbClhluOs9r0uv3uevBh/BdF1P5sWzbptlq0W61pVhRMCZdTXx0lZE5DkM+8M5XTn77gyH3PCQb4SRJxLufZli2TRhGhGHEC8eW2LE4z7bFhXM/nU6rxR33flvoomXJe9/x1vO+Lju2bmVtfZ3jJ08xDseSGVxAmhXEcUqeQxxnLK/1SfNMsvpGI4bDAZomFG2QvfD62jpFUeIHAbVajSSXyWRZSExPpTaZ9Xp9c2MDkOU5tXod05BNoO/5AoVRlFFNMxT5UbyteZaRqgLRMKRTmipfr2EYrK2v8fBDD/Lcc8/SarW4+qorKYqCPMsoyoLl5VXiOGU8jugPRoRhxGA4JAwj0iwlCAI6U22iKGQw7OF7PqAL6CVOMA2TIKhRlgVBID6+sizRdOh0pjFNoR0XhUiiTFNsLLK5FajRZIpRVgaVom/mL9uYTJpKmiYbsrKqyNRkKMtSRqOR+KYVtXY8lqgQ13VYWFhQEwY5F6sC8qzEdTwM0yLwfWr1AMuWYto0TTy/hufVsS2HwK+TZyXhOEZD/MvDfhdDBz9wmZ/fQhzFdDd6bGz00BTVt16vyyYtSXA9T/m6LeYXt+LX6rx4+AhFWW42Toq8oCpFzojyXMZRzDXXXE2R52ysr3HmzBmCIODgI49w1dVXU6jIskazSZokWKbJli2zrK2ssLJ8losuuICZ6RmyRHLQszTFssT7aZomZVGQJglZJvFaumbQbDWp1X1mZ2cpioKdu3ZhWRbPPfccQa2O63oMBkM0DUxT+BWtZoDnODiuIzJaRZS/4oorMFTzNEpS9l14IaZl0x8O0JVVQdNk46TrUvS2mq1NNQFlxZkzp4njmB279mx65NfXN7Bte9MytblUQXBOffuyv74kXZ58TH5/qQI+t/gFebymHlcpafjLN9vay2TRhiEU5KmpKVzHpdFscO9997F0/CRzWxa47dZbeeCB+4miMWVV8PrXv46pqQ5xHDIzM71ZVDzz9NO89nWvo6xKXM8lyVLa7Ta27cg1WxGHN6fApWzsK5V1nKYZnudz+vQZnnzySR56+ADr613OnD5NnhdceOFFBDVXCgfTxLQk8iQvCgxdro1lXuB7HouLi3Q6HZoNmb5fddVVXHPttVx/3fVceeWVXHHllVx55VUinUdouUmcEEUxu3fv4uqrruIzn/0suq6zZYvIGSfFiWEYm/R5XZHX8zwX4n2ckBc5vV6fKI6Y6nSo1eoMRxIFKRAxgTJNGgKmKQ1HSw05LNNSewiR059dPkOSJPi+R70uE6ZWu0USJ2i6jqkkoUmcMBqO+cif/Al/+md/SpYXvP4Nb+T662/giiuuIk4zGs02mi6Rml/56tdBE/K7F/js2buPV9/8Gnbs2sX8wgKO5xLU6ni1ANN2GI1DiqqU1I9KrvuogibNcpG6mgq8p4kfE00DTUMv5X0qihw0uZ/7apjg+wGuYzPo9Rj0esRRTH8jZNwfU4ZdenrKxqDLlVfewMf+439hfOwUN5YOdpRTnF3j9I46A8tlfvtOpcYUNkgUR0zPzEhTtMhxXMm613WDNM0IXJ+pqSnSNGFhcZ5/86//NUEt4OqrriYMx1iWLeBJ05BiSr3/eSlZ0EVVMRiOeObZZ9i7d69EoHkecRJTC2rK8jJgeXmZKJIi2XVfAjdtNoRU8wQNdE2XPyP3V9Oy6Pf6Yo0xTCFOa0Lwtm2J6HF9j43+gFEYsby+zq59+wjzjMuuupJdu/ewOD+Pqek0mi0w5P6ro+O7HjriV95YW2Pp6DGi8YhGLWCq1cY2DUzLpN1uYZgGJ04scfDgIzz00IP85E/+FNu2bWN9fYPZ2S2kaUqe5/iONAdanTZbt+/A9lws1yNXTREpfFUDT/63yT8KI2H0yJRXLD5FLsDHyZ/LsqCsRKU2aapvNvtUo9lQoLeyLKmKklpNmkhpJvWSaRrSfC4LTMVwsm2JVMuyjMJwcXQD19QoTBvdMmG8wZUvnCEajmhpLg9fug1bN3ny6Wf49j1387a3vU0anIMh4XiMHwRUwHTzb87k9+Wtz7/20lXnHU0Twmma4rkiaXEd6RBmWYZr6niWgWPqOKaOZWikaUyi/D6uH1BpOnmlkebi73Idm2azLuTRPAVK6vWAwPdJk5g8S/E8hyJLGfR75JnCuCs64Gg4IooikjQhqMn43bJsxqOXojfOt5I05Xf/8EPESYrv+xRlSa/X4+//6I9w+SWv9FKiPuf7XUly/ueY2zLLv/jlX8IAwlB8a6DzB3/65zz1zDPnPvw7V4Xc8iu5+UtMh4bjiqcozwWwcNl5posAR48t8Ud/9hmGAyG46oZIvIJAfDdVlVGR43omrmfi2I50oRV2XtflhuX7nuo4SRTL+Zamcv5My2KjL5TV862rLr+M3/sP/4a/80PvY05lnwr5saYmsUNFv62IojFRFBKGYyF7fpflOBZllWOYQva0bOliF0VBpIAakkMqkU2pmhhGUYim69iuw/TMDAtbF3n2+ed442tfc+6XAODJZ57hvkMHlYT0O9dFF+xlYXaGQkk/R6MRG70+jz7x1LkPBeC1N76Ksizp9TboD3rkRcoN17zSvwvw0MFDmxezCahIfJ1S1J+7NMQnZ9kOaSJFXqPRwDItojii1+/TH3TRDbE85HnKcDQgjiP6ffGEnbs0TcN1pZgzTZGieZ7E42RZhuM6tNptPvyJz537qaBioa65dL+6EWqcOXP23IeA2rD/1A//EP/kH/4Mt772tTiuJ36rrMIwXbIMytKkXp8iTTOSOCVJUuI4oapgMBjKJFSTho1jC5wmDKNNSqajPIBVVZEkKaPxWKiXhtqEqvgDATgFBDUf27bwfY9Go0Gj2cD3g80dfa5AJ6gYjixNqcqKOI54+qmnePrRQ9RqAbe87nXs2b2b/qBPFIXK0gGm5REnOcNRRBSnrK2L5NmwLVzPxfFdbNfBr3l0OlMy1Y4k17KqoK42vJZlUwtquK5HLaihoTMaDSmKXBURIgOvN+pkuTSqyqrEsmVDUK/X0M0STS+otBxNy9G0EtMC29GxbA3bNfA8G88zsRyZ5BV5SZYW5FlBUVTKG5yRxAnjUUgUi/QyjhOKokRHp16rU6vVJUIiCGi1pKgoSwjDmDCMxe9fakRRShhm5DnkBZSVjuMGxEmOodu4jq+8xzbtlgBg2u0WWSbSTSn+BUqG2jStrW/IBsyylK9Ppjyo86csJet+x44daqORSryF5zIcjTB0ya/csXOnkkAKSX5qapq11TWWzy4TjUMWF+bpdTfodjeIQslJtm0p+LNUGiamaWLq8v1DRak2RcvLZ6nV6wwHA1584Xk2Njbk+9NEvm9ZtkhQG020CnQN1lZWqMqS6elpPv2pT1FvNNi9ezcHHjnAiZMnqdUbLK+sYDs2RSESeU0TuWte5BRFRhyHQEWz0eCaa67iVTfcwC23vI6uivdLkhjbsUizhMGgL7JMTbzvctOqgJcmGZOl6gb1l5f+nc3p2vmX1L9K7qw21yBew2rio1NTbF3XQBPZcVVVBEHA8rKoLSrgsssuFx/sUCSpW7ctUm/UyDJRv41GQ/I85wtf+Dwf+chHsC0BoSWxeLAd22F9QyTQhmoaSrEr9z6Q4tswDAzDYn29y7333Mfp02fRNRPfC5ibW+SSSy5jdnYOx7GwLIlYm8D6dF0nTqTwcFx3E3CoqUkpCo6V52LtcVxPoHaAaVrs3r2bK6+8mltueQNvectbWDq+xK/8yq+ydHyJ+fl5hsMRpiLUghR7eZare6XEU2aZTME1pQKwbVs19VJWVldZX1/DdQWW5XkCgkrTFMeWx8JLpG1bqfxMU/zPnuvSaNRlwOI4dKY6uI7D9Mw09Vqdx594gl/7tX/OP/tnv8o3vvENpqdn+Cf/9J/xA++8HcOSXOk0L2i2p+gN+pw+e5ZRGNOZnmFuYZGt23aw78KL2LZzJ1OzMyRFTqFp1Nttoixjvddjvd+j0DSSskSz5LpgmBaW48i117SwXVcmfJqGYPZQEmihcRu6hmnoOLZFLfDptNsEvodjmUTheHOqORoOWMdmHLQoRxsEZ06xo8zxtAbv/6+/x6/X4fc7JbpVsWvpOK/6xgF44mmGwwGuI2ksYhOTSDld1+W1V9+TputEcQwV9Hp9pqam6bQ7/PI//ac06g2gol5vKDWEvLdRFKProvqQiDNh7TiOraaTmSq8BeCaKs/1iy++yPHjx7GUl70opGknQ6uX2D0gha+cwBPfdka/1+eZZ57hzGlpgFTqcWVZsjbocXj9LGfCAfuuvIxbb38HF15xGW6jwVve/gNcdOF+qhIMDBzdxtEt9DDFTkqcvMJIctLBiPF6j8HaBuQ5Bhqe49KoB+iAZQmLYn5uCydPLPHv/92/47bbbmPfvn0A1Gsi7U5Vc7xWr9FqNWl3OniBj2GaYEiDZXJMVKhrWCXqjzRNSRWwylRqGirVwtPkdw25d1YK3FcW0nDOMlFpiR9YvMFZlqtJcc4oDMmKgkazIQBM31eRsNKYeTl/QQrqgnpfxxjF6EbOelCx3DZ58rKdjHZ0cAuDxZUuHD6MsTagWk9YWFggiiKlNpWEn7KQ8/Zv0vq+Jr/fvE8iYsajiDhOGY0kt9Y0LaqqJFaFR6Pm4dcEZV9UFWg6WVbQ3ehhWS6mKdPINE1otxtoiLRZQ0K1ixLiOGcwGBMlKcPRmJySoF6j0jXCcYSlKJNBEGxe3DVdp9ls4vkeg8FgUxbzwffefu6Ps7n+8s67+ModdxGGoeC/NfiJH3z/eaeGk3Xk2DGRgp7Hn/m9rgOHDrH1PBMvgFot4MZrr+bp519QMtcEioLHnniSt77pjd8VFnTk2HG+feAxRqPxZsMgz1KcCYwgL7jign3njdUB+IOP/Bmn11axbRs/kA59FIkkNI5jskwkla1WE9eTmJEklUwwTanZqpJNY34Yxbz/nef3/H7y818iCiWzcDAc8abX3nxe2TDqgrBrx3Zuu+V17N6+jY1elygKKTLx5tX8GpQVcZRj6BZFXrBj6yI3nAfuNBgMOPjkE+hKHhSnqfiss4zxOMRUXeeqhFpQZ2F+kSRKGQ1CsrSgzMFxLbI8pdOZ4siRw/zLX/0V3POc6H/4sU/SH4zYNjd33ummRsXjzzxLvS7d1aLIWV1b542vvfnch+K6DiurK5w8fRbbsvjBH3g7V13xyolykqb85z/+UwzTkgaGpiuKtcb2xXmuv/qVUC3QmG13uHTfPq7Yv5+rL72cyy68iAt37ebivfu49vLLuXL/JVx2wX6eeO4waVKQpUKfHo8jfuqDHzj3Cen2+nz5jjuJojFFmeF5Du1OiziJ0A3J8k3ilNNnVnjtDdfSbrfOfQrCMOSxp5+FCnbv2MqeXTvPfcjm2jIzw03XX8cbb76Jmu9y/MwytmUTRhFbFIxiNBR/KFWJ61p4rkscRji2y1RnGsOQwiaOInRdw7BtbGvCNhB/nmaoiZGuYdrSidY0jfFohIGOhoGuGWSJNISgIlZ+9SQNqSjR9Qo/8HBsmywrWF5Z5ezZZTTdoFars23nbqZnZknSjG63TxgleH4Ny3bIi1yy94qcJJ2AZ+T7KxUNuFavEQR1ikKuUYkiQGdpKoTyoiCMxriuTa0WkGax8pHDaJQSRQlhGFKUBdNTHdU8E5rncDBiPE4oS41+d0SWR0JrRfxLnU5bKNq63Exlw6xRFFAWFUUuPuuq0jB0i7IUH1Wz2SCou1RkDEd9hsMeSRxTrwdUekWr08ILHNI8QTfF8xgnKUUBSVISjlPG45Q0yYnGArRyXRPbqijyENPIaTZ8du3aQbvVwvdr6LrN2kYf3ZANebfXJy9zbNenQMMNatQaTaZmtnD8+BKmKUApraooipyqrCRyJUsxLQHMXHnlFWx01xkNhoxHQ4IgYDQYUlQV7/vA+1leWSFNM/Jc5GuL83OcOnGClZVlwlGIrgtdfDQMCcfhptS71WrS7w+o12tMTU3heDYVYkPQTY0sjXFdD8u0OfziEapCoyoN4ihRnrECXaswTJ1a4FGr2cRJSOD71GsBDz34II1Gk337LuDoseOEUcTr3vAGoiyj1KDSVbZqBY5lU2Y5eqXh2R4UspkbDkY88OBDJGnG4sJWqCo21tc4sbREFIabcSWGJu9fpQpzEG8hSOUqvQEpEOXfJ6Xuy4tekQ9PPh/UxnDyJJty2pfHrAgt9qUtaIWmiYLBc+QYn52Z5bFDj5ImKc1ag2uvvpr77ruHMByyuDjPm2+7DcsUNYHAaXTW19b4j7/xm/zSL/0Sc/NzGGoSadk2kbJ5aGh4rr8pedeql/3MQDgeo2nV5jExOzuNaRh02rJhXVtbE4iaJcVzFMc4jgulSCcpVV5nKmoNwzCpNB1DY3MSaViWai5oyqvpb06QK8BxHVzXZdu2bezZuxfbduTcbDVJ4pgiz6GUyW+lAGZ5XpAmY0xTx/dcbMtAp8TUoVkLyLJ4k8/SbNYVtGpIFIabe7iiENm3JGsImCuJEyXLrDCUNYwS0jhhaekEd9zxTe688y6+8Y07WF3dYP/+S7j00itYWNxGZ3qGCg3X9UmSjKKCbn/A8y++yJ59+2i0W8xvXeSNt97Kngv20Zmewq83KIHRWPaBcSIZ1oWa0pdFga6mhpqSyk8ahCJBlWsBSGFSFhLHY+g6tmkSBD6O51Gr13Ecl0o1v8bjMWWR093okmcZg36f8WhEHI1YPXWUcXeZJC3Y6I7A8FiYm+d1N93MI488jhaF6A2PqA7Ovh08sXIGc7qJZ3hU4wzPtSj0ilwvcXMHG4txkRFnXWzXRCtNDEugdYZlUhQlM1u2MOgP2bq4iOd6hKMQSzfl+KpEal8pP7Hr2Bi6zuLcHLquMdWZIo5jHMcjimIsS+xkE+XmcDgkiiKKohAJrirOJ6qRLBO+QRwlxHHK2bNneeLJJ3n+heelcW4ajMdj4iRmOBwRxzGmbuDaHq++8aZNyvZkKkxV4jsOVS73zHE0xvNF3ZamKb1ej+FQGstpKiocGd4EZFlOrS7RWiAQy+3bd3Dw4EHanQ6GYVCWJf3BgNFohO/7NJtN6p1pWjPTuLUaBRoohk9ZVpSFELC1qtr0yk/aJBpsshNQKizbtkQNq2loWrU5gWeSS64KaF1cFJRlwXgcYlnmZrNQV9eqZrONYVpEk+NacVtQTUHZF8n1sG5YUBT4Xp2Br2MaJY2qxB6njE2HzsI0/cu3Ubjw0BOHufmWm+h0OqRpSr/fQ9dEVZkXxd+oye/3Vfw+f/wkR48ep0JIl4baDJRFSRiOcB0b37WBgla7heNKYHmelcRxRhSm1OtN6vU6rXaLKByRJBGWUVGr1YiihChMGY9joigjjFO6vQEFFbVGnaTI2Oh3cQ2bWqPBYDRifX2DKI6li+i41Gp1fN+n2+0ShiFbt27lHW8+vy/y2PEl/vWv/w7D0YgojrFsi1tf+2re+45X0mtfvqY6Hf7D7/42F++78H/IC/zJz/0FM9NTzM9994OiXquxa+sidz/wAPW6j63bmLZDEkdcdsn+cx8OwJFjS3zzvgfRdINGPaBZ9yUzLxKZaVmU7N6+jVffeMO5n0qcJPzfv/VbWLZNvV7HdhyqShOCYVEpr6Z4CLI8ZXp6CsvWNjfck85eFCWUZUW/P2AwGPKTHzx/lNKHP/ZJqrJifss8mqbjOxYX7tt77sNeseZmt/CaG17Fnh07OLG0xMrKKuPhGM/1cW2fcJywbes29u3exaX7XwmgGo7H3PPA/VRlSZGXDEaCgS/LilpQp1GXSK2ygDKvyPOSMoc0zhgNQoq8IqsEiDY1NcWPvv+93Hj9K320zx8+wr0PHcQwBKh0Pq/tzNQUd953P1ChK+/lWneDy/fvZ2Z66tyHY5kGDxw4iOvY/MQHf4iWAo29fD104BD3PPAIaZor34xsUnq9HvPTHV5z043nfooQrHdsY+f2bezeuYNdO7Zv/nnPrp3q1y5279zBn3ziixRFBeiUBXhecF7a80a3y90PP4hlGzRbdSxbZJJyk2hQFAUb612SJGP/vl1csHfPuU9Bt9fj248cJE1TNja63PLqG9XN6LuvWhBwxaWX8OZbXk2ZJRx49ElcV2LEskQmP1kaUxaZhLdXFWUOUZRh2xIJNBz1mZntoBuyadE1CMMRFRXz83NsdLukWSpRRSoTOo0TTp88w/rqBlEoAJxut0u/1yOOQ4LAwzR1hqOBytj1ePGFwzz79POMxxHT0zNs27ad2S1bCGo10iwnzQs03cQP6qAZRHGK44iEWjc0At/DsEQ6XVYSR1GWIq1yXR/bcun3uwR+oCanNXzfJYzGWJZJFI0ZjgaE0QTgVJBnxqZEtjPVptGoo2lKRaFp5Lk0mYaDiCQpmZtrSMxcVWKZBlsX59F1TZqJmqHkzgKeqipdfFaaRp5WmIYFlXAgyirHdkAzMmo1D9s28YMajmNjOgZFlVFUGX7NJy8KTpw8RRglhGFGklQUuYamW2iaQZ5k0rTQc0yjRCNG1zOmOk2azQamaRNFGd3ekCjOaDQcqlKAN82pDmle4gV1bD9gx+7dKtYpxPM8KKVYStJUpIBqExwnMTMz0zItpmJtbVViIyyHe++9lze++c04rsvpU6epqBgNh1x0wQWkSczy8lmyNKNRr6vpe0jNrzEejzl29Cgnlk7QbrfYuXMn09MzmJZBmsZUlJiWTpYnTHem0DSDleU1dN2ESqffHVIWkuPoey6Oa+G5Fu1OA7SMTqdNVRYEns9v//Zv86M/8qOYpsUzzz4Hhs6Fl1xCdzQgVX5FQ9Mlb7LS0CvwHQ8djTzNMXSdu+++l/u//QCD8Zgwijhx9CiX7N/PW978ZkajEQcPHqQsS+rNxqZaQteNTcp+Xoi6oKpK8Z+ZJmWRo6kUhIn4efL/zUJ4Mh3RZEKC2hiWZSke28nHdPm4/JvadGpy7TUNg6mpDsPBkKeefEoaxZddztmzp3n26adwXZv3vvfdtNtNdF2aTZK9m/P1r32dXbt28+Y3v4W0yHBcV0HBJBKqyKWAAo3xKAQ0odVaNlmRkaQJuqYJAMo0md8yi6FpbN+6jbe97W0EQcDzzz3Htm3bMS1pjji2s6mkkUa3gHEmZX2aF2iGiakJpd6yXXTDVGAmodBXqrHseh6mZYmU2ZDM3s70NEeOHOH4seMszM1BWWEZUjznudxbfN/HMi08T0fXgTJHpyTwHBo1n1azhm2Z1OsBnU6HWr1GmiScOXNGJotq165VGlNTHUBTbBLJXBfui0ajViOJIj70Rx/Cc32iKGY0CrnxxpvZu3cfO3btYdfuvThuQL3RIs1yvvCFL9LrD2m1OgT1Ojt37eaa665jYXEr84uLeDUf23XA0MlLuT7lCiSUF5JiUFWi8JDjRM7zSUESxsKX0PSJekAk56GKwKkHAY16nXazSbNeJ8lzhqMxqZrURXFMv99j0BsQjsb0el163S7DwUDsd1mfmaZHs9kiLzTSpOLU6bNsrKwzPzXHm97yFmg7XHXLNex/1WVMNQMePHOCR9fOsK2zne3tOfJiTOWbRGVGPfIwSp0BKY6foOkFFA5lVWFa0gBB14jCmCiK8BwX13bFF5zl5GnGOIsVSLagUa9RCzy2LiwQjUcURcHszBYp6lO5l5aVxC3V6zWmpqeo1WvEcUx/0GccjhkOB/T7/c1fG+tDBv0RaSIe1xMnTvL0U09Tr9fZv19iuwxDkg8832e6M0Wj3qTVbBGnCadOnRLPfBJjmyZVUaAhqg500E2TKA5ZXl1hvbshjRVDhg6GYdBsio1vHIbUag2GoxDLkOHB008/w7at29i7dx9jpfwqFSXZ931qtZrEeDVbmK4Hhqm8uIao1yrIlTQaVahWIM0pdSEzTYN6vUa73ZLsesOkXqspabzEAgZBDduyMU1T+YwlnkhdIinKAtsRoJ0QrCuqAhzXwwsCNciKyIucslTpEOqbsG1JCrDyFB0L326w5mZYesF0pXG8qNh17XVccM3FODMep6OzfPXhI7z1zZLoEkfRZj2g6zq24zBV7/ztKH4/+8WvSHZbXqAraaKh4CNJFOI6Foamv/Sm59JRKBXptKrY7AppmoZhWNJhqXkEQZ1UhS0bhomhJC9ZllKrB7SnWrJZpaJZa5GmkkFZKlmqHwTU63UazSa+75MoX5FlWdz+tvP7Tn//Dz/MidNn0HQ5ABa2zPLLP/9z/90NNkCZl/ynP/xDrrj44lcAjb7bSpKEP//M53nq2ef4kfe/99wPv2LNzkxj6RrPHTlMkZWUZcWhx5/klptvPG/U0guHj3DPgwdEjmJbVFXBeDxmOBozHocYhslN11973uJ56cQpPvPlr27KTMWXOZauZ1lw8b49/MQPvo8brrqSKy++mEsvvIDLL9rP5fv3c+X+i7n6ssu4+tJLOPTU06rhkRP4Hj/83vMDr/7i63eqi5xcEB44cIhX33DN9/xaTrU7vPamV+N7Hg89ckjRMzWCoEYQBLSbda48D0yp1+/z5b/8S7m5lZCXBbpmkCYTCYkcT6WSiRdFxmDQI0kjWq06ug4z8zPiF9F03nHbm9gyM3Pul+GOb93Do089Q0nF8aUT3HbLa14xHXYchzNnznD85ClQEhgNjaKszkuqXpib48DBg8xMT/PuHzg/xO0//PbvcezECfGhmQZpkrK8skwcx1yweyevPU/x+9dZH/rYJxRAZjL11/mR97zz3IfR7fX4yp13CXRORVi4Kst7komaZbJBfM3117Bvz65zn4IojPjUX3xJnq8/RKuq7wrIOne5rsuVl1/KG26+gXu//RAraxtYpq3kWAW2LTfRRrNJrdYgjkV6nGUJpmVQr9cJw0Tk4JaDaVpkaYalItBGozF5Jt5rx3UJxyFVXlCv1fA9T8jOeY6mycSn1W6RKujEcDDg8OEjrJ9ZYdv2nSxuXcT3XZG6RhG2bTMOx1CB67kqW1POw0JtXHUVZWQaykdYgmFIRzsMY4EKjkPGoz6lkmgbhvxcE0linMSEUYiuSdeeqpKsSNfCdjQaTZ9Ou0GWJ2jI19fVJjDPU0xTZ3HrDCDNz6LIabbqm+T+qirJVCwdE9IpJYYuklfTNNE0KIqMosxoteoENV/k546PrtnkWYlmaDiuh2FYRGEi3uY0kwZVKeexpoGuGWi6jg6YBhh6iUaJZenMTLXpdNriEXM8+oMha2vrVECt5oqcPRzTbLVJs4ygXqfd6bC4uJUTJ0+CkqfmWb65wZBro8DT1tfX2bV7t3j6qor1tXVprBQln/vc57j40kuUzC9HRyNJYnbv2sXK8jKf/9znCEcjySd1XSzTJAojpqam2Lp1K41mg/X1dSxLXi/LssiLnDAMpavfauK6rkxWwgjLshgpQm8QeGRZRpKGgJyDnek2jmWq6w186EMfoihLbr/93WRlSXt6ij37LqDebBElCc12izIvqHLJ5KyqCstxsFyHrCw4u7JMGMcMhgPW1tY4c/o0RZaxb+9u6vUa6xvrXHbZpWzdusjZ5TMsLy/j+9LgSOKIosg2EyQcBZLLskxJ8l6ajsrQUhW9mjReJ0Nd7WUFcCWVC1UlE5VJuSwxJEgsopIRqj0jhm6wY8cOnnvueVaWV0nSjFfdcAMvPP8c43DMli0zvO1tb2VlZXnTp7+6usr09DQf/ehH+em/+3epVN5tkYsvW0BYInU+cuQo3/zmXTz/3PN0Om1mpmfo9XpUSkmia5KP6ToOF110EWUhjA/LcZmemSXPBUA3PdvejDKbMEpilRqgKUm8NKlydEPH1DVlzTAFspfnJFlGlMTEaUqa5+R5TpImxGlKURbESYzrudRqNR548AGuvOJyTFPF+BQZcZpgOzZBvY5u6NQDlzKXaSdVJcBA3SCOY6pSCLeO45KmGceOHSfwAzxXrpGNeoOyLIW14PtEoUSMNRpNLNPmoYcf5jd+49f5xp3fZGp6hsuuvILZuXnQDEZxiOcHpHnO8toaZVUxCkM2ul2SPOfKq67i5te8lt1799JoNtEMA9t1QdNI0oyilAZJnhfkhfJQbh5Q8put4IRomigoCslIdV0fKpF3FkVJVUqB3Go0aTbq1GsBpqkTR2P6/S5pHBKHI4o8pcxTsjQmiULiMGTQ65KlCZQF9cDHNDQcU2fc62NpGrZl4joOfqvBOI1ZWjlFe7aNrueYrgG2gZ0V3BDUeOaFw5iLW6nv2Ilf+ERRTqkbhHbOyIiZSUtwHYoMKHRM5d3Oi1xgpqX4SS3D5OjRI2yZmWVjfR00jfZ0h+FwIPFTtiOAtm4X27KIohjHdUX2Wkkj33HEZlUhsm/Hdqg36riuS02xJiYSd5HKeziOg+s6ipEhiqBdu3exbesiQRBINJvvYzu2fL4iim9sbNDr9UDlPOub57pcJ9IkJU4SRkPJQpbGjTAUikJ88kLZTqnX6lQq3vT0mTO02m3mFxZpT3VYW98gr8Sni65jqfOg3mxiux6mytHWXjaZLYoCTRcpd1FI81eGrmJZcV2XVqtFuy1pCqPRiDOnz7C+tspwOGI4HDIYDES5loqM3TQF5qhrck5nWaYgkuL7TdJEFfby9UzDxPd9DF2uG1mWCbdFEyWHpmwUVBVnmzqZaaGZNhQp9bKiY9jkRUlKyYVU1IOAk0tLHHzyNLe8/U0yuc8z1VSrAA3HsZn620J7PvDok6RpLkWsyvIKxyPqtYBazSNJIkajIa1WW228xsRJimWJPMiyHTa6XeJE/Cjir5Lurq7rlGiEYbwpUxqNR+iaJl1A02A8Vt4TDMH3h2M8z6fekKmG4zj4QSAbRxVqvr6+wY//0Pu+84cBlk6c5Atfu1M64o6N57v8wt/9KbYuvFKeer61a8cODh56jI98+nP0ez0W5+epKUjLuStOEu741j38v7/5Wzz57Av86i/9PM1G49yHnXft3LGdu7/9AFmWk6WpyCXKiquvfKXk9YXDR7j/4YMiX3IswrEQYA1TfDWO43LLq29k13kiZnr9AV+/5150lUWXpRmgUVMxOlddejEffM/t7Ny+jT27drJz+3Z2bN3Gru072LVjBzu3bWPXjh189Zt3o+sGE0nQd6M9f+jPPi7ehEQRb32f5188zJWXXXzewv67rQv27GVhfo7njx4lChMGgxGnT5+h06xx83km3L1en2/cfQ9hGNHt9ZiamdnsxJuGZOBNLi5pKvl5jUYN17VxPQfXs6l0iGMhF//ED37gvM2SP/jox4gS2ah3N9aZbjW5+DxRSIau89U7vimyKRUtcHZ1gze99tXnjfbRNW1zOnvuOnp8iY984rP0+31Mw8BVYfeaBu12m93bt31Xqvb3uj76qc9ttiqrUiieP/0jP3Tuw+j2enz0U58Rv6vnCQHR0FlfW2c4HBFFsjHyPJ8tMx2uveqVx3NvMOCLX//G5g3k0JNPoVUlV1x6fi/++Va71eSm66/irnseIC9A0yoaDR8/cGk0GnieRxjGJHHC+voGeZGzuHVeokA2BiqWTSOOE5kADkdUFfR7fdJU5MS6rjE7M4trSmEssisLz/UIAomV6Ha7nDp5ChT5OvADFrfuoFGXojhTPmjJ+g3leUwdTZebt6ZrCvIn50uaCDzMUKAYz/OoKimAPc+FSqjXvu8wGPSpKomM0nUpgIUOnYr/x9DxXA/Xc2WTFbigVbiOjWWb6LpGnMSYhvj+MkWDNk2DdjvAcUQ+rekIyEvdbJNEgGvy3ouPVtMq0IQAWigPpmFqGDpYto7jWEJd748Ix/Kax1kk+cKazpkzZxkOxzQaLTQErqdrCr6jSdyQ51oYOvz/uPvvKEvTs7wX/r057Vi5qrur0+SZnpxnlIWyQAIZhABj488YDLbB9gH7YBvOZ+NjHweCDTYcIwlhCRCMUEIjNJqcU08OnUN1V3elnfebw/njfqpmpqdlBDrr+1g8a/Wa6a5du3bt/Ybnvu/r+l2ObdKo+SzMz3D5pZeQ5zmGYW7ZOfr9PoZh4rom4zDEdT1008RxPYJajcVdu4ijhNW1NVzXIwwjKiS6pVYLxDen6LKNZpPZ2VkMTefU6dOUeY6pG5w9s8L999/HjbfcTE15IKkqLrn4Eqqy5P777uPrX/86N9xwPYHvs7G+LtTySijCnufheS5nz0q0xurqiiqCNYF9KcVNHImHz3YcxqMxvV6Per2m4JAmrmtTb9SYmhLJ3sb6KsPhkFNLpzl0+DA/8ZN/H8f1+P3Pf56LL72Ehe3bGUUhGIbMSIsSfTPSSdcpKskxDeOIA4cOcfjwYRbmF3Adl0G3R6Pe4MIL92A7kgceJzGObXHxxRcxOztLlqcM+n2KolDgmowsL5WEVDJkLdMkSWJ0RSXdqlQ1DVR8zGsbSfGiyjEmG+7NOobNQldNfkGIWhryb7qmMT8/T1mWPPnUU+RZwd69F0BVsba2hmWZvP3tbxO7kVax6d5zPY+7776bLMu4+eZbSDMBwmmaJh5/Kp588imef/4Fnn76afr9Prt27eaiiy6k1xMKNirlwlYFqqFrtBsSS7h06jSHDh3m6aef5vkXXmBlZZWdu7YzGo3QNMlMtSxLPYdwBMpSaLtVJfF8hq7gdJv+PkVTtlVskGVZSFybroBmMhnP8hzD0Hn11VfZs2c3nudh27Y8p2HgeB5+4EvEkCnTT13X0UqVH6pyYm1bFGRJkhCGIs03dCmkHXX9ytKMKIw4deoUzz33AuNxyOc//0c89PDDhFHIdTfewI033cRlV1xBVhSMwpC8LInimDjNKKqKTrfLZVdcTrPVZN9VV/GOd76Ty/ftA12uoRudHlEcUaERxTFhJNOvQjVJqkq1STYVAkpS/3rWAcpvqmk6hi7XXdd28T2fWhBIs6OqKPKMcDxiNBowGg2Jo5DhoEeRZYSjIb1uR3FrMqLxSM6PKEJHuA+9bpfxoI/vOliaRhTJIEKzLCbnZ2lNtDh56gSWXnHo0Kv4U1M0LIO2bdNuTnHyxFkizyOoT6DbtnA/tARNr5ioDFLdeM2ek2VyD1NS1cAPiKOI8XjM888+y1NPPMGll1ymvOQh83Oz1Goy0ZbrpyqwdJEGF0WJY7tYtmQza6q4kmJUdAm+7+O6Ahh1XZcg8AmCGrVag0ajjuvJv9XrdbZtW2B+fk4pauS5RIZeyjm/mRmsoKCaJo31KIrIc+ECFXlBonzwm75zKjAMHdO0hLhs2+S5NDUPHDiIZVn82q/+Kv1Bn/mFBbo9iQIbhWMh2Pu+xPvUG3i+j+t52I5NpasUhK3GitwrK+X7NpWn11QS65mpKWV/ylhbF0Di+vq6kMCN1wEO1R4hjCIGSlU5HstwSuwKHmUl9ooS8eTLnlKawZs1VS0IJG62kIJZOBJyVTRNA8uyMG0Lr7IxU6iyGCvPqdsO2BYb/R5X+h5JlbK6tsrp2gSX7LucLJefFyeJZBerZvvsxMxfj+L3/kcex7YdsjxnPB6pEX7FtoV56rUAQ9eUZNaVm7wmo2/P80nzjMFgoGRONpYa3Y/DiGg8wrJsbMtRMTMJg+GQJEkIalLc1hs1LEuiJ0Y9kao6jnR4PE8AS5Zts7a2xtr6Ooahk6aC//+hj3303F+HT/3PP2AwHMvJaRrs3bXI93/k/IXat1pX79vHfQ8/ynMvH+Brd93NywcO8uLLrxJGIaeWz/Lo40/yx1/+Kr/56f/JE/ufpT8Y8ov/289w6UVilv92lmlIluChYyep1evEccyBI0d537ve8SaP7JGjx3j+1UMEtRpZnpImsdr8OJiWRRTHTLaaXH/Nm2OT+oMhDz75pPgKlCfLNAxsy2Y0HHLBrsXzTiPPXQ899TRpmhIEcoH7yPvec+5DAPj8l/8UXTdI0gTXEdBSScVDjz9F4DlC6PsW3uZz167FRZaWTvHci68wGoXkecFFe3Zx2803nvtQ+v0BX/n6N6R763kENZEaVpWGbdkK3ib0O9PUybIUw9BwXIuJiRY7d26n2x/Q7XT44DveznVXX33uj+Dg4SP80Vf+lPX1DbI8p17zGQwHvO9dbyaHz8/Nct9DD2OaNq7rUuQFRVnRqAVcctGbZeCTExPMz86etzD+8te+zkOPiS9/dnZGTVpNms0mVVWxfW6WW88j0f6LrM/80RewLBPd0ImikCSN+bs/8olzH0av1+fOe+8jjmN1YxFvT6PZErlflpEkKZZp8f53vuW8ft7+YMB9jzyO5/lqSqjxxDPPc+rkSa68/LI3TdK/1arXasxOt3ng0WcIaj4Tk00cx8A0LXq9LmWlkSQZaBJDlGUJZ1dXiJMcx3ZwHJezZ1eUpM1Q3WqHWq1OWRRkaYZpmcxPz9Ko19F1ncCXonDp5BIPPvggpmGwuLjIjh2LW1ExeV6S5yW2I7nlcSzQmpmZGSanJuWGnWV4nodly1Q3S3OxISQJg8GQfr8vfvxUVDNxnBBFCUUuMmjL1DAUfX19fQOoWFhYIM1SLMtSnXopnoIgwA9ErpZlCUUpmxfbFklkEEhG7Wg0FulUnpMXCUkcqc2hTD/yIqff69FXBbbnb35+AAW6Ds1mE8eWqYphaOJfRTYKvX6fbqdPllakaY7jSVNqY6OjJvQQRwI/kT2pEMhFMWRgUOHYBqapsWvXIpddchFJEpEmidCyz66ojVElsSaTLcbjEe2pCQwlA51b2EZQq3Ps+AlpKpgmeV5Qr9Wp12ssL5+WHFJN4o2uu+460ixj0B9w6uSSvJeez4svvMCJEyd47wfev7UBskyDVrPB0smTfPmLX+L2225j986djMdjwvEYXU3uZmdmSBKRCZqmyN3PnFl+zT7QaqJrGktLS6BSCrI0J6j5FEUhXIRCipha3afdalFv1AjDMUUmpNxXXn6Fj370e3Ech/WNDtdcdx1XXXstYZwQJSm6qRoDlo2tm0KMLQqJUbNMBuMRjz72KJZtMxgMsE2TfZdfzuLiDmp1j7IqhCZeSS6tYRjEccT8/BzXX38dhqFx+JDkuPtBXTaHagqaK3K6SIaR6nez4FUyYfHJgSp3KRVBmddt+DYnwq8t2RQahqKt+z4XXnAhTzzxJCdPLDE1NcUHP/gh7r33HkajAUHg8653v4txOKQsC4LAp0KKzE9+6lN86MMfJvB9qrIiSWPJ5dYN1tfXOXL0CEkSc9lll/Pe976Xyy+X2KSVlVXm5uZIi4xS5SZblljIZBMLeV5y/fXXceHFF3Py5BLbt28HTSakjrsJpJSJsKYJeXlro21IEV5VAsPZlPTKOa8KD88jCAJJ0HAcdHU8o6BWaZoSxxFPPP4Eb3vbW6mqinE4plT51TLpc3FU/JGuCo+qLAUMabsM+tKAB00IyVmB7wfYlgxPTp8+zdf+9Gv8j//xOzz26GMkScrM7BztdpsdOxbZvn0HpmuzbccOesMBg+GIr915JyUVt9x2O/MLC1x6+eW85a1vZXZunompSYJafSuCKCsK+oMhruvi+r5IQQW5JseGLlLvqkSKAH0TACSlmq4LXEnOXbG4OK5DuzGB64hKAyBJYuIwklSSPCPLYsLxiJWzZzizvIypKehrHFIVOVVZMB6O5NqZZ5xaWqLdbAq8dTCg5rlMttvEI0lW0Q2NTKuoT0+yvLLM4u6dnFo+xQUXX8TThw7z8Je+wDuuuQrj9AYnT69yuMgJsSUeqyhJzQTdhIlMI6xMTFMo7ytnzxLF0ZZnU9M16rWAOAyZnZ3jmafFqnDlVVdh2gaObTE9NUUcR1SF8DFMS94Dw7QoioLBcIimabieJ8WUKQVrVVVq0iwWKGkSy77H8zwsy8HzRB1mqOgxy7LkOl9J4WwYcs5vKlBKBcxK01T8wHFMpuL4NE0aMtKQUrnkCnbnOpI5r2uSJx3HMVme88d/fAf79+/n/e9/P67nccONN9Dr98mLgqwosF2HiclJHNejNdHG833xem+ef8oWsPn7FopcXRblVlKGpTzgjUaD1ZVVhqMRw8FgK58X1WTRN2nqau9TKlBepRg8Ao1LQGUsNxoNFdkZoek6aZpiGNIQ1jSRJbuuQ7vVFEK7ahJUlSg2dF1yty3NwMo0tKjALgvMIse1LZypNiv9LnuLnEbNZ9vUDKdm5uT5dU3I1GoKbZrynu5cWPzrUfw+8sR+XNdnbX0DS8mSDUOn3WpiWya6VuFYNmlRbRWetiMygOFwRLcrweQSyZER1GoiH0ATb0Nekqo4FNMUiJJlyeRB4lqQsb+mM44iXMfBUpIJyxYP0XgcEoYRQa2GaZrkZcknzpk+9np9/s///GtbGndN1/jhv/G9zM7MvOFxf95yXYd33HoLJ0+e4tTZs4RxQmc45NXDx3jhlQO8fPAwIxWVErgO//xnfprrr3lzsfTnrfmZWe558CGSJGEchni+T6tR58I9b5SKHjl+gkMnTqFpGoNhH13XcD2fLM+lUxrFzM9McfvNb56Ieq7Ln3z9zwQCFSdqupSKnMW22TE/+21NDb/0Z98QmIs6Nr77vW/OgAX4/Je+QlnITV7XDcJwTJ5l1Go1nnrmOR576mlc12V+dvq8k9Vz1/TUJHd85U48z6esSi66YA+3nCfndzAccdd9D5KkGZ4XgC550nGc0O31AfE3x3HMeDymXvdBK2m1G0xOteh2NzBMlzhO+OHv+77zenO/ee/9PPPCi4zDMXNzc5imRqfXY98llzA9NXXuw9HROHnmrJJulximyclTp3nP29/ypt/dVbKgc1eSJPyTX/y3ZCqKp9WSuK7Nm3dRFCxuW+Dm80DA+oMBDz7yOIeOHOHIseMcOXacAwcPcfT4CZZXVjh87BjHTixx+MhRnnrhBZERpZLnGgQBf/M8Ev5ev8/9jz9Js9nCdR2yTGSa9ma3PxN5oKbrvOPWm9i5uP3cp+DgkWO8cuQ4rpJS5UVBRcVzL7/Cp//gj3AtU3xVrTfDss5du3bu4OFHHqc3HKMbJVme4AcBSZKQxCl5XihmQE1NTHSKQqMsKmzLJgojbFtu0mVZkSYpeZ7RaolPSNd0UDYNTdN46aWXuP/++zl58iS7du1m9549OLYrHdtRiGmaatqgSXwDJa1Wk4mJNo4rxNgsT8mLjFot2PLxpMmmlErowpmSVtu2RHxVVUWSJOS5ZO5JdSg72uFwyNTUNNPTcgyWZSl2lFKK6VLR8zUFSQvDGMf2SJOCJC7IspKq0omjhHAcYVo29ZpNlmdE4ZjxeESjWafZbJDlGXEcYRiSyy1S+QJNK3Fdk+npaVzXEZlUJRuYVrNBUQqVtioNNCzyvKI90cB1PUbDMaBhmfL+KP0rmoaSY8v/m1qOZULgOczNTFELAobDPnmW0dnoEMcRpsrwnZufU7LrEsf1sBwXy3GYW1ig0+sxGAwxTZsiF4l+VYlfYlPul2UZ09MzzM3OMR6NOHvmDBoSBeRYNg/cfz/NZpObb72FSFHogyCgWW9w9swy9993L+961zspi5wkjsjSlFIBdizLIstlMmNZJvW6eEzb7RYzMzNYpkW/PyBJUxzbpF6vY9nyONPUydKUZrOBrmt4vosfeDIB1eDgq69w8UUXU1aVKhqmuef+B7jh1lswLIvecIDpOGiGIedpWWFUgKaRU1KZBjklR08c56VXXsG2LYo8o1WvsW12jprvUyFwuSgaY+hQb9Qo8hSqgqrMWVs5y8z0JLt2bsfQ4PTyWaoypxb4mIZBmkiBrsnHrP5sjmw1JC9ARX1sbnY1TQ6MrcL3tW8TQZ7K9VWTSsPQabUkqunll14iHI+5+aZbyPOcgwcO4Acu0zPT7N27G12pMBzHIs8zDh08xMUXXcyO7TsEYkSFZsjUN0kSXNdl28ICF198saKAG3Q2NqQJWJfovFIRl4tClF2mYTA1OcmuxV1keYrj+Rw/cYJOpyuRbiePMTU1BZVsZpMkwfN91tfXsC0b27JU9JEBmkZZlVvE4VJNgCug0oT2blgm6Dq6aaIZ8o4OxiNAU1BLja985SvcfMutlGVJFMu1xbRMlfkKJhWmbpJnBeFIpn+6ZlBVoOsCMh2HMbbt4Toew+GIY8dP8F/+y3/lrm/ejeN4fPBDH+Y9730/V+y7kuXlMzRaLeYWtjEYDjly6hRercbK+joYBm9/17t5+3d9F9Ozs8xu20YJjKOIMImxXJc4lcZJXlWSzKGioTIVGyMKgc0CWCx6pcqjRRVapZooZqnAWCXVpE69ViPwfOJxQhxGxGFEGkUUmfidq7Kg3+2wcuY0vU4Hqpx64JGFY7SqpMpztKoUr2dRUA9qXLB3L816gyxJGY9GNBsNmvUG0Tgkz1JarQaWaZIVKeuddVzPISty3HqLo8vrNLfv5o8efJAoHTP/2YeZ7fZxaxlHJ3ICt00zaOIBZlIS2Rpa5mFgEmcjNWCSRu1mwdaoN0iShLXVNRYXd/Cff+VXME0b37OZaLepVMN3Y2ODqckpDF0jU7FwlmmR5wXD0ZA4iZUMWfzbEvEjUDeRAAs9fvP/8zynyFPCcEyaJhRFjmUZog4yROVTqQk8FQrwJrY5Dfm7oRuvFdC6FJBSHMo1wbGdrUIySST2z6/VOH7iBP/sn/0zhqMR11xzLUePHWXP3guI0hTLcTFUfq3r+0xMTWHYQvdG16k0Xa6TVJTVa4DRzWm3YQh0ytB1DF3AcI5tMx6PGPT6ZEkqKsO8kIGTLfs2lNLvDc28crNxp5J3Ktn7heMxQVDDNAzOnj0rKo2ikPdck0aD7MnFV2wpX640QiV3uipLUW2WJaOioKsVZD6UBpiui266VKXOzbFG+/kTrNzzBKdrNUaBJ0V3HKtCXa4jlmmyY277X4/i99GnnqUopSMZJzHosrHxPE86lVlKluekqXR/RJZnEMYxPRWJEoaRyhHUGI5GNBpNGvUGaZbT6XSka2CZtFotajV/qwPkeTJNDseSvappOuNwjGVZ+H5AGEYMRyM8z0PXBWKwucH+oY+9kfb8zHMv8NhTT+M4jvj+ajU+cZ4N/LezXNfh7bffwoW7d7K+vs5qp8M4DOn3e5RlxWS7xbtuu5l/+ON/hz3nmW59O8s0hSr7wKOPkecZhmnQ6XR5zzve9obHHT+5xEuHjuC4coLXagFBrU5RbvpYSyzD5P3f9eYJpGkaHD56hJX1zlYHWtclMyzPc/bu2sGtN715knru+r8/8z9xHJG5+77HB971jnMfAsBXvnG3+EAd8X+YpmwkHUfiDPqDIV+/+14+/8WvYOjQqNX+l37gVrPJqwePcGZ1DYALdu88b/Hb6/X52jfvpVarMTU9RbfbJY5j5UPXyRV9UFcXqbLIQZMIjDSJWVpaYvnsOrOTU/ydH37zxBNVTF575RW88y23c+2+y7juyn3ceM3VzM3OnPd3mJ2Z5qvfuIeikGmdfN4FF+zeydzMm/3E51sPPPI4+194hXq9rrr6rvoMBVJjmSbTE21uueHNxe+Zsyv8y3/3Kzz29DM88tR+HnjsCe5/9HGeffkVls6u8vj+Z3n+1UM89syzaJpOlsm0YvNnffwjb/b89gdDHnryGRzHptPpCNkxFzmc4ziSbei62JbDD3/se85rGXjlwEEeeWo/hmGQF5J7qukq3kPTOXl6lW/c9xAvvPgCrWZDwCz/i6VrFd+8/xHG4YAki6kFgZqaGGiaXLQBRuMBpmVRr7UIw5B+f0AUx/i+z+z0jEyzHfEPF7kQ0DVdYzQYsbGxwcmTS2R5xuLiIos7d4pXNC8YDAbEcaxUL+JV0lW4/KbXt9EQUnKcxDiOvTXdybJMpM9msPXzdF1AMROTE1vSPMMw0FUUhGVZ2JaJ57oUhSq6mk3iOCYIaqAmZbYtsi/LlJzsQX8oEURpwXgU0e0M6PWGdDYGRGFCkubEUYqum+zYPsvERBvDNAnDMYEvPmqQqYpjO5Jzmisiqg5BzafZbEOl0e12KcsS33NxXRtNTT3LUsPQJPNzcqqJ1JwVnuejvw6AZNsWVBKTsolAsvQS1zaZm53Gcx2yNEGrKjY2NoijSNRIvofn+7TbLVZXV5iYmKCsKlw/IKjVaDRbLC2dQtdNTNOQ6VUFUSRkbEPRrIsi55JLL2WgJvDr6+s06nWyJGV5+QxPPfEk111/HQs7tuF7HlEYsn3bNrqdDr//uc8y0W6zuG3bliyvzHN8z6fValEpMFYYhWraEtNo1Gk0mtRqAo+R/NSSiXabPC+YmZmWKZahkStYlFg3GliKchpFMZZh8OrBV1lZWeXGm29m6fQyey68kIUd28mKgqKq0DSDoqqkSELHMU3GkUx8Sw3WNzZ47rnnMHSds8vL9DodLtp7AY0goMhziiojjoX2Wyi/elUWOK6D73nUaj5xFJKlCe1Wkz0XXEw9CBiPx4xHQ2meW5bkcqomJaA2afoWNXXz33U15UAV+INBXwjtqmAWNZM000EUDVmWMj09zfPPPcfKygpTU9Ps23cl3/zm3VSU7FzczjXXXC2gI8ukVg8oioJOp8P//gu/wDvf8U7xiav7q+3YVGXJeDzGMA0839/yqOd5jh8EIndGqM2Ziocsi2LLcxera8FGp8MjjzzKyaUlFhYWOLm0xPr6Cnv37qWqSo4dP87Zsyusra3x1FNP4fkBtXqdoijE72uYVJpcKzVV9JYqpqtQUV2lmgpLH0neFzRo1OuMhiPqQY3Tp06hAXNzszK5soSU77piq9HLCkM3iEKJmtwsSExDCqHBaMzS0mm+cdfdfPVP72Tp9GkazSatdpt3vetdXHnlVbietyVf1k2TWr3J2ZUVoiTB8n0uvfwyLr3scq697gbmFhaU/N6QHHiV9gEC2isKKWRH47G8DlOayqYl11zVC1RFk2TXV2pCB2AaujQSbIvJiTa1IMB1BIoXjsdEozFx9FqaRhiOGfS7dDbWGQ4GjMcjsT0YBihadJ5k6JpGHInFpihKLNMmSVKiMGY8jjB0E88LMAyTOE5I0gzTMBn2hzKVcx0cx6EqC8n/1ixcyyeOcma3bed3Pvdltne6tIuYtgUbZknoekwvLGLqJlQaY0PDrWyyNCHKQup1sQyGUSTNI8MkTRKmJqe25MlFXvAD3/8DTE62OH7sOK12myiMaDablGXFeDzG8Xw03aTSNIIgwLIVJyNL6XY7xHG82a1U01sp3gxd5LGWaiSaphR/ji2RXoZuiGoszbDUNDFV10ppdkqcVxAErykbHIeqEOVimqaYur5l00TTSFOZzBq6yfHjJyjLglot4OprruFd7343c3PzTExMgi6xVZryzU9OTRHU63i+r44bITlvWqPExiPXGvHly4FmGjLtLks1nTVN+v0+qysr5JmwZip1D9MNkURryNtVVq/l/Ral5MpXSlJdluI1l2YfovRRwxPbtlUzXjgyW43BSuILPc9F1zV6nS6JalKgyc/PRxG5ppFrGpqWY1Rgmza67VLpBp277mbty3exdPw4+d49DBfk3iT7dxnMVFVFOA65YOeevx7F7wOPPYmuWySJ5PXats22hQVqtRqj0YA8FwJqmpeEUShB76kEXafqA/aDgFqtTp7n1Go1KiQiQajNkdzAVCd/OBpimia+5ynvk0eW5bi2yJw1XWS5vX6fXr9HHMcYpolhCmUxVRlaP/oDbyxsv/r1b9Dt9anValDBTdddzeWXvhkC9RdZ2+bnecdbbqPmuTz4xJPSLdfg07/+n9l32aXftkTzW61mo86Xvv4NMelXFYPRiLfefOMb/LEHDh/m3ocflY2BLjEjhmlQIZMi3TBY7/b5wLvfft7Xs2v7Dva/9DKOLZRuDZFO+L5L4PuUec7ho0c5tbzMrsU3e04BPv/lr5IkidrAR3zfB88fdfR7n/9jdTFoEkcxo9EQ0zCZmZ7GNEzOrpwVqUmW8/LBQ7x8+CjLy8tcuGf31gl27nriqSd55dBhiqLggl2L31L2/PBTT8uFOc8xTcnfdF2XLMsZjSQOZ9M/kudSkBdFzng8FAlvofOR972HfZed/5hZ3L59i468Z9eurT/nK3xR09xXXnmFQ8dO4KsufhSF9AcD3n7btweo+sznv8RgNELXRR4pm+OIbrcjfvkwZOe2hfNK1/uDAQ8/tZ96vb4V4aJpGpZpMTs3Kx1GNUXY9MdomgAN5ufn+eB5orN6/QEPPPYkqco4rtUCNMS/ZCqJ3Hg85rZrruI973xjE2dz3fHlr3Hw2PEtWF4QBERRTJ5n6IaBa7sMhkNePnCIL339Ll54+WV2L+447zQeNR3/0p/di+tZTEy2ZFJmWZSlUIwnJiZFtpPL1GbYF2/dpjRY13XarRaNpmwwfd9THsCKRx95hFdeeoX+YMDFl15MENTodLtkWUaz1VIeQJHVFUVJGMXiOXZdkTYZBo5r4/sicbYdmziOGIeSoRonCVEYkqWyaYtVhMr8whzNRnMLYoG6yZmmiR/4+L6QXKNIQEi9Xo9erytTYXVTjJXSIU2Ftp8mOWmak2UFumZSljpgkKWSx6tpArSRTaZInLIsI00S8iyX4y+ooesapmlhGPKzqrIizRJmZqYwdIvTp5e3KMphOGZqakLOwzSDSkfDxHFcJqYa2KbAEVFKkUIBNgT4VWGoSZ7rOHi2xuWXXcKV+67Acx021tc4fWoJU/msQKwurudRVdIksCzJ7HQ8n4Vt2wnjmJGSuaNJvEShJLWbE0A0bSsPOwgClpaWRAZZwerKKpdecgm/9Eu/xNe+9jV27d3NeCSwlVazwWOPPsrzzz3H2976VgaDvkz9dAPTFBBbvVbHtARSIhYM2fiVZcHi4iJ5ntHv97HUpq6qKp577lm63S6mJX5r09TRNCGUp2kq907XZTgcURUZv/Fff4O/9WM/xuT0NHd985tMzc4yMzdHpkjAbE4JywqNCteyBf6j6xRUVDpMT02jadBZX2duZpZLLrwQx5T7joDSZKMmG1+RKbquSC7FVmNRljlpHKPrNlmact1117B75y5Wzp5lfW2N9kSbLMuJQoGzuY5DmiaYhi6NDwW1MXSZsMRxTFEUvPDC8/R6XSk6/QDTlkm649jU6zVGoxGzszNUZcmzzz4LwM033cLzzz/P6uoatmXy/g+8h23bFgCJsimLgtFoxIMPPcj8/Dw333yLWCEsW7ygpi7TRiUj9FyXKIqkILBkMpapwqisKtJCmiqWJRveUk0g640GrifU6Knpaa677jrq9Tp79uyi3W7T7fW44ooreOtb3kK90eDgwYNs27ZNTWNlmlkpku8msElG4CoXpVIjcZBzswJN0zBMKbKqUq5rMgm/iRdeeJ4L9u4lTSRKJs9zNF0+Q10N2ocjYbQ4lkO7PcGJEyf53Of+gN/55Kd5+eVXufKqq3nnu97N/PwCg+GQ2dk5KjQs2ybNM4ajMatra3Q6HRa2bWfvBRdwzTXXcsmVV9Bqt3E8jziTeMJC+TzzoiDNcjXVFw93luXESYqu6VvKQNOS6XpRSDSnbVsUmxJzTUNHw3UdakFAs9GgVqsReC5xFFGVBWWeEytAVRRFjIcjut0O4+GAcDymKmV6WZY5eZqQKvlzmqbYloUghcRaVRUCBRPycyXFT6kRJynjUUi/N0TTdc6srNKo11ncvkiv32M4HODYFq5tyzWy1KnXJ9CxsZptJi+7jJe+eSc3mRUcOI69OMlyq8bKMGXProsAg55ekK+LpdCrOximsfUeFEVBrvbMlmUxNTFJnok95OGHHuKlF59n7949AiSr1TFMC9cVWKBtO5i22BlRtjnxokqE1WbzqiwLxqMRaSoFrPiZQ8bjkdRwVUGaiKRXctdTpUaMsNQ003VdXNdBQyNLUybaEwyGA2amp6nKivFIMrnzPFfNUp2TS0tkaYrretx555185vc+w2233Uaz1SJOYgaDIWmWMRqPiZRntRbU0E2DRqPJ9PQ0QU0mppuNowqR+RelSJrFowu6YWIoiTVIrnKZ53iuS+B7dDodNtbXpXGkvaY6EMWBFLKbgwtpXKlTF1XnbvZvts5fWWEkiS6NeoN2u0UcJ9I8V7YRTRXylmliGaJ67fd7DAaDrel0kedoUUphGCS6RpaHaEWJVukklYbt+gSHj7Dj5ZM0NZvB7DTpVZeo4aaG53pypa8qsjTlgp17/8oUv6+hE/8SSzcsigoqzaDCIC/gzOo63f4A1/OxHI84yzFMnZnZaWr1Goap49d8DFMny1OCmo9lm6BXaDqE0ZjxOEHTTSzbQVfm+DiNqdV8ZmensW2LkydOsHLmLDpycxmNxiLPK8stqIphiuSnAsGOK4nluevZF1+SzggQjiP2Xf7tEWS/raVC3otSJDb/b63ZmRkWty+QFRloUG80OLa09IbHlEXBRmeDjc4GWV4QKiCEZpg4notfq+F6Li++cuAN37e5dmxb4D2336I6nhPMzEwxMzNNs9lkafkMv/GpT/Pbv/c/+ZOv33nut26tLJPul2U56Nq39uxuTr10Jcn4yPvfjW4YRFHM+voGeVaIp66q5OJqWrx86Cj/4/c+d+5TvbY08Q7qprYFSDh3FaXEESRZymg8pqxy8iJF1yX3d9M/lWa5SPGzivEoJktL8kxjPJJc4HeeJ4v3O1nvfvvbyLKcjY0OvU4XnZK1zgYnl06d+9A3rZdeOcAzL75Ev99nZeUs43C8BSZxHaXM0IRWe75VVaVkL0aSxWmYBkmSSARYFGOaFo7jYdsuvl/D3coplCnSt1pRlNDr9QEBWwGMw5AkSeQGUhR89EPnJ7HHScIX77pHwtrznJuvuoKFmWnq9Rr1Rh3HtYUmn+T4boBrOxw8dpKf+Vf/hl5ffua5y/c85X+TaIM0zYjiRMF7CizbATR8v4btbDaHKgrlny+VDEvTKixLZ2KiyamlEzz6yIMURcJHvu+j3HDTjRRVyWA8RLdMbNclL0sGoxGjKKJEQzNMDMuWSbYGmlZiOSLDFfV0jqZYBEWRYRgCghIYVkKSiExbuuQCuPJ8B8e1MAwwLQ3Xs9D1kqoE3xOCMpXIvfK84PDhIxw/fpy1tXXCULIX87wgSQVQWFU6aVKSJhV5pqFVNmBRlQa6ZmKaNrpuYlseumajYxH4DTy3RhylpGmO6wQEfh3PDQj8GpbpUJUa6+s9zp5dJUtzTNOWDU6eE0Yhw1Gf0XhImicMhn16/Q1WV87KNWlyglrNxzQ1dL2iUQ/wPBPXNbAs6VJbdsVEO2BubpJG3afIU5I4xjItBdsxMNT7Vm8EVJT4QY0kyTBNAYe1Jtoq7klRXisoJd1TZKOVdPPjKKLZaFKWhTTFMsl8TuIY13F46YUX+cIdXyDwA6pSoCs7dmwnDEPq9Rof//gPMDnRRtdkQ5JnUgC7rkOm5H9FkatiUSYiMsG16fUG5LkU491uj6NHjtNsTrC4uJM9e/ag6+IDkyJdrrXNRpPAr9PZ6PH4Y49z6SWXsm3bNtIs53u+73u5dN8VkusrwazkZYmmPHGGYZKVBbppkMQx6Tgi7A7wTYvpZpP5qWkuumAvjmOTlilZITnG5SbpuywpVbZxlWXYho5eFcTjIXpV0Kz5RMMOgaNzduk4aTjg7bffzJWXX8z6yjJ5PKbm27i2TpEnOOozRPn+akGAaYi/7+M/8P34nkstCFhdWeHY0aMMB3JNcB2XsqoYjkakacrU1DTLy8sMB0OZaHouK6ur6LrO7Nwsu3fvZDweSv6lgrpNz0xz8MABPvjBD+E4NpWS0ea5gDt1XduCSekqCmWzYSMbXZl+FUUhoUuV2MTiRM4DNI1ev0ez3eLiiy9mYds8aZbSaDXYs2cPl19+OVddeSUXXngh7aDGru07uP76G5ifn8eyBOBjKjqzmguBpskECNjK51Kb7CzPt+TAjuPiep5iVQgQ0LZsHnzgQfbvf4adi4tQVdimRTSOqIqKrNIwHZf5bTs4dvIUn/38H3HXvffxq7/xm3T6A372n/4cP/HT/4CJ6VlOnl6mOxzSaE+wsr7Bl/70TxmEMVFWUOgG+665lu/9gR/k2ptvZn7nLgzfx3BcKt0kyQuSrCAvKzTDJC8hU69faoZNErg0E2xXpodFmZMkEVDhOALDK4tcoHiWiWOZTLTqzM1MMdlqolOShCOScISpVehlDnlKNOgRDfsMNtaIRl2yeEhVJBh6gVblpFHIuD+gykts3cbSLExMLN3GsnzyXCNOSsIoJ8lA1z2Go4zhKGetM+bIsbO89MpxXnj5GPc8+DgvvHKUIyfWObq0jmW3sTSPMkoIdAs7SQnXVumfXaHp2VSJywU7bmD2Z/8OX0lDqho0HnqaPUcOQt7h0eceJ/ct6prHxmAdry5e3CIXOr1lmVTqvqsbJkmaEaciu7/51tu59ba3ctPNt6MbDqurG4zGMYPhmLMra1SaQV5WClhXYVib/BJ5btuSgn0zH1tAflLABqpBaxkGlgWGgcSQVTkaohSyLINaLcDUpUEx6PfVNV2gY8PBgEa9zvraOlEYKmq+J7agLGVtdZX9T+/n1Vdf5Zd+8Zf45l3f5OKLLiZOJGc5ihPyssR1hQHj+QG26+LVApqtNhMTU9QbTUzLJs2lAVyhS35vJcWubljohommJr6q7pVzrqqoyoJmvU6WpvS7Xco8Q1NTXWkOymOpqi0VgqGgUZvTcfl/kU7rqmEjWxSRk4tVK2dtbVXikAxD9tDqGiNKD4HZpVmGpul4vgzPNN1A0w3yosAqKuw4p5GUzKUGs7hM4jMsQK83eaJZ8FB0mg09odHtY7suhin7bV03sFTEpmmcfw/+/6/1HRW/hmEQJzLeLoqCKI4YDgacObPM6eVl1tbXWFlZIY5FthPHEaPRSN0ENsErnkQ0IJMfkELF3pQrKFqgrus0mw08z8W0TEajESsrK/R6PcbjMb1+jygKiZNkq6NvGgbDwZDhUAAH1Vbw+Gtr6fRpfM/HNExGozFr62vs3vWXkyOfb1WqGM/znDRNz/3yd7Suu3IfmqZJ4a7BqdNn3vB1bUsGIh66fr+/RaM1TQvXdWg0mnz1rnvf8H2vXx/9wAf4/g9+YEsaFgQBzUYTy7IkxLtRJwqjc79taxVKnprnKorjWyyZnogc2/U8PvDed/M/fu3fsXvHPJ1uFzQhIfsKljMaj0mShCeffZYVJW0+d+m6wcTkBBPtNqZ1/hNP03TxMqmstc2OZ5ZluJ7L5OQkk5OTzExPo2ka09PTNBqSS+n7Pr7vc/He3eeNN/pO1r7LL2VGQY50lWVnGCbfvP/+cx/6pvXY088wOTFJo9nEMAz6vT6nTp1io9MBJSNN00Q2wudZVVnR60kH8NTSEmEYSias5zEej1lfXydJErJM4sXG4zGZkvH1emJnON8aj8f0BwOKQgrxCliYn2dycgLPc/mlf/KP2PMtzr2XXj2gupEQRRGXXXQBv/iP/wGf+MiHqNclLgEl16/VayJVbTRot9vcff+D5z7d1sqzjPFoTBRF9Po9+v3+Vve51+tJLmdZ4nkezWZji6w7NSWNoCxLcWybRr3OnXfeyfP79zM7O8utt96KqSYig8GQJBHqsbO5EVU3uUJN6TTkcymUPUO+ljMaj7cgVu1Wi1arpTbUQmS2bQtNTb9s26YqZbrjuq6AcBRB0/eFMj1Qm/6iKBiHEn+jqQZdOA7Z2NhgOJTXm+UZtmWrzfprbeVMSbMMXTJARZ0jsuuyLPF9j7oCfVmWRb8vx18URZRluQU722QB9HpdBoOBijRyiGO5hhd5oZ7DFKmtoaPrhsjOo0jgHcrf3Gq1aDYb1Ot1gUv5QkZu1Bu4rksURpw8eZJjx44xHAxEFlfIJmNTGVGv1eS4rF6DkbRaLaqyIgzHW+9BVZWwGZtTyXWjLAUI5Pke9XqDM8tnSNQko16v02g0OHzkCJ/5zGe4/vrrSZKEmelpJicnWT59msFgQKPeIFRTwWZDIl80TTYz3W6X8Xis7iFyjfJ9n8XFndJcVedUpnJDszxjx/btUmhXcg8Fkc2F41B86YY0tQDuu/9+PvDBDxBFMf/hP/wHvva1r2Ep6SFboB/ZwW1+3ptQNVSUmG1bnD17lsnJKa6//jp27dqFpkj4w+FAPvMiFy+seu80tcGWaU9IGIbkmUwR2+02cSxpD6PRiNXVVXbv3s3HPvYxJiYnGQwGUmBqIukOx2OyPMOyLHXeDZibnyPLMy6//HJ+/O/9OBdddBGaruG6LvmWckAmRouLi7RaLbqdLpZlsnfPXoIgYPv2bTiuy+LiDvqqkaYr68VwKLDNOEmYmZnGMkVKHiu/m2HKhtNWvr2qqrBtm36/R38wYKx+37IsRbpqWuhKAuo4DrbaRG7SWvMiZzQccezoUc6ePUuapjiawfTUNFVVMUgiesMB8/Pz0txRTRLTlKn61i4cKYA3x0VVWVEUQqPN0ow8k+t5FIbEUUyz2RR1hOtSlCU33nQT3W6Xp5/ez9TUFLZtMzc3h65rjEcj7rnnHv7Vv/pX/Ntf/mUOHzqEpmn8wPf/AD/10z+NhsaBVw+gAbVajcFgwMbGBoZp0mg0qNUCLr74Et7xjndw3fXXMz0zja6myoZhCAguCmVSpvyOqAY6CIFcwGeasBAy8ZKWhZKGbqkDXqPvWqZFu91mZkZotK2WUPcHA7kfyDkvDY3hcES302V9fV3uf+GYOJH7RFmWW1apshTIlvycgizPiaKIfr9PfzDAMESZ0mg0yPOc08vLnDp1imPHj3P48GGWlpZYX98gUseIrUCRz+x/hjTNaDSadLtdwnCMbcn7H4ZjRqMRjuNSlAX79u3DaQuJ+Jqrr2HbhRcyHI04s7zM4cOHKauS2dk5bNtW74/Kw37dYWJZFnEUsba2hqEbhGHIrt27WFhYoLOxweEjR8gLeX0zM7NyLVD3OV3fKsmQS5kUW1meU6gJp2maW8dpoPKQg1pt6zywHSGRm5aFoaTLrlLmFUoxWhQF3V6XZrOB7QhTRFMgwCiSZq5hGjQbTZ5++mn+66//Ov/iF/4Fe/bu5R/9zM/wkY98lOFAIoQ8V2ybppIL1+t1pqdk6DM5MYlpWcSx5B8XEhlBWRZS3Kvhjab2WZv3qOo17ABVVYkCwbbV+SX3xUpFo20Wv4by8RrqfdxcmpJPa5t7fF2I+5pqaMkPkehMDY0kSQlDUVRlmdQgUvwqH3uWi11A7e83P4/Nc0Rev4rwUj+5LOU8G4/GrK720IAdO3YQxxG6UgEbpqiwKvU6jW8TWPv/q/UdyZ7vfWw/G50BcSo6d9OyVHB3RrvdFphVFFFWIklL4pg4joiSmKosmZ2fxQ98LNuiKMVLaVkmjl1H03Rarab83bWYnZ3CMHTW1lYZDUcYihxdC+pbeHpLyVkcxxE5ZCEn2ObUyzCkKP4bH37/1u9x4OAhHnn8SdIkJUsydi/u4APvffcbftfvZB1fWuK5Vw4ov57BD57HD/mXXSurK7x67BjNVovhcETNd7nlhtd8rUdPLvHiocPSRKCi1++TZiK3iOKIqqyo1+p0+wOmW00Wt297w/Nvrl07tvOWG2/A0CSPcvnMGfIsZRyOueHKffzAR7+HuW8hZfi9z38Jy5KctjzL+Rvfff482ju++jU0TWeiNUESJ7zzLbewfdsCb3/LrezduciBQ0ckJss0cRwbyzDpdLsYVHz8+z6KeR4I1hPPPEdSSGTM3PQEN137ZonvYDjgznvuRdOlMHE8gyxLCcMI27IVgKfCNCzGY4nK0jUT1wmIwpReb8jHvvsDXHTB3nOf+jtapmnS7/Z45Imn8V2Hyck2lmXy6qGDvPP227eKvXNXfzDgtz/7R/T7A9XBFUVDURY0m40taZHv+2ybnf6WwKv7Hn0cx3ExDJ16vcHU1BSaksQOh0OGo4jRaMzq6hr9/kAiNSwLz/XfcH5trm6vz10PPIIfeOqzqmjU6xiGwU1XX8X/5xMf59KLLjr327bWv/v1/856ty8ZwUXBrdddw6UXX8SFe3Zz9aWXMOj3efnlo5hKnh5FEkOjGwYf/8iHmJ58s/T5hZde4YEnnsEPHNoTza3JXhyljEeRwIOShOFwSBAEUJZ4novve3Q66ywvn+bYsSMcOnSAyakJfN/h+htvoNGoYRiQl5oUM/Ua7YlJ0HSR5eU5la5jOQ6mZdNstmm0Wji2heeKx70WBGhqIymbGZlCllVJovw0lm0RRxVJEglBsyrIc8kl9jwHxzFxPUf5pXSJuHFks5mlkpuaZ9KNN1V2pGnJjda2baanZ0jTkIp8K+PbdtQmqSoIagH1uk9RpBRlimFUjAchVSld3ihMyNJcOuOlhoZOFCasrm7Q2egRhjF5XuB5PpblEYUJaSpT+CJPMS2NRiNQRFDxPjmORZJKkSQ8AJuyzInjEMexcF0LTauwbYOJiQZzczPMTbWwLdm0jQYDUFAhU00KbNvCdiW2Jc0Ssqyk3mji+QFzCwucXl5mHCWYlk1ZiZdrc1pWVVCVOdF4xPbt26gFAkh75ZWXcV2XZr3BaDjC1HWefPwJNOAd73gHYRqxd+8eet0e62trdDc2QFF9UV17XddwHZcwDIniUEBnlkTgpGlCq9Wm2WzS6XRFYp7ndFWskOcGOI5Lp7PBaDym0agTJzEaENRqVKXGoD/k8OGjHD1ynLnpNrfccguNdhs3CLjp1lvx6nXiPEdX8UZFqV6XplOVJXmlCNJ5TuC6zE1Nc+DFl7DQaDebFFlKmiUMx0OyMqdMBKZmGkp6W1UYhoC4up0NsiSRzaKS2+laReC7GBoUWUJVFfQ6GyRRyPz8LAvz82hVRa/boSxyXMeXY6eQvF9d14jCaIsmfenFFzIYDLEMk2azgek4JEmCbQus84orruDFF1/glVdeYWpqimuvvZbnn3+Rfn9Akee8+13vIIrHBL6PplXKAuPwuc99ju3btzE/Ny/Ne8umqqDRaFCUUrRWZUWWZ68VulkuhHNHeBxUok4rNgnJRSES8UqgSXEqzca1tVXCKCLJXgP7GLbFYDBg+cwZTp8+Tb8/IE0z2dCqDXeWZSLTLgV497ptMqgJUFWKMqQoC0p13zN0HUPJIsuiwNINRv0+4WjMtVddxZOPP47rOGjAPXffzT133cMT+59mdW2dXbv38F3f9R7mFxZwXA/NNOkNRuRliRfUeOXAIYqyYnpuhvlt27nksst569vfzvTsHK2pKSzHoagq0qIgK0viLKegIi+kONuc7go1WjLWNwsmKXxFtqtp4No2ui5NP8oSyzTxPVdiOdXk0TYNAc1FEXkakUQhVVlQFTn9TofO+jprZ5fpbqwzGvSJwzGOaaJXFVkRYpsaVIUiOBfYpkWZ55S5yFkdy6UqNaocoqQgLzROLJ0lDFNOnDzDiaUzGJbPeJzRHUQkKZSVSVYIPTiOMorC5uxKh9PLa9QCn23z04zGfcJwwI7F7YyjiLzMKNIM3zaIbQN39zZuuelWWrt30m7WOdNbIy8zsmGEr5nMXriNcR6Tx4k0uZAmi6aJBD3LcjxXSM1VBa1WiziKieIYy3Zot9usrW1w+swyJ04u0WpNYJg2la6TVxXoJrppoWvq3FfF0GZzSP4u/6brmzJ8IYhbptgBxAMv57TAoUKlmJB9n21bOLZDlqTYti3nha4zGg5ptlocP36cmZkZhsMhJ0+eZP/TT3PvffdxwQUXYOg6ZVFSVKL6GY3H+IqHUWvUJZ4xqIGmSWRrKN5xaciIb7zI5Zojth6xAOVZhuP6cqyWcm2XX62i1WyQJgnra2sUufi/NcC2XQzDwDJNdNXU2Wyabd4byk3ljDqXX2sviKpDQ0CPm40X2xab08LCAsPBkAIoywpdPe713l/bMgnDEE0NBvIiI/R1ejb0yBjnY6oopYrBtRpMug2+/vCdfKKySfWSenOClZuvJlNNybKUazmlTPx3zG/7KyN71uI4fl2P59tfL7zwAv/03/wq4zDBtL0tn5Fjm3ieg04BVNiWjmVVCobjYpomZ86eZTQOmZ2dwTBMTEs6odJ1qqCs0dlYp1Zz0I0K17WwbZ3VlTNQVUy0JimKCtf28LyAjV6PLM9FkmPb0p0bjQijEMdxxH+Wy83GMAy+9On/tvV7fPPe+/iV//pbWIYJ6HzXO9/GT/3Ej73hd/1O1t0PPMSn//hPSNOUJEn44qd++9yH/KXXywcO8Guf/BSmaZGkKc1anf/0i/9i6+t33f8A/+MP/xhLxRrFSUIcxRi6rsAjOjMzM7SbLRzD4Bd+5u8z+20Clb7d9bYPf5yyKFnYPo9pGHz2v/3ncx8CwCd+8qfJspxa0GA8DPm/funn2bW44w2PeeXVg5w6vcwrhw5TlSUXX7iHm2+4ntZ56L5xnPBjP/vz1OrSOb/uin38vb/5N899GEmacnZlRXWNJeutVBRCUFeTraXx4MOP8aU/e4Aiz+l2u/i+z+9/8lfPm9P89bu+yaGjx6SbnovXM0kTqlI61nmWYTset994I1ftu+Lcb2dldY0f+YmfZWKiyfZtMxRFQRSHfPwjH+Htt59fZn33/Q/yu3d8hWF/iGEa1Gt14iRidXUVQ9clm9iV8/Dayy7in/6Dnzr3KUiShDMrK1sdSCk8JJ9z672poKLi5NIpfu7/+x9UZ0+nVqvxjc//7rlPSZKknF1dlbucyt/UdZ1Ws0WjXjv34W9Yd951D7/+6d8nz3N8XyZMP/6DH+O73v7WNzzuzNkVXjlwhGMnluj1e7SbNd72ltvOG5sE8N8++Tnu+Prd1OoOtZqjNqkaq6sdRsNEItnShHE4YGKiiWPq1Ot1up0O999/H1macN0N13PVVVdgOzbDYZ96vcZg0CcMQzp96aZOTU1RqzUYjcYMhyPSVGRSlmWTpBlU4HoeepUTuDLJdRyHNE/p9/tkucQbeZ5HnApgSdN0HMfh7OkRWZZSIeRkTS+p1wNmZie3KJdpKp1f13VJxhrLy2dkY6E2/ZsQllqtJv9WFKDJRLSoxPMeRxm97hgNg6oyqNeb+L4nBUlvg6LMMQwNLXMZDPpKMdHGsKQYkY3DWEnnE/JcJLSaLtNIXbfQdYs0zXAdi1rdJc2HzM5Nous6SZyT5zAcDEmzCF35a2v1GkHgi082y2i2GhKhp2nMzs7SnmjTdkyicUQSSfSTbQo4y1XU6bzKmJmbpjfokhcZ9fokpmmxY+dODNvm2IkTWK6HYdpkuUzmZYshxUSeRNR9lwsuvIA4STi5tESSJlimSPCuveYa+t0+/8cv/iJvuf123nL77ZQW7N61i+XTpzl06CCGpikoi05ViAUgSxI8zyXLZLJoGAb9wUCpolwuueRSqqrixIkTmGpCOBj00TSdOEyp12tMTrZYX19lz96drK2t0Gg2JK5uFDMcjDl29CTPPvs8f//Hf5ggCHhs/9Ncc9ONLO7ZSy8cUxkGeSYSWEO3MCopm8qqJM9T8jQjT1Jcy2Ky3eb0qVNE4Zg4jbEciyTLGEVjyrLCKZR6J/CkeC4yHMuWsBm12R2HYyxT4tiCIFCwywlG4zGD4Zig1iBOUvKiYjSOmJiaotVs8cqrB3j14DGZHil2h2XLRDwMQ3rdHldfczWnT5/GdV3G4zGFpmOZknvcbre47rpruOOOOzh08CC333Ybc3PzfOPP7iIMY6677npuv/VGKlLQoBZ4dHtdjh49wj/7Z/+MT37yU1uZteKvVbYSQ+w6qcrclYmKTGmSRDyMQRAI+M91ObW6jmHo2KZBVRZYpka7KZPBqiwZjcciSTR0Ws02cTiWSX+mcr51g6Iq0XWTXE2isnyTpK+KXqUIA1X0qqmOrhQlm3/XNDEX2o6NjoahQZXltOt1uuvrPPbII/wf//Jf8qEPf4hur8sP/dAPMR6PKCyT0XBI4HtYhklR5NiWxW/99m/z4Q99N832BI7rMTM7z569e7FsQ+S1ukGj2aA/HJFmKXkhsllN1zFMizSXabRt2SLhLktMy8TQ9K0plqkbVEiMVqkmw6LaFxWKZVoESulRlqWyEsj3eqqhnGc5eRoyHA7pd3t0u50tSFKepkKSR+SrhqFTVRDmwv+oShiPI/JUrldlUck1s9RIk5STJ5bo9Qf47QmKoiKMJL91OBqTJgUVBmUFRQEVOlQaRVlhaxIRV5bSOI6jiMXtDW67+VJG4zWybEyt0aTWnqLEZpiMaE20cA+kjLyKp07uZ58Z8fG9FzJdGdx7ZoNnVju0L7+e5s2Xyz2+J8qjvJA/lm1jWkLtjsIQKvBshzzPadYb1Gs+p5aWGA763HPP3fzjf/Kz/Jt//a+55tpr2LVnL+2paYpSdB66aZKGw61IokrFb21O79mErymJr67ruK4Uklmek8QCtEJDCmhNMqiHwxFzc3M88fgTrK2u8fa3vY0TJ0/yxS9+kZdefJH3v//9fOxjH6PT7bJy9iz1RoMoFLCXNMgFMNntduW6AUxOTVFrSL3iujLAO718Wo4vTfgbvudjmKZKI8ip1Ou3lBJLLAMOluWS5cK/0ABdA8qCyYkW62vrjIZ9qORY1jSwnTp5LmqbPC8oy0LxNIot5VGpCl/5I8eizFdlois7M9nHaZoualdNY8/u3RRlyVq3pyCNuoK5idS/3WpRDzw21tdYW12h2+2SZyn1KCO0DNYpSPIhrdxhTp8ii02mpqf4337vH3Lmb/4EAAeimEd2XU6v1yOJE9XE1cnV4OqtN9zKvn37+KuwvqPJ75e/cR+aZuC6PpXKgbNMg8nJCRzHhqrCDzyyNKKqKjqdLpVCfaeKAKgbBsOh+KkylQdFZdPZ6JBmMZpWEQQeWZYQRyFVWZLEKWmSMTEhmxTdlE6yoWSGArtKqDfqW0S/zQt+UeT88OtozyeWTnH46Anq9TqmYbJ7106uu+bKN/yuf5nVHwx4cv8zPLr/GYZhiGGY2LZF4DrousRBfadrNB7zxLPPoxkSSJ5mGR9852s05WMnTvD0Cy/hBz6FQsznKl85iiIJn9Z0slQkIi+89DJvveXG805R/7LrM3/4BeqNBmUhN5of+tj5s5Pve+wxBQioWFtd58Pve/ebgFDTU5Ps3bOLm66/lptvuI4L9u75lhPQb9x9P0+/+BIbG6vkec4Fu3Zz3VVvzjM2DYNWs7n1p9lovOHvrdYb/5xdWePBR57ckkpdf/VlvP895ydY//J/+lUee+ppDh49yh1f/hKNiQlWOhscPnKY40tLHDl+giTPWD5zlrfd+maQVS0IOHDwIN3+AM+V7n4UR5xZWeE97zj/z/zMH3+R1fWNLSl6vV7H9TyiKNoi8E1PTzMajdi1Y/sblAKbyzRNWs0m7VZLpLbNJo16feu9abc2/7SoKrjz3gdlM1JVXHTRxXz3ed4PU2WZthoN+a96rx1HxdR8i/Xk/mf5tU/9Pr7vE8cRaZpSVRU3Xn0FF+x+Y7RXvVZj964dXHvVFdx60/Vcc9WVTLTf3BhBAbj+/W9+hjiJqChIUwFEFWXJeBSRZwWzs3MyXdEqKkpG/QEHDx7klVdeZqLd5vJ9l7OwME9RFgz6PaBiNBpSb9QlFiyWTM0il5viZoEyHoeMVSB9mkmjTjq7FRqS2RdF0Zb8ulSZfUEtIM+FmCvNBhNKyaAu8hxdR01/U4bDAVBhKrJpnuc0Gg363TG1mkhhi7xQMTgmCwsLSqJpbEVidbtdGk25tpuGzXgcUxQVjuOJsscWwnUcx+iGhm5oxCPJa56anlKRVqlANoqC9Y0Og8FAaNqKGg9gOxaWoeBJiHwarUQ3KnxPvJLSM9elc12k7Ny5Ez/wlZWiZDAcMhoOpbAbj6iomJho4wcBZIq8a9vYlq2iNmSaXFGBrrFt+wJJGlNWBZMTM0RRzI7FRbq9HuMwxLRtNMOQTnZZbM3OqqoiSxN27VzEMAwqKs6cOUO73SZJEtIkYe+ePZRFwe995jO85z3vYXZuDtsXSNPKyip33/1N9u7Zg2WZxGEkBH9duv8gkuWiKDAtiyyVTbDreUxPT7O2tkZRiMc4VHAW6baXpInAxLrdDlNTE1SVxCXpulzzX3rpVVrNNtdccy2OBdMzMxw5dox911xNUUGmiLibUmrLtNAUZRsq4lQkz5Ql4WjE6soKjiPe9f6gLwT0LMV2pLFEJhtb0zIp8pwkkWzmNE3U6y62JqOagguKDM/CME1a7TZZnkuMkCa5smmaEkYRu3fvZu+Fl7CxscHS0hKObUsGcZoy6Pc5fPgwrucSBAEHDhzAdVzqjSZJkmCYBjsXFxmPRzz91FOYpsk1V1/N2bMrnDhxEt/zefs73oFhgG5IhIpAgSBNU6666ir27NlDoV7bOAwJ/EApKkTOWZZyLortwWJ5eZkXX3yJ06eXsW2L4WjE2bNneeLp/fi+x9zsLJZpEI0lQzuKIkzLotlqYVnii6+AIs8oC4EJ6UpZkqUZaZYRKzVAWZRourZFwX6t+JXj97ViRCA9mqLco6SXqYpcqsoS27TodToEvs/62jpZnnL06FG+93s/oqLMTNyaWAoylcZRFBmD4ZBLLrmEmekZdu/Zy67du5mensFQctdSQYN6vZ4CcslUT9d1iSDSxMZU8dr0UJqyAkvcjGbRlH0kjgQAaNkWjXqNRqO+ZZnSNdkrFoU0cw0lzS0VlbvX63Ls6GFOnzpFkiS0220cW+Br8lKkgasroq+uaYSJ2IE21jcY9AcYuolju4RhRBRGrK91WF9fp9fri8UkTQmjWBqSitlQVZCk4r3UdZOiEAmyYRp4tklFhdSGFbZtYRkFpp7hBxatVp1Or8vE1AyuVyPOUpIkZrs9Q2KUjKox2x24wA+o6SZxvcVIN+lkFSuFWDPqhidqyULsX4YpSQEbGx0mJycJR2MMXY6HWuCTJAme4zAaiT/+a3/6VV5++WW+8IU/wXYcdu3ZIyoTBV+yTbGtVKpA27oGq/05yo4DYuULI7kvoqL8iqIgSaVJYhimNEpdl5MnT3Lo0CFuvOFGfu7nf56vfe1rzMzM8PGPf5yrrr6a1bU1er0e9UaD4WCA47r0BwMqJK+9LEp8Zbmp1Wrous7S0hIPP/IwGxsbaGpKHQQBruuJLFoXhUaei1JJVwBQTZN7iq5p1OuNralvUYhKQ3r/FZZpMhwOthgI4mfWqTAEMvq6AYEoGeR83HyfvuVS57bUOlI4p2mq1LWlUNvDSJpdyqqk6wLFtG0Lz3GBiuFwSBTKdN1KC3LTIKxKkizCSitqeLTbknTx+LFH+EeXX0WR5Qx0g1PtWcLwNQuqqYjhWZb99aE93/fwfuZmZjANqIoM29CYnGjRrNcJR2NBuOcVaeqQ5RrjMGYwGOF4NpWioo7DMUWuk8Ql42HBaJgRj/sYRoXvuXieeExsx6WsDAEcoNOcnMKrNSh1Hd0uyIqYKInJ84o0KaEy0SqLLC4ZDkboGky2GjTrPh/94Pu2fo+vfv0bHDpxnKRIcQKXt95y47ecFH07q9fv80df/Ar//F//Ovc/8hQHDx5i0O0yPzOJZ+u88MpL3P/oIzz82BNsm5s/b87rt7u63R5f+vpdWKbNeBwxGo752Idek5weOnqUux96GIAkLuhsjAjHKWBiGS6uU0PXbMJRzGgYcnp5nSee3M8N1+w7b9TMX3Q99cwzPPH8c1iOgaZX1Bs1vu917/3r11fu/DMoK6IwxDA13vuOt72p+P1219mVFX7r059j0OsRjUMcy2Xvzp1cf82bi9+/6Dp67DjPvHwQv+bTnpjgY9/9HnbueHMm7cuvHuCLd34Dx7HxPYcTx44yGvbZvWM7Gxt9kjhhsj1JEIhy4cZrrn4DqXtzNRoBjz/zLONxwkanR1lojKOEvbsWmT/nInLwyBH+9J67yPOIQRSTFTmmbRKnsRAMh3KTarZamIbJzm0L3HjdNW94jr/o6vZ6fPWue4WkadmUFXz8I+cnev9F11PPPMO/+o+/QpqGbNs2i+NY0kgrC268ah8X7t1z7rd82+t3fu+zPPPis4QjKZi0yqDINVbOrDMajpiemqDdrhPHQzY2VimLDE1vkmZwwUWXYbsBRWlg2i55ARvdId1ehGEEjMOSorAkcB4NXbMoc50kKilzA8cKSKOCJErIkhjXMajyhHa7hWE45HlFWWnEscTEgUQjSBSThmObGEaFrkEWG7iOh2U6JFGOqXtkiU4Wg4ZFllSsnt1gNAwJvBp+zcYwS4ajDrpRYDkVzaaHYZaYVkWlFdJoTEKyPCEcWgz7GUlcUuTi7Wy2GtiOQVBz0bQCw4Ra3ccwNMKhyEgrSjxPctfzTLzL4zCUSYiajOm6gecG2JZHFEcURU57ok5RJiRJRBKn6hplkaUlvW6PNM3QNYc800jiktEoY319SBxWaFhopYZrWGhFwb5LLiawTTRsLEuI8LVaQLNdIy8TxvGI4XjA9sXtDMZDojTD8eqUhoHfaFBvtlk6dQbPr1EWOmUJlNKRNy2DNE8k0SBwuGDPLgbDPqPRiMFwJAomNC66+BJc1+fll1/miccf473vfS9JEjO/MMeZ5WU++5lPszA7w7bZKVxTJ09idE2aIIGK3kqzDMtxKKsSz/cpipyZmRlpugxHQv6OY4lJiSKhhVs2pi1S1dFAjvGJRgsTnVajxdHDh9GqkkcefoD5uWna23Zw7yOPcPnV17Bz7wUMxyJfz7MSvdKwdAtTNzA0mUxnmRRdcSSyYtd18QKfPE/pdNYxDQOKHLKMlu/j6gZpEqNVlZCN1ZRH13XKQuwZVSmxI2EYM+iPKCudPK+wHQ/fl2M/TWKSJMK2dCgTdC1HI6WzcYYyjZmdbrJrcR5DKxkN+8pL7jE5NU27Pc3uPRfR6Q3x6y3yIsWyTKYmJ5mdmeGee+7h2NFjXHXllbSaDZ547DGKIuWdb38Lu3Ztp6oSTKMi8D0oS37zN3+TBx98kB/90R+V49IwKJEJNlolk23bQzdM8rzkxPGTvPD8yzz33IscPnSc8ShhOIg4fWqVQweP8crLh1lZO8XOHdtpNOpiTUJH00003SSv5P3JikKKo1J8qBXy70kqMMAK2ThbKiLFNHQMXSPPMkpk4o4qbjQdLNsmqAXohi4+f8ciL3LiJMIswC9NjAKMXEc3HHQ3YFxUWM0mLx86xJ7de4i7fYz+iJpuUtY97vjCF6g0jYXFnWzftYf5xZ1cePk+5nfuoj41jel55LpGXAqIMylKsrIEXWBJYldT/tNSAEFVWWLqGlpZoJUlOiVlllIVucBryhKtKtEqgZHNTE0xMzWNbRkkSUieZVBpW4VmWWrS0Cs1xmHKaBTT7Y44cuQk/V4f0zRpt5pURUJVRsTRkKqQxmSaZmSFRhxDXuhEo4TxICWJSvJMp99P6PdjorgkzjTCpGQU5fiNSZZXuxRpSZaW2HZAkhSEUUZeGvI556XKe9ZFzVMVZFWMbulkRURJQq1uY9gaSZ4zGKdohothOCTRGMfUaBYm9bFL7DpUpkXdabOeZtz30uO8fP+T3NCNcR95nNlU54FFi05YsmNqL2aSY1QlmlFwIuxx98OP8cgTL9IsAmZrs2hJiDNRkeQjstKiMnS8Wg2vVmNqZo7bbn8LN998C2srK9z55S8z6KxTxjEnDh1gamoGS9exTQsdTajgeaGI1yVVXpDECbZpkicp2TDEwsTWTYokY9Qfsr66xqA3YHZ2jnA85sTJE0xOTnLy1Ek826XdavGJT/wgV+67knarxerK6pZyoChKDMsW+5zlENTqWK5DrVnHrwX4QUCa55iWDejsf+ZZgqDBJRddgmXamLotipdSeB2aBhUlWZ5Jdrmh02gGeK5D4LvoOqRZSpbJfcJSwEpp5laqIBR6tqYZAoTSZW5bouL6DJkiF6Wc16iYuKyQBlyFBro0k4VnJP7cTTp7UUh6QVkU2JaFbdlEmTQaUfR+NB3dsDBMaRjqmk6apIyGQ4o0QzMtrLBCXw8JmwE108XVUiJ7zDef+jM8P+C2qcvIfZ9x2WNtapcA0sKIeBzhWjaOaRMNx1x4wQV/PYrfR/a/SKvVpKoq8izFMA18z6fIc4ZDmVKNRyNKDKHnZilZljE/P6dohyVRGJPEmUBUUpmUmFpJq9lg165FLFMomlEY4nkOWZoqKYtOkUnguGlaWLZLFMaYllDr0iQmTWOiWDqPgS9Zemma8/Hv/fDW7/Hok0/S6fWoqGg06uzcvo2LL7zgDb/rt7uefuY5/u2v/gZPPvsSZaGTJDFRFGKaJlOTEtshEpKIYRhx1wMPEUchl1x44V9q2tofDPiz+x7gzJkzrK2tMRqN+ds/+P1bXz92YolH9z/DxsYGSSwds82TzlZ+OQ3IFSRE02C90+OJ/c8xMzXB4vaFN/y8b3clScL9jz7Gf//s50Wq1xPYyfzcAh9895tjcADufvAhhqMhiYKHWIbJBXt24X6LGKNvtc6urPKZP7iDoyeWCMMxfuChazrTE21uu/mmcx/+F17HTp7klcPHSJKETrfDT/3YD593+vyNe+7n8aefAeW7aDSaPPXk0+zbdyXbt+0gSVLqjYbkx1VAVXLZxRef+zRMTkzywGOP0dmQyBI/EFT/aDzi9nOim75059cZJbF0zA2JASiKQhUNUlyNR2M0EEDG9MR5c37/IqvT7fGn37yXoBbIZ93v8bd/8GPnPuwvtAbDIZ+940/47c9+ngoYDkd4rnTts6xgOBxSFQW7d+6gfR7J+5+3fv+OL/K5P/kKSRqyffsCaSKWhCSJBZDkuWhorKys8tJLLzMajbn8ssupKoNGo64w/ir32tS3JtK+/xo4T9N0ms26AoRElCXoms5oNKLT6RBFYypEoux5LoaSNGkaZLmAhIqiUHaJlDRJabXa+H4g/jbDwjKFuNwf9CiKXF1fU6qqxHHlfC6KjDRLKCuhC+tYDAah+CN1i153iG25RFGGaThYpke/NyYcJ5SlTlnmRFEoG2ZKKkoMQ2dl5SxVBa7j4XoerdYEZVERjRMajQa+7xFGEXGiIpNUUWYrMnhRSJ6wZZsSgaNVBDUP33cIoxFxEop32XewbVMonFGIZZkEfp1arU6WZTL51UT4ZZkGZZlRFim+53DVlZfT63aIohCqEseWmDxdF3lwlqVMTLRxXHdLVmw7Dppucskll7K6tkYcJziOuxWvVavXFIhstBVbs33bPL7rkmY5y2fOUm80iaKYCvCU7/b00hLHjx/l9ttuZ2FhHjT4wh1/zIMPPMDf+Nj3YRmSX+koT7VtCTAkikJarRZ5kZPnhZqEGjQaDQaDoZoSgGVaWzCrXL1Wx7HxXIcoFCCd5zmcOHGCsihYXVvj5NIS+595lve+733kVUUYxVxy6aXYrkuv38fxfJk4G+KN1lSUSJbKfXw0GpEkMa7rYBnCSkgUHMg0TSpVvGRpytramtrk6a9l3k+KNB8FUYti8RFChWHKlD2MQqqqIk0TRiOh1ldVRVCT/GVLwb6KvCCMQgLfJ88kReLKK65ganKCp/fvpywK4iQGSso8R9fAMDV8z2XHjm088+x+Hnv0EXbs2MZVV+3j8KFDrK+t0mw2+O7v/jDj8QjT1DAMnTTNOLW8zH/59f/CP//n/xzP80nSDN0QP7ZMX8RHiCaWj6NHj3Ls6FGCWsDuXbuI45iVlRWqskQ3BDjn+y77rrqcHYs70DSRMjq2LeetIROyqqrEn7iZ9angcVmWUioPoKFAOZsEeMMwyLJMrle6EP8D36etmqBZmsrrkLGUKPY8nyROGMYRqWOSmhqhlpOYJbqro9kahlGxc3E7q501PvP536dq+sSOyfTMPO9897u5+ZZb2L17D/Vmi0azhWlaop5Q539eFBSF2C7kJij/qTYlnMpKt6kG2ZyauY4jtgIFQNKUV7TRELjd7Nwc8/ML+IHEglVVxXgU4vmBSJrzkuFwSJ6XrKys0tnosLEh8K7HH3+C/fv3E4cjbNvC9z3iKJRYuUS+N8+kcE3Tgv5gzGg4YuXsWaIoFhmqblCUkGUFeVGxurbOxkaXwWCoiMCVqO0wcDyfCp1ClP+UlRQ78gZsTkIrLNOjLKSfRKWTZxVlXkGpcfrUWVZXN5icmMYybcIwowwMOsaQQZGgmxbNWh00kWh//Qt38OKjz2DoHhOVTbM7YN40OJUOuHTPTho1n1FnyExzhsD0WDp2grMrp5mZn2JmYZIiTwnDGNP2SfNc1CSGgee50mwKAqanprnt9ttZW1tl165dnDh5kqBWY2JigjvvvJPp6WkOHjrEvffdx9zcHH4QUJRyPMRxwnPPPYdlmnzlK1/h/gce4JOf/hT3PXAfzz73HO32BFNT02Lji2PCKGLn4k6iKOLCiy4ijCJ0w6TX79NstRiOx6DpOK6LFwT4QY1ao06tXqferKEpYN+ll13G3Nwst1x3LYuLi3hBwPz8HLYt4D/HtsW2hpwjZVmKN56Seq3G1PQUQRDQ6/XEhmCaZLlYCMqyFGVQWWJZQvKPwogsz7Ykz5ouHAnx+UvxuilprlTcpLapVqrU45V6Q16SYgRU8r2i9JBrbqGAiJZlS267Ui+haSJ/Vl55z7HRNSReajQkyzKGSUJoFCSuRmGBnVY0qJHMt1iP+uyYr/G+1GV2ss5g0OHs/G6SJFY+bWEg5GlGVZXs3f3XZPL7jfseJYpFmpfn+VZ2WqI60ZZpKcmTQZrGUoQGvgKZ1EVaYZjomhjp81w+MM8VErFM/iqRR2kVrVZrSyqR5SKhcj2PMBrh+wFhGDIcjEjiFMdxJZbFkCgLXdMk49I0+f6PvAZdGo3HHD91WqAOtmj5r7vqLy57fmr/M/zv/+d/JFX+ml0Lc/yDv/tD/Nw//Al+4sd+hA+95928/bZbueSCvdQCn2OnlglqdQ6fOMXRE6e47ca/eBHS7fe556FHpIuussV+9Af+xtbXT54+zf4XX1YHvYNlOmi6TpEXmKbEVWjKX2iYBnkusrMkzdj/wqu88OrLtBt1Jlqtb6s4X1ld45sPPMh/+eTv8vRLr5ImCcvLy6RJSlkUBIHPR9//nnO/DYBPf+732eh0sC0bNI2jJ5f43Be+CGXB7Mz0eaeir19JmnL/gw/z67/1Ozz/0qsMh0NsJb3P85zdi9u59f+F4vfosRM88OgTdDodPvLed/C222899yEA/Npv/Q7dniD4g8DHMuUmnKYpExOTlGWJ73mSb5eldHo93v3Wt5z7NJimQa/b4+UDh2k06iIRq0rWuz2u3XcFraZ4jfuDAf/xv/93kSPGMd3+iCIXAqPnuZSlSHFs28ZVn/fC9DS3/CWOu9evXr/HvY88sUU5zbKUv/2Drx2D3+5KkoSDh45w3yOP8qnPf4GTy2eJY5EkpmmK7wmtOI4TyrLk7HqHL3/jbtbX1zENnW3z8+c+5ZvW0WPH+Y//9b9x/+NP4/s+tmNhGCbrGxvkWb5VUFmWxVNPPsWxY8fkZnjLrfi+T7c3ZDQek2cpU1OTmArWkSSJ2qCo/ONC5KKOI40507AoiookFUlwHIsc0fc9mu0mpim+Iw2NJMkoilyyLpOENJXXs1nYoknUg23bFHlOZ33IeCS+v0pJF23bxrZtppT9pMgF+jY5OcF4JHKkQtE5PV8IkHEUYdsW9XqDNM22boyOLaToVBFsHdWM0nWN4WBAmqVARb8/EA+8W8OxRcKcZwLckQ3sazAQgQZvZv7q2I7NxESb6ZlpbFu8io4jhFpPEautzcdaNnlWKhib+Cs3SZemqWObOo5tMjMzhWlopFlCFMYUucRFmYo4mSQxfuAzMTFBnCRUFTJVLUsmp6eZmJjk7JkVDF3F+mQZ9UaTRr1Br9/D830p9pKEnYvbiUNJKuj1BlugkiRJCMfitT5y5Ahnlk9z4w03snv3LtY21vnN3/gNbrzhenZsX8A0DcajkcgydR3bdsiLYsvOMxqPsW2hGNfrDXRdp9PpoGkCLasUoCRSVhbP88nSjMnJCUzDIEliRaSvaDWbDAYD/vDzn+eaq6/lbW9/G73RiMmpSXYsLjIaj0VSr6IDTdMUz39REkdincjyjET52BxHvJBxnJBnkmlrmwIeG49GQjbu93Fdj6IoCUNpYnier/zTbEn941hgmJubu0rJW4siJ05iyVmtKmzHxvVckQqWMiVpNduEYYRhShG6vr5BqzXBW9/2dmzH4cDBgxSFHDuO6+B6tkyFJya45557SOKYiy66mEsuvpht2xaYmpxkfn6OiXabsqxUhJVFksQ88cQTtCcmeN/73rfV2DHUsViVr0FqHNtlOBwyHodsW9jORHsCNI04TkiTjEsvuwzP89i+bTvXX389O3Zuk3NP2U82i32R+sq/y2RXNriycRZZ5ub5pMnpJT/fkVgs0zRxHZdaPcD3A8qyZKTsFoXyDIskW/zJruvS7/cYjUNc30dTTdyyksaEDLcr1ldXoaqoBT43XH89CwsLzM3OSYFdr6n4uFhqW02ilDaL3nJT7loJW+INSz1eU7Esm9cQebxYD1zHQdN0fN9jdmaGyYkJyUlXr7VSBUdZlkRxqHgwBbbjsL6+zmAgOdv9wYB777uP1dU1DNWE2vRC+p6D5zkUmVz/NE0TL3IJmm4y6A/p9fskcUiz0cRxPcqyIooF5hdFMVWl4Tji/YyjGF03BDak66pQlri5oqpAQfR0TZNPuixFKqwk9lDJNawqsUwDQxfbwHg8xHFM6nWPLMsxbI2gEWCZHuNBhKXpmKaGRcpUnrN+4BhFv0czaMKuOYaOTdfzmWqIxFvTDOqtCWbmFzh06ChZHLNrcZF2q0ZZifw7ycXDf2b5DJZl0ajV5D3XdbIspbO+zszMDPuf2U+r1aLeaGBaFnfccQd/8Ad/wDPPPsvnPvc5fuSHf5h77r2XnTt30e10eOH557li3z6+58Mf5hd+4ReYm5/n/R/4AN/93d/DB97/fubmFyjKkmaztZVYsL6+TqPRIByHW9J3SSkwQBO6e73RwPcDbHVOaJrOxsYay8vL+H7AZZddJvR6XWd1bR1TWYZSRWHvdLu4rgNKylwpC4fnSbqBaRpiT1B2FdO0JHN661gU1YxtCbU7SRIB22lyvTAMea1VKUXs5jmwWdzqulCdN/tEuiaTXnWiyJ/XnTebDTORQIs827ZtCqRolwdK8WsYYnnyHAdT18iylNFQgJ9lJb5/x3FIDbAzjbYTMLAKdu/eCdmIt+QBrqMzyEJOTm0jCgWoaxomjm1TlaISunDvX53J73cEvPq5f/Orkrf1OhhOkiRoCm5imga27ZAkGmWZkRcpml4xMzOBbctmWUMnzwUSEI4TbNthsiH5lq7rYFrqYqQiRgzDIElz1tbXQUElorRkZmaG0WjAeDzEMHTa7RZZmjEcDkiTFEMXEm2j0eTzn/yVrd/j/oce5ve+8CdkaUJJxa3XXc9P/u2/9Ybf9c9bZ1dW+Ds/+/MURUmr1eaHv/fDfOjPIUafOLnEv/lPv8YoTtEMkx/+3g/zgXe/2Sv5v1qvHjzML//6b1JVFVEc0QgCPvXr/2nr6/c89DC/9dk/xLQsOhs90lRw7Js3Rdu2t+BXeZZLF99xadTrtNtt0CrQxHN21cV7ufziCzFMmchqmk6vN2B1fZ2VlXUefuJpcsugyAUAUBQiUxqNRmxOGoMgEBT/cITruky2A7kAIP6eohS/x+bUBESS5TguM+0m1191BRPtFtsXFqQznaacWVnh1PJZXnjlVVbWNojjmDRJ5eboOuIjy3Nmpqa4Zt8+6ZqVFamKz8pzweVXlVzITFu6o1mWSdNA5T/rKu/3zOo6L756kEF/wEW7d7JtbkYugGrql2Yp6+vrPPHM8zQbTfFjKm9RnmU89NBDXHnlPhxH4lmGwyFhFLFjcZHrr75SfF6b0QoKerB06jT9QYjt2OJBHI8A+J73vZv3fde7KIqSVw8d4iv33EsURRiGQRjnjEYjirygVqthKu9WWchFOM9zJpsNLr/4QimoTCF5m6Yl8CXdJIpiUW6UlWyGESqpZdvkuXiqSjSWViTyYWVV8uTedtP1agoh79tmUaYrz+RmxAgVGJbFqeWzvHjgEFmW4vueapBZdDodHMel1+vJhV+TC/rU1BSjoYCYkiRB1zVatYBrL7+ca6++giAItqTorx46xGg04t6HHuXZl14lTiKmJieZnJrEcnX6/T7jUcyJEycBA8f2SdOMZqMlMV5RJI09w6Ao5aZab9RUwSowlex1gArTMCXj3LSoqpxxGBKOI/K8JEslf1JAGBatlsR6dLprqjESS2MvE7mzhr4Fzolj6aQ6riObPoOtQsQw5CZdVeB5HkEQMBoNaLYaWJZBHEdYtnjbk1imz6PRgIoK17VFDaA2CFNTM1SVeP3yvGAcbmDbNqPRWCiQmtx8szyHComgMEySRDbMliavpSgLdOO1GLairMiygjTNKPIKXbfIi5IsT6hIqdVqTEy0SZKQOAmx1JQ2UVMp3w8oioLRaEw8rtANk8B/XVxPVZFnCc26y67FeXZsm8N1DAY9iSRptdrMzkzjew5xHNHpdGi0mkzPTHNmdY0oyXB9D9fzueLqazm9fJbV1TXJeq40NN1gYWEby8vLjMMxtmPR6WywsLDA9oU58iRh6dRpFWkiXiuUbz9NEjrra4SjIR/8wAcoipzP/sHn2P/0U3z0e76bqpBM0Ea9DlQ0G00MwySMYmq1Op1uh1D5Kauqot1uMxgIYT3LMtlooFGoCJEgCPBcj26ng++5WKZGlqTs2b0TTdM4cOBVDh8+wvpGlx/9W3+LvCi479FH+eCHPsz07AxRkmCYJlmRK2CKajgnKePhmCxNxWNZybWEqiIcjSiLAlOXYsY0TLRKYqzyVAisUSy+r6qq8H0fKiSCw/fkfNn0N28CZCpwXPG0B0Eg56wiGxumgesJjV5XkVoCI9IoAU2TeCzdMBmHCa7nMxiO6Hb7bGx0OLl0Cq/uc80117C6usqzzzzD7NwsO7Zv5+qrrtoC80BFlspU1bFFrliUJb/8y7/Mz/3cz4PyDeZqooeCgdm2I9MeXbz5uqbjOC62beP7Nc4snyFNM/wgoNftKbhNSVaJsk17Hf12s/Crzi0CQRQj5/y7putbtFjHcYiiCFt5vcejkZLTa/QHA2pBTRpZo5GCf1l0Ol0MQ+5DuuORmyaVXolCg5yaoWOXFWaS49gOum7QKXPM6QmqsiJdXifPcyYmJ1WxbG35/wolaZbproama9hbd/s3Lt2Qz2ATXGWYJrZlUa8F6voj32eaJq7ngTpeTFPk/mUlKje5hhecPHmSAwcOMjs7K40C3WT5zBnWVtcpCimmqqoiikKOHznIxRdfgO86tBo+STQijiI81yPw60RRwnAY0+uPRLFhGapoEZJuVekUFURxQq8/pCghz+TaEAQBRVaQpjlploMuk185bnV5zzSJySyKXGLsnIBE+eI1kFgsS0fXSiHcU1Kvu7TbDer1Go1tLtQLjNyinvu4mo8dBFRFzmDlJOmTL3DgnnvYNRhy5e4FLrzwQv7gtt1Mb7+A1tQC27dfyrAvgNReNKCTDZmenpB9OQaObhANI1bOrlCv12S/WJZUqgkbRxGj0RBHARd1XZeGSq+H7Tjomsax48fxFI9kYmKCZqPBcDSiVquxtrbGuN9jYWGBWr2GYZp0Oj3a7TaZ4h+Mx6F8xlkmvArTIo4SHFfsNrVanaqSxAfxiyNqCbU3kWMrxvd9yrJkZnoWNI1Op6OUJJEoalSDadNzbtmSmQtgmFJQhqF4xTfVLFmW47gO/UEoUaOlNMfzPKNeqxFHociKXxe3Zuhim9icgKMK183zfvM6XFXSiAMplIviNd9+tUmFVt8nTV+NJE1xHEcSP6pSQJvySEzTxLFsXNdhotXAd2zGwwFLx4+xtraCaQZ00y6xHuJUFruYI8g87gqPYDs5146XeesfPorruhy7aIaNv/WTrG9sUKQZlBWGphGPI/Is5T3vfPdfGeDVd1T8/uNf+vdMqXzTKIxIklQkELouha0m/oosFXlgWeTEacTCwhx5lqIbBnEcUxRCxctSGc3XXZicnJApQFFQlJLT5vuBTC5LWFlZI4piiqKkMmrYtk2cjMjzGNvSqdU9sjRlOBziOB6N2gTDQYiumdz7lU9v/R7PvvAiv/Lb/zdlKSeU5zj85r//d6/7Tf/89a//06/y3CsHGQ7H/NxP/V3e9dbzk3jPXWfOnuUX/u1/oD8M0S2D/+sXfo7dOxfPfdi3XHfdez+/+bufxbYdPN/jpqv28ZN/+0e2vv7N+x/kS/c8QJZnnD2zQlVKRmqWZjQUnTiOhf48VnljrutSKvKr7wUYxmZWZ095mOSm3mpN4NguURzT6fTJs4zJmfbWDTtJpNs7Gg2Jo4haLWBhfoHxeEQURmi6xs7FWYq8YDAc0u/3aTZbbNu+naf37yfLcubn53EcF03XZbOXC7U2y16j3zqOjW07rK6ukaoTvN/vo+s67VaLpgKLlaqDKvJvAS8MBkNGatoSRTHbti1Qa9mYpiUTRdOiFtRBbSpGozGWJV3R4XBIpIqPdkskeGVREkURURSTxKn4NGu1LQLoYDDg+PETtJrSfdd1HcPQSdKUyclJ2pMTGIYpr1917cbjMbZpUg9qxHHMYDCg1xcoSKPRIAxDdENnemYGx7FZXl4mThLSrGTXrl3ousb62roUlKYlksiyxPN8IcpuZmi3TQaDIUFQxzQthsOQJM7p9vrkeYVpOqq5lWHbDmneYWp6SrrdjhAgh8MRWSqb27KsaDabuJ7H2uqaNFoMgzTNiaIEKigKmcqbpik39kqw/FVVyuY7y/BcV6atqmkzNTnJ3Pw8ucpMTFMhpqZpSpaIVNg0DbZt2yZ+mzQljMbompBka7Ua7baAunbsmuFP//ROjhw+xvT0LBdffBnROKVCYzSUiZ2mybUsiiIctdm2LAPHsWm2GhiGpoBAOWEYUZVg2TKpjOMIx3GoKtjodKRwrtWo1+ukWUoQ+ExPTW1l765vrOF5Dnle0OuNsC0X0CmKijSRZkyi5LmmioCwLNnklaXIIT3fZ35unjiJSNNExS5ppEquNdGap9fv0u/3t+ShAtSRjZVp2GIdMSzKsqKohjSbTcpSiu0okilpmuZMT88QhQI9kut8TqvhSxxSVRGOxyoTViaIVSWS0arScV2Rb0fxiIqEyclJJibbbGys4jgWU1MTAAxHQ8qyxDIF8hNFMXliEkWJPKeCL+nKH79rcYHdO+aoBS5pMmL51JJMvSck77usCgb9PmEU0my1Cep1Ov0BRaXhuB6Lu3bh1JscPHgY07Kg0tB1mbr5QcDp06cJar7a6Exw4YUXEIch3U6H5TNn8P0aeVGyuLhIWZaMBgN04Et/8gVuuuF63vued3Ps2DH+8POf5+qrrqTb2cCxTGxTpxYEuK6L67kkcYrlOFK8jUbopkhXa7U6RZGr5rLNoC9ZsajNnK6pbGIgTxOyNMG2TKhKmo0GaZpgWza/+3v/k7/3Ez9BhcYXvvBFvvcTP8j111/PYDSiPxzgei5hFMukoBBFUKoAXlmaURY5lilk/DiOQMlmdQ2qoiRJYrJUHpvnqtGYCXTMNE1MyxR/tIqe2lR2qP2YSKwLoRVrgG3bNFoNgsAnLwpp1HryXm1ONrVSXcuaLdB0BoMhui5Kg6rSFYTLJQgkA/yu++/n9ttu5xt3fYPJSTnebrv1NnzfZzgaqomFyBujOBKIFRV33HEHSZLyfR/7GFVV4bgeG50OhopT1DQN25H7pOdaXHHZPvIyp9vpkiQJg8FQSdYFaGNbNoPhENd1STKROGuaJiwCTZPXrV7LphRS0zXhLJibm2F5LsMwsCxLNsWlxIgNhwM0TcMyLbJEbBGe5yn4nE6z2aDT6WKaBvV6ndXVNVqtpsB+ShPXDsj0nLJKsbWcIEvRoxRjEHHg4BFOLJ3B2rODS973TvK8oKXJezCOIjQUmA+huov/UgClugLz6IVMEuVT39yTq+LeEKr9ZuyersneYnOjXxQl6+trzMzMsH3HDtI0pdvpMg6loWcYQgUO/IDHHnuMgwcPoesGU1NT+J5PVzUeqqrC8zxRkmgaayvLvOX22zhx/Bh5ElEVUmx7rouhm2xsdBmPY/FL6gZaWZCkmVIdWKRpzup6B00z6PWH6IaF67pEsTSgy1ymvWMVFwQauSrYNU01NcqCqioIfB8UwEiGCgqGpMHCwhxVmVNVBY5rSpyQabC4Y4o9izN0ux2qvEAvdTQ3wGi0GMUJyfoa1dJJXvzdT/LTt93ITTfdxFf1Hidsn2xihvnLbma+tY2oPyIPe2ROTqpVFBrYpXjezywvMT01Tb1eo9frYZnmlp9fFDqZGnAh8XxpskXZ3qwRSlWIjsdjXNdlOBzRaNQJwxDbFBWD48o5mxclGxsbWLZEUGq6TpbnzM3PS62hpsFokvaRpplEC6o9TqXy0V3XxfME5KiV0nAej8aglHFxnIitUuXAb6on4jjGdlwajYY088JQsp7D0da+d8eO7YzHI8IwZHZ2lv4wVD0amYIWeUZL7dtGwyFFnm0VubqmoZkSkyRKLpWxqxI2jC1IozRGtNflWJcKOFqpiDfUnreqBKSVKjVHs9kkzEWBpimVgWmaMpzyXVqNOnXfIw7HHDt6mOWlJdzUoarljPU+/ghm7J2EfRgtulRan+u/cAc3ffVpHMvhax+6luTHfpzV1TWBcCpHQxIJ+O1D73v/X5ni9zWs319i+b4PKPphWUpXShW8qIIhVSj/zS6d73msr62RJAn1mhQWeSbdCcMUiIPnSlGTZTm9XpdwLJKyWr2mbi5yUdTQROaipLxUmyTGisD38X2RtU20J0TXrvLfXr+a9TrmZt6j47De7RInimL5bawDhw5z+OQpTNPkHTdf920XvgDzc3P89I/9KJ1uB9OyuOdBgVN9u+vUmbNQIdPDMGRhduYNX8+zjJWVFYZK3uN7Pq7joBu6FI6uUDgd192iY9q2TV5IYZEkCePxeKuRsXkzBumOLS0tcfbMWcqiYG5uDsuyWFlZ4ejRo4pCKhNgx3WII4Eu5XmObugEfkCi5J+aJp4n3dBZX1vDUj6um665ive9/S388Ec/zE/+zU/w4z/yCf7R3/07/NOf+gm+94Pv54ZrrsLzRMo+OTHB9PQ0eZ7TbDRYWFiQDqMuN0/fFzLs6urqltxrUwZfqQ7/5mPW1tbUBKJgNB4xGo8oFDE3yzJMUzYYnuuybWEBx5WcQ9u2qNVqMnnxPKqqotvtUq/X0dXkcmF+ntXVVRVDY9Lt9QjDkELJQrJMCq1c5ci5ikzb7XbpdLuUChRT5AW+76PpGpOTIqMeDAYyQVC0xvWNdQb9gZKIuXiuS5EXchG3LPKioNftyqRZ+ZJNwyBNROLV6XbQdSGo9wcDwijCdT1838d1xTc2Ho/pdDZIkkTkP406zVYLz/e2+vm+L/mbliUxE/V6Hd8PlJxXdSBVkLppGmia+NCrqlIxHa8Fv+dFwdqaTEplIuiTZRmZKoCTJCFNU3q9HrYlG3eUpNWxHXzfE99hr8cnP/kpNjbWeevb3sp73vMePM+n3pAsZEt1lofDIb7v0Wo1mZyYwLKkKJ9fmGd6eppaTeROmiZxUKARRxFJmtJut/F8nygKSZME3xNKsud5lGVJmqRouobriQxTnkeyFdvtFprK/ARot1u4rvhlTSWv3rxpRlFEnuUiJSzE0hAEIj+2lQQ5SRMSJXfOUvHxapomhbgiaBuGKR8FGoWCegDUanX5rPIcyxbp8vT0NLVASNGzs3PMzc3hed7W5qJeq6HpsvncLKCSJCFTsV+5uk57nrslQ6vXaizML9BsyeRT1Bvu1vu4eS4XhUScbG4GLZXvnucFE+r99X2P4WBAq91iZnoGz/NIkoTRcKimo/L6RiNpxrmOgx8EBEHAmTNnSNMERzVsRDacsLKygu/LBrksS+bm5jAMA03XWFtbo16vo+maoizPYqoNk2UL/Oy73vNdrK+vMxyOuOHGG9R1wMO0hCRaqPzRNEkZjkTdMRwOBUSkJqZVJeoqwzAk1kiXTZe5JXuViZ9QduWcrtXqIsUMQzobHU4uLaFpGkFQw7Ytrr3uGubm5hgMhwz6fTQly7UsC00X2Wmu1DyvnzJWSiGTK6uA9bpkBZlIFFvWk+FgQF7kW6oHQzewLaFvOyo+ZRyOZYqtpLW1mhzDvi+xIqPhkMFgwMb6ukhN1bne7/U5der01n1cJMoCekFZq4qywA8CHCV5XV/f4EMf+hB5kbO4uIihG8xMz6BtMhrq0gTMC7nmt9vS2DUMkz/6oz/i2uuuI4oiarX6lqc9y6RBh5Iqbm7yjxw9zNLJJU6dOsXKyirD0WirmRdHMb2+wJWyVM71spTJeRzHQqmtywTr/+Huv8N1ves6X/x19/L01dfavaX3hAQSCCUhFEEBQVDBOuqc0TO2sc6MyhkdHQd0Rsc+FhSVIgpID5CE9N6zk53dy+rr6Xdvvz8+32clRPzpOV7X7+d1bq99JbJX9n7KXT7l/X69q0rkj5NDm0hk1VatVqvhK5tAlsswbvs+qqTxSRIzHI7I8xzLFAm3NCHCF9A0nTAMePDBh3j88ScIo0htMqXpnjSTZVnyzDPPkCm59DgQ6wUq1q6qxLPrui55nst237Zla6ak/WUpsKAX3o96FCD+3kZDhhStZgtPSdzjJFaDOrk3dbtbPP/884RhyNmzZzl39ixBMEZ/Uc6vsAAqlpeX5XpX9z4Zbsp7qtVqWJZNs9lk9+7d7Nixg5mZGaqyJEnE4y7bVpter0ev1wNFwy4Ksfx5rgxiskwylqnEgoTa1I7HY4LxiDRNSVMZ1KKaE2lq5JopCrn3TpqXyTkpJxZKFSabvfn5eRmaJGIHmpqaQjd0Tp06SQWy5UfbVlfkKvJzbm6OHUtLvOUtb+FVt9yC3enQbDbRNLGjbGysU5UVrusKBEl9X5riVqytrWHbNrWaL/FxithtqvuAkM9t6rUanu/R7nRY2rEDXReiuK7UGlKbyTIgTbPtWsZSAxzLtlVNtsl4PGZqagrHcVnascTc/DwXX3wxNd+n5tfYv28frudhGCb9fp9CndOu4+B5HvW63N9FjizfRxzHDAYD0ky206Ju0tANA0tlqqMihKanp5mZmcHQpR7b2NwkTsQKJNeF1HuiYpqS71TVll93KEk7yD8qRdAvFa1cVB/qOkCR2SdtixoGatvEdrnXTO43lYr82r5fqJ+dnGO6ipX6h0fFC3+j+vNVk12UJXkxqUclOvbIkSOcO3cOx3XI0oSUlCSThB1Rdcgg9oXv2N9WM/5rOf5Fm9//+jt/hK7p9Pp9tImHyzTFx1OJ0bpWq6NrJltbW+rNywXeaMi2VgigpXqIyE1zquGSpQl5Kdm9RSFRPOLnsZiZmSWKMwaDIWEYMYrk5NDIMcwKz7fpdBoCTChLRqMAz60J/TQt+PzHfv/r3su/+YmfIS8yNF0niiN+8gf+DS+76p9Hwf1ff/jHfP5rd0MFH/iFn+PC8w+99Ef+yeP9v/4bnFxepULjD/7b/4Xzz4Q8/cQv/ArrW12SJCZJU37pJ/9PrnqRX/lLt93BL37gf2KYBjWvRrvZ3p6279q1Sx6SWUaaZ3z/t72NN9z0Gj73pS/za7/zx7iui4FsmECkQPJgtUnSlGAckqa5KvglLzEvU6I4QqtECvrzP/pDvOmW1+E6Dk8ffpYf/bn3gwaWKflgviubfV3FqnRaLV5zwyu48tJLuejCC77uvf5jR5KmnDp9hnsfepjb772PKIrRNFhYWKBUD644lkiB9fUNKcwbDd755jfw+te+GhQk68f/8y+TJAm1ponregRBQK3WoF6T7LfxOGB9fV2UBpU8hHxfgDB5FjA9PbNdFGdZjqZJlMLm5hY3vuLl/Kf/8O+3X/Ps3vOZm53jkksvZTSSh+HP/vgPc7PKrT15+gy/8N//h2xbspQkiqn7Hnmey/bZFnKhbhjMzc1hOzbdXo9+T274VVVhKs+oYQjN1DCM7Unsyy65kJ//qR/ffj2vfeu7mJ6tMT09Q5pmjMcBP/Ad38ktN72WL331Dv7Lb/weeV7huj6e66EbBpo5YqozRa/fp1IxWqh8ZfGMwtz8vEiFFLCm3+9zy42v4sd+6PsBuPmd3yuFqWqMqEr+7Ld/dZu2/hcf/QR/9rFPK7lXSa1eYzQaUeQFrucyMzNLu91mOBzKgywcUyiwg23LpN2yLMIo5A2vvoEf/3c/CMChq6+nApZ2zXDo0CHGowhNM8izkuEwII5Tklim0pMiCU0jTiIMQ2BjnU6LqakOtVpNpPZpKvC+ROB9aSqxbdPT06RpwubWJrWax65du4CSOIm3VQjNZpPBYIBhGgTjEUmSsXv3XqIwIY4FfqXr0hQlifi+LAWoc33ZfqRJCoiFodlq0el0RNpclUpOrdHutNnc3JKtdatBs9nENHV6vS6aGloGQaiKLLmft9pCHJYCUBps07BoNFrousnK8gq27dJsio80TQKWlhbRDZ21tTVpjvJiG/wh8r+KspTC3XFNWi2J2PBcB9sxcRxLMpObEj+3sbmhhgwShVZmtvxdqUz0DV1Hq0qmplrs3bXA7qU5Bv0NuhurNOo+zak2uiYePk3T6A8GTM/MMBiOyMsKw3Zx/TqdmVna7Q7Pnz6Nrk1iX1S8US4DpTRNRWLYrHPo0EG2upvEUcLK8gqe55HmBQcOHKTT7vDs4Wco85xOu8Wf/O8/5D/93M9y5tQpnnzqKSzLxrZMRsM+lmmwOD+L60ju8HA0kkJwdpYzZ8/J52Ca1Ot1kiQVKXGeUxYVSZpSq9W3i2HXcbBthygKyFIZuKRxTK+3xfTUFN1el42NTeYWFjh46DzOLa+yZ+9eDl10CUEUio9UQZpcz5UhSFEQjMckUUypbC22qUv0YFVS5hOYikWZF8RRRBhIgxfH4rc2DAPDtPA9f7vBKcuSwXAgkmA1iM3zHNMwMUzxv5Wq+HJdF8u2cByJ4QojkUujgWWJXNfQKqY6HVzPI89lKFIUJXGSyn06F6mgpkAxuYq8sdXg1zJNDNVAm6bkdfZ6PVUwGyRJyr333kee51z38pcrRYOQg6uqkkzT7e2LsmnwQiMjWz0Z2k+K00psniJ3LQWQNXlNk6FUURRUyPs0X7T9sSwLy5Amr5T1NuMgwLJMXNdlOBS6f71eo7slA3aKcrtAr9VqbGxIFGAURTiONDlpmtBqtanX6zTcJtEwRnd0XM+kjMfU0pTBuRXcqMCrN1nvDug1faq9S+R5jlPKe9gutl+0b9B05XWdFO2Ao0mD56rm0VJDFFTTKB7nyUZLrsFMWVFkc5uxe88ewiAgU8N0W9mVNESuahjCEjh18hRf+OIXufjiizl06BCnTp5SAyjJAJ40O0WeYBomtmXy9BNPkicJNd/H0HXOnDkLFViODLBN02LYH9BstrBthzhJybKC9Y0tGR6XEISiUpTz0iZLCnLlf67UdjxJE1zXFSo6JQvzs9hqGJzkQyzLpl6rUxQlg36foiiYnp4izzOKIsNR9848TzFicDKdvYcW6OxoEJUxcZphu21MW57hYRhirJ7kynaTMw89yDddcCmP6BUPdLvEO/azc34vh3btpV2WbPXXJT7JtEkTDdt1iSyB3JrG5DN7oXGXz13AbxIlpUElACSR70oNNRmsoXpCXZNMWk0DQ7owdF3qUE0Tz+vkZ6ThU78qIWSnSs2WZZkMbdR5BsIPKNRnLg2hhl5KIsOk2UNdn55qqG3HUUMKsXulScLxY8fp9Xrs2r0T13EJo5AkicnzjJkZgV6NRkNmZmZZ3+xSFAK50jWxprSaLeIoJByPiaKIXrdLs9HA8yTCTTzuJbom10+pmkZRJch1JPccqTWTOJGaDMjV0iTPc1kmqgELagnR6XTojsfbC0p5bRauLfaSuekOrmUShQEr586wfPYs2rgCJyEzAnY25jh8dIvf+p0/4cf/w79jql1x82/9Beef2ECzLf7+P34HGzvPl2dlnKJV4Fg2o6HUuW+86fX/aja//yLg1aOHnyVJE/HqeQJFkJNeJtVlKZN9xzaI45CqFMiLbdvMTM8of2ayXYyZpkFRiCyk2+vKxMkwcD1fohyyHL9WJ80Ker0hYZSg6xbpi7DjMgk3MXQT1/XFa5cXtNsdyjInSRPe921fnzW7fG6Zlc2egnTZdFpNLrvowq/7mX/s+I0/+GMGo4CpqWn+j+/+jpf+9j/riMKA50+eZmtziysvuYi52X86/mhtY4Ov3HU/w9EQ07AYjcb8wPvesx3UDnDs5CnueehRyqLEtV3arY5MYErY3Nik1x+I9DCKuf6aKzm4fy8nz5zjvkefxLItyizDskW+WZYFM7MSzZMo8INl2biOS5pKdnCaxtT8Gotz0/zGf/k5Xv3KV1AUBZ/+3Bf47T/+c0WXlgs7TWK1UWszGPT5N9/57fwf3/c9XHn5ZczOzrC2scH9Dz/Cl277Gp/6wq38ym/8Fh/6yMe584GHOX1umXvuu1+ki80mu3fu5IpLLua1178CjYLnT57C98UvuLK6RpalavOTyraz3+dlV1zOwf2SE1uv19A1OH7mHLYjw5ssE4mq59VUgyY+rq2troDUTAvP89E1gzROsG2XNJHGsSwqgnFAfzAgTRJ+6Wd/4utim26/+z7uvetOLrr0EjzfY2FhnssvvoC9u0Xy3m61OLe8zPL6OlVVYquNqabr1Os1SuVZdhyHKE7Is5xavUFVge24zMzMoGkaSZxI3IUmCglfbT9/5Ae+5+tez//+0F+SpBnTM7OSTpKXXHP5pezft5cjzx/jzvsexnFdTAWfSrMUxxF/aaNex/drVJVIl4aDIUEQ4Ps+lmUTBqGSZo5AqziwexevuEYgW3/2kU9IFmWRy8bSMnn7m27ezsC+/JKLeO6559joD3FcGQiNRiPZbOs6GuJ1TxKZrqO87ADj8Ri/JnKs0XDE0nSb16nhwlfvflDgdr5HFCb0ugOCQDYihmHhKiDOwsI80zMd8jwlSUI8T/L9iiIjikL6gz5RFGI7FsPRSMG4KsJIcvS2pVd5RprG5HmK59k4jkWvt0kQjCQ6Ic9lOFhWNBpNLNOmVmvguj7NRpOaL/YDw9DQdbBsA9sx0I0K2zGYmpomL3KSJN2Wcxm6QZZKERAnQnpvNBp0u5s4jkVVFUCB6zmYpg6IEsIwxG9YVZVqNCx8r0aaZGowMgY0OlMddAXGSJOYOAmpqoIsi2Q7bBp4voevMoXDKCLLpEiXJYauBg4Zo/GYLMvpbvXo94d0uz3CMJIhZ5TQ3erhuTVM0yEMYhq1plCbNXmttmViaqBrFa2Gj2NBMBoSDLsYOuRU1Os1+oM+ufJKmbZDEMVUuont+Th+nT1797PVHxJnQu6VKblGVUqRJkVdRVUVXHzxhSRxRJYmdHs9KiYyvgpN1+l2e7L5cmziOOLJxx/nhle8gs2NdWzLIo0TDE3Hti20qqRZr2NalmIijKQAUlYL05RmBjR6ve52Y5ckKXEU49dqmKZk5xqGie97IoO0LWqKeKvrOkEw5vOf/zwnTp7klTe+Gq9W56Mf/zhXXn0NfrMpxaGKzzBNU871vFDe8pQsFUCLrmtkcUwcBBRZjmWYWKZI+qIwJI5jkiiWaB1lN5FNZkq/PyAKI6I4UgMJG93Q0TVjGwSn6UInjUK5rvOsIC+knnAcsV/U6nVFxlbRSRX4fo0kzRmNQqI4IVHfR1lVJIkoQyyl8DJ0ob+aalBW92vYjgWKRNxoNul2u5imgLnGQUC31+cnf+Inufnmm9m5cxeaJsMm0LYzWWXAI+qcXBWeZakaY/WrLF/YCMr1Ju9XU+CbsiyUQkNURrZtY1sWnuspUJiHBmIrUCCkPMtxXQdNk2286zhsbG4wGo5wXUdI15VAQ03LZDgc8uhjj/L888+TJDHtdofpmWnZbs3OMDM7IxtnU6d0DLB10iojThORobY7FLZD5jlYM1MUrTqpY+D4Hr5uSdNRim/RVPnhUrGXSiIPjm3huQ4N36Pm+0qlIkTxPM8YDAdogK5N7jMpmgZxkhCG4bZSo0LASwIDkgGDAARVR4V8RrOzM6BVhGHAJZdchOMIU8ayTGxbaNtFmVOWObW6T6fdolFvsL66zsqy0O2Xz62IGqksmZufpT3VxnEsoiCSjbJq+LM8JwgjojhWTUiJZdvEcSy067xUsVRgmCIFh5I8T4GS6ek2U+0GWRrjuhaOXzIz3eTAgT2UZcb+A3toter0+1vkeYrtyj0XTXz4RWWRVDbLW2uUnsbcviXaMx3SwQg303EsaeS8hVl+80//nA//3Zd53zd/EyPP4ejyMpVvERcxw3iA36wxu3sHTqvF6mhI4piYDQ8tzyiVCq1UEn7LsqGUYQ5Ig1ts+1JV7n1Zbjemuq5jWrI0myzPJioW3VQDSCVZrgSATZbnJJkaMmfCOciLfJukLd+5JtfdBK6mrr2iLCnyQraTFZi6qmNdj3a7w8zMPNPTM0x1phXvReCDUSigsmeefprHHnuMZqvJRRdeSLPVZGpqisXFBQGb2hauAscZpkkUywBLnlUaVVni2EJU7vV6DPt94jjatn0YKp5MmvMXhkdlIdCsspL3IgM1We4VakivAYWyn0zk87rK762qEttxqNVqhKpOmRyGYWCrjb3nCBA1TRK2NjaIwpBQLyi1Asey0H2frzx0H8zXeOOrr8E5dpQDyz2eCIbEO5Z45M0vo0rl/MpSASLmWU4YBLiux77de/7VAK/+sR34P+uQRlMmdpbCgVdKlqXrMsEbDodsbm6SpqnI6tAkJFqTf5pq8xMEgXg5StkS1eriiTRNgQgNR0McBWmKFBWyVMhuXUm/DLVliuOYza0tut0tgiBQF6VFluUY32Dtf8GhA/QHAwzDwLQs7n3kcdlE/TOOYSh+1uuv/n+eIes6DnEcE4Yhp86ceelvf8Pjy7ffydbWJqPhiP6gzxUXHPwHsS9VBbbtoBsG42DMoN8nTVIajTqLi4vUazXl95PmFjVdEkhTyUjFsqQqxsWxHTQlldyW9yrpMFS0O22+7ZvfwId+74NcctGFrK6t859+5QP89h//BUEQbEucLNNkanoKTdc5sGcXH3j/L3Hza1+D4zg88vgT/MKvfYD/+Ksf4A//4q+59Y67eOrZIzKVmp0lLwrue+hh/v7Wr/Dr/+v3+aGf/Fn+5x/8ESdPn6HVavKd73oXv/IzP02epnS3usRxTK/X58zZsxSFbCVQdEy2Sb1w042vxHVdwlCkrpoSgvT7ffr9Pr1ejyRJKXIJRLcs2cQZSqqKiqBIkoRGo45pSUH4lltuYs+uXQwG4m0DaDab7Dt4kGNHj7K+tsbm5ia6AuRMXs973/UOlpeXWVtbI0lEgliv15XESc590zRJ00SyGW0bv+aLBKhWY252lrn5eXxfwujTNKXIC956y2vZu3vX153fzVaLRqNOt9vlxMkTDPqDbbmtNEEi66mURKsqK8ZjkcPHccx4PJZosyjEsm1arRbzc/NkWUa325XBSJbKZz4ZXSKNum0LRVD+DpHdAqxtbALwCz/z41x72YUYqiAGKWjKsiRQnpvRSJD8YRiSpuIfa7fblEVBr9fjqaee2t4kAKytrTEYDBgOxWuuGzq6LhuFohAp9UTCPTU1RavVpDPV2SYeysPNwDJNKirCIBTbBaJ4KEvxLk/o9HEco+lyzuV5Tn/QI0kSbMchV69bU+8pTTPCKGJtfZ2NjU0GgwGD4ZCuiiubvIZKPeSHw5FS1YinzjTlPPE8TwZXajBQr9dVIexiKKjaaDSCqqLZaKpzKYUK6jXlS1af5aSYbLXb1Go1giCQiwNNBh8gXvS++OfGyvNkKOCOZdtqCyBfrjbx+inS/KQ4kGJUHv5LS7JFGgyG6ArKF0eR/P2hnHumugajKFKNY4hj26RJShgEWKZ8Bx1F651cp56S61cqDkLXdaanpnEchyAI1P8mBVRVoQolabLSNKNWr1MpP36r1SKJE6qqwlaS3l63q75T8cSWSo64siKyS88VjkEUhehqiGha1vb35Kv76uScKhW1NlYKA0MRvWUjKXCfNFVDpEq2S7qSiMvrkCarrEpWVlZ4zWteI8/RMOInf/I/cN5552179XmRv0wGOGJXoUJFZ8jrmdhhJpdVnossNEliVeC/UAwbhoBisjwTz6o6D/I8J00FdmY7E4m5+M9Mw8RRm0BQhatKktBUXYBqHj1PhjaGIdvZIAiI1fktQ6l4WxGiqwZpsg0yTVOuZ8vE0A0MU+ikE5/sRMpc5AWPP/YYl156KZdfcbncUzO5p+pK3jg5V6QJli3Y5Fep4k4mRathGkKOfdH3m+fF9v1P0wTuZ9tCpLZUNmgQhEpinZEXwktwXVdeY1Go4UDJ8vIyGgoaalq0mk2GwyEPP/wQDz74IA888ACmaXDTzTfxqlfdyN59e2k0GqqWs2VIoGKCCmWnKArZRqVpRqV82IZpCuugkg1SHMekWYamnrFiAxBWh2x1ZehYU+yDVrNJqV57FAl3JEnkevI9ibfT1IY+TeW7ndR4kbpvbsOHtqWd2+JN+TAV1Gc8DgiCkPPPP4+ZmVnCUGIoJ88V3/ep12u0222azSa1Wk22kpo8l9fX19WCRLZ4eZ5LvTAegyYqDHmuDNWwXCU8JCInjye06DzfVrxNnquTjR1Khp2lYolptZpi7/HEYtgfDIiiSBo3ZRN0HJeZbdCSLCws26JRr6PrYvEZKGl9qZqjXle2/yurq9x154M4Njz08EP85m/+Jr/3e3/C3ffcK//tYMC55WWSJGVra4v5+TlqtRq9Xk+do3Kv1JBYpjRNsR1bNp2q1i6LF0FQJ4Rv9fNxHG/XJ5N/Tv49DEKCUECLUSyxeUksnJXt62oi8VX32YlSJc8l+m/y96apMCJ0Xe4XzWaLdqfN1LQMfMSO5AMVeZ5x+vQp1tfW2dzcZGVlhc3NTb7yla9y9z13o+ka+/fvp9vtsry8TLfbZTAYYFk2Nb8mNHnHIY4idF01vfLAlM9DfWeT+8DU1BS1mvQ7k5+rJv/3IklzrpJkCmUFK1SzP/k8K1TRr85+FHytrOSXaRjS/2zXQuo5rOuqlxNFCUiWcJqmoM7XshI/dZqkjFZXufbaaxkMBnQ6bS5+4xt41atexZ49e9RyUyBhWSY2KU174dnxr+n4h53g/43D99ztSIowDCirgjzP1ANJJId5nlOrOfi+jefbpGmEboiE0PNcajUP2zJJ05A4HlOUKpesPY3teoRxwigIKSudKEkZjAL6w4C81DAtD910KMoUtBzHtanVmrhuHbAZ9GOCICXPlKnb0XFr/zCy54pLL2X53BpBmBCGCWubPZ5+7shLf+wbHp7nU6vVXyjM/x8cpYJh5JnIK/6pI04Sbr/nQcbjANcTtP43fQO6tJx0ungdvRpVqREGEUmcUZYT4FBJnMjNBHVhFiXqgSaDBaHvmkRxSBSFuMqvKtdRiaZV7Fqc5f0/9SP82+97L67j8IVbv8IP/8wvsra1xY6lBVrNBtNTbaamWni+Q73ucXDvbr7/O7+T+blZ1tbX+eX//kH+++/+Ac8ePUo+yR5W5n3PE+hDFMWSMWdaysuY8qU77uRHfu4/8gd/+iHiJGHf3j38wk/+BDt3LKqGUYoMvyZ0WHk4yftd29jkxKnTtJoNvv1tbyZJMqpKU7nRE9lpRq3WIAxjPK9GVWmKWGvS7w0Jxxl5JnLOuZlFqlJjZmaWufk53vOtbwPgs1++dft7MQyNq666gm5vi0azThiOyTJpRlfX1zl5+gztVovvefe3qjgeGThMPLa+X6PT6Yh00naIo4Tlc8ssn1tldXWd5XOr23mfEz9eWUi24eteJdFMX7v7vu3Xo2saeWYwHiZUhYmhC4BjcpiWRZanpFmMaYFhlliWjWU5hGFMr9tnOByTZ0I7bzSaJEnKxob4Gy3LptWqY9k6RT6Bm0BRptTqHvW6j1/3MRW8BeDpZ49w130P4DoO/+mnfpR20yfP021CclFkik5tYFkGVSUQr16vz2AwZG1tgzvvvJsnH3uCffsO0GxPb/+9vldn754DtJozaDj4Xou52SV2LO2i3W6rG3ZFkgRkeYRuFrRaHo1GXU13TSzbotNp0263trczKBiN60y8ZKJAkbdUSRSPbUqmbc2j1aqjG5IdKl7igiQRT24YCC1zMOzT620xDoYkaYCuF2RFQBj1yPNA0fQF0OE4njSblsNoFBBHKWmaU5YammagaSa+18R3Wzh2jao0CYKUIEio+W1sy8c0XEzDg8pk2A8ZDUOGw5AwSEjjDBDPn3gFYwyT7XPC9QzqjRplWRCEY4bDAeNgTFnKptKyZbpsmBIJI4MQAx2bstTJMshTKHINDRvTcLFMF99rEkc53a0R41FMMA7Y6m4xHo0wdJmmx1EAZYmhQzAeUpU5nU6TZr2G63nEaYLr++RVheU4FGhoho1uWeimw9TsAkGcEcQZqK1FpYY/k1pBN3SSNKbTbjEaDrEti/FI/JOOI3C0OJHEAtu2MS2Tzc0NmvUGuga3fulLfPpTn6TX3SIJI8IgxDQM2s2WwJWKgtXVVWkqS2kWJ8oA27bJsnS7gZACShqjNEslS7oo0UBAa7ZFVZbYthShuq6ztbXF9OwMr7rxRrI8528+8Ql6/R6GaW1vfCtNlQSaRp6JHDaOYvV9JyRxTBJHFFlGzXNo1j0MHZIoJE0kpqgqBEQmhVpBlmZEUYLreNt53ZYlQxxdDa0ty8bzfBylXJo0kFEUk6jmQSw2cn0VRSnAy7LE9Txc12MwjBgMQ+KkoNJMKiwqzSAvKnTDwrQc8rwiSXJAo8xzTPV81BGpv2VaNBoN+t2BRBYZJmfOnsP1fJ5+5jDvfNe78P0aURxLbI1qXmQWpAGTYlcGJ0UBZSl/dlVpVKVGWYJtOUqyKI1hpArlSQPbabdpt4TBECuwXxLHpImkGWiaJoOeVKwTeS6NYVmWpGlCt9tV9VWNc+fOcvjwMzz66KMMx2Nm52a5+mVXc8VVVwlB27HEG78wR6vTxnbEZ7nZ3aIX9Im0mLBMyKsSbIdAt+hqBpuuw4Ztks91wHcpohCrKimyTEW4VNimgefa1FwH37FpNXw6rSatmo9OQRQMybNUink1oJDzw8Q0BG4l+d4Wuq6R5xm+L2kApdp4GYrbMTnPNSWb1ZRV0jBFNZMkEZ7n4DiWKHl8G893cD2LZrNGq11narrN7GyHZrOG49r4NQ/PlajA8Tig5teoNxrKEpBjGOB5Aj+cmZmS3PIiJS8y8iKjM9XGsk0azToVJa12k1pdniHigxY/ehQHZHmKppVoeik1LTmOKyqfSkUIdbe25JrKcgb9EVS6uieblIVOlmlkmca4yujZCbZpkYwrnnz0KMeOrmMbTc4eO0PTcAk2+uzYuZcrr7mKse1yl2Ny17Pn0BJ49hNf5ov/67e455N/y3PnjnMs6FPMdkhcC6NmMb9nAUPTMSrQxeaOjoah6bL5rTR05No2dNnkFmVJPtn8vuiaKZWndvuf6t8rXa6jUm0086IkKwqyQjWBL/FGG7qBbcrgDCUy0NHVQM3BVrGDxgS2hkaeV8RxymgUsrnZZXl5jbNnVxkMA3q9IVGYUFU6m1s9Dj97BF3T2Lt377an11A2gc3NTcIw3PaDTwbacj5OKg85yqLEdWUL22q1RLEygbipJn6iEJm8P9Qw6YXNuPp3w5D3si3blseXpmugVZRlQZbJ9tm2bdVSM2mV1bXyIk+wUqGkiVgLAMpaheN52KWHUblsDfpcsbeDdvgJLmx4sNAi/ebXcsfNlzMoLHRNoyoLieLSRAUsitN/RnPz/8PjX9T82rYlgJtWS9b9alJbr9flJmaZtFpNoMTzXFzHxnNdwmDMyvIKKysrQtu1XrjhoaIEkkz8bVu9rtBhNZ0kEZ9vVQkGv6gq2cT5Lp7n4LounicPWMtw5MIpIctymawZGlWlYlZedLTbLd7zzW+iKsWzaBgmH/nk5176Y9/wGAwGOI7D6XMrL/2tf/aR5znBSJqa2j+RZwtwx533cG5ljX6/j+fKlOnySy956Y9RlrK9TdOU8ThgZWWFjfUNRsMx/X6fKJL4jFJtGFAT/NFwRBxLk9LptJmamsI0JTIlCkP6/d42oXnQ73HVJefxOx/8v7j+umvoD4b88gd+iz/6q0+oKVquvlfxPcgk2mDfrh382L/9IRzHZn1jg/f/+gc5fPQ4SRzT3eoyGo0xLYtWq0WzKRPpsqywLGk8dF2n0WgwPz/P9PQ0fq3GXY88zC//5v9gbWOD+dlZfuZHfph2o8HC4iKLi4vb9N26yqNDFbe/8bt/CMD1L7ua3Tt2kGe52goOGY9GjEcjRsMxlZKrNRoNmi0BEjXqDZrNNv3ekEajSZ7nbG5u0u/1+KabXsPunTs5efo0n/zSF7c/40ZT/JaaJpP5zlR7+8ZQVRVfvP12AN76xjewY2EOy7Y4ffo0p0+fJlXb1iiKCIJAbYfEryny2pQwigjCgNFwJMoHhe//pte9ilazyekz53jmRcMd05CH09TUDPv3H9yWGoG6zoqcsshBebN8X+BpZTmJ75EHj+O6JHGChsZgMBRirWWrbY1QE3U1pQe5UTcaDdrtFq1WE8u2tqeSZVnyP//4wzz82BO4jsMH3/8fmZtq01DeGJnS+wpAJDl2a2vrrK2sMhgMSdOUvXv38fo3vom52TnZ+G8fumRe1pq021OkScbK6hqj8ZgkETBUWRV0e116vS2KIqdWk+0Sk82Vyhqd6kyxsLDA7OwMnU5nG4rRbnegEurrtJrsarqO7Vh0pjq0Oy1sx6bdbrNr925pulWWKshGVNN08ctmqcidLYM0m1AzPaamX8g9T7MMR/nc+v0BY+Xrqfl1bMshGItnv8ghS0tM06UsNU6fOsezzx7l7JkV+r0R/d6ItdUN1te2KEudNC1EXdIfcvbsOZI4Vo3GgM3NDTY31gjDgHrdZ8fORTxfYF5hELC5uUl3awtd1+lMTdFqtag36nIeaBIJg6axe/deZmfnadRbNBotXLfG1laXwWBEWUr2cZ6XFEXF+vomUSzfZajI745jo2saC4sL0rSWJXOzs8zPzqFpAknTDYnCAESWrmAqpmXRancogXPLK+qZIQVHUYhMTzxXAhar1eqKuCy+sWeffQZbxcmkWcaOHTvwazXZYCQpMzMzTE1N8dhjj/PpT3+agwcPyGarrGg2m0xPydYhiiI2t7aoypIdS0vb97VOp0O73WGgAE++X8O2LZIkkUxK5c8tVdNkWcJkKIpCfOSGeAlH4xFnTp/hltffQhAELCws8D3f+70cOHCQOI6VKkt2BhPIXRiFaLrACKtKImfKsiTLZMDtKkVIWco2AlVgCYFfJHyT+229VlPDDxPHcVV8iyOS4vFYVA0KMBaEIVEUb3swJ78mf3YYBuo1SJHb3epy9uxZ4iQDTTLtDUO2klQahmkp9oA8a8tSFBKTP1fXZUNflbLZFG6EkFRdx6Xd7rC8vEIcxVx33XVsdbvymai7yTgItwtxKSpf2MTIfV0qUm3iZ0RtT0sZLDq20IybzSaNel1ghGornk8KUHUO+76/zXUA6HZ7xHGErst9Oo4j0lS8h2EQcvT551ldXUXXDV73utdy442v4vIrruA8lWXs+T66Ie95q9tlc2uTwXBIlEhOrWkY6IBeVegVGBhYpgO6SVJW5JpOVslnZ1fgVBqOI9+T6zhqk9pianqKer2GBgSjEYNBjzgKQTUueS408bIsGY9GrK2ty2eqhrZ5JgyFIpfzvOb76vuXCJksy9UW8oUGeHJMvpeikE1UvVGXQZKu47o2zWaDqak2mjapL6QhPXfuLJubm5w5e4aykvSCztTU9vM1TRM83yOMAgzD2FZQOSr9IFVEf1HSSQ2aZqkwbBTgUdOQv9OyRH1giOw9TQVOWFUlRZ4RjEOyrEBDzu/xKOTc8ipRmNLvDTl9+hz9/ghNM4mijCRN6A3W0dOcmu4x3gw59vxpTNOjMzXLKAj42te+xtr6Gj/xYz/GL/zSL6LVWvz5//gN/scP/wivrLcoD6/y9O338Hv/9df5lZ//Rb7y91/AzWAKi05lKp+qp7aJ0tSVE7BhmolUVylGTEPk+rYlTXCaCYkZBXWUXwKXm/ySJaaCTymFmOt5eK6H67ry7563DczyPKmFXUf8+xqyQZXXJpvMKAoZDIZsbW6xubHJ5sYma2vrrK6ts7XVkyg9ZWVIVHZ5HMUcPXqMVqvFJZdcytLSEidPnqQ/GGxv4suikIGnKUMNz/MVfEsNw7a3rbJV9TyxNKVJim1b2PaLOD/bp+4Lm9/J9rfaVo/Iv8vwRza6miLAG5PMYDWwraoK3/Pwa/42UFB9tC80vspfbJrmtmomz3N5KWVOzfbormyydW6NBjrV5iZXLywy69cYGhX3jzcZuA5ObhKFoQyEXWcbbomG5H3/Kzr+Rc1vfzAQv2/NZ252Ftu2aTQaZJl4wyylI7dsk6oSOVy9XsMwDGZmpreLSdd1aDTqNBoSy1EBluWQFyU7d+5mYXGBohTPhG6YdKamlbcN0HQqSrI8ZRyMGQ7HjMeh+IeyCtt2cV2P0WjEyvIy6xtrL30bALz1zbewtbXF5uYWKyur3P/oE3z2Cy9s6/6x4+qLzmd1dZVHnnya/kAiS/7vHidOnaTRqDM7O8f5hw689Le/7uj3B3z4o3+HrrwKWZbxbW95A+2WRBd93aEyRTVF6mu12liWyMbrtQa1WoMsy3E9T+H2pfhJMwkI1zTkRpylWJZJUeSsb6yxubHBeDwiikJ+7Ae/i197/8+xuDDPXfc+wA/8+5/iwcefYmZmGsexWVtbZXNjgzAMyXPxMPmey3e9+904jsPG5ia/8hv/k0BNvsuyoNVqURQFKysr9Ho98rzYbngqJeXwVTbbYDAgL+QiTZOUc2tr/P6HPkSSJMzPzvLD3/fdSh4ixezq2ur2BAz1YDy9ssbDjz2O4zh88+tfz/T0zPa0V6AUJUEYcO7cMrYtMrJASaiyLFeB3nDu3Aqj4VjkYbrOG2+S3OaPf/JTagAgR5LEFEXO7t27WF4+p3xLLzS/Dzz2GM8fP0671eK7vu1dZFnKaDTEU7RgS2XuTmRCL0iHMvF21hv4nkh3UdLthu/y7e96h3o9nyZXsmaU70ZyZQ3CIGI0CrabcdM0qRRsqtVsYJo6zVaDWr2uBkUy7DJNkyRJ2FARUbKNkc2DKCMkDujFRUmz0SDLEmVdeCH6PrMsAAD/9ElEQVTkXY4KqPi13/kjnn72ORYX5vmtX30/u3cu4dd8ms3GdtO51e3y5JNPcOzIEfbs28e+fftpNoVo2d3qMhiO0F9kd5iensb1fGzbxfdqZFlBMA7p94c899xzHD58mJXlcywvn2V1dYXhsE8YBdt2C9uxqaqKbrdLr9djdW2N0WiEaZpEUcTW1ha+73Pw4EHm5+aZX1hgaWkJx5FrT9Mk/9VxhOrcaNRxXGmELUuijiaFwOQzm56eZmnHEr7v0WjW2Ll7BwsLc/i+ZJe32208T8ibUjTLwz5JRCZrWhaDwQjTdAjGEeNxRBimJEmBY/uYpkORw3AU0uuNGI1CgVKVMByOKYsS36+ztGOn+jubuK5DUYp32PNdfF+Gn4ZpyIPfNAijiCRNxFfZEH+4bQmBGkR9YlkOGgbT0zPU6wJ0GQ7HbG12WV1do98f4rk+i4tLzM8vYOg6w8GQUslFC9UgLC7M0241WVxcYGlxUfyRrksUR5RVxXA0Ymp6Wr02SwYxmk67M8X6xiZbvT6mZX+dL60ULStoMBqNWVpcxNB1arUaJ44fw7adbcLm/n37aDVbJHFMrSYZ5pdddhnj8ZgiTXnjG9/I9PQ0RZFjWiZTnY5IfhXdXgNabZHi6ZMEA8A0DcbjAF03lJ+3Yjgccvr0aZGBlhJdM6EZ64q5MTMzLaTxNOXUqVP0BwMOHjyI4zj86Z/+GY1GA8d1KSsBqEmPJsWQ5L6namgkxZem6VRVSRiE20OgKIwYq6zysRq0WpYMwl3HxTTNbTtIFIZYls3i4iJTU9NUSmJdluLDzJRSpSxkq50oa0ZZlkRq4MckVkvB+6IooihLpqensW2XWq2B4/nbnnIZZojCqaqQglmR6Osv8kqj7oNVVTEejdFUMRhFMRoa//uP/jdXXHUV6+vrOI6kF5iWtR3DNpFiTs6ZScEKUpBKUybNmaZr2/f85557jqefeYayFEZAEMh9Rpok+f411SCUajOaKIiYpmnb/kLPdYmimOePPM9TTz3FxsY6lm1z7bXXcvNNN3HllVcw1ZnaTkAwDIM0y9ja2pKIOlWkZsqnjSaFM1SURYatGziGSZEVkmFbQmmYlIaBphoNTzfp+DV1XtdkGKeyRvMsYzQaKiWSWEaKPCcIRhRFQRiFMrDLMml4NI1UsTo05fP0fQ/XE/igZdvbxbts0JrqM5Yhg/YiGq6hAECWZWKppAa/5m9btmxbGs8kSbAsA9dzyLKE+YUFdu3aSaczxc6dOwRUlMQszM/T6XQYjUY0Ww3anTZBEDAY9Lef7WEo58W5c+cYh2O2ulvYtkQNer48GzM1XHNclUKAxIZ5noumVWRZSqNRo6xyQOfc2WWyNGc0Cjjy3PMM+kMa9Rbt9hSu41MUEIUJo6FwAryajW8YGEnFvoX9jPoxx4+dZWFxB7/zu7/P33/mM/zNxz6Ga9vs3L2H/ZdewW2fvZWP/87vc+P0Dn7+bd/Kr33PD9DG4qnb7+HZR57Aigo++nt/xH2fu5UsEU+n63r4nshdNTQsxUsoy5I8y4iVpS9SknhdFzm/reT19XqdeqNBvS5b9VpdbHWT78hxpObSDWUx0xQ0Tf2aWB5Qm+bJn61pwixI03QbZOfYsoDzPUmDEcVJjXqtju/72LbYrzRNkjb6gwEPPvQwURhzySWXsnv3bgoVz6jrOpWygBimyWg0FKL4SM5pxxY43ws1jRyy1S2Ym5/HUTT0QmX7GoYhthtD7heT/99UlkzTkpi4yb9L4/vC0GfyazKQcBwHx7ZpNBt4rkeoYvHkUJ+l+jz1SfOrPPVVJSv9PE3wbYcpv83JZ49xxaHzMXs9LpueoWmYrJUpj6QD8plpzFTe66Qu1VXkaK/XYzR6wfr3r+H4FzW/umaxudEjGAuKPEliojikIqfecMnzCMc1SNGIygLNtQiLhPp0A7fh4Ldc/IZLVmSqkS4oS41S1+iO+tTaTUpNY73bBcPAsE0qvQQjp9F28GoahpWQjnN8s06Z5MTBiDKPoIqxzAJ5phdEUUKt1sHUhd770mP/3j287Y2vodOp0ah7NDyPP//IJ+n3/783tG+66XUMeyFpVHD3vQ++9Lf/yaM/GPD5rz5MozPLVLvOwkviil56fOiv/4bTW0OyLJUbb7vFW974DyXPqKKp7jk0fVe2nbpBXlVUBozCPsPxJqadk6R9dH0ymSpYWmjiuRWz0zPo6BRZTr/bZ9Af4dg+jlvj0gsu4M9++wO8+Q03E8cJv/fHf8X7P/g/ifKEesOhP9gkyyM0vcRxLWbnZllZXmdttcurX349c7OzJGnKhz/2KYIgo9Wcoch1tMohz2A8SqgKg2E/ZG11i2CUUhYxllGRJQGNuouulVRFhqXrNGo18jRjY3WdBx56lL/4yMcAuOryy7jiovMJw4BWq0Gn3aLX21IPdvGM6UbJhz/+NyRJwutufCVL8wuMg0i2WFWuHj4FjaaPoVf4nk2n3cCxTLY2N4irMSkh0/NtCr3Aq9f4zne+jVazyakzZ3niuVNYxgvn3TjOiQtoT8+xsLhDYAjq9zRNIxpH/OXf/B0A17/sWjrtNo1Og7RKObN6lnEcoJlQa9QwbRPNEKmjbNZtxuMhJ0+fpdsfoJs2WVnxQ9/7XTiOw6NPPMUdDz6C4ciWECAsEoxazijfIij6lHYmWiakGDZcjXrbIykC3LqB5VY4jiUgnDwnChOKApqNKdqtGaIow3V82u2OTMGLHK10aPhTGLps3wCqoiAOA4b9Ht3NdZIo2P4927Yp8iFJ3OcDv/u7rKyusrgwz/e/5x3MTrXxXJOab/Hss49z+OkHse2cK657FUlhcna1R4FLf5yj2U0KHFRkHwCFoaM7JlglGTGlntOZbeM3fPbs34fXqJMUBe2ZGVrT0/iNJnlVUm9qGFbEYNCnUZ+h7s2xuR4zHuaEQUa/36csc6JoTFHkLC+vsL6+gW5ojMcDgVBlkCUmeeqxsRqztRGQJhmeJ5EuaVJSlSZJnKttfiGbtTIFLaXeMHHckoqAcbiOWcuxagWtGZdCD+kHG5RagmYWoBeYto6mCyl1dnYaxzHI8oQgGKFRYVsmhmHQbrdIsxjDKNH0lIqYCnkAZrnQq/1ajW63p7ZWGlVlUK+1aTamiYIcXXfx6w6d6RYzczNMTc8SBhmrKz3iSCMJIRylpElBkeaUWU6eBxw79SSrmyeJ8xGmo1NUBbV6A8Nyse0antcizSCMMsIoJ60aWG4HTXNwTAOyMW1fwzNSqmJMXsaMkzERUHo+RlpSRRmGZpJnGv1RgmZ56E6NQjdxfJfNrTU8V0PXYqxKx9EsyjTFqApMrSBLxky1a0xPtwjCkDBKieISz+tQZjoNt855+w/R29jE1IAipVX3aNU8vvzFz7F86hSHdu+l7dYpo5Qo2CKO+qysniIrImzPJNcy/KZLWoQ0pzyyYsTsbI00G1DpJZVWkpc59WadzlSb+YUZev1NKnJcz8B1dHzfoNWQpjPPC8bDgJXTK2iFjmd6mJpDo97mlje9ifb8LEGRMi5jUJ5TDY0izcnCCCMvcCsNophsOCQbDYkHA/JwLDJhw6KoNJK0AN2UX5UuMkclLywLIbxqFbQaDnMzTRwbTKOgKlNASLVVVRJGY7JcrBC1eh3brmEaHr7XwnOb2HadJC7JcyhLHdNwqNXaOLYvP6trVEVOlkRkWUxRpBRVRpylZFRgOWD7lFYNzWmh+fNU9jS9UGdzmIJVQ3d8Kl3Hdm3KqsA04OSJY3zt9q9yxeWXYVg2aZZjOdJsuq6nJO8GlmFTFRWO5WCgk6c5pV2R5BGWqaOXJbZu0Wy2SUuNL995L088d5wHHn6KJNKwqGEZJloFDb+unrs9IbGqjN6a56OjEYcRdb9Gb7PHE48+yZ133Em/O2Dvnn3ccMMr2bN3Pzt37SYtS3qjEc3ONLV2G820SQsYjEO2+kPySlP/W0lWVmCa6LYNukFWltLsxhlJHBOmIaavozk5y+snoQwwSSCPqNddalNNcqMiDsfEwZiqzLEMg7Io0CqwTclnHfTHxFGGabgEQUp3q4/v10HTCYKIml+nKCriKKUoKvxaXQYeaYFlOlRlSaNep9VqoetiNYiiiDAIlJdWBjjmi6KvZNNvo+kmoFPkUJUahm7jOnWCIMG2PAb9gCjM8f0WRQlnlpfZd2g/rekWcRljuQaaockQxfFYOb1G3Wni6AHkEVpRkEY5jt2grCyCKKWkwrA0BqMBhmUxGga4vkdZFbSaDYo8Q6fCsUw8x6HIcnyvQYXF2voQjDpF7uDYU2xthaysbJJlolLI8gTT1HFck7JMcR2T6akWPgb1SGNLz9ksxxR6Ssex6PfX+K0/+m1OnjtBUSbcdM21lGVCFI/w2M/SW99M75UXsL+3iv+Fz/PuIOcdb7+et7zvrVx+1aWcPnuO3//YX/Iz7//PfPTjd+K1dlN6Dr5dYGcj/CpA0zOqKKWTGCxlBueeeZQvfeGj3HfrPdz/5fsZdGOCTCfXPYJMI4wKjMrCTCuKrSHNvMSLYqrIJItNggiiTEezaoRRgZVCPcyo9YZMD4bU1pZJn3uK6qn7KB/4AtnjXyZ77FasZ+5g7sk7mb/jc1zxlVt5xZe/zMu+8Hmufvwe9jx1GztO3EPtuQeYH57A6x6hZfYxjAGWFWNbFeOtPltnNsi6KQfnDrG3vZ8k89HNJrpmYGUZM9jUhtA0phkUHj2zwVpWshkFlMMeTaOkZWg4WY5jmBi2S6gbPHviDDoWs1adRqXT1nVMtxJ7RAFVIf/M0lyy5jEwMChzoNDQKo0iLSmznCyOKLMUvSwxdfHAG+pXludohkm92SLOMgpNwyxNLCwMxG6lWxo5KYWWkpOgaTlZGqEVGWkQsLe2kyAMWa22uOLll/L6Cy7kZRjM5uvU01XCCOhcRFg16Rdn0ZHX7joetuNR6QZevU7tGy3o/v94/Itoz1+8/S6RERUlrXZLSXUktNnczmEscXxX/ChFKYZoS3ThZSlSKpnWaTi25NOVlUaSJniuJ5PxyVZSQWHiKMaybWp1kZdpmnzRpZIWCHzBEBqvrm+TzJJEstW+7zve+ZJ3I8eBfXu57d770DUBZ4zGEWfPLPO6V4tP8hsd7XaT2752D0VVcfdDj/GG19xAo/6NG+xvdPzW7/8J3UGA5Zi84003cWDvnpf+yPbxtXvu5w/++u9I05QyF5Lvd3/b27n0HyFTHz95iltvv5MkSZmamkHTDEW0LDFMIQdXpUTmvPJlV3Nw/35OnTnHE4eP4Pt1LFPgV5ZliW+AEs/3+PZv+SZ+9N9+H7Mz0zz19GF+6v2/yb0PP0WWhTiOLQAX05QoFUPkakVeUuRi9P+JH/khXNfhy1+9nVtvv0sR7JSP1DaxbEfJ1CqCMCTPcizbJhgPqCrZxkq0jkaSpOi6gJTSJKVeb1BVGifOnOVlV15Ou9Wi3Wpy70OPyPYhjmm321x31ZXs27Ob/mDAXQ8+TG8wYqbd4sC+vUy1Wtxx7wPUar7asCtJvy6RHKYhjWMci/eq0VSbMM/H0A3qvs+P/tD3YZomv/UHf8JGt8vm5gbvfdfbAfjMl2/Dtm0Ggz7PHn6GRx95hHe9/W3s37uX0WjErXd8jTPnljl//z527dzB/Mwsjx2W7UCuAs09T6Q1k+/PME1sy8JQ0s5SBaT7vseeHUv8u+//LkzT5Hf+7M8ZBiFLM1Ncf+3LAPjcbbej6RVRKLCRIi+48bprObh/H6fOnOXJI89T8+WzyPOMNEmxTBO/VhdPz7ZPSyJoyrKUbY/yo/m+R5bF2LbNjvl5rrtaYsQ++qnPomkikZ78d29/0+vpdNocP3mK42fP4Ho+3e6Aex98hFdcczUH9u1lYbrDA48/yebmJmWZc9FFF7O0uAN0FT2V52J8mcRiVnDhod285pUvB+B3//SvqaqCPE/JixINnUajKVNSBeGCSjy9HZEWV5RkaaomyjZ5ppGkQkAejQaIErqkVq9jWRZxlAiRPgyZmenQbjfV/x4z6A9ZWVljMJB8bsvWcT2bMBT5om4IGVMgUTKAyLMM3TCwbVcKwEony0pslf0bRQmGYWFbDlQaSSzwLsuUraKuyRa/VLFTaGzLUAV0I5EOpmkJzVXF50SRbKBsW7ISkzhhOBxQq9W2vc25kpJ6noftWJiGiaYbJHEm0U9pTjCOGAxGjMfjbQ9tWYq3TTfktbmOIzLH8Vhl64oct6wqwiAgVXK4otRwbQtDr8jTiLpnM9Vp0ajXqKpCLDCei+26FEWBpZtyPegm6DqFiinRdJ3zL7iQcRgwGA0xDQGYVYVQRk3TgErAaoauc/HFF8uUvig4eeIkruuR50pt0WhQFDm9Xg/P8wiCMXOzs3zl1i/xVx/+MDsW5rnyiivI84x2p4PrizTSUVaAQb9PrSawnU6nQ6XirKpKoFOaLlEUhsoR1ZQHzLFl8+eqjV5RFCIDTeU6PXv2LGmSUFVw+eVX0Gy3+cptt7Fj1y727N9HmiuPs3K+VGXBaDgkTRKEPpuTKaheHIrSpebLlnmyZSiKHF0TGbTvSZ7otlRPEY8FZlfKpkLlJhdFged5KubLxFZbTE03RC6oSx3gejatTgvPd2VrWq/h+QLZ1HSNshL/n2OJ71oAbeKJ03UDv1bD9WpYtkOSZPS6A86dW+b4idM8+cSTPPnkE2gaLC4uMBwOMQwD17Gp1+v0e30ee/QxbrrpJvbs2Uul6KjKYSfbayUNKJQUnkrilOSZUdFuNCnilGgUYDuykVrb2OC5I0fYWF/HsW327NzN0uIChikxaKPRiNFoElUk9cREvr65tcna2hpra2voilq9b99+9u7bQ00B0ybsAlRmdxAEktWuYHGimhA4FGwvgSgLUUhRVTL4VNAtXdOxbIs0TRmNRiwuLNJqtWg1W7TaLer1+rZH3DFFojr5nquyIkkT4jiWoUwhainXdeXcVhDUKI4wDAPHlnuRYQowzzCEHF+v12Vrr24gWSZqogn0R7ZkL8hMS0XfziZwIBWJU6nNtpyj8u9UlZx7CsI3URromkbNr5HnGcOBgKwMXadZbyi5dUa9VsO1ddK0BM2gXm+T5RVhHFOr1yirCs/zqErI0wJNk6akXq+jaRCFEhmWZZInrKkYK8PQydIJvM8gL3IMQ6BIZVVSAb4v0l9vAn3Tdfk8VDylZasM2kojTRMef+xxHnrgfqamOrzzXe/kkksukY2trqNVLmWzpJ90SU+c4vrrrmXqwG6c8/ZwZG2ZpT07aU9PM53ozE0v8C1vfB0rm6f4Dz/xIzz5zOO03BoLU4tYfpPSsiktg+kd8+w4by9ze3bSCxLCMmPl3Dnm2y1sKlwDqiohT8fk8YC6nkM4pOytM798Dn/tHMXqccreOeIzRzB7y2Snj9BeX8E4doTurV+muus+ao89jf3EYabPbTE3N0vD1ZhquizVfS7buYPVL9xOcOf95IePs/noY4yefBZtc5M9lx1AH/dpZAn6ygrG4WPkDz7G3PI6070t6kGPfYs1pnZ5ZHYfgwxMKGsWheOQo+F7NZIiIikD8irGcw20qiIfJwSWRgIUlSYDpVxk/o5holcwNz3FWnedqMxILQ2jnIBFFcht2xsNuqYpRZy4w8pykrsuufe6ppMXAsHKc7FJ6IbB7OwspmWxtbVFlmZoGOr8qTAsE8cVUGOn3SYYDllfXSUcj8mSBNd2cHUbHJPl4SZhMGJPEGLe8xDn7niA7OQGJ5szWHsPMozGxNUIO5PnkqGuD6nTE0zb5sC/Itrzv6j5/cJtd9BqtvBrPkmc4NekmUKTInkiBRqHoUjfLJvZ2VnyXB6w8pBEVvrqQRVFEVkh3krTNJXG38W0BODhqBiSJBGar24YWIaD4woxuchzWu0mhiE32TB8gfYsMk2d73mPyD9fetRrNZq+x/2PPk6jLo3b2lqPJAq54rKLX/rjALiuS7tV5/5Hn6TVbPHgY09yzeUXU6//097dv/jrj/GxT30RwzA4sHcn3/Vt75CC6xscq2vr/Ptf/G+gpLFxOOKSC87j337vezEV+fKlx7ETJ3n06WfUBaMxGgUEwYiKkqmpDu12C1sVLJdfeD7nHTzA88eO88hTz+G5HmWeEscRo7E0JjuXFvmln/oxXvfqV5LnBX/76c/x/t/4I0ajkKKsmJ+fotlo0FBU4qKQhiHLMqIwwnE9XnndNbz6BmlCfvN3/pDllbXtB1Wr1cJxHdI0Y2NjgzhOcFX+o2lauK7QWxv1BkmSEEYiq3BdjyzLRH5iSL6uphlUZcE1V17B7PQ0n/zM59nc6pJnBY16g2uvvIK9u3YyHI2475HH0HWd46fOcPOrbmDnjiWePfI8K+vrpMo/N3m4loUMX0CkaI4j2aStVkuIqVS891u/mQsOHeTBhx/hd/7kw2xubmJaJt/9bhm6/PXffmo7M85zHU6cOM63fvNbOXTgAIPhkM9+8VZarTaPP/0Mr3/NjezdtZNnnn+eROWaZplsBCdkX0vlUhq6PLwBRuMRCwvzLO3YwXe9463s37uHR554kjvuf5g8z1iam9lufv/q7z5Fu9NU16E0Ly+/8goO7tvH8ZOnePzws/i+eNKSJKHf7xGMI6F/6zqmZZPEKcPhkCzNCEKR7skm2iWKQooip9lsMD89vR119Md/+VFWV1fJlJ/LtCy+9S1vpN1qcuzESR4//CxFXqLrJt1un/vvf4A33PQa9uzeTc22GcbiqXQcF9d1GY5zchVTVRTS/FeleM0vPn8/N14v7/fX/sfvMxj2ieOY9Y1NOTfVn2Eor0xVVaytrTIOxjQbdaoK2d7oBobukecag4FQptMsYffu3XSmWtuSY8f1qCqNKI4YjfoMR336gwHBOCBJctlo+L4UVcM+hiHnV73uY1rSUNi2+BKlsDEJg4g8L0mTnNEwJIpSTEsyLE3TpiphMBhTTCSeyhtVlSX1RkOdO4miQovfcdIs1et1PE/I4GEgG19N04kjgSzJzyt5riYPs6IsGA5FylRVFaurq2xubSoibcJwMBZeAzpFXpJMiMIVZCoZwHZM5uanhbbsiix8PA6k+VXXnq5PPNAT/65NkadoVYFr68zPTePaJrZtoOsVtVqNspTiMIojKCHNMgzLpqgqDMvC82vMzM6yY9cuTp46JT9fCUHbMR12795Ft9slV4R613WZm59nc3NTtlC5DHYtS/JY0zSh1+/heS7j0RDD0Fman+fnf/ZnSZOYXTt3smvHEjXfZ+/ePWgGtNotLMtiPB4RhAE7duyg3qyjaRqj0Qjf9wmjSIbFpnjAy1IkxJqK/UqTFNMw8DyRcFbqfWiaThRGNOsNvvrVrzIejbj++htottrMLy2w/9AhxlFIVhR4vkeeCQU2yzLCYCxS0yxl0OtJSkCa4trSENq2RRQnZLkU43mWb8ffpWoLF0cSraOhvLOuS14m2JNMXkVKjxX1XJpeXa6fIhMptm3ieg5T0x1s26SipNaooRvS+OsqAxXlW7NMF8u0cZU8VtMnQ+yA1dV1Hn30CR555DFOnDjFcDSm35d4Mk2DMBTpommItNuxbQb9Ph/9yEc4evR53vOe95AXBaYtcuw0zSQKpRJmQppJ3FChokxqtRqNep2673L25Clu/8pXeOiBB5ifn6fdaWO7DpvdntpYjjmwdx81z0M3SsIwRNd1pqamqDfqbG1u8eRTT/HUk0/S7/dJ4oS9+/ZywfkXsLS0xPz8nMi+HaE+l1QMR5J9LtAakRBXypNtTHJW1UJB04VhMHnGTejJpYoqqqpK7o2qGT3/vPOZnpmWobZKiRC7lNCvPUfOxTSVZ4Lv+1CJR99U29jxeLzd2BqGge3IRtexBQRkqoFzvSYeWsu0KMpC8tyTRO4DEwiQanjlfSnZ84vkn7o6PwzDoEJFMMlNS7USqqXQNPl5XcewJFNaUwwAW0UDDfv9ba9lFIUkcUKr1YIqQddtDMNhOAoZDEOmZ2aJk5ggGFNUFXmWU6HTaLQkHm37Pizb8VqtRppI3SvRT+L9ztTnats2rVaT0UiGxc1mg8XFJRzHoSorgmAs/v9KbF62ZWOasryY6kxx+NlnueeuO3F9j3e9651ccvEllFVBo9FgHAQ4uou2VKP0NO752v186+tuxJ5u49U9pi/Yx+0P3M2OAwf5xR/9z7z3Pd/OYq3k9odu5zO3fopTTx/j7jvv5r7b7uX42WVm9u2mtjBLfabFjt17OLD/Ap48dYxDF1/AzS+/jt6Zc8y2Gpw5cZSt/irdrRV6m2fJe+vcf+vnOfXQgxhfvZWVu29nfPYIV16wg90+LDklh+oW55U5nTNn2PzkZ9jxzDGWnj9F+/gKO8cVi5edj+sXYGbUKZimIvvyA+x8fpmdw4KZQUC7H3DZnt34l+/k9GMP442H3LBzN/7jz7L2mS9iP3UY7fRx7GSLwegUo07IVrFMPgyx63WiustYMyh0DVczKbIA08opdPFqp2mOXXls6TmZoUOly7Y2l6gv33FJ4wjXc5ldmmdjNGCQhLiVKfeRIkeQXDKUMrRJXrb8b9WkeTWFz5Cmck0YpoluGAqOaLJz1y6mpqbp9/uSNOB5YgFBhlu2Y1Ov+XiusBkGvR5nTp4kjiKpGzyPmu5ytrdF1XRI4jE7zizjf+l+5kOd8bEVhtdezdiqMSYl1iP80lIwVhtN03FcTy0xepy//8C/mub3XyR7ljfmkqU540Aki6Y5mU7Ll2eZ6gOwHJkG6IZssPKSIAjFKxQG6qJVcRHqBhknCf1en8FwSJZlymcmeapU8neVZUkUBQwGPcoyp9mq02o18TwX05AbX1WVFIUAOWR68o8ft7z2NVxy3gGCMCDLUizb4G8++2X+4qMio/1Gxy2vezWvuvoSgmDMMIj4hV//Hb58293E/0hc0qkzZ/jFX/11/urv/h7LNuk06/yf/+Z9OC+Sor74WN/c4uf+6wcpy4w8T7Asnfn5eX7y3/0Ajso1/UaHgEtKQCa8fs1C16ttQNhoJECnXm8goyXlpxr0Q1aWN6nVbBzXQNMKXv+a6/ngf/kFLjjvECura/z7n/7P/OGH/w7bdiiKCg2dzc0e6xtd8hxMS4A6fq2BZbmYlouum1x43kEAVlbXOHryFMPRkAopBG3HYm19nXPnzkoOpCEgn7zI1RTaIQgS+v0x43GMZTo4bg3dsLBMB9v2qCoDy/ZwHI/PfuXO7c/i5Vdfha5bFEVFt9snUzEuoJGmBcNhwNlzq/y98nl/97vfKYVYJg1VmmbbjZHt2DQaqghUsAvHdTEsk6l2i9e88hUAfPhvPo1hmrieKw9IdTiuRBIU6oF34YUXbb8eKVBki7O+1eX2O+8G4C033aS2VzqNpnhikiRhHMi1gwo9TxKZsKOVmKbOroVZbnj5tSRJwu996MOUVUG73cR/EVitKHKqoqBZr9Npt2jWa9tNdFWVBKMRva0ucRSSJzHheEySxGx1twiCMXkmxX+aJsRJTKlyt+W1yPeoabIxefGgJsszNJUVq2ngewJLAmmOzpxeYXOzz9ZWny988Vb+5MMf4Sd/9j8RJwlvuuVmrr30YqrKoNmcBkziOJbNjIrY0HTZAIgv6IWhUq3uAxqD/piq1MnzipWVNc6eOUe/3ycIQ5mi5iWjQUAYppiGi2PXcZ06cZwxHIy3/USe5yqYXoXv12g2W1iWNAo1v0YcxwwHA0YTynhVUZYQhTGNRpNms0NV6tiOhuVktDsuC4sdZmY6NFsNfL+GZfqkic6gl9HdzOhu5Ax7GlQmtuWjY1EWGrbl0m5N0ag18VwfKg3QaNQaQh02SjzfolZzsW2DvMiIVcFlGCaeW6PdmmZ6ag7TcNE18VJFUcxoNKYoKjqdaapSQ8PEc31ct4br+GRpyXgcsba2yZkz5xgOx4BOpV6D47h4ruRVl6VEo8zOzTA13UbTK/IiZWqqzdzcNI5rMTXVot1uUqt5WLaxbT/QKdEoMHSR3zcbNTxPNqOe8honaUoYhRRFSVGVst3UJe6nKIRsPDe/QLfbI0kkhkuKfVQ0kmw9K6DIc9rKt2SaJkEQ4Ni2ArrIFsa0TZqtJtJHlCzOzzMeDuhtbhCMhtTrAhby6z5b3S6aBp4nsWWapkmjU6/TbrUwlGSzqiBNMgwFQstSAVvpmkaR5ypiS0jQpir8TcMkzzIcS1FNdY2Tp05y4cUXUWkajz7x2DY/w1FxHFmaYWhQFjllnmEZhmR6JwnrG+uMRyOhd9oCstJ0A42SqsjJ04QsFQpxliZEYUAcBZRlhm2btNtNpqZazMxMMb8wi2EbRGlEreFz4NABduxawqt56JZOpVWYtkmj2aQzPcXs4jR+wyUnIyenoCLJUgoqsrIkyQvyCkzbxa+3RJFR6oyGMWfPrnP0+VM8+eRzfOlLd/Dgg4/T6wbYdgPbblLkJq5fF3BTVtLtDVlb3aDZ6lBWAtm5/4EHufiSSzjvvPNoNZtyz1Y+bN8T6J9s6Axs02JmZoalxSWiKOLY80clJm95lVPPPgdRjJEXbK4sM+xu4VomnXadA/t302rVyYuEUSAb8KnpKWzHZjAc8vDDD/OlW2+l293iiiuv4OabX891L7+OpaUdjIMxq5vrZGWJZpn0R0O2+j0GoyFJlknDVQodFw1KKkqVY1tVQmM2DA3T0DEUNFCiqiS6yLUdgTs2mni+T82vMTc7pxgqAoDUdQPbls2Rbdky9FY0X5GtgKbrCi5nkhcFjutgO+Kt9xS5WddFSuy4rlKeCMRI03XGwZhev8dwOKIsJYbrpRveXEUFacqXXhYCYcsV6ChRIMNs4mlWzb6mSeNfVdX278nQTTKzNQ1sy6LVakrskPq5qpKBYpKmPPfss4RRhuvVabWnSbOSIIyJkwzH8fH9OmUhfIMiE4CXbZtkWUochWgIaMswVLKGqZNvMzIqPM+lLHOKIpNowyzFNA1mZmekMS4LUfA0m+KJVtnkmm6RZiVFqXPv/Q/x1dvvxLBc3vCmt6BbLoNxSK3RIq904iwn8Pto6+toq2Pe/Is/yh9ky9wznaH5BW+sDH5+fjfXrYcMiy1KN2Fu/xw//SP/js/+xaf49je9m+lqht6JPp/51Of42Z//af7qo3/K+rOHyY8cZ8fGmF+8+jx+aKbJFY89wdV/+/dM/cb/4s3Lp7k6WuObpyze1XT4/kHOuz7/KP/5U4d53UM9rnl6yMGHV7hwOWN/1YB+iJaW9D2TaK7NSsvlqG9wtG7x6FSNDzUrzlgWW60luvY0vamdHJ1d5NjNL+eRb72Je97yMh655VoeuOYClq+4nL/dGhFd/Qqesus8n8C67uDM7sDHRV/pU935JFMPH+OtPYvvr2Z46+Ach+78NOffdw+Xnz3NEhpDLWbkGhSaRaf06BQWzbyiW43QIwsrddAzAyPVsEoNs6iI0wi7VWM5HGB2Why65FL0UgY5hi6ed8OQKFlNbXerslDs6wqQYSXI9VVWEKcpo/FYIl1NS/gRU1N0u11CxfmRxY1slg1DxzYNbNPENk3yOMGoIEsTkjiRIXVZcDzoUa83uMRd4OWex2WPHuOGxKGRN+nuvpDVi/cS9FaZ6o9oxbKILCsBdUZRQr/fZzQMsUyJ6/rXcvyLNr/3PvIERVmy1d3CUtCOMBJplEwv5YHs+h6mKRIuAWQI2GCytZpsaspSvpRKE4BCmqZEcSQ5cVGIq4zqo5FMytE0sjTDsR3G4yGttmR3hWFAHEcC0jFe8FNapoXruXzHO976knfz9cfVl1/O/Q8/LpLboiAMA44tH4Oy4pILv7HE+NprrmL57Fkee/pZwijm0cef4c8/8recOX2SMAo5ffYcjz75JH/58U/w8U9/hpNnltE1nYXZWf7bL/0MC3Pf2Ou7urbOL37wtwhVgTbZgvzsD/8Al1/yjbfRk+PUmbM89PjTit6rARKD4DgOrVYLU0nN4ijhFVdfyaED+zjy/DG+eteDgIZti/ToJ3/oh/i2t70N15FYlZ/+L7/G2tYQ3ZACLc8l0yvLYtI0w3VlojsaDeV7p6LMC4Ig5L3vejuddotHH3uSO+65Tzbn7Tb9fo+trS01UZVgeF03KBHJkGEYEpYdCllzOBwxHgeURUFLxesYpoWhG6RphqbpFGXJy6++gnarRa/f5/DRkwLKQONll1/Kwf376Pb6fOLvP0+iMny/evf9vPOtb2RxYZ6NzU1Onj2HruvkeUaSCIDDNE36vT5pkjA9PUOUBFRVia4b/Mj3vJcdS4s8+sRTfPTTnxPgkCkQoO94x7cAcOvX7qYoS5F55hlzc3Nccv4hLjj/fAbDIbfddY8QEdOMY6dO86bXvYYdi4scOXKEI8ePy8OtqhiNRmRZrkAoJpXKCS7LEtuVCf+/ec+7WJif47Y77+aeRx6l291iPB6ze2mBl6sN7Cc+9zmoZJOsq8n35RdeyP69ezh24gR3P/CQehCD49j4nsfM7CxFUQnYIIqJkwRHRbyUpdysJzh/XdMYjYeK8r2Ta68S2fOf/vVHMU2DqelppqY62I7DLTfeQKfd4tnnjvCFr97FqVOn2djcZMfSDi697FI2h2NWzp3jxhtewSUXXsDqyir3PvQIy+dWyHKNmgJXTLbYhQIJnb9/Jzdefy0AH/r4p8iyDM8Vae8EGJEXOYOBENQbDcn41XVDiq6iIo4iTMNkOIxIk1Kozp0WRZHRaPr4NR/bshkOZePZ7/VVgWczPd2RbYSmAzrTnRksVfTFsWQZtjtNAcwlGUEQMx5HpIl4f7O8pCwgTUVRkxcFhm4QpgNazRYahsTIGBY1vyabvyBQ9+MMz5XNvabnuK6LaRoUpcCLTNMmjmM1qDQIgpAgEKAbmiayPjWYiBW8JE1lk+Q4LuNxsB1JU1Ul9VqdWr1BnhakaY6uS+STtk2WlH86jk2j5dNq1YiTmF63R1GW6ApgUvNrNJoNdEMnV5urer1OWSKbXktnqlVnaWGGes1jZqqD7wtAJElT0izDtGxypcgoFPnXqzfYuWcvtuNy4uRJslyKx7KsgIpWo82ZM2eoKik0NA127dy5PZjp9fqEYSRyUN1gcWmRJE3IFaDMdxwOHTjA33zsYzx4912UScyrXv1qlpYWmJmdQTfEjpAr4JAMJmuKKi1wH8MwSVPZopZlyWgkzzPxcwlYzTRErt9oiASz2rb9VKwur7K+vs7HPv5xbrzxRl772tcSZynD8ZgDh87Dq9fICrGTaJrEkkjGakyRySYhDMZEYUinI7mnuVLXZFmO69oYijJelaVQojWR6buuSJINRSeuqgrDMmi0Jdu1VqszPTPD1NQ0cZKSFwWW7eC64hHzfIHRJFmGZdnkRUVRVBimQ4WOadrYto9h2CRJztraBqdPL3Py2ClOnjzFsWPHOHnqNCura2x1e+reqCBNpYammTiOR5SkgMDgCtUsLS4tUK+JnSTPMjbW1+m0RIrueCKrdmyb8XjMY48+yjPPPM2xY8c4dOg8RZCvc+S557jjjq/heR47pjsCi7Jsls+eo6LiqmuuodI1FnbuwLZtpjptOq0WGxvrGKbGysoqa+troMHc7BwXXnQhF15wIbt376JCrgHTEDBNSUVRybZ4su3RdMkItixru0E0lKRXiufJRumF5lFXCirP86jXG3ieL+e3IlP3el3SLKfVbpHlmVL0RAwHsmEejwT0aFk2WZICQlOXZ4FsnHUFufN8bxvg47mypTd0GYwWRUFe5ARBIBTwRBQGpinvZbKpnrxuFKhMtvACGysUqb1UkTGGIQ36RFU3+e+qqhKZt6JnF7lcD1mWYdtSl+a5/Op1t9ja3CKKQspSNrae4+K6UhPV6z6O22A8jukPAnqDMb3+ENOWaDeRS5to6CRxiuQBibrC0A1qNR8qgb9mWUZVFjiOXGOi7HAxDJ00lRzter1Gp91mPB6RpRl5nlGUAoLL85woTtAqWWboKq933O9zyWWXsri0SFkUVAhUa6LKSosIK88ZD7pYHZuZndPUFzqsbq6yM7aprUX0P3cf3v5FnKVZjLSgcBrM7j2fb377O7jlTW/B7zS56tXXkg1XcZKIVxy6gMfuu59f/6+/TPLJz7P6hfv5/N9+kq88/TgPrp/jtGfwVHeLL937ME8dOc3pc12G9TaPRiHx0hLrsx02dswRnrefk6bBWcNiVbf5zMOP8+jKBmcwCBaXWJluc2SqzaH3vZvmhRfw8PFTNOd3sTaI+LO/+TSPnlvhaJlzpMrZajUJpjqkS4v0m3Po/jSb45yNqOATX/0ah8cjjqYx7/3l/0K1uMBtR45w1atvAquOO9tmtjPNXG6y/pV70I+f5qJ6mznPIzENMsMir3SRv2cGTulgVwZlkmIAliGxjKVegaETFxnD/hCz0tg7t0QwHpIXOXmuVFJK4q5pkos8uYZQ9os8zynUUqRUmdydqSk6nQ6tVpuNjU0B6KWpJHEoVYRtWziOgNY8x8E0DMLxmK2tTbobm+R5jms7AvfyPZ5+8BEO//2XudTXcZ95BjfNOTzbobrxWk7snWU6Lmk3G6wXOfWat22BTdJMgWMlUuqCg/v+1Wx+/0XN76PPHJE8OddD1w0WFhYpinK7KHAVaRhNk7gPv0aWZUoyV0oxqfxBeZ4TBGOCIKREF+pjWcnFb1nbsspCERAdx92WpHquQ4XI3WQbNkbT5KbougLckTgA8Uu8712SvfqPHa7jcM3ll/CJv/8CKDpse8bl0aefpLu5xaUXXvR1GywUFfdV11/H4uw0h4+dYjySbfXZ1TUOHz3Ok4cPc+8DD9IbDOn1+kRRwmuvv47//FM/xsz01Nf9WZPjkSee5Af+w8+x2e2KZKcsiaKI93zTLXzLm9/w0h//B8eRo8f42n0Poes63e4Wo/GQWt3Hdd1tn+3W1hZxFHPDy67ivIP7ef74Sb58x/102lNcdcl+fv7HfowLzjuPwXCIhtDjXn39dRw/cYKN7oCygG6vj6ZpajpZkKWp8kKOKIsCx5EHZbfb4x1vfaM0N0eO8ezx4zQaDcqyYjQeoxsGjWYDEJliXYW0B0HAzOwMnVaHMIrIMiluqUDTDDzfl/Dt0Zg8yxmNA4mOaDV5xdWXMzM9xfNHj3PXA48oWZXP5RdfwMH9e+kPBtz3yFPkufiiDNPENQ2uvOwS9u7eySc//yWqqhLgh5JVz83OKZS9S1mWaIZGt9tj18IC3/2ed5EkCe//4P9iHIY0W00a9RqDwYDveY/Inj/9pa9gGgbBeESeZ6yuLPPq61/BeYcO0u/3uePe+8Q/bJrkZYWlw4Xnncfi/Bz3P/o4GhDHMVkm1ME4ToiiWLD8CifvetJIfsubbiFJEv7grz4icjGVw717aZFXvOwaAO588CFMQ+iyZVFg6CaXX3gh+/bs5uixYzz+zLP4vkdR5JiGgeM6MmhQkJwkTnA9j/m5OeVTE7kzVBSlBNmLt7TOzoUFrrv6KgA+8dnPK0mbSB4ty+R111/HVKfD4cOHOXz8LK1Wm5npGXRdtjFhGHL89DnKLOHqKy7nogvO48knn+b0uQ0M02F6eppGo4muCxkyzWRafv6+JV77KtnI/81nv4zruDhOjaoSGJSu61im0KbH4zENJROeDEVyJQ8Wm4YHlU6v32M0HJBmERXKa5nlnD1zjizN0XXZoPm+w+LivMjTLRPH8qjVm3LOhQGmKZ7iIBjR7/XI8xLTsBWNWWIufK+GbbvEsXiybUuklZUm09U8LwmDiI31TSki84JerycbDmA8GuK6Dq4v960kTYlUpIzv10jTjOFoRHerx2AwJEul4JydmaXeaJClKcPRiDwv8CfNSSK07zQVijtoZEVGp9OhVmuQFyWNegvH8cgVvCsvhLpqGEIkLsnxa2JZiaJQCMSOQ1mWGIZsR7IswzAlBs+yLHTNJEtCTFNjz64lpjtNKHNmZqYpyozBYEBRlmS50HFrtRqaYZAoUFG90eLAoUOcPXuOXr8vgzZNw1aFb2+rj6n8SmmWcuDAfqqqpNFs8txzz21H8JRlxcLCIvVGnSiOKIoCQ9O44LxDFFnGB37tV4niiFve+CYuuvBCDhzcT1HI55flcp0WRU6oCOCmYeLYttqSWdsy0TTNKIoKR0VpaFT0+wMZzqiGwFFcjCSJMQ2T1WUh5fe6Xd797nej6TqPPvYYl15+BQfPP4/ReIxmyvYszwtMJZPOUiEOB+ORSKiLglrNF/VUnisvl4GhaZSF3O9lWyUy17ISLoSmySaxpiKOHMdhYcc8O3bsYGZmFl3XSfOCwXDIOAxx3Bd8xFmWkxWFDIsME8MQSFRRVDz9zLM0Wx2Wl9d56unDHD58hBMnTrOx2aXf7dPvD2T7keeU6vmAZlCWGllekhcVFYZk/lbSGMVqwFBVokZYWlwgT1Pm5+d58P4H8FyXSy+9VDznuTRKR59/njvuuIPNjU3yLGdqSiLP9u7dy3S7xUOPPMJwOGSm5nHlZZcz6ks0mKbr7N2/j7QsWF5f5dy5s5RlyamTJ1lcWKDm+8zOzbJz507m5+ep1+vs3LGTmdkZBoMhZVWyvrZOfyDPXN0yyVWUSKWJYmZCxS1KFb+kNkSGYWBoSEGt4n9cxxV6fqOJ63oYukGeyaA3SVIG/T6bW1s4Kl5Ihjw5mxubrK+tC0ldNZumiraqqkoGT6ZEBmV5RqPRkAGJoYi8jq2o72KhSNLJvUSGXKniKxjKX22Y4oVEKQ51Q9QRE4n2xItflqLus9UwRaLwJDIOpDkolWy5KCQesFBqiok3tywKkYRalrAu1PW1f98+et0u3a0tTDXY0TWN9fV15udnSdKKRx55gt5gTJ4jA8BCCNpplqJVGmUhr1/TK/Iso9loSJJGnkNVYpoGeZ5Rr/nMzs6o+kciC11XuAt5IcMH25baWYaFOhoacSLNcZaKBD8IQgaDAbOzcxL5uLTI/Nwcy8vn8DyXmbkZZmZmSPOUioRyNMZzDC58xWX4C02+9OCd7Ni/m+W//RpnPvJldj0/5ONP3M7Z4RoX3/gGepVBYTmEhsGZjS5zO2c574K9XH7BHvZ5Po285C//6iPcdt89vPFUyMzI4mtrJ3gwHfBIGPDFo89z5xPPcXJzwD2PPMsdzx3lrtV1Pj9c52ivz1NxxGXv+3Z2v+EWHtzcwjl4HtHMHJ966DHOoGNfdDHFhedTXX4p7qtfgXb5xRzvDVnccQB0n9xpcPkrX8viq29g4Q2vYffrX0f7ysvYceU1ZIsLeNOHcDuLLBy4EGNmkWrnTl7z3d+Ff8mFHBkPOZFlfOXhx6n704yGOafHa7QtC/+p45z560/hHT/J6qNPc+rsacL5GRq795GXOklWsKvwMEsHo9LJYhlW2rZFRUGmlaRVge46GLpOMgiwooJLrrwE3/coy4IwVM8UQxYSWSbqw8kQaHJ9BSrezHFd9u7Zy569e2k1W6yurZG9SK0ii6oMS0n6HcfBdW1hxWgaURBw6sQJoiDA0CUOMs9zNNfikdvv4np/nh941TW0trY4fuIoy9deDa95BUftivq5DbSqIm400XWJB5S6pMDz6lSVzunTy1xzxSX/72h+b7/3QTzPk+mvCrq2bVskzEXB4tKSAF2UPDnPcnzPxzQEK48Kr85SCVRO0lTJMSWTr6oqKhVtM4n1MVVYdhIn4tOoqm0pb5YluJ58oVBhGDpxHJFlcrOYGLv/qc0vQL1e44IDe7ntrvsoigLXl+3QybNnefLwYfbv3kP7RVLWyXFw/15uvvE62k1PNtBZhue520VjGMa89fU38ZM//IN8yze9STUJX390ez1+/4//lN/+kz/fnk6Whfjrvvtbv5nve++3v/Q/+YbH88eOc9cDj5KmYjr3awIjaTTq2I5DlsrUsao0Xn7lZZx38ABHjh7nrvuf4Ed/4D384Pe8j1qtxqNPPMEv/Oqv8Xef/QI3XHct01NTXH/t1Rx+9jmOnjwjACRbvmPTMoUArCIyklS+5yzLmZ6e4Q2vfRXtVpPjJ07x5HPP0Wq2tqfWjqd8l0q2aJomnu8ThgHjIGA0DDEME8uRiXJWFFiWTQUEQSS5vEGoHv46nuexd+cC+/fu4cjRYzx34gxlWRAEEddcfhGHDuynPxjwxdvuYhwE6JqOaTo88ewRbnnNK1mYm4Wy5MjxU5iW+J1c18H3fQpV+OVZxiAYous6P/6D38fiwjxfueMuPvvVO4iiiGazKQ9qy+Q9b5Pz7s8+8nHW19YoiozFhQUWFua55ILzObBvH71+n6987S4aTQEklVXF3fc/wJtvfh2L8/OcW1nm6IlTtNsizSwLAQ1JLrJJza8xPT0NOvz4D34frWaTz3zxVm67+z46Ux35OdNi18L8izy/n6TIJEvVthw0dK645GL27NrJ8ROnuPfhx7Y9I77nMRyO5BpMEsIwIs9zDF2n1WrheT5pmmJZxnYkUVEUtFp1TNNiaW52e+P88b//nPAC0pTBoM8zzxzmvd/6Nqanpzlx+hx33PcYURRTlCWOZysqrMjpnjpyDK0suObKy7nx+pdz7OgJjp1ZEambyj4ejUYE4wCouOT8/dvAqz/68MdVwSMDNCmqSooypyhSNF3uY57nk2XKM5fmNBstxkFIb2so960sIy8SdL0gCEcYpkaW5TiOS1VpFGWG77u02jUqcrJclAP1egNdk6K1yHNphLQC03QZ9lMM3aVWaxOME/JMYl6SJCHNYqJ4hF+zaXdq2I6GYZhsbXYZ9gXGUpXQ3eptx6FI/IQAtGzHwvVshgPZZKNyhMUzLzLaMArR0LBtUclMT3coioJevyfDD1OyuqtKlDm6rjM3N08YRkRRTK1eZ2FhEdOwiKJEiKTqoe264tsV6JFGkkYUZUyr3ZBGvqrUlsOX+7eKKHnhc1JRLHlGs+FTZTGOBbYBtZpHp9UgjiPOrSzjui66YeC4HmgQJ6ny+9os7txJpemcPH1attKGNO65gjdqyL2+LKUIPrB/vwwKu13W19exLIsgCGk2m1xzzTUcO3FUiseqRKdi/9493H3nHfztxz7GZZdezOte/WqmZ6boTLXpDwfU6z5pEm3LTMuypNls4td8yrLahlelWYZtOwRBiGXKdF6ed9KghEGgtmeSm5skCWEQsLGxwfzsPI88/Aived1r2XdgP7br0p6e4tIrLqfb76MZ+jYUztB1ovFI/OBFQZbEEjlTlZRFThJLxFen06GsKoaDgQIIFcRxouJChPGQZhmWaeO4HnlZUFQVO3ftYnZuDstzqTSdLC/RDIv+YES3N6RCR9NM0rwiL8B2PFy3TrMxS1mYWFadItc5fWqNtbUuZ06vcvLkMuNRQp5r5JmGhkWaROimQVlBmufikUaaXterkSQ5luXiuDXyAgo08kIG6WgCr3Jch31796p76og0Tbjtq1/lFS9/uTS+iEw2SVLGQUAwHlOWJXv27MX3fZaWlkizjOePHGVrY5OL9u/Dc1xmpqdJ4pjOVAe35nPXffdw/8MPYRg68/NzXHHZZVx04QX4dckHnWxKNU0jjCLW1tZUk5jKVlcNDEtdhvyaJo2lqTa8VVUKeK4SxdtEKo/aes7OzOI6Hu12G12SfAmDEB0ZPogIQefpp55mx44lms2WwKl0abLW1tZxHBdd08VqouJtCrWdyhWIyvW8bS+iXxOZeIksOyaNmqk21IV0hpQT9YdpkBcybDAUo8CyRUG4Xfyr3wfZjGm6KFVytfkNA8kcHY3Hss1yZWCdqsgdTcUqaUqNoqnoHseVQWVZFAwHfTRgenqKrc1N+iq2xXUdan4NXdc4c26ZtfUuWQ5BmOC4PnEqsUamZZCmCZZpE4Yy9CrLTDKALQvXldgm17GZnupgWyZpGmNbFo1GjfX1Nbm+SrF/tVttoiik3hDgZKVgXUma0u8NGI5GNJsN6rUaZ0+f5oH776deEyin77sUZUpRZNSbdRpNH00Hz3exewGHw5Psed3FrE1FWFnO/h37GEY2V9/0Fu697RHOW4+5ojdm5kv3s/Fsl92vfyW+D8FolTN33cpFx4/j3X4bF4xCrpmaYsfSIv3ZJovXXMoHH7qDPx0ts77YxN61hwuvvY4LL7uWa254LZddfQMHLr2G6296M+PSArfN2375xzjw1pvRd++gmxVMTS9glw5WoHPDJdfxiktfzsGDFzG3Zz/NHTtpNJuYWYrtOcRGSWhVZLZGXObYeYXVj+gdOUUj19GyAk83KaggSzCNiqPHn8dq+tgzLbKZJg+tn2Y03+Tab387/pUXMljs8PmnRhxOTY7WYoaMOHjmDJcsn+PiE+cwHn0G5uqUMx5tv82grCjtijALiGoahQ0xGU4JNgZkBVGWolcatmHiJiVb0ZBarc7Szp3ohkGv35MeCAG9iqpDhvRZnpOXJX6jwdzCAktLkjHf7XZZW9+QHkn1D3KFCEhNMyp836PuezimiVaWaEXJmVOn2NrYYNDr0qjXsWyJl+pYBvd9/jO8+y2v58IZE87fxWMHmzxz9csIaw3coEKvIgoTNtotsm4PTdXSSZLTbHU4ceI0luVyxcXn/b+j+f38bXfSbrehEohAFEWMxuNtGaGG3KCSJGHQH5Bl4vFLEpnm53mObuhK1mLSbLUURVQIebqS4jiOrWR+QuGMo1j+LCQkvtmoUavXtje8pbrxxXGEphnSUCkQkmVafPs73vLSt/MNj6XFBa5/2VU88MhjRGlIq9lGN0zCOOULt93OiRMn2bdn9z+gO7uuy0UXnM+bb7mJt735Fl525WXc/KrrefPNr+UHv/s7ednVVzLV6XzdfwMQJwmf+8IX+elf+CUeeuoZFhYWBSqkpvPf+663833v/Y6X/mf/6HH0+Am+evcDSqb2guc6CEOqspJcSNcljhKuvfJSzju4n35/wPu+7a284rqrSJKEP/6Lv+SDv/tHBFGCYdrc9/CjXHflFbRaTW54+TU89+yzLK935SKrhLQrc2YBlnTabdIsIVHbvzff/BparSYnTp3hsaefQQOGoyFxEqMbOq12GzSNRr1OEIVsbm5imJJ7FgWxojUq2qECuxRFIdKOJN32DyVxwng85ru+7W10Om0BKD37vDQFZcG1V17KoQP7GQyHfOXOe4kjmbLlRUUUhqRxxA0vfxm7d+7ktnvux/M8ybBOUzRF9kxUpmq9Wef6q67gnd/8FuIk4QO/98cECsZVVhWLS4tAxTvedAsAv/enf47v+0xPT6NVFUmScNnFF3Jg3z62Nre47e57yPKctdV1NjY38TyHZq3GReefx/kHDvD5r96O70txVuRCTG00mvieLzfEPOeGqy/nm265if5gyM/8yq8zGo1I4oRgHFBv1Nk5P8/118rm9y8/8XeEYShFowLEXHXJRRzYt5eTZ87y4ONPSUGu6SRZhqbruL7QctMkJY7ES6XpMtWv12t4nqcUACmWKfTWmZlp5qenufbKKwD48Cf+lvE44PDhZ+j3+ywsLPJt3/JWOu0WR48d50u330dFSV5kUBUitTRNOp0WU1PTPHvsNAd272T3ziWuveoyvnz7PaxvdQlDAZHkKr+zAi46tJvXqM3vJz7/VXRDJ45kG1CWOWgVeZ7ieQ7tVpOyErBZEISUpZxng56Af5JkksFZYVoaaDmeb7NjaZE8L6gqySkXmbhFkoZYtiFSNyqytMA0xR+n6SgyvQOlTppWgE6W5gxHY6qqwnM9Gs06SRLheQ6NRo0oHstAxvXx/RqmYcqkOC+kwCxyLFvUIpM/fzQcSKScyhFO4pRavU5VCekb5J4rMkGLer3G8vI5en3ZIEsOsQBUJlvJiaw1DEMMw0A39e3trYY012VZCpugQkkMc6I4QNOg1W6oDPiJzFrOqeFwRFWBY7viu1UZiHGSYABVmeN7Nnt27aDm2TTrPlmaUFWlwH0AdB3XE1XSaDTGq0m28x4FcsvzAnRN+QQVubesxDebi2dp9+5dWKZJnMScPXtWUZ1LUX64LlmWs7G5gW6KfH5ueppwNGTl7DmSKGR9ZYXVtRUuvvgiKipanbZsufQXPPCyGXWxLEtsPeMxYRiR5ZlAtzLZYk4KmSAUr2+9Xsd1pAB3VQ56FErOtGc5HDlyhFve8AZs1+X0mdMYlsXUzAxFKTI5uX8K5CqLY9I4lntfmpJmcm9LEpH6C5yyJAxFGl1VFYYu1NpxEFKhbf+5mm4QxRFZXrBrz24aynYyDgNsyyFJMwaDEYECuIGBbtqYloPn1rAdD9N02Njos7K8xnPPPc8zTz/L6dNnyPOC4XCMrokPPUli2SBqGoYpiqGyKvE8l3anzeVXXMG+/QfoDwagG2i6bNIN06TSDCxbrlMoKfIMTavYv28vSSxy7yLP+NCHPsQNN1wvjaIum8ZazWd1ZVUNJwL27NnD3NwceS75yJ1OB6qKA3t2MxpKBvhwNKY/HDGKQvYdOsRrb7mJ888/n8XFRWanZ4jCADQdXckZwygiGI/JVPatPPPEv24YklerGYZYmlTzXpZKxqyei7ryD042lfVajZpfk2FPlm/D6aoKsXbECUks9/Qzp8/Q7rRotpoMh0MZDpVyj3hp4zlpHgFs2xLVi2WJnDIMVQ2TEyfChciVR9e0LLJcAGeTBYo2gU6ZQqu1VB6srstz17JkAVIUEs2laULW9nyh/VeArumEYUBZyoA8zQTcZ6jXo2vSRJQveg+V4kPousiLi1y21kmSoKHhuUKjP33qlPy5kySLoiDNc+IoVxJ9DcOwhKROqcBYMa7r4rs+jUYTTRNFVKNex/c9QGjPQTAmzzNsSyxulQKB1us1Go06nuuiG7oMvX2PIAjY2txSiseAOIrEM+15hMEYyzLIk5grr75SWRUq9TyGhflZbMdicWmBtbVlhlGXS6+5iOmZBmER4gWQrIdcsHgJH/jAb/PG930PfhHTP3OMUKs4vLZCqo2I4y5n7r6L5uPPsvI3nyU+foJDl17IaK7Nk5sb/O1XvsZV117PO9/+dt73g9/Da9/2Fm582zfxste9isuuvIyLDu5HT2I2Tp/kne94M1deczGvesMNLO7ZSWd6GgwN1/XQVS+RpCmlVlJoJUGRMsojkipDyzP0ROBgeVGQFZkifWfkSUaRZmxtdbE8h8I0CNKYOBvTHWxw6sxxqDI6dZ9sNKIajjm4sMRodZ1gMMTxXCpd54qDVxBEY667+SaiDB58+giNhR1sJik7r72C6f07WFk7xaC3QlwrROFVpaQ1g0KvqHSNZmVjVfr/h7u/DrPsPs904XsxbC6uagax1GKWLDAzU+xk7Bgm5CSe5EwynthxJuPJOc7EmYDjgBPbMWPMlmXZ4hZDi1rNXF24eS+G88f7q5KTb67vnHyZc6582dfVlqWmqr3X+q0Xnud+MDHITI2sUHVzlhGkMd1ej3ani+d7bNy4mfGJCRrNJq3xcWq1BpVKlXqjwdjYGOOTk9QbDVk6JgndbpcwjCh/CipZ5AK3yjMByjmeYtZYJrZpMOz3WZifp726SqIy6kVhkFGrVlk4dojThw7ys695CeaoR+A4PD0MiKa3oZsW4XBIoWcYVR/TrGEhdP84TilKjZWVDv3+EMu2/+00v3c/8Oj6VE1TPsR+vy/SR1u8Z77nU+SqMR4MsCybickJUFAbOe5kchgnsknSMITqF4k8uixKciWfLcuS0WhEnucUapyRpQG+ouOlicTPRFFIUYLv+7RazXUCqKZpvPW1//eaX4BWs8GVl1zIqVPzLHe6JEkm5NI44cDR43zrlh+xsLCE69rM/k8+VNM0JW5HxQH8z16nFxb54W0/5j///kf45Kf+njAv6Ha6bNmyRciZUcSH/8P7eO0rX/ZPf+v/19fBw0fZ/fAeNIVAH41GxEkq3jr1EAmCkNFotC573jA3S6vV5MjR4/zSb/xndj/4OI7rMT4+QWtsjF5vwF277+fCc89hcmKcG667iiJLOHx8Hk1taioVX0LbtRLD1AnDANMw6PX7vPQFNzI5Pk5vMOCZgwfXhx+G8qytwSY6Kl9ZIhukUdi4YRO6rhPFEY7jKk+mbNtkeyPv91oBDPDW172SWrXK0RMneeTJpxkOBxR5wZUX7+KMndvp9QfcsftBwigkSzM0FTA+v7jCNZdfxMz0FL5tcdd9D5DnKcPBENMwASH5AlQbdX7x595Oq9ng27fcyvd/ctc6tCNNU/GwVTxefvONAHz2a99QQw2UQsFg1zlns33bVtrtNl/99ndl+l6W1OtysC21VznvzDOZnprE0DVOLiwxGgrQB02iIny/Ip5JTeMDv/5L1KpVvvi1b/DIE8+QKw9xGIaYlsWOLZu5+nLZwP7dF76sIqIgDCNGQchVF1/EGTu2c+DgYe564BEmJsap1+vrm1JdfdZrf7+maaSJ0MGHwyGGqTM3NyvgBlMnCIb0+wN2bt3C5ar5/cVf+3WuvOoqdu7cyQUXXIDrurzg+mtoNhocOnKM2+99RM6RisfUzASbNm3EsiRSqVav4/tV7rr/cbbMTbJ92xZuuOYy7rj7fkaRFFPSNBTousY52zdy0/MksuyzX/8uYRiSpVIAZVmi4BIFGzbOKupwQKSgD0Uu6pO1wqwohApq2zYzMxM4rk4ch2IpcFxs26EowK94zMxOUZQZlq2LEiKO6PcGxHEmsmFTZ2ysgaaXxFGG5zYAnVhFhPi+z/T0FI1mnTxPcFyTvEgZBX1F6HaVXFU2GZbiAliWgWNbNJt1PM9hOByQJBGW41IUUK1UyVW0kWEIUdqyBZKEVpJmCYNhH03XqVYqSvYunrJmq4lt24rroDMxMSENCJCXooZIEpE6Oo40iHEckaaJyizOKAvZRDueRRjJey1fv5CAdV3HsV1aY2PUqjWxT9hi13BMA8cysC2TqfEmGjlFLgVjURRK8pwpD6lDv9/HdlwqtRrjk9MYls3i8jKaJhIyeQYJ+bUsS8pC5X/rGju2ixojDEOCIIBSVEhhEDEajeRsLVKSTK6VmYlJ7rnjTo4ePkS94nPX7bfj+R7Pf8HNFIgczHEdSuWhr9drUEIYii1HNyTxoFarkaYSISTvjWyowzCk017FVkRhXd13rusSBSGHDx3CcRxWl1e57PLL8GtVXN+j3e0wNTeL5UgEhSww5ayQYZ+ob9I0xbYsNBWJtXadG4ZBmqXoSPSbaZhiXYpjSk0Tm4BhEoShwJGqVRmSuR6OJ8qCXn9IoAjryyttUN7bSqVBFKf0BwFHjhzn8cef4PE9T3Hy+AJHj56gvdohDGPSVCjpmtpOOo6DaVqMRhLfY5glGzdu4BWvegXv+Pl38oIXvABN17n6mmsxTYsokmizLMtJ0owkKzBUU2+Z4sXL0pTp6Uk2bpgV1ZphcMEF5zM1OUlRCkwvz8V2kCYJo+GIdrvN9m3baTaaNBoNWs0x4TkUJT/50Q9ZbbdptcbYvGULW3ZsZ2puhqm5WTJKxsbHaDabjAYD4jAiVvavtfvZNIz1jaiGJsMFuVwpioJYQZo0BI4DQFHiOMJfqFWkYar4FSxT1CZrHANNbf5lmFsSBBG27bCysspDDz3M008/w9zcnERMaQKsW1MpjEaBGivK8EjTpGkEpEHTdShLSkrCMERTG10U+FA3ZPiy9l4ahnyvhmlgGiaGKZFHQhMX2XCh1IOG2nx5rovne0RRTK/XxXFdielKUtncDwcypDHlvjEUFG44HK1LSdfJz0r2vPY+lpQSkanOoqIQdkSR5xw9elR9zWLtM0yTTrfLaqcvqgbdQjNEASe51T62iv5M01zSS0yNOI7WLQK6SkjRAF0T653rOGSZbIgtR+qjIAiI1fAgTVL6/R4TExOypdMNqtUaaZKSpwmrK0vs3LGdnWfskDopiZmYHMO0dDZunKFS8XFci+GwT6/fYWbHDJOTVZJhFxyNhWeO86IrX8RZ0xdw7tXX8br3vovnv/FlbGy3WYyGXHHJRey8/mLMYIUNYUjnM99g7nQHrTfgjmce4/hMA23DLNfd+DLmZjezaccW3IkWp6IBSd2mXyQUWcIff/j3uOUrX2bh0LNcfPl5jM81SCoZpxdWMW2HrCzIikKGQWGIZVtkRU6QRMRkpEZBkMeUwwAzSEjShDCLidZBnAlJEDHqDwjDEKdaoZ/GrPQ6JGmX4yePECVDNsxOk3S7+AVU4pyiP2Ku3qJS8VkdDcgsDaObU5+c4MG9B3G37ODBhXmOLy+zdfNWzrrsXGY8hzO2T5OZEY/2D5HnNlMzk2Qth6TIyQE/KNCjHLPUSCydhIycHEfTCFNJFyiKgm6/T7vTWbe4JakAGItS7qlef0C336PT7643vXKNG5SFJOYYhlJMKP6J71fwqy61agVD0xkNBpw8dpxTJ04QhyHTU1M4jk0YReiajuO5fP5v/pxrLzmbS87aSs0yefzkCdh+LqfCQoj75OSuRmoZFMsJhV6wvLJClhX0+yOGw2D9/L38ovP+1TS//0Las0YYRSSx+CbiOMa2bapVKXqCIKTfH0AJZS5T9SKXqWS1WqNarckB4nm4vodumFSqAqGRJoZ1/6gAQBKiKFJFm4mhG1Aim8U4ULmdCZpWStQBJXmeyUNb13Cc56AL/5zX7Mw0v/nLv8yrbnoBaaxT5Ab9fsRwEGKaDnv2HeK//o+/5KbXvpW//szn+dHtd3Hk6DEWl5b+6R9FFMccOXacRx57gk/89Sd57/t+g1/4zQ/w+W98l8EopjkxxdzMBjqdHnGUcvaO7XzxL/+UG6+/9p/+Uf+XL5mI+kIi1h200qbMDQzTxTQdKHVyFQmjK19QFMd8/dvf55c/8BHanQxKlyKzyFIdz63RaIwRxgXv+Y3/zMOPPo7jOPzSu3+Wt7/+RWpzpFGr15ianlQZqTqmZVBqBVEcsPfZfQBs27KZU/PzjEYSRRVGAZ2uRD+EYcTSyhJZkTM+MY7j2OtYd13lP+qG/EDlE5ZlQZrJxqJUXq6tm+eYnZEbbf/hI5iGLtNXX6anIM/vIBgKrTSNKQuRwRmmyd985vMAPO/aqxlrNlhdWaUoJR/RUJEYmlZyxa7z1zOD/+4r3yCOY1ZXV2m324xGI/bv38eJEyfXPhY1eZeoEikMpGkHMG2b1dUVHFeiTdIsU99bxi233w7A86+/jma9zvTMNI1mE8eRXMQS8Tu94RUvYnZmmtMLi/z1575OmoiUM0sL8rwkChMla5OX51aJ05z+IGAUJuSFFFkAmzdtRDcskqzEtD3qrXGqtSa6IdmzmqZRrVZULEdNtgvVCmVRyiBK16hUKszMzlKtVlicnwfg1Pw8V193HYPBgHa7zfHjx8R/pfwphdoiWbZNURbEcUhRZjiuRRwHtNsrDIZ9gjDg1z74R8yfXmRudpq/+R//hbWYtUJJ/wQy9dyr2+nQ6XSk2E9EAlYUGboB9bqPYYBp6Xie+MYl21lIpUEgyhLTMijJcD2TesMHLWMU9MjymCgeEcUjiiKhUnEYH29Qr/vU6j7Vmo/jWWh6QZbFFLl8T7VahVqjQqNRwXVN0HIMQ0PTCkoEHjY7O0urKYoRy3JwbBfPleJJ0zTJWfU9PM/B91wcx8I0NcoywzBKWq0auuZQ8RsEo5QwSGm1ZKhRrVawbQPDLLFtHcc1MM2Ser1Co1kDCkZBnyxPiKNA3rMyJ4oC8ajVqqpglcHB0tICx08cZ2l5kTAaCWGWnJKMokyoNXyarYryCutYlo3reGrIoGPbLqjNsWFYlKUacukmGmvS3JjBsIdl6LRaTRzLUs8A2So5rpBP+8MhBZCkOY1Gg/nTp8nU0EZNoKSOV/5oTfm+x8bGCMIQx3Ekn7gosFUWcZom+L6PoUjvtmvTaNRIkogvfv5zfP2rXyWLE37rP/5vvO+Xf0mpIVySLGE4GqwD5KrVihS3loXnuXiebIB13ZDYsJH4ssXjZ1Moq4NpmhS5wIsqlYp4KtX3omka3/ja10iVLP3JJ58kKwpm5mbJStl2FwiIKM8E9JSrRttRPkfPla9DU5v4IAxI4gQ0DVMV9nGaY7s+rl8lyUt0y6Y5PolXrVMaFrmmk6ET5wVhltPuDhkOE9BcKpUxTKtCXtg88eR+HnhgD/fd9xjPPHOY1XZIFJcMegPyJMUyxNtZ5hlJPKIoIjQtJoo6hOEqZ529kXe9+y387u99kF/99V9h67bN3HHnT/jq17/Ck08/wfGTR6nUfIajAaNgiKZDlicUiBe4KDTyQqPEIE4yVlbaLC4u4anhyYH9+/nsZz+L5ypQkyGNyPnnn8/WrVu59JJLOOvMs+j3e+zft49P/MVf8Im/+AS3/OAHnO51OeeSi9l6ztkYFZ9qq8XMxk1Um01002RpeZVjx44zGgaSxZqK3ccwDVLV9JmmJfm86rw1VJO45ks1NJ08yyiyAtuwaDYaVDwfx7RwLBu9gO5qm1F/QBwlLC+tomsGlukQRSmnTi3w1a98nYcfepQi11g8vcK+vQdZXenx1FPPrBfQuqYzMTHJ4uIivi/EfF0T6fDatQcQRhGjIKDXl0ieIAyJ4og4kYiodB0klZMq9Z+molykuJcBVhiJwk/ilDRM08JSXkXLstY347FiyBTrUS+SSeyoKCXZEMt9IRFKEq21VvNomiYrGEXVzQuJgkSToVSSxOrn5Ee1UsG2LWWxkbNG5NiyutYNXfzWZY5h6liWgevamKaOlB0FGkJ7z9KEIBiu8zTKUlg4YRjg+x4V36coRNmWZQK2WllZptvtYDs242Pjcg7pOrYltPuxsTGCYMC+vU/w+CMPMOiu4FiwYW6SWtVhYrzO/KljRFEf19UZDdv0esvYOw0cI2PWqDF7yODqnTezefoCysjk7I3beeCBx/iVO77B6l99iMUPvpMDb76Cj9/2NVYHA/b+aDdPzJ/mQK3Gpyolc3/5MW7365ya2kTb8+hHBYfaBct9i/F0GucgzLabfOsLt3H/viPMayU73/3vqFx0Kd3CIT9VMOmMUbNqFLFGpx/QGYaMspwgzQiGAfkoxGgPcea7VE+1KbsBgySjHGb4qxm15YzKao7ZyVle7RPWqmy8/FKaZ55BY8NGzrvsKmqhRqOwOXN2KyQFTrXOahCQeh4jXSfQdVIMKl6dZJhyIn0SIzjB1dUZztK3c/M7f5tvX3gNL8vavHzxGX7ryZ/w1LFDnBGG/FpscO6PH+TMh/dxVmeAPurhlTmaY5PqJplukhsGhaGRGwW5npCXGlmpUWgGluuBYdEPItp9SZJp9wasdvuM4pRCN0A3sB2XerOJX6kQRrG650SxlmWSgZ6paEzXlaQXqV9z+p0Og14XrSjwbIdgOGQ0GIKyGrTbbeJn5/nZzTs4/9giZZwzqG1jYehQj6CSG4y8lJGmEecmE7kBWLhOjTzTyLICy3LI8oL+QGIR/7W8/vmd4E+9XNej4suKXFPkQN0wqFQrUErItmTtipRKwFg6nU4HTYNarbZO8SvUGrdeFwCAZdkCgikFCrK2dYjjmKKQOBjHsQUWkOckiRi5fU+avbWsPcMwiKO10Pghg/8fPwDXcXjtK17KH/ynX6dV9eh2uwRBwGAwkAeSKVO3W+++jz/+m0/za//5d3jfBz7IS9/0Nl74urdy86vezE2vfAsve+M7+cB//Rgf/uif8JGP/QVP7TvIYDDE0HXGxiWPq9PpcN7WDfzae/4df/DB31pv4P65L03JnQx1qMZJQqjyGA0luavXa8pDIL/njrt387df/AcKFUWiqYDqTkdozP1+nyAY4XkeH/7YX/DwY3sAeMfPvIl3vvHl64ML1/Wo1+t4vqeaM5kY3/vQIwA0G3VuuOqK9SbLdYRG67oOpmXiKhmgqSAapmHIcMWyaTabmKbJYDAgisQ3pOs6rWYLU5FQbcfmja+WTXkcxzz85F5M06LZbNBoNGR6DPJ9a5rEjLRaOK747Yq84J6HHuPRPU/gOg7veftbMUwB0iRJsh7pQwlve50A1L79gx8SRSI5yTIBCOm6NMpBEMjfh6gRTEOieZaXlzl9+jS5ArmZhkmn3WGsNabysyOq1SpRFHHPgw9x7PgJ6rUaL7juGpIkJVLKgHZHQBztdpuXveAmAD79+a/getLor03ZLUuKh/Knut+x8THKolxvGgzlmQZE/pKmnD59mqWlJbI0w/M8JiYmlIfIp1KRAt5zPcn6TSXrd0WFqhu6wcmTJ7nlllu46DwhlCdpRqsln2OusmNHw5EUEAoEpGlS3GVZSrfXW8+GDMKAo8eOcfjwYZaXlwmDgHf/6gdUAzzDJ//oQ/i+v970rkkx116DwUBN0BPiJF4/u9YaoVpNoqR8XzLG1947EGmhZcs5YxgGRVFSq9WYmpqSc0/JSDVNQG3dbpeiUMM6Q/Ibm40mjbpch77vYejiT69VpYFESRh1tV3vqe997V7QVB5lHMuDrsgLSrXtNE1zPRvT9z2RicUJY2NCf2y1WuraF8lrrmJ8Wq0xavUGrtoA25Z4fm3blo1DGKBpOo7jiCyr3Zbfn+cq+1Zlug8HivpcEkUhwUhtS20LW0XlGLoutNJWi4ov8uFKpSIyYkVVFxnfkNWVVTrdDsPRUHkwE7Isw7RMJibG0TWxFuiaJp+58sBpugDcRqOh2F5MA8/38Cu+DJyUXJK1ba+SXQLrn12rNcZgMMB1XRnSGeK1LcqC6elpPM+j1+sTRSFxJMCewXDAsePHGPa62LbN5ZdfIfJ25MxN03T9ubEm9TQM4QlYpkWo7BJrMLIgCGg0GgwGA3q9nkAiLXkvLbWZKoqCleVlOp0OSZzwwP0PMDs7S8WvYJomzzzzDN/+9rf+UZNSFvJ3p2kqA2lVPK+dubrKe9WVj7MsZUCnq+20pbbBppJ+rl0LpkoQ0JUFIs8zokg2VVOTk+iGNPULiws89NBD/PjHP2bv3r0sLCyorZ2oA0oFH9J1nTiJhUJdFLJla3cYGxvjFa94Bb/927/Nr/zy+9i+fTsnjh9n9+7d7N59L13lUS/LkvZqm5mZGSpVUTuA2IjkXpJhaqZ+bZqKOsZ1PWnMdGn47r//fkaBbJhLJT/euHEj5513LjfecCMLiws8/tjjPPHkkxw6fIjl5WV178tWNopEnq0bBlEUsbi4SBLLNhNFLNZ1jYrvUyo/fVHk6hyWs2BN3rz2sF47stbu+Xpdho+6bhAGQiVur7ZJVEykpmn4foWJiQlyZRXyfZ+TJ07S7/fZu3cve/bswXEcms0mtVqN+flTrKws4zgO0zPTCsYj35OmyMu6rppX9XUVhQxi8zwXJZL6NfJcQSZNmnAFfN9XjbD6oXLaBboVK7uDXGNrdcBwOCSJY4JA/LyWZeLYDkmSYFtCfY7jWOBdmcCsGo2GNMO6jq2GxblSAv6j+6IsKYtCVHKxDNJ936dSrWDbNr7vMTM7i21bBGHAYDggjiLqjYY6L6WxzjJJYcjznMGgv153SS0kqruKIryniuCfFzmaJoPfopBB3cTkJPV6nY0bN6h6WeTuliUxTM1Wk+FouA7ryouCWq1Gt9Nh5fRp+oMBM7MzNBoNarUaruNimiYNJZW1bZvBYMDc3Byu6zIcDnAcARBeevGljIIRlutSxCXjrRrveOc7ede73sXmzZv51re+xRvf+Ea++KUvctttt3HxxRezsrzC1NQUnidnpuPY688w+fw1giDENA327NnD977+DTAMZi67jBe+8IUcPXpU1J+6bOJDxezRVTqAwBINWs0WE+MTSu2Wi9Q5y5RVQ2KtYuUpj9TZcdVVV/Li62/kvDPPYnp6hqnpKVzXpd5oyJmgiO+aJverrusMh0O63S5plmKZFs1max222+2IgvIXf/EXeMUb3sB1113HW97yZp55Zq8s3zSd48ePceutP1TQsUn12UoWuFj0BN6maVJz2ur5nqQpSSwqVscWKNVPD2jKspQDQCloI8UFWfvz01S+j6LIlQpOEh98z8eybZIkZjAY0O31KEtRgjmOpD4YhiFnui4qn9e+8ka6R46AsloMhkMVQargw66L53miglD36tzcHJZtr9dJQRCs13b/Wl7/ItnzPQ89rooRmeZpKuYgy3OSOMa2HVDkvnqtRqPZwLJMev0+RSnSnJJSTQNFn+77FbJ0LbdNEO+27ZBlGbVaDZAPVB6MUtCOjckHt0aLtG0L25bQZkdNsJM0odfrEQQB7/25/3vAqP/Zq9Vs8rIX3syus8/k5MlTLKzIdi/LMkzTkAIljhgfq69/DzKVN8hzadrDIFw/wHRFPdU0jVarxVSrxVtf90r+4CP/hXPOPAPzn1Cl/zmvA4eO8IOf3KNk4kCpo2vS9MaJ+FiqtSpJKlFHO7dv5dCRY9zz0MOMhgOGvYIwTMgUqTUMQ9qdNkkqxXSlUuE7t/6YzXPTbN28iUsuPJ8N0+P86K7d9PpdRqMBkZI86bpsOTq9PldcvItWs0mzUef2e3fLges61GqSpdhWWznblmIhTSWCIEsyVbQjhXUgEUOyXRS4kuPY5IVQXv+3X3o3ruuw+4EH+c4tPyKK5VAdBQGX7Tqfndu3qWih+zAMA93QKApD+ZtSSgqGoyEveN51bNqwgT1PPU2okPGGIQ/71770hVxx6SUsrazwkT/7SwqFm6/VagJ7KgqazSZhGPKONwvt+XNf/weGg4GQWU0pMq+76kq2bdlCu9vhM1/4EnGa0qg30NWEut/r0u8P2LtvHy9/0QuZmZzgi1/9Gr2BkPlGQYBju7znbW/g4gsv4PCRY/zx33yODXMbqVVrlEWJrRrfRqPJhqlJrrlSPL9f/c4tFCXYtkulUiNJM7ZtnOWiC86j2ajzd1/6JoPhkOFwxGq7TVGCZYkE0FLNURzFjJQPNIoEmNPtdjh48AALiwustpfZvmM7b3zVq5ibneXg4UPc/9jj2Lat5Do6fqXCC593Pc1GgyPHTvDg48/Kgy2P0fSSPE/WVRyeK0qRYBRTFBpxVnDbHffwshfewM7tW7jonB1897Z7MU0pEs47azvPu0YAX3/x6S9IIa/ZmIbIji1bR9NyXNfCsk36/T7DwYg0ywmGQqWfmZ5WU3aDosyJk5AsC6nULOr1KqYl95dl2WgYVCoO3V6bKBboVqezKl4x02E4DOj3eqRZSpLG9HptBgMZLI2CHiUF9XpN4G9RRLfbpd3uSLxUnJJnJcEoYjQKn2velORd00ps26RW8ymKDM9zaLUaDPo94sQijlJyJf/s9fuKODzCdSx830E3NAyjpFqrYJnPyfNrtSqWZQpLQZfN/9rjrCjE25ZkCZrKe7csmTQLwTRD1wUoZJiSYej5rni5dFOiVSyBJZalFEhRGDMKQpH3Z+qBj85Y3WN6coJ61afi2cxMThIEsk2Nk1igS7YNmshjqyqn9Jxzz2N5tU0QxpiWTalpoOw6zxUTGnEU0Wy2aI210DRYOD1PmiRYlkUYRZx15tnSYKizTTM06s0aO7dv57577mF5foFXvfKVzJ84weN7HmN2eprGWJMkTwmVLcC1LKanpyjVYEU3ZJiRK8+iYZgCe8szgjAiGAV0Oh10TaNeq6Fr4oPT1DBnNBzS6/UYjUY8/PDDvPH1b6DValHqGjvPPIOXv+qVmI58z5piSGgI3yDPcsosQdcFEhcEAZ22qHASlXVeqfh4nieS3DQDzcQwbSzHRtN0/EoV1/NJsgzdMHA9H79ao9Q0eoMBg+GQ40dP8cwz+zh08Ain5hfpdAaMRhFBmAAmJQZ5DkWpAwZZNETXSmq1ChOTY1x88QXcfPP1vOQlL+D8C87G9QxW26d5dt8ejh07wMpqlyAMQEdyt9eAi5rGho0bWF3tcOLkSQU7MrDdOmmWK9K95BJrlJiGRrXiEgYjKr7LzPQ0P/rRrVxwwS4FIrTJspz5+dOA+NgNw6Req3PyxAlarRZRHLNx40YuueZKzjv/fEogimK6gz6jKCJXdGZN09BK0JStIi1zkWFbNrbtkBfih69Vq2iaJlA7BHrmuI5spy2J+CsLietZG2jY1nNROadPn1by4Zy9e5/loQcf4sknnmLzpi0sLCwyGoUsnF4kCmPOOec8nnlmH0kiz8CNm2YZGxuTYVuvvz5EKEsZmui6MB2kgRRFluuI9Fko5JqiO68NVyy1eZL3LssyIYvL7bfeUNtqy5tnEr1VFIUM4UoNz5MECWmq5UxK05RKtUowCkgTUaOsqX8cx2E4GpEmCbbjEEcxur4mIxfl21ozrBsGpikDY12XBcJoOGIwGJBnGY16g163t774sB0b3TIF3lbqFKWmUksKTFMURLVaRW12ld1PE1UiZYnveZiGwLZs28KyDGnY63UlSYFhMGBhYYGiKJiYnKBaqcqCYg0Epmjr8nnoPPP0HuJowIte+AJ27tyObZnEcUSjXqFa9ZgYb6JpBaNRF00ruebaq3DyI8xPVng2DDlvw+XUGluICpPIhMooRQsirrzocvqDgoNLI8555eu5/+Ap2seHPBvknPtLv8BPztrCxv/4fvYcGXLFhsuYCjyOnDzBLY/ejh4tkoUrJFmPL33l7/nKFz/DxvExPvQr7+eXXvMWmqlGq9rA9nwiz6IR59QNk0rFRdMLfM+i1apTqbqkRUhSBNg1E7thMdICRqMOehaREDLUAoZaQKCFxGVI07O4bOdO9GGfxb3PsPDkU5zcs4fTVoRlWUSjEa5mkOYp3nidjpUycguMiQp+xaFRaIxpBlpss6DFjDbprFinqQwWmV3tceOmcxn1M+46sszJfk7WsTEfXuGMW/aw89ASR1aWmbvsIlqNcbpxRmJYhAaMbLAdHdfQaSYZvRSB6mkaeSFguKwoFfNBfq5EzoEky8kKuQ8F8CZpCK4j4NiyKKlWJbLRMAzGWi18v0KYDDl9ap5jR44w6vepeT6u7UhknQb6Wma8ZdLpdLj+saPs/MnD2Luf4Naqxv6zzmM4vpEzM4umAWnSw4sdnMzkeDHE1izpN9BJ0oxeb0CWZQL2O/ffiOf3+z/ZTRQlDIOQLC9xXB/Pq6BpBllREicpUZxQqdWoNRoYhoVpu2R5wfLSCsNRQK1aodmskyYh9ZqPRk6SRJhGCVqGrhckScD4eB1Ny7BtDcuEskwxjALX1fHtcQzd5eTxBeIopcg1me4hMTRxFhPGI6I0oDXZ4Gdf+7p/+u38s18bN8zy6pe9mCsv3sVEs86RIydYXO5S5Bq6ZpMkOoNhSonD+MQcll3Fsj2CMMF2PfxKDXSDURBSoHHt5Zfy5te8gl/9xXdz5eWX4f5PKND/3Nf+Q0e49d770C0Dy9KpViw83yTNhoxP1sjKkG5vhbGJFpftOp8dW7dy4PARbr37IeKkRDd1Cq2g1HV00yQrIS90CnQq1Tr1RhO/WuVHd92NVhZccO7ZnLlzOxecuYNv3/oTKEuarXHKUkPTbbq9EcsrXeIg4Mbrr2FyfJylpVUOHl8EDMI4Y3FphX5/RJZJ0zg5OUWSJLIZ0WrEQcpwEBCHMZZh4trO+sO/2+myvLhExa/yG7/wDs4/92yiOOajf/LXLHcGQp/VTdIk4apLdrFzx3YGgwE/ueseNGR7hu7KkEC3MHSbE6eW2bZxhq2bNzLWbPHjex4iK3KiOKTQMv7Tr/0aruvyl3/3WY6cOCUgCtfBNMQr6XkujVody7R44ytfCsCtd94FlJiWwYaNG3Fcl4vPP0+a33aHh556irvvuYuLL76QSsUjCmOSKCOJU1ZWO5x7xg42b9rElo0bOHTiFE0F0ZkYa/D+X3wPpmnyl5/6NPNL85RlTKVio+s5QdBnZmaKsijYODvN1VeI5/czX/gOozCl2x0QBQl5DoNun1e//AUAHD9ynGcOHKXICyp+lThOCDoBWqHTaojcNAqH5HlCnsWURcHhw0fZ+/R+stRgbnY7pt4kS21+9b1vx3Nd7r3vQR5+ah/1ep2CDE2HvEh50Q030Gw0OHriOHv2PUWWCYisLHQGvYg00ahWxilzizSBPIM0yWjU6iRll+PHj3PdVVeyZdMGJlouT+x7BsqMnZtmueE6AV79+d98Ht+rUpQKWmVaTE/NYpkeC6fbtNsjBv0Iy3QUBCZkYmIMxxUVwygcEUaSN12UGp12QL8fo2kejlNBN0zSLKG9MsI0PHy3wVhrhorfBASQsrq6IhLdLGFleYUkkeFEkgZKrqvjOhXVDMBoGGDZNjOz01QqLiUiI5Z8S508kwimotRYWW2T5QlnnLWdsYlxCgDNpt0NyLME27EUDFCjLCBJMqIwZTgMabXGqVYa8vdmJZqpUWgi5/NrFfIiEwqxa2NaJoapC8NBl7xRr+KgGdIM67qBppmkSUYapxi6ADbKPMPQcihkuu25PrqWi6y6iEnSjChKMXSfOCoxNQetLNHKEs+GMzZN4lk6FCnjY01sRzaVnX6fQtfBMGi0xsjKgrQo0L0KY5Mz1BotTs0vStyNJoRnx3ZlK6PrlLqkD5BHbN68gZISv1Jlz1NPU6m3SLISx6uwYeMmDh85TEmO6znoUcEl2y9g/shB/tuHf4drrt/F3MYxnty7hz1PP8Guiy+h0RwjT3MqXgVT03EciXsRCb3IiINQBhnVag3TsoiiCNCp1aq0u206nQ4zszP4vkcJ4uHMc3TNYHFhkVMn5zl54iTnnXseV1x9JUEa83t/8BE2bN3GdTfdxGq/L8WTpmGUkMcR0WDA3MQ4epEzGgywTYvOqkC2LMPG1E0cR8BsUGI7lsDbDNBsE9uzqTea1Oot/Eqdit8gz0yWl/rse+YITz9xiOOHlzh+dInFpR5FbhCGGWGYUCrfKmUOWgZlTBT10LQI39fZdv6ZvPpNr+dNb38LF1xyEZkGy50ux+ZPM7/cZqUzoD9KSHKDQnPJ05I8B9O0yXMoS5EyD4Yh1doYcVKw0u7RH4zQDAuyAFOXYZqOQZaBptmMgpS9e/cTJxk7z9xOSUyWh6y0VzjrrLNBK9B0iZMzbQPHtanUKuimxvTcDFu3b+Hqa69m1yW7aNarJElEksakRUqhldIU6RqebVOkqQyRNLBdBzvR0DRI7IzASVkNu1QnmiRxhmc4VGyPetVncrxOXASkiU2S5EJrDiPiJEM3TEzHAd3E8arcvfshbr9zNydPr1KvNXnmmf2cOHmadruHbliceebZqjkccOr0Sa69/hrmF04QBANc3+bm599Ic6zFKBihG0JyTjOJtRJLUiF+VR0c1wG1hcsyUQkNBwPJ83VdCmWzypRqyXVckijC83xp5HTZLiVRxGg4RFcU9lxtcAU+F2Oa8hxP0xTHkeUISv3huiJ3NnSdQm1eHcdF1+XPcj0PQ0HFBKJqyHmlabLFcl1qjk3VdjCKkjgYYFHiWSZlnuJ7FU7On6Q/HJGVQid3jJhoNKDqubi2SZ7maKXO+NgENb8ucZxFhm1nlAQU5GR5jGlppGmEaRlUa6LYkXs/odPt0+0NieIUy5ZhgGVZGCYYpoamZ0BCFHTJ0xETTZe6Cxedt4Mf3/I9alWb1736NTLMqbk0Wz66ZaCbPqZTI850BnGbC6+ZI6bHsldlojeBe7Lkul1XYrkpWdrB0SH2KiQKmPX1T/wBWw/v453HYipf+g4/8+Z/x6YzN/J4s2TrdVdgdkaMJSm+nnEyWeTwiX0c2fcsWzeezRk7zqcoTP7wY3+KXa3xC7/xfnZdexWnRz1O9laIKbA9j9FgyPIwoJOk6I5HWRq0V7t0VrtQapiWQ7c3Ymm1y8TUHJVKk3iYUcQaRaJhZBau5mLlFkZukmew7+AR9h44xEp/gFGp4rXGGKuP0WpOMD45R2NimonpORrNCcZrE2yc2Mi4P06tOkZlbApvYpL6VEMUWmGJEYNuOyS2zuJwFZ2CrdNzVJoTuDt3clsWEi0epbE4z40HTvBoscrEBTtI/CaVbIhTRhRZAUadamWCShnhNmroekEah3i2AVlKxbEo0hi9zHFtgzyLMQzIsxhP5a0baiurGyZFCWlRUGrCrmg0alBmjLUaFHlEd/8hDo7mSY0MywRTEfjbvYC+BnmrSukWNFdWqH3007zi0F66bo1vXno2wyuvpF4ZY0IH39PpBn1S22ao64SlweBkQJRGLK+s4Fd8kiwhikc4rsns7ARnbNnyr6b5/RfJnqNYPBkg63jXFblEnMRCFXMkezDPc5EjJAlZmuLYDhMTExi6ztLSEqfXvZ+yZnfUNilJBFrkqOy4ZqMphm0FVDJNE8uyGAUjer2eyF6U7GTtRxRFdDodgjAQaWFNcmT/V73OP/dsfv5n38o/fO6v+cIn/pAP/Oq7eNHzLmfnZiG/DgcDlpeX6ff6nF5YYDAcsLK8wq4zN/Gml93En/3BB7n1q5/mv33ot7j+mitx1Xv2v+JVKgT+2FiLqalJHEe2MJrajvueh+d7DIfiy177PRrQaDT+kUyhVD+nxk902h0GgyGObVOr1vjM177FZ774NQAuv/Qi/vwjv6OohholkMSxmrbq3HrPQzz0qMil3/m2N3H5rnPFJ6RkrbI1rSt5WoZt20RxRK/Xo9vtMhqOxHultuKp2jJGYYjnebz9Da/gJUr6++3v/ZCnDhwWMqrrEqkC07JsUFFb2lqWdBKrWBGJi1gD+nzi018mjhMuu/hCrr1kF74vERHve8c7aTYaHDtxkrsfeVw2JWqLX6vJxM22LFZWVuj1BOCFigOTaa21LtXJFJlYDf2wbItHH32UPM+pViqAyF08z+cLX/8mAFdcdilTY00GgyF5nvOmV74M13F4eu+zPPjEUzQaDSzLotfvE8UxnufJljaJJcpEvdrtNnmeU6vVpPCIEx7be4hDR44B8LY3v4ZmUyBHJbKtiJSMK8syhqMhlmVBWbJv/34e3/M47fYq51+wi8suu4xMyZbe+zYhOQP84Cd3MRyOqFarVCpVqtWafCbqmlOXGahIC9/3qFYFILayvLwuwZctiUWaZdTrdR55Zi+/93/8d6I45g2vfiXveMOrRe5mPid7Fj/1czK30WjIysoKg8EA0xIwhKFI1nkmYJ21Qs5Sn52u5KBZmpHEkq88UjnQpirQkkSyyTud7vp17Loi3RtrtZiensZxXCrVKtPT0+IvdsSykWc5YRQSBoEAm2wbx5ZmKQhGpGkCiLwvTSVSw7Is0jTFtETZcfDgQRYWFoijCDRoNhv4FZEZr52pcr3J9rNQud+nTp3i1MmTdHtdHMchDGTraOg64+MTuCoyzrRMlafpilxaSWZt25ZtiCGSTU3T5eeUV1LXZWtp2zZZKrnTritQnTgSf51h6FQqAkz86a8viiL6vR6eJ5aboijXoX1r51WpZNpZlitJrkjZR6PR+vNKV4CbNJPi2TDFVlGUJVNTU1iW+EwPHz7MpJKJ6rpGs9kgDEMMQ1f0X/W16xp33XU38/OnOHXqFHNzc0RRgue6TE1NoeuyDer1evR6fUxLcrKtNembkvgnSUpR5AwGA2Xtceh0uuo9MUiSZD3/EcBW12sYhmzbvo2V1RXOPffc9fvit37rt7jssstYXFyUs13TFBW4IFa02X6/z8TkJJ4n2c2u66lNvWzOZcsn8mzbEqmk67k06g0mJiZotVokScLJkyd55JFHuO2227jzzjs5cODgetyGruk4ts1oNKIoinWveqY8/mEQECcJu3ZdwPve9z5+93c/zHve/R481+UHt/yAH/zgBxw7JucRckz+f7y0NQnr2iG6tuXOc3q9rvpPSuK69mhbj1R87j+USv48f3qeOIoxTYNt27bR7/UBAcmg7CK+L9aqoiiYnJxk29atTE9Pk+e5ZHarVIssF/khimgsiReiDFu7H3/6XsyynJXlFRxbrAeNRoOZmWlczyVW5PFI8U8cJaXVNR3flw29aYoHtdvtsX//fizL5uixo0LJVuRhgIWFBSYmxtmwYQOdTodtW7cJX2BmFjS47LLLCKOQ9uoqmYJxjUYj+Kls3TiRlIV6rb7+LKlWq1iWfA0ihzQIRiNiZVMqyxLP9zENg0azqTaXKe12h4EiSwOkSj4cx8/JOrMsW7+u5DwxxILjeVCWBKEQz/v9vhrCScNeKlhQUcg22DSkFlq7TtbO7rX3LklT0ixVFgFJmDAMk8Ggr3y/sp2XptQWabmuyZBIRVX1uj1FuC/xPFcUB7ZDWZRSI9uOMG9cd73mKvJCnVsa/V5PRSsNsC2LirJtBIHUKXEcs3HjBi668EKmp6YYa40RBAFRGDIxPr4OrJPPbgRKNhsGoSRcKBK/WLEMTp46ybZt2zBNkziN5bosNfICbBM+8Zef4Ac/+AF7ntjDrZ/6FKdPn+a2v/0knuexceMmOt0ug/6AoihUZn1Go9HgmmuuYXxsnD17HsdzXX7jP/wH3vve9zI5Mcnx48ep1STuLggClhYXaTQa1Ot18jxjMBApdq1exzAMhgPZJNbqNWzbZnl5mTiOVc0oQ8FKtUIQhoRRhGXbVNUzdtOmTWzZuoUNG+aYnplmfHycRqOxnlVernEQVM8SRRFBMKLXEztiGAkFfHx8nNnZ2fXnk+PI2VaWavvquuRFTjAKSEjIjJL5U/Pcc8891Go1pWiTOqNQMFJUFne1WqXZbOJ7Yilz1LPfVgwG66dtL+r/e54nbB/DWL/GdU0jUIkp1WqV4XDA8WPH1u8j27ZFCu/KdWkaJoYugNpQ2WvGx8fx8cCETZs2Ss1dSk9n2zbjY2NUKpX1a1LqoCFzc7O0Ox0mxsWTvmnTJkkG+lf0+hdtfn987/0YloHjiOyvWvVFsqGL9C7LU7I0IU0TwjAUKeFoRJ5leJ6L49oSm4B4aBxnDcG95lNEYbef8w9IASyk1IbS6lNoFGVOksSYlk4US0yEfEhrshcXz6tSrdR43Ytf+E+/nf8lr1aryZk7t/O8a6/kFS++mXe97fW86+2v5+pLz+clN1/NL7/7rfzCO97Mu3/2DTzvmiu5+MIL2DA3+79ky/s/ez3+1NM89swBXNdlrNUS+IUufkHPE8iKadpo6Fx2wQXs3LaV/QcP8cM775OYkkRJkdRLHgBSmHq+y2g45PTCabrdLnme8/CeZxl0Vrlo1/ls2bSRM7dt5uHHnyDNcvHpJOKbsG2bJ55+luuuvERo2pdeyN69+zh8Yh5TEUNBoDP9/oAkThgORwx7ffIixbQEohUngZJ1eqC8B+95+5t4+5tls//Qo4/zkT/5GyzTwjQNCZpXjekVF+9i+9bN9PoD7rrvIVZXJS4gTjJKde1GYYimQ384YtumWXZs28LczDQ/uP1uar7Hr7zr5zFNk09/8au0+yN8X7L04lgifk6cOKWkiAGtVou3vObloOjKaSqh5JqmYVk2F517Nju2baXT7fKju+5hbGwcQ8F0dOVBFhiOyfziEpNjLXZu38aG2Rnuuv9Btm/eyLve/lZM0+S//PePsbzaplqtUqvVBdCl61SrVdIkJYpiNs5Oc/3VVwLw2S9/C0PFESWJNHyGYRCHI2649krGWk0MreThPU8pKayOqWuE0QjTNFhZXSHLMh7fswfdsGg1J5ib24JlecRxjq6ZTLQ8fuc//jKe63L3fQ/yrdvupCwzeWgMR5SqmHrR9SJ7PnbiJA8/+SQarD+8DNNkOJRG3zBFmpMkMdVqlbGxJrarkSYpx08vEgcRl19yERddcB7zp06haRrXX6O+369+G00T6M8aIThStFvDNJiensJ1HfJCvr6yhJXVFaIwIwgiRsOANJWtL6itq+kwHIREYUa73afbGZKl4mGT7ZYQyDXEd5emKUWp4Gq6KR67eo0slQGe71colSxQ0wTQU2/U8CsecRRSlkKA1TWDspCYklyBmMqiwLQ0KhUXy7Zpt9usrrQZH5ugLDXZyCIAKXngy0PXMMTjFITCaBgfG8OyLaIwWm/kkySl1WzJtkp5DqUItKlWKrLFl9MC0xAJuK6BaeqYpoZtm/i+S60usKssy9F0IVivQaRcz6csNYoc8fQWOTo51apHreoy2axRrVbkHHId9LWC05HBp2FapHmGblj41QrVepO5uY0cO3acNMtAN0S6XpRs2LCB4UByq2USXLJxbk4GUnnByVOnaDSaUoQXMmzo97q4tk2o8sm3btjIYw8/zJ/+yUep1h1e+/pXMTs7y60//BG1Wp3Xvvb1pGlGu92Wa8zQ8X0VUeRKDmoQyJkXxwm9Xp84Vh5ixTUIwkDgWL5Iz+u1Op4nfsl+r09XFZ2j4ZArrriCLM958umnuPZ51zM1O8MoCNANkzzLpFnRNMJRgOs41KpVBvGIjJKVTodc0/Frdbxanfr4BNVGE7/WwParGI6LbrsUhUm7HXD82GmefvoAe/ce5PCh4ywurRJHGUUBRamRpDlRJD68Ui9J80RgQEXG5NQEW7dv5cqrruAlL3sJ1z/vejZs2kCn2+HosSM8vfdZTp06RaIy3+V+F+jW+pBsvYuVgQaqgFwbnKEa7DwvmJycYmFxUYanlvmc71vTKdegeKqrtm2DJIk555wzMU2dmdlZvve973PN1ddSqGbIMEwZ7BkGYRQRhiEjVQCWatAA0mDL1yeSVP2n/K/COlHNVZ6j6zYYGmWeM9Uco1Vp0F7okIQ59+x+mKPHTzM1u4G00NB1i3vuuJvRoM8t3/8+l192CWWRE0ehgPwygSgtnJrn5PETUBTUqlUuufgifM+l3+tSrfhs3bIZw9A568wz2HXBBYy3WkxPTXLmmWcwPt7CV7F1tmkpKJpNnmVYpoltWZRKYp3GIp03DRkerw1rHMchzbLninVLiO7SaGSMhkNpUiyLOJZ/lqWwOrIsw/c8eS7lApssCrE61apVMpU3nRcFg/6ANE2wLFvixJTcWQZXMnzJVVNtKl+uTFnl/V9LlXAdhzyNGQ4GJLEomcpCSO0gyRmTk5N0uj2GwxHBKMBzbHTDod0ZMBrFxElJFKf4Kjam1++JVDsSa1ASJdSrtfWmpihysiwlSWJc14YypyhSPM+hUnHxHA3ftXEsE8syqNerNBp1JibGKYHhcICu6czOzrF377Pcfe9dvPilL2HL9p2YjkOcF+SlhmbY5JpGpV6h3qpjejG1MY1ROKTRBtutsWvXpViaixd7OEWFxDL5zu23cMd9d9H88W5+94mQa/oew7E6R7aOYbzuJoZnbGRlEOFpPq3aGEbVQ69XiMMALc1IhwF/8vFPcPttt7Fh82auuvoqNm/ZCrpGv98nz3OarZYMN3JRDbQaTRzbIYwiiiJbH+ys2TFsSz6vIAyJ44RapUK9XkUzdXrDPqVWUm/WqbcajE+M49cqWI5JVuZESUyYRGRFThhHRFFIGEeMwpAgCgnCQAbYmQxA0iyjoCSOc4pCI4pSNN2gXhNL22Awot5okKQy5E5TGaTe8L6f49NP38elvYJNrTHO2DDHsVqD/tQ0XUNn8zAmLQMyIgK3gmeIVcBUQN+K5637aXXFhpDBsklJqTg5LoYaLMdxsg4V1gDf86h4LoYGRw8fYjgcspqEeIOY8dLEz2EliegMA8ZyjzoW9bhk+8wYz/zwFlpLSwRxQH/HJtLrr2BprEFUGNi+TxKFBEnEctAjLwVSGa0MsXxpoIfDAZ1umw0bNrCwcJqyhLO2bftXs/n9FzW/jzz9NLpeglZQr1eIkwjT1NC0Ak0rhJpqCtnZtmXSvVZkVatq0oIcaCUFSRqTF5n42AqZUImXRN7MdrsjE0QFq6nXGgI0MKBS9UmSmFEwEtBWltPpdInCGMt2sS0X03AoC50XXX/1/9IN6//Vq9Vs0Go2ZGry/+Lru7feQZBlslE3TCzDogQqlSpxkpDEEh2R5XDFrvM5Y8c2Dhw6zCNPHSDPS9JUpqZo4n9RiyJM06BWrZKmqSqUZfNVlhr7j57iyNEjXHfV5WzZtJFrLruY2+/ezWqnh6du0iiKGAYR99z/CNdddSmtZoMX3ng9sxNjPLTnWRqNpvgONGnYqrWaXANBH8+3QS8oSKlWPWzbAgoatQq/8Ys/zyteIlLdhx55nA/8tz/DVhnRw5Fk/qGCvq++7KJ1QvM3vvsDRqOhTD9tgzgOSdNYDr1EivK9zx7gZS+8USjK84vcfO3VnHXGDp7eu4+/+MyXsC2HPCsoipJutyuHUAGWaamGreDnf0Y8v5/83JfxPB/Qabc7mKbJpbvOl+a30+Unu+9nbGyM++6/n/lT81x44YVoavhQlgV5kXPsxElecvNNzExNstpe5SU338imuTkef+ppvvLd72FbMm3XVZ6nZUkDiSYN28aZSa696goA/uYzX8T2LPFsJrFsvSyTx57cyyXnn82GuVkuPP8cTL1k/5GjmJZOxXM4dvwo9z9wHwsLi1x88SXMzG7AtlwqlQaaJnK8LC3ZPDfNX/2P32VqcoKFxSV+/2N/Rl5mDAY92p02q6urDAZDRsOQ1770xbSaDY6ePMXTBw6sQ3cE1uGopsrEdR1c1yGMQmq1KnOzM2SFcAZ83+fAsRPkacKuc8/hiksvYmW1zXlnnwnA333haxiGLhRnNUiBUhUgCVDg+57kL2owCobYlkUcZarpMjBNi4pfpSw1ms1xqtUGw0FIGKQEQYKh2ZRFRqnAUjLI6RNFMaPRiNXVNmUJumYwGIywLZepqUnxnefi+dMVVTwvMsoyp9GoSh6wXmKYAqsyTYskyQiDiLwogQLLNhkbr1MUUkTESUIYRARhxKA/XL8ehfRuMByO0HVDttiJFI+1ao2x8XEcR0UkeELwjsJw3fdmGALWWVlZJo0Tmo0Gvm+TZglhEKBrUKtWcBwLDaFbGwa4rk1RiNy0RCdJc0xTPo+izNE0g3q9gY4wFDQKbFND0zI0LadecdcHoa7jkKRrXjeDNM/RDYsSgfEYlsPW7TtI0oyTp+bxPMkl1nSDiYkJqtUqCwuLMqzNMlrNJlpZ4DoOq6ttbEcGr2WpkSQxvu/hOjaWaTAcDhhrjdGsV/nwh36bk8cOc97FZ3PTzTdQlAXf+vZ32LplO9de+zzCIGDQ72OYOs2GxE81Fal9OBrR6XRJ0lQm9wUMhyOJMjJM0jSh3+vRqIuSw7IEFJTnAsVZWlzCVTToM888g9ZYi1zXOOvcc9i4Zet6cWiYJmUhQ4lwOCIcjRgOBviej16xWe208ao1LNfHdFxqjXFstwKGQ5zBwnKH/YeOsu/AUZ599gjHjpxmcbHNaBgRxwVxkpMkOUmSUZYyFNF0jSgW2W+ch2zYOMcVV17Gz7z9Z7j+huvYsnUzK+1VDh46wPzCaYbBkP6wz2A4JM1le20oYm+mYDRy3fBT8hB5mboMcnS1idV0kRDnCgCzY8cOFk6fViocuQZKZMi+5v0EDcMSUNdgOGDL5s00my0KDO7ffT+7dl0oXmtNY9AfEMdCMM4zGciZpgB55MsTEJu81JZS/R1lWWDoCiqmlA+1Wg3dtiDPmXJ9/Ljgzu/cyv133s/jjz7JqZUup5ZWsRwf03TZPLeFsNfGMnSOHTnEwvxJJsda5GmCVhY4SkZcpBllltPvdZmenuSiC3exvLTI0SOHeNUrX87kxDiOZaJR4Ngmd955O8FoyLat0hSnccyg1yeOIob9AaZuMNZqSoOdZhiaTrfdYazZpMgKXM+l1+uxcHqBmdkZNE1AXmkqbBfDMIjCiHZ7FdMwyYucMAgIghHHjh0jSRIajSZ5LqqaNZWKaVmMtVrrw2XD0BkFI9IsUyoQ2bDatkUcx+sb2DyXQaHwBeRzNhR8TnKRhSNiq0bUNE2yJGI4GApRvSzW4WlpkuC4Ipvu94eSWZzLgLfenKDEJM91giglVZyCNEsZjoZMTU9iqWeHUWo4toNlGvieiw6EwRCdAl2Hfn+VokioVV0g48JzzkAvM3StZGZ6knqtSl4WNFuiPnEcB8txWVntcMddd7OwvMRLXvkK7IpPfxRiezUmpjcxs3ELrckpxiabFMaQwhzg1YVbkPU8rr75JkpTR8tMPKqAzqc+/Tk++qH3c805G6nccR9bTnRouRXunmuQve0lxOft4FSWUa1MMNucJXJM5hcW8HSTGbvCMBhgN6ukGZS6zg033UicpuvXvb4Wm1gISNAyRcFEAa4n/lXZVgoorFarrauAXFdUeHlW0Bv0mdkwx/TcHIWm0RgbY3x6GrdSodA1kiInSlOCOCYrCnKQMyvNJeHCMNF0EzTJHS81A9N2MCybEh3DtDHNOidOLFGpNnDcCnGcMj0zS61eFyVbrcLyyhLoGujwX//sz3hyFPJzv/42duzazETdobsY0Nh5CZXMYpR3WKyNSK2YqeEUhif13ZqSY21jvxbJ5brSt6w15LVaTSXhpIRhRBhFoAZvRZ5T8T1azQZLi6fpddoA5LnBWKFj6RrhaEAPyVpv5h5Nr8qmmSkibcAtn/krfu2X3snibIvVrVvo7NxMz/UZxhm24UiOcpkT6qLGWFpcJusG5GZKrV4hSSK2bdvKwsICaZoxP7/ANZdd8q+m+f0XyZ6rtRr1RoO6kixYliWUMpW1aypqZBiFRJGs2tcmn5omQemGrss2xBM/XawmqIPhgOFwSK/bo9vtyFYujlhZWSFNRKoWhAFZmtLvD4iimBKRHHiej+MI8Covcgb9Af2+SCWCMOTgkSP/9Fv5N/eKophv3XbnurxljU4dR/JQSBVNcTQKGA6H67+vLEUi6LqeKhCEQik/Kf9wXZfhcMhgOCBVklbdkG1yWRTc+8gT/O4ffIwojpmdmeZj/+UDzE60VL6kIuuisbja5Q0//+vcfte9ALzsRTfzlb/+I37hZ9/A7MQYtm0zNjZGs9lCQ2N8XAjIeS4UzEazyVnbt/HL73g7n/74H/O8a68mimO++o3v8P4P/uF6/EAUR5SlyDx6/f66NAuV21cCY+PjanIm0mxdl6arXq9Tr9eJspJvfe9WAH7+Z97IDddeBcCf/NUnJeanKn4dtZCAEjoKDlatVrFtkVmDkDzDMKLX6yqbQLK+wSiRh3etVuPCCy9kYWGBpaUlDMPAti3ZOgDd4ZB7H3wQgNe85MVcfMH5xHHC17/3A2kWqzVarRa+L8V+qoiAqBxG07TWvx7Xdf+RHDTPc1K1bfm1D/0fPLrnKVBE7w//h19hqlHl1h/dKv7a667nhhueR5qmaoJbyL1YFpyxbTN/8Du/xJf+7g+Zm51hcWmZD370T+kMhusWBNdx8SsVNCX/kWsDchVXFCcJg36f4WCoCiehQ49GI8JQwHFpmjJQP6+p6ytNUz71lX/ghz++A8dxeONrnsv2rtfrjI2NC2lZFaoSGyMexOFQZNBr1wLq0i+VnChXFM88l2JL1yVrtVRSojUplKZk4YXKt8yLgmA0otPpyBAjzwmCYL1AW22314cVsZKpt5otkUW6LqZlqS0y2LaDZdukSlbp+3LmFUVJrVpl44aNeL5HXuQ4tkOj2aAsJGc4z3MKBUuxLQtP0fF1XYpC1GYkjuP1aTuUQlVVf4ecx7EUxEMpAsuyVM2hihLR5Yx31L/nSkoWKPp/+VNS3qHKao1j2TD3+wNGo5Ei/4s9wPN85ubmqNfqNBoNTNNYlzKbprleIKwVVVIYNfArFdodeW/Xit+iKKhWq5w6dQqUZDYIRjQaDfI8x/U84jQh+ynS8fj4OJoiZI9GI4q8YHx8nOPHj3FUSXLP2HnG+gYrjmKmJqeEXJsI2VdX0TAS/yJE6yAI1ecqDVKSxOtN48rKCmEYrjfKmooaooQoijhx8iTLKyvs2bOHRx55hHqjQRhFHDl8mCiKpOkeDCSiqZBtpedJZvPaOTMKRpL1m8pWtVR07jAM2fvss+zZs4cHH3yAhx9+mGNHjzEYiqxRfuREUUwYyhZ8bcCbxDLkGfQHzM3NctONN/Gbv/mb/Oqv/hrXXHMtR44c4Sc//gn33rublZVlPE9sDWvXZ7VaxVW5spmSYDuqwVfC5vVXqRrLtVehaKjyn+RXCo1csp9d110nqZZlSV4UQt5Wf87a/eF63jqNf2Fhgbe85S3rcYlhGKr7UtF7bYs0lWSLIBAeAJrIA3/6rCjVQtrQZRHgqgxegYPCaDhal0/u27ef/fv3r8tTi6IgSRIefPBBvvf977OysoJlWbz3Xe+i2+sxPz9PmmV87Wtf40tf+jJzGzZgqfvuW9/+9vpW8zd/4zf43d/9ELt37+YXfuEX+exnP0sYCh36fb/6Pv7yL/+SD33og/znD3wAXdP54he/xLve9S7e+9738qEPfYhf//Vf59FHH8N1XarVKvV6nU9+8pPcc8+9eJ5HkRf8+Mc/5o8+9kfEUcxwMGQ0lPtlNBoRhWKXKwsB4PX7fR597DEeeOABTp8WiJirrCmGisJsNBoYur4OFI3jiKIscV0XTaUDpKq5LlTOsW4YZIpALveO1DdZJp+TPPOk8TWU5BNELYhStawlJWRK4p2kGY5tgwb1Rp0sFZr5aDRSsnOpgwGyPFMpBSNcx8GxbTxFy65WKupeF4BmoWBbaBphGOJXKmzdupWpqSlmZmfWiy/J8xUZt2Va61s+qRskIQVK5dOXGLQtW7awadMmGo2Gek8FrrewsLB+HlqWiee5+Pg4OBIjqsOT9z/BV77yFT732c8xP3+KF7zwhXiWRzAacfbZZzM9PU273aZWq1GtVwXm57iMjY0xMTHON//hm+y+bzfNZpMrr7ySt7zlLSrmtMrCwgIA4xMT+BUfgE67TbPZwPM84jgRu40hZ2+e5/R6PSzLoqWy5tee0dVaFc/zWFpa4tSpearVKlPT05imSRDK/ajrIhn21PPUccSyI2A1G8d2sG1LKMyasjVlGXGcMBgKbf/w4SN0Om26vR6dTme9Dmk0mmRZxunTp5mamsI0TRr1Om9561uZn59nudMGXYdUrDBBEGIrabyhKNh5UaxLh3Vdo9VqMjkxQcUXQrOpbJ6WJdTp8fFxlTcuPVem4vOKolh/JlZ8n0G/z7GjR4mThNFwuK4KSZQVVTckCaFUdiHXdTl27BiW5bNp82Yuvvji9eFqURS4tgyc1+xQ3Y70Z2ILgTAIGQ4kZWFpaYk0TalWK0xNTfGv6fUv2vze8/CD5FlKHIf0+z0a9SrVagXLEhqqaRq4joWuKx+dYWCv4eZtm0htbRzXwrZNyW2lxDJEJmMq/5imognSJKFUEUuO7ZImGVEUk2SRyP0omZyclAsiy8myQuQJ6ERRQhrnjAYBx08c41Uv+X9G+vyv5XX37gf4/o/vYjgUgmy33SVNUpUXmAG62voEJEnODVddypk7t3PoyHGe2Cc3eJaKZ1hDfGIoT1JRFIxGQ2AtBsDHtm3KUlvPrzy1tMzBAwc4/5yzmJ2Z4YZrr+SJJ59ifnF5vdhPk5w0zbj1jvvYff+DzE1PsnP7Vs7csY3XvfxFXHfFxZy5bTPn7NhK1ffZNDvBBeecwcuefyMvet51vPW1r+K1L38pO7dvI8tzHn/iKf7gf/wFX//+7QobbzM2PkatVpPCvFLB0HX8is/Vl17Ijm1baXe7fO9HP1F+k5C8TKjXq1QqPrq6Tk1TNgmPP72fV7/kZppqi//gw4/xxW/dKjKrWNDx7XaHSPlhq5UqtXpD/XzCO9/6egD+7vNfZzQKKNHYtGkzpmlx4TlnsXP7Nrq9Pv/wg1vpqk2P5/mcPHacSsWnKArCKERXdMqHHn+CF990A+NjYwD85O67+fatP6IsSwb9IUEQMBwKaThJ5EGSZULOnpua5OrLBXj15W9+nygSEqauS0EoAyywLIMf3b2bDTMTbJydYdPGDbz6pS/h59/+Vl75khdzxcUX4ToOG+fm2LZpE69/xUu54arLeM/PvYn3vuNNnLFzG1mWc+tP7uDjn/kcozgkL1KCUEjdjm1LXEEuWcSvefELaLWaPLv/AE/s34+u6fQHfUaqiB8Oh9i2YP/DKKAoJM5mFAxR+yB6vZ4CnOj85N4HOHfndjbMza7fG9/78Z0YiuZpGDqaDnEcSRFkGkRRSLVawbRMGR7FEWOtMWxbp0S2w5YlOXn1Ro3RaEiWpei6mh5pKPmfhuM6TE/Lw1DI5GuxUwVZmpPEKUUucqXlpUVWVlZkou15rKwsCzE9CrAsnampCQxTV/eeFHFoGqZhYTuO5OllKZ7vMjU9Tq3qr0v+s6wgCMUnV6sJiV7IsdCoN6T4Vu9gEAgMK00ShgPx3/V6fYl6aDRI4ljk/IMhWZZhq42M73tQplimyPJqVZ+yzEnTiDgO0LQSyzIwLZ3xiXFs26bb7RPGoq7IcileozAiimLiKKHMc8oio1Zx2bhxmsnxFkZZUKtVCVV8mK5LwRiEIZphUGoaumnh+j47zziLJC84duw4nl9RjZTAbtI0ZTgcUhQZaSqb62qtSsXzaLfbBIEQZE3TYufOnVIMpSnCeS/ZuGGWyfEx/vLjf8K+A3u4+MoLueGma5mcGufZZ/dyzz0P8ZpXv4aNG7ewtLiIruvMzc3QajUVAbZGHMWEUYRtu3ieTxCELC0tAxqe5zNUHATHtjGV57Zeq4Gm0VntcPzECZI44Y47bufiSy7hvPPOQ9c0lgddNm/bhm4KTMuyJZ/YtkTGXmSyyWrWGxSlnCtlUVJm0GqOQ2Hw1BN7eXLP06wudxkOArKklOzGuCBNZGgovukMw9Cp1CrMzE5z6WUXc93zruHKqy7niisv4exzdtKaaLDUXubZfXs5cuww3X6HoizQTRmclpRiCzDEgxknMZomReHaj0Jlua41rRIV9VzTuyZllwJQhpvS2BikaUKr1ZIrvMxZXlrEsvx1f5wMeXVKTf7MEtk6Ly2vcPjQYXr9gM2bNvKhD36I5z//BRiGuS5T1zTVMCmVh64kzdJAydduGgauI5FenooG6Q8GQljVdaIoYmFhgSjq4pUZ++/ZTbm4wq6tO9CiHM/3OdVuU6nV0NFIwpC02+dLX/g0b3vbz7D/2b3MzUxz4QXn8+iDD3L/fbvZ89jjPO/661k4Nc9jjzzCW9/8Zn7/v/4eL3rhC/jFX/j3vO61r+GiCy/gjtt/ws4dO/j0p/+OpcUF/vZv/pq3vOmN7Nv3LBPj49x/3/24ts0nPv5xnn/zzew673z+xx//MbVKlSSKiYKQB++7n8cfe5xrrroK07bZt28fd991N294wxsoS2ncLcsmCqWw13U5ZzvtNidPnSIYjdi2bTtnn302ExMTmIrZsjY40BSDI89zbEuKcN0wngNgWRKhJgM3Y33Lq2vydxWFWAviJAY15FxrOgzDwHHEuqHpupzhRUqW5TI8UHJkDU3JbmNpPi2HI0ePYugGSQyW7dHp9jk1v6jI5ULm1hQorshzfN/FNk2yKIIix7HkuWBbJvV6BUMvqVQ9pibHmJoax/NtXNciGQ0wdU1UM+r99Coeqdpqx0mG5bg0mmNcctnlvOI1r2HrmWfgVivYvo/l1tCtGnmpkxYxo2SZo6eeZefZMxRkDIYjxhtXMTNW49D+Azx0aC/v//Dvs1yOeNPLbuLQD7/Ci2bnmGtVeercCe69fBsnLr+AbHKSWmuaZn2KQZzTTmOGYYgVZvzxb32QB+65B5o+z3vDq2i5NUzLxPFkaNRQ/IS8KGQglSSkWUYUypB+jRGRS1TJ+r2UpnJ2a5qoNtbUF7rhopkeGDYFJqMwJYgystIgjDLiFMIopzcIaXdHdHsjjh09zcmTS5xeWGVhsc2JU0scP7HI4SMnOXDwOCdOLnL02Dz79h/h8JFTHD+xSq8fsm//QQ4fOUG1VsNxHEZBSGusySgYkJe5WD7LHK3ZZGrTJm7/4Y95yXXnEVoappZwbCFmaqIOhUYlizGjjJAqtl1iq/jXPJP+5ujRo+sNZq/XIwhCJqcmMVUU6WgktVEYRkpNYqIBFd8jDgOOHTlMZ3kJx7bQSxiPXNp2QmyVZEaJ4bgYhkWh6YxPNOkFKzzxzP2MVWDnzll+eGqZweatrBoW3UFMmZT02106vS7tToeFXpssLei1u8yNT9GabqpUCLFLARiGhWXZnH/mzn81m99/UfP743vuIQhGRGFAkefU63XanVV63S6GruO6DqPhiH4/FD/MSCIU1jYKo9EIx5FJlqZpaiNl0hqbYDgUj2+tVsc0LfIsZ8OGTdTqDTRNx3U9TNMmTTIMyxRg0iiUIlqXWKEojDF0U+AScUoai99xtdsVD+fWLf/02/o38Zo/vciH/vc/ZhiEaGUBiPk9z9T0yxRZYBTFpEqqe86OrTRqVZ7Zd4CnDx4lGA0pcjAM8Qjrhi6+F+XXSrOIZrPB5OQ4ulZSFBlFoeG6LlmWURY5i+0Od9yzm3PP2omGxqW7zud7t92JqaRhkcpstiyTQjN5+uBx7rr3fkbDAUWRs2XTJnZs28L2LZu46tILueaKy7n0wgvZuX07mzdtpCgKjp44wW133smffvLT3HLnPSy3u8RJKoMUTWOo8jlRHuJMbXW2b5qjWvE5eWqeBx57ElvBd6p18e1mWUaapOviCL9SwXVcTs/Ps2F2mna3y8c/+XmWVjoMhgPCUK7xoizI0pRWq4XtOLRaLfJMHt7XXn4RnW6PL37jBxSlhudV2LhxE75fYWZyjIrncmr+NN+65TYmJ6eoVGtoGjzzzLNsnNvIyuoqRV5wxpln0ev15WEehkyOj9Pt9fmjv/grkky2Ub5XQeO5QYVf8alWJC/YsiwatSqbN8zR7fX4zi0/pqSgyGUbmWUZFSWrLPKcxx58gO/86Db2HT6qCpGSuZkZtm7ZzPZtW7nmisu5+vJLuebKyzhjxzbO2Lkd3/PYu+8A3/n+bXz4ox/n3scfYmFpkSgKGR9vkaltpaHk7ZZp0ag3OGfHNrIs4+ln93FyaRnLtomjGNeVLVCSyCZ9ampyvXnQdJ1UeVJBw/d84kRyIAeDAbfedS9nbNlEnmf0+gNuvftuNbCT7FhUkYzyC2pq499sNIljidyqVWtU60LN9n2HesNfj0fSjRLdKDBN8Hwb0yoJIwGUmKbJxMQEWZbQbDbWoYASjSLDjTwvAdl8x3FEvdFU2zmJGknSGMqcvMg5ffo04xPjWJaN7/vrhXeeF5SlTPCTJCZOAmzbxHZsOfNWO0ShyHaLQnxvZVmQpdn6dRuEgXiTk4RWq0mj2aDX7TDo9cmzDNuS6XMwCsiSVE2BbXzPIwpDiWoaDcjSBNdx0LSSJI7QKMmLjFqtIlwG06JarUvRmJZ0u0NMS3zPcZIAOoZuSmHgeaRxjO9ZjI/VGPY6mGp7UZYFw2F/3Tdr2TamY6PpJpppsmnzZqqNJk8+/Qy6oZQOmk5RyAcu38sIygLLMtm+bQvDwQDTNDl44CCWJaCYZqvF9PQUy0uLUBZoZY5rW5x79lmcPHGcP//TjzE243PFlZdy0cUXYNsGx0+cxDItnnfdTeiayWg0olapYFsmrVYTTdcJw4g4TtahR1mWc+LkKWq1OtVKlb5SLG3ZspXRsIfvSxyUYRokccJqe5WFhQVWV1eZnZ3lVa96NUEY8INbbiEk55prryOMY1pj44RBKJm2JWRJKvtQBb8Lw5CwP8J3XOIgZtAecPDZAzzz5F7SMEUvNIzSoExzyqzA1k00oyAtQhzXZNeF5/Hq172Cl7/ixVx8yQWgZ7S7Sywun6LbX2Ew6jIYthmF4vctUf4ZTVk5lO6lfM7Ki6bpqOUp+tpGrsjJ8nx966up5qZUTbCGAZpEHMmGXfZlGpAkEVW/wratW5ifP8Xy8iJlKWCaKAoBUQiZlnAEXM8VVYZpE8cZaZpz4QUX8M1/+DqzM7Ns27aNKIxwVeSOaUpsoVxXkjVdIoWsr4BGtmnheS5pIjnojtrmlHnB448/xqYNG/HdHCsY0N1/kHxpmQvO3Mny4iKFAYv9Dn7FxTXB0WHh4H6ePbSPb3zly9x5151cfNFFnHnGTh586AHe//7388NbblHDjphjR48xPjbO8ZPH+PfvfS+ObVHkGZMTE7zs5S+lVqsyMTHOj2+7jW9+9SvEWcq7fv7nmZqc5L5772M0GvLKV7wSyzA45+yzWVpa5MEHHqDIc77w+c/z+te9nif27OH48WNcf8MNPPjggxw+dIjXvU74G7qm4zqy5Y2jmGajQZEXjI2NccGuXbLdrdfZsGEDK6urBKMRvi9KANSQZW3QVq3VyNQgylRRgGVZyjNXwZ3CKCRLRRoqES4il1+rNdeGHZlgwXFdV10pYlUqlHXDMAzCQICOfkWAcIYCYjqOnDsHDh6izA36gyGnTy8yHI0YjoZCSC9zDAOCYZ8iT6m4LmkS0V5exPcdoijEMDXGx1tYjonr2YyNt6jVq6CVGKaBpmu4lgw4NdMgKwrSPGcUxtiuy9TMLNMzM0xMTnPvfffxhS9+iYmZWTZu3YHlaWRFQYlFUbhEcYxb0Th5+lmqjYJGy6csTJaXhlw5+xImvSbDoye45cl7uOySc/j1d/0cD/zNn/HG887AIed0VvLxSoF1waVUN21lvDpBvhoSRAlOq4nhezQTjb/6yEd56ok9TJ+3k1/94G8RRxEWYqdK1dYxL3IsR7boeV5gmM/lh+sqoks3DBWDJSqhNeXXmgrGMAw8r4KhG+hWhUcee5bH9zzDoUPHefqZgxw8eIwnn9zH4SOn2L/vCE8/tZ+nn97PqVNLHDp4gsWFHiurfVZW+5yaX2FpucfiYpvBICZJoN0ekucmw2FCHBckCRimQ7VaYxSEVCs+N7/gZk6eOkGtJgkSnV5Hzug0IR8NuWDbDp453iGcrtKca7JzsUfz6ePYJwcsXnkueVyglTZlHpMXQk53HRfTMPB9WXrECr5lmPJML8qSaE2ZVmp4vqjNikKeubqm4zkOB57dSxwG1Co+WpmjFwV+YdKugOZaNEwXreIQxiN0u+Rsv0b94DHu/LvP8oqbr+fJ0TLHtCaVqTniIMfMIOoNheie56SFJCoM+gMMzaBVa5Bmwi0xDAPTtCmKkl6vTxhEXHHRBf9Gmt977yUIAkrA90W2nMQJ9UaDycmp9QvU9apoiOTAsmTrNxqN1vXrjmsDJXESYTsOaSpb41RJSsqyUAQ+MHSdKIrJMtkkm5ZJgUBhTMPEU7KTspQIE8/1sG0Js89SVfSRc/9jj3L+mTv+0Ubo38Jr/vQi7//QHxAmOf1+j2A0pFaryXYtU+RD9XBIFESiKEr27D3EV75zK/c99gSivtExdRPLEupgmqZqAgdZnuJ7Lq1Wg3q9RhgJfTTPZOpumiLRLYF2r8fdDz7KP3z/R3z3tjtF+lxqMrGLYnnelOD5PpMTE/RGAXfe9xDfufUOPvXFr/Pnf/dZlhcXuXv3A+x+6AEeefIpfnj7T/jwH/53br//AR5+4kn2HjpMEMZkmXi7BA7lYTuOujZlMw2QpTKpP3jsJN++9TZ2P/wYhiHXpu95VGseaZoxHI7QlM9DDmDo9Qc8ve8w3/zBj/nad37EIBCPqecJDThOkvXps602NZYCa3iez6137OZr37lVHthKTl6piFdpzzPP8vXv3sI9Dz6C6zhK3i1yvzAYsbK8TE3ZC8aU/LKk5Im9z/LN7/+Qux58iGq9oZrEnDyVbU6SxBIp4bq4rqM22RaHj57guz+6g1vvuI8kTSg1ydteU1rEccyhQ4c5+OSTtKan2b59G3GS8MTevTz69DN899bb+OI3vsWRI0e54557ueue+7jnvoe4a/eDfOC//Tl/9Zmv8KO7H+aBx55BM138ijR3a1P/siypVHwqlSqW7cjWpdT43m138fdf+RZP7d+P41rkuTRjolTQyDKZ2FcVJbooivWhjmnoIp+s1dB1nZHK34aS2+97gNvuuY+f3PcAURiiGwZRnKwXTmmWKghUShLH4nut1UStYok8KUmDdcneWGuMsbEx8fvlBZWKSNsd18V1XCl8LQfX9ajXa5imgWlZoKSVjvImx3EqipZSVFG6IXEdY2Mt8TV7klOepSm5yq+uVquUJTiK+GjottgUSpGsm6ZBGA2J4xCANM0YjSLxByvoG0pNs5ZtGceJUm1IYzk+Ps7k5ASpytes1Wo0G+Iv0zWdNBN4F6x50YVS6jgmpmUpC4CSWRcF2k+RWycmJlVkSk4YJsRJRqXiUa1V1GdpoGsGtiWNQpamzExP4Hk29VoVU03FdbUxy/OcJBXibKmBqa7xmdk5gjCk2++jIfaate02KoUgDCWzuNVqricIzM+LbA5NwzBMlakpXv4iz7FMg21bN5OmKe32KrpVMtaqcs45ZzM21sDQDQaDIS97ySuo+nWWl1ZxbJtmo4HrScEr2xuRj8t9LluOxaUl+v0+um6wsrKiFDUlvuvgeR7NVosoDFleXmZpeZmzzz6L3bvv48Ybb0JXFO0zzzyL8y8Rb2qaZhRqO2Ipiu1oKBaBSkViYUbDIaYhmyrDsERuu++AQN0KTZpmTaMopXmwbJtNmzdy48038tKXvoQrr7yCOIrYv38fzzzzDN1uhyyTxsS0TLnmi5KC54jrIFvRf/Tv622tepVq66tsN2vXma7roD3360vE+6tr6s/XJLFAfo38PbpqoM87/wKGgwFpljEYxHR7XdkgOlKDhGozKZJYZNih1AVn7tzG8tJplpeX2bVrF7ZtEcURrdaYuq+ek5CKpNLDsW2xtkQxlmWRZkKRttVQL4ojTpw4QZ7lnHHGGeTZED1KyDsDBgsrbNy8mYXVHu0kZjkKcatVtm/bjmfbPPHQw2zcupENmzZx4MAB0jThsssu5eGHH2Lr1q0873nP4+8/81muvuYa7r//fs4+62xOnDzOddddB5R881vf4m//9m/5whc+z/T0FDc873lcdPHFpEXOZz71Kb7xD9/gxS96CQ8++CBRFPHqV71Kzml501laXqJSqXDbbbfxipe/nDRNueuuO3ndG97A/v372bNnD29729vWh5CG8mIDTExMCOG+XlefxWA9wiiJJZvZtEwKpRj0fR8N1gcNaZpiWRaVSmV9SxxFEUmartd5hrJdrKltSiVlfm5oArpqoAxTOBKWZckvyhKlTpPcct+Xe8l2nPVnkabppFnG0tISliX2kEJFfNoK1CRniI6uQZrEhKEM21zLpFFvMDU9xeTEBNV6DcuUuCOUXUb+DvU+KNtElufopolfqTAxNc3M7CyO45LnOY1Gkx/84BZ2/+hWtp51NudecD66LucMWFBKIkNeBJw8fYDJ6RquJ8q+fn/ExVtuwKNgfHaCgZ3y6ptfyX2776LS7bHZlyXSSj/g1KYZzj5rF5bl4JQGdmHQD0bkpsHE9DRf/uSnufMHP2THtq38x9/9HepTLXTLQEvXJ1voSu5r6EInXruH144ETdMkDUPZ6qy1bb8uuclrdGRTUcJLShYWV3n6mf30FS08SQX+VBQCgtREmiWScE3DMA3SOJOzWNmeNE1TzzcZmhTK5oTaRBumwKzKIgUKDL3EdS1mpicJgwGUBf1+D5S/37Edhv0Bl1x4OUW8iBP3sR95mlt//DDzo4zqK24i6UsSiGHYlLq8R5ZlYhgmtiVgxSgMVSyeAGMd16FE1FndXp8oikiVJF/TpA4q84JOu01Z5LLCKVXthMuqkWAYGnZWkOpS71f9Cun8Ck/dcRcPPPkEb3nzK3nq1EHqG89Bt1ySOCXPhYadpRm6qZPkKVGWgKKXW6WB5cj9Wq3WCMOIbrfDcDgizXKuu+LSfxvN72133UtZlPiez8TEJHlW4NgukxOTUKIeJAbLK7114iKlyJOEcmqIDKUUCJFlWaRJSqfTI89zKpWKKuZFFmgYEq2RJuLdlULJZBTGlKWObYsc2jBsDEMa30R5yMQboWHoGvV6lYnJcW675346q6vsOu9czP+XYVT/T7zuuPs+fu8P/xwMi8mJcUwdsiyhXqvie5LVaFmWAoDkaMgkrdlqyRRJRZMkSUSepxS5TKHSNKFQ1Fldh7FWA9PSgQLXs4Ccosyo18bQNQ3P95Q3SqNak6YgjoRe6qjYAznI1zZQ4supVqURzPNcqI5lThRFHDhynNX+iFGScXq5zfFTCzSbYxIZYlpUqlWgxDQFHjIYDkSREIu3NkkSeSjmmXi/ioJmU7zqhmkKoTOMcFxXxRlY6JohebeDIUmSMBoFmEo+VyqohsijPUaB+BVt26ReE7hbnERkucTkGKY0C2kmD+ws10izXEGxSqI4IRgFxEksJFZbbAIrq6sEYYBtuawsrTI7twHQiOJEGqxSLACW7RCGMVGUqPtLYpSSOMaxZVM0Gg3p93vEsWxRDbXBiyK5R2dmZqjV6oyGAUcPH6az2qZWr7Nlxw4mJycBIXOuFSK247KwsMTeg0dYXOlzarnD4RMLnF7picSrzMmLGNPWaDR9LNNgzTs5HIr/Pk0Taf6VPCzLMyVDzalUxMPqez6+X8U0TSXrzaUBTVI5B0YBUSQNRJapOBFQnm1NmkhPwCKVqo9pGgThiCJP0XQLy5RipyxkWJYpWWyaitezLCAvStIkZXnlNGmaMhgI6Mb1ZPChaQWuazEYdiWXuEiI4iFn7Dgb27YYjgZ4vksUBSwvL4NWUqlUsB2Hobq+NCXnSqIUXZcopGq1QpLGdDttfN+X7znLZNLrSp56FA3xXJ8wiul1+1L4axpFkVKS4/s+li0DRduyqdV9dF0k05piJLiuFE+e56HrMrwyDGkwPFsiiopM7kVDN2g2G1R8n2q1imHIhL5SEfpys9GQIZIvnzkUWKYkAoRBiOt5jI1PMBwEpFlOEKREUSZSUaQQrfhVUfVEGXEYUvF9Jscb9HttPMfGcxySJJboEEPDME38ii/Tb93EdjxaExM0x8Y5fmqerJDNuqaIvvK5ikLD8zwoCzZsmKPf7+E6NktLy5QqBg1NCNhpKkVwxfcwdNi2dTMPP/gAn/37v6dWt9iyY4rtO7diGBAnIT/58e0Eo5hGbZxOu4fveoxPjBFF4hEz12i3eY5l2cpnvkqSJFimRKig6TRbTUzDRKcUCbshdPIsy8SvrGksr6xy7bXXkmUZx44dY/uOHcxs30p/MMRxXeJIoEFFLoOiPBWy7Gg0koGdaVLEKZZhsn/fAfbu3SeS80KIupOTE+zcsZ2rrryC6669miuvvIyzzt1JaebML5xi34G9rKwukWQxhqlh2oZsPzUZKpWU6IZOURhQSuMkratqrNVgYm04If+uQFQyiZXPbb1AVjFG6rlXlvI/svlda3jVIk8TT75tSkTNpZdczPZtWxj0e9h2lcXFBfIsoSwLalWfjRvn2LRpI0eOHKbieWRpJukTmsl4s0GzXuFTn/xbSg02bdpMrVYjy+VctB25l9a+sLIsSJSEEzQcxyFLUwZ9URfYtsXE+DhJkuK6jgwojAQjiqgZJiunT9MYa2FWKpzqrqJVfVoTLTZtmEErM5565AHOveRint23j267zQ9/dCsveNGL2L37PsbGx5mZm+PIkaPc/+BDJGnKjTfexJe/8iWe/4LnMzExwZYtW7jhxhs4fuw4tVqVr33jG7TGWrzyla/kXe95N2EYcuLESaIwYjAY8uY3v4k4ianVqnz0Dz/KC1/4Qm699VaSUUC91cT3fY4dPMjWnTs4ffo0zz77LD/zMz+zDlmzLEsULVlOWRSEQcDJU6cYDIeUZUkYBGooWgEV4+U4DkEYYpkmlm2jq7SGtWsiz+VcitcG+SpSSq4BGURTCtSKn/pva42lZQmXpiwkxqgsC6IwwkD8yfrar1FNsjyzhe0AGrV6g3a7w/LiKrYtED7d0AT2apTYtk6ehjQbVaYmWkxPjrN54xwbNkzhVxwazRqOJ89Ly7FxfY9kjRFQQpoV5CXYjo9bqTE2Pcvk7BzN8QmqjQYYBrYjUXNpmtKo1znnwl2cf+HF1JtTlLpYgyQRwFEwrXkWlp/k7LO2olHQWYloejs5b9s5mIMCHJtHdt9J9pXvMvrEF9m8+0l6pHjb5jjktBjf9XziYU6y3EULM7FhTNRYWVziz//Th9l7211ceOnFvPv3f5tiyzj5KMLpJRSWiWboGCpOSjcM0KW5ly2hiig15J9iXZPBeKZqD/nsJIbQdVxJLDAsgiDi/vsfIQhzNHSKQjLsi7xE102yNMexXcaaY8xMzVBmJb1OH10XfkJZlGjGWvKBNJ5RFGM7MtCQektD00zx3+cplmVi2wZzc9PMzs7Q7Qr0LQxDhsOhgM3iEMcyWHWbHFldYiHuceV3HmHz4RV2nhiw9+duou/XGdk2E4Me6RqgDcm0dh13nTGBgs16nodli5JJeAshsVJRGrpOlqZUPI9et000HKBRoJc5tq7heS4dIvRCo2L7VAJI7IKxVoXLNs4Q/tWXKX5yL9stl/HNO4nOOhOntYlRf4SWlpSxPAejNGEURQyGI/TSwLdcfFuuweEopNsdALry/wYUJWRpzvOuvvzfRvN7x+4HMQ2bJMlIkozhQKAGaZwxGIwocwADw/IwdJNCEYQ1TSY5q+0OcSwTCymAZUtRFIXK5XvuwBkMhkxOTApaPgxp1JsUJSwuLpHmGklSEIYxg8FIkWMDbJWhaBqGRIOUOfVGlfHxMXTl4zx6coHv/+h2yiJnbmZayV/+/+cVxTGPPfE0v//fP863f3Q3nU6ffq9Lv9/DMg081xHiqis5tmhgWzaO62EaFmhS5KLifUpyTFPDsk10TSeKA4oyxzClGU3SiDPP3EGrVWMUDATH77toWkmRi/8mU3TDKAxpNCSbzbYEz26pyVWapmRZIhIP18YwdIJwpL72rgKfCOVWQCUOg35CvzsijjNW2x183ycIQwolmfFcF893gZKCHMOwMExH/IRrUptc5KOu62LoOh2VoRfFEUEYkiY5UZigaaaS3gkkpuJL1m4URWg6NFt1fN8hzRIMwxA6tBoSeL54uqIoFPJtKA+gopDIp7KUe2atWcsyIYuuFcO2bYMmA58wDKn4VZqNFktLy3huheFwRBgmmKZNEIQM+kNiRftLkoyygG6nS1mWeJ5HrV7Dsky1/XVJkphOp4OuyTZ2tb3Ko488RhwlIreuVJmZmcMwLFxHQAdRFKNrGtVqFd/zmZ9fIM9KihxM01bSTZ9KrYLr2Xi+hW4VNBoeuplRZCZlqeG53jqdU9M1er0uw+GAPJfYiTgJ0fWSooA0zdF1Cw0d07SxTJsklgiaLFMZemmGpuvEcYJfqdBqtVSDLFvvspSIKMPQiZOIatWn0azjujamIZE6jm0DukyQS4kiyrOC0ShkFIQEo1AN4HLKwkTDxLF9XMfHcQTwEkcxuq4xPT2J41hkWcrS4iqGirXRDY2F0/N0Oqv4vo/jSEyDaRoir9egyCHPZQsbx/K1FoUUYa7nMD4xQcWvkmWF2DqimDgZ0un06HS6xHG6DtLKi4R6TVQwlmlRqzWoVetYlsrATRNcz8H3PTQNTMsgU8CiyakJfN/j9MI8jiENl+O6kp+opOqoKCMNBJxUreB7HkUmlErblmGm49j4FbGzlEC93qTX7dPvBximRZJAmslmMgjFdxpFCZ12jzhMqPk1tmzajKlDxXOo1ypQrKUAaBRFjmkKpKQEDMuh3hpjx84z6fQGdDpdNEPksCA62LUNomGaZGlCq9nAMDQc22J1dYWikGz5JE2hFK6BaRhUfI9Bv8e2rZs5fPAA7//1X+XQU08xPtfk+S++Vho/02BpeZlPf+pzzB9d4bzzLiDLBC7muQ5xHDA9PU2SisrCNC0Mw2SgIlM0XYpDECmb53ois1S+ON/3oYQnn3ySyakpvva1r3PxxZcwNjYGmsbM7AybNm2im8ag6QSjcL1QTOKUPJGNhlDyJcu01+/hV6qcPL3Ag48+SoFGa2Kcl7z8Zbzr37+bS6+4hA1bNhCmAQsr8yyszHN66TTDQAoyXdmM1n5kWSmSZc3CNFzlf9TR1fuvgWx1VdOra8ZPNcBrzbD4gLWfanLl71KNC6q5RbTSMt5Y2/zKYw3VBOuaKH7yPCOOI6689AJuv+Muslj+e1mKrzzPUzZt2sDM9CTHjh5F14BCQ0fH0EzC0YBOZ5nDR47guR6e77F1y1Y8z1vfTssmKiFVCQimJnFfspGRbdbExISyCIiHtVqtqmzSKpVKhTKT4XQ3CFiJIqbPOJPlKOLcy67g8muuYXp2honJcR559GH+0wc/xJat2zhv1y6+9JUv88yzz9Ks19l2xhm0xiY4+5zz+MP/9gforse73vMeFpcW+d8/+lF27NxBCdx77738w7e+yctf8Ur6gz4f+9jHOOfcc0mzjM99/vPcfPPzOXjwIAcOHMCvVDhy9Bgf+chHWFlZ4cabbuKTn/wkb337z/Lv3vEOdl14IZu2buHO225jduNGHrj/AcbHxonjmCNHjqDrOr7n0+606XQ62JYtyqREhqBpmlIi8ZZrz+parbbeOINGmmVqWB1Kg5gXaJoM9WX4bSifr5K9l7K1NwxRWmmaDErKUuj+eZ6vW68saw3SZ5DFMb1uT+4/XSOOIyVBLdE0Qwb6aYbjugwGA5bml6HMSZKIRr2KbWn0eiucuXMb555zBueevZOZqTGqno3nWpiuhmHpmLYpzip1LS8sr1CUJbph4/pVJidn2bRlO62paRoT09RaY5ieD6ZFoWlKKZmRFzlpEjM1OcG555yDX21QYlPQg1KiRMkcdC2n3TmK7XSYnpxEKzVO7M+47qqbMGo+FWU3eWb/Xvof/zLPX8mZPHKchW2z7N84w7GJaYKllE3NKVq2yTAasRz3MTQow5Bbv/VtCkvnN3/vd5jZuZUyy7FyjTRO0JTFUVdyZk2XrPVMwcTyIpetYp7JkC4Tnkep6MXD4VD5SCU2q9vt4bgup07Nc9/u3WiGyfh4C8PQ0LUCxzYoixRDL8mzmLnZKbZt3YRt6bi2yfLyaUxLQ9Mz0GRYn6YRWRaS5RFJEmLbOkkSMBx20fQc05LhZ5bGZHmM65icd+7ZVCseWRpjmYYMsiKBN8ZVm8x3GOsmTFRqzIxvYBR18R9/ApMEf3YTGy+6hmEwYslN8EuTPBOPs2VaEnuk64wUlFY3dCrVqgxsypJgFKzntqOGQb4nhOdjhw9TZCmmpv2f3P15kGXZfd+Jfc65+71vzT1rr+rqFb2i0dhBEgspUkNKJCU5ZIclj5eRxo4Yh+1wjCfCkj1jO0LWyI6wR9KMNZJHorgPRYASxQUAiY1gAyAINLobvVWvtVfub737Pcd//M7LbjKo8dh0hBm6Ha+rMrMqK99dzvn9vr/vgsLQSxKSOGR/cUDi98j8lBqPc4M+D496bH/527S/9kXO1YbNH/kBbly+hN26iFGKuigJfM28WLAwFdO64Gg6RWmf9933MNvDdeplyeHxEb1szHSyZDZdsJjndK1h0B9gOsPHPvhnx+35T9X8vvjqGxIl425eKTwlXsM4nvrJsWh9ZrMZZSXZa0EQUJYlxhg8rRgO+1iEIrexsUHXdVhrOD4+YTKZCLrj+7Qu31drjdKa+UymJlZ5GFf02ZVoyBlgaL3S4fgySY4iev2MuhEDoDCKOJnM+NZzL/Ir//qLfP3Zb1HkEgYeOGe4P0tHVVXcuHWbb/7hc3zhS1/jb/2nf5+vfuO7vPn2DXcdWrRSpM4ivmmkAfB9QdmEQhIRhvEpTasoRB9jjGFzc53hUHTWytF7ZPMWCjuOkrG1vUVdi8unUkJNrUsxSrLWyBSzEgpZEIo+UWuPztFU81wcG621jEZjccusxUgiDEM6Y06vtdaa4WBIHPeoypK2bVkuZm5BnBFGohNpu44iL9z19jBGycs5PnYuCsEaoUULPbRAa+WaAE1RFhRFSRD4jEZjcJEdxulNjTGkWcrGxgZJEmONQWtncIJQqYL35PZpR4EOXfFTliVNbakrifXqug5rRAYQhoJ09/sSIyUAQUvgibb9hReeZ2tzE6U1s5m8b6F61USh0Ezl77V0rSCTRVmI3ibwpcgKfBaLnDQRTe9LL73M69eu0R8MuXD+AgBra+tMJ1OU0oRRQBBKYbG+vkavlzGbz6gqccKtKkc3dZnaMs23lGXB2voIrRXGtPhatOCd6WibmjQV9LJyWY4rWnDbiJP3aiLUtiJ9MJ3ETZQuZN73XKHi9NxlKQ6Zuzs7biIo16TrGnnfoS/FkdZUVUVTi4anqkSDupoEyHSmlQGVBa2EnitsBbmPrDGcTGRt8gOPJImFXeImAsYKlThf1jRNQ+n0Z3meuwJLNq4oikhieS7EyVvh+4FQnnxFv5+htdDbwaKUxljrnJDlGqa9kHt39/H9kCztYx21ydISxSF5ntM2LXEshVuSBeDyhbOsh1LeqfZ0Rbf3PZ+2k/Ug8gPyPD89N1ZChASdtlZ0P+5erZ0e23e6pNOfXVm5Jx2Sf3h0QtO0eNqjaS1WyYTYd3KJtm1p6hZtPXpZRr/XYzGfsL4xdg1kQRAIU8f3PJd7qJnOZsRZxu7Zs2xubXHr1m3KqkL5YmyDozxLjJ6g5EdHh5w7f46yLNjZ2eHGjet0RtB/UKf70Upr2lQ1Z8/u8s7bb/Ebv/7roDUf/MhTPPrEA+TLJb7nM5/OaJuOq1cfoJcOKcua8+fO4ftirhb44lERhhEKqBybRKbQinv39k6nmWEYChCSJH/k3rl37x7GWooi55lnPsRgOEApRRiGbG9vs+gaOkfd6/X6eEpTFdVpI2mtAMyzuRgi3rp5i7t37/HIw+/jr/yV/w6f/swPs7W1zbf+4A+4fv06N2/d4uT4GONcwr3Ap7MygZZ9XCY32mVIyyGRPo3zT5Bpt/sSMsEVNtG7f14a29OfcvUHUad/fvU1+Vj+1CrySMAY3LBYKQVqFWHWnq6X73/6Kb7//Vd4+aU3WCyXkkZRlyxziZcajkZMJ1Pm8wUKTdcaUIo09uhl4anj8COPPMwHnnmGre0t5vOZTGec2VbgzJNCX6Ka0jQlDIJT1kiapQRBgFL6NMd2c2MD29V4bUuzWKIcOHrlgYcYbG4y2N6mPxhgreHWrRtMjw558OH3iZt3GDIYDLhx8zq7585x/9X7GQzEmHFjZwdPe3zsY5/gqfc/QZamfPazn+XLX/4yb775Jn/tr/01PvShD/Hxj3+MIAj45V/+ZT772V/l8ccf56/+1b/KwcEhr776Kt/5znf4/vdf5Pz58/zdv/t3WVtb46WXX+Yzn/kMZ89KNvZ4vMb3vv99rtx3hdevvc5zzz3H73399/jWH3yL9z/1fnbP7Mo+2hkGgwGTyYQwjojC6N3aJctc3SH1V9d1smY30hCvGqjAUZpxoLHWbvLvDCGldhB9r9KSeyr3i/xPmmJhi3kuhhMEHDOtANld1+F779KkZTos96UxiAu/73Pt1Tcpi4IglGjD69ffYdDvc/8DVyXmUguYEziNcm+QgYV8mbNcCvOsKCWzfmNzkzNnz7GxsclwNJRJpC/7l+dJrbtisZVFKZrgMOTevXv8H/7j/4TnnnuOJ556BrwIY2fCeLEKaxKUshyf3GK0LikP1ljKZcQHnv4wGk20tChfc/vgFq//lz/HfaWl31TYH3iSW+MEs3sObTOKZY6nDEmWMikW+EHAg/dd5cGLl3nyscd54JGHOK6WTBdzYi8gDUIaJPVgdY5PX65xW8WbGiM05LIqJQrLTfPjKHaDhlVWc8Dx0TGvX3tdcs4XS6azJcfHRyzmCyrnOL+6d46Pj3n77bd55aWXWVtbI4oi7u3toZwLtPY8qQO1x+bmFg888AAPP/wwly5f5uTkGM8PUCoUKryS/WrQS7hw4SxRGLCYTamrgl6WyeBNaRrfkC9zxqRUdcHW9hqbt2+x/odv4/s+L57bYf0Tn2SpO6bVlMQK1V8pfZrGEAQhs7k47KPEfwbnDl3kBSuGjFICLg4GA3ytuXnjOhqDrzVYQ+qYjZNyTqRTlNV4XsDu5gjfVLzyq/+S7o03oazY+MgHmZ3dpcxSWiQLW1kr62VTM1/mdJ0lCCLWekMW0zmHR4coT1PXLqpJy8CsMyJbHQwHPP3Yw39mml9VluV7tqP/9seLL77If/qf/1NxYW6EchKGEnW0mjbUTc18Pqc1HnXdYowlDCT7bzab0e/36bqawbDnrOordna3KMvc6S4XrkjyCUNZBH0/RCstk+bFkiAIaAllYdLq1EDLmpa2rfG1UE4H/R47O9s0dYX2fcIocu6KFfO5GBqEjh5ojGSJoiRz8+MfeJS10YBHH7mfzfV1NjbWuO/ypT9+Sv5/ekymU27fucv1m7d4653rzBc5L711k6qsOTg8xAvlPKz0jnt7+xIerzS7u9tsrK9hTctkeiyUkUBhFbSNoa4NbaswBke7rSjKnDgOePh9D6KUkQZn2YIzTarrmtrp/8LI5+GHHyTPF0xnJ4SRL0hsIcWF1mJOUpU52hOUdH1tHd8PWCyWLBZLyrLCWNEonDlzhqYRJ2rr9JddJ4DHYNgXXR4K06acnJxQlDlh6NF1FWHks7u75fShoh1KkhgLnJzktI1H04hpUVNXDg2WHM8LF8459EwWysViLjrDtiUMIra2t1nMBXE7mUjGtLUdURSwublBFAv1JF+KDnSFXHq+x9xFa/mBLzmajroj97QUO7LBe2RZQl1XaE8mcOPxkKKQoqyuK2I/oc5rnnvuOc6ePcfumV2WeU5/0HcF3srYaimLjueRxiFhKFS/IPBIs4QwDNnZ2cFay+3bd/jmN79F6eJYtrfOEIQho6EEzR8eHhMEAV3bsrO7TV4sMF1HGImGr7Mwnc5ReGxsbsl7Wy5RGjxfUdULzl/cIQgUdVuhmzGz+Zy6LoCOtbUxQejTNCV5nosLZBhRFAKIVKWhLATsWh1aa7KsB67wXTX7xhiKoiSKQnZ2tkXLU1dUdUmeL1hfH9PrZzRNTd1UzKZTqroijjZRSqbRxsr3twb29vbojGhYgyCgKEp83yfwU0GkTYsfaJSyNE3BlfsucTI5Iop8p3mVSUU+l/uibmoW8zmdadnZ2TkFf5IkE2dGJQYqdSVuuovljLyYMRyljEZ90ixhPp86mnNNsSwpy4bt7W2yvuXOnUM8HRKFooGWe6LG82E+nxMEEYP+Gov5gktXth1IqAFNnpcs5zmz+ZxelqG1JnfZmb1eRmA1k8nEUZpHDmjS9PsiNVhldArQpYlC8XEIowClDW1Xg7J0VibVadrn5GRB3UgTvVi0VI0F1Yq5nq8wncVTHsp4ZHFCGkUU+QkP3n+RNAmoylwaMF871ommNR1117G5vcPDjz+BH0Z8/+VXqNsW7Vwx3R4u5mCdEeO+quKhhx6grksGgx6vvPwSUdKnqhvOnj3LeLzG9RvXwa0T/V7GIw/dzy/+3M/ysz/zT/nMpz7N+56+xPb5zE3GMw73jtGE1Es4PsjJkj5Xr1zBdDW9nkyUy1MZT0jXifZ3xWh4+ZVXiaKY8XgMrglIA3Go1p5HWZbcuXOXZ7/5DR555H184JkP0hnD3t4eVV3xmc98hmPVgVUE2ieNEtqqIZ/nVE47ZkzHfDkHJXEzG9s7rG9s0uv1eOed6xweHnPr1m2JZrFSlFoMODdkT4d0raZpRN8oe2dL23QOOBDJgEWmnZ7vUZczV/ByCuYo3tXj4gCn1dFacQqFP9oASxEoH1sXVWSNQSHrsVIWrcV/QikBzbQS7XAURvzkT/4Uzz//PP/1L/6mNLJ1CRqUp7l46SKPPvYYN27c4uWXXiEMYugUYRCzsZ5y+dIWL774Im+/8zZ/8S/+BD/1Uz9J3TbkxYKDg32SNMHzxdyprmsiTyjtOO+Juham0CqqxvPFBXo2mzEYDOj3e+zfvoVZLBhlImewQULjB9RhRGvh7p1bjMdDAtvSlC1FWTIYCPC1vr7GZDqRXPKqwRjo9wZ0nWGxyBn2helxdHTEbDbj3Llz+L5IGXI3yb9z5w7z+Yz77rsP0wmFeDabc+bMGQ4ODnjttdeYTE749/69v4ExhnfeeYe6riU2a7nE832yXsZsNpM1xWXqnhyfsL6xzt69exRFwdraOst8SQckiRgaosTzYKXpV0oJo6kRfwbf9wWMXMWWOf2uUkpkdY727tDo0xvqXdDETX+R+yF08XF13RA5I6GqLOnHPnUl0TBpEqGdQ3TXGjoDaKHAhnGM74f8+q/+a46OD9nZ3eH6jXc4Pj7kgx/6AKPRAGUsXVNJ0kQcy7rXLqhKMRyVGikm6w3Y2NrB88N3X57QsjsnFSurkratJVoyjlAYoQwZw8vff5H/6H/2P2XzwkX+4T/6WfD6dPo6QRCAUdBs4nuW1998lnP3tfTSlLZWpOoDfOxDH0CbPeKjISqK+YUXvsIvfuKT/K93HuLBe1Nu/Ac/ze+eSzn/538S/40J08mUMNMMtzfI65Jq75hlWXDx0Yc58TuCyhAf5GymA/ZoWGQeYV4DMqU8XQPANeerz4s/gHU52G3bOSNLSNMM6+SUZVnRy3q89tpr7O0fEAYB12/dIohkDYijSHoNJdc4S1I2NzeJHY36gfvvRymNn7q4ozCUf0cpJtMpm5tbGGPJej36/T7/6B/9I27cvImnN6mqkiT28X04s7vBxz/6QcJAsZxPiEOfLE2wXSdsohsSzXTN3uZ2oLl58xbJ89/j//bZ7zHP57z5/sc4+of/V3rbm9ze38eva0zbOr+imF4q4O87b79NUUq81+bWJgZx2Z+cTMGIIZw0v5aN9XVm0wlvXnuN0INAe9hG9rcqX1IujujSLZqwh1of80w/4ey3vkf0n/wDju2EwQ89zj/79IP0Nz9EEGzityfQNZTlkuPFlIUyHEzmBCoi9RKGbcTR7btUVcXmhV1OppIWgZLn2vc9gtCj38/4qR/5AR577DH3LP7/9/hTTX5/7fNfFmfdIER7Aa3LxkuylNhRDcMoJEwSsiwlzcR4qKpqfN/RX93UWPLUDEWRUxQ5YFlb3yRJUkDop0GQ0HZGXCOtRumAziqUFgRVpnAKazuZEDYyhbRGpri9rEcURjSdoe0svnNyrGtpsIuioihcDmZnqCvZqG7vHfH8K6/ylWe/ze99+3l+/Ytf4T//p7/Aq6++yuRkwnKZs7G+hv+n0A2/+fY7fOvb3+Ff/fYX+Sc//8v86m/9Dl/46tf54le/znMvvcI7d+4yHA1IsoTOtDS1NL11U58aFWVpRmdahqMhWiuKKicIA5Qn8Qu+H9J2hqpqqCrRoFprqd3CbK11sTmKKIyJw4A4DtEaFosZ1naYrsGYhrLIqRvRWvZSQTFRAXVV03VWNLOtoq4My2VJWcjn57OFmEkp0LRkvYTt7U3iOARl8HxNFMvUyA/EKde6jNSmEVfWzoiuo20tYZjStlAUNcZIIxjFwkZoGtFHag/CwD+lHgP0+tlp7tlkOkVpzXhtjSTpsVgWTGdz8kVB28r50ko0q03b0jjDsLKsiJMEa2TiXRTiqNrLMkwnm25ZVi4ypaWuG5bLnK5dmT/BYJCxNh4Txj5BIBtaXQt9JvDFcGw4GDAYDRkMB9y5d5utnU1G4wFKS8PWtA2dM/uS6brFd/rttm1ZWx8TBB6HhwfkyyXX37nOO++8w8ULF3ny8Sfp9/oEseQPHk9OKCuhx2ttiZKQtJfQtDKpRgulsO0sKGlG0ySjalqsEYS5KCpsJ79m6YAk6lHkFV3XEIb+u2tDKM+t6WRaKfEUMv30vJAif9fUonXRLNs7OwSB5yiREvauFfR6CaPhCN/zMF1HUeR0XYuxotddW1ujawVR7ZpOipjGYk1HXTfUpehmVlTqxr2MkWapaTq6rkCpjiQNEU2HRMfs7d2jLCqiKCZNUnwvoGsl2mOxWIjGMwhIk4ws66E9AdqMsRwcSuZ0EIQsFwL+tG1F29bMZ3OWi6Vb+0LWxmt42iOIAtq2oiyXdLVi1N8gDlNnECRGWNJQSIMha1vBdDalLCqSSO5ZhWjSktjH86AoRFJSliWBLz/vZDqnrFssIlWJooQ8L2nqlqoUg7e6ktzAIPBpG7BWnkPrMrZbY/G8gKY1gMYPYtoW8kIiKlZFjzFQVi1NY0nSAU3V4Cmoy4JQW9bXhnjK0jUl4BoyBXldUbUtWzs7bO2eZby+zs3bd2Sd0Y5O6+i2ojeUZqiqKy5evIjn3L1fffUanh9gbERVd1y97wp7e7fJFwtC38ND87EPf4TPffZX+cf/8D/jgx99P/c/cJEzF0ekA580TulqxR9+43n+8JvfwyfkwtkL7O5sncYpra2vSRqBsczmc3xP5AjLPKeuhQUhztg9cQ/tOtIkIkljOmNIk5S9e/d45+23uX3zDh985hniJOVkNmV9a4sPfeLjLKoS5Yf42sO2HZVjHsgcXjIgR+trjNc22N45gxfEHB1P2d8/5IUXXuLw8IRlXuAHoWjiEDM6rAIrjAxxYnaGQkiSwApdkAmvkVgr36MzDYvFHN9XaE+aFq0Uxl1DHENgxRJYvYTxIFnsntZ4Srv7Voo8Y4z7tyT2SIlU7nTqJ1dcGqMgkIlNGPi0dcXmxjovfP8ai2UuJkLap+1E77m7u814bcT1d95BaaFlg0eahFw8v8POzg5vvf0ml69c5oEH7heKtRJJjPYUcZSglKQptI1MPqq6RvsCillrGAyHsv+6BAXlyfOSFwV+4OOHAbWxlMawbFvKpmGZFyznU0aDPm1VUVclcZw4rb5Mr+bzBb7nO6aFSGjmi7msk55CISyMtJ8xXF8jTGOKumThgNPlMift9xltbLJ/MiGOY2E0BD77+wd857nvcnR0zPrGBlEcSaMdRSitmC8kT7q1hsVyiVVQNw2eL5KrzhrxFvE9dCAyiP6gj+cMwlYNq7C+pD6pqvrUq0TkAGIkqF29IkCOxEVJLFErgxDfo64k2s0YI9KB0+gjje8HLqJOpohFkYNSTi7TkKShcyaXJgzHulsZd61A9M60BJ5HkeccHR/geQqL4dHHHmE4GgiIHwozpWobFkVB0TQoPyDJBmyfPcf27lnWt7YZrW2Q9gYo38dzUg4D1G1L066GMvI+faXBdLR1Q+gH+Erz/Hee45tf+xpPf/BDfPTjP0AHKFXjqwBP+fIs+zV7x2+xtdsjCCLq3PLY/R86ZfVY38NXDfeuv8Lv/Pwvc7G/wdlM89IzD+FfeoCi8Tm/vQEBLOuaqm64euUqf/CNb/G/+9v/ex54+GG2d3dRnXNp932KtsZ0Hdo6poaR62ZbA52lrSraqkG1HdpYyuWStqwxWG7euM7a2pizZ8+wv3+XoliSpqkD8wMuXrzEE08+ybnz5/j4Jz7O+596mvc/9RRPv/8DPPLIIzz+2BM8/PD7uO++q2xv7zAcr9EbDMnLirysmMzmFEUlz0zbsbG5wWw6o8hzXnv1GgcHB2it+f6LL7GYL+m6UBhgnqapa3q9lPuuXHT+EJY4FnBztlgQJymDOGNaLZl4FSM1Im4033v+O3x02Kf3+AMsn3qY21ceoDcYYqqKru4AT9ZZ5ZOkPbwwYVZUNMbSKUiSjEB7tEXFsq3JlSEqOgIlNHrdi3jn1nXaxZLYl6lvR8dA+ZSzOUvd0vpDgijhwnCN8MY76KN9rl69wGu6YfbIQywu30cUDaFrMVWBNR1VWVFXDVEQE+Kz3h+xs75Ftcw5mZyApwjiCKWN1BPlktF4wMbG+JTV9cDl839mJr9/qub32edexmqPRV5QNS1125G7IlIa34D+YEBrGtGCdpLrWpZClUQpMkeTCwIf39fUjUzner0+w+EYC+JW6QqwprEYq+mspjMK7UdoJa5xMoGWqSFKsiClgZDIEd8LCPyQOM44OZnJxtd21HWLUhqtPKEd+oHTgYQkScJiucTQCi2zczSutuX1d27ynZde5wtf+xb/j3/+y7x+7RpxFDEc9P/f0qXLsuK73/s+//Vn/zX/x//Lf8E//+Vf40tf/xavvSFTXlAYC3XbCH3W07SmQXkKtGXUH5PnuSDXpbM8d+hk09YsFguUB7PFjHt7d+XhRPTTq2JAOSRVogDESbHX6zmTjxCtOiwdkhpkWV8bkSYSFq+UkQiTtiWKQplmFaVrSiUHsmmgaxVYn7oSjWblkG9ZF1sxHlKQZQmepylLcV+VQY0Vwxd3r0RRcLqpK+Xh6RhjPLpOMZsuKYsaz9NsbK7hB+JKi7VON9zQtY2gvWFIlqbkeX56PrJej/FojYMDcabDaqHwaWl6gyCkahq5Lg4prh2VNV8KXa4sK/b29ijLirNnzjrqimiVylLCxEfDMaaTzTwKfbIsZjDskcQBga/p9TMmJ8fMZjNm0xn5ckl/0Gc8HnH9xtv8z/8X/wF7+/e4e++uMzMSB9e2M2jlo5THbDbH9zVhGBFFIUpZXnzxBV579RX6/R4fePppzp+7gKdlUpWlPYwneu0wDMh6Ga2RomP37C7z5YxFPqfXTxmOhtRtfcoaUEoK+bYxNLXB9yOs0XQt5MsKazys8YgTMVGKIqGQn5yccHx8TFEUzBdz6trRtIuCPF8Sxz0UPtZRbLuuIwgDzpzZJYojtFJ4vsbzhNqIskRBSBxHjt4sRU4YhAS+TxTGkm/biFmeaS3KILFAhXM+b4XCXhSFpDNaLSYqVqaGWhUkacjG+hpd21IUJW3jKLrKoyzEUbltpGCq65LlckFdy/O00hF77jrly4I4TvA8n7btmM+ndF2NRejTnifgQOCHZGmP/mBAHEfk+YK8mFOUS4qZxlqNpzyapqUoZArbtZLD6juabF4sJTdwUZOlfaLIJ44DlGoJQjHIapxjbVMLkBFFKdP5AmNFutA0hqKqKfLS0cpqaseY0MD62hp1vZrsQVXXTKZTlssFyvMZjsbEaYb2Q8c+keYnDgNpCFuL0jFpMsAPYuqywtcW01YMegnb62tgWqpqThJFaN/DCyPiXo/B2hpBHHPmwgUWecHde/ekCNYedIY0lTgmz9EfF/M5Z8+eYXNzk6Zu2D84YDaVKXlrIuI4o9+PmZzsk0QBXV1z+cIV0iTl7/2f/w63rr/OmUtbPPr4/Yw2A7zI0DXg2ZSv/s63+N1//VXOnTnDA1evkqQho1Gfze1NvDCkKCs650gfxzFVXVHXsmcWRU6SxAyHA8qqJEsTfE/TuZzT5WLBzes3uPn2dT72kY9x7uw5vCDga9/4Jv21MRceuErneagObCtrtCynlrZtQAkNtGk7vvzVr/O1rz+LH8QslxV5USECxNVLoZQnTS9KGmCkKFtJYmTSJqCLTHEkG7xtG6Io4CMfeYb3ve8RXnrpRTxH2/R8l6lrLQbZewQ9/aOvIJRJXBgEYCymbYmjiHy5JIoifD9g6tyakyShq2o39XVrt/uZtXSnMop2hesDV+/jpWtvsVwWVFWDUj51JRTujc0xW9ub7O/fk3XBKLQXYU3D+bPb/MWf/Ek++9lf5W/8zf+JeD20DdPpBN/3XVSXDBzruma5LCS+xfeI4kiiXpoGYzuUljUsdHEvFnHoXxYF02XOrCzJm4baSOaT7RqSSKjyymnRy7LE8wRMrd2/rRxF15gVHViYGmkqa00cxxRNTdFVGG2pu1bAK0+onyfTOZWxhFmPpq4pFnMW+ZIwirj//vsZr62xtr4mDbyLSlNau2moplMrW2VxVrYKtO9RVCVxmhAlomPXK6lLK2syanXOcgbDPtbitKErva6AJ9YYZ0zpDDTfYx5nrRicSYMqe70AjwkAs9mMoizxPI/JZELt6PhFUfDO229z+fJlPE/T2kpSEBzjCGAxX5DnSw4ODiiKXIxE0wRrOxbLOXfv3iIIfdIsod/v0XYyla+amtZa/DBktLnB1u4ug/EGw/EG/aGsiUGYoDzfxRIpDNAaI6wLBdoTkAlHPxWcyBL7AXVR0tYN3/7Wt3jxu8/xqR/+EZ5+5hmshtDzRHfuBXgBLJtjjma3OH/pDMZYbKG57+xDxH6I8WLCwNC2E5ZvvsJvfPY3+KGPfZJHL6R85cp51nbupysUnZ9jA1jb3KVpWqpFgTGG++5/kAceeIDYF3YngcfxcoqnFL0gBO2jrJIIqrKmaxps07KczYl8n66umRweMjs+oS4KPvZDP8jjjz8u+fae4ty5szz62Ps4e+4M33v+eyyWS+aLBbOZZNzu7x1w984dlsuc/f197t3b4/j4mL39fY4nU46OTziZTDmZTJktlswXOXleiBNx09K0NVmasbe/L9fd8zhz5iy+F/DKK69y7+4eUTQ8vccUll4v5fKliyit6LqWzhi07zObLajbVrwBxhl3iglrs5jyYM6P/4//ezT7b3D+Ux/llSTgTStO4T2t6fDBitlq01qCOEP5Icu6Ydk0NJ3Ql3thTDVfMmkqlp5lo9aESuGnITNVc+fgLnHVYOpGoo8in3Xj0+Ql3UafdHCGxSLnStxn7eguF8+uczzw+IUXniP7xCdR/W3qqsDXYiimLMxmC44OjjFly/baJuNsQBIEnEwmVG1F6jxGjK3oTE0ch+zubqM1nJycYKzl0Qfu+zPT/L7LN/r/4oiiAN/zaDux/V6ZSoFMcOezGUUhiGLXifZtuZyjNVg68mIBGJJEitZev8dgMGA4HIp7qLNDXxmrCIonWkoxQzJiSmFblGpRqsPaBmtb4jggisSNzfMsdVMynZ1wfHLA8ckBdVNiTINW1uVRFrRthdIWzwOlLUoZjGkwnWgv21ZMmnBmL54nyDZYkjjm97/7Mn/nH/4M/+7/8j/m7/2Df8JLr17746eMyXTGP/vFf8H/6H/1t/gP/87/nZ//9c9zvFwQBDG+H2OtZjYrONifsL93TF2CNSFVaTncX3Dn1hGT4xKtfaHvWeUaVWnSjLEcH024des2t2/vcXI8dRx8KyZLnTltXMS23GCtlgIfzWQyY2/vgP39Q+7uHXFysmSZNygdEcV9sv4a/cEaaTYmCDPQIYtlw8lkSb4saVtzOu2UzejdjLa2Fdq6mEhIRAvWZzbLmU1zidXAR+sATwc0VcdstqQqG4q8YjFfUJb5qT4ZJF+4qgo8T4wqFos5+TIncCCGNUIlbBqhDPZ7fUYjiWwJguDUadBa0XEu8xlKGbRnUdqC6kB1VFVOVeVY52ztB5rBIAVl8bxQwJT5Emugrhtm85kreELiNGQwzNjYGJH1IpI0Ioo8tAfT6YSTk2PaRmQBpStA2+Zd05g8L9hzeZ5ndzZFr1oWYDqmJydMTk7wPU2+XNA1Nbs721y57zKDYZ+bt2/zO5//HfK85cd/4i9x9eoj3Ns7pqgaKWI21hitD9jYWKfX7wkCbA1JnHDx4kUx8XKaV98P6GUZo9H4dFrftCXz+YSyWqI8w3R2RNuVNG1B08ozd+/ebfb29p0pkzhcW+ek7GkppK0FrOTUVVXDYrEgL3LyXNYP5WiOZSnTMRxwMxqNGY/GYjxloarFzVs7Q4i2bZnN50wmEzf9nNF1HU1boz2h5fT6mThBhzKlCkOfOJL1Q2RknUzlXWRWXden2ubV1FJp0eDM53Nmc9H/ZllGFIsBm0z0ZEqxzJcs3furG/FDODo6xFojBjBlyXK5pFxFiHVi/CHGaTK5U0oLZVq3LPMJ+4d3qaoleb5gsZjhB7JurtYE3wukkdGa+WJB1TSUdU1elKA8/EAodmmakvV6WCyzudBU/cCXvPS6YrlYyBTHdBRlwXQ+I0kTsl6Poizo9TJQSH6my8ceDEeiLStKirwUZL3IRefrBXheJPRSK278aRrTNTVaWwEDbEOaRUSxh9aGLM0Ik5ggivB8ibuLoohevy8eDicn1I00AlpLY9DLes4c511gbXt7W+LWEKq7UHwNQQB1veTe3TsCTDhn/AsXLvDKK69w45032bq4ze6ZTc5d2BEt7nvyZqcTia4YDoZ4nicmkLU4Sy+XS6aTqcsXFrCyrmtil2Pdti3D0UiKfiWGMGEYCohS1bz88suEYcTe/j4bGxsSe6Y1f/Nv/k1+9Ed/TMz7cilG7Uo/Z8TtdvX9rYulOHv2rMSCrGJ9/oTDuPXbvoc+unqB9KmrCS1uj5ZJqtxni8WCra1N0jQ91VqvXkpJ7Nm/6VitPdLMyR6yWCzo9XpMJxPCMGQ4HKK0AAMoaQpO3/eKqu2aF6XEMKksJVJxe2udMPCEzdS1+L7G04rlYoEGdra3nOlVh6fFP2D/YJ/lYsF9V+9jOplwcHDI0dGR87YQ7wAQTX2SpAyHQ5JEms66qqlKGQKYbnUeEMO8qmK5yOW5Lyo3SQfPl7gTz3fRJ2EIbl1r287JD+S8x7EYLa6uVRhKXNtgMCCKJF98xaDRgK1bAqPIlEffCxknGbP9I77xla/xnW/9AUUu8oL7rt7Hhz/0YZ566inW1taw1grjrHHroLs+Aja4e0Gt/iefM8aSpplkcXvi6Nu1HXOnZVyt8Z2LHzMOkJfHVb6PfE9pSnxHrTcuRq1zDbRS4v7eNuIdEgQBTdNweHREWUqOalPXjgWkOJmc4AcSk5RlGd1qkmyVvB8HINRVTV3XTKczbly/wY3rN07v7+VySX84Jkp7BFGCH0aUTSuMGeWR9YbsnjnH2fMX2djYIu31GQxHpJm42istDb7SnkgfXMTO6jwq5YAb97LGYB2LrShyZxoacXh0CEnMhQvnabsGz9MSlxeHdF3LbDZjf38ftfJEsWIyK7WsRrUGD48oTGmamsGZDRZbCf4H30fRyygRn4rOKmesaSQxQ2suXrzIT//UT7K5uclgMJB9y3REYUQUxeTLnKIoKKtSItWce3cQhhisrIvTKZ1jj4ZRxPHRIbPZlL1798iXkgJxeHCApz2Ojo5RSjGZTPjmN7+FsZaua7n2uuh/q0r0074zvRXTU2FhoGRfELYpgGU2m7JcLLh95zZ5nrOYLxiPRly6dAnlfAl6p5Ired5Qcv+JLEQaYq1Fbw7i65LHPk2vT9Q2rEc+fW359V/8LF+b7PNW5LHVT1lfnJDSQpYwbffI1SFhVtKPK8J8j3h2l2F+xKg4pl+fEDHDi3OqaE5WFVw6gS7yOfEsdeCjDpaszRVpE4AOaYKYPIq4M06Z76wxbDe5c+91ds4p9P4fcHVDMR4F/KsbL/GdwYD67HkoDKoz1LYmLySJpHFxp1ZZzpzZpWlq9g8OqOuKfr/P2toaw+GAJEkZDIaMRkOsNeS5sHmPj4/knv4zcvypJr+//eWvUzUyyct6GWvjEXEU0rS1bKhWCre8KDBuURRtsEwKPV9jbYdSlmW+YLkUnaQCirLk5GRC7jZy0JRVJUimEmR3dRjTukbFOsdNzcbGGK3FfKLtWjyt0AqKsnDaQ1m8u04mq52RfEzfxeUEge8QVfm8sZ08AL0+WZbi+z5pKjboYRCAQvK4qpLFYsG1t27yud/8Xe7cuskD910hCAN+/fNf4v/09/+fvPT62xSVUBu7TtyS60IKkDiORefh0Guh7wrlpaobqrKhrpt33SSdLsTzpYkQc5uEXq9HEsdiqpPEpwZWstlCXcsEvnULO0jz0TS1M/SoxZV1sWAynXMymTKdzjk+PmG5zGmajrrpaFuDda7IddVQFBVYRRhGp/psQbglR280Gp6ivVUlTsZRGAv67qiVddWyWObMZnOqqmY2mzOdzmjqBuUcM40R+pZyNDelIQw8wsinaSuquqIsarBackdD0XascicDP2AwGBDHsUxEUBRlie/JwpVlKVrLZiwNvNCUwRCGPlkvJUkkOqBrNIuFNGn9fp+NjQ2CQIyL5J5vCUOftbUxSRoTR3L/NE3JZHrislA7JpMph4dHGANhGONpMZLK85zJ5IjxeMyXvvRlvvPtb58WNFEUk6Upy2VO5HJlsZab927wveefR1nFw48+ztmzFyjyisl0JuZzDmlv2pp7e3sscwlGL8uC2XxGlqbs7O64YskQhbKBdkaodJ3pyPMlddVQVqWYcDQCSvV6KX6gieMAz1MUZe4aNnl+VvdjHEckaQIWAj9gOBqdTnS6VqbJuCIujiOMMVSlRIecFvKusGqahsV8Kch+UVJVlegonSFPf9BnsVjQdg1hJEXRaDQiCANx3TZCibZWJk6s4nC6VmixwwFndjeJwpDJZAJIbIB2kUppkmCtNKZNXdPrZxSF0JjTVCLbVt+/65w+uxX3WWvFbVRrl1Pcy0gScZGWTV0Kso31NZRWTCYnBIGPQsCDtpUpfX/QQytxKjbuZ6mqiqaW2DJrwQ/k2lVVzjJfYhEzCrnHpmRpn9FojTRJ8VysjufMvpQV19QoCIij6HR9XF8bkyTyHLVGsmrzfIkfyt+3WJZ5IefK98lziU4py5Kus9juvWCIR+B7LBdzAg+iQNHrxVy8sEsvi6ibiixLJfbE91G+T5xmDEdjzpw7R1U33LxxS9ZDpfG0R5YKsr7SXrZNy/kL5/E9n8VC9P5tKxpMayxlXeN7iiCU91qVNTvbuyzmc/7e3/t73Lz5Bp/8zMf5xA9+iCjSWC3n37QaOp/f/cJXOT444d/9H/4P2NnexvM0TdfSdi17e/vUTY2nVxo+aXTCMOD4+Ji8KMTFPpdoNZBzXjfNac7w3Tt36fUHPPbYY0znc165do3AZQBXTUsQhHSNSHeM6cDlWHZdR+AHFKWAlLu7Z3j7neukWY8oTlyn8cde72l8RWrwbuNrnfkZrHoT+f2q+fVdjNxymbNYLild7qlyjSiukFzVBn/86BxYYZwMKQwCXnvtNZ599ln29+U89vr9U8mUlk7htBVfNeXKrRe+59HW4vq8u71FnPa5e+cuh0dH4mcQhK7QhbNnd4njmLfffhtPBzJJti3FcipTLQzf+tY3+chHP+yActnjkkRiZ7q2o65rARoi2aN9R3sOAvFDyfOC3IFcRVG6GDORc8iE3P15F3GltTQpAtyGjnkjmcQCkCx54403uH37NpcuXXJ7W0tdC8CjlBgD+p6sWaZtScMIz1gWxxOWkxkvfPd7vHP9BlGasXPuDEf7+7x17RrT2ZSjY/EPCaOQrhPjMz+Qhtz3xW29M0Jjl39PXqur4fsBTS3vu2lEcmXd+w1dTQCKXpZhkQm+3G/yzdx3pXN7ibH2NNNXJBnC+vE8MbIs8pyZy8yeTCdyOxvD0dERyjlEV2XJ0eEhURSxtraO1oosy2T2aqFrZCq+dHuLpwRsS9OUtbV1PMc6sNrj6PhYHLv7fQbDIaPxGufOn2dtY4Os1yd0yQlBGIIzL2w7iQDtjDn1nVg1w/IDI+e1bU5lW9aKxhcr8Z1aK9Is5bO/8itYLH/tr/91xmsbNJ1huZxw7+49bt26yb29Pe7u3eTchU2yno+y0OaGx+5/hq4FZTVdXRIEHrdefI7tjW2CwGezp/luOKCzAb1kgE4VddtSLCs8pQm05otf+ALf/e53uXL1qtPQC+CUJAkYI4kBqdQ9Ssk1LMuCk+NjAj9AAWfOnGFnZxsUHB8fUXcdZ87sMnHmkrs7O+Cm//fu7TGbz/nN3/o8dd3yxBNP8aUvfYkvfuELPP300yRJSlXX5EuRvhgjq8Gq2bW4e08WLpbLhdRgDjiNXY1y9sw5Dg+PePPNtzg6PMLzMxRgXT8QxwGXL58Hx7ARxp0A5BK7JT4dkS5opjm94YAXX3+dQaYZbAy5rw25e/eEtd1tjtOQWAVOwq3Iq4bSWMLREC9LOcqXtFoRpilp2mc+XVJ0hi4N6GJN3hSMopji4Ahb1+jQw+vF4CsZIlQVvueRhwmPbKRc7HLOnhywEXq8s7fH3/rHP8cHP/XnGK/twrIC3dGpFt9PTqNqBUy2bGxskuc5N2/eAmAwHOL7MnBQyjIajbDWcuv2LZdwIhKoj37g3xK35y987VmMNWjHf5eFR1NXJVkaM+j30FqxdHE08O4itprUBWFAUeaUZcH6+hoW0U+CLOpBILSVoihFR+kMQHxfArsFIZSXpzk1nBmPhyhk87cuGgOlnENxSWc7lJbF0CLvAWtYWxsTRSFlVRInMWkSS4EYiGtjXVckSXKKEq50im0nUTpai4YxzyXC6ZU3rvNLv/ZbvPDiy3zpm9/F9zVBKI2172igYeiRRGI24/lS8CilXDSQZLgGfii0QOWh8JhOj93kV6ZhIIWe70u+cZplRFGM6TqyNGM4HBFHCUEQATJhA4XvSV4dVvJMlVLSJPoBSgd4XuA0X/J1Y8DzXVNWlCyXBdPpnMl0RhTE1E3LaLTG+vr6qWEBztFPtJ4epdPLagVBEKG0bFhBENI2HZPpzLliCjBR5AXGgnUGRGEQuabUaYE8D2Na0izm7Lkz1LVo3Gpn+LEq2KJYcmP9QFyGPd8X04DphLqq5L0nIWDZ3NoiTVM8LeipACIeSlk2NtfJspT5YirTucZjsczJ8xzP9xgOh6RpQte1xElImqU0bU1nWqF7ezFdJwZfWZZIfAlietN1huFwzMb6ljsfhrauWFsb0jQNw+GQD37wgwS+z2AwcECAIV/kvPXWW7x+7XXu3L3LzrktNjY32djYoqpaoihlPl9SN61sCnlOksZobSnKgs4I5XLuJqM7uzskLloljiPCKGK5XKLAOcsK6GCdJjcMRQtz/sI5huMBXddIiHoUoD1IUzFj6ly0RxRFzOdCd17mOU3bEvg+dSMxB2GQ0O8PT9cbQVU1ZVlSFoWbIua0bUscCwBQFtWpVnc+n1M3Nb4noENRFiyWC8IwcK6sirXxGM/35Lwb0RV2RrIiy0rc6JWSKJ/RaEjgi0bNGCvFsBJd7Xg0Jooj8nxJ27X4nmZjQ+KCZOIm71mycD26rmMynTAaDun1emKw5iY6xkXaBIHo1kEAPDDs7O4IS8HRoqVpMGS9jO2dLXHL39ygKHIWiwWe59HLeqRZiqclMxDnPm4xKK1Y31gjiiM8z6fISyyKOE7wneZssVhi3PQjyzICzz/VKlpriOOIwbDvzmPBjZt3yPMlaZaytbWJxQryW5anE7CqrFHaI45j4jDFtIraFbRhEMoa6WsUHf1exNbmmO3NMdbUct+tqJB+QBBFjNfX2dk9Q38w4MatWyzznNjRHBWK3Z0dDg8PqZx7fBAEbG9vc3x0zIULF7hx8wZRGLFYLEjShPHaCM/XKCz5Iscaw31XrvKz//xn+fznP8+Zsxv82I9/iq2dMWkW0phCTNB0TFNYfvPXv0BRlPz1//5fI+tlRLG4vU+nMwxWNKEIECSTSnn2y6qS5tTd371+nzAMUYgJS5kXNHXDL/3iL/HTP/2X2NnZpTEdH/rIxzh7/rxoaJWm7QTwsdZItedesmZaYf8Co9GYvCg4ODhkPF6TpvSPv97tXv7IYa2ryt/T9KI4ZUTgHEirquLWrVsCWrkJilIyVZO/4gys/oRDa6G4RkHo7jdLr9fjscceY7lcMpsv+PBHPsJsNpPzZKzob+UnkFpj1aibzmWNG5HqhCEPPfw+7t69x93bd2lqASDkGWzY2Fin3+9z4/oNlPLBavq9mKeffpxHHnmYOIn5B//w7/PjP/7viGmTWbFjZMJrrCXrZWi3d0qusjRji8VcJomVeGasQDHZe+XZW9U4p4kVCJW5acQMB2cUttr/MueQ/Prrr/PCCy+wu7t7+jW7aqqURM7grm1bN/idxessh7fu8NLzL9IUFa21KN/ngfc9TL6Y87WvfJmiKFlfl+YwSVJ6vYy260Tn79YpOetSo632XFzDsQJQZC0TQEdecs6qusJza4LnewKav+f7vPvfu/dkFEUEYYi10ih3XcvR0RHGCFi7MoDMspST42P8ICBOklNgqd/v8/LLL3Pv3h6PPfbY6ZQ4CAK6rnHnqEWjqEtJCFiBEHEsMhrfF0MqHUQEYcz2zg5r6xusb24yGo1pO0MUx0RxLPWQM7WzSPMux+p9uibNAaRd56J/2tUzJQ2W1sKQ8Vz9OB6NMV3LL/zzn2H3zBk+/alPce/gkNv37nHv7k3u3b0rcYKmI68XPPjwZZSqZYjU+Dx48QmausOz4jxOXXHvle/x/Asv8cWvfYkf/OgTTC49xnhjhyxMqb2atNcnSzJs26KM5ed/7ud4/eVX+As//VN01nJwdEDW6xEHERfOnhePhVYc/00nUrler8d4NOb8+XMMR7LXF3lOEIQCCtqWNE24cuWK0Mhb0WAHYczhodS/vf6Amzdvc/bsWc6dOcO111/ngQceQKGIkpiuE5Dc90U6h3Ka4/eAelroo39kb13Vl2vjMZ7ncXh4xPHxMcYIpdt0Db6nCUOPy5cv4HtigGmNwdOaPC8oi4K8NAR+yDCp6eqG2hju7p+gM4UXwqeiTZaTJaafcXOYMtIZbW0oq4YuCGijAJvE6CxjfzqhVQqtAtI4YznLOaqXzCNDozt8X7Ob9gnLBmUMuWq5OzuirEoizyfUkkxhz57n4nyP7/7MP+bDgWH9zC6f/dKX+dyLb/ATf/mvUzWWraRH0yzorw+oajg6lgz6lYREawHnptOpA6zFaCxJEra2NjBGIkqbWlIgKqe//9gzT/+ZaX7/VLRn39eiI9GKuirF0bRrSdOY4aB/2iykWUYQBoRRQJpGoDrCSLO+OaTfT0iSkCiSmBelFKPRmF6vTxBIFmYax+LeFvoEvnYapg5Nh+9ZfM+c0p49zwItbVswHPVZWx8yXhvgB5rONGgf/FBu1DSNSdII39dCsTMNfqDxfIVCRNth5JMkEUmSuKmhZGm1rUxVDg72qZuGzc0ttra2HXKn8LwI34/QOqDrLN/63sscHBxwcnLCcjFnuZzRdjVJGuL7is4W1N2S1pQEkSJOfZLER2sDtiXLYjxPECdjHLrfiVnPKszbGCXGPK0lChMGgxGDwRjfj2hqg8XDGkXTWtFOd0riIZSPxcM4mm0cZ6A8yspQ1VA1is4EdJ2PtQF50VGUlqqG1ngoHRHGA+pajKgah+p1XSPnXAsQ2DSNmzpWLhNSkxcN+bJ2Oc0ti0UJ+CRxjzTpYTuFwkPj0XUtdVVTFEtM1xDHAXHsAy1aW8LQJ01iFJowiJzJTktZCQ27bTrZAKOILE3xHS1oMOgThD5ZlhDFHr4PnmfJsojhqMdw1BMafRyQZjH9QUaaxQSBRxj6tJ0mClOCMGE+L9jfP5SZiKedRrlFaWjaivlyxjKfkRdzyloAn40NccKWlVmxmBccH02ZTha0LWxu7tDL+pRFie2sOMK+/DJvvfEm+XLJ8dERL3zvORbzOVevXuEzn/4kSZZQNTVV0+IFMYu8YVl0lJVF6Yj+aI3GGPaP9vFDn8VihjEdaZaSpAmz2YzXrr3G4eHBabOnlUcUJ9S1c+LUiropULojihT9YUSvH+B5LZ0pMbYmCBRJLEWFABmiU5/P55SlTGjbpnOmYZIVPpvNWeZCk6rrmiCQ6ax1cTArjWzbGvJlwf7eIffuHXB8MqXtxFzJD0KGwxE7u7to3z+l5y2LnNZ0QuPpGpefO2Zjc53eIEN7lrQXE8cBWRadPndtU1KUQq/vD/psbKyztjam7+KjAKw1hIEYegWBTB5lk++7hl+m59PplDAU6/8g9J0kJAenu5/NZ5ycnJDnuWMcCKi1inYbDiSzdzwek/ZC1jYGQgn2LFWd07S1INBBILTH/pAojMmSjDCJUJ6is9B0BpS4TSdJj/WNLXw/EHbMbMJiMRXGRBS+a6DWtTRtI792DUmWkGQJ2tdM5lOW5YIoi4izhM4awjgmTlKCQPJeRVvViAN5GhO5KbzItg1xoPFsS6g7At0S+IY41hhqyrbAjzR+FInJYuCjfA8vCIiSxIFxOUEYOZTawzqdX+7impq2Ic1SykJojpJ5LD9TZzqGgyH3X71AHCs8DUmcMhiMyZcFX/ydz9NVUy5c2WW0npKXE5pu6dZkaV7KqqQsS5JYotMaZ+jleWJMl6XSpIA6LQp83yfPC3FnDiQD3fdl2mg6I89B1eB7Pvv7+3zgmQ+ytr5Oi6XpDN/+zh9iQLRrtUyV/2jLumplZe8CYZNMZzMuXbp0qhX9k473NiCrRv29haP0ue/+PvADYsc4alvRg+pVtqdzd159n9Xr33QYIxOxzsgkWSnF+to6QRBwdHTM+973CO+8/TZmJQXwxMH39O26l9YaY2Uq6Xkic5nM5qyN+2ys98TwTYMWpT+mtcynMzSKQb8PtsPTlg9/6Bk+8IH3kyQR6+tjqqrklVdfZnNzUxom937bthM6v/ZPM9VPTk5EG+smjp4nZoZBEBMEkZgRWederD233krkG6hTBlzsnGkX8wVlIYCSgNU+jz76KM888wHCUO6h1TkUFkyJUkrAdWsJPJ9eGBMaCFtD1FrMbElsFfV8SVfXbK9v8PRjj6E9T4YBcUzoWCXT2QztaUJnVKW0ixE7vXrv3nPvvc6rxl5rT0A10+EpyYAOAqGNt03rQBLXr7znkgIMhyJbalth5bRty3wxp9fr4Tl5FQ54We0haZrSyySLPEtTmlZowEEQ8NRTT6K05uhY8oeDQAAnrSWLVmt9CqZ0piOIQpIsww8D0l5GlMTEvT5bZ84wWFsniBN0ENFY6A2HoH0WecFsmdN2liCKMfIN/8iU11g5H6Zz0103FdcKPG3xtcX3IQw0UehLsomSuuLu3duUbUPWS7m3d5c333yd27duMJtO3DoWEUYBcSTgfhgEtE0jNGbTyfv1PGiBJmQ4LbkYJfizOXeMZZBtEfoh1rYsjGHZdZRFjmla2rqmLkvCUGRmVVEy6A/pZT3R5c7nRHHCcDik3+/JPZvIgCbr95jOZ6IbbWqSXkZ/NKDDcHR4wP69e+zdvcsb117n5PiIQa+P6Tph8iyX1JXE6/V6fUcXF6bmKkZRe5o4jt2s1x1a7lelZS0yRlgJK5ZYVVaETjJQurSJppHYSrlq7wVzxFDXus+tgDzP8/B8n17jsxML+P6mPWYvW3L5/ge49NAzmNEW6isvsfaVb9H/4tdoVckoy0h9n2a+QM0W9POKwTTnTGnYyTt2asWgMiRKAJhxNuZsusXj+Yj3610uJjskD11F33eR7NIlxsNttrItttMtNtWIbb3Gk7riI3/3X/CZL76E99nf59nX3uYff+s7PPmxHybxYkZhRLsG4SBmYH36wwFBFGNRFHXFfLHgnevvcHx8jO9Lj1fVBUHg0eulEjtrZFCV9VLRxTsG0p+l4081+f36t78LKJpGQqeTJEYhbo9RGKJWKKAnG8MK5WuaisGgT9u1LBdzR1uy+EHAcDCUIsJFEMk01Kff6wFKdMBaXB87N2XRGgJfTJQ8N6Gr61oQGlllqOuaoqww1hL4If2+TF2qSjLnhFqZ0O8PTm/cKIzkAqYZSotRhRQtokksy3d58JOTCVVVEkWxKybEKEQhi6Z1+tQ8z5nP5ywWc5aLhSCCnocfeHRtQxQHJElE29RUlUwUwtBne2cLpSy+L3TSNM2wLpIpToQ6WteiTbaOajubzWhq0aocn5ywyItTTZFQPeWhrZsGa99TKLgFwA/FtEt7gj5rt0hrTwqRzk3zZaNWaGXlxm87yrKkaRuaphJTJiSTUjZhmY4bK2i5xdI2nZiiuQVZGgqhswZByKDfE5qxJ9mu2vNIkwTTtRjTAoLoh5FQaLquQ3s+YRCBK3wql/tWuikgShFF4ozbOWfMLIto286dE8kxU0oQ6jCUaZxyU4kV2r+xfoHZfA7A0FFpJ5MTev0exyfH3L5928U4iYZrMSupK7lWm5ubDIdDuV+R4rfIy1M7oMfangAA//RJREFUf8/zGY0GFMWSwVDMFmbzOZubm/z7//7f4LOf+zWKouT8+Yvcf/+DhFEkLq2RIggiTAdN3VFVEh0lL03WS9jcGNMZ9z69iH5fKMmmE+MVrWUqM5vNmM9np4yAW7duYozku0ZhxPr6GoPhgNABXCjZxJM0ptfL8F0+6WDQd5TOJfO55DSLRk0KnH6/74pc2bCWS5nsjkZjmkZC4+tGHEC7bjVtUBJJsczpZX2GgwGe75MXuSDlWrO2vkaWpYSh0PTG45FMihSueHt3ymSMoeca2iSOicJQNK6d0PRnsynz2QJQp+egLEtXZMlmG4YyCc+ylKZpmM9mzpiudN+notfLGAxkgh64HFqlYDQeMxwMTgsuz2UAt13H8fGRM47onNHUgiD0Ga+NpWEKAspCGAwycbZkaYpWmnwpE1yjIc+X8lrmaE+TpM792V2Ppm5YzBdu7RIzwdUkomkk/9JaI8ZMowFNUwEyWRyMRmxubRGGAXkhVOcojsULwOmwen2JZTHGsFyISV7TiBPvoJ9SFksCD+LYZzjIGI8H+L6m7cQoMQilsVS+Jk5Sds+eI8kybt6+JYZiDoXW7udeLoV2pZU852vrolscjUa8/NLLcq5dgf7gAw9y6/Z15tMpWvskUcLuzi5f++pX+O3P/jIb5zb5sZ/4NFeunsWohtbUBI7ejfE53p/xpd/6PTbWN/jLP/2X6LoWz9NUtZhNJWnqinaf2WxKnhco7TE5mdCexruI7Mb3PBYLKR4XszlvvPEmb799nU9+8pP0Bn2quiaIYy5evkwYRQSRmPK9O+G1ItlYaQQ7aRKjMEJ7Hm1r2Njc5NXXXmM0logzz2mNhdr7RydtdlXsvedzq+O9HwuVW55PzxPqbusm+6vjvU3vqmD844fniZ9G2wjtX2vNq6++wm/8xm9w5cpl1tc3pDNApovKxTDJJFEy2UUrKxM1pcDTGqywVh579CHqpuW1a29ydDhB6Xdd5ZMscZo1OD6aEEUJTzz+CF1X4LuYraquePvtt3j/+99P3YiXQecy5ctSmt62kQxsaeLenfD5zqQpDMPTZtcYi7FynaThrNwVgDRJnYFhxOuvv87vP/sszz//PBZLv98nCALO7e5iFbzxxpvEcczGxjpRJNFjuOYyDHw0CJtHa2hbPANtWXF8eCwmdYs5rVakwwE7Z3Y5Pj6k1+uxe+YMyun40zRFOWq7dVPrVYNhT9kAImdAfueyngUAW9G3jeloXWOhXW0Hsi6LRC7CGrffduJuHEVCK10slwIOKMVsOkUpqUXLshCWSiDrgNCMZS+z7j7SSjEYCIBYFAWeS+pI4ljYfbGcN8/zaeuG46NjmrqhaVtn+LUuFOesT2cNtUuaWFGZlVu/V9NdrWUdVc6MbLXpyXNqaLtOmn63D2jlal1PCxPG0zIgCkMUYLqW2WzK/t499u7dY76Yc99993HxwgWKoqBz8oPAU0ShxEAqrcEzbG4P6fdDuqYhDfrsjC6JHwRyH2gDN37zc5zcusu3/+B7PPD0IyT3fxjTGpTtaBIPlCLsLHEQUCxyfvs3f4v1zU0+8rGPUtQVaS8Tr5WqYTlfiA9LHJ3usatn3ne0cd8Txpzne9RNTVXX1FVB0zZcuXKFpmk4Pj5hOBqSZX2OT044PjqhKCoOD4+5cPEiXdvx2muvceW+KySn8ZKdaMC77l1k5j3PoXwoU1+wwhBdgUZlxcnxhH5/wGw25eDgEGOENYWV+jWOAy5eOOfqVfEgSpJVswfaBhhrUGHOvM3xw4A+A2fobAj+s5/n6O49wrJh+ZkPE5mMDliWBcONNdLRAOMrgiSS2D5n8uiFMVXbSQSYBnWyoNfPyGOoBiF5WxLkFf0w5OzuNus7G4yzlG0/ZvYLv8SZZ18g6kpm62O+enaDa2XKp//yXyFIQqIUurAlTWJMC7lRLB0QL9N3YczmhTAoOmOIQhkiFUXOW2+/LQAUlsnJiaOYG9Ik4Zknn/gzM/n9UzW/X/3md6gbWRCEepihtcKaTgrAIMB0HfuHx+JoWYkWM44itre3aNsG43j3Yksvi0UYCE1MaeWMDURon2aZFKtWxORtUwtNuirEEdmJzU3X0naNaFJ8nyQRaukK9a2rDt+ZRwQu37czMn2KI5naxIlEv0xOJiyW4mwqWkJpJjvXPAbObKo+NWFSVFVN4EeysCFTM9+ThV27hysIxF03ScQZUGvRkvqBUMc9X16jsaBlWkFVF2iXYdi1FuOaKd8T6mvnkKuyLJ0uuHbFqkQHVPW7on/TCbWmaWSzF4TTc4u3a6CN0KyslcLX9wWZXaGESilXsHmMx2MGWSYbvStuVvoHY4W6szo/1l3j8XhMmrrAbucE7ru4groSoML3fbRrhkTTqIhcVpu1lrKSJk0pqCpp7rtOHKGFKi60F1YLWi3NwaogkftDrrm1HW0n7s9aa+q6cU2ooMd5nnN8fIzSyk38Auq6xtN9+fnbVTSPRxD4runNaTt5RhqnA/G1mI/UtbhTt23L/v4B08mUtjVEUYJWokdsW8N4NEApoc8cHh3ye1/5Cm9fv06/P6TfHzrGgc/e3h7LheQsRv2YMIxp6lYm8kqmpdYYimJBHIX0BylxEjpWRUISx2JG5ovGs9fruQmtRDwEQcjANWZZmjKbz7HWMp/PqGuZNkZRSOIcagP3HNe1NC1RFNEf9LHO5Kff77G7u4vWgqinaUqWZTRNy3JRSNxF0zCfL8gyoQ3Xrqj13bPcdQK4KKU5e+48vX7/tCG1jkq+vb3l6NeiDaybhjSRbOWyqjiZTCjygrwo5H5W8qzmucQl+Z5czygKqarKNdtL6lqKtpPJCcvlAhSkSUzXtSzmc8IwxPfddWwazpw5w2g0cjFMEssmhWTi7mnF7u4Zer2MuhZ2xOpQ4KbhOePxmCRJmM9maF9clsMowlqJORI6sRju9N00BGRd9KKQk5OJk3tI5IRWitAPGfYH1E6nuKKGzucycTJOY905o8Gt7S2ZwvuiEy+KJXESMxyN8DyP+UKkEFVdEwSRrJ+l5B6HQeg2zY6mamkq+Z7Dfo9+L0HZjtGwx5mdDXa2N0jigLopSdKIfq9PZzTa92i7jo2tHXbO7HJ0dMLB4RGywrgphpGcdmXFnKQoCjY3Nun3+gyGA9544w08T4xffE9kBNZa5otj2Uday7mz50nihM9//jc5f995rj5wkceeuIoXGLzATcKbSiZ/jWL/zjHff/4VPvbRj/PDn/q0c68Xr4kkTTBIF9l10jCkacp0OqWua8bjNeZzmWANh0PKsnLZlpZ33n6Hr3zlKzz26OPsnj3DxuYm12/d4uu//3U+8UM/RFnVsla7Zgk3kZViU6ZJppPnxFpom46mFcDv3r09yeqNIozpZOLl1ulVo6tcYb9qWt9t5NxU2B3WAU6nn3ea3dM/435dfW21V/xJh9Ia04kconPf4+jwkOlUvBHCOOT8hQu0rYDv1ggNV/IwIU0TtPYE2MGeNlbSSCvWNta4fPkS33/hZe7cOSCORcPfdi2+77G1tcVgMODmrdvYzjIe9zl/bocoCsmLnA998BnCMKQoC7IsBSVTJAHnpAmuKwGGtBaZl3YNkNZCwdbaI8t6dF1HFEU0TY3v+5ycTJjP54zGY9bW1oVt0bREYcRbb73NW2++RVGW3L59izNnztDv95nOpty8eet0Xx6Px4RhJE2FJ5MiazpqNwXW4EyOQLeG+UwmcEfzGX4a874nHufxRx/lwsULbG/vsL29LWC1lYgppYXl1TlTvtW++e7tIPuy+52A/L6cX620m0jXovG1lrYRdoPny/2nlSbLUmGLlSXj8Zj5fC5NXRiycPtPkiQUhYASaZY5LxSf1H1eOWlOWRRoB8bkuZgHBkFA14l8I0kSOgdAeZ4nRqJaU+SFTCbrhsFwyIMPPkyaZQJazWaSYmJdc72i67t7vG0lbk+BAHauyZe1VKihxhq0kui/lWbZc5FGYbhiqkUYB4DeuX2LmzdvcuP6O8ymU9q2oSwKvvGNbxCGIWvjMdrFJcWR3Hdt26I9jaHhzLl1wkj84RKvx7mNq1grTXkcRnhVx7Vf/BneeO4Fjg9OOPPkQyQXPyDRc35HGcnAIrWKrm6YHp/wm//6N7h8+TKf+vSnOXPuHFmv53wXFHSW0A9ojZwL64BSgDiS2MOilHPcNpKKoZRiMRM5WpZlXLx0kXUHOPh+QFnWXHvjTQaDMesbW45pA9vbW2xvb9O2UkuiZBCiBFGQ9ecUnJFaVilhbSnt9g4ldXrXGWbzOeOxMH+mkxlFKaCi54kJWZKEXLhwVujEpkMrAZbquqapK2wr4C9BzqxZYq0hLhPm1ZLBaMhjn/8OmenIFjmvvv8qrU05e/EiW2d2sbFPRYfxFa0z1+w6gx/FKC9AeQFB6BPHPpt+wvb2FvO+5kTVECqSSY5tG+bzKdcPbzM/OETfOuDC536T3v7rbJge/ic+yvFf/HM89IOfRA3HzIsZrZmT2xxtFXGQURpOo9DqpqZtW9Ispd/vMx6N6GUZ586fIwxDJpMTlKcl5adpODg8xNOafq9Hv9fj0Yce/Lej+X32Oy8AopPrOpkExGEk00hnyV8WJZaAJElcg2HJeglZL6MocrRWRJE4fcax6Pa0p930RZqtru0w1pDEsTSBVUFVFnieIvA9kjghimKh5bhokyzr0TSty+zs8L2QMEqwVlEW4h7ctoY0kYepKGQhthba1kjuX9NxfHxCVTYuD7gRgxarMJ0UMHGcAJqmauXXVpyVBcldTUYdhUZJY6w9D88L6BpDlg3o90YoLcictZa2k2lcFAasrQ2d2/CSti3xPYtSLXXzrlmEMdLEShMgDzVOX7PamFYNrRREAjKspkNCuxE0UlAtAcmsNYShh+9rp+GUtcOYBmNaPE/hBzKZ6vczbNdh3cQvdE65xjaU1ZK2bU6LmaaWKdVobYTS0Dl9QNs1Ypbk9BNaWwLfE/MZX7I440jie7pWaM9hKEYivic6mMD3wYrzrudJpEzntNHKob9KKXxPY6wUhpI3C3VTE/oSpxT4obuOQl/tOkuRVxRFRdca6qaVyJdFzv7+7LTxbZqGPBcDE2EaQBJnDIdr9PsjoiilaxSmkyxlpTXLRY5FgIYkTdxGqYiTGK2FSrnIc9548y2+/53nePCxx7n/gQcpq5qr9z/AweExk9kMlGY4HrPMc8IkEjOqQrQWWoM1LXHkk6Yyre33xFG9roTRgIIglFiwVRErIEAtTpldx2AwoN8fEkWSv620YjabkSQS45EkQnksypKuNUSRGHfN5hPXHAe0bY2x5pSG1bQNphOAxPOkOJrP58RxSuJMW1LntFxV0px5LgNZaOUyIYjiFOVMu4xzKe5WNKhADNdQcHCwL1N736czlqoUEM26Gz8IpIiqncYlXjUFjrni+z51I67STS2TUOOorRsba6AQZ+RlznwuOb9KC3PAGGFFrNBmmYAocI2ot4rvcJqaIJBoKJns+gR+wMbGBkmSUJalRGO49Qg0nhcQhTGgCH0fT2sx1TIdTV2jAp/lYvGuQ3xr0Hj0ewPqogQjz1xVFIS+R1VLfmHnrg/gJvnyM3emIS8WTKYTev0eSZbSGXHYXixzPC+gPxiy8g3I85wsEx15ni/QStG1LVkasj7u00tDBlnIsJ8wHvZAiVNyEPpk/T5+EFLWLV7g01k4f+kSXhBw/dat05gQHL12BaY2tUzQTGfY2dlx1E+4fv06WZa5plCavTzPiSLJK4+ilLO7Z7h79w6//duf44c+9Qxx0nHu4gZNlwudCyXrZBzQlIZePOLHfuQv8MRjT0qD37aUlWQne85hFatdDrj8jIeHhzRNI414J4DfaDTi6OiIrus4ODhgMZvz+rU3+NE//+cpyhLl+1y6ch8f+OAHGW9sUJQlcSLNXtd2oNXplMUaMbyyxsg1N05TaAxtJ26cy2XO5sYGlfM+WK2Vq0MpJe6wq0bVFZH/nxzyjl3je7pL/Tc3v53p3JoOtuvoZT0++KEPcvXqfWw6mdHCUdplX5LMV+umbqvJ22kT7z7SWoPueOjBh/j2Hz7PjRt3AMmizrIeFy5eJOtlXHv9DdrW0OsNGI8yzp7dksYo9Fks5vxv/qP/kMuXLnP+wnk3wdWUpay5odPxR1EkzeIqcsn9QL1en6qsefb3nyVf5mxubpMkEfv7B/zu736Je/f22NnZcUyYhLIo0Z6AwYvl0gFSQpu/ePEi589f4OEHhf3T70uqgXX//nQ6dfdCR1kWAMRJ5CoCuU+KuuJoOqHDEqQp9129ihf6Yp7XClOpcw3eqqGwDiBhdX7f7XZPj1VJ4jsDPeucx6tKouE08rUgCFw0n+b4+Ajr6PF1XbFcLBkM+uTLJVVVi6bXaXfjOKaqBICKo0jipqw9Bacrt44XhcROjUdjZ3Jq6PX7wIp1KOCX1powjggcQyLLeswXS46Ojzlz/jy9wYDpYkHjzplyebxyrM6H/N/3hRWnkHpNQKjOrUmWwHm/BL7GU0riZRRkSUwSh3jK0lQF9+7e4s6dW9y5fZPJyQnFckEYrEzUfMqy4Of+6T8lSmOeeOIJMZirK7A1GJHj+IFPYyrOnt/E8ztM25KFA3ZGV1DCBiYMA+ZdR/4rP094fZ9uNqH/zFPsPPpDtBb8tMFqje4sme9TL3Ouv/0OX/3KV/jBH/xBPvXDn+FkOuHg+JiyqrDGQmfF7dzVteByuQGlxYfHOPbAYDgkTiTTfHFyDFaycz2teemlV9jb22Njc5Omtbz++pv0+gP8IJJkDC3Nb+MGLcZKnVA1Ip1STkagXCSXUjIsU840TCkxTlUuIuv1a68znU65cvk+lsslr7z8KtYKalA3FdaKz9CF82fJMom80soSrRIh2pYZJcEwgs6SFCVRbki8ADvu48UJ2Xde4PKdQ9KqgQcuUs0OGE4OUO9cw3v9ZdbeepP79g94eO+IM9dvsXn7Drv5gn45w1scEu1dY/zKd9l6+fuYz/06u7/yW1z8r36Ny//iC/R+54s8smEJJq9zMZjxqcTyRJOjv/qHfHE35fc/9CC3f/iTvH63QamAxNNUsz0y25K2YLRHG2ccH55wcHhAWZaOzaXZ2toSCnsci8fSaITCkqYJxycT8qLg9q1bFEVBv98jjiPSJOHhq1f/7Wh+v/7t5wWNaIVS6vs+VVVh2hbTtXSN6Ozmy5KmbsRQAml2SucA2zQdcZwKPUH7YoteLKXYc4VmZ2Q6ITm+rUMuod/rkWYJWTYgCEKZ1LQtSZISBAFp1sN0VuJROkPTGGbzBWVRU5cNVSkGVVXVUOQlVV1TFkK3XixyhwCK8URVS7SAFC0OxXOu023TUTcyATUuVsRz5ho4R0zrkBtBfFe0RPk+dd2BMswXOWVRkS8LZtM5fhCQZRm4RlQ7i/ooCqjrFcosJkmrbX2FqOn3ZN0Z+YccoiY0odXGYt0CtFqU5OeVzUopy8bGGr1ez6FayplUiWlVEHhsbW2wvj5mNp0QuIJ9PBqQZTF+IKYxxmXy4WhEQvXS1G0lZktiNUjbNqRp4mJ3Umft35GkkgEs5juGppGJYBiFhGEgNMxTipsUf1LgyTk20hkQhoGjEQkC7fmCXFsrNDOsZZnnlGVNXYtZVhylaO2R5wWz2UIMpqxlOpOJaJ7nYAO6Tiiwq4gXz5OCxRoBGwbDEWmS0TaGshAqXBBIXNVyKfT37e2t04ICC2VVki8X3Lp9h4O9e/hhxJUHHnDbqmgGb926LfR1K2Ypnh+wvbOLH3qUheSHKqXwPbl2WkOaRIBhNp3QNi3LpRSPSr3rsKoU5MslhaP0riayi8WCruuoSgExptMpnieLYRxHrtEydK09bSzLsiaMBNlebTSRy/tdXRutFDNHrV5fWyNJUpq6dREFLdPpTIzPjEgUwjDEOgOYVUE9ny2YzWZUdSXrkpFmrWlq7u3dZbGck2YpB4f7zvG9pd93etwwpGnFbMvzfLI0JfBDfN+jKsUkT3nyLPV6PRQSr1JVNWd2dxmNhnQOSJF1QwrdrhVDmziOyLKUnjO+0lrTtLWcK9OxmM+ZzafMpjN8P6DXH5zqRVf5u9J0atpWGuFer0dR1hwcHFEUJTjzINMZ6rJ0lChN1zaAJU4ipov8dLKHEcpkmqQsFwuODg8Jff8UvdZA3YoGr2mk+I1jeT67riVJYwJHJQ/DgP6gRxCKsYiwNkLCKCZNehhrmc/mVFXFcDQgTWJBz93aNhr1WRsN8LUljUJ8DwHBsEJhtRaQxkJpmaCsrW+ye/YMd/f2OTw6wvNdgeOmlqaTmB8c8+TCxQunwM6bb7yJ1lo0bw7R7lpZa7RShEFEHKYoBX/7b/9veevNl7j64DnOnF2nNwyxSppHpX0sBusMr269cw9tIwa9IVEg909eLOmMIev1SBJxnu463H09ZTKZoJSSBnRzQ1hPjg1z+/ZtDg+PeOPa63zyk58iyRLOnDtH23Xc2bvH408+yTLPUUr0zdK8Srbqe8FP4wyjlJL4FqU1bSfrXRQnvPDCi1y4cEEaGzc1sQi9bXUIjXq1/51++k84/uQv/pua3H/TYbGyX1mR91hjCMLAgUfSjDdtK2BbUZAkEV3X8v6nn+bCpcu89dbbBIEYIin5hlLka/meeTnj3IVzzGcVVWUJI9GNG2M5ONhnb3/PNU4eKE0QwEc/8rTsl84J3vc9fvvzn+dHf+xHZYqkJedeOfO2VRMkQIe8H88TCmzdtLxz/TqvXbvGfL7gsUcfJUkiHnjgAebzOdeuvc7WlhgnGSOgSFkUDAYDwjAiz3MODvZ56KGH2dzcpN/vs1wusc4MyhjRi6/cwz3PY9DvO9mCdeyJVqY5TUPXGYqqYryxSacVVx64StM1ootvRa6h3OR81azIcykvCwKgrz61uoru49Vab502MopkTfSUgIp5njM5kQir2sUKBb7PYrngrbfexlpk6p4XJEkMVu5jPxAX6bqW5JGuE6ftFfOmrmuGo6GsGyDxUErhex6DwVBqxUQSMnDnrnPrTlkIA8la6A8GDIZDiqqUSD0s2vcx4DS87k2vfn+qbXe60JU+1BqiKCBwk3Df9wg8T3wQkhgNTCcn3L51kzu3b3L71k2Ojg+ZL1xKAwJSi6+E/FNd19FZw5UrV0jShLppCaOIMJCBQBRF1G1DXs65fOUsKNkje0Gf7dEltFWEWlMqj5P5nNnnfon25j4HyxnNYw+w8dQn0WGA8ZYU85KurDg52KeXpDz3ne/yB89+k/c//TRJ1uPw5JjaOb57WvTcTd1gHEQg9YU0oQBpmjLs91FaPBkKx4qzlURzGWN4/IkniBywMV5bx1i4fv0mSvt0Rty+PU+MZ1drQucGHUEQoJxJonLT39XP4L2HvaJXWmCluHr1Knv39qibhrNnzzkQ8pCykLWvdb4aga+5ct8lSXswklwTRSJb7LoOq1sZ3gQJTGcEWlF0FS+//Q67OzuMXn2L4ZtvEMUxwx/7BOn5AW15Qq8t6RcFr/3zX+TWv/otjr/4NW7/zpe5/Y0/wKqGYBBwWB/hm5JN7WMPJ3z9Vz6Hvnab+uCA+f49inWfqz/4NP3UZxD7tLpCx4p7hebwY4/jP/4Y5twF8oMZZ3c2WJzsEyvLOM7oBRk6jJlVJfN5fjoAqeuawWDA+niNum6Yz2f0e30C36dtaqbTCVGa4fsiIen3e4xHIy6cP0e/3+P87u6/Hc3vt194hTCM3I3nMZvOyF2DUjiKHlZxMsspq4JBv+/0dhJzkqYpVVlRljVFUVGUDUmSUjeVZHWV0lBHUUQvTUmThCgKSZOYQV8ihwLfR6mAo+Nj5rM5USR0Y6U0nbFEUUKW9SnKmv39Q/JljnLGTyAI/HKRnzaR3ioP04qroUJMpDzfd00GKJwphRL3vq6VaannSXZZFEYo/W5GIivKghENadt0NI2YQ7WNYbHIJXfYKoq8ZD5bysbSGUbj0akVfNvWp81M04oWV76/GFmsHuI0TQhcpILvPu8HQieSCbQ0wEL5eA9aizNYcHllCsN4NCIMRaetPSUTRCsIcl0VgEQeiGNyjTUdWU+os9DRtrWLhNFO8+M70xdNXopLpkUa+7Zt6LoGnHFQr5+RZSlZGtO2NYtlwcnJCWVZsru7zXw+Y7mYU1Uleb4U5DgU+udKp7i6N3GbdutoRlEk+l0/8BmNhqSJ/MxdKxO5qmwIw5jRaE10R1aJgYnL483SjAvnL+D7IbNZgXXU/BV1TiixonUFzXKZc3IicVFt3dE2HZWjz5ZlBVb0EXlRYLqOV199lTdev0bbNZw9d56tnTPgwIPtnR38QJpwUEwmU5R2U0KLTL5crFfXtlgXj2BtR+gAC9/3KIqCqhRUvarFLGgyOWGxmLsJpBQY/b7QuiUbUTOfz0jTIbPZnMD32NzccPefRHXlecHNm7e4c+cex0cTer0Bg6GYaBkj7ptd1xHHQjdnNUnQShgjWlMVNcfHE5bLJcZIQRJFkdDDImGXdJ2QXH3Pl9xMJFvUGOPiqyxJElM3NYuFULPDwD91cvZ8kTxUZSnxG7U4fVrLaS5hvsxZLOb0euJoPJ9LHFvTiqv0zvY2naPh1XXtChuhMHed6Fw957AMgigHbiLdda0ANlpT1eIOv5ivAJ6Wg/19uUaO/m26jiiOqaqSw8ND5vMFVdMJ06EzTCYT8mWOaTtaZ0jiaXE5N45WrnwxH5tNpvh+wO7OLqbtmM9mrI/HjkkTYU1HHIbM85qqrk7nGYN+n62tTfzAZ5lLTnsUh0RxSK+XcXR8JG7QVkn2cieF4cyBF4Hvs1wuGAwy1jfWKfIcDfR78pxrDB6Gtq1P6a5GnPjQXgCu2I2ShIuXL2NRvH39Br47v0oLPWUl6wBIImmALly4IE2A9jg5OSGMQjwtFL7777/fMUEkN3QxX3L50hUWsxn/5B//I65cPcMTT93Pgw9fZL44JklToaD5MXUjk3zbefzuF77Of/H3/wmf+Pgn6LtEgGUu/gJBGOIFPmVR09bi/7BYLNnf20cpzXg8RinFaDRiMplijDCP6rrm3u27fPJTnzwtwnuDIW/fuMHFi5dojWSr101DHCdyzli5xQqlHKdzXTUiSvssllLU9Ht9Xn75FXq93umzrt9DEVZuymvdJFU+/JMbXPg3d8bWOnG/K4BlD/pvOFyDYpyDqgKhtLpovzCKHO1cgMSmKdGex9r6Gk888SSvvvYaVV27aB/5+1prAl8apEUxo6oqLl+6D2tDfD/i8PCYZZ7TH/bFwb0o8YOAMIwpixkXzu8IU8V0rK2NGY9HfO5zn+OjH/0oWZZhUafyIJnC1zQu41nop500W2nGQw8/zHA44tat2yzmC86dO8dw2Gd3Z5embXnnnbcZDkeMx2Nix4CZTKf0ez0GA/GJ+MwPf5qHHnqItn3XTyTP81OgoXNeFsaIOaYkYBhaa7AK4lRMrNIkZW28Rn80oGoaXn3jDdY3NkmylLIunV5VdNgCjLhmzt1Q0uStwJE/+rF1HwsTS+oN2YOlVjs6ODiVmsznc/ELyAsO9vd59tlneemllzh77pw4cPf6NI5F5mmZ5lojNOz5fI51zB25J0L6/Z54LGQZWZoBkoecOd2y1EhyvWStFYbTdDEnzwuquub4RCKe1jc2aNqW23fusiwL+sMBy6IgimNsJxrH1Wt1X3edM64Caba0eJZY0xHHIVkqeldZk094++03uXvnDjdvXOf48ICyKPA9GRR4WgB6hYAA1ooB2spP56GHHmR9fZ3JZCKDDq3p2oowDGSAgaVsCs5d3ELrDk8p/C7i3Nb9KGMxdU0RRfhxyOSX/hnmnXvEZUn9gx9EX3pCTBKZMN+bsHfrDsY0HB8dce/2XSzw8COPMBiP6IChk7T5no+vRcqG59aN0xrTySO0MKWm0wnWQuyYEs1SaO1N07C+Jr4ivh+Kb0JnuXX7Dp4nz20UxnRG6s2eu+ZpKiDzyhH8vXXvqgHWSK3k7Gzk90oTRiFvvvUWRVGwsb4h8oebt1jMW5QWM0TxzDdsb20wGg8lctXp6YXNZvC8DktLlKxhD44JfMVRccIXvvJ1PvzhD3F2mTP+/edpmpbJuSG9B9fw7IJzoc/O4YT2i7/HlTsT7psVXFrUpLMZw50h4fkht6p7VNMp5mBKfe8QffeYx9oYO58RW0N1dcTaZsabL7+Amk9YjhV11NJt3E/+E5/kZDDireM5T67v0uYzYt0yTjMSLyboQlqtuTs9oq5EHqAQwCuO4tOYqul06kwIZY09PDpktLYmQzvrjNbCgPWNdXztcWZLaOl/Fo4/VfP7O1/9A/KyonSU4aYRa/JeJllYK9SsbsUcxvNkemGRSaC1OE1lTRQlYAU1NVYMmGqXT6e1krwuF4O0cunFylTk5CRnMhF9mac1ZVVR1w3HJ5PTn2s+z1ksckFwdYTCQylPJoOdTOekqfWxVh4ArKIqa1pHm5WoJc0qL1c0efJ7T/ughMKtlEdnqlOEVRZ8mbY0dSv6CqNAeVir8ZRP04IioGsVbWvxdIjprNjpu0xjY6wz1ymp6o4kkUXcWrHBR0GaZIzGIzfNlc3JWIPve2JEoVZum5yitFLoWJRyza9zzbS2ZjTsEwYuSxSDMdJUrJynce7TVZVjjWw84/GQOAnRWgw8lrkYzvi+j+cJhc0YC9rgBx5Yg+caa2M6ZrMT6roUcw4tGdBlkROEkiWqtWJ3d4emFT3Viu49HA7p9fpyPa0Mjvsuy1cKP9E5em7Ki4I4iYliaVa059E1lrKsmc2XQn9XEs1iOgjCiCIvaduOKIrZ2tqmLEpaIxue6CFFB56mYs2vtY9WvmsCNFr51EXt7hPRPYVhSNbLUAr29/d47ZVXaNqGCxfOs72zTVm1NB0SCeX7jNbW6LqOqhbNvO9LbmCa9ej1B8zmc8qicjRacTK3pgY6NjbGMkWfL8DlCQd+iNJyr2hHvQ/DSPS4nmiQjo6O6dzUtessGDE0iuPYUb1zZrOpaMq7lrYR+r+ABgF+2FHVhTR9rvHr9XooN+k2VoxIlssF8/mMqqqZzuS+WU15rQXt+c4HQKYsUtQ6vbozcPNd5FoQ+gSBT14s8XyP9Y11RqOBmzqErK9tATCfLxzw5eE7Paq1kj+7avr7/T5pLxFdpRXQIQwCNje3hO3iYpFW7oZt22I6iZFaFVmLxZyikAlMlqVEzkBtOp0wn8/AuaGGoWiGqqpCuxgUUIxGQ3r93mmh23UdqIg4TsFFnvmeJ4ZGStbPrm2IwoCiWFLXJa2BysXGpXFCP+1RLHOiICQOAqIwQFnLYjajl6UcTCSWJQhkop0kKWmacnxyzGw6IYpCUEJN60zHdDHDGFkvwyDGGPC9QHK8lSKMQupa9Ngip5B1JY4D0iQkCTx8ZcV5V8n+4PkeWW9IECVo7eMFitH6Ohubm0zncw6Pj0mSjM6Z2eAozhLdBmCcH4UY9Mzm4vKqUORFzsb6BhsbG5wcn8jkX4lh0eVLl/n6732Nvf1bfPozH+bSlU2i1FK3OX4QSAQOIU1bEQaa0E/5/vdepiktP/kXfoqeM7cCKxIGd99KQ9txMplw4rJ9kyRhPB4x6A9OnUwXCwFB33zjDYa9AWvr64RRJJr1fp+PfPxjFFUlue79AQBlUQkDo5XJgzjHyvqonZmhdQyBg8NDtPJI0ozJZEpRFIzHY7TTJLJqWOVpk2fiPc2vfOWPHop/c/N7SnVcNcCn//uTD8/pShUydVanBjXyl8qqEpDOZYB7noBLZVWjtObw8BDjfCa0Jw7Y2vmIdF2H9cX/4uGHn+LW7QO6TjOdLVgsllRNJeZ4a2t0xrh1wbK7PcIYw3g05PjkiI3NDb73vecYj8ecOXv23abXAS++1qcRf9euvc7evX2CMCDr9Tk6POLatdfJ85yTkwnve9+jFOWS3e1tOos0MVpz7tx5oa1bGPQH9Pt9fN9nbW1NzDHbhqYRg8vxeEzu9KxhKB4FbSugntYeRbHE932Up7GeIsoStC/mWm3X4gchLZa8rDh77hz94UBAyVgYEp2R+KzpbCZNhYPFrHm3yV01gKcfu8/5vneqx11NQrtW0LHVhG8ymRA6Ft9Xv/pVZrMZTz75JPdfvUpZlgRBQNVITFQYRRTuvUaR+GgoJUOLtu3wA59+v0/l7pMse9ekK4oiGpeDbuyK+i+6xrwoaJwudQVallUFLtpvOp9hrCUd9NG+J+fSMSRWt7M6ZRm4WCKtT+OJPK3pZylawXI55/DwgDu3bvL2m29SFjl1WWBNi0aKmLauGK6N0Eois7pWAJ+6qRn0BxTObPHbf/BtprMpa2tj/MBlCXcVYSA113Qxo6gWXLi0SxAafKWxlebCmYdRTUfieUyjkMJ25P/y5xlOCjws1x67Qvq+j9B50JpDektNOZnSBZKDfOnCRZ568imu3HcfG9tbDEZDgjjGOsliXdZ0TYsOZC9bAWryEraKMYbI6a7jJKbtOrymZjqd0jQNfec1cuPGDQ6Ojllf3+LWrdt0BupWMpKFQShXQQYbIqnS2nOTeTneu27JivKeJcv9evbsWfq9PlEkw73QeSPkhYCK1ojXQxyHXL58kX6/J82vssSRPJOmM/SLBQOlmSXr1MspS1tx4E946+XrfOaxp7GzKaPf+wMKU3N9zfAvz7+f5xYhz6uMF9Ih3xpv8NqTj/G9S1e4+bGP88rjT7L/0R/k+KmP81LvDMf9i+yvX+LV+64y/fEfYf4TP8JvfeIBnv/zH+ath6/y+Hc8jn/uD9n55pI3z17g+f6QN89dIjruU1yf8Ov/5c/wo//dj3Mvv0ebWkwYYdSQkoCqacinJ+TON0cphe/7pElKEAZuv+qjtRgKl8Uqr1yYlHme08sy+oMByoLpGs7vnvm3o/n97S//Pm3dCBplLKPhwFmpi/4tiAJQ0LhJjNKyOXVuWrq3dyj6GKPIMsn+bJoaq8T8wVpoO0tVt5yczDg+mTKZzqmalrbrmC3mHB4dMVvkrrHT8rXGUNeGtrHUtSXPK8qywfdCaVKBzjR0nUxqgtBDewqLQSlLZ1o601LVJa3LK20751DnHtjOiI5WIdmCUSy6UWNbuq7BKo2xrtFcPVh6BQJ48pA5a3urQGlBrYxZUXAV1iDOw3VD5pC7tmvJ8yWCC2jSNJNIn0bQ6H4/I0kjTNegtUVpKTKDMKStJSdOtAnyxHdti7JKGn+licKALA3p2hpPKbKemBBprakbof8IVWgVKh+4cwOmFcfpoiw5OZlI0eD74vQXhKxvbhKGgaNxgqd8As+nazqiIBKamFUkseQRB0EEyscaRZz0pGHGoj3lXIQ9vMAjDD2Xp5ugtKWoctAd2jdEsUeWhWhPtOZJIsZOeZ6TZj2iKKEqG6HpthbtvzuxF9fgkrISo7PZbIZViL48Sajrhr29fcpGHPA838PSYW1LHPt4HnRthekawiAgDkNC30cpieiytmI4TMl6CYeHB9y+cw9jFGfOXmB7+wxRnMJ7tGuB79G2jbiqKwUY1sYjev0UrS1nz22jVIvvW0xjCcOALEnAWtpamo9er4fnph9xIsiz5yunXQQQBLzIRV8maLWg48PBCN8PRDdfVShH/zmZnBBFEePRGJyrqKclXki7DOzxaEgS96irhuPj6SmzQujBLmPPGmazKWVVsLW1KcWCLxTptqvRHvQyocAb0xL4ck+u9OcWt/nEwnjQSpygBexRpHHKaLjGxvoGvUyi2Jq6oqnfNT/Dmbn0+31ip2NGWcI4YDjuEQZClw8Cj9Goj/IgSUIxDksCsiwmCDVtW9EZAQOTJBLjniA4zfos8pLFcoH2NMPB0E2GAjY3N/F93xV6Hp5W9Ac9NjbW6A96EimXi8vz7s62c4vH6W1i+r2egExucicGIpKBWRQFs/kShRiWpWlKc+oQL5PJ6WzBvf19tB+gtM9sWcn9HkYoLL6niEOf6fSYLE0YjfoEoRihVVVNHInfg+8HBH5I04r8wPMCPD8kCEKCIOLkeMpsMsdDEQe+SCaURxQEmFYaFpQ4/Uu8isXztRiXBSEXLl0miRPu3t2j60ArX1xhlUdViZHcyl22zBfs7u5QVGI6defuXcIoEpq7MVy8dIkbN647syGP8qTgwx/4EN949mv84i/8Vzz5/ofYOTtkvJVR1iVBFNJ1YIw4qXueTLJCnbA1PsOPfebfwdfSYBR1AVpiz2wH0+MZB3sHxNmQoig5PpmQJDHj0chNBFMK53J+eHhI17bcunWHZz70IcIkIU5TBqMhYRIzW8yJ4hhjBRSVKa8AxCB09dZ9jtVU3K31Xd2xmCxRLfSilHiQ8fq1a2xtbQugaIzsUW6fWjXBrIa3Sp02Ne9tdnDTE/n4vX/3PSXn6d+VT68mQMZKkZUkiay/jp6stfgzoBCKaytyKu2JtreqKgdGKNq2I18W3Lxxi7ZpnAxJgGe1An+dDKmpG+q6Y3PzDK++eo2iLDg+OeJkdiLmZA5QSpMMUGRJTBj6XLp0Be35jrlWsrmxyfPPf48PPvNBqQ062T/iOHJnweO1a2/yjW98mzfefIsgCNne2eT8+TPOGDDg6PCYJE4YDfvg0ix6WQ+tNWkqzrXDQZ/ZdMpXvvoVfv/3f5+6bhiN+sTO2CmOxQ+jdnrDOBZN74oGarrOeSPEaE+Mnrq2oyprmsbQdhZ8j3QwIM5SwjhCOfBTKU3dNGgliQRt0xIG8m/hGAJ+4IuB3imAusoqF+ClLEuMkdoOoKrkeaudEV6/36eqBXTwfZ9Lly5x5coVzpzZpW1FE+8HHovFgqqq6PcHTgonLCLjDKxkLRXD1ZUPjKxHIk8qy4qirE4j9epGapbWGFiZUVm5b+pa4hmTOCbr9Wibhu3tbTY2NqhKaaqttYTaUWiNBSMme4Gn0YCHJfR9Qt+jbWoW8yl3793kxo13ePvtN9nbu0ueL04n9K0D0T1f7nXti1ll5TxnHP5AHEteeFGIp8Ev/ezPkxcljzz8iNRjKDwlLLUgDOmspepKds9t4AWOtl4rLp97H13T4eGx9Dpst2Rw+zYXnnqCjQeu8E/eeJlHnvwBNJZjXbOpPcI4Yl4Ik+elF1/k5jvX6fd7pP0ei2JJ7q5pWzckYSz58M5MdEUD1442H0fiE+JpnyIXNlqRFyRhQGsM8+WSZZnzwIMPsr2zQ9s1jNfWufb6G/IevYCmM25fFjlVGMZ0zkRVO+af7zK4hVHksn8daGGsERaQsNXpWtG2r2Rsw9GIa69fwzQW09ZY06CV5cqVizz1xGPCjHTrYBj4aM/JmsqGIEwoQ00zmaE6C7bmhRde4oknHsO+eo3z3/oevTRh/+GHSH/iL7KxscnO7hm2z57jwtX7uf/Jp7jvqad49M//KE986gc49/j76O1skJclvu8RJjF9X3P1/HmGSY/b0wVlbRgkmvc/+zL+zTuk1vC9P/cw5z/0YbK1MxwfHvN7z36NMPX5f3H338G2Zfd9H/hZe+28zz7pppdTh9f9uhtAA0QGSBCJYBAhiuORNNbUeEZTdtVUzajKrvLYU5qpqZKmbI+okSlLIq0wkmUJEkVapkASJEFkNDIaQKNzfN2vX343nLRzWPPHb53zHoNcsvnHsHjIi3f7pnPODmv9fr9vesvjj9G0BnqHvgFjHJSGVb6gbmq0G6IBX2toWyajIXHg4xiDVtA2LWVZ0dRiqjabzxmPhE0Z+D7DQUqe59y6dZtLDz74p6P5/cznn0A7miSMbEzFAKUMeZ5RlBlxGhMPYll0ein+wlDMrZq6lRu5W2+0iiQRarPrC73TcVy6Dpq6B1ya1mCM0JmbrqWoKharBU3bg3KkMEfT9YquUxij0TpAax9HuYKQGcn7NUaaWtcXDW0Qejha4XrWlVELHcPzXYtKil55PSHqe6Hjua6Y3EymY/q+oWtr4jii6yW3VaZbUoga0yGf2um5o6wDtQNKEE1jwHE0vh/iOC6rZU5ZVtaYQYYI2tP0nWSfHh4ekmUr2ralbipBOZJok0Hr+RpjOroGFB6udiSXsmslk9QPwYgJinZcdnbGeL4hDH3RDla16GmqirYVmmYYxWL207SCrFudZN/KBLeuKrKVjamyWZsbemdVihZTGUxtJ/oWaW9t0Wt6ielpGtFB101HUUhMUde3MjlPIjHW8l38wKOsC+qmJBmE+IGW8+tDkvhEsUffN4zHY7SjWSxW4oTc9NR1h9bS0C0WGVHiMEgH+L7QX4uipDdi6CbFl2hD27ZjsVjS9h0Gj96i4b1pcXTPdDIUB2/PYZgOaOuG0Pfp2x7TV/R9ydHsDq+99hIHh7d593vey/33PcR0skteiLmaUYrOdEKXdzUoI+h0KzqtqiqZTEdMJkParmT/4AZVtcJxeqpVKxPiumY2O9oUlY5SJElE3Vbk+YogdJlMhpheNOwgsSBBEBIGsUWpWo6OZpRljev6NHVLELoS5WOvjSAMOX/+vGwoCFIQxzFRFIDpyLOappFCSzKXW6pa3sN8PifPM7pe7smmqYTunkS4rsKYbnM9+75L33esVguqqmC1WpAMYra2pijVorW4vK4LXhD9pqvF1O7o8EgM33rIshnaUcJUcYQOpZTixo0beL5EjgWhTxj7DIYxrmcIIx+l1i7jci8XZcZwmBAEmrLK6Poa39ekqUQmGeS+UEqQ6jCMN+hTWYquKQxDRqORDDYs0jKZjqWJayoZVCSR0LebCm0jirRWVFVB0wi9umlbVsuFncjK4KHrRFrQNg2eL0aEjiNGMWs/hJ2dXZarnPlySd10NK2hbFo8N7SDKRff03jaAdNSlStGQ8lsVGu39rajKjMxvjMKx3HJi5rZbE5pDQObpqOtO/KspG0NoXbZGY9IBymuNQTyXA/XD4SlE4iUxNBbY56Wye4xTp06zSoruHPnENeVSC+FaHgxUOS5FGirJeM0Io4jplvb3Llzh6KqqduGdp1FmCTM53PiOCLPMy6dfojt8ZT/5u/8At/93pc5dmrCo2+7HzdAmliUoL5GC11Ta5RycTqP3/offxtPBVw4fx8oQ2M6tC+5rr4OqLKSwA3ptc+d/QNZI7V8xHFM2zSsVktim7X9r3/tf+D8ufOcu/8+tOfTA+l4xLn7LlDaDOy+73+fxEYKTBmctpYyvjaBMsLUQ3UK3SnKZU6gPI7ff4bXL18mCAP8wGd3b5fcOpjf27jeRfekkbS9pDwv8rkMVtct5vp3xQRSKaE9yr1p/7KlNg4GA0bDEdevXydNU8zvo9LKz/b3RMkoO+BRlj4t/sXyddemBJi+t2uBfax1qkrhKMnW3dk9xu07t+mVoaxLjo6OCKyRpVIOriOSp7qqWGUrdnaPkQ5SiTPBcPLkCX7ntz/DBz7wAbpOaM3aasu//Z3v8rnPfVGu/6pjtcpYrVY8+ujDtE3JQw89yCMPP8xrl9/g7NlzBL7HcDji3JlT9D289OJLPHTxIsb0ZKsVv/arv8ZTP/gBi/mc8XjEAw/eZ2ndgnZ1NjpIW28LGS4ifh2OI9TV1kaWSGKLDL61y2R7h1sHBzzz/HMs84wfPvMMq9WKM2fO4GoPZY9Hb4Q6nGUZgY1fcm00nHY1nuuLJMYXaY7ramazuXg92Lg8ZRE/rV1cR/wTjh3b4/Tp02xvb7O1NSUIJTbS9zxperMV2tE2x1uYb8bYiLXhEKXE9yKKQkkG8Tw7DGrEzT/LpbmqamnEAeXIfmevaDojDbCx95FWDlEYMh6NqMuKMJD3reyQ1/M8MNCXYiylLNofhyLVC3yPMs843L/D/u1bvP76a7z6yku0XUVRZBs/Blsi0lp3aNfzpP7LcvwgpCgqfD/YSFziOCFYs7ZwSJIB3/j6N5hOt3n4oUsox6M3SgAQG2PUGUNRZ5w6u4d2xbCsKxUPnnmbmD72ChUpUg3zF1/GTTTLxOPTr7/Cex7/Mbq+43UazgYe2lU4nsd8NuMf/8N/xDe/9gSPv+PtbB3bAQcGoyHD0Vi8E1yfMitokVxmrBbaccR4UBgphizLaK0DfZKkBJ4Yja7yjKIsGI/HDEdDlPVTeeW1V+kNGKVlcAG0fYfMH4ysCK7Un0pJRKlyFIFv4y8tK6dHDCXtwoSjRD4FMpBztMN0OpX0jtkS1xFQI00iHnzgPkbDFNO3aGsC6XmawHcpyhwqRY/GG2rKwxzfCQhp+eb3v8sjb32MvVsHnPzm91k1M7of+xluX7xAZ0Bpj971KLVm5WpmnoMZp6jtMV3kUbcNh7dukTc1teswqmvGSUxvXN48XFFUhjSo+bEvP0m/fxO3b/nyz7yNwc45lAq5vX+Tv/33/jY//+/9HKPxlGxZoowWZmJb0SvRkA/SEVVRY9qWpiypi5LI00S+RGW98fplDg4OUUqRDoeUVc2ZU6dwlOLll14ijmLyIufO7X0uv/4GH3j3u//ENL9r1P9/0aNppDB3tMYPQvwwpGk7irIiKwpWWc4qy+nstM8YgcerqiLLMxxLtJcJTUNTiwMfxsYx2EVapi+CCK4pkE0ji7fvS+i753loO6XUNodWihIs/VfMdYzp6TqZ+GurBRKTH00YRrKYWDMroTsIArkuUBwbqyP0KYfBINk8j+eKC2rbNUAvza4C7To4Fh2QKbccP2UNrMSIScya5Dk0jn0uYxte0bT6BEHIYJAynW6RpsMNQhqGEYEfsVrlHOwf2KzYSjQSUULTVvSmJIw1o3GE47b0fYmhxvN7UBXKqQlCh7Kc43li/w+wWq1YrpZyjpqGyhbsvTXMMpbKEkUR6WDAZDJhd3eX0WhoF7JEsgh9D9/3GQwGRGFg6WAOYSSaxKapUcBoNGQ8GglqnOdk2UqovGVFXXeURc1qVaAdoR7OZguuXbvJtas3qcqWJB4ymewyHm7Tdw6rZUlZthRFw3IpzqZt2zGbHXF4uE9RZMznR8zmhxzsz2kbA7iUhRgdCc1cMp3bpqJpStq2RKkWx+kJAxetDKZrwfREQcBkNGI0HMqARIsbdbZa4LqKtu156aXLXHvjKj/yznfx8Z/4Seqq5saN65KnG3hEcYB2DCAIPjaqI/B9ul5yXtu24eaNm1x54w2qstpQ346OZoLGG0PTSiMyGo7Z2ztOFCUoJXFfvh8CGsfx8AOfwBqIBb6Hdh3qpsTzXKqqoG5Eb962NdpVxFG8meArJVFlh4eHNI1EQrU2O1sMYGTKGgSh1eAPmEymDJIBi8WKfnMfiz5/OJzg+6LXmk4njEYDhqOUdDiQZrCtAaHMC7VZE8cho9FQ6H1KSeHV91KuG8NwmNpIMWlur7zxBnduH5BnJX2v6BooiorVsqCuZNhSVS0Kje9F+F7EfJ6R5xUKl2E6xnVDHMdDa5/Z0ZLFIkfh4igPz5P70fcDQG18DYbDEa72ybKSqmpomp75fMnR4Xyj1Vtr0hSK2h7Prm2J4pgwihgkEoWzpkSPR2PSQSqSiLwAi+J6vi8ygzVl1d6rrY3YqOuazjZOTSPZ5aIbDTc0ycD3KItMzruj8D1N21SkgwFB4KO1I2i4dqDvyPOSLCtZLFbM50vqqpHiqzc0dUvbiKmY72oGccJgkAiqksRoi3j3thmSHHBBgRwtMWwGJQZABo6OZvTWOdYRSguxzXfs+g7tCLNlZ3dXkJIg5PDoCNc6IjtK0bQtt+/cFs8BG9N26vRxrl5/g5dffI6d3W3Onj1DmqY4em2YIg2bXFvrRkJoud/91g+4cuXKJpZL25ipummYzWasshyDkpiSxZwwCMREz0ZJ9X2H63nM53IfL5cZ9913H1XdsLMrpkYnT57kl3/5lxmNxxZruKeZlJMsLt4GXKXRtrJu+47GNBR9ReP3MNBUfsdRv8LzPAapXEPnzp3jE5/4BBfuu08GJ7ZZ3LSx1lTt9z1sFyzl3z1fXv/PhuYoUSJ3P1eEkezrO9s7vO/970dbx3Np6uX83tsIK9vMO451bl3/u36OzdBZPu793T/40bYNdV0RhtJIyXkWnbHs9bap7ERXuVqteOGFF+U+iWIpkPue++67j9VqRZJYlHY0YjGfU2QZ2XLFznSLdCDuqHVV0VQV3/3Od/jyl77Ir/+bX2cyHrM93UI5iqLI+b3Pf5Ff/dVf5YknnuDFF18kz3KGwyF7x44RJ7EdGggytd6LHUcLq8fz8K13gnZFJtI09n63Gvp1LbQ+VsYYrly5whtvvM7169e5dOkSP/HxjxP44lGirFdI20oD3zQtSTLA83xBXgNxXF4uVpadFG00/oeHhwCbRrHbxCKJ1lW7rmjoLevt+o0bvHn1TUrrf9G0LYNBKlIhxyGKog0aHds10fM8hqMRcWyHcdaga7lckuUZTdfSdC2t6emVwdi6sO9lqKasIai2JqvDZIDnOPiuJvJ85oeH0HeYruXc6TM4QN+0MuhrJUUhHcSMhwmDJKSqCq5fu8rzzz3DSy+/wOXXXubqtSuURc4glkglcw+TcH1c6rreyAK7Xth8SsFwlNA1FYqedJDgYAh8vWH4uVqhXQdFj1K9MNDs3md6a/wHVgpiXY+VGEw5GDp6Wk/hFS2h6ZnXBbo3jJOUcrnA9x2CYcy54Tb+eIhKIrxABhkPPfQQDz/yqDCMmpbpdIp2xFNktVwIY86uCut7ebM+bOIy5Z5Zm7kpBXUtnixd21FVFTdv3qSuKnF/x1ggRyY4CoOjDBr5UIhZqujNOhzT47mKwNOsFjM8raBvUfQEvktgJXaKHscxhL6HMS2OkmMLnYBbpsMog/Y00+0p27vS7Bssw1PInsKkAwq3J3calOdgYp9aG3qlaGYFIy9m1rbcil1m0YADOxBqGnHFVmpDo6Hv1hGmNcoyKRzHQRmRCBnsANQBDwe3B600l/uM56OWF8Yug2ibMBAfisuvvcZif8Z0OqXIC8ajEWk6RGttkwHEMPLw8JCiLHF9n1u3b5OXBUEUMRimJOmA3d09wihiPJ3Q9h1b21sYFDdu3KIoKw4Pj7h+/SbXr9+gqiQR5U/K44/V/PZGnEoFCWvJs4zDw0PquiaKY5qm4eBAnEiFOy+U4966EK4pM9rmgdV1La6ni8XGuKGqKvpOmkb5G57oM+1/j8djkiQRd1JLn9KONJS+L41s160zKmXRdV2h5qXDIcPhiCAI8DdGVVJQGku30o4YB2BvVEdJU+q6gkgMh0Oxmi+kQTDGUBalWNqvHTaRBU7+puhp16NoQYMke07em81Gs6/B96SAzfN84/Aa+P6mWPV9n/FIdEgbZ9zFglW2Yj6bUZZy7AdpepcG1UgzEttcVUGaRdfgeq5oZLW234/lvNnFuaoqFktphEEMMAC6VqJUHK1JkoTReGQp7mIC4ChFFIYMh0NGoyHJQBqb2BY+Wmtcm6fab3JFZREIw5Cd7Z2NRrQsS5bLJauVuPsulssNxamsKlZZZhsul7zIOTg4IM9ybt26xe3btwWdtk6668W3qip8zyfLMm7fvs3hwQF5UaxXMik0mobavu84jkmHqaXK2HiEQOzcoyjC8z3yLGN7e5s0HbC9vc3O7i6XX7vMD37wA0BiWvq+Z3Z0xNHsyOq55b7oug4URKFo6LXWMmTy7ZDHdRmPJ8IysLSvyWRsw92lIGvbdXyQGDgInVdyX33fQzmKqiw5ODigqZvN/RVGEXEklFjR9ErWbd/3Vo9bkecZmXV+Diwt9fLly9y6dZs7t++wWi2pLSpsrFtrYGOqoigiGQzwfDnegnoJ1XE96ReEp8XzfdJUdNtrRCUIAoaj0e93Tm4a0XvbDGHXXpcgofNFUUh80ibzW75f2AzjvMipKzF38jyPbJVx/fp1rl69ys2bN7l965Y0o5YBMRrJ9X2wv0/f9dy+c4fbt2/beKMlvc3bLouSPBfzrKoqZa2KQts4CfVLKdGeHuwfUNU1q+UKYzOpF/OFrC/2edfDpHWcQmU1dFEcE1s97nA4xLXHybeozL0u664WBG7dLLdNy81bt6T4tO6YYRQS2uFG3TTS1mzirzTj8RhHOZS5RB+EQSC3Sb9eNyUnu2kaMXmxmmFhtxi7/si5cGwhC4beOsLW1l2yadtNLugaHR+NRqxWK+bzOeqeHFm5rn1WqxVxFFOWJdvb2yKpCUMOjw4FbXLl3Btj8FyhavqBDwqGwxSl4IknnuDO7ds88OADnD17Ftc6bTv3xCjJPiHrQmCzHVf5ijiO7XosRR1gndEX5HlOY12zJYqmp7TaedcVvwlXaw4PD3j98uu8813vZHd3l93dXY6OZkRRxO7eLh/4wAesDvTeVhM5hhYNu7vfiG62txQ+LLoeRZE1jRK38XNnz1JXNVeuXGG1WnH65DEaG+llLNdyjSCun0v+2qa//cOPdTOKMJ3Uuim953OJr6mYz+fsbG8TRiEHBweyf9o9dL2X9rYoXN83Sjn287sNtbLPiZJ9Vs7Tv+0Dloslx44dw/Q9cRzjex6tpYsrW69g7pp/zRdinlcWhazTwPvf/wHKsuTWrVvSxFQVly5d4qd/+qcxxnDlypskSWKHeim3bt3i8PCAGzduAopLD18iDMONUeOrr7wqhl1VxTPPPoN2Xaqq5vHH38b58+dJkoSZdetvGpGeuZ7Ev8nfcag2wzBjh/7r828fRmq49bEdDof87M/+LB/+8Q/z8ssvg4LH3vIW+r7frIWe75GmIlELgoAkSey+sKQoZC2qqorImpOuG7o0TQU1tqaTAi4IOt7Z5mc+n9sM5zvWO6LbSDbWEYeubU5lYOKRJGLSpjbmaBJXtsoy8kIixvpOpCyuKyy79bUjcyJ7/1ga/XqfrawO1XE0XuAxGo2J45jRaMxsPmM0EqR5XYeua5P1dXzljTd47rnnuHr1Kgf7B2JsWUgSguf71E1DY4ddnT0mUlNJjqy8LrWpvRTKMqUkYkcGGL0AQ/Z+79uGypo5KqQOdhwbY2nN3rD30vqeEfRTjkPbdmhX5CdhKOcviiIcR8Ao00uc6Y2bN+x1LlnSP/+/+nn+yl/5K0zGEznuec58MWc+m8ngthPPjPXzGGOpxhatxdaRUSRrYF3XwqprW5I4IbAgzGKxoLXaUzk2MjTc4PbrdcXuP641Z/NcMciLwohhOuSFF1/gM5/5DN/81reo6grHcfBsXWXs8WmahrqqqW1mt7ZMMt/3cZTDeDTi+PHjxLFI02TNsY/ftw6uh3WyPzmOw2q1wnU1zz33HMZGkQW+mPd1rR022kffy33btMIIyvMcEEmB7/s42jp12Z9dPw92D60q2UMdyzASphZ85jOf4eHHLrG1tYVSiuVyyXw2A4PNFhfTqtpqy/u+xw989vb2ZLBmM+oHacre7p4YLbYdVV1z8+ZN+r5nd2eXPM9ZzOcsFouNm/qflMcfj/b8xW/Q96KdKauaVZ6TF7nkzI2GeKGPo11GQ0EA61qaGcex9JleePbKNntdJ5FJ8m9t83Y1ritoTrsW+tdiUoClNDaNmCXIogGCDLcoFL1FX11PIjy4x9QptrETTdPSd9IsrKl56xxGhUPfS3SNFBbSUBhrcOP7HkEgmZV1VaLtYt31Mlm8iwAbtCOLmaOkiBK0Qn7O9URf2dtoCmN6mqaiNy3GdJSVRDkY03P79m0W89pGvwitRxo+aYLWdBhBYQqUDVDXrsF1FY42DIcxcRzSG0vT0kIvNdQcOz7FmI48ayzlV24+YwzKFq+yecgN77oeQRjhux5gqGvR9igFQRjYZimXAYDNFjbG0DU9RVnQtKL9CaNQJn02l3iVrSgKWTylifOp6xatxTBjuVrJeTIKrX08N6AqW6qypShqZkdLqrKlrnua2rBaFZheJs5lKcZVAHVdEkY+J04ep+8U87mYXWkt6JfWLm3bkCQxOztTPE9MpJTqcJwerVxM3xIFQpV1pdIU5+so4vDgkKoouHP7Jl3XcP+Dl9jZOcZwmKJdofy0ndCvq6pEOYqd3THjSUo6DPF8H8lwtTEZWhP4vqVyThmPRzja6rcR2//ATTdMA9+yJfKiwJi1Js3h8GBGUVQcHBzRtLVtEuV4D9KEuq6oq1Lom21D09ZMJmPCMKAoxLRIkgNkuNN2kserteS+uZ5QtLWrKfIa15UNZr2JyMIfMhqOZNqLwnV9kmRgm7+SzuqGl6sVdVXJdWIz45QyaFfT9y1FIfmxSqkNFdcYyeEuy5KyLBiNRoSBz3K5wNGKM6fP0TQdddXQdeB7EUoJEm4MlGVN14pxEiiiOBb6/aqgaw2rZcFqmdP38rrzTIotR3vE8UDuy1VGUVQ0jZinxcmAOEoYDIYkyUCOozFi0tK1MrCqStI0pW0aqlp0Ur7NDHVdiRYySGZuluUcHh5SFhWBL0M8x5FIEzkeCGK5cWr1CaOYMJQ4jK7rNjqpuqrwA58wCjG2sJK8X5fTp06SxCGuK9e+6M4N2NqqqiqWiznGOAyHE+JkSNN0ZKtSnO2Ng+l6+rajaxo8a1o4TmNCXzZrRykZhnkSk1DVlTjFuxov8InihK2dHdLxFlfefJM8LwjDyBrTOQzSlLzIWS0XG2+B8+fPspzPCIOQF158iTCKMdZ5dpimKPu8bS3MhjOnTvHis0/zC7/wX+IGPT/+sQ/y0CP3U3cFWma3UsDZCsdRIl0Jw4irr13jiS99nfe96wMcO3ZCYnKsadOaYhoFMdpxuXrjOq2NbAtCn8l4JOdHa/b393G1y7PPPscH3v9+2q4jSlMGacoDFx/k1//NpxmkQ4JI8pw3jZ69t/uuh0bWWmwDZ4xEfzmWhaRchfId6r6i6EroHE6dOsUPn36avb09YfssM27dvCnFlJLsdM/zcKw+X4pQpNpT93ysH7YgVPZ/JDJIvn+3OZVizfMlW9lxHBbL5aZRX88e5T/uaVTsoHv9cO5BeOVnbHN3L2qMCPrW/62U7Md10/LWx9/Otes3aNuWxVJMr7BFubOOGbOeHlmWc/bsaZIkJIlj8jzja197gpdfepl3vevdGANRnOC5LlVWcDSbE/oB586cIwoDHnroQd7++Ft473vejWtz1r/77Sd5/fLrjCZD6kYiAG/cuEFlTT/Pnz+HdrVdK30Ojw75kXf8CHvHdnEtMwKkQemsMdVisSDLMtFD2+O1/jmsyaDUTfI7uzs7eMqhqCsZ0gWyzj/1/R/y5JNP8txzL3D8+HG2t3ak6a6bTbEu+l1ZN3vkOmnbltl8xtZ0StdJSoKxes/1ELfrOtLBgFWWsZjPiWNhTLRtazNcPbq2I14bewLj8cQOEGXIq5SYnxVlSVVVQotXchEopejWbBfTCZPAXh9rpPfeBnEtH/ABjaIuS/7Vv/iXfPD97+fam1f417/2P/DNr3+dE8ePc2xvFwXkqxVHd25w5cpl3rzyBtevXWU+P6RtKhvXJjWgmGIJSilt3102xfq1alecqpUS6YsfCIDQ1CWJ1VD6vst4NBJ0u5CsY8/VfO2JJ/B9j8cefQTjiDwD7tbGnTGUdcF4KyYdClhULmsevvBWqc2DgLgx6Lzg9tVXOH4nw6l7fu+732H06GN4cYLfa5xQkTeN+HYEIS88/zwvv/SSNeSTvSSMEwaDlCROcG0T3tgc7r63emNrULhuYquqpigKmqbB9308R5iVeSYNVBgEnDx1EmUdnG/cuMFiuZJ1xdYiTt/JQmvuIr+ma3HoGQ1Trl+9wvFjexzb22Z2sM+J43tivNjW9hy1G18c13XouwbTt4yGA65evULbGEbjlPP3nePM2TPYFDQ5ow4YmxmtXUfiBxsxnBxEPstFgXEU+zfe4Bf/xt/myS99ne2dER/94DvZ/bF388O941STCY52RJfvONSbpAVZ3wLfJx0McJTi6PCQVZGjHIXXloRxiPZDjvYXlKsMp1nw7p0Ro3c8wuGZPV4fnMQfDHn1jcv861/7Nf7SX/pLnDh+nLoswQhzVal1dJjoeDHQ9HDjxg129/Z461vfQl4UrFYZd/YPWCwX4Liikfc8rl67ThTG7OzsbvYQiSZL2Ns7xlsvXfwTQ3v+Yza/35Qmpu3pkVBxP/BxXE1RFTiuJhkkRNbZtl9TjZVMZ3yLNPbdvRNdB+161HWH42iiSFxR66ams46Anc3y6iwlel3oYrVsWO1E10nMg2vz01Cy+MjFLpE3vu/Lgmgb76ZZZ9FZ0buxE0JLQek7yTB2XdHUdH3D0dEBdVXi+x5t21CUuWSEageU6NS0dhgMYlxrxCANp6BpbdtikMKlaRo7oTWiTe5bjJJcONfVLJcLDg4O8dwYz7oilmVJbAvatu3QjqZpO3HO7nrqRiJq1gWLUqBwRAvteNRlR1mJLma1WpAkoQwQ6rvuyGsqRhiG0nzaQquzAwzf8xkOEhwHVssldVXRdy1xHBKFARhjswRlY8rznNs3b8lQQcm149mw9r7vWGXZptmRgYbow6u6JgxCDLBcrWQy60oUhe+FuFqovFXVsVrm+F6AWrstdxDHA9G9KWn2+160Q6fPnGQwGLBYiBbRdT2qyl5znaDQYRhw4sQxtGOo6xxjGgJPMxlt0TUSoxP4LmWec3hwyOzoiGeeeYY3Xr/M9vYW48lYNKwqpm170mHCzu42vh+wylbUjUw1R6MhceRR1zlVvcLTPmEolN3SMiH6viNbWbr2bGadhwU1CXyf1VIK63Wh37QteV6IDjMvxCRDaXojUV7QMRgkNE2zQaDzPKOsrKmCLw3JeDIkTQekgyGuRRNba+Yk6LJsZmk6EAMwY1gtlzStUAwl19Q6OKYpcRThWKfmtfFFnAwwRoyE1swIuW6VUL7rWpq00Gc4HFA3DW3b2HxfceI2sKEF17VcR7u7O3Qbl0bxAqjrTjJSe3FvL8paMn0RhE9rGVZ5rgwQ6qqhqXuODudkWYHjeAR+yCBJbU7rLnt7x3C1LwZTiyVdB2EQ4bo+y6U0w2VZWS8EoQP7nm+doBXHjx3H9VxWq5XQlz0P0/fMFwtyiyyjIC9yXCW6qb7rWS6Wgi5Ys5nBQK4ZrSV/2/cDGXxYCYmyPgmOpaihYDqZ4Pk+ypF4NGVgazIlHcSCUnQtge/hOIiDqRadcV7I4HM03ML3JaN5scjBaDw3EIZEJxFpgeeyNRkxHg0Zj2Ki0AfTbwri+XxOXVcEUUCUJDjaxY9DRuMRx0+eYJnX3Nk/sAMT2S9kGArz2YwwDMjzjJ3tLbRFLcqqZrFckcQJdd1y6eGHOXv2LPP5DPqerm3wXc3x48f4f/21/wevvPA0j7zjYd77wR9hNBnQdCVoacWMZfNI4yvu//SKF595iae/9xw/8dGfYjzekubXDirKsqKpelSvuHrtGspRdG2DMR3DNCWOI4IgYLlccv3adZ5+5lnCKOLc+Quk6YhgELO7t8cgTZlubzMcjeTvW1o1SPMrw9O1o7ONiTJiwOP0Hapr8ZWirSroGhzTU+crcEIGacrtW7eIk4T9O3cwRrTqvu+jgKaupbBzHDqrb5TG176Cexvf9eMeNHbTYdgBwvqxbjABrly5cpf9YZ9j87FG7IzkuzrqrqpY3YvwWrRl3fz+kQ8FGEHcVlnO2bNnKcuaa9ev0zSy/xibT7++zrtOtPmBHzAcDrh96ybHj+3heS6B7/NLv/RL/NlPfhJs/XHr1k0eeeQR3vrYW0kHKY9eepRLlx5mb3eH+eyA5XLGZDzi2pvX+MH3n+KlF14ir3MuXrzIZDqhaRvu3LkDwMOXHrYDcsWF+y9w8uRJzp49u0Fl5H0LO6vve0urlUG/tswKZfOJBU2Xhsj2iGjtcHBwwDLLcLUY4gVBwPPPvcBrr71OHMWsVktc7XLq1CkC32d2NJPnM4anfvAUQ8vQWSwlj/bll19mZ2dHBjA2fs+xTClvY1AmNV3g+7ieZISvndGNjY1xrIY7SRK63mCUeBmIX4E04WKu6IhcTIuHyXoIsDacEymZUMHX7I/OXh/rdVLQQo0PFKslf/+Xf4m2qvjkz/wZ/vE/+of8mZ/+GUzf87u//RnOnjnLKy+9xHIx5+jgpjVY61BG5Daua2Oh7PFW9vWhQNtIRpH5ST3sahmUtY3kuIdhSBBIVJ9WUJUlfuARRSF5nm3YhVEorMonvvoVPN/j8be9DRxNr8wm47zvoDPQ0eEFhp29EQpFk7ecP/kAGJfecfCbHtf0PPfc9yh/8Vd440vf5tU3rlC8+xLnztxPUzQMtyYYlAxWHM2/+NS/4Hc+/WkuXXqEJEmYbm+RpCl5XmwcgKtKmjNpfu8iv451oO97iW1KksTeaz3FKmMxX6CUABSj8YgTJ05s9rNbt25xdHgkzCHA12LwpWzuet+KB0/XNvRdS9fUPHD//Zw7c4q2rphOxpi+hV4SS5IoJB1IvOaZUyc5fmyPkyePMxkPOba3S5JE3LlzwEOXHiIMfbTrSPRqEolkz8oU1wPCoigJmo5Ea6ZhxOEitzTlhv/4P/y/8Pijb2NycovzY48mDfhcGBGE4mod2D247To815NkiK6V5jdNcbVmdnTEKs+k52lLgijECyJmB0uqxYpYFVzcTRmeO8Vf+9xn+G/+8W/yrz/9W/zO732Gv/Dn/zwfeP8H+NQ/+2f81m/+FqdOneT8uQv85m/+Jr/9W7/Nk09+j+eff4Fnn32Oly+/btk/hraTCLGjoyNeffVVJltbaFe06Tdv3Zb9AZfDwyPWSThJPGAwSFmtMt71+Fv+xDS/fyzas8y/ZQorlC1p5Jqm3mRTCmoniOT29jbH9o4xsFb9Wt+l+7ralRwzqwFu2wbTi2u068rIXSD8Ri6OQGzR4zjZUCLX1CfXXVN3xUBlvSkqOzF2HIeiLFguluRZTtOI4+kaQV5vsr0xctKNUGnqWjLg5PlD4jgmCEJpvgLJ9jLGiB7PLrKOpYg5jmP1wx6epSzIpEVeX1PL8WrXuYx2A/d9H9/zGY/FYblpRHskKJq8jvFkwngy2dCq1rQEz9Ih1YbWMKez9v1FWbCwxfR8MaeqJD/YDyS+IE2Hkvs4EH1hGIZgCxDRC8kUt+86qrois9ROY2QjNQgyu7+/z8rSYztLxRNXZyjKEt/3iULR8PS9UAAdLa7GdS3u0tgCybPoV72mBRvDcrnkxo0bHB4ebs7RbDZjuVwKNTlNCWwjsG4M12YqndWaB2FIGIasVkvaVhbhIBBTDW2R1iRJhNqV5yhL+UjiGOXYnF2lrFHHNnme8/zzz/GD736Xtm1573vei+u6LBcLoWVlkuWa5zmz+YyuE9lAXQntvyxL4iQRSn+c2MZFHCu7tqWuBUlfU3nXx7hpxF4fIEmEEhzYzNl14VnXNZ7vU5ZCx23qhtFQUKcwDJlMJoxGIwA832M8HhMEASdPnmRnZ5umkWJYa5lQr4uS4XCIAm7evLl5Pa52GSSJDMQcaSaV1QcfHR1x584+h4eHLJZLqkoC1Jf2c3EhvpuRGIai7Xe10OLLUujhrpbXeOLECdq2tQZwkvkssToirSirilu3btHUDTs7O0RRZGmzCNq4puhVFcoWQ+tisrEI6XIptFXHNoaeJy7r69fu2vtdMnjX9PBC7lmL2K5WYk6XZzmz+dwO6ASZ8FyXU6dOb2iFW9vbhKGsM8Oh3IPys4KwD4dDlKUwB0Fg47IcqqpisVjQWH2QZx1QB4OEJEk2axtA0zQcHR2xWC7Y2tpiNB6hFPi+TxAGjEcjkiThaDbfnFfP5ml3vRh2rX9+vZZrLUhUFEaEobhurif6QnFURFEoMgwjr2F97XbWldr0dp1AIiwcpaxUYouiKHCU5Kl2XbfZH2bzmRRWdsAXxTF5njPdmlJVFcPhULTArubChQu8+tqrUhgaMVvZ3t7mlVde4Xvf+AZ4cO78eabTKW0n7AVs0yZtxt1mzHVlPzo8PMS0DnvH9oiiEN8Xk0SsZmv9+4uFXEfD0cg620sjsH4vnufy5JPf47HHHmM6mVBVMtA4efIkN27esGsvTCYT7Eu5p62Uya2yzZ+xVGEQJ+Z1s1FVlaVQCs2v73puXL9OOhyyWEgU1NLKajxLWV/rq3uZRt77jNJ9/hGPP/hVc0/ja0cJsjbYvU67d82b/tBDOmB5y2uUV/6gvFf79+wn9jjd8zrtt9afi7ZQ4TiK1SqT42kzVF17vtfPI0wvOUd1XVMU4tqORa7TNKUsCl566SUaK13AepxcuXKFK1feFK+BK1c4OjzC833mszmrVSZ7k3UrvnHzBqvVijAMue/CfZw6dYr3ve99DEdDoWQH8nvD4ZD5Yi57cC9DaKmbWtp7BtWJpePKEMTSY9fJFQiTy3Ecuq5ja0uGRVhn3K7ruXDfBc6eOcvu7g6OI5rn9aOuK5742hM8++yztJbaKlTRih/+8GkODg4J/IAwlKgntTGHWyOs8qG1IHme51FbpktjYyuDICRau3/bIfzR4SFHR0fyM1oMBR0lNYexRkZVLXRPpayBnpa12djBxHow7Nk6FIsir/dirR3iJOav/tW/KpF/jsNsNifLVvRdxxtvXGF//w5d3zOfz+219vtZcuv9oe97tJX9+JaZY3pJ+mitZLBru7umdfdIC5RlViVJwmQqXhi99VcZDofW7EzOX1dLPaOU7E+u6wmN2Q6PHSVDnLIqN+dQWcmQssOnruvAFcng0dERs9kRQxszhN0virIgTVOSJMH1ZI/3wpCyFObjlStXNvWYMUbiTwfiXL5+T9ghYm8TQZRdm6qqIsvyzUC/bRtG4zHb29uMhkMxo72npr53FVrvxW0rdVsURaRpymg0Ynd3l+3t7c2A/8EHH+SjH/0on/zkJ/nkn/0kP/dzf44/9/M/zyc/+Ul+5md+mnf8yI/w8EMP8cADD7C9tW2vS4cTJ09y4cJ5mkYGU5tadL083fN6sHvEGkBaX2OTyYThcMTFhy5u1vayLIXRZYdSvW02lVJ2TRTvlMbKMda9k9xP8qwGuXbW/70+HlEUUtXiebG+z/b29qjrmuvXbvDMM89z9eo1rl59kx98//s88cTX+coXvswXPv95vvrVJ/jWl77EcrFkMEg4PDjk8uXL7B8ccOr0acqiYLq1Rdd1VsYDR0dHMqjqWsZWx933PVUpLJY/KY8/FvL7W1/4mnUU1Lb40/ih8NCjOETZ/KdijVYYCbPOVqLJ1FqMR+qmpq7Fga9tGnojhTJKbQwp+r6laWvSNBGKVC1OgVEkmtR1A922dhJondxcVxyGjemoG/m3rAqJynG1xAbVNXUjhaIxZkPlcV0XZW3PtZbitLfh5INBQjpI6Dp530qBqx1cTzMaDq0jspjEOMrgOFAWOV0vhe+68e66Fu1o2s7gaimWZOPtBV1xHcajlDAKKa0GVRrfQFDQMCBOEruwuVKUth1Y12hZZA0Yh7ruaJue8Xibpu44OlxS5C3GeCg8+l4WE9GmVaTpQGhHvW0A7GLddT2lzU/WNg7nwoX70MZOnI28dt93qeuKIs/Z3dnBGCPaVlsIB75PEPq4vktvxKq+tuggGE6dOiXRPNq1dFcpEHxfdN+uJ1mH6XBo0WC1MSnCSLRC14lGVzS+omtZF36OneiPRkOiKGQ2m6PdkKIs6boOY8DfLDCA6RkMIiaTEZ6lxISBTxjEXH3zCn3f8/zzz5PnOWdOn2Xv+AmOHz/O7t4uXS/6peFogOsPiQcxhhatjcRC2SZLa4ed7W3iKAB6PM8BxKAqzyWHUCHRH47j4NlNvbKh40dHh+RZAQilTDlKJASduCsHQShU+UbYBsYoyZL2pIGS4YXEePjWzKTvezt8kaGSwbBcZLRdS2YR+uVySVmKviyOY4zpyLKMpc1EHCQDmVb3/UbXXVUleV4I6lkKStrUDTdu3KSsSpJBbCnawsxQSlGWct7yPGM2OwIFg0ECtklyXXnteZ4zn80pShkSaC2sCWN6RqMUzxOH76ZpqZtGUASr0VwXE9s721IMKkEg9vb25PtKoxyZ7K4RjcVccnpLq0cXrZ0gcdrRNoKnsdN9GfSs9d1hGAEQxSGeJ82rZDTLxiabmJjMKUvrjq3JizaaLMtRyqGtrc5TieHTbDHn1q1blJXo/ru+3yDph9ahUTZT2ShHoxHpUI6NdjVlVZKvcnFJLTJWqyWOo+j61iLtDdrzmC0WdLbYWy3FKKxtO5RyCXxB9ul7tAOedkhCnzh0SZOY8SixJnJidlcUBW3bMJ6MCeMIPwzRrsvO3h6nTp9hmWW8eV10ksZI9nVV14KWuB4Yua6iMGA8GhJHEXXVcOv2HWmcDEzGE4qi5MaN6wSeR12VnDy+y6mTJ/n2t77Jm1df4e3vfox3vvttbO+NKaoM7SmMuosirjVzQrcFx3h8+QtfYXVU8omP/xSuF9D1Bh24VE1D1/Yo4/DaK6+T5bllATnEsQyFm7ZmPp+xWq2YzRdsbW/zwIMP4vkBo9GY0c4W6WjE977/fa5eu8aJkyfF7KjrbHyR7F1t3cjguW9o+462LjFdS1OUeMawlY6JXJ9TO3sc39rh3ImTdGXNnUWOAqIw5MUXXmB7exvHFta9HQA7zt2hyVo3LmuGYXt7mz//v/73WCyXHB4cCOVaWZ2hPUb3Psw9X1ivMfJe7PcxMgznbkVpjDTd6+LX3NPcyhqxHsre1Qgr27CuG2b52/Loe7nf+97QdB0PPfQwb169StO0HB3Nae2gRjuC+rqei/akJnAc+OD738dqtSQdJDRNxf7+AUWe8973vI84jum6jtdff4N/8k/+KS+++BJvvnmVxx9/G21bEQRaJE19z2CQcnQw4/DwkM7peOwtj+H7PqPxiAcfeJCdvR16G4HTNqITba0Oft0cmV60s70FG9bnZX0MZK03dI14O7h2qBuGAZ4rXiLrps/3fPIsA2M4c+oMH/rA+4njAS+/9BKOA6dPnaLvO5595lnA8Mgjj3D82DHKsmQ4TOlsgf/Qww/RdTLE0NqV82jsYNGeH2kQZd2WVAPPRjFJs1zXDXXdbLw8+r5He7ZhtTmy665j481is5zXTUNv5GcEVLA+JfZa8FzX1mhKKMWeS+D5FPM5gecSeB5f/Pzn2N6a8uR3v4OjFM8//xxtU3PxwQcBodg6SlhpvV1jjTHWKLPG9XyqqqZuWk6dOk2WF1SNoSikoTLGoW5aiSfqDZ4nXjWu624GNF3biC+Bkde/vsalhhF50YUH7uOhhx7C9z1c36ejp7N1ret6konb1XSUnL/vBE3d0Jcd507cj1IeDppeSarFzRuvceaffomkbKhczVPnBuyeOIPyIuqsoq9bhtMJQRDyygsv8cz3f8Ajj1zixPETGGWIBynbu7sSGdZDWZVkFjgAuSfXLE3W16a9fz1P0O3ID5lMpoRhwNmzZ6SOaluqqqSuKsbjCRcvXuThhx/m4oMP8JZHL3HxwQe4cOEclx5+iIsXH+TC+XPcd98Fzp87y7G9XXZ3dximA0licDVKiYt7tlpSlwVVWdDUNcv5jPl8hmsZOnVVEoYBD158iCgKuXnzGtPJmMAi8WVZiM7Y1Rh7XubzGSUNw60Rpm+Zlw2d6cnLOS987xk+8Pg7iZuKS3S0Wckzoyldq1GOIgxDokTydAHqZl2vauIoIolj6qriYF/SK4yq0J7IrboGFkczwnzGY7GHxuHvf+dbFM2QX/r7/4BP/PRH+Mv/+7/MA/ffzyd+4uP8B/+7/y2T8YS3P/44P/6hD/NzP/dz/Lmf/3lOnT7N008/TW3ggYsPobVDnueMhkNOHD9O13YcO3aCpmnIC5ERKuXgKi1RaNYLxhhD4Ev6x1se/lMSdfS7X/6GZD86iigI0FrheQ5h6KMcI7EvCuJQhM69keicthWapNaazNJ2nXsNrbRH09Z0NmPX9cSyfXt7iueJKVIQhGDESCQvVtR1RVU1Ykhzz8YgZlzSoPamE4dYTxOGvsQYWffm1uolXVcMrhSyoHq+Txj4DNNAIlRcvXF1dpRhkIhjqVKCUCVxKLSUIsdzNVqDH8iG6bpaqG69ZIjJiiw6Hc9PrAa1RzkQhj7JIGQwiCRrNxYUJfADyVktK8qiYGd3B891CcKANB1Q20B3Y6dJa9qm5JY5tG1DlomNuzTELZ6WWKV1UHjbNrRdwypbEgRioOH7svAqJYYcrW0OtXbxPDEe27YNUhDYzOO+YzwSl+fRaERTSx7d+tw7tnGR15QJ3Xm5khteKcaTCYPBAGMMcZwwngytZlkBPeOxmGc1jbjWiitgjXY9TG9wnJ5BGtoMWKFcGput3NrcQKUUo7GYJ7Vtz607d2jqknSY4vuu6EWsPC0dDPBch9YW6g6K2dERTz31NLdu3RbDqzjm1KkzGBTJIEUpQQW2drYwiI7VKJ+8WLGzO8bzHdvkepSFmG5FQYTrSbMf+B4grIGu7SiLEs+TzEJjDVrSNCUMfKJYGiLHcVhlOVm+ZLlYEIQBcRITWP1rVdUY5Fy2XcdiKbE1g3RIU8t00dV3p/Bt07KyaOpoNKLrO7p2PbW1BmejEYN0QFHkTKdTmqZhuVoQxTHT6cSaw7T4wd1hgnYdPNeVaDSrCcesNaoOgyQhDGO0FhRCNNGCatZ1LUWcK2ZOrisNZW+n97P53DIRLGrjSJEYxwG+71HVwjrIs4zxeCQFgysbD8owHA04dmwXpXrarmFvb4dBGlOWYvCkHU0Y3TXgO37imOi9XYUfeFR1wXA4BKXQrrcxDMO6nq6noMNhStPUNmNWhmdrw5XSuqrLtawxGOIkAWPIslxQhF7yNz0tWcyCymuWqxXL5ZKmFZO2LMsIo5Asy6X4stfAfDantKh1nIjZT1mJdjnPc9pGHMM7I4yIru+pmprFaokBkjSl7Q1N17PKcsqipa4aqlJQRccRH4O2rnDocejwtGE8jIhDD+0YjBFUqqqEHre1vcVwNMLxbEyFqzl99iyO63JwdEhWWKTCRiPJeReKZ9+1tF3DuXPncBxDmg546aVX8YOQxXLJ9s4O8/mCLFsxGg4p8hyt4NFHLvHKSy/y3/7S3+NjP/1eHn70frZ2x/iRS9vXaE+hHJtja9du+dfgoCmWNb/9G7+DR8zHPvpxWVcDn8b0ZFmOMfDmG9e4s3/I2TNniaMA19UMBgOGQ9F3Hx0d8dLLL/HSS6/w3ve+D+W4uFpy1M9ffICvfPWrzJdL3vWe9+AGAfP5HN+aOva9kfiwUhhEy2wO9ASeZjoasbezzcnjxxnECXu7e2jPxwtjlBdy52jO4VLoc+PxiCe/9z3OnT2LMbYBtc3nuvGVxl80wOuvd23LiROnyPKMO7dvb35n3ZSvPTrWjw1Ca9ERZaPG1t9TNihJ/t/+e0+j+0d9/E891s+s7kFGsBEnRimJ+plOGKQpBwdH1LXcf8YOwY0RVMX1hBnVdQ2nT50gjkKhQwceF86f41f+5a/wkY98xEaZtXSm58nvfZ+yqCirijNnT7O1PaVuSnoEJRykKX4QcWf/gA/8+Ac4c+YMTSvyE4OhKkuJ2DLGRn7d838WkXasyaExZmMkJcf1rvmP1loosq6sddIACGDQWyZVVVU49vhUdYXpDVev3WB//zZbW1sURc729haDQczb3/5WXO1wsH+HNB0wmx0SxxFZnuP7YkDpWL2nDBvvHn8ZGsq/WHlJb1kFXduRF5ITW7etrTWMXE3KZj7bc+k4Em3lOEJ3xl6P975/2RsEnfNdzw4kHYmDU6CVg1YOvqUoH9zZp8oz5vM5B3f2efWVV9nd2WGYpvybX/915vM5P/mTn5ChjmUuiDRHZERda+h60K5P20EyGLK1s8d4us327jHiZMh9918kCCJOnTrD9vYuvZEBfV2L5rxre7TrkuU5XWcYj1O0K+kJeVHS9h2eHwiybF2/60Ya7TgZ4PoeTdfQ960djrny2ujpVcm5c8fkvixbTu6dJXRiPKMpVI+OQ774O5/mwa8+R9v3vOKUfN5fke7sMdw5TkyA73isuhIw7N+4yfeffJLz585x9swZeW1BgHJlMNk0ouUfjkb2OpABgdaCOsv9JQjwmvXUti19Ix4RossvKYuCtq3prRGaArxA2EFZtmJ2dEhV1WRZxuHRIcvFktt3bnPz5g0ODg64du0aV69eZTabce3qVa7fuE6ZZbx55QqzoyN8z2M6meBq8YTBMhFdrdne2mI6mVBWFdeuXqFtGoapAGie1piuE5aqo8Xc0w9YzBdUQ4/ckeQU30uo6prXr7/C4f4hH337uwhevMyD85Loxow3t3c46CWpIk1TAuu9Ife5jYQ1hnQwYDgc0jYtd24f4PSa2qnQfsAwSsjziv35AcfKFe+twQ9Sfv2JJ3h+VvMf/yf/Ce9999tZLpcoY0iThNMnT/Laq69KpN6585w4foKLFy9SVQ3f/MY3wQ85c/o0rqPF6Gtvj7IoSaIYz/OIo4Q333yTspTovSgIadvGgiXC0F1T/x996IE/Jc3vV74J1p1SFjpFGIdEcSRaFCM0LmNDuXurb11vmnXT0DYSgu66AuO7rkvbyqbkOBBFIYMkkcLMupUaqzcVR8Ceqiooq0oMM5RoJxxHkC9HixOpowVBiaKIdDiQieeGKi0L8LqoVRsKjcFzJTJke2sIVlMchiFVVbJcSth609QbR0HfD/B8D88TswLPUgGLotgUKp7nWRdnmeqY3uAH4hCqtRLzpChkZ3uKH0gT4nquxAmUQk/OczFGSuKBpUPJhLCuxHHa2MmgEi8xuk5iQ4LAB2XQWpBicPC8kKoWfWsY+UShaPrqpqLrWomBisS9W5AZiZ6SBV9E+XVVEwWCwHs221RrxXA0ZGdnm3SQ0rRiZKC1piplcztx4gRpOqBpRE9lEDpaY917d3Z2RKPjOMwXQtsWKvzdOAxBcYVF0Lad6MeUIk0TptMRWjv0naHr1sWTXMNt22xoTsvFgqPDQ8paaL3DNMX3pfEX9+PI6tNF8z2fz/jh00/xwx88RZKOOHbsODs7O7RNRxhGTCYTHMcRQwAEOc2yFVmesVjU5EVOmsaMxqlc071hMt7C83yquqEsMkuJbSX/WGnJJ7QopiDfHrs7uwyHkunqe54d5jgYHDttrtne3iaOJYKjrmv63tJwDPieT993eL5o8LtWjDkcx6HtBL1tW4lQCq3bLjZqrKkbTN/Jc/s+pu9JU1mYu64ljEK2trZkYIPoI4MgsAMTcex0tabrxXQtDEORAjgyYIjjaLNBVlWF57lkWU5vnXSDQOjsR0dHxLEMUeqqQlIdFMZYjWAvBaxvnZKjOKTvepqmpywrokhoxTKU89na2pLM8Vg0+qJ17XC0Ik1TurbbxLM0tdwTaZrStg3KmuspsA6XcrGtjekE5ZIpd2xpWXVdoZSgSVVTgTFoVyIeepsvPUyHlFVJWZaEUURj3d5D/64cobZUvs4iaAZxf/Q8V0zL7Hrb2ExDz/MpixKtRbYxnUwIAp+Fddzvupa2EQTa8zSudmhqYYRMJmM8ux5rVxNYVgadDN5am/tb2+PT1DW+6+L5LoMkYntrQhgEtJ3cgwaoK5GV7Gzv4AeyVhoHhqMRJ0+fZLlacnh0RNcLhU+hhIpr2QFtIz4O08mE6XSCUjCbzTg4PCK0MXmz2RzPrkGL+VwkEXHMyRPH+dQ/+2d8+XO/x0OPnmc0ShmORri+xvU0TVfj2EGpPeCbhspzfdoGkjDmR9/3o+xtn5ApuONQNiVt35NnBa++/Br0ipMnTlj0L2A0GmEQPXxRFrz44svs7u6xtb3FZDxlNptz/Phx0smIy6+/ztVr13jLW98q+6OWQkuh6Kz2sSorurbFD8UQb3dLMlND34euZ5imzGYLllnGUz/8Ic88+yzPPv884WCI42jS4ZDLr10mjuONg+36va6HtkoJUtb3IntxtUtVVxR5wf7+PqWlU8txEsTN9L+/+b33IX/vDyuw1k0vtuFdP+42UL//49/2uPta7M8iL6Vr5X70gxDluCRJyvbODs8//yJHR3NhZtlILLWWTLkaZQxdW3Hq5DGm0zF9126avV/91V/lfe97PwZEYqAVzz77PE3TEscJJ44fZzweYkyH4wjy6HkBCs10OuX0+dM0lroqBW9HYKUD0u5uDglYGYtaU0Btg661K0wj2xCu1z7X88TkTcnv9X1PXUuMItYosa7lOjfGyPoShJw/fx8XLpxnZ2eb6XTKxYsPMhwOOTo8pKlliOxZNDZNU7p+HWUkRpu9fV3rc2QvKaSZxTa0gsC11v9kXb8YI2j/+heVUhRlgbFDRM+TGqrdSMYkElDr35/SIcdF4zga32Z7rxMiurUkC2HwVFWFiyFbZZRlSeCLq7Xv+5w/f563ve2t7OwIm8tYGZbrSb0pzWjPaDTi+IkT7O7usrO7w/b2jjgX+8HGgCxO5B6L44RhmhIEAceOH5M6yNLZ27YlCAKauqS1kreu6wj8gMlkwnw+x3Ek8/2f/nf/lGeffZaHH3oIPwwwyqAMOMrBcTxwNEZ1VO2Cc+eP4ShFV3Wc2D5L5Kf0LRhPWFXXX32WY5/+BtrRvFTNeP0tp9k+dY7R5BiBkaE5gcPWeMKbl1/nm098nfvvu8DFixcxSpHXJT0KPwzlPUZihOlYmnW9TnqxAIScZktbt4avoeeDNa0tywxthyjKsqHm8yV9D03bcfPmLa5dvU4ci/729u3bhFFIURTcvn2b6VSouW3bMh6PRf6iNdPJxO6Hcp0sl0uuX7++YWXdvn2bw8NDtra3KfKc7z/1Q3w/wFiPI6nZZTAtQ9g1S0bcyysbGZpql2xVsVquqJoFh9fv8M4HH+H2Uz/k6Dc/zWsvvMCbjz1KN5oQ2GOmXU1zj/yj72UQPhgkjEcjjOm5ceMWxihaJbGUw2hAWbQcHRzgH93G/e53Obp8mX/92iu8eKfk6rVrvPf97xB2ahDQWK+aF154kYODQ+bzOUVVsr9/wPPPv8BkMuG+hx5mMhmjtWPZrq30CmEItu6YzeeyqFrzSFAb+VxrU0eUcnj04v1/OprfL3/ru2iliAJfJqBtTVnmeJ5mMAiJIp+ubSgKaTCKQtxblZJiv24aMHJw6qbG9AbP98Xh0Bj8wCNOQgZpzGg0wPM0UeRjTC9OanaSKKiuTIsn0ylTq38NI0vvcR0cB5IkEg2EqwhDb+Pqtl6Mle0U19qN1urB+r4jCqXhWOtU2k4KXT/waJuaQSoNdW86+q4jiEI6+zNtW1OWBeOxxCpJY25vEuXguj5VY2RCpwx1U6K1YjxOiSLRbLatICqiS4YkiRkOU+7s36HtBNm5c/sWdWMD3C2tpLJ6RJmswfbOhNEooTcNvu/hB3ID11WJF2iOn9hmPIno+3YzQe6tHX9vA8mrqoZ7hgZt21EUJU2ZEwTi+Oy5WsKt79zCdV0Gg2RjbiS6P81kMsJ1xWBiNBqJs3TbElu0t6rF/W92NENrl8k0xg9cPNchinyC0KOqCvIioyoli1db85TBYMD2TorrdxjT0vctrqtlIOGKE+Watg0yTACFcVoMPUHgkyQxTVMDhjt37jCfHTE7mvHyiy9x7epVtqfbPPaWt7Jz/BjKERS96w11I86F8+UKYyBJBwRRQGd6snwldFFX0ZmK6daIMJKILQeXsqg3+cLZasV8NmexlLzUoswlIsHSwLDGRm27HkoIai8mH+JMHoYBu3u7UjQUBU3diE7d84TmqwU1qstCsGylAIflcsXR4WxD5SrLCte9a1KSrQqKwurluxbfIqBtK7S6JElwHInTcbRDEAiVNkki4igkimVYti6OtdW0OI40ycY2FVXVsFysaOxQoes6oSi30kRWVW2RDJdBGotjuCvxEMbGCMRxLEO0QYLvuyhHmB5llYPpadqa8XjI4cE+0HNn/xbKgSJfUTclOD1VXdA0FXm+Iooln7ooctqukXxh32W1WtD3Ddp1SAcyrPM8j+FQCpvOmvCtC0PX1QyHKeOJIM9gyAuJitAWKV7rx6JQIrSMMRRFQVUJctyWkncuX6uJYinSirJAuy6nT5/i7Lmz0lzWtV0zZfAh1G2bC2zZGMYYlivRtvd9T9s5NJ2YtWjPlevBGIbjsaBgSlF3PXXXU9UN9Iq+R9gBTUttoznSQUI6CAk8xXAQsTVJCQK1GRwqJYhNmqZsbW1tKuRkOOTM2bMEUcSb166RFQXKEXYDSonpnljri35RKU6fPiXmYY7D5cuvEUY2ZgPF7u6uNDPGEEcR+Srj7JlT3Lxxnae+/z1M33P2gQkPPnQffuSC6ijrUnKjjRTIzj2NLxb5nR9m1GXLpQcfw3UCOcaOw43bt2laKcyLvGI63aaualwNo9GYQRJz48Z18lwi1l56+WU+8ZM/RRjFaO0xnkw5dfIUnVaMp1MevnSJKEkoStHtrVGutfvuuhkNfINpanxXiv2u62hMz7Ku6XyPJ556it/+xjc46FoGp04S9PKeQqsxv3z5MidOntygdVhvCnNPI+J53kYW03cdR7MZRVFs0F5lC8p1AyP7xR9+OM7vd27ePO7t8u75tlBi/3Dzu3ltf+BhzBqxv7cBUwSBayO4NHkhjJid3T1ee+0yWZZZHa0UnL7n4lhqrlJg+pYgcDlx/JhlvElTPJlMmEymjIbixuvHIUezBTdu3iJNh3z4Iz8u7A6ZO0sT3vUoR5MOR/RKPDSMRXnF/6K1w6w/2PpCsDaOsuZOzibZQeIchZ4ug+6uawExbyxLGTS5WiQeIF4dRSEyFs91rRmToetaVqsFb159kygKuHXzJjdvXEdrxXIlQ7LhMMWYjtVqwXi6TdMIsySOZKjPH6Sr3/Ne1q7z6yZ5fZ05jhYUWm3oFmDzqjfnHOvobXXK62YKe46VEtp6FAQM0wFaCQoeeB7ZckVdVrjKoVitaOsa3/Xomoa2KalrkbCkg4TVaknXtQShmFPmRY6jFUEoOvW+dzh2/CTHT5xmb+8Ew/EWYTTAD2IMmqY1VE1PUTbUraGpOkyvyPLSmk86xMlAzBMHKXE8wPMCAj+k6wxN12Cs7CArSoqyJC9KlKOZzRdUTcOrL79C2/dcevRRgjCg6xvoe/oeTK8xyqF3DItsn3MXjonhYtmwMz7GMJmgek1JT922XHn5Gc4D5uIpike3+d2bb3Dx0bcRxFPG0ViaTtcaGDqaL/3e57jv/HkuPfwQy2yFGwRsH9tjOBzSNC1ZnvHG62/QWgO93t5b6/OkLWovTZJiPB6xnC1FFlmV1NakMokjWXO1+NMkSSLHJFvRdT3T6ZZILhDgpbHMqXSYbuKlkiQRPTIQBwFNLX1IGATUlcj0ZK2AoiiJwhDf83jyySfZ2poyHAxoG5E0ulozSAZUZSEGoNrD0wJUNXXNaDQmclyGyiOoNE7V8dwbz1CXJRcvPoj5wjd5/JU3CY8WLD/+o3R7Jwms54zBSPOrAAvG9V1HFIakFpy5cfUWptUUukZpl61oSNY23D7aJ75ymeO/8jn6V67h3n+SxcVLvPrKi/yf/qP/kL6TaFJXa9q64c6d2zz6yKM20ksSKd544w2++93vcbRYMh1N2Nna4sSx4wwiqaccxMviyhtXaOyQ3FGayXhEmg4Aw8HBPovlAtcmBLzl4T8lbs+f/+o3oO/xPQ9l3XzrukApCOOAyLpuai0Nn1KyuYZhSNM0m2mPsiZVQSiGAG3bSbSAFnpR05Q28Fvib6qytvmqQq1dr41ai6Opb7PuhDpUiImNA8dPSJZf01YMUzED8q35lLa5vZ7noR1pyNbFYNe1+K5hazolSWJ8XyaOg4E0R33fE/iCeMax8PTXOss8z1kuF0RRyHQyoSjkJgn8wBq2WIfnXiJ1DB2+r1GqJ8uWdJ0guXmWM58vNo2I44h2ZpVJ3m1ZFjStuA2uN7PeCI1IEDdNECmm0yGjSUIQuJthQFkWOBrC0GM4DkkSTVVLLJBSsrlUlZhPrRv3trXRUigxplGKtsw5OjwgL3Km04mNLGnY3tmSybMrbs6N1R15nsvh4T6z2YzReERRFJK3Wjd4rqDyRVkyny+o6prhKCAIXKI4xKie1WoJyPUHhiDw6XtDWcpmMhqFDFIxPgrttdX3goCFYYRnJ4vrrxsDbiAUPtfVFHnOrZu3WCzm3L55k1efeorBZMrZM2c4d/Ycx48dp8hLOjvFdhyXIIqo65YsE9Oqo9mcMA5Jhylt31oqkqDihobVck5Vl6yWGYv5itUypyzEyGOUDiV43NG0XbuZ1pdlhTKwt7vHZDKWa9Xq0qpS0PpeCZqkbKM1Ho8ZjUeUZYlrnTSbRgYAbStMgzwvWK1W9F1PbLOFXe3S1K2YJXgus6MZs/mcqlxnyEkentxL3qbQ7/tWNtdOHIKXqzl1VYo7YixZxEeHh4RhaAcRMmQIwpDxeESSpBRFSWGHEuPxhO2tLWlaS3H8BjE3OX36NG3bka3ESKgqa6IoJk4ShukQz5Nc4yDwKavCogTy0fXiDYAxFGVB3VTizD1OybIleb6iqgt832WxmFk3dLnHtRbatueLDMIPPKI4wPM0i+WcvjPCSKkllmyVZbRNg+d5GOtCbRDHeUcpXH+dcy0bXTpICYMQRzn0vWxW6ygM7CCKTjFMJTZpOt1iNB5vhoid6UlHYlzXdS1RFIkJ2SC1+joZ/LiuJ46iWhxhV6uMsiyETeL4tF2PZ3OhlV1snbWeDoXSGke7uJaGrW2mZt+LW3AYhpw9c4rJWGQDw0FIFLkoI0yNthOdLgZ2dnY35mOu73Hi5Al2946xf3TIweEhSjuA5DZipFgy61xLrRkOBjJYUYqjo0OhOHqSZbu3d4wTJ05weChmOXVVEkcR41HKU9//HtlqyaVLl7jw8LZQ8gNJLQijkK4XzwNlm19BgaVhVLh87Svf4h/8nU/hKcWD912iqhuO5jPevH6V/aMDictTHmkypCpKBoOA0XgIGOqmJopjXnzhRQC2d3Zpm450OGI4HLG1vc3Lb1zmV/7Vr/C+97+f5XKFUoLcr4d9bSPrQ9uK5EdT4RgjKQSBx2CYYjyXG0dHfPeF57iWrXj8wx9idPYMZ97yGObmPk0rudqnT5/m+eefZ2xpivI+rd7XNpjrPdv3faqywrVmb751JZWG857mFCzLSijOIkuymffczQCWvy6D7PXz/MGPf9vj39b8gjS+3PP3ALquwXNdm4zQUdUN48kU3w/A6hKrQhzk5fck9tDVDtoxLOdHHD++RxJHNtLG8Mqrr/LDp37Io48+KkMHDdOtHcbjCR/80R/DD3zyPMPQ0bQ1TdtKtKJRohG1jABjPR20NXkS805bByvZl5WSa1GaXjFFipME1xWjJd/zpDnsehxH0LK+bcWAUMl+sT5ftaU7d11P07YENnda0MyaO3dukxcZSRIznx/RNLIWJYn4OyRJTFUJgyVKhIkUWhkbGOs0f9co09g1TpC+NVq2NgWSwaayrDVjKfPynhWelc5gBwJqbQpkHa21I6ywMApJ4oQoDDE2FSTPMmFPKYemqijzAs+aUSoD6SClKkuyfCHa6rZFW2fxMAxZZWJGVtU1RsFkOuHkqROcPHmeMIwxOHSdQSmN6wfUdUvddFR1i+N4KO2KxreoRBrh+WhHrsGqFOR7PayIwojxeMJ0a5skTUgGKcvViiwvrEbYsFgsCaMYUNz/4EV+9Mc+RBhG5FUhsZ4YxPDdykS04Whxkwv3nRB/mLJhK91jMtqh6xyiJCEKI57+/jc4FfYcf9t93Dmf8nf+1W9z6S1v4eGH3s5qWYn8RTX4no/TdHz5859nd2ubT/zkT7DKM6qupUNRNTVlVeFql5MnTzGdTnEc8WNZ115tK5rvwObKl2XJ4eEBbd2J1KvMyVbCRjJGYhjDIJRECe2yWC5tpJeYvS6Wy7vsnuUCpRySZEBnmaBBIPGbvh8Qeh6lBdLiKCYdSFMZBAG+K47me3t7PPWDp3jo4kOcPHmcF154nqqsONzfZzwccXR4yI3r17l14ybPPvssP/je93nm6ad58rvf4x2n7+e3/tGn+MZnPssPvvQtvvJbv8uP/eyH+fDHP8JvfPGz/MhRw/EXnmbbG/D6z/0YZbq9WUe1dXfH1uDaSh8812MwEEPTa2/cxDQOuVugtGInHpKZljuH++zeusm7vvIMkwaa8yf5L773Xf7af/Vf8PjDl9BKWFO+54LpuXbtGucvXLApEArfD3npxRf5r3/xF3n5pZd59LHH2JpMRCZR1xR5ju8HtHXDYrHi4OCQsqwIw5AHHriAdp0N+h7b3HvX1Tx68U+J5ve3PvelDS2oaRsRkg9TgsDH0BMnsaUPi1GO7/kkgwStXfIsl4XauuBFlhZR1zWDVAyIJHu2F3qJpRUsFnMMitFobBdLifBxHLFHz7KMVZZTlRXL5YKyKjFGIhN2trek6G8lz1I2bCkAxSTq7mK8LkBFh1HTt6VoKl1BHWYzEcRjp1VtK46lnp2yY50N8yxjla0Yj8dEccxkPLaaPqGoidFOh+vHNsqgJxlEQM9iMZMbPxNTrrZtqarabhbiahqF0T00IJmoeZ644rZdh28XBEGtWynaLVVRa5eiqGhbm9lojBgfhS5NXW9Mk7R2iWKL2m7o5qL5xdx1DJSWCooyp6oqsmzJzs42cZJw+/Ytjo6OWC1XQufse2bzGW0rWaZRGIHVcBdlRdd2ZFm+eb6+65jN77BYLCjLkigUGrKYsmjrChlTFhWrlWTVGhqMkkZBaxffCwSV6iTKSOjV4pzr+74cA8dmAXY9ly+/zvVr1zk8PKQoSn7yk59klKY0dS10tMBnMpkQDoRCVeQSMN91spHXG0qa4Wh2uKHx17VkUA8GEYeHB3Rtx2qZUWQVGAfP9YiTyGpRNXlZICYIEaPRmLYWBsAgHWzoplo7UsQ0Miwpq1Im544YIoGyTtaSa103Da01mgFszp0UEqPRiBMnjm+u5aqumIzHDEdDjHUa1No6lfc9dV3LIEEJFU0pRV3XVFVJlmcURU7ftSyXMqgxFrEObYFVW6dzhSAYruuSDlJa62zdWBpg1/fcunnLPr8U/L5tuouiYLUSSmtZlqxWOdrRjEZDi25K4SSmXFJFrl9rmoqb5WCQ2r8tEW1xLHr7xlLq+r5jd29P8lojoaxJ3NScsixp2sYWekIfzIsS0yMDMU82eVlbBK00phdtrc3qC0KfwKI2jnLY3t4iTmIAq9GVZrKuaxkgaAfPEar62nzLmJ7ZfM5yucT11nnQMUEYoLXDaiXa7aqsLC1Q9HKDZEBVSwGsXZGOCEIk10jgu5vzmA4GTKcTjHV019rBDwIM0JbCCnEcR1xljfgiDIcpZZFRVyVJHBD4GtNbanS11vz3TKdTsEZcYRSxd+w4cZJw684diqqQptrI2iprtRTKKKH+TidjlILJZMy1a28yGAwoaykUH3/8ca5fvyFDM/vzD118kMuvvcrf+pu/QJoO2Nvd4eT5EVEsOqU4icmyDGVZPwpZ79bNG4CjNE8/9QIv/vAyb3vrWzhz6rwMhrqW2sj907UdeVbgaqFajkcS6TGbz1jMFyxXC373dz/Lu9/7Hk6fPkOSJKAUZ06flb1jmPDggw8K6mmlP47j0DTWLbxp6RpBUgLfx/QlSSKmS2EYEsUxB0cznnnxBcJBysXHHsN4Hm4U4ngezp0jqqoiDEK2tqa88sqrBBYFlsbvrkmRsWitGKjdzeusrEdAb5E+WfuseaW96ZRtpDeN8b1Nqf1808LaDm/9/OuPfv06/sDHv8vjXm1x1zVCezXSbtd1Q5II4rZYLDk6mlHkmQzVPU+M6oyYaLoOLJdHnD1zmuFwgHakWYujiGeeeZa3v/3t9H1P0dYM0zG7O3s0jbjZSlNV0XY1rqNp256u7YnjBMeTa3vtQlxZFFbd2/jKOwGlcCxbJwwlqko8FKRmWK8HWIqmMdDU0lz3vWiJ/SCgtw7WruvagZjQsdtO5C5JkkjxauUcWLfmOIpZZSu6rrWyAg/P80nSIUEgPiFVVZPludQJFtXteykc1udsTR+Vwb2sj9rSe83aAXl97SjJqXaUxAZpqymW1ywMID/wCfxAGmTrSr1aLmVQ5DgSB4ehyHMZHFl36EGSbrwfVtlChsxg0W/xOQmCgIPDAx6+9DBRFIspZzqg6+6i2r0RA7W6lj1VBgjCduus0WFoda1lUWzuH5FhyXuWx5pKK5KbKBINdWLNKHtbFzuWrit1qFxjURKhlMFZy39wUdqV5nd+k/sfPEUYSPO7PTzGZLxDVXS0yoJRXU77/e8zmY7ZDzv+6W8/wZ/5+T/HcHgMT0tqhpt4ZIsFoXZ5x1vfxrvf+U4ZXGmHw8WcXinigQygB2lqBxniRbPe09fnru+t/t7WIFprPMcDYyjLnKPZIQd37qC14syZ08RxJGuL1nTWyNRxXAYD8YBxXZfxZEzXdShER1tWYsrUNI01GW1py4rLly/z+huv8+yzz/L000/zzW98kx8+9UM++9nP4nkezz77LH/37/5dvvCFL/BP/rt/wle+8hW+8+1v86Uvf5ljx47zD/7BP+CJJ77Gk997kmeefpo33rgi5qK+z/2nz5EvFiShz9Z4m9FozCLKef31K4zGI06+eJ1L1/bJmpyXP/peysE2ysrIwkDYcb29hrSN8PJ9kS8MkoSrb1yna6BwxYtkNxmSdS137uwTvf46D33nOTw8funKCzyzs83f/Jt/k9jmQnddh+k72qbh6aef5tbNm7z+xhtcu3adV199jZdefpn9g0P8wYCPfeyjHNvb2wBNo9HImoEqicbbP6DvDePxmN6IThsDURhhLCvD9Twevu++PzHNryrL8t9t1/gDj6effpr/61//W6AEgQyCkGSQ4NiYmzzPSZJEGjIaid5oZCptLA/c9EZyzOqGdJBigK7tmM2E5qqUUGzXm15t8zq3tycEoZyEosxpamlo1n+zaTqLGInhlUKmh9s7W2xtTUFBlq8QYyspnFbLJUopirIWc6ge2xRqmrpB0ROEHp6n2doa4wdacvGWS9kNrJvyYCDU5vUWnq2E+tr1PaOhLAJ931MWot9rmgYU1A2SF4m8l/Ui4DjQ9S2OY/ADB9dzGI+GeJ7QRuoK2kaoS01TU9cljmOkMVQuk/Eus1lG21W4rsEYB4wDyOQUpWiakrLKCEMP1zNcuHCGtmspi16E8cjPlWVFVTaAQ9cqocmiMUY0tUbLYr9uqNa5t67r4LmKtqsIQ48w8IiigKs3b+J7IogfDIY2P2zGcpnhuT5FXtlFJBSKfC9NThQHnDl7jOlWiqHl4OCAosgxvUPbOCzmJVXZSgC5J+7Q0+mEwHPY2Z6C6SjynLosLWIqUR95nrMslrxx5QqrZUYSDzh77j4AptMttOMymy0p8so6gHsSN+MqiyjWdJ24kitbGMdxLLSfrGCQpOzt7WGUOBCngyFHR3M79BG0GWC1WqK1EmORVHKJ21aaqv39Q65fu2kdv7XEFFm3cZDIlqquiCLD9s6OGBxZ9+e27dCuNPxNY/NAjbxOV0suYd8LpX86GdnGryaMPCaTEYvFgtnsiCgKwUSygbR39cFdJ26hu7s7jMcpq2whbtvKsFpq9vf3SYcxp0/vMRjEZPkcV1tmQVkBiqaWKJYoHFFVHUWZ4TgdOztjjBGEYjoZ0zYdeVbiap+mloKpd4VaJ5RXKRzHkwmtHXAYDPPZXAZxQYAxrbAelMRoBUHAwf4BZVWytbXFYCBGRMuVGHJ1KiKMQpqmIMvm7O1t4WrFwf5tMVvpwHE8wiDG9wI6pNEsC3H6LHIx5dNOQNsYyrKhbQ2eK8ZdrmtwtaWD2QYujAIUBj8QU5CyKsQ5vixlk1eRbQgNytEsV0u5no3ZGEJpVzPd2pIoExu1U9eSZ1yVFePhGKUUR0cz0iTFdT25jqqKqsjpuoYg9JlMhvihx2Agxh137uyjdcD2zjGqsqHrDL1rTQONwXQ1xWpB4LqMRwM6S7Maj8f4fmA1zA1N23M0O+TkqePsHd9B+4qqrjl56iQPXLzEKit46aXXQAkrp20b4jiUCLW+lSx0Y3A9j5MnT4IRDdmbb17D9wOWuWFnZ8L5s3u88sqzluZYcO6MbMR//a//P/nt3/iXnH7gBP/BX/7znDg/5Q8/rIGObexlmCjFnN/7vPHCbXw/YDI9QVUpFouKPK+ZHc3ou5amzhgNY8JQMxqPme7tcHjngMAPoDN85jd+k+vXb/IX//1/n/HWFp1SJJMRDz36CKtVxjNPP8N4PObs2bOsVhls4jOg2UR8CH3UGEPodURegKslA30wTFm2LU/84Huk29s4YUhR1Vx98yqXX3kNc2vJ+fPnOXv2LDs7u1x9803eeOMNLpw/T9tIkyhxTWK25vmSZWk7sQ2Sx7qRtYjF+nO1Ro7/iIeSVgj7/xt0ed3kst5N7/n7f9Tj39oA28Huva/PcRxcR6RXxkhucN+DHwQ89PCjPPPMC2RZyVM/fI6+lyGR73v4nkvX1QQ+9H3B2bMneNc7HycMXfa2tynLkl/4f/8N/rP/9D/HYKiRQZcMx1uUdcDue5ESrI/NuinXSj6X5AdputaD1DQdbtgUURShgKPZgTBRbEzQ+pporYt7EAaslivbOIk5nu+JOV5Zlvi+oMNHh0ckiQAQ+/v7YqIYhizmCwZxjHZdlsslnucRxzH7+/viDp+mwmZzJeu4KEtaZWjqxrJJZFhT1zXa5r4LVV9qMgMoxHRLkj4MDlJTSg0knjJaa6nVUPTGZqk6DlEkw9wgEAZflmW41sRrLR/xXZcyyywY4JHl2Sb+5+bNm6TDlN3dXbDXUF3VHN25Sp7nMojve/KiIkoSlKPZ3t1jMEgly7WUWD5Pibv2Oq5IWHHrC1r+rlnTvQ3gWNNTO0xaf1neIVZWZu8hFKqXwdZ6zTHGQG9o6woNNHXJP/zlv8f+zRv8b/7iX2Dr1Al6L0QbD9MVdN2K3unpHIerN27xtnee5v4Hj1Mtjkj0Wd772IdxVy7FsKYx0kBf/7/9LS5eOse16Ij3/uLf4H3v/kn+00/8Fa5MxAl92HjCWLIDlzzL5N7SDmVRMJsdiX9GnFjGn6XGWolT28lef/zYcS5fviyRm2VJ1/UUZUFxdMByteLMmTNcv3mD5XJFEAWcPHWKrJCEAzfwede738W/+Tefpq1bHCUmYcN0SFWVnDhxgp/4iU/wa7/2q6yyzEbHiWQoimK2j22zNd3i4OBgM+BxLOOibVumkynpMGU2mxGGIWipAeJIGKBKKRor00zTlCxbURQFgyQh8H3Cw5LxeMwze4bx85epqopv/+AZ3lwd8DN/5id5+L/8O5x98Q5FWfCFv/fXcMIE5TqMR2MGw5SmFzDGIECcbyNSt6dbPHDffXz1m18lrzPyo5jED3jwTEo5n3Pt5Re59d0v8lP/7RdRSvExdZtHP/AB/r+f+uco15UV18jVtljMefXVV3nnO9+JsY2267r8xm/8Bn1vcEMxsO06qVEXywVBEKAdzf7+Abdv32G1yhmPp0zGY+blijzLmW5tYQwsFgu061PXLX/hp3+axx57TG6K/z8//ljI7ze++xQKyXjM7XS8aRoW87uUkbIshKqxEhRP6M+OndRo6rohy3IWyyXLpTiUrpZLa4Yl9Fjfl4W9LAtcVzNIpZDtrI5TjFKsBbo1lTHWPS8KQ7Z3dhikKXmWUxaS/7ZaLVku5WOtoWs7cQzW2kU7Yrwliy14lgaLgr29HcpKDKzyPKfvZZrpe4HQVLW4C64ncY6lK1RVxSpbsVwsaNrGoglGHHxtfFPXNWhHFnjtiq7BUWrjVqtw8LyAyWSA7/l4bojrBpaS1QM9W9uTTZapMYqyqGkaiXKRyZdMIptGnGAV2GmNtnpMQXm169DU0myWpTTHhpY49nE9cD2F6xqUauipcFxtX7fk0hpL164qyT30XI9BkjIYDMmyklt37qAdjdYeXScbfV03VGWDMYrKIpwKB9ND01RCYQ00XS+O4a7WVGVN2/YEQYznyWbf9x2eL9reuhSjqOViYSkbBUkc062HMT0sZgteeOEFsqJkPJ6yt3eCvd1j+J7Q06uqtuYguUU8xBBslS2pmoKqzKkqoeeLXjghiiQDWimhDtdNSxTGrLIZVVkzGk+JohhjBMGZzxd0raBhxsh95XsBQRDgug55XnBwcEBd16DUxvZ/tVraGCRhICgM46mYhSnl4Hm+UFTajsVSsoxBECzZjNyN83fXYbVIBUq5LJeZREehmc9WFEWF1mJaFYYBg4FE4/SdLM69pWVrrSXioaxRSlMWPU3d2HPoEkUhRSERaHEkNCZQTCfbuNpjuZSMQGN6lDLESUTgSyyHPJ8g7AqHsqrIsoyt3SnaFpRRLEwCrTVFLvd3FMW4nreh5zjKIY6TTWE+ny1YrQQxyYuSvutZLJb0vWE4HFK3ghYsFzPrISBxZ0EQMEqHKOWwWmYWxYkZjoYEvtDgh8MJgR/Rth3rKAutHeIoBAx9L3pgkExIacaFuqUch9FoZKeuEIYxURwThQnLZU6eSS6usmirID5iSFdXNcvVitKyElw78ZUYGVl/hHqn8T1hP9R1Y2noCmM6ur5hPB4xmgxJEsmdXq4WzOcLoZnNl9y4cVMQ8l4o7H3X0tU1yTqWoRB64SBN0dohLwrKsqK37JqTJ4+LbCQRJsv29g6nTp/BcV2uXb1OZo252q4lCgLGkzHG9ORZhue5LFcrLly4IBS3wYAXX3xRGuyyIh0NKcuM1XJG2zRgFNuTbc6cPcft27f5u7/4CziR4Wd+9id48KGzOHfjee95CNUZhH657vqUgr6Gp558jrpuOLZ3mqOjJXleMpstmM/nDAYxdV1ybG+XwUAYA0ezGbdu3WIyGlOVFYvFkg9/+COkwyFZWdJjeOSxx6haiUk6f/48ynE4OjpikCS0bStPjgxWUWJ4l6Yp4/GYQSLJAK72qJuGru3w4xgdhfzOZz/LV554gmefeZZsmXHy2HE+/N4PEoYhy+UKMDzw4AM88/TTMqyzxfsaoerXWb8WhVTWsMpxhHbq3IOMO9aYDIsc/8953NssyyG3SPC9P/Tv+Ng0DPd+bU2vtXb+vWVknDt3gTt39umNNIVNY9kFlvLuB56wqDyHpqmYTidMxiPiKCIKI779zW9x6vRpoZU60sR3nTDY5HjZ4Ukv6xt2sOI4Dr7nibsxcnxdG+e4vb3DE1/9Kq+++irf//73ePnllzk6OuLU6ZPSPNlrobUU0tZGPWob/+g4DmEYoWwmt+/7osvvhM1QWZOyDQPKovYygBA9sNYiZxBWTGL9FTRGQdM2ck9XJY0dwniuZz0lBMl1HImNk4O/zvo1YGQva9cSBkfh2gGTtm7VMnASh9/JeCLDQkdiX0zfi5TFfhR5IcwYFGVRCjPRsrDCSNb9qq55880ruJ7HmdOnpZlV0kxHUYRpGw6PZvhBhOeHhGHEdLrN7u4xtCv7XVVLDdV34lAtLBSb07pugm2TcXe4I//KMbbrib2HsMZP60Ok7HHCSGSe/B1Q3HW4xoix4mQy4Stf+hJ39vf54I9+kNF0Sm0MfQP0HdoV9luvNKu8JB157O5NqPIVqkt48OyjeHmHMZXU1qYl/PpzHJsOmb/+Cg98/KOcHZ7ghe+/ylG+z9VXL/PyS6/y1a9+lRdeeIF//qlP8an//r/ntddf53c/+3v8zu/8Dt/81rf5lX/xL0nSAZ/7/Bf5F7/yK3ztG9/g29/5Dl/40pf4wpe+xDe/9W3e/o538MKLL3L12nXyomS5WqEczWq5ZDydMhiO8IKQ6dY2p8+e493vfR8f+vBHePzt7+Ad73wnfhDyyKOP8dGP/QTve/8Hefztj/O+D7yf97zvfZw9d44winjPe9/L2x5/nLc9/jiXHn2URx97C5cefYQTp04SRhEPX7okfkHTKZPplJ2dXfZ293A9YQhOJlP8ICAdjkkHCePxaOPoPrD+JnmWMTs6RGuH6XRCVVfEgYcOXd64foWobcjLnJsHhwxGKSeOHefRUyPOf+BxDk8NmT38dopWarsgCISVgezrdrkFK+/xPI9kkHB4dEDVlnRtiHI102lI0Yrbc7w84sfPnCV54BSfmt3mfX/mp3nne96Np0U6JbWhx9HRjNdff51jx47dM0BTfP3rX+c3f/M3eemVlzl27DjJIJFr2Jq89abnjq3hz5+/wPbWNjdv3mK2nDOZTOj7nps3buJol7Ko2N/f5z1vf/ufGOT3j9X8fuep53Acx2r4JI6l7WRq1Fmn2Kqq8HxxZQ1DmT72vcFxRC+0XK5obc5bGIguZG1a47qy8K+pL57nSm5sWUjEktbWQVgK56qqbdSDGFVpRxPFEt+hwGoSW5arJVVVSvF1Tx6gc4/tvrI0UUHY3E3cTTKImUzHlhJYyATEukt7nk8YCr89TQcWXRGapRSuUpQ7dpKpbd5n23Wg1CarMo6kwFwXo8ZmyXWd0EDrumZ7e2gRrJgir6Qp68RBcjQaEscRbdvTd9jmWKjpCilGlHVEVgrG1ngqCH2bNSqvL8symrZhNBzSdi3j0VjOXyfIeNdbSrIB7biYtXbbTqeMfc2e5xH4HpPJmK5vRb+xnGOwbt6DIQpFnueslhna9VDIIKWp7zrxrW98V6+n8Gst7NrUSxq35WK10Y23nTQV0hQZijxjsZiRZ5loKB2HF55/nie/+yTJIGHn2B7DNJVNPkk2LrGim3KoKhmuyHTQFZ2UsRnQRvSbw+GQ1tKP8rywma/SjMimuaJtG4bDEUEQUdeSc933vT2mDUkSMxjI66hqySVeLGRAJFR/NsdDWb2pazVaMoDAhtNr+t6wynIWiyWOvVaVoy1CZifxlm5mbOSAchRRKI7lsthVlGUhphPW+TIMY9GtWypuVcnC2XViXKWUaF77riPLGlzPsgA8idkYDCKybMViseDO7dsURYl25D2sXzf0oHpms0PqutzoQfOiIM8KS2PvxaQl9PB9ofQKlViaxsVyyXw2o7NFWFWJRnG5XFqjFoOrhWaobebl0WzGwcEhbdswmUzl2CgpJLuuwQ9cfN8TAy8bgSYmZTLkq+sW7UoZ03X9htlS2jw8rbVIPazuv7cU28FAooyEat1QlSVFUTCfzwiCAKUQRCLPUI6DpwO6vmM8GssEvihw1mZZ1hE4jgXREdr5chND1LQtTdVgjDTcTd2wWq4oy9IWvJq2qSUqy7poxnFIZyPJxuMJq2VGlpeWhuhilFCRq1Im/6N0wCCJqcuCKAqJY9EUVZVEYCyXK+qmZXt7y5oRymBrPJmwtbNNUVTsHxxaerZMrNM0pTc9hwcHOI5DlmdsbW2JaV7Xs1wsuXnztj23oL2AssjxfIcw8Giqmvsu3I9SDp//3Of5/Od/l4uX7uM97/0RhuMIpe9t0tbFKSgbn8emAZZHvij4//xXf49vfet7PPrYW8iykjyv6DrJN2yb2sa/GU4c35M130hsWdd2vPTiS5w/d55jx47TGWHtDEdjdo8fJytkj7l27bq4gw9S0Ufb7NS+F7mOrEdSFGnXpe8qVC/MpzXlsncdvvvDp7i5v8+Zc+d43/vez+nTZ9je2uLimftYraTxNb1ha3uLl19+RczHLFW1NyKv6G1cnLKormObXjk+oo9cf88eQrAN6P/UQ75rq/91Lus9x3ndLvzPfdzbhPy+r/fdpvHEOg53Xcfx4yc5PJzTth37B0dkWYHjiGsyxhCGPl1XiSQlXzEepRzb2yWKAvqu55VXX8V1NKdPn6bZULSFXSTHSMzC5OvIa7DXlBw3cYfXWqKwPM/jqaee4nOf/zzL5ZL9/X3Ldip4xzsep7N6VmWdV7Xr2j3HENkG1dGaIPA3Ta6yyRDVxlxLGnvPDtiaZh0FKA1nGEVE9t51bYauDPMzyqKkrsS9d530gI12rKqK1WoliLMdiPd2kNLbda9pBQVdN7kK+RllfVy0Fg8WoSRL8y1SD4myq+uasiqlXnIUq9WKZJBgrGO1Z5MhHEekMkpJrVGWFadOnWI8FuaLmAvKfd5UEsE5Go4YDsckgwFRHNMbQ14UVLXIdFhfX+09Te76oew1v256kcvbrFkk9/6gXAGb87i+TtaDkvV1Kteq/KYy4liuMERhwNe+8mUODw/46Ec+wvaxXZTrE3oRYejiOD11U1HUDXlZEidw9uxxurrENBEPnrmErhSNrqlNR6+g+/L3mS/2uXzlRX7m//6f87a3vou/8h/9Z3zxe1/hzTff5MaNW5Rlxc7ODq+99iqq6/nxj32UBx94gI997GOcOXOG93/gA3zoQx/inT/yI/yFv/gX+fmf/3l+6qd+ig996EP8xMd/gp/7uZ8jjmMuXLjAu971Li5evMilS5d45JFHePThh7l06RF2drZ5+NIl7r//fmKLqB4eHnE0n1FVIt/Ji4KyEO+UopCovs563xhrEtk0Uiv2vWjge2u6JTW8GLFubW9L7Jel44ehULyxIN8gHeE4kuW7/vueL/402Wq1qRt9K3OaRgMODvZZuj1+IeDdK5ev8M0nv0McRzzalZwYb1Mul7y8e4bKiJQkCAJx7EZAiv4ew0BtZRFRGDFfzsjLnK4JwRi2xqHsvfv7TNuCh7fP4p49w9eyGRcee4x3vONH0DY/G8uqmM8X3Lhxg970XH7tMm+++SZ37tzm61//Bp/97Gf54TNP85GPfoS93R3KqkRrGboUZUHX9iTJgLpuODqaczSbMRim4gNkYwhNb2Nu64Z3P/74n47m96nnXkQ7isAPGI9Hmzyn9SKTZ5lM3ToIg0gQizAm8CM8P2C5FHjcGHC0i++H+F7A1tbYolKy8IpOsGc8GdM0NVVVgAKlemvT39MbQTDXC+Ua7Vo3VXkuBV1TS6He9TKlc63pi6M1CiX0XSMOxk3d4boejhIan+QHK6JYdFGyiUBZVjSNZKNOJhPbuEix2LYSg5CmYgKxmZBb1MVYPjxOh+spKaaT0GbZGtpWjIAEzREqdtP0OLoVhKbuyTKhL/Z9j6NhNBI0riwLsiynbewm74gbmzHrmArZfLZ3tnA9jyCQoUNVic759u2bgGE8GoLTMxzGKNWjnI6iXGFoCCNNGLk4usO1FGZxRpWLXTYTjXJc0nRMVbUsFhl1LXEuoIW62sr7cByXIIjw/RDX9XEcMbfR2iVONEp1G01B07QsFxl5XrJc5BR5QduK6VrXC8XSUa640rUtXSMZy5EfMhyk3Lhxk69/+auUWclb3vo499/3IFUL89mSMExEP9J29DKcx2Bou8ZGeDn4vsbR4HkaHEOchIxGQxwtLsedLXb6XnQ34FAWNb1p5JwoiQHLVjlda+lxTUdZlvJvVbNYLCWAvSkpbaST5/soS59zXXHEDAL5WlWX1sxJGuY8l2ugKKTI6Q0Ys47RuBsn4XuxNJ5tj+O4klnYG9GENxJ3pbWH43gs5iu6TijeZVmKAUcl51qkDXIvO8qlqXvm8xVdr5hMJtLc0RP4vhiR9MIOKMua0WjCdLKF74UWPRBmR9+1ZKsV2A2oqUX7Xlr9e9O0ZHmOchFdMkK701oTRtGmSGqblroSfbF2XBaLFWk6Eud4HFKrVWvbjsViidYu4/GE4XBk9UhSkBvT0XctZS4bbOAHYBRtI9rbzlr7dy30nUPbiONmlhVkqxyA8XhEHIfk+Yq2q9AuRGEgqERV0dssxK7r6RopbsWMI2A+X3Dr9j5VVZPEA3oDrismfAppQIwdCniuaH4xitVCKNGO1YI3TWsLhVoQ4uWSbJWBUhuDM5RBOQYv8AhCj3SYUJS5IJrpgKaVwV0Ux9R1w3A43AyW4jAgtFRR39NEVhfY26inphEmxXA0FEfsUK7hNE2ZTKcMh2PuHByyWuUbvaXWLkkcs1jMOTo6wreGPectPddxNG++edUOT20MSl8RRcISwQildGuyzf6dff7+3/9lsuUd3vOj7+DBh87iR2t05e7/rHs4KUI335BCFEW+qPjM//gVjIEf+9CH8LyQNB3JQND09H1LkgR4rpK11pXBYuD5TKdTfu/3PscHP/ijlNZEJxwk7B0/ThiJ3MPzPD71zz+F7wdsb29RVZJbL+ievA6hIK/3rZqurWlqcUqvqgrtuMyzjMP5knPnL7Cze4zQCwg8nzorOb61y6uvvspqtRIap+taVF1iWcRBVQwPZTAsTYSyze8a6bWH5I989P+uyK/9fbNuVm3B//uK/z/q43+yuf6jvi9GaVhU31i/j8l4iqNd2rZjPlswX4hG3NMarIN819Z4nkuRZ0RhxLlzZ5iMx4BiPpvxla98lQ996MeoLQK7poU7jmhV14fIUWLQ5LourudiesNgMMAPAgJfhtYHBwd8+tOfJopi9u/sb1zvd3d2eMvb3kJrY7Wk7pKBVxgG6HtMhFob55Jl4tBvkLWs74VCvC7+nbWLet8TBAFBGMqQzRpW5nlOWQt7bu047gWBDK2MoMQbRNvIoG6VrWhakZ70VsO6+dcY1jMOqY/sEACF67lC0dby3mR9EwOvuq4p80J+HvGY8LQMJ/b39/FdHzBURUkYBKRpKhnpljatXZEsJUlCZWmwWN032GF+rwjCmDCMUY5L3XS0bY92feuwX4qRnfYwnWVT2cVifa1u6M9IDSHPsh4M2YYXtQEltCPGXY6yiLeSY7KuG4UULtdq34MfBrSNGNV9/etf4+bt23zggz/KdGcXpT1Cf0AUrhF6hw5NZxy013Dm3DHaqqQtfC6ev0Rd17iBwjGgjeLOr/4uV3/rC1TfepJvP/sCv/u1b/COj/0k/4f/8/+Rn/2zP8sH3/8hPvThH+ftb38Hp06f5n0/+qN89GMf5/z5CwzHE3Z29xhPpjz62Fs4eeo0rYKqrjmcz+mMQbkuRVmyynPQkiogrBfIbbThwWzGqii4duMmddeiPZ+sLMAVsKXpO6qmQWmXtuvBcQiiCMd1qZqGHrDusDjaoe46eqBbD3+tn4dyxOytrmvKUsywZHAv4JTn+Uy3tsCyJKuypO9FxlCWhQxXPVeGq01F2wiAUXYrlsWCoeNy5/A6ynN4/co1vviZz/DAxYfZPu5SnRjyw+YIf/ooWVeCUnL/B75cMrZRX0tKFYrA9/E9n8ViTl5mtF1I23eMJwGrKuPGbJ+toxl7Q0OmMv7rz3+VbjjkQx//KLozJFbK0KwTbbqO97/v/ezu7nL6zBlOnDzJSy+9yBe++EU83+cTn/gEBsiyTHw0SpFttl2HUpoiF8ZAkgjI2dn7IQyjDTPWYHjHY4/96Wh+P//lrxHHMWEYslpl5LmI95USp8QgCIiTAShNlhfivKnFifDO7X1WqwzXlWKorgQlTdOUZBDT2uD1tpPsRoxdHB3FYJBszLCMMURxKIjUIMUPAutmqyzNsqFphcNe2ozcre0tkkFMEAgS0fc9rkXEMOvdW4pImdCKaYK0P+Kiq7UslIJ0yUZRlZWl4LYcHu5bTZqgTUkSb56/t7QxgxgrtW3HZGvI1nS6iQxQ6i7VBUtBWr8m3w8oizmL+YKjoyVNLTdoVZWURU4Q+qL/reRG7rqesqwtNUc2POlK5a3meSYTRCVZYqVFzkByTdN0iO/bTbQTg7NkINFO6wZMXInF1bupJUqhLgWNlSJUdHx1Leej6wzt/4+7Pw+2Lbvv+7DPWmvPZ7rnzm8eem40BhJjgwBJgKJkSrREqGIroWlGiZOyoyRVrsofTlkVKY4dR3H5D5ccW7QkR5Ytl0iVZUkUJREEQXHA0ABJsNEYuxvo4fWb773nnnHPe6388Vv7vAeKdCzzD7O0gfP6vfvuO/ecffZe6/f7faeuBqeom5b1euMzRQOKUhYdrUW/1BdelgqtHxVhVVWTbyR3WPl8wygSB8rBMCUwEc4+GqIEgeQLa6V48623SKKE5971ApcuX2E6lSZnsSkQvwkl0QPesbLx5yfzsTlJmvhsPykYjFYcHQlqXNe1FCNKb/Oc27bDeiMshzg6FnlBXbfSmFpBukHOZ98gyOrnKIoNaZJwcHBIEARbzZLy0UCjsZh1gDAklPKFiJP3AsjkcBs3Ii6/SSKULmcdSjm5xp3QuptGMqzb7lH8097eLkorNhtB1zdrcVe2DhQaowOMEfRVDMuk0KlqmbDiOrquoW1qlqsFbdOwWW8EObAwGo5JU0GWB4OUrm3INxuOjo44Ojz0VPCILBuSJKJ3jaIYazvGO8Ot6VtgBO2wPv4Db6IxGo3JMllfnJMC5vRUHMfLsuT8/JzNRijsg8HAxyIU7Ozs4LbGMZJvWhQF+XpDWVbgxH23aRppRsOQphYKeFXVzOcL1us1bSNr0mg4ZDwZSe74aECaxrJheLp77DP46lqGDHEUsVqtPOIjgzyl5Hxro9n4tTTw7rWyzjiauhbpQVl5iYEUWVUluazWSsxU4zOAte6ZL9KsjMcDqlpckS9cPMaEMmUXl/hK3nPdgl+X1uu1xIkEhjSJGQ+HOGeJwoDJeIICikKui7ZtJY7p6hVBdUJ5L5euXOHg6Ii27bhz954UNf4a1kpe63q9QhuZwB8fH5Glso7Xdc3ZbMZ0Z0pd10ynuzz7/NOsVktw0gQc7B6QxAl/67/5m/zTf/zzXHniEn/0x36I3b0hYeSERuzvES2VuPxe94Vn30TJfnTv1gm//pkvs3sw5uMf/2EWizWBd6uv6oosS0mTiP29XcARhSH5RnTpb7/1Nrduv8NHXnyRsqoJ44id3V0Oj49xSrYj21n2Dw65cPGCd9KWe986MbvpC27rWSNN01CWuTjcookjMQOcr9e4ICBKErQJmJ8vODs55fVvvcrnf+3X+dY3v8lwOGQ0lFgQ5yz5JieOxDBRecOiwOvh+gJfe6nB44eTaaEfuD1y9/19D9/wyO9lY+pp0up7UDL5OH6vx+/3/L/7teEbLNGW+oLSN4/OiSnWk08+zd1791jnBaulIJdKa4zSaC2ocb9e1nXNeDQkiiKM1iRxzOc//zk+8pGPQCAsMv9jMR417byuLowkjSCKIgKfl03vm6HEA0U0rTFPPPEk+/sHpGmC7To+9vGPk6aJaP+NIfIIliBWqR+CyudUedpvHEe+YBWWVtuzmLT4hiitZX8xhsCj02Ul3iRN03gDUblHXI/g2g7rzZlab4DaD56kkI9I4hjjs4idc1JmSUXjh63SHGr1qOmVZkLYLp2vO+q6oq0lWq/zub5JEpNvcpSCwEiiRBLHJH6Y38ssHj54sB0YrddruW61ZjY7xwFxIj4CTdMQaEPnBNjorKOuRTJmHdRVTWflZ+HNUvXvvv4fo9k/uq4fPZT8sv2C6q8Pfy/1y07/kHusv88eIcNaidFlYAJeeumLnJyc8gMf/SiTvT1a69AuxGhFFAVkwwHD8Q5RkpGXZ1y8vI9tSooFXLl8ExeJrK3rWqIwof7V3+Lur36eJ5MI9/QNyvGIwfMvcG/9kCCJGUQDSWQoJdmiZ3ZKPI9iMh4z3d3l9GzGw5MTTs5Oxdhwa5opg/zIOzPj1xLJqDaUpTgKp8MBQRiKFChJwA9jjI8pcx68ck6MTFtP59deR6+NmPP1sY5BEMhAJwyJwpCdHTHP7VoZovasjCRJiBOp/5IkIc83UqN5J/K+rqyqUgbMOOqyRGnNeDSibRvyYkkchVR5DqGl7VruvnOf93z/+/nQBz7AdVUyTFLm8wXN4CalasAjv0EUyTqqhGUpa73ICAaDAUrB/HxGV1dYN6CpG/Z3UzZFztnshAurNeOx4d5yzl/+u7/IhWef5l/9V/4MqpHXIR4OsPLZxnv7+3RdJzVWFPHlL32Zz33u8zjl+MD7379lchgjOc+dFXlXmg4oy4o4ikmSlLPzsy2YGMeJJE90ljAIeeGZPzxRR30l/D/pCIIA23XcuX2HPM+pq0qKfS2U3unO1C9AEW0jCNDDhyecnZ37qZl30dvqVGShDwJpFgeDATuTHZ64+QT7B/sYb2EvdNSYwBsEbTZCo52dn3J2esL5+cxrILvttLAoSoyn8RRF6RExydQsthmpggrXjWgX8S6rK29aVXta4OnpKa+/9jq1d6ltvXOdtZLLNxmPCQKZvqbeZdU5u71wAOIoZjKZMPSZtnEUMplIrq9zHWGoSbOIwTAljkOsjzrpkTljAsIwJgyFStQ3mePJmCSJRU+5XvqLWXSSSknRBOAQiqtzUjAtlkvOTs948EDE65t1Qds6nDPkeeUbOBkSWCs00SQWParzzVlnO1arBYvl3MeyiJ5UK8N0uktRVOSbCgiIohSlArLBCNvBep3jfN7uxsc6zc7PmS8W5N5QI89XDAYpR0f7DAYZQRD4Bs8x3dnl+PiY4WhINojJshhrBamPo5iyKHjju2/wxnffYDY759rVa+zt7REGIft7BxR5yXK5ZjLZJc2GRHHKcrlmNjtnNjv3LsTiwpxmCSbQggDaluVywd7enpiHOInEmozHHB8foY2hriuiKPIbmFxHYRARBBHizB1SlKJpdF4ScHBwxKWLVzg+vri16Y+iWJBlP8XUPqMxLwqqqiT0C/nx8TFXr15hd3fqC3bJxuwLHUFLGx+NJQVcFAUYoxiNBkLR1G7LIoiTiM16xWx2RlWVRD7ax3qXReujZrrOUZYSbdB1DpxkvhodkiYJm82G09NT0iRldypGGL3R1c7OlMFgyN2793n7rVucnZ5y//5dHjx4QJZlHB4cEAQhm7WwOKpKXMKruhGtaJYRhgHjyYjd3SlJmpDnOffv36csS5muK8kvbrz23WjD/HxOGMZEUUxVignUcrFkMJAYBWMC6rpmsVjQ1BVtU4tjahQz9N9TVw2r1Zr1SuIW0jT1zbWmLBq0koFAmqQMhyOcs5yennD37l2KQlD0qsopSzFomUzGDAaZDICUJksHdJ1jOBxhrUz84yjBdrJxlWVFkgolMc8L0jiRwsxJ4yRDR6E/7+3uESdiMlj7zOfd6Z4UGakMQvp1LwxDOmvZ29sjHaSyxs5msnpYu80nHoyGfgghRYLzhn6BNx1rm4bhUFIAjJGmuSh7DbKW+9TI+pmmKVk2YDyacHJyKg12EPpJuFC8l8slAGmSEEYS+7DwrrRnszOyNKXyDuRPPvkUy+VMIqvKEmcdh4dH/Nqv/Ro/91/9DQg1L7zvBY4vHtB0FXm54XsOX6DKstn/Vxo7/4sYUGmI43RLkc2yDKUcly9fIggM0+mUMAwZDDIZtBQFt27d4ktf/hLvefd7uH3nDhZHGIUcHErcU+P3lSRJ+Nxv/IYMQ63QH5um2TYp/d4jxV9Akqbs7e8zHE3Y2xOH0SAISeKELEnJ4pRXXv4qn/7H/4Qv/PrneOP177JcLknTlLwouP/gPpu1JBRsNhvvNiuaTVmfHhXiyscTuZ5a7P/XN77OPUI9/weP/pT6w7cL33P0P++f99A9nfYx9Fh5yYjxkTn0kpowYL5YMBwOuXfvHsvFwutdpdDtfU1A0TaWJMlYr3PSdIDRhszrc//Mn/kzfPaXf1k0q73MyWtmRcebkmUZWZJ6516JE1TAar1GG0MYhFQeAfvYxz7G9evXefaZZ/jUpz7FT/7kT3LlirjejkYj4jhB+c9hk+dUdUVeFIKIhmJMVPmoNNvZrQZW+aFJEITiU+EzTbUS06L1eu0H9QqlxdXd9JpiJedDPDDk7zvbkeeFDN3yXLKOw8jnDUtzY4wh8NTNMJLaxmhNksRS1/VGbrWPpGsauk70wM46yi2Tp6HMJToySxIW8wW269ib7pKmKVop2rpmPp97uYVmuVoxGo+J4phNXoh0yRhxgH7sWq39IN4pTd10rDdSn7RtB0qGqj2VVvUsPj/osZ4S23WdnKMeuX3s0be1si89uiZdP7G2Htr1jx7oketWWAJhFFE3jTDl4gQHKGPwKnK0CVDaUNet3zM7lBJHZKU0WvfDFtiUG1bUVHTCtFOGQTZgSsRwWbLXOI6SjJyacJzxcDXjfDaT+s85/uEv/EP+L//2v80mz4mThLbraK3j4alEqJVVRTYckI2GpIOMIApxCqqmpnUOi/werYnjRGi+2mAi0cCn2YAwjkFrkjQj9lGVYSTNaRRLLRwnMUkqSSBJmqKMpvU6cufBgs5ZqrqidZayKnnw4AFlUXDx4kUODg6Y7k65ePGib6jZDn38QrdlrmktiQE7kzGj4QDbtuxMJly8cMRoNBS3be1Y5yvqsiCvCk7nZ3zsox/lkz/8CQJtiCqHrjtca0nTAeqxQaLzwyVn++tS1jLrwbrOWtqqJlSKyAQYvHRTK1Catqgxx7t0+yNQhitXrm7X6p5BaIKArpO156233uab3/wWX/jCF3nppS/x6uuv07Yt2gQslivSbMBwNGKxEMPMyWRCFMUsl0sxvfOme8ulZH/3bLQwCEnTlMFg8L0L8//Mxx+o+VVao7QhyTLJHUMRhDFJOqBpLctVTp5XlH3uZjagaWRxDMPIU+8etzfXVFXJvbv3SJKUOJEbumkaslRiG/JcTHLqqiGOEg4OD4VCmKZiOJElDAYZSRIRhoayKghCTRAqwlCD6mmLElXTN8h9Y2L8BKltW0FmnRSOXesITCT6YqeJIgmijuOYIAwldiWKKMuC9WbNdHeH4WjA7u4O4/GQymecdp1QDYMw4PjomKtXr7O7u8dytaKqJY94d2/CYJiQZuK+3NkK6xrQkmVrjMFaJWiuz5RrGymMjDZsNmu0kc0kigPKOqdtG7RWW6QpCDRKW9pOMoONeeQyaTuoyo6q0JydbHjn7RPu3z2nrQPaJsB2IetVTVUpbBeQxhNwkWyonuojiJWg3ijFydmMtnN0QNV0lHWL1hHz+YZNXhNFGV2HTCu1LNq2L5gUlHXJZDKi6xryQqzvT04eUjcVbdsQJyHjiSw4JtDUjTiD55s1X//aK3znu9/h6OiQD37og1y+fBkHdNZRNS15WdI6x2w+5/R0Rttaykoaq/P5nPP5nPl8wdlsxmx2LhSwMGDlz3OWSRMURTF1XVOUYrC0Wq2EAtPWaO0YDBIcneT6NS2gvLkXpMlAqCFOYXTAer3ZNoatD4ZfrVZCeTSilw98XnSaivPy7du3mZ3NmM/FjTGKIskx3ZkAMBwMfAE+kJD0UBw/l8slTbtgMNTEqUUHFVFsSTKFCVuSBPb2h6QDA7omTnqdv/FoYwT0m7ro1XoUAL/YGq0JfdFTFDm3b79DmiRiMJKkYsJQN2RJJlFYXYvtWsajAWFgWK82nJ7MsE7TdYrVKqeuO6I4RocB071dqrriwf37nJ/PpOgLhCIrgx9p1rMsY+FzisXNXXN4cMhwOKKsKkbDESYImE6nHBzs07aN1/i1RKHBdbWgvnlOmZfs7R5wdHgRnBGqtw4E8bYdrlNk6YC2sYxHE7J0sEW4iyKnyNcU+Zqy2Ej0SVMyX8wIAs1gmJENMqI4wgRCi4zCmGvXbjDIhkyn+0zGU4bjIVEkRlB5LlFC5+czwlB8CrI0ZTQYkIQho2yAUgFhEBNHKUYHTHem5Lk0bFIQCdq5v78rG5dnvmzygrdvvcPDk1PCMGZ3bw9jQuqmJS8Kr4UrhbznIPZmdIExDNIM7amXRVH0dARaa0myBBM4wijABFpynqe71E3HcpUTxylK9/QscSIPgmCr68pSGYJlmewPRV4wGAzYrNfbgciDe3eJQxnUjkdjuq5hvTnn2fc/z+RwwM2njmm6Da2tiBIxD3xUgAgio5RHxpTCdpbRWFyxm7phPl9BCxeOLgtVdjHHug5Hx4OHd3G0tF1NHMs9XJYl48GQUBtef+11nnz6KdLhABNHhGlClCaUdS0T/1b2y5/6qZ8iScQkrvNDLJzb+kX0TbDyus22lcm8UhIHWJYVSZhw+fgS5yczFqdzxsmQcTzkxsWrvO+97+PFj36UJ27e5MKFi1sJzL179wiCgNJ7V6xWKx4+POHNN98QCUIr+3ffGHee6WGd3aIWSj/K87V9Ef94gedP8hbF9l/r39O2sbCiDXVeLoQfP3SeRdB/X/+cfSPSdkJvxMuitHcfdlaYVz1qJKigw3YtbdfwxJM3yYu16PvjAOc6L+uSc9q1jiKvCUzMa6++wcOHM9abnDiOmc1O+at/7a9ivcOw66wYvg0GfiAboTyNsK4qOh9Vtck3JEnCycMT3r71Nm+88QbOa1dnszMmO+K7MRyNhA7rnfbLUgb4+LaqazuGg4EHFSQSTpDTmjSVdRcgywakaYp1Ih8pitKjn7KX92tn24pEwfpGN/ARdTIglDqu80O24SDjV3/1V/m7/91/x2IhDanUUC2hCQQBtn7a4cB4s7bGF87GGJq6IjCexq0VdVWxXC6I/VDIWvHXiH1OvOjV8UNk72+w2ZD6tIWirBgMR8RJQlnVvkGS4d5oPMEphUOxd3BAFKd0TrHJK5rWUlUtWgeUlRhwNk2Ds4IyytC320rI5Np8pM/tWmEv9jK7/u/DUJzrlQLlG16Fw+DAtkSBxrY1oVG4rkHjCJTkgWgcptdiJwlxktBZi22Eip6NxtQezLEWLzsLcc7Qdoo8r3GIFK1pW+qmRGmIwwDVQtm0FChG732Gb0Q587iDoMG0FZWrsXlFZBU4i7MN49EA2zbURQ6IPDDy+b1ZNsAEAdlAqLLOsw6NMezu7hKG4lvgnDCQau8t0tmOOEm4cOEily5dJvR178j7qbh+D2kakR1ZR1WVrJYL1qsFVVmQb9ZCTUY8S2ofe+qcJTCarq1JopCdyYjJeEjXNtx+522aqpRBd13RNTVRGBBoTRwF7IyHGA11XaBcxyBLyNKYuioYe+BgvVpydvKAuswplmts01CFsKoLksmQLi8ZDQZo4JlXznj+Gwue++oMnYTsTHaI43gr1Qp93KSsn5IJr7VmvfFZ70oTdWDzioGJCFrLOM4YxympCjm7+5DlyTmR0wyjATSSioBnDjmEiv6e976X93/gA3z4Ix/hoz/wA/zAxz/GdDql8TFd88WC2flcpGZWcrsXyxUnZ2fkRUHTNiyXK+7cvUdgImzrcJ1jfi5RfkmcbNf8PyzHH4j2/Jlf+4JQnT3NDyWbbJ6XFEUpE6eipGkkbzYMQ2Kfb2aMEWpKkrCzs0OSiMZMe8OC2jvr1lVN60Polc+tGwwGjMZiZV4UJUkSeRpDjFYyYdVKGvM0SYhj0X/sH+wxyFLiJBIn40ZyOYdDoTcOBtmWax9FPSpnCEwgjW8s0x6thffftu2WFqF8LFPXdZRlxWp1vp3CB49ROqqqEjpi07JcrbZ0y7arefDgIUZrrOsoyoKNd4Y2gbivjUYjjHdvxDUEJkAhWszRaMzu7pThMCUMNUrLZq78z8X1DtuK1WqBNkqMsQYpnW2JfTaw3GgarQw4WZzbriXf5MxmZzx48JD1ZuMjaRxta6mrltVyTek/K4VMFRUK62Qi7JzDqd6YRROE8vf9IYMUjfYmEVrL94ShoNZRFIITU6ierjGdThkOMrquIctSolDMMHIfXP/Ky1+jqhp2d6fcfOIGBwf7EkOkZcOKYsljrRtBEYuyonNsqYPWx/dIsSaOmE3b4HBEoeSwVXVNU3XkueTqdp1lvVpvP1ehS0uxE0ahfz4pIFyfH9h2fjihOTg4YHd3KswFv2GWZb+pWKIwYTyaEJiQ9VrYDdbTZXv0YLPZ0NRifFSWYuymPeMhitPtz+062UC01rRtznS6w2Rn7O8HabySOGY4GtB2ck7iWBr81bKka61MZ7XEA1grC2uaJAyHGTvTiRQuTYlSUsA4OobDlPF4BD5r0QSCmIiJibzetqkoihVxHDMeT6iqhrIQzbMJhDrYNC1NKyZxWmscLXhzizzPtwVJFCey3iQpoFgu1xgta1UcC309TVN2d3cZDFJ2dsZinLWl+HUkccyedxg2Hi1yDkajMWma0bYdw8GQbCC6ts52xIFkpAqNvRM3d58FvDudsrOz4zc3YSgMhyOhHMUheb6hLEtAGgrnJJYlz3NG4wlHh4doY4iigLZpaDvRLeEbC9t1TMZjxqPRliK12WywiGNw24qB3bVr18TkK5M84bqqCEIx7ejvOxMIUjUZjwn8NSzXrTx6M6q2s+TLlTi2KmmAd6c7jEZDkjimrsWVu/YUyiiOOTjYJR3EdFbotDduPkGUpDx8eMp6s8EJdCLXTyNeDV3TMRzJQPHw6Ii2qUnTlDfeeAMTSKSXsCWsIPaNGKMpp3nX88/zhc9/jvv33+aF9zzDc+96ghtPXCQZSIMjlNBHM+G+iFVKEQYBRVmQJCllWVLXFXES8/JvfpNXv/km733f+zg8Oubg8Ih3br/jc0tb0iRiZzJhOMyETp9mPLz/gJ//+Z/niSef5P0f+ABWOZIsZTLdYTgey/1p5XPXWvHrv/4bXLlyRYp3L93QnqraUy6dbxC7rqOsSlbLFav5krOzMx7cP+Fkds533nyT+w9PyNKMJ64/weULlznaPyBJY2mmPZOjbRt2xhPu37/vhyH7TCYT1qs1X/jCF7ZrlfaUWWPE6f/xNf33OlyvtlGe1+n/3De+27bWX8d9keu2WNmjoy+m+u/RPbr7mPmW8o1WGIZYJwVy56l920/5e54U+szfp556itu37wCK+WKBc0JLRXn9spNGOPDN2t7ulKPDA6zr2Nub8qUvfYlnnnuOnckEY4S1hsNLFGSvLXLxAJCBhZhDvvTSS7zytVc4OTnhmWee4bvf/S7f+MY3eebpZ/jSl77Mz//8z/PwwQMuX74srkd+COJ8U9F1gt7hgQPpreR8xp5+jEd8G38vdl3nT4QgTP05ccjgRzJ1hT4q711ec11XOK8bPp/NuHXrHd747nf57ne+y5/4l/4l7ty9y5XLl/1gTYzRrDcKwpt8tp24YGtPbzZahjlC5xUEvG1F+658rWACoXn3DX8Uiz66/2xW6xVNK3KRnrIeRhF5IUZgvYzLOZFUhGFEURQslyvKQuRITdPQWRmktK1PUvAOy/6X7bG9hPxvtvdB/x+P7Mr/5Rrt2Xf9t8l8yPKNb3ydr7/yVWwn1Po4FO22taLN7Nejx69HpcDiuHzlMk/cvEmcJnTO0jWAsxiPfFoFTmmWm3tcuLCDUQ2rWcX1K08yDgeY1qGdxiYpejnnu9/8HQ5TS3n9mHtak1+4TNhaEhXQedR7Op3w9ttv85WXX+aHP/kJhsOhDJ+s3Q7CnbMEoQzIbddx48Z1oQNXFVHwaA+LPRCllcJ2rWcjRZydnjEZj4njmOFgwMHBPrvTHaqyYr1a0rayhxp/nRo/HHRWBumB/7pWoPDSLudwXesZXY2wJZdL1usVRb4hMJrAaMIwIA4l9361Wkpd6E11lXPicdE8Goo3tWRzt11HU4oHSG0giKUPKO8v+Sef/WU2mw3X/tHn+MYXXiJtHSc//IOYWEx6J5MJaIkpRPuQLw8saaWIvEHwejEH21G34m80ncg9cX52xnc+/Wn+5l/5/3Lr5d/hW2v44Cc+yR/54R+m9JJGcGhjeO2118g3kmc+m814+PCExXzB5z73G3ztq6+QDFJefPGjGA+oGaNJ4oTlWqLPlDbe9KrFmIDxaIj2SRNJkjIZT6R2bhqe/UOU8/sHan4/9+XfIS8Klqs1q9Wa8/MFDkVVt6weizaq21YmTN5Gu+s6BoNMsuTShMlkJM2O18JEUSyGNqU4yK7Xm60Wo67FVXA0GviprWSG5RvR5qxXG6zPD9Za4/wUOjAG61qMluy7zlq/EUrRGASGwXDoTSfwMTLSzDoHbWNxVrJ0netwTqatIAYYTdNQlTVxnFJVFXEijYfzGr48L5jPF1utge0kL1GmqTIClUUNjo4OCQJDYBRZlgKO4WhMXTXbIULXCfWqswqjBHVM04Q4CYgivXX/NV6X4qw059oowsBw5eplhqOMuippm0Z0R35zbtuOsqxRSpoa5QuMfgOV2KGWumpoW4tzUvwqJQ7ZoLYUa0FExYWxL2NkIu9Du/0AWAqXnqLrHQ79xq61hJQPB6KLTJKU0WgIXt/adQ2THaGaf/7zn+c7r7/OzSducnx8URyTQ3GKzAYp2i9mSmu0MXR+Y2v8IwhjPxGT+JCeWmgCacTzPGez2WyRFdEqQ9N21FXFfDFnsVh4TbgsiGEYbM18HBatPIXQRx707z0IAk/fEQppFAniuN7INNxow3K5pvDU8DyX6aAUelJYOj/Nu3HzsrgWny+I44SmaRkMxBxJNnIZKMlnpbA2By06ljiJCKMAa9utLrXXj9W1NNe2C7wRmEJ59+nOU8EuXbxAnESAJQgNZbFBoQWhjwImkxEXLhyTJBHTnR1xyraWOEpJ04yus8znZ2RZzO7urm9iVmi/yHad5Xw+Z7lcMBqPGA4lRzBJAkajoTTintoj91/M7u6+NO2rFU0tGYPHxxdoGpEuZGlK0zZe2y8u5D2FuixzUI7aOx02Tctqtfa6Osfbt95huVgSRCF7e7uMxkOCwBAaaVQ6b94Fcn67ruXmzRtMp1OWi8V23VsulySpXNtlVdHUNbHXnOML5K7rOHn4kOVyRZqkKN1tY67CINi6UB7s77O3tyv6UF/k5es1tR94tE1LXuRoxNyqqqttURyGIdZaNhuReDjfsYRRSOJdU4uyxFm25mh107FcrDEoolBoiDs7E/Z2pySxMGJmZ2e0XctwJM7Xg8GA6d4OUSIDrul0lwsXL7NYrpjN5jRti9JGNn6tyAuhJGs0ZVGyv7/HaDQgG2ScnJyw2XgPic5SlKXExrQdna3QaN79wnvQSvGf/Ed/iX/89/4ONQVPP3OVy1cP6ZDGWmnRRPdHX2gq7wYbGNEl2876AtrxG7/yZe6+PeMHf+iHePLJpxiOhpycngjzIsuYTncYj4YsF3M2mzVvvfUm3/76N3nw4AF/4sd/nMF4DFrTAZeuXiGMIjF888yJwARM9/YExesEfRQUWJrgbTGMX5frirPZGeezGflqw3q1YbXa0HQdQRSjTUAcJyRRjLIKWguBDASDQCi6zjqhhm42nJ2dcePGDQ4ODqhr8QCYzWbs7u2RZRnOI6r9oO/3OxSPhjPK6/H6xrV/DzgeNcBSn/le4xGa5km48ufHn79vqP0n2D/w+4v1BpfOIyrS5T32Tf73WhvyouDCxUvcvn2HwWDoI+YkLUH3zWOPcncddVVy/foVLlw4RuE4PNzn7OyM+WLJM88844cUUjxWVUnbynqstSHycSplWXJyekIYRVy/do0XXniB8WjMarXmiSee5OTkhF/4hX9IlqbMzs956sknGQxSwijyg1qR5jRtI/ump1vHSSJGSlr7WMjecOp7z33fzsn5ll+MMTjELLD3Xum749Q74Z6fn/Nf/vX/kr/5X/9NvvbK1/jxP/4n+MiLL/KzP/dzaK154d3vFnTZI5+dN0XFua0WGb/uKG9oNRwMqGtx5ZfrsSNLU4wR7FPkNzGL5ZLlakWcxKxWS+q62Q77em1z3Uj00mg08okcKeOR5PTWTSND6qZhk0u8XpKmIt+paxqfwqC9h0R/zfTnSvnGc3sJ+d/87iHQ440vyHommnYHvY2VguOjA979wrvIspTf/PJLfOPrX+f8fMbe7j5NJSZrcSLnsugdjZ0jCDQ3blzn+977Xvm8Ool6jHQmLCrbYcIATIgyAfPVbfYOh6QxLM4rrhxd4yiZop1GOU0ZhcTU3L39Oj/4iQ+iDnZ4dbmm2r9I3MAwTGiVw1lxgH/r7bf4yld+mxdf/CjHx0fQ+8spP0wBulb21suXLxH6Pe/qlcvCBHDyXM5aCk+Xj73WNgpD5vM51lqqUhg/i/k5p6endG3LaDgi0AacJY5CzywQU6oizynyHIU4Y7dtQ1vX0mw3DaEfGBufIhIYTeivucivEW0r/gfay0uSJME5oepHYSTXYijDJq0kOi0whnyzYbNaUVc1s7qgqDZ01jJVA0rb8uEXP8KTP/srjJ1mpAIefOqPoYzUpWkm0h3lZQXCOJHzpD0jI44TNss5ynU0jTA7ppOIrm05n51y76WXWL7+DgfO8k0b8Mf/1T/DB77/+2RI6j+UOE64f/8Bly5fIghDzs/PpQ4OAl760kt85bd/i8F4xHve8x729vdJEhkaxXHEeDxBaU2+KUDJnpEkwohdLBZYaxmNx9S1JDtobXj65o1/MZrfv//pX6VpLegAp4VGEYZCGWlaS2tB65AgeGROFUUhWsNwNACcUJCdpawKQVObhiCIqesW52SCK5+TFCVKaYpSqHP9ZDcMIrpWUEicJk0HgqoEhiSVjNS2LcnzJQ5ZCNquo+1qmlbco7tOcvvquqHrGo+MCR3DAbZVQs+wMsEaDESLGwSGKIppfMZpv8i3rVBfI29eI02SILFt28nP8XERxhiqusUYoYqgxOW5sw37B7uEkcE5oXwbI436ZDzBWkddteJQbR1xHDIapZhAzmvtjZeCQBBioQQpOluzszPCuYaqFg1nj2iZIMRZMfhKUrHIV8piaTCBxEU525FlA292lm5R+sDrgqNINJRKi4aqsy3WdVgaHC1OdThajIq2GhuZ1ivfMGnvy+QIQkOcxownQ6bjXXZ2pmRZRtPWTHfHjCcpZbnhC1/8DX7nC19g//gCL774MZwTbWucxHSupXMdSZagDDRdSzbMqNuaMIpAK1rb+YVHA4L0KgUmkCih7efWCAVKaJBS/NtWcqGrqqaqa5y1orOOQrRWDIcZ4/EApS1dVxEYieaSabtsiA45D0LrX9B2kpFdFIU47ipB75u6o20sTdOJg7QT/VDrcwaVkgim4Shmb2+PIAiF0lvWtJ38OzHvaGk7T8NyDudaycBuOhSSnTw/X7JabaiqhjAUJ/a66bBWYfQA27F1qbZ+yFRVOUfHB6RZhHU1KPnMNQZjIAw1WklcSBQarG2pypKyKAWNUVJ4tm3JpUtHpInoKKUxllzb5XJFUZZoYzg6OiROYjbFmjiRQk+KYjFdCQL5bJw3txK6c9/4O7SRjMmmrbG2ZTKZsFjOaZvKr0ktbVszmYwpNxvKPAeniKN0i54n3p28rsXx0BiNtR2r86XEM0WGtpV1JQhE67a/v0/sqWFJnMhapx3DYYq1LUWxQSkxaes/17KUwhWHbChtQ5xon8kr1PKyEufJwTAjMIaqyGnqmsBv8q0LhK3T9Y0ALBcLzs5mWF+MdT6urixLWutYrWQqbK3l7r17NE3L3v4BOgh9RrWjqTvquiPAYRQkccL+3pQsFQ2wDA6bLYW76Tpp9CcZlpYgDNg/OGQ02uHBg1PyvML2RiaAw1LVJbJEaLqu4eLFi/7ehDt37si60DQYE5AmQncPQ3EVb1vLhaML3L17hy/91uc5Xd3mIx99D+9+z03igRhLaWNoWzE06o++MVBK1v80zahrcVuWdUJxdn/DINzjxo2bTKdT8PTSXs9su5aDg31Cr4v+7d/6Lf5f/95/wOx8znhnBxUGXL5xnTAWOrlTWhgm1qGcDODu3LnDZCKu42kqbr9lWQrjSqZovlDzdEdPB9ZOhpVt0wmKro2gWZ2DxkFnCZ2mco03RBOWkfLJBEcHB3znOxJ5dHR0xI/+6I9y9+4dvvPGG0wmE0ajEfg1pN/fZB3/vQ8Z1nltmi/9Hz/H/RedkwbXyURPvq7ke/vn6L/f9Q1Jv5bJH7YNCr757f++qisUkiHrO5JHh5LhYBTGHF+4wDvvvMP9Bw/F46ATWZG1lq61JHHKzmSH3ekuZZHzhGcXxZGhrsUp+2tf/yYfffGjHoF1UtRWcr9mWUaR55yfn9N1LUYbbty8KVrCVrT2nR+eGmMoioK333rby6tKnn3uOYb+Pu/PgZgeSiMZenqjc86b5wnC2zeh4BlX2/Mu58yfVeTUi3O+66yYUJkA27ZYa/n2t77Nf/wf/8f8V3/jbzAejfg//h/+HD/5v/pJRuMRhwcHXLlyhS9+8SU+/KEPcv/+faFae4aSUjLoaNsG4wfsQdDryq2PjwsIA4k3EzaJ3Ou5j1gKQnELLuuK4WgEntFlAiPO6c4RJQlplmGMoKfytgWNXC6XNF5Xb3pjMo8cN52wHyyy92pP3Zc1Ug7VPxTeKHV78n7v5vfxv1cWhzSuCif6UOW4dvUyWRqxt7vDu55/lqPDfd659TYvf+V3mM9m3lgtFH8dz8KxndBvf+M3fo1XX/02+3u7RElEa1tsq6WmCjTKGDocyhjmy3fYPxiQJYr1vOJ49wKH42OUVShnaG1A7TZ8+82vcTh1rI3mztmS4OITsh5r2a/CQAYqb77xBl/5nd/mxY98hP2DPWwn7B+j1XaYPxkkBEZj24bF+TnrxZz5bEaZbyjzDcpZDA7lLNPJGOUcgVG0dQNdR5nnhMbQVIWYKiqFaxvaqsJ1LW1VUZcFdB2BVsRBQBKFpHGMAeIgIA5D0igkjSPSWGoQrSAwGuUstmtxtqOtKzQOraCta1aLuUQILeZCzS5ynLNkmbyntqmZnZ0yn5+zXi0p8py2acjLlqJpURZINVGS4uYlz33/ezidnfLCP3mJRXHOzo0LfOdHP0oSpZ59JZR87fddWftkDVNAFIQkScx8PafWHXUTYw3sjGO6rmV5NuM3f/Wz/NF7c55ODvh71YYf+zP/S55+9nmc7ST73Q/u7ty5w6VLl9nf3ycbDLlw8SKXL13CoXjxBz7GtRvXuXjxImmaYX3PEicCEkndaSUX3YovycP7D2ialuFwiDGa9WpN10k/8q5nnv4Xo/n9R7/yOQJPUwBFGMdSYNYNQRjJQqMUzsliqX0TIbS5jslkTBCIO1+PupRViULcmvFTX6UUCpncoqAoCjor4dJBEIhethTHXIUgac4vpj1qlRcbwjAgyxKapg9gNyRJBL7JGQ5lEhsEgnj2U/SutUQmBeWIk5ggUEwmQyY7E5JE6AZtJ8JwoQK31E3OweGBpx2KC+1kZ4c0HeCcElQDtdXa4ZshpRyL5QznOpq2JIwM+/v7VFXNwL++sqwoNhJR0jdiVVWR52KeE4T4KB4xH+s6S1GIXsUYoaEOhxlBoDk6PiIMQymsW5lOS8xQgHM1xihMqFHKyjAhS0RLF4Xy4SB0YLz9vnNOqKBZRmeFMlqUJdY7WGujMIHQOTThdgfRfbSV9tQsI2imtZ2nD3Y0lRgS5ZsN2sBsdsK3v/0N7t69w/GFI67efILpzh6bdcH5bCGmBp3ouMTcqSUbZEx3BRFr244kSbBOpv098m0CP/Xzk2+tlWjrEJrrcCj0cykkQCNIWWfFCCGMAsaTIaPRQLSbmeish8OBUJlbQ2c7Gp8VKMivYrIjBkJVLbnFtdct73mLfa00Shm018cGgVD56qbPWBT6vXOOtiu2f954Ssv5+Zy2kcbPbk0U5KGVlD1CV4LVcsV6LVmIOKHk7kymHuVVdI1cr23XO7nKxhGEAUo7osiAammaisnOkDCQPFzjP/+ua8myRFgBwGq15vTkjMViSZaKqdnOztAPkBLG4ynOwv37D+R68m6DSjmyQcZoNMQYvLOxyCG6VpCQrrXM5wuybEAUxdvPvapKgkCQnCAIGE/GomPCsd6sWK0W/p6UNUdZGewURclgMCJNM8qipqhqnJNhWRgairJgNjtjcb7EaE3qf1ae5/JzxmNp4IuCru24f/8Bi8UClGMyGXp6vAy7oij2zuKivXMOb7YhNPbdfTGSSlKZuOKcGKG1LQpksFAW3om+ZF22OL9JjUZivmW7jp3JRCj5ViIgtFaesWFkKGEU8/lc5CCRIFWbdc5stmC12sj0F0VshMETxRGjQSbusm3DZr3y64Q07nv7e9y4cYPhOKOs1gyHY46PLtC1zsc4NbK3mAAU1I0MFlAK1zouXrpIFIUorXj77be3DWDXdRwcHHL16lXm8znOOcq84PjwGJTmN7/8JbRuec97n+LJp6+yfzimczIkbBuLNhFKAjKg33v8Q9YCoRqDEjOuMKTNDe96+v2kWSYOzTjyfEMQaKa7U6Y7k+05WG825JsNJ3fvc+fOHX7kR3+UDqi7joPjY5IspfHMDNnNZB/76iuv8OSTT1JVUtQ3jeSEy/ooa0/fhDo/TNRKkYQpgRaTo846iqqGfjCkDAaDto7OWIJQ6IfW01qN0Vy4cJHvfve7DIdDrl65yre+9S0AXn/9NbquY2dnRwacj9Ext83U7z5kS5clX/mms+9rPRLMoy/56903tv7fye994/Z486sepQI8/vz9c/Zr7MHBAUeHR5yfn2+NlbZP7H+vlKaqRUsYhBFvv32L/YN9Htw/wSgxGwq8m7HtZGCvsKRpzNHRAYNBwmo95/j4iF/+lX/Kxz72sW0jH3iT0M5HhA2yTDKtd3dlKOTrAmMC1muJW4tjYZBMp7ssFgs2mw2r5ZL3vOc9PjrOv3T/HqUeEEO5yjNI2rb1JokSjYc/b9bTmK2TYuvROcajXYKGlWXJm2+8ya989rPcvXMXpeClL77ED//wJ/jf/Nk/y4/98R8TA8lQfCjyImcwGPDZz36Wj370o4LeejmT7DFu+6mqXg/uXfqlwFdkmRTbAjiEkp7RNYSxsHT6mqE3o3QeVU4HmTcVk4ifwJupCsIrDvpVWVF7HbjzQyPrzYVkbxbgQ+QFEo/Udd7kqz/f219+/+ZXrurH6Pzbw4Gz28ZXKVAaojBkbzol32zAWQ4O9rl29QrXr95AG8Prr73G27duMZ/PMSaQxINQWHf/7X/9N3nppS/ygQ+8n53dqawBRIS+rmrbTsyfjBbk9yAjSxT1BgbpDnsHlyUKTgXQgqpW3HntaxyonI6At26fUh9dpU1jKgWqrUTOUlXcunWL3/nt3/ZRbyIna1oBmvqT0pQbkiRms1rLNeikuezaFq2kvmlbaT6NZ4I2HjWMQgES0lSG28avbxoZiBitxbfGfz62jzFqGrq2oS4L37QWbNZrloslq+WC5WLObHbGcrFgfn7O/Pyc5WLO/Pyck4cPODk94fTkIfP5nKoqmS0WLBcLVqsVeb6hKkvyfMPDk4c+ttU77tcNZZGjwoS8LEmCEDK5Pz/z3/0CH/j4i6zWS2780hexoxB3cYfZv/QjBEp8iCaTCXXbEIQBMl0B/BqivAQnjmPm6wWNEuQXpaT5bRrmZ2f8zm/8Gn9sYRjqiPJP/lHe+9Ef4OlnnsS1rRiv+WSHt99+a2tiV1c157Nz5os5X/nKVzg6PAIDu7sS7Ronsdf3LmiaVrKV1zl1I4yLvCg5P5uxszNlOBiIwWgre4oDXnj2D4/b8x+o+f30r3/J08pkEYuimCyTRk97C/LBYIBCUJYwFIRRDueNdhrWmzX4CCFrLUUueY1dZ7GdR70AfGiyoK2S0wZumzFqTABKEOKu60iSmOVqycMH94GOzkpGa1nWNG1HUWz8pihN1ng8Jgzl4quqiqqspEGOY8pC9FtRFG5pkEEo0SFVJZtLYALWa8nRm0wH7E6nzOcLAAITslqtBU3xMSt90wti9CSUz5rdXdGHCdq7JstSptNdxuMJQRCwWq5o6g6tAuqqFRdHbQgjQ16uWC3PffG+Zr0WpKxuOlwniLAJFEkScXL6EGvF+Et0lq03d5Dpf5oZhqNs2yibQJOmid9wBTGTz8SRJilZNsRaRxhKKPhms5FBSGAwRqED0UsrBShHqDNB770uMggM2mhxMgwktqh3ga3rinIjecrf+c7rfPPrL2NCxfHxAc8//xyj0XDr3FvVlr3dA++eKrplh2hBHY7BcCAbsRGqSlEKQi8oobh09whiEAp6aK3FaMPOzhRrHV0rbpB1XUMnz2MCGdAYAy+88Dxd25ANUjbrJW3XMN2dApbzmWimu86SphnD4ZDhcOiLHe2dBWVDbNtGHHPbVuQAZb01sundkuu6YTKecHh4KCwI21FWooMRV3WPFCMmaXLO5bz3oEocxQyHIxRy39VVw2g0wXZSqOSbYktxbeqWfF3hvMGa7t052walHEWRc3r2kPPzM4JAM9kZMUwnRFFEXZcoZVnMz7G2ZbVastlsvANuiVGGvb19hqOUqsppW8vu7j7n5wsWiyVNI0WjFEyCBkozYmmagrPZDNtZnIMgjBgOR5zPzhmNJqKjcYo4SUS/uFnhHFy8eIEoimibGmM0k8mIzWaNwzLd3eHg8ID1Zk0WJ1Rlydlszs6OuJdvfBRMZy1RHDIaD1mtluRFzjgTXfNytURr2WzCUNyJu058EHp31CzLGI0HxKnE4FS1xH2Nx2Mm4wl1LZFQEi0k7pOdtbRWIuSsR0a0FvMYPLXT+bijsiykiEgnaK8/lKKwJUkSDg4PODs9kybTOQaDjDiOiZOUIi/Y5DmbzZqDwwMODg64f/8+88WSsqx9brhDK8PR3i6T8cgPBZ1EyXUd6/VS8s9HQ9quZbIzZTwesylXRLHhytVrTHf3uHfvIXlRE0axOMUb0bSVVUEY+jgLFXDx4gUZ+jjHnbt3mO7uUhQFURjx5JNPsl7nnM1mhGFEVZZcu3qd1159jf/7v/cXaJoV7//gu3j6mWugalpbAZpNXhEGKUp5TSLf2/zK0FZofs57TxRFwd/4a3+bd777kMPDQ3b39liulvJ6o8h7SQy4c+c2Xdty+53bPPfcc+wMxnz6l36JT/7oH6GTTpOr16/T2G7rp6A9ImaCgBs3brBcroiicDsIWa2WxHGyRX94/LVaYQjEQQTOURaVGJL5TFdrHV0jyHAUBDRa3nPnnX+bRpqLixcvstlsePjgAUeHR/zET/wxDg4u8oUvfJHz83P29/f9ANEShdFjhdo/eyg8F9IjuH1DiDe76g/Xtwq+QO6/qpD31heAqm/i+r97zNVZmjz5s0OGBQ74kU9+kh/86PfzlZe/Lk668sIeHUoeZVmTFwXXrl1ndj7HGMNmLQOeMAwxyjfOAM7RdQ2bzYInn7jJcJgQhPIavvjFL/Oed7/HI+qSkBFFEUmS+GG75vT0VJrxIGC+nFPXDaPxSIp4H2viTxs3bz7Bndt32N/f5yMf+QhJ2mtdRUtbliV1LTpa48+BUIXldfbnzG+Kfi+W8yxP059TaQpff+11/vJf/sv89b/+1/nWt77FD/3QD/Hxj3+cC0fHfOhDH+L69etbVghA7jX9o+GI07NTXnvtVfb29iTVoqede+QVLwOxfnha19LkgDg5O2fZbDYopRmNhiwWC6H5G2murLM+u1eGJ8fHx7JmxbEMvZWSYZOXB3XeKM5au6V29oxE5xx5Xvh1UrSLddNsjfbkNCl/HSJXc38q+f2b39/zcCBQYD/EkYdWklzibEdZ5aSJoHjj0YhAh1y/dp33f+D9DIYD7t27z8tf/Sp37tzGOcdrr73KtevX+OQnP8nx0SG3bt+iqCvScExVFiwW5yijibKM1lpWmzvsHw7JYrCFIYoG7F64RmA1cRAStQqqNe+89gr7YYkJE27fmZEfXqbeGVC6jqHX0nddx+3b7/DVr7zMn/rTn+LSpUskidDxg6AftijSyNC1jaf+V77pVVIbei0wTtbXuqpZr1Yszs/puo7Z2Rl1XXH3zp1tc3p6esL57IzZ2Rlnp6fMZmfMz8+YnZ1yenrC7OyM+fycxfyc9XpFnueUuQzHmx5gqAqKQlDaphEmqAynJE4L3JYKXRYF6UDSWYyX8RWbDUVeYLRmMBCPj66VxJq2bSmtYpMXDFXAJqgZDoe88fK3Obp6ma9/4xX+rM1Ymgp3dZfZD/8QbS5mYQeHh5zOzkRj7k0WH1/7wkAkSOebBY2W5lcpxXQstOfF2Rkvffbn+clqh9gqfuhv/KesUVy4dBlXlWgtAFyWpbzzzjss5gvG4zHn5+fb5IS/+lf/Gn/p//2XeOOtN3j/+99P13WMxiNhuDlJOUjSlOVyBV5yM58vuHb1qmeE1tvUnTRLMVrx3FNP/YvR/P7Sr38RjbjTKhzj4ZDNeoHragLTkaWanUkCqiQIHGEIxjhwLcZAHAU0TYXCEWgt8Rw4olRyO1EOE4jBjTIGp5zQzZQVN+RBhAkgDCQnztqOvFgThoadnbFY7lcNYRgTmJi6clSFpWtjjNohTXapS0WZO5SNydcNddlKk1W1aBRd05BEISYAE4CzjTdHaNisK/JNS1WC7QKMSqkriyKiLHOSJGN3dw+tFMvljCCAJDbkmwX5ZkEYKAKjiEPN3n7McvmQ4SAkTSSaZzLcoasVxaYhUBGbVc5muRZDhkrL66gKOQexAQUmiIGUto2p65CqCmnaCHRvVANJMqAoGrpWUZYNWokuUGFZrWdo02CCFhNqsjQmSWMxDnCW8Wjo9auOKA78Jm/pbIl1CUmS0HZCpx6NUqJQM0hjqrIEC4YA7QKSICNQLcZYbFcRBpAlEU1VksYRw0FKoDV1WdFUNbbtuHPnNm+99Qar9ZqrV69yfOEiOzv7Yv602hDHCYNhymiUghJ9TNf5eAKn0QRYqynzhigSTaJRirYpcdQExqKBNI2wXY2io2kKnG1wtiWODFpZjHZU5QatLXGkMUFL3awZDCKck1gG0KTJkEDHtK2mKhx1pWgazeJ8DQg18uBgjyefemLrwJ0XBZt1gTExWkUoIqSuVVRVjQk0x8cHjCcpTbvBuoLpXsbh0Yi8mFHW56BKomTE+fkS6zRpNqRtHFXZUpctzmqwGgjoWofRIYqWKAykaVGOOArYbJaUhWzCRhvapmUxX9C1Dqcs1ragBfFtW4m2kgIjIDAxtgtwNmQ6OQYKnJP85+Uix3aG9bJlMS9pKkVoMpzTRD4OZjwc4TrFeLRDUzc8fHifPF8RBoorVy5grTBFgiBkMV8wHIzRdUa57ghNSpoMPAqtCCJNWa3pupI0C1gtTlmtZ5R1ThQLq6FpCtabJXVTYYz25hdrxqMxOHFPjZMRFiNu4HWJdS3ojqreEISO0SilbWtWy6U4W4cxre3EayA07B/sMpmOqeqcqi7k/okMm3yDCQxxJK6SgTcASZIYrGWzXjM/P6etWwbpgLKoUc6QRilxlpAOhsSx3Hd1UzPdnRKEAcul6G7arqNzDhOE1G1OGGrKoqLIS9oaukaxXhWgxCXdGDChY7U5p6oq6qYkCDVHF47IhhnL9ZogEv290YZQG2zdkMYRe9MI52qcrYnjAIXEn1V1QZomMlDYn5KXa9AdZdVwcHSVS5eu0XaaO/cf0vphoNP+ui9LjDbk65wsTokjcYdumpqyqalbi0VhlSYbDtnb3+PtW28RJyGb9YKro8tMhxk/+7f/Kt/4ykvsHMf8yB/7OE4rWqdxhDggjDVKF551IqZ9aANK41THcByD7uRaJ8A1hmJd8w/+9qeZjHd56umnqMuKJAqJgohABexP95mdndNUDUaHLBZLnn/+BTZFwd/62Z/l+OIlRqMJV65ckV7MQlPL3oNTBCbi7OyMv/ff//d8+EMfYr2Rga3FEUQyPEEpoSwrMYoJjcF1DXEUYpWiUbBuGjZ1jTMhFoGZlDE4A42yOAJwGqMCQPZi5xCDE6159bVXuXTpInXT8Zlf/jSbTcFmXaEx7EymJHEquv7Gowr+tYjBjNg3PN6c94c0bo8VFr4B01reU1mWjEajrawIn8jQN2wOaVzwdNr+OfsfsUU0feE4GA64dOUSb731DqvNyiP1it5HV2HE7NFCFERcPDrmt778ZYrNmrpqQUtEnbAj+sibnCQOMAHs7k3Z298hScQY8PDiMUcXjqWR6jq0CUnSjDwvWK3XYuoUGJquZmc6YblYoXtfECeDqz4lQinF7u6Ey1cu8a4XnidLJd+2bYVJZ3Eoo7fynXSQsVmvoHNEQYhtOozSlL5YNzgCrairgjSJsW3LIBtQFxX37zzgZ/7z/4K/+3f/Hi+++AP8a//aT/Hn/tyf4+LFCyRpjDEiZWvbmvP5nKqufIybw2mh6hdFwRM3n2AyGhN5unSgjY8+CjwVHDorn08YRqA0nXU0raxXYZSQlxXoAB1EVLVlMEi3OlFjDMPBgCxNhV7Ztl4eIvR/7T1KHJrQZ293vfa4E8pm2wrY0XUCSkjzLc2GmCRpgWV9pq8nKj+6bjzg0l/bwtB6bDjjr9P+ex4NC4TJhX9YAtpOsdxUFI0jr6HuDJUNOBgMOdifolVHGjne/+5nuTIdcvLaq3zjiy/hVhuaTUsYTVgVitdee4v5bIViyoOTJV/56rdZrhuuXr6GbSuq8gGHewlpErBaaHZ3j3lucszKtHRhRLRQ2Ezxytuv8JGiA2t4e7Vmc3iMsjXjKMDokOVqhQlD7t67h9KKD77/+xmPBhjlCJQlxKJtg+pq6q70++OcstzQdTVFvmazXrJezVkuZpydPGS9mrNezjlfnLFazZnNTlmtFsxmJ+TFmrLKKaucpq1puprO1rSdsK/CUFIDrLPEsRjshlHAYJCRpokMDwNNFIXEsUSMmcCIn0XPsNLCotBGTNLiRBJdojjENhCHEcaI+7NSDhNq0A6LQ4ehX5ehqGqCxBKmUEUNN4IpUa75wle+QX5/Rfv2gj/9r38/r3z847x06RmOLjzJupyhA83xxUPOz08ZDgbiW2SFIm+0xiE64DTL2JznDLsBY1UQtTnJzjF1V3P37C30K7/Jj/2f/yxfYsXnTuc8f+M5nrp6maopUR6MxFru3rnN888/x+HhAZeOL3B8dMjx4SG/8k8/y1e+/GV2d3b40U98QvYk61Bo6kpYE20jEs4kldjB1MdMRVHEYrkgTlOiOGa+mGMdvOe55/7FaH6/8JWXPZVGoZRjb3+XJIkEWcxioihAKct4MmKQDRgMhmRZShzFDLIBzptFKb9ZGmO8k59ke8mG92jzElpEQxgaBgOhMxdFzmS8I02zd/BrWzHNAqHQhqGYoChvltG2otWr65KurTHGEQQKVEddFZTlhraV4k0bUMqRZBJR0BdF1gvQrdcG101N7adJ4Ois/He1WtG1ottpmpqmFtOqNE0ZjkZMJmP2D/ZBS2D07u6eXECBUGlrj+o65zg9PWW+WGA7izFiCmaMFjMvb6cvxYCYWThPL3JeRyGaQ8kaLMuC4TDj8qVL2K6jqsSZ2BjjqYotbQtFUQlqkJeUeYm1gqjhTa7w0TzjyZS21dvML4nkEKQ899O2IJSsSaHJtbRNTdv08RIStZBmKZvNms1mTdu2nJyccHL/PvPFgvF4woULF7l69QrZQFy0lVI0tVCZrIUwFEt8KXY0TSMoYBhKJE/jnZ37DELrHKkPZ5cmWa6jOInJUolKSVNxCw7DUOivvkHBCR0kimNvriMmZMYEbDZi0tb6+JXZbMZ6Iy7QglTK59S2DZvNhuVywex8RlFIYRJFMXj9kdainam8AciFi8cYrVmv10RRyGg4ZDQaMhwNt5byVSVmc20r91G/yQfeBVR7XWoUBaRpjO3EQt86MXVrO6GBjccjsmxAYAQV77yWp1+AcX11q8R9XMsYpd/4lTf0aurCa8NLyqJCKTGCk6oYPzAQ13ilREMzmYypGzk/o/GYrus8lUrYH0ppqrLkwvExg2yAbVrKMieMAtquwdJJ9FmWCV2nks9dOWjaltFozGQijstlKayCLBtspQhhGLGzM0Uhg4emFjfW6XRnS4EdZBkmCIQ2bHvNtWY4GBLHMv1M04TpdMfHlGmRDOCoyorZ2QznHOPxhPFoSFUVEleRZjjrKIqStu1Yr3MGvsnNc3Evts6xqVaMhhJXEkXiTp/EMcpn9YpJj9Ari6JEGSOyDxMLqwY/XFQKa1uCQBPHstGPJyOCUNaC0XjExUuXKcqK1WqD1gGT8Q5xFLNerQmDgOOjI3bGKdY3BoMsE2pYVWICQ11VoCAbZEx2xAk8TjOuXbtBmmacnJ6wWEnGaes1yfsH+1g/AEjiiPVqxZUrl/znN+L2nTtMplOWqxVJHNN1HacPH6KUUL6zLOP5G8/z7Ve/yc/8zH9Cq0v++J/8I1y7fsnXsz361zdOTnT0Aj1KYatAaUdVF8J2sQ5nDcpphoMR2Iz96THj0ZjDwwPfPCvG47EUAXMxwLt//wE3rt/g4qWL3Ln1DkEQ8Oprr/HBD32I/SNx77bOUVYy1OmRua7tJGs5y8Ab+QgyJfds3zs+jkQFgTCxgjBC64C6bijKWkAnP+qUX+UhpXn/RCC4hjQXk8mYW7feZnd3yqVLl3jv+97H7Xfu8tYbbxNGIfv7+35/7hkZPTLbP2H/vL/7C/3x+Ct59CirijTLtjFLIFpykbL03yXrj1ZS8D5qQnq2WI+uSUN2dnbG7dv3ePDwoRgOKXmmR2dDDoXk+V64cJGiKBgNh6zzkryQFABnBZ2UBq53snWkacy1a5cxASilefudt/k7f+fv8OKLLxIEoRSKSUyRFxLb5U2pam+019cw/R6mjZHEiEBM4ZR3zRdpldzbPVLeX7L4fV9ABaFZawQZHo56J96OMJL7vqpqXv6dl/nlX/4sn/mlz/DVr77CM888y2Kx4E/9qT/Fp/70n+bwUJy9y7JAayjLUqL3ahkyh96Ap6rF98J4c6iyKPkP/5//Ic899yyHh4f0A5A830i8kH+tdssI9M2id8w3RhC0wLOyrBMfD/y+IgzBjs1GEKauE5lUP/QAhQkkt7j1ppbOswmsj+PrfFSW9e7qgrL760d9L4bbI2+Prne5/9RjbAb63/v7QeH5/v46BEGqpZ4U2Lf/GdoPdpx34i6riqLIWZ6dUZSFGN55Rs1kNOZdzzzHc8+/wNWr1/lHv/hLfO5LX5aYI9uSFxtuv3PK7PyMpq1ZLhdMd8dkaUhe3ufwaEgcK9YLy+HeRY6mh9RdR6hjjFV09Zov/OO/j/nvP83tN29zbgLm128wiBMMms06ZziUCKPJzg4f//jHsE4kRufzc85nM+bzOcvVis1mw/ninNlMohiXS8mMXy4WFEVJURRYTzsPvOwQI8BF0zZbyr4JJN84inx6TBQR+ocxhtAb9ilvChV486quE8fprmtpvAGa1GGPZGfWD0WkNpH6u78mlHeStraXwokcRWm5V3uKft1IxGcv36tqQZkjbYgb0FbzT3/ry/z0T/0UN69c4Rn7gDeagLkNGB8cU7c5xognyPm5yIy6TmQt8jrkulRKkWYpZV6Sr9Z01LSuYzDcBdewWpzw/ZcmPHf9KX7zqy/zH/zc3+On/uz/louXL4oHjxU2Q9t1vPb66wwHA/LNhsLLs9q25fT0lD/5Ez/B+77vvYxGUosVpWe/RBE4+fej0ZCilHSBMAyZTMYeiMxFOqXkvgmjkHc9/YdH89vvEP+TDmEZW7QBY2CxOBMjI+OAlqJYMp/PKItyq8vraS9xHLG7u8tkPGEynhCGIY2nGggFUja8fnOQD0oW/OFwyMHBgW8SAxbLpWiNq4raR70sFgtGozGDwYA4ioU+4BdDpaBtC5qmIMlCdqYjxpMBWRYTxZo0jdjZGXJ4vMf+wQ5RLJtTVVc+V7YWAydnURrCMCDwizRSL5FlQ2kO/YUihfaUS5cvc3h06M0XpNGoqj73WBPHQpVzTnLsQh8c/eDBQ8pSmp++oVdKDMTCMCBJJV4mCKT4Nv6/QSAP5TV8kW9sxc5fmiL5bEbs7e1tHRF3p7tEUQoYQR4xtK1jsy64e/s+9+895M7tezx4cMp6XbJcrGnqiqapUQq/QeYsvEFA/3rw9v7Wi/klT1Ianp7OB4rNJuedd24zny+4dPU6L774UW7efIKD/QO0DgiDiEuXLnFwcCgFnneba5oWZyEMY+I4IcsGTCY7ZJlkrJa+mdhsNty+fYdbb9/ibHZO0wjVsK5lgqh8tmG/iUnxIYtyEBjGY3GXVkoxGg65cOECBweHYmQURxR5zuxsxr27d5kvFnS2o66EUiMLmixAKFivVzw8ecBqucQ5S5olokVVoLWnumgt9Nquk2Yjirh8+TJBGPLw4Qlvv32L9WpD3bRCje4sQ69LzbIBk50J4/GI0GtyHR1JEpKmEU1T0rYNa6+FWa9k8LCzs8N4LHRlE4jrZ/96hK2oiWLJGU4SPyAIIpmUIzIE2zlOTk65d/8h9++fsFiuCMKA4WjIYJj6ethTwJy4EK9Wa05OTnnn9m2U134VRYFCUeSyScaRGCnFccxgMGA2O6PrasbjAcNhigkeZVP2tPG268ApDo+OuXB8EYWmKmuCIOLChYtcvHAJZ2F//4DRaCzZvNmAnZ1djo4vMpmMt+Yzw+HAxzXBaDRkMplshwUXLlwg87ThnZ0poDibnVFWpWh4gM0mpygKklQM42azGXXTYIKQNEmJY3Hz7TeiMAgxJvAIhQwxrKfitz7mRAo4KRpDb7Q3Ho8ZjkZEsRig7e8dEIUxWSYUrbquKQoZTvXvZWcqlOTAiHv2tevXyNLM6781QRBR5BV37tyjyEt2p7sYYyhL0fklSYIJDFVV+fxNJe8pSTg4OBCGj4K6aTg8OGR3d5eyLDk9m9H64tQYzXA4JPDxC4ERX4PxZAxKnKIrb2qzWq0YDUYyOPLO7ANPh3ziiScoioJf+ZXPspjN2N2f8sK7nwftHqMeelQGBXhjJN9QbItaP/SUzdygfeTWer1mdzrl8uXL7O3tMhgMRB/mY53uP7jv5TmKg4N93v+BD3D37l2OLxzzgQ9+kDfeeIOTkxPiOCaKBInoum7bQAMEYcBv/PqvkyQSDRj6WBzRTfoCffsQE8goiknihGwwYDAckGaZrFePtXmPHlLq938WbEHe+727d9mZTLhy+TIPHz6kqkpefvllgkD2nLOzM+pKtH9KSwP6z3v8s69HHqHXx/bFbNu2rNZr/5E9eu/av2flEbdHzYSn9vpcX4Cmbrh16xa5jxj6vQ5Zb0Xn2bYtzzzztDd0DHAgAyVPG+wNk/p/d/fuXT+IFbfs3d1dfvVXf1V+nn/ePM+3juGdz/A0gfF7p3yOfbxY4pMk8lzkVGVZEoahONJ69NMvnX6g2jf7AgJUtcistNGUVcUv/MNfoColwu3VV1/jz//5P89P/uRP8kuf+QwfefFF/q1/69/i3/jf/Ru88sorzOdzvvmtb3Hr7bdxfm8UxFszGo3IC/GVGI3G4kNSFMSRyMactezsTDk+PiZJYj7zmc8AiqoSnXwQhKLj9JRs58SDom9A8N4A1ss5rLWEni5eV96tt33UtEoj3D8kGcH42tF4qnPdNFuqLYjWtPUpBtI0e7Cgv7bkhfV9K9A3uHJ98th/5Rr0DXmP/Hr2Qv+6lAdfnJNYN+0HqNvrB7aOx9K8+5/sJJ5ovlyz3GxwSlPWDWXdsH94yDPPPsNPfOoniKOQk/v3JDLJWfJ87Yd5lvVqwd6eZNd3VgAHMUcT06IkSWlwBMqgHHQRBAqa+6fw1bfZvPxdzLphXuaEaFwje01eFARByOc//3n+s//sP+f+/fsslwsZ7vSsFCO6a+Mbe/GoSLdAl/WMjSAQk1Djh4BtJ+chjmN2plOmu1NJZPHNsaw34mzdtA1VJTGJtQfN+jVba0nqCDzwI+uJrBfGCMtC+2sEP/BTSpMkCYOBGLtqLWa4Mujx8Zux1NNJEtE0tWcO9FeLjA/jOCIKAoZRQhqGfP3ll7nx9BMkk4yT1TlZmpBozTBNcU6a8f45jDcfxGvg/dM+uuicj77ShkZDrSxZHLM72eGlL34RlwTcXZ1x+OQ1/p1/99/h4vUrlD4m1PWOz04cmnemU09hlmi89XrNwuub+2t5OBSy7tMAAP/0SURBVBzinCScJEnC7u4uu7u77EynUpP42ihNE8BnvztLUQoYJuk4f3iOP1DzOxwl7OwMmExSRuOEslpTFEvKes1qfc5ieUZRLjk/n7GYL6jrmjAUlzLXu6I6SxTJhRQYw2g0YrIjLpJpmvoLU8k0hUfT5dBr53Z3d7fF/nK5Yr3e4BwEQegt0ZfM56JNK/33iZtwgzINUeRQuqFu1tTNmrbL6VyBpSQIOsbjhOE4whjQxqK0PLR2GOPEwTbSREmANg6lhBa32ZTkm5qmhs265uRkQZ7XbNaFIHChIU4CWlvy4OQO9+7d5cGDh9y9e5cHDx4wO5vR1LIZ4rWf4NBKonqsrVHK0nU11tYkcUCWxQQGjLEYbVG6Q6kWRYtzvT5XJoomECT64cOHBEFInCQkccrBwRFJnHoTm5q2BtcZjE7QOsbaANsZ6sqR5y1dq9E6YrUsmS9mdF1DFAkyPx4PCUNNFBnSNEZrR9NIhqvQ3pNtobC7u8dgMGSzznnzzbd47atfY7Pe8ITPBXPedTYvxFxL60Don2h2JrtMdvYYj6cksdBn28bStY6yrJifL1gu1nQWug6qsiGOM9J0SBSmGB0RxwNGQzGmCQJBv60TlFMpGXB0XYsxWpDRRgrv9XrlG2ZZrKwVnVIYhlLoh6FM2YMQh2yuZZnLpF9Zb2xWA5Y4CUiziCDUWNfi6NBGkN+2abc138nJGeezOc5pbKdomo7VKufB/VNmpwuKouFg/wLWalbLnPl8wWq5ZLVe0HZC8Va6YbqXMRwHOFUQRZJhjddhDbKMixePMUYMfvrpeL95OyvXYhRGxFFCGEa+ZBZDLJxGewplVTUYPcA5oXIPPVJtAkcYK+LUkGYxYRThnMHaAOcMoCmqigcPTyiKCm0k0ms8HovV/mjEpQsXZQNQiiSBOFHU9YquK4hig1IddVNRl7VkgOuQIq9ZLXKMSVgscu7cvs/JwzlN47BW89abt5mfb1guct584zZ37jxAq5C6qShL0b4qJfESrc+YHo4GxLHEHlRVgfWuiEkSkaaJZ1dI49q2rdfTJnRtx3g8YTQao5QhDGKCMMYEEePJlNF4hzBKGI7GNG3HepNL3nMk56ssS6x3ng1Db/rSSsEozzuSWJs0Y7KzQxRnBEGM8vpth6NrW8+0EO8Cow1ZNkQpw2x2SttVdNayXpe0jSY0Iw52L6FdymqRexlGjqKVIYWnC9ZVheoHR1FINsxkSu+LnyiJGY5HtJ1luVrRND6+rbOSrR4EnJyceP2fo2sbLl28QNt2hGHE2dlMDMwaKTrGo5E4xSbimBmHIVmSMFuc8dWvfRViePrZm2RDgzINTokbOcr6a9eAC32h8XjJK39saqFpam08Mqt45Wtf5+///X/AW2+9SV0LEqu10CDbTgxByrIkjiKeeupp6lp04s454ijy6HiO0ZrVarUthMEzKgCF4ic+9SnOzmbMz+fSGGvl49789yj5vr55kiJKnkIrjfFu39LYOhQWvX10KGSf0KpFYVGqQ2NJ04i2qbh06QLr9ZJ79+7x3LPP8gMffdGbR1bSYHXSSHTeFOjR8Xi19s93BD4L13gTpKtXrzLd2Xn0Hh+dIuh/0mMo2uNfxxd8kUeNxOzq93htnlatteyzebHhYH+f5WohxV1ghOyiNdoE0sCYAKWFupoXJZu8xDmFMSFHh/skccxrr73qY+4Qo70wkFQHK4wtHWh0oIhioVhaK413VVWs/XXhvIN3/176oZfzRezjV6wUnuLJEPsG+tvf+haXLl/mL/+n/yl/4S/83/jmt77FweEB//6////g3/3z/y5PP/0Uewf7LJdL3njzTYpCqNlnsxkrr5kUxtGG09NTj4SJ0RpOzL+CMNwOwOJY4ps+/OEP8/nPf56ylMElW/8XuZf6j6DfW/rPIfI+HP110DZiJNT4xtf1udY+aUB5Q9Xt17tuC5g8Hv+ktOSltp72bDsr1GgnUoN+ALY9Hv/940d/r27v2d//eDRO+x8+rB+8gTxvjy5XylA6w6JquX16zu3TOTrJqKxDJxHv3LtDEBuOLx7w7/2F/yuf+MQPEISastrQtAV7+xOu37hEEDifwtAShoLOC0MvoQgMAxcQdx2LsMMEcLMM+b4y5vlNwoU8ZElHYMF0jjAICEzAZrPm1W+/ypvf+S5xkuCc0O/DKMKEAZ2zFFVJ44cMjx/Km5322lbnX0/d1P6jUGA0aDHjbG1H5yxWgXWWumup6oqiqrDe50KGKzIwk/vD+ka4l7N876CkX0/UY2wCuf8j4jgRBk0gmn0xa1UigzTCyJP+RNY9AUmMaIKdZTVfYZwhaix3bt3iuWee5if/jZ/mwdk9bh4fwumcyaZiH03TVVtDUZDXgV+t+2vs0ZBW7hVlNJO9HVZ1Qek6AhT1OmcSpwwaqFzL9HCfD/3gD1C6DhWJm7o01jKAHo1GXDy+wJVLl3nm6ad5/rnnuHb1Gq+9+ip/4S/+RT73hc+TlwXL1VKYePlK8rKVxMbWdUUYBhwdHjIZj8nzDXVdEcchWZYwHEovILGtf3iOP1DzG3vUJwjEcTjx9FD8Iq381KfrOubzc0E6koTxeIxSapvfu1wtWa/X5PlGjGXSjMAXcm37iKZgrSAenXfu6ydK/fSsLCusz5oaDoZ+giPNslBk+4tHjD14PA7FTywGA3GE7dqOopApa5ZlHB4esrMzZZAN0MYIfaKWYO7OWozWxLEgKrGn34mWpGQ+n/um9j6bfLN1IZbF37vztq3k2HmKc5ZlZFkGQJqkQnnzOtF+4ok3nVLKuydr7+bob17l2TbOT4j61+z8NM05WK1WbPINw8HQf15CP6+qijAI/WYsxjNaSTaf8fE/gddKKKW3E+HAI9NZlm03wSzLSJJkiwhqLT8DBKnVWlPVFbffeYfvfOc7lGXJ5Sef5Pr169vpb9d17O3tEgYBVSmu4P00P00TJuMxh4eH7O3to7XxG/QZ8/mC9WbDZrORvDelxKDF0ypNIKZVq9WKxVKuw76IjeOY0WgsKOB4LGiKb1hW6xVlVXI2m/HgwQNOTh6yWMy3WYN7+/tMJhNSb5zFtigVulU2GDDdmXpEzzCdTklTOU/9pBrYTrCbtqXxdLKiKHjw4AHvvHOLzWYjplkDKYS10ZL/6qNZjM9MruqasijI88I36440FeS1v4/kPvCfjYIkEddvWWg9SsEjCpf1ZiEgzUGPZPT0+/6+VI9Ri4yRaLA0lesiyzLSNCVOYsLo0b3YrxsPHz6k9fnC57PZFvXK81wGYCMxj5qMx0wmYvq1t7fP/v4+k/FYqIaVZPk6byK0Wq6YzYRibq3k6965c4fbt2/7kPeHPHz4kPliznx+zvlM6Frr1dqjAxLvVPp8SMkArdmZ7hCGgs42bUNZFqzXMgjJMonI6RucNE0ZZAMmk4kvIuWeXi6XzM7OKHKPosYxbdNQFAVaKwbDIYPBgM7T6Z2VeKzz8/PtgFGGfgu0FpfWTb5BwbYR67puO1gLg3BLJdNeY7nZbOT7rCXPhUXT+agCOSdCZZNrTCbB+GZltVphvbGN8jmIKEFx0jQjisUtGqWYTCaMxxPZA5ZLnF8bQIrfsio5O5sxGAxom5bBYCBocCCmYOuVGG1kmZyPmzdvov29U5YF0+mUsix5+OAhd2/dYjAa8sEPfpDQmz79fke/Zyjvt9QXUIHPiK1rcdCNoojlcsn9d+Qa7el7fZNktOH4+NjvER1P3LzJbDaj85mjxhj+9Z/+aXamOyyWS46Pj7drcH9fKW9edXhwADhG4xGgqEqhyfpXLA9fIymPHnTeJf/Rc33vv9j+skW3H3se+UuKouDk9JSD/QPiOGExX5BlGXfu3vXnA/I8p/ZrU+gzqf+5Dr8+/u7H48+njeH555/nPe95z/a19q/R8SgKpz8VPPoPII2U8kyHHgn9/Q+PqChBaQ8OD0RaMRx43aj8bCm0hW7Z77e2syzmorWXfXzAtWvXeOmll+Sz9LFwujfj8o2aQhBs5+NHqlLuVevXLPCooEds+n/XN1XON6Dy6tmixV3Xkfi6JggC/vSf/hTHx8e8973v45Of+AR/8S/8RT784Q8Te5S6riqybEAcRWTZwO8Zm22tp7Ris9nQNA1RJPndVV2RDTKh7HpH57t373Jy8pC6rnnve99HnhfcunWLMAiFneUkgQF/z8u1J4fyaH7sM8W11jRNwybfbBHw1kd6dZ6CHpiAtvERfh6Rb/pmua5l7Tda9tZOBgtd12E9urjdxx4bnjzeqrrH/9zv5/73yl+D9GtF3+h6HXp/LTz+JNYjvPJ1f38iTC/ZY0WT3LML+v058gzBqiq5f/8+9+/flwHqZExdVljb8exzz/Iv/8t/kk/9xKe4cf06Situ3rzJ9evXcY+ZjQWBMBmEAu/vW8V2kOJ8ndjR+ZpXBgydNw4bTybUTc1wNOK973svFy5f8teLfEZ49NIYWQudb057lkvPGEvTlDRNSLxZWRyLd0yapsSxyADyPGe1XrNer7e1Zr+g9a+1l6PJfipMhbIsyfNC6pJtvrWwD52/VvEfqRizyr8PPUPLejd9rfv0FN80b1kmctqiyLMxjG+efU11cHDA3t4eSomM4uHDh8zmM1YrqUHCvT2cc4/MU/tN5/G90I9mt8dj+1Ld1FRVLQyv4ZCiKJlOp3zg/R8gjkS699033uCXfumXiKKQurWeBSuDQOcc3/3Od/jtr/w2v/lbv8mrr73G/fv3WecbGb7luSRRwPa/4gwtHgxKKZbLpWR+JwkOJ3K/ViRict5iBsMBw8eGtX8Yjj+Q5vfXvvxbrJcbFssN69WaNB2wu7tLEAi6MxgOiSK50JX/UJtG4mqs7VivpYBardYyqY9jb84iQmqhdcnH3m8CcRyxydes1hINslotWc7XXhsnOjCZJmqybEASp6RpitEBxojGpW0lokVrzWg03m5iw6FoJsMwlMbWB9E7EDqp18WC3EAm0JIj64ubrm3QWmI5kmRIkmTUVYO1QgF13pF6Z2cs0yED0PmH0JxGozFpmrLZCII9HAxJvL17lmZbapzRBuMpzdPdHYJA0zQVURQQx6F/fo3W4tkSeOfX3hQA2NJ716sVm/Wa8/NzVssVm/UGYwJBiqLQ34+yYASB8aiWYzgckCSCdgWBz8h1loPDPYbDDOs6AqNJ+nPUdt4tOqNrW4pcXJbPzs54/bXXaZuGCxcvcvPGDU9blE2p187WlQwapCFTlGXBZpNvJ7dlVbPZSMzRZp1TVpJt29NfnFOEQUTSn8dO8hqFTpUSGDE2q31Wb9uKEzbIRlQUBUEQbJtLQc/FHt4YQ9OIFg0UR0dH1E1NFMVYJ3pm2bgUSRIzGGREcYhDmA9ivuCHO147orVCaR/h4Rf3KJJhT2ctrXeljKOEOE4ZDsc4h2hqVhVVKcHiDmEOWGfZ2xsTx4bJzpDhMGY2f8hgmBCYbBvTpJWiaWsGA9GSykLXO1wbOit64l571natFB5+Ot/nYRojgxFjApra4ZzxCFEl7zuWgVTbNhJf1IJSoRixVQVN4ylyoejGrZXNeDAYgJNmTmvNaDj0G1NJECi0EUprXVdUlTgTOqfYrHMG2YhhNiIKE9rOMhqNiaIE7amsgRFKXlXVBCb09PkUrQydLYjjmDzPxYzKDxv6TUCKIV8AWYu10PmoLoBskJJlkj+bxH2cGCyXK6qqQSnN/Pyc9Tr3lMuO5XLNZrPBWsd4JM2ic6Jtl0ZS6Fl5LghsFIWs1zLssdbRtJ1kuiolJjuriqbuKIpKqgZvFJgkEWFosE7WubIsiOOI6d4O2ijqxlKVDtcZulaxXuVgFWGgiQLFII0YZIKohUEokSV+CGK9xGH/YJ+mbUiyFBMG7B3sMZ7scPLwjMVqiUNjwhATyPq7XouWGCdo0eWLF8k3a4Iw4J137qADicQLw5Ann3iCpmlYr5Z0bU3XNly9fIk7t9/h7/ztn+Wbr36Vj3/yg3zshz4IQYmlxSnnNeca5ZkGoDFGdF94R1/nwCKDJNtZlNN0rWI83OE7r7/BN17+Lu///g96Cpx4FshaK0NMQJrdIODWrbcZDoZkaUpZVUwmEz79S5/hx/7EH2exXKG0GP70tbjWhs1mwy/+4i/ywrtfoKwqlNfGy0CkNysUuyZQnvYo591a2TuLomS92shn4dFfjfPIrwPVCeKLlcxRL0XI0gRrJZbwO6+/Lv4UwJVLl5nNznnw4B5aK3amYvLUF//SH3xPybYtVn/30d87/8zDF4zOObRS7O7tcuPGDb796quonkLKo8g29RiC01eL7ncVknI/WkmG2DY8bBtpfFxWjyK2bc3FixfpupZXX3+DtlNi0qm0jxxTgMNoUEpqguEg5cKFQ18kC/33b/03f4t/+cf/5LYBcE6aLqUU2miaTtbnspDBJMjwRT/WGForhavzg/tH3Zj/bX96lQz70yRFe/dZ21lef/01/vbP/Ryf+OQn+KN/9EdJs4yiKig9DXqzyWm7zqN3Eu9XVRWHR0fsTqdUdbmNdknThOFAgAApcg15XhAYI/RiP+AJTMClixd57bXX+PrXv84P//APb5vHphX6bV/I981I//kVheTcWytoYOtlZSARkf0Aq23FdOfxRrO//tTWT0aGqtZaT40VEMEJK1hOmwTnoJTuz6g/nY9dtz0a6x89hZo+NtA3vfj31Ddcrvde8YO1/nV+z8/wr1ee8lETjogJ6ZSGwNA6i/OU37IoOTs7p2lb/uE/+od0WP7Up36c3b1dwiTiwf0zkjTi2eefJE4N1tbU9Ya6O+X69WO6rmT2sOLZZ76PIB4wXLdop8iTADu/x5uf+SzHX/sud4zi7aMJD971NGHVYMKAsm5kfzaGa9eu8fzzz1GUpY9fCmUt6zqqRnTgebHZane7TvxVUBJfpD1Q1XhGXdu2zDcr6kZ+RhRHQpMOA7T33LFO4nPgkWO8mN8+DrL4Afxj68GjtUKa3Nanr4ReI9z/XecjWYVCLYw4pRTGgENYgW0nbLhHAxQPOnmTzLJswIqEbbK7R2kb/tu/+3e4OZjy8O/+Cs+//GVee7jh8InneGtkSEyEUprDg0PWazE3bFqJ1OybcFlxBORbbTY0zkJVYIuayWSf/+gv/QeEbcn3//Z3qO+c8ul/8hn+61e+xr/5v/9zDMII7TpaP9yz1jI7O+PZZ5/d1iZVXVMUBb/wC7/Ad998g/e9//t44sknKKsKbSRGVik5X3VdMzs/5+rVq6zWKy9xFEAqisVjJ/CRs0prbly68odG8/sHan5//tO/Tp43rFYFOENVdbSNwzlFkgxI4ozBYIw2ImKPPJrbIy5N02554MYYkiRhf28PtMFZWdQUymtTpYDURuNcR1nmnJ2dslovcZ32mk3LeDRGoSnLivVqw2q13tKhm6ahrmuqssN1hraF9TKnKlua2mI7yLIRxsS0jcOYmDgaoAg4X8xYr1YkqTRyYRhy4cIFj1BJ4a98XnAcxwxHEwCqWijGfeZonovN+HA4oO1aTKgYj0coJIvOdt32dTaNxJuIwc1j5kNh4B02IwbDjN2pmMe0bY210mAao3F4lziEJhnFqUe2ZSJj/OJgjJECzzpBf6qaJEnZ2R1iXQO0VHVOnASgOuIkYGd35HXda7quQmmL0SFVVYlrcBwz8lEO8/k5CkXsTQmSJKGqKr72yteZnZ8x2Znw5BM3SQcpYWi8qYZQSZLkEeXEdp4J0D5y9mt8bt9iueL8fI70GVI+aSOGT9pn6MZRwmaTE3oTn6aRz1EWAdl40zTCWUdV1SwWguKKxiHFerrpeCyxOcZHJY1GY+I4YbVaba8HozUHB4dY30S3XhtmgoCdnR0ODg7FUKjXJ3pqdZaJBlQmpn4BtpYkiRlPBC1Syufc+Yn4YDhkOJAoiNprl60VFZ/1G0nb1nS25fKVi4zGQ0ajjCSNvSNiSGSGpFkiw6mykMLLCJuj9CyLLMtYrVdUlWxmURz5AYosxs5r2ozu2R++GLEOrWXz6s3x6rpik2+YLxYMBkO0Cmhbi9YRVS2ZzEkqmbrOwfHxsQwGOn+PeBv9PM9RCgJtSGLRpVRVzWq9kkidyQ6BCUjijNCEYBVN3RFHMUUlcU2j8YjYG80458iL/LFiWCK72rbF2Wb7etq2RSnRvmWZMBzKssRZSxjIphDFku+7uzclSWLyXBDSwWBAEEbMZufkeSF051BQlLquGO9MSJIEpTXrzXrLOhiOJPd4vdnIMKguGQ5S0kTkA0FgWC1XjCdjGTA6R5ykaCMu4rPZnLqUhqqqKuq6kgGL6ojigM7W7O7uAJbOthwfH6G0DCfbxgEBYCRazg/gmrpgmIXsTidkacT+/p4fhLT+mhea5/7BPiYKCCJBhI8vXeDCpQsUZcN8vqKoRJISRTGOR7naq9WSIAiY7kwYpAltI1q35WpFlg2w1nLpkmjfz05P6NqG5fycC0dHTEYj3vzud+hsSZg5fvxP/QiT3RRLSdOJOzlO4axQzVTfJCkZYvUkYQClvPNuFNM2HbiQKEx54403+fpvvc7TTz/Dwf4BBwf7lB79jSOJk3LO8e4X3sVXX/kqi/mCvCiwbUvktWy//rnP8eEXP0KSZnT+fg0C0cc1TUOSJDz/3HPU3iBwMBpSNfV2COgvXBlQdoIcKk8fl2ZcIrLOzs4wRlPkG9I4xDYVUWhompKyXJMmIUYr9vemjIYZV69c5saNGzz99FNcvHiRN974LlVVkSSJ7KmrFWczYT089eSTzM5nZJkwwaIwovMMJTHhE6p2b4YUJ0JX76xkqf5ex7bY843Gvfv3+ea3voX2RVu/tvB7oId9Q4VHKvqGJQgCAl+wt23nG1+p5vp/LXupSFysz2J99rlnuH//IZ1VbNYr2roWY8LQMBxkBEZhu5o4DBgNU27evCafibUc7B/w0ktf4sb1G+zvH9J2ErXTdlKEtm0LWgruOOxZY7KO98V6v0/J5+w/a68FVFoaJ601Juj1khJ1hXNbtPDT/+QX+an/9U9z7fp1irIgL/Lt+t6/+bKUxn65XPH2rbdZr9Y89dRTHBzsc/udW5yenXL9+nX5jKOIopBooCxLhVUGDD0A4Xwzez4747nnnuNnfuZn+PEf/xNY5xiPR6zXawEFPMNJ+wFF4xHc/vOU2k+eqx8yC/tNaMtyDYjBkO41tlvH8UfouvUD7KqUODetNEUukh+JDOsRuMajfyGF3/t6Sm1/jcip9c2rfy6lPGr72OF6PwHlL7Rtoy+Nt3y9b3x9Y73de/qmTaFN6N3pLSiF69FH5HWu12t+7dd+laKt+PgP/SC7h3t8+9XXODtdcu36FcaTDGsbjHFUVU7dnHLx0j7QsZrDjWvvIjIDhlUHxtCZluLkHe5995sExxHlu5/irTRmc3CRZbkgGma4tmOQDcg3OX/lr/wM5/Nzrl67Rt3WolnPMlo/yK+bhjRN/D4rBqd125B6r5D+/VsniC1KoULxcRGWYSDNrjdH61lnXdfRbYfPDu17CWliBfQQyZqAJlpLrafUowHKI/bnIzp0HMdSO3opGH1sq8JLhGQo17+WrrNi9uM0TSOGu1VZMx4dEidDNrYmzFJqpbh540n+F099AP1Pv8bz3/wdXrMRF97/YV7fTxgHEv958eIlirygaRqGA9n3pU6Vhl9pRRRGLNYrdBgwbRyBhTcenvBf/Gd/mR/7+Ed5/3/xy5x9802+eXafVy/t83/66X+TvfGQopZrGn+uZ7MZ737h3eIbNBqxs7PDaDjkZ3/uZ3nzzbe4+cxNnnjyCVrbUnqWx2g0wgEPTx6SJgllWbFYLIgiGaIrpaQet47IA4q2c1y/dPkPTfP7P8T9+f97aA+fKyXFyvxcKHHz8zknJw+ZnZ9TFpKx1jc+bSt0FJneyY078FmI1nacz+dYa7fZuf1GKQuURObUdc3+/j6XLl1iMJDM1jRN2ZnsMBqNGI3EiKYoCsqy8g/JvxPKjUzOA0/Nq2sxyTo9PeOtN9/i/r37vulZk282olEcDpns7Pg8W6HfhaFkbY3GI3anU6bTKXEseVu5N9qx3i2uv6mckyl8XVdYa2lqEeobY/zUShbx6XTKcDgUGnUSY52jKMXUSyuhM6re8MIjC+PRCK21OAGOJ8RRJBfyaEznkW7nL3hBFcUB8XGH5K7tCIOA0XC4bcyEnjiWf9s0TKdTcf/t80LDgLqSi393d8rJyQn3799nNpvRNg1ZlmGMmEQNh0POz895+bd/mzRLuXH9BrvT6VZ7IE24p4b5zU4e2rt8yvWGd6ozRhzCbT9hdbIR9u9Ha8kN7unDCnGHDgOxZVdKMZ/POT07leaxrknT1G+Yj2gy6/UK5004FosFZ2czFovF1nTHGE2airuvUorFcsm9+/c5Pz//no3cWcd8vuD09JQ8z6UYCwKGg6F/PXJPHBwcsLu7i1KKohCKbxIn/t4oUT6D2PliuarF6KGnhKl+Q0VolL0BUlmUvsEtCXwjPh4L28C5Xssrxd/5bMY777zD+fmM8/Nzzufn1JW8P+eE9ltWpWiqvJlIPzDvi0/ZIPpASaHutd7Bsa5rBp72vLOz46MyfDHjEVT8lBG/3ggdL9s6oDZNw+npKW+99RaLxYKiLAVJjyRLcLNZEwQB47GY3xWFUIJnZ7MtrS4KxWQuCiPyPGc4GMrrGQ2Jwogszdjf8zT2NMV6F/a6rslzGdTU3vBCeWqlOC0LfX6zlhzjnha7Wq23pmLKozvGI+rifSCFZZom7O/tM51OmUwmPoe73rIQ+s9wd3eXy5cusbOzw8VLF9mZ7DAeS+xIXVdUldD+klSoZM5nKSZJQhBK5qu1VtBJT99UnhESecp2f6903mm3LzBGo5FHKzuywWC7bnetL0q0JkmFfSOUNmniJ5OJR9iFOq69dMP5vPeeVjWZTKjKUkzkyoLhaEie58RxIhcFirWPgloslljr2N/f513vehd37t7l9OSE559/nhc/8hG/vjzmLOuvVfpr7Hvr1n/mMH4IF0XSTLRNI9E+2jAcymCqr4e1d5ddrpZcuniJupH9ZP9gn8FAKPBNXXPv7l0Gg4zXX3+dLMsI/JravxjnHGVZ8vP/4B/I/tm1bDab7XrS3xvfe3iDoDBks5HBXejXitK71SsUcSIsiqtXrvDiRz7C933f9/He972H5559lqeeeprrN26wt7+3Hc4Nh0Nx+K0qRqMhn/yRT5KlGXmR887t2+zv7/siVlIZ8Oeq9vTDuq7J/HVQV3JvbE/Y/4ij/4j6db5fH7Zry2Nf0/qR0Y5+DE3s1/XOD6v9WXz00fv7MYokzshZy9179whMwOnZGTjHcCgSIWsteZ6zXC69rESu5Xe98C4Z8JaVrFlxzJNPPMF6vabq916PUgVBAEqMoDabjWjpwMsQ5F4UmuEjvaT29M7I65dl7ZChedOItrX/vtSvk+PRmPlizmAw2NYBVSX0fdM7KnsflSiKeOGFd/HRj/4A7//AB/jgBz+IMYb5fMHR0TFxJIiOnENvyIg0KFo9Wgutd2sej8Yc7O9z7do15osFe3u7NE0rTt4ede5RUXlvj2Q4YSisqDAQWq4weZyvA5ABfhCIOZrfq7tOXJ37R+trg65HYPsBAmwNN3msmY3jWJ7Lia4Vn6Fc+5/t5Ju312N/L/7zHXLNue11+8joyvY/o/8+3xTKa3907Tsrw5XVckWWZmACzs/nPHjwgK/89ldo244bN2+wM92h9BIdfIJE5GN+rNd/Gm8UyCCDrkMbzWuvvcrFixd57gd/kA996MMcHR2hlCJOEubzuR92OGazGW+//Rar1QrX07Wb2qebyD7Y10XWN29RHIs7v7+Hai9HcN4VOIoiar+H1lUt12rTbJkbdV0LoORR5LqpPRgh+6+syUMZIiu5X7TX84a+9tdaAAJ+j3W0riv6gUs/yOlrdjn//nN77HqKI/EyisKQsiiJ45j1ei05ussly8WS3d1d3ve+97FcLrf3dOcZFm3b8uD+A1577XVefvnl7TpdVT0b5J89tFJkgwG5N9T79re/zfs/8AGuXLnCplpjjMHCNmGmKESu45zb9kC3bt3iS1/+Eq++9hq3bt3ijTfe4O7du7SNUO77/Q6UGH5qGda3bcPh4SGj8VgyuLXm6OiIkW+gD/YPxCQ0CCXp4Q/Z8QdCfn/hlz9HXXUEJsJaR5JkBF5DJgVgIxqPtkArmfqu12u6rmMwGJBlqW9SZDF2TowQms5RV4KURVGMQgqJKBb92NHRARcuHBFFIU1bk8QjkiTzN4UgermfmjSNUDKVkkmHcw6lQxTi2onTOOtoO4ftHFXVUOQlTd2CUyhk0qi0NPBJIllhYRgKve8x19XAh6bbztLYBlS/oAd+qdMEgRQh2utzB4MUrcVJ2XoThjCU4h3krtRakOzSF891U5OvC6qqAmeJkwhnLZ1fPKqqwgSGNJWmU2vlp6XSsFRV6WmJjqZp2N2dyvvYamGEKhyEjs62grJGAXVVorQ42A2GGXEU+oJQXIujQDazuhLacJHnbPKcsii5d+8+X3vlazx88BBQPPnU0xwc7qN0r6toqeuKyWRMmiWkaUzoreRxDus6jBanvSAQKrXSorVo24aqroS67kPIm0boptq7E7feuVlrcZWWRkIWVGM0WSpa7TgKWa7WlEXprw3oWkvtr4vNpmCxWLKYL6mbliAIGQ7FWbZf9MNQEHCJe7LStG5zBYXx0DdCm/WG8/k56/WaJE0oyoLlYknXPdqUklhMsOraf3ahfN1Z0eBkabpFs/F6P2MElRV6jixaQWgYDLJtGDvA6ekZt2/fYbNqWHntfeOzbrWWInYy2cFat3UHV8qBhiSWvGdtxPQBJRNJ2dQfRygsShthIjhhI1grgwBjQqRnVlRVIxsoEhkynowJQ0GMo1A2xCQVt8/NuqcDd0I/VIoLx4c0TUNZNR5V8dm2dUNZVKLzNhJ7sV6vmC3PyLKEJIlZLM5Zr5ekWUqSRozHI8myRKiMu7tC65RN00+L/Wa72eSs1xuUMozHOyjl6bGe0iX3wWY7+Ot8jJts/CVaGcajCVEUcnC0jwkMXdeQ5xvJFnSisVpv1oAj8Bm3xiiaSoY1gY9LCYyhKEtAkWYDnJOBTRjH7Ozs0lSinzJGk6QRzrW0XcVwlHDlykWMgcEgZXdvF+csi9Waomioa2m860oi3AIDTZ2zM87IkpA4MERhyGx2hvWT+DAQd+Q0TRiNxwRRSBCF7B7scXB8SFmV3Llzn6pqMYHQnQXRlutMUBCI45Cd8Yg0iWmamtl8KVrupiEwgWi6W4mNUc7y1JM3mc/O+Mwv/iJ//a/8f/jmd36HF953k539jJYSZST+xFrlTa6ESiYAmkg6pCaSNVvWYSm25XM12FZhVMSr3/4O3/id13nve98nhf54xNnslCCQ2K/xaMzzzz/PrXdu8fDBQ4aDoWT1OqjbltF4zMXLl/n1z32O93/gAyAkZGksPL0T4Nq1aygUYSSsAuN1+dujr42cvGzbia5UaU2e58zOzlFKceXyJc7PTunaih/9kU9wfHjAwd6U0TjFaEiiUOIKDYSh0NW0H+iUZcErr3yN8WTM0eERd27fZm9/j4cPH3DhguiVA6OJk8Q3YPICtTYcHR1y6fJl7t2/L7Fjnt3i+B/ZPKj+IY0I/t/1TJO+oVN+yPy4y25fODr3mG7Wyh7XP4fyyJPgR/JZx562pzQc7O9xenrG2dk5wyxhtZjjupYoMETGUBdrfvqn/hXauubJm9fANjjbSWKCU7znPe/j299+jatXrmFMSNeJm63bUngDUJq2qsQUzkfSgdAL+zqgdwiWIZWWc+KkQQ5C2Y9Dr01M05SqLLGd5f69e9R1zfWbN+Ta8iir1F8SXST7hNyDcZxweHTEw4cP+JVf+RXeeutNnn3uGY6PjshzWXeFQWa2RlfW8f/j7j+DLM3S/D7sd17vrktTWVm+y7b33dMzPd7PrIETCBDEEguQQQXJCDGClETKhBSKkESRGyIgQQIBELsAdmYW2FmL2d3Zsbs7Mz2mZ9r7Ll9dPv01rzdHH55zb9UssIpg4Atib0R2V1ZWZt573/Oe8zzP3wnbw5acaGmGZbDnug4f/ehHOXf2LGv797O5uWncYR06g97fvQ6UkpplPqiYN2qYhtW2hb02X2Pza9x1d3xiGqP/7QwDad4Ut62sgaZuzJC0Yrw3wfcDLHv+nGSYq0zDZikBC0zXs6gl5tfjz2pO/qyH7DF3IflmADn/fD7AkG1IodsOZdZuO6eKd+A6kjutLJu33nmHlbV9PPbUkzRdJ3nPyqftahxPjJosW7Ozs8lgaDMa9airEl33ue/0Y6jGIZxlKEdjeXDjh9/HpiAflNwIQs4VJST7yO2KumtxGwjDkLPnzvLD557jyaffx5GjR0y2vcZyhAJflhVN12HbIinQc72pqT8tMyCSOk1irZq2wTEOzfNVobQwBHzPWzRzURRhm+zowPPxXA/Pc01DKf4Wc/RW1o+wG7WWPXa+/s1vkIGYEgaE7B/y9fn6UQYYsMw/7Mzgx1IOCpssK6jrDsfxmM0yXn3lIpeu3OT67iabW1u8++a7XDt/mbUU0lfOcrq4za2jx+lOnuFt1fD2K2+wubHJ7t4eJ06cpNMCAs1ZFXCH4u0HPnmW0VY1kdJgKX73D7/O//I/+tvcOP8OH/rma2QW/LjZ48rB/fwXv/ifYqMoO/HK0UaOl+U5Tz/1NFEcGRd16SN+87d+i5s3b/LYM49z4sRxlGUJ2ChLEq218dLJJc5xuERgnJ5d10NraNqOqqqpqpaqajl17Oi/M8jvv1Xz+yc/+jFd1+D7LpbSKEujVEcU+aapE11frxfR6Y6ykOmGZYlhUlHkhGEoOl1bmtAwDJmlhRQB2tAjKhH8i4FJTlkVaCSnbjQagvYoi5Isy8iynDwvDP1F6MZBELJ///piyubOKY50aFpsW4nzndIEvksQ+jiuzWDQw3GEtpsWMpXVWkyauk6m2tvbO+xsC+owm2XkxlTG8S1AtJEojPOtUNGqqmY8HlMUBXGS0NRG62mMBLTWpIamnWcZdSOuoYKIGAOTzpgImfdxa3ubdDYjiiUWpjMH2PbWNmmW4jo+ZSVurBj0tyrFpXj/2pr5O6HY2SantqhKmkbTNJqqbNjc3GY2yQjDmDBM0FqZoljej8leSuAH9JKEtmnZ2dnh7bffYW9vzMrSCocPH+HY0XtYWl5hOplRNYXRdTrEScTKypK4/rqiVdZIU2zZCs9zaFsNSDbu0rLkps6pz62hwzbGeEYpRRgF+IEYJOVmoj5vKDuDoHaGTj5aGskwxrKZTKbUtejCFBZoRdtCVTWmUBanzzAIieMebStDnbKsWF1doevM9NhQbVxPNIytoaJZygOlFmgIptidTObO0doMb0TT63o2riebcJ5L9I00p+LoainRnXadhKC7rmvQPNGid2aA0WnNrtGUTiZTsjQnL0q0ttjbnYp22bEEJU1iqrKk1+9z6NBBvIVu3xwEuubQ4QNGIyxxLGoxKTUoi9xxQh007oegjb7WwbI8sqwkSyX7t65ruq7GcmRjDoKQKI6xlLhgzjUpN25eZzIe0+kO17YZjoYM+n3qssb3Qvb2JuyNp4RRRBz1qIyjeG3QGd/zcBwLHM3q6jKjpQEoTRj5rK+vGedmh6LMzXvX0umWpeGy6IMtW6jfZUVdNxR5RdMIoi1RT+I54PkSQyZFpUPdiAGLUJrlwFbKJgojudfLjKXlgUHFC9quoT/oGc0/MvQJA6FZdZKh7dk+RZ4LtdVzmaUz8jzH8z2iOJHDydC798YT2krc3qWnamm7iiB06PUjUA1bW5s4jkUch+KimWuqSibTSik0DW1b4jigqDmwtkovibGVMoZaohW2bQvXmN+FUUiYRERxRJhErK2vE0QhO3s77OxMsG0PxxX9bmWMUhzXoW1qdNdw+NAhbEsRuC6XLl7Ecn2qqsJxJUKubRtTEEnu4/59q7z5xuu8/eabnL94ngNHQz79+Y/gBYq6KcwgxqbrbNC20CMtxB3faszJPm98582v6LvkHrBQhvb8+utv8s4r53n88Sfp93t4nrcY8IZByMOPPMxwOOT1118jToRFA4q2rnBcl16/T9If8OXf/A0+8clP4YcBVS2u0q1BZeIo5utf/zpHjx6VLHbjC+AZ/wdp2e70wgpITF71j370PM89930uXLzAe1euMBmPSeKQrpVr59oKz7WxrJaqLBZnYduKqUxj3L9t26Kqal548UXKouTw4cP83M9+lvvuu59Lly4S+EKf9UwMnzb62jndcGV1hWfe9wQ/+cmL5gyWGL/mLlbMv/aYN6RKDJAWDaoSSYtj2zi2mDHOm13bnInzhxSthhVkkBJ1V/No3WVeo0xzPddMB6FPmqWyf+iWtX1rvP3m24wGPdLZlJvXrqLbhnQ64aUfPseTTz3Jj37wPdLZHnWZsTQaEUYDFDYv/OQlfvVXv0ielSLvsF2SXg/bdgyboyOKExxbGiytBb22LGFDuAvkyjIUbnmdURBKw2uMwapaDCLruiadzQiDgLZp+OY3v8HP/MzPECaRNJsKirIEJZFMGOM435hBup7PtevX+fVf//LirBz0++zfv0YYGZaQFnaBSIakge9MJJHrStNS1xW1YYMkccw/+eVf5iMf/eiidnHM98/PFt3JkFga17mOV75u2zJMc2x3cY3FW0HTGqaDvmvILM9RzpK5ZrhtO/k9WqOUTVGWnD17jhdfeIlLly4zm6X0+wPCSM67+T0wf8zX6t3r0FLiHv0/53H3ktfIepvjvfPP774v7KbC0h0d4nQsr0HR1qLrV8riQx/5CE+//wMUjSRDWJaFbQvTp6ozoMN1LTY2brO2HjMc9sizlEF8hBOHz6BtRTArUL4icyrs517CL3MGvuJWrsncmOSeM1y5fkliolKps37ywgtcOn+BT3/usyytGHMns081bUtZSb57XVW0hn7etI1Zf2ohv9GGWj5nH7iuh+8JO4tOfEQc28ZWFoEfYCuLqijlnHFlYKSMBtxxHIJAwDVZB/OBl1zT+b5gL4wPf3oPkvVxR5stbA3ZM+TeFMah7sCyJdWirrtFvYy2OHfuIjs7Gj/qU7c10yu32L+yxtraOl//5jc5f/4c+5cLyqefYXffATbSislMsnIVivvuu29Bt69qqeHmz0spJch5VpJoly1muIOY5776J/zVn/85Lrz7Or2fvMaLKw0/qaeMD67zH/31XxRmFfMkCmHHffc73yHNUuqqZnNzE43Iur74xS+yubHB4888wfLKMm0rxmhVJX2cMCC3CAKfffv2mTOixPcj0Io0y8gyMRwripquhftOHv93pvn9t6I9e75M9R1T5MxRDa2FYhfFsdAtTTZhYJyeB4MBnuuysrpKkghSVxYls9lU6ABmo6pMYHrbtgRBIEWO76MsxfXrN7h+/Tqz2YzdnR3GY6FLz5vH1pgpWIbe1+v1CAMTFm+Lu+l8MilTNLlBHNtZuMY6thS5juNQVzXTyXThqloU+U81WrYtxiMgzUhVC1WjaYQapwwNC7MpWWby6nkeo9ESQSDOd3EUL16jbCLi0Dzf3MNQdLtRFDEajbAsSyiVmeSGzqZTmZYpRZpO5Xp03eL5tG1rnKHlIOn1eownE3Z2BX0UnYO8J2Up12ROe7XMNDnPc27ckPd/Z2eHPLvjatu2EvUzmU64cuUKJ06c4N57z9Dri/lFmmZsb22hNQTGvChJEsIgIEmSBTXSMZSn+QGgNQZ5E7MQmd4JilhVJvvUdYkMTXtpaYk4EkTWdcVMzDf6EqUUeZ4bEwzZCC0l6GJd1ezfvy7In0HzHaM3waCZ8yc0p8bv7e0xncp77XlCB2lqKaLbVvJ9a2OqYFlC324NsuP7/oIKWNdCD5QmUPLmAj8QapbRF8t9JAeCHOYNs1TMyuaFGnON02LTn0/DK1zXI46Fxtq24preNLXQWi3J1N23bx/7VlexLAvPc00BIa+7bhryolgMrZaWlhgtjRj0+/R6Pdy7guUX6IsxoFic5abInN83c0qsZ6jZ8wJGNP8yzd/b2+PmzVvcunmT2XSGRtaPH/hCedOitd3e2ZEYDpOLXBhqcF2LXrdpBMGs6wbXcdje3iZNUwaDAasrq9RNLW6rVSXUJyVoG8DOzg7b29tsb28zmUzIjXNyZa7b3t4em1ubTKdT4/wodEJBPw3LxWi1R6MRq6urdF0rjuQziQfY3toynghzc7lOinzHJowiKVS16IaDIMCxbabTKbt7e5SlGLmUZWmKarkvZL8QR+TK0C611jTGu6CXJKytrQlaaL5WljL5XiDVjexh872rbVuiSNybi6JgOplQ5DLM9HxfClIzzJs/T8vErriuy2QyYW9vD0zknborogSzh7Zty9LSsjQ3ts3m5ubCIRal6Pf7kjBgrn9p6LgbtzfoDwZcuHCeX/iFX+B9z7zP6LBrLFNAt/Pi2CxI2WdkmPRnPZRxSLUtS6LLTFG+cmCVpJcsaNX9gaQZRFFEL+lRFAWbm5uM98b4fmAGItLE7O3tiQwhy3n++eex58ieLVKO+fs/HAxAwcDkScvaloHEn36OgJibTaYEQcBjjz3GU089xdNPP2304x5Fnpsc9Gix5zuuaOIwebh1VZGlGYVhEgDs37/OdDplY2ODt985z6uvviqyGSORETShppqfNYaRcPPGTeoGVvetLs6nu2U7/6bHYrv4Uw2HMg2gtWh0Ze3Mv0EbanvbGef5xXWWn7H43ruaaaXmuss7cTN5ntPr9fA8kWbJYGPKO+++y/e/+x3efPFFNrc2cRyH933og5w9e5ZHHnmEPM/4r/+b/4b/4n/1X/BPf+Wf8vVvfIPXX3+NqpK1+9JLL/G9736XV199jY3bG1i2TRCGwuYwSL+gz4ZRY4aj83tD9k1LKJ+G7lyWIu0qDb1Q6zv0/PF4zO/89u9IQ5xllIa+6Rl66VxKUje1aNIzYZUNBwOOHD7MdDKhLEtB9w2zR/YaaU7n+dFzyr7WWmjgRSGsOaWwbUGm4yha1Itd21Hk+U9dC9S8+5MBchAExHEkZp+u0DVrk82rDXo/b/5lCHTHCEyZYQdmCNLNnc/NOrEtmxs3bnD23bPMZjMx3jx3jtdff509k29qGVRyIZMz62T+0HOk9n/m4+7vUMzPwzvluF6s4zkibC7qT32nrIUwFNbjiy++yHQ6MQDGnaZvfk92hvo935OVUrRdx8rqKhpoG1BxBEbOsbe3x9r+tcU+ZFkWw8GQ5aXlxXtRNw3Xr12HTlDg2LiKz/f/7i6X5aZppGme/50BA/r9vpwRxn1aeoHZ4kxpW9Hm28ZLQJn1ok1UD0j0WGsYIfLazeDF7J+W0Q3P6z/LSAfkzLnDUBPQQIY5mCawNsNIFuix2ZPmdZFm8f44Bly5ceOG5L2Xkn9tmyi706dP88gjjzAajnjf0+/jM5/5FMeOHWM8GdPv9xkOh4s13hn/hqqqDXBw92N+r8j6yHPTj2Q5q6urWLbN8vKyAFkZuJb0X1FfAATJuG7M2hOm0Ftvv80777zDyy+9xDvvvIPtOBw9dowTJ04QhpJ1LMCfaJw1cu2SJJEBnStsuPl7poAwkKgokFjQf5ce/1bI74tvvSbIWisOX7aj8AMbqGm7krYt6bTouYJA3L/mi7xpZFo/nc7EZbCZv6ktjaGaKhPFAeLQbNsWZVXSNjVKCWJX5BmOJU2tbLx3Nn2MDkWhhDZg6MatbiVDVQlSjW5ou4o4CRgNe7iuBaqlbkqgxfeFkjSnLIt2RKgRTSMIq+t6WEqywYIgQDktrW5R2qJpWxxHon7mJg2+LwVY0zTEcYjvugvnxOiumKO2aXA9sYcfDAb4vk/TNASeoEXj8d5CfA+A0vi+bGxzLWbTNKAcLEsaSsfoi+eNpkSklKIbMTRJmXBZ+H6Eawc0tSaK+vhexPLSPnw/QncWTaXpOoVtuVRFxXtXrrC5tYVSiiOHD/PgAw+K+58jE966rnFsV35Pm1HXFf1+b4FQxnFkLOct4iTGcW083zhOd+J+XDc1g0EfEOOMRQabbRvqtjShSS/C9QRhC6MAhSW03kamaI4jNGrP96iqkt3dXXzXZ7S0hO+HaG1M15RF20jDLZsj5v0RPUbTSqPQ6/VQRrMtE22jD8FEcViWbLKdTV2JFno4HC42LxaFnjjzOo4retzIQ1kSa2HZluh1tBwmvu/jzA0jmFPIu4UWeXFWGwdCx3Y4cvToIr8uDCN8LzCGU6K1bNuWIJC1oU0jKkZPssYcx8H1LNqukbXkCs1IDoMOyzQzdw5qyaNDGSy4E9OJrlM4tsfy8gqe55HnKXVTUjc5tuWIQ2SWURblwtisaRsZmkRyfcIg4MCBdZSGIqvZ3dmjbTXD0QhlWcymM6bTqbnvWnzXM7mxHXmd0raC7M5mE7IsXZipxbHELyRJhO1YdF2D0u6iMIyiiCiMRTLRCJtDqLo2eV7I++oLK8E3xmBzPX3bahnEuR7pVJzVm6bFdhSdrukZiq+yFNPpBK07GjP4c11BV5LY5MMiWuHANJVLS0umIJUBn21o2uPJREydtGi7uq7BcSyWlocMBjFNWzGbTVg/sI7nu0bPXoIWJ3HbtrBsaJoK11UcPLDG8tKIrmnIZzOUcVL3AjMINQZcSS8hSRJs1yGMI/qDAb1Bj5u3b7K9s43jBiiMrs4Yic2vlee6rO9fI53OcB2bWzdvkCQxVasIg5Cl0RJ5LnFPhRk0Hj18iEsXz/OFX/1VNq5f54GHHuS+R/ehrAY3MHmhbUfX2WhtC4vDsrCsDqVaoBI5DHNK5R3as+3IIKcsGixculYxm2W8/6kPEQc9ylKGQhhTxwceeIA4jrl85TKXL18mS1NWlpeZzWYUWYbjegxGQzSKpZVlmrblxMmTOK7sj3K7CYqysrzMV//wa6yvr5MkCUUl0gS5z37qVkOh6CU9Hn30UZ794Ad44tFHeejBB8iLgqWlEQrNxu1bPPjAvSgFtoKOBtuWBsTzRPvuLgy7RIN6a2ODpaUlzp49y9LSEhcuXmRvvGeansCwksyAwBiqABId2La8d/U9sjzDMQhh27aEYSjn0/+fh5o3RubP3VxrigytBUkyhbZBAuV3y/c4tkFN72quZG+8G/GV900hOlLHdciyjBs3rjOZjPna177GO2+/w2w8ZdDvsbKywr0PPMDyaEgcBjz5xGMcWN9Hns1YXhrwcz/zOaIw4Ac/eokfP/8T3rtylXvvvZ/hYIlbt2/jej43bt7k7PlznDt7jvFYor5cWwniZQacyjz/uQzFXG1TtMvAR85r+UrTyrCtMXEwtm3zpS9+kWPHjvH+9z9DZwaod9OqNXIul4bdYVuCRq+srDAej8mMfOno0cMsLy+j0fi+h1pk8QoVX1xppcGaS7Bk6CXPTWvNzZs3uXjpEvfed59paGwwwye5RpIaYZtG2rbNQGb+ws3AVNgaQlkXJFzQV2my5gap0lBqZPjbtncGa9qYTXWd3Ktaw3A4oq4bbt68ydGjB+n1+4v3pJtno97V+M4fi9rrf8ZDz630FgMdea5mKcq/met/tcbXLTYarRSdmvtSW7iWDPV+/PyP+ft/7+9x7NQp1g4cpK7njDKR4tmO7F9ZnoLWHDoyROuGMs959L6PUjU2DRY9rUHVXJreJnjuZSavvEl3e4txbeGvrJMdPEw/ciknM1zLZjad8vU//EPswOfnfv7niBNJRylKiQntTANpG2aYUuA4rmhBXU+GU51eDGRkiCHvZ2fABNsSVqhtnO0xBmOWWQu2+bNChiyeiUycXyplQAhpaIW5qU3SiTS9whDAgBt3/izPvevE1FMGCNowEOVnNo2ss6YV1DdNC65du8G1azcoiwrbXaVtNKprOJYscePye/z67/0un/5LP8fwgaM8cn+P9w4c5q3ruyTBiN1qhu/7HD58hJWVFRmMBUZjb2jbsl5kONRMMtyiYWfFZtyUPLF8nCOH1pml23zwvqPceGCZ75eb7D/xAH/9r/518qKiw4CEndQVbdvx8Y9/glMnT3Lvvfdyz/HjLC8tceXKFT7/+c+zdmTd1B1SC87vB9/3iI3ZZ2W8SDpj5icM2ArLkmjS8d6ULCt58pEH/51Bfv+tmt+fvHGBsm7otExmHFeaCdGTWCTJgF4yRFmir9KSDo9SFq7nkhc5VV2C6nB9m7yY4XoWlgqxFxb9DZalaeqCLJuSxD6WpdFdSxT4goLZLY6ryPMC25Ii3rLB9Tp6PRfX79CqNNRRhbIa4tghilzqOqdtRdcTRyErq8vESYjnOziuIk4CojigaSy6Tm5cS8l0x/c9/MDFtjv8UNEf+oSRxvYaunqI0j50Do4dgJaNtjUZg3I227StYjotcDybRroqbMdle0fs65P+EGU5aBzGk4zprCTNRHOQ5SVFWaO1hW0HuF4IOMRxgu24tG2N6ym8QMwxHM/HcS3yPKOjAzqqqqCqCjnIXJdeP5Gvtw1lmRq6lZKiPitompayyJhOdpnNxrieZnPzKpPpJlXZsG9thRMn76HfT8T52vPkptXm+msL6ZMsVNsSeD4Kxe7ONmWe09QlcRxgmYPVN6YICsXG7Qm9ZIjneOzsbrO8PKLfT+gPEizb6IJtW55/17C8MsDzQWtBh9MspWtlyqeUoqoL9u1bJopcLLslCBw8P8JxHfbGY/bGe7Qmt7bpBPkKjV52QeVVmiLP6PUShqMes3QPrApNiWU3aCQaC4WZ4AFKY9kw6A/R2jZu4xpLedi2i+46HA9spyMvJxRFJhp4S9F1LXk+w3UVSRKQ9EIc10IpeV3QCWW0Bd1oFA6OHWFpHzoX23LRumVpNKDXc3G8CqhIM81sltJpRdsqus7Csn1u395ha2uXWZqytb1JlIREcUhTu0zHOVrb7OyMGY+nC51HVdWgZX3KknYFOddCXxTHZ7kuYST02qKsqOqOplVYVoiyLVpdEUQBYRTRdppWa5RW9HsDaTabhtFoSGuQgEmqyYqaKO7T648o8orZLIfOIgoTPC9AYRPGPdpOo2obXcMwGTIbz8hmKYEnDSaIad1sKpFj4/GUbJyRTmdYtmJpeYQfeoRxgFYd2uqo6wplDu1+3MNyJCrLdkxuoBJEyjPeAU3dsLc7NvoiB6U6XBdGwxF0Nrq1SaIRWxtTusbGUT57uzNm05Tx3kQM7jyLKAmp2wI3sFheHVE2OdN0yt7uHtNpSjrLqUtNVUpxUVYlURzQG/QYjHq4oVyfZDCg7jpmWUmnbLK8otOCEuxbXYa2pspThlHA/uUhgzhkNtklz2cMhz2ULQOeoipxPZfeoMfy/lUm2YyoFxP3e+w/cICibLjy3g0sFeC4HloJy6EyJiNlkZNEIaHvE4cRutNkaYHr+RRlQ6ZsRqsjgshjd2sDR9m0ec0Dpx5EV5qv/M6X+cPf+w3cIOfzP/844VKCtiwpfhcxGB2OA5bVopGYmU4rNB6d8umwsalwdIdNh+p81DwCywNdN9idx2vPn+PKuavURcmg1yfwQ8q84tSJMxw9eo8guj/6MZalJOswicmylKpK6WgYjfooq6PMU770xV/l05/6BL04QWtBMSbTKUmS0BgEc21tDcdxqatKGBVdJwWzGX5pRBOYVwWr+8VZeJpljCczhiMZtB04eIh3z57lxOnTVG2LbbT7tuNSVg2u56OVTd11uH5A04lUaHtnlzCKuX7zOnWjWRmt4vuhMXaSwrRtxam6aYW1IfreUvTprdHKIQ6uyjL76FwagaEXWrI/qLl8QmlT9MnfzePFmrYWYyUtPgTKto2OVEwsm7rG98THwULRVBWDXp+6LLGVBV1JEvk0ZUEc+gx6MbPxHq+89CK//Ru/wff+5DvQdbz/6fdx9NAR/r1//69x6MQh/NjF8mBz5zZu6OBFLlmZszebYXkhcX+F967vcPnaFsO146zsP8K+A0f50Mc+yYc+9kn+2//6f487XGL94CGquqXtFDs7Yy6ef4+z5zfZ2EoZLq1juwmuFyHBVFBVOagG17dwXU1Zz2gsm8ZIt3zPoi5ybN0xjGKyyYRsPON/+KW/y//6v/zfsm/fAezOoi1bqrzC0go6BZ3EZClDhQxCj6rNqOqMIAnYm+zx1DNPcvLMSTrVyUA68CjKimkqbDFlO+K1qyxUU+BYCt22IlfSHZZjU7Y1luvwL7/8ZT712c/QdJqirHC1jatslFboVuPaLr0oIXB9HCy6psPGwnc8Qi+grQsBQHSHrUB3LYHroOiYjHdpqpLQc1F0BL4MLLWe+7vIXESZprPf73Pk8CFGSyOatsJzHZJezL0P3EvbtQgHHjC+NGiNhZxjtrJwzFClnRtxmo+5cZV8r6xZZXT6yhLEVb46/x5570CBJTWysiywxAOg0opGOSjLxtbgAp7SlMalPe5FDFeX+eSnPsWN6zcYjlbJ8hrXqdFtQ5U3WK7Pjd0bnHhsidbdIun76D2LJw5/gKSzaeopfhyS1zZbF1/j/m88x41/8Tvw4nl+7Z6E1Y98gspJOKATyDtuT7a5dXuTF3/wQw4fP8nnPvczYGL4yizHc1wcFF1Z0xQFniPNUj/py5DERCeiwfd80lTM45Jen7ws0A3kWUmW5YRBZEykAmpjhCsad2H91I1Qqau6pqwq2S+VMstbU3ctje5otUbbirprKZsG/y6U2jYeBGVZYTk2HaKbth2HFk2rO9A+XQe1oW43dDRdg+167E1mdDhcunSNNGtw/Jjcu4EVpSzvwsV7LDbiCrW7x/uffJy+giO6per22GovMt3/BI8eP8Kxw/s5fv9xvEDR6ZLYsmiqiqqFLgppUCit2Ocl7O3OsHpDymwXr9Hc99D9bOxdZ3vrIgeHGWfze/j03/jbnProUzw8OoHXaHIlKLVlWTR1w5tvvgkK8izjvffeYzabMRmP+cIXvsCPf/ITHnzoDAfX1ynznCgQFmJnJKpagxeEWI7LZDqlU4rJrGYyy8FyuL21y94kZWt3TKdsnnnsoT8fze8f/+gFxuNd0WOFwUKjIRMRWdxVXQv10ORpzWYziqKQKbpBwppWzC9cV5CupjKTPLSgoUbv4vtCVW6aGte1CUKfvb3xgmYhyKahYXsew6W+GCe5juStdtDUYt7kGSqj1qJ58TwPZYnhgzS1orPLspTZbMZsJjz3+ZTP83yCMDANh1D35rphgCw1KK/R6M4ntVVVGtRLJtViea/Jyyl5LlEnVSUO1U3TMJ1KTFNV1oY2ZaaZrcSJdN2dCfZcSxFFAZYlBgej0QjHscjzmjQT2qeYBFjUlfxMmd46OIamKTTYCMeVib7v+9S10NAbE1/hBx5VVXD23Lts3LjOwUOHuOfYKTEaqivTgInu17JsiqKiKErqSqZnlrIwQ19AorDk+trs7O6YqacgolVZsbW1jesISlCUOU1TLQYW/UEf3/dIkp64+Y4nWMqi0w1FldO2ggZUlaBKoGiM9X4cR/iBi+vJhLSuZUosr1Uy3OQ8kmm0N9e+zpHWtiMMPKIooN9PzBoShLipa1CKttWGySCZbdqgqbbj0LWyLlzXExSSDsuCJBHkUSlNOp1R1YLMRJFQhJV5TnOakVK23G9zUyoE1ZJp8h06Z92UKNWS9CKU3ZKmE8qywHUGxszKoutayqIkNQ6CVVUaSqRFEoseZzLOaFphFtRGZzZHG8RQRAzu0MLekIJWCt/5fSeTV0PRNlN7Zaa5Uvx3BEFA27RkaYZjiz5WAbat6PV7eJ5jEEqYTAszMBHqed1U5r50qCtxuJaiXFzNk0jkA3VbU1UlcSJr3rZtoYMbZ2N5TzRtLa+xP+gRJ7G8Xkeol3meE0cxVVFiWzbDwZAgdtGIW29VCbVVkEqo64bpdEaWl7iOOLZ2XSXXBYs0zfA80d8VZk3P0hl5lhk0VxEYd/GyKtGdDFg6LU7Qvh+Qpfkiv7hpZI0JkgFh6Ms+IaArRVkAMrjI0kxkFo5LXWmiMMRSkM2mWJYiiSOSKBLDwaoSN2gTddIZMxMUjJZG2Ob99DyP1bV9JL2eeS05tjE7rJua4WiE57pMp1NC32c6mbK6ukqRZayvH+DW7VvCwGgb7DBCdw1FlqK0pi4bRoMR9xw7zsbtW/xP/9P/yGRvi/seOcbP/txnyFtDBb3rv8hOKqyMeY06344M5c2iWWTnahwabbJ+dUNgh1h4fPOrf8IPn/shH/3ox7FtkVdEcczp02dwPZcLFy+wsbFBFEvk1GAwJMtSVpZHi184S1NW963x3HPf5/EnnmRgWAtt25niTor1AwcPMptO5T1YGMHMkUv5TBuKbxSG3Lx1kzwr2NreZmdnh82NTYpCEJYLF85z8uRxoiiQ69XVC+qgu6CFyzmntZzD4/EUUEymE7I0ZzgcifbakdeNgsrIhBTG/E4Jfdt2jBO2ea7z5mO+Byw0k/MmXv+047v5IsrEP7Wd8U8w+7LjOHgmZ7i7yxU5CAKyWSp0/Pkea9Ad3xO9MAr+6Nt/xO995ff4yu99hb3dPZ588kk+85nP8PhjjxOGoVD785SV1VV2dnbY290jTVMeffRRjt9zgp2dXWzL4cTxE6SzGS++8CJad5StUJaTXo8XX3yRr3zlX3Ho1Ek2NjbY3t6iKAp6PWEvdV1L08BkPOHixQtsbN7GthWrq8sLLXbXSQ5309TCfrHumG46SrTMczqp53pCT3/7Hf7W3/pF8izHcV3KIpcGwrLFTM8WeUvTikdE0zaUhewHS0vLLK+scvDQQZIkoTb7TZamZp+e631dM+DvUHq+byrqeYNjWeKSbVl84Qtf4JlnnuHqtWskSYKrbJEjGFZaZ+Q4s6l4YPi+z/LyMv2BJFh4vktRlpRFQWTSPq7fuEFVVfSSBG2ovbnJCVbKotNy9kjjK2tpft54njRlK8srHDp8iGPHjkkvOmccGHaAucVQZh3KeSb/rps3v+YxX7eWoejejdpjkir+tcddes75PfJTf298MywlNK5OS5bydDZl39oaBw8eIs1y1vavMUtTec5dg9ZKDMh8n6ya0l92CMKGrmlJrAHr4b10rcIOLabTAs9xuHThFY5+4zlmG9tYneLChx5mdPxeVNhnzYtxHAvtKS5dusSla1e5//77ePSxRw1FWBybt7e2FkzPrtOSZOA4uI4ra0KxcBSeTqd0Bl2fTCa0TUs/7svZpg0zoSppWxkezx/Sawg6axlztXljrAzi2zRmvzRRk64rhrWO41Llwtqb7zeWbS+Ya/OapDN0aADdWnS6FcTYZKFj/FuUsinLhsFgxIEDh5jNUialpErsY8B59vA8hyeOnCSwbUIND4Sa/pF1fnT2Dfa84ySW1H9W4NKa+sNVNlXdUmvoHAfdddgoBkHAZDzD8QLybsaLL76Ah8ORg2ts3b7C/QHcKIY0sUfqah47ei+0msqWgem82b9w/jyj0QjXvK8Dk+zypS99ibPvvMOHP/5h+v0+Ssl+apmMaWFlWLRdx2QyZToV9lxVC7pelpIB3LQtdSNGrx988tE/H83vr3/la7iOy2g0Ms5trclAtLCUbcxgpJGbTVOjlxUnW9fxqBujG/N8PM9fZCjajo1S0LaCmikldM4gDERrZYx1Al9yqXw/QGuN74aLEsa2Ff1+TNs25PncSl3jOB6j4YAw9LGNvkqKW+H8N01NXuTUdUXTiONqURZ4biT6ZuPwGgQBQRASRzFKWaChKCtmk5R0ltG2rqEct3SGWjG/uee03rlLrm0LCtm1Hb4fUhRSzGOcZKtKDKXkBpwXs2Jq4DgurisGSjJN7Khboa+6rkNeihlOVTVURW1coENmJrLCcWwSo9USQyFxfXZdh6VloQHVVU2el6KJrWs2Nm5x/cZV6rpi/9o+nnjqCVZWVygKGUpI0yC09KQnkUnzAkcpk+lnW+xfGxGEHratSHoJyoKyFvfaTkuDUJY1RVGZtXUnpqmuK9JsSpaLi65Ccfv2BmmaiRFE1zEaDaT5yCuKosa2XXwvxPd8+v0+a2v7RFvYSY5gnheURSX021o0n8I+uOMavchONkMPpSAMPHq9hCxLjU4sERaCMWRBWziORxBIXIzWFbaNICRNLa7USgxOBL2G4WggBjquR9dClhfkecFotITWc8deodBmWc5smorxUttiKZskiRfUuXnUA0pjWVA1Jb7vYdmK6XRKnhXM0tZQscSUbX6g1I2EzK8f2E8cRWTZzFAdhRY9R3rm16SqxLylbWXw4zgOvX5fXBHVHe2aFCF30TYBbQ4ZbWIkuq6jqVvqSoY8jiP0f8exCcMA17VJ0yllmTNLp3Ra0WlxZm/bSmQLWkuT1kpDX9ctZSmUsCSOQWnSdAqWxvddsGTgpRSE0Z1YI6Wga+Q5rayuiEGTNge6iVsoCyn84zgmjmI6atHDp6KHdx05dC1b8iVl8OQTBKLD8X2PMPQo8pK8KJjNZozHE5RxdqyrUgrUpsYPfFZXVmhaLUWtMczb2xvTtpp+MkAph7pqaVvZ99pWaE6WBZ7vMhz15c/eHe1TZvT7dSURaNOx0FSn4wnTyYQkjOj3EnyjscvynCiKaWpx+LRtGy/wcWyL/lAO0aTfI04Sjhw9Bhqu3biBmjv0Ks1otITrOEynE6qiBKOFHw4G9Ho9sixjd3fXNGSaznFkzyylUAs8n2NHjpKlKd/5zh/xtd//MsHA5y/+5c+yvDKgse7o8rSW/8j/TFQFgugsejNLKKF/uvmtOzGa012NpW3qXHPunfdYGq5w8OAhmqZhaWmJ++9/gKWlEWma8eJLL9Aa1/npbCp7cpGzurzM7c0toighihL6/SFgcePmbZ544kks26WpRVJTliUa8D2Pl19+mSzLWN+/XxAK2zxDcx/NX6cMmKUpUoYSurW1xebmBnmeM5tOWF5eIopCQVuNK3xrvAbmzGHX84WRhOypOzs7rK2t8fZb73DwwCFsW9CqLMvM90tx7hg/ja5t5ZyyjW+CaW6VMiZWlhTyMkSeo9diZCRmg/PXpMxX5etz9G3eLChk75TXK9Re27Ypi4J+vy9DI0uGnnVVceH8eV5+5SV+9MMfgqFmPvjgg3zqU5/iIx/5COsH1tFo4ihmOBxy+MhhTp86ReD5dE2Dq2wefeRRQSdN43bq1Ckcx+HlV141muOOupXXOh7vEfgB6/v3M+gPOHDwEFrD3q0tzp6/xK1rt1CWS9mkxLFPWWaMx7tcvHCeC+cvsLmxzcbGNm2jcOwQz0loW4cOMd/xXA/P9UGL+7U2BoFf/vKX+dmf/zn2ra0aqjw0bY3rO/T6CU1TU1YFHZI00XWd0KwdcXLWRv/YdZ048XfiCzAfuvu+nNVN3WJZEoNi2R550VC3MJ6mpGkOWGxsbrG3O+b8OaF6nzl1WiQ7OMzSjNubm9y6tcHO7h5FWbG0vILr+UzTlHffPcebb73N+QsX2d2TyKZ9+9ZM7QY7O7tMp7PFOdEaeZJt8pzl87too4vBq0gsxMnXSHpcByEpGm25WV/KNJ3z9TZfi2ixTr27uZ3vL/PmV5mGdv798wHNYv2ar881yuquc1EeoqlumwbLnJWO7fDSSy/xj/8//1/eeOcdTp06TRCGJjteGm+ZQyg832OcbmMHGQcPD+nqhlvv3eLJM88SMQKrJfNtlKPwHMXkX/4uvX/xDVRW8d7+IfXf+is4g3WwfUqnQvtgdZrBYMCDDz7IwQMH2bcq8iXHtuhakdXUlSR/JEmMsmVPwGj0m1ZMcIuioO06HMfl6tWr5LlkL1tKYq9cz8PzPZIkoTOuy5jGtyqlTgd507t23qyK9CvPc/Isl4G+ifbq5iZpbYtnYgXn9fn8XZdaTySOnalnpI5vaduapi1pu5pON2haU1tZ+IFPGAVsbN5iOtnj4aP38MCBY6wfPMz64WUGlstxp8cPXnqBU488wt65V7kvs3jcWeJm65EpcPt9cIUJGoYxrnbQnTgndzbQtVi2ou8HjGcpVdPiWRUH19Y5fPok7e4u/rn3eMK2+frzV/jf/NL/nd18wt/8ub9GWzfUdifgV11TFgV5kfPUk08x6PcZDIfEsYA4Fy9d4plnnuHEvSeM8ZjsKwJuSP2mNeR5wXQyNZKwiq41rJ6uZTabAWIMVxYFH3r68T8fze/vffO72LbNYCCokef7WMrGdX08T6i+batRyqFt5Mjyg5DVlTX27VujbTt8P6AoxDnV8wJAUdUZTVMKJdpkUipLMRotESdiPJHnkl/pe76Y9ShFLxnheTLhtR0bZXV4vmuaL3FObOqWqi6wbCmKXVf0pJ7R1VaVRNRUtVDwgsCnl/TwXKFYa2Os0rXiRN2aeKSybCiLWmhMDSglTaTWxo1zsakJajV36VdKC9vFOMitrKxIRqaJ1AjDCNf1cR0fkKECKKOhtGTLNaYfKIWybTN9qYnikLoS0b/COGICs+mEpqlJ4oj+oE8viZnNpnSdmGPZttB0LAtmM2n+u7ZjPJnw9ttvs76+n2eeeZokiRktDYmigDwXl8TA9+l0gx+4RFFIWWbSQHZ3TFVsW/SiUGI7CscRFF9Z88PHo6rkPW1aTVE0tK0Uqm3XmJiAjigM8M3E2g8Cer0BCouyqITeBIRhRBjGJHF/Qd1Os4wgDNm3bx+u55KmM27f2mBnZ4f19X30+31sWzJNPd/F8xyCwCOKQtGtIPE+jm3h+67RJXvs7u6QpjOSpEd/MMDzRWeslI3jCCXYsR3CyBJavSMokrLkdeVFZg7jxrz+Umg/eUlV1uhOMxguAbC7O6brIIl7+EEkRUinqKqWtunIivEC/Zwjso4rutu6qsQiv2mZzTLGezOaRuHYYm7VdZ3Qw80h7LmuRAzVFXmeSROPyQVUQlWsamkQAbm+pui1bNvk+QmSJA2MFKiWQW0s66d1YZiJOdqmbTpADFW6TlPXFVq39HoxURxQNyVFlTJLJSKp7UqiJCBOQtAdZi5F4IcoZVNXDW2riJMejqMEvW4q/MCn10+IooC2a0mShMTsNX4gBk47m7syVPKkSY7jCNcTx1rHdSjyQq5vEAiLwZX3odOSoeu5MllViDeAHwRoEyHlOA5hIFruOE6wlDTISRLTGwiaoZQwTOZoWxTFdJ1MnbsOulaDVoRBgsJhOFhGKRvdYSKlREZStxVh6DMcDWjbmk63DIdCJW9a2actyxHGRKNoq4Yiz/Fsi16c0I8TM8RzpDhWEsXW6/exbGlChsORoNNxiOPY7D9wgKTfZ288YWdnVyh+WhCVlZVltrd32NrcwjOGcSdPnKRpGuI45q033zRsB8mTT4YD6Focy6JrGu49fQZFx3S6x6998Z9yffM9Tp05ws//xc+i7I7WMmYh8wZYPlv82Qz9pQi1LNSfgfxaxgUZWnSjqHNNNml45un3k85Sjhw9ytr+/Rw6dBitNbdu3+K9q+9xYH0dP/BwXck6Hw4HOI7NaLSEbbso5ZCmJfv2rfMn33mOz3z284vrVhYlli2Ov3Vdc+zYMTY3N7l06RJra2ty39zVUEoxLpKR3DR+AC+//DLf//73uXDhAru7u/R6CYOBmJUIm0WaGUCoq5ZFp+X+bQ3N0HM9zp8/x8EDBzh79gJhEKIQx17XE8fuphYasuNIFI2gLqLRlPYWc1bN/yz3vDQmcj7OH9b85pUTD2Ua3rlh1XxwLT8ELEsTBQG666irktA3siiEove7v/s7/Pqv/0u+99z3SJKI+++7l49+9KMcOHCAo0eOgII0nRFFEY8++igf/djHOHPmNMPhgMuXLzMbTwhsh1FvwL2nTrGytMyxI0dkH3Mcbt2+zXe++132xns0nVB95T5q6CWST727u0cYxtRlSxz1Wd1/kDNn7mcwWOHypaucPfcqV9+7wqFDhwh8H9tySNOCG9c32N4c897lm5w/d5Xbt/dIomW80MO2HRl8VrUwPRS4jkPdNnz961/jP/3P/lNu3LqBF7jYTgeqE41/OhPJgTGM8jyJzLFtF62VoHKVUCSbpsZCmHEYJLEqG2aznDyTxABpki2u3drjtTfe4aVX3uDNt85y89YGo+Eyx4+fop/0+MynPoNt2SwPhkz2xrz17kXKqubQkaPcc+IkYRSzubXNO++8y3vXrnPr9iZpXtCagns6nbK3O+HsuQvkRcXBg4e55/hJirKm06KZzrOS1kRYVnUt0n2ZfMkaM8Nm25Y4RcuSOsR1bck+N/TmeaOrlKxBWYvy3/k+Ij9VPpvfg9I83UF+725mtZZILtucf/MPy2iK5+v77u8TQMJdvIY5oPCP/tE/5OrlK5Rty8/8zM8KSwTxBdFdi2OHaKBup1y58Tpn7l/DthqKaYNdJTx27wewbZfID4h2WsKuZnzrPPUXv8LWK6+CHfDSA/cQfOLzZLnG7izKQY3VD1nzYv75P/tnFHnOgQPrLK8siQeP4+AYACswGc2e62DZMuh1HJc0y5lMpsxmGcvLK1y7fp0rV95jff8B/uP/+D/hO9/5Lo5j0+v3F+dr27b0eokMo022vPh3iBeKbQuCO48zU/P30pxV6u59AxN71s7NwMQwdb5ntV2HZcyxtDEMbQ2DpdON1FVtTduKvnxuNNe1Le++8zZnz77DmXtP8dDxk3Rty9hrOLQyoLq1yaod8e3XXka5LodGMQ984Qdc/u0/JhwF7Jw+TW9lCeV5aG0RR32cRtIHuqamtTSaFse16AUhe9MZw6VVLr/+Mj/+3vc58OQDHNmrcV56myPbU652PaqlgHseupfPPvtJLMui0OIHY1lizPujH/2IWZry9ltvcfbsWc6fP8fVq1d59ZVXeP8HPkB/lFBXQiefD8P8IARtHOO1IOpd1xmvEzHHmqPtXScMvjiOefyBM38+mt9/9fU/Jkki4lhcdYNAEFhQ6K6jLIUWKVQogdjrWjI4MZmfykxjq7vC1pvGhIlryfmNI3ErLYqSshTqg1IyrZV4o1So1baH60jmcNvWoFocQyeqqgq0RdN0ZHlKUYijatvIwtVa0zQteZ5h2UKx1oi22LZtslSiWNJU4oyaRn7m/KM2we6yqVpopPmdT0gxG6ltwsSdOfprQt0bY1oVx4lpkMU0RAoDeU/b1kzOlYjVu06MPrRxq5tPpjrd4ro2vX7CyuoSYRjiOB6D/gilJA6h1+sRR6JfnU6nzM0DWhNFpXXH3ngPz/PZ2Njg/LkLjEZLHD9+nLX9+7AtRds1JHGE1i371vZRlYbeZt4zeV1ij66UjW0mwxpFVZbk+UT+nTHxwVCS6qah7TTj8YQ0zXDNFHp++HieS7+XmDgkOXTSNCUIAoq8ZDAYcuTIUXZ2t7EsyQXUwN6uuOrqTtaOpRSzdMp0OpMGyPMYDPoLs7GmkaiheeHXGBc7oeK7YkRm3Ibn+WhNI2s5iWOUkiioqm6oq4aqrLBsm/7A6IY7UMqWA8GW5kmQQZumrhYuwnUtNHTXc7EsZcwiHHFhNQh5VcnvbRrJcLQsMegSQx8by0xd5+ttHiHVtsJOcD3JhG5NJmK3sPgXfb7nuWCMl2zboshFziDsBvkASEyT1zSm1NXIzzTTWK3nU0MpFNpWUHcpKeZMiLnLsTSJWndUxnhkOBzgOlKgRGFAWRXUVWmcpgOWlkYsLy3TGMmA1pI5p4zZXJGXeJ5P0ktYXVkmikLyPAPdMVwaos2wbe4yb5nM0FmaUledmLC44rKqlCLN0oUGMUkS0lmK4zgEfsDWzgZZlqK1ZtAXar7juAumi23ZlJUMpjzfJ8tmNG1FFIXMpjM8z2N5eVmQDIMUeJ4g320r9OainEeWCdIUxxFJEjObpot9o6xq9gyCrCyF73usrq7Q68XkRbaggu6Nx4s11LYdTd3Q1pqqrOi61gybZLJfFjkKxEW5Fjdzx3ENbd9iOBpi2zZhHAnLY30/dd2wu7dHUZZCnDBFZWUi3ZSS9dIf9InjGEtZXL9+jdaYbIhbv83S/jV2trfEEMV1OXbkCFubm9y+dYvf/PKvg6r58Eee5cx9x/F8i6qVtTkvVuUh743UlndQF9GZ/pubX2zZ86DFs3y6yuL5517m0vlLrK8fIIwi9q/tF5dNx+Hdd99lPJ4QRgE7Ozu0bcPy8jJJHLG1tUmaZvh+QBhJKoKybL7//R9w6swZkqSH7dhkmcRWCQspo9frcf78eXZ2drjvvvvNe8OdrtEU3Z1BUqMo4vLlK9L07u3RtS1JL2FpaYTruQwHA4nNck2hZxDfOXqolNyLQnGzuXz5ClEcc/vmBkVeEicJbduwtbXN3t5YmgmDUikTKeKYc2yun9TmeS7c6Bf6SJPTa16LpUTvON8rpHiVc1CZc1aaBDE/aluTGer5+H5AmmV8/7nn+IM/+Coaza2bN/mLf+kv8tnPfoYnHn+C4WhAnuVCS48ijhw9yic/+Une/4EPEIYB29vbfO+57/Hqa69x8eJFTp08wdJoCcu2eeutt7h0+QrvvfceFy5c5PDhI1y9eo3dvT3Gkwm1MfFybKFag9CQtYY0zYy0IcWybGHLNC0nT53i0JFVqqpie3ubd989i+u6Jg0goG1bikLcY8d7Yy5fuULZiJZ72B+QzmZo3eE6Ur+4rsvRo8coytLk8GocWxoAENQmimN8z0MbVk5T12IINE8LMFesqSV/VXd3nGjLUiLkwjCkrhvOnTvPubPnefX1N5lNZ4zHe0wnE0bDIQ899CBpOpNYS+CXfum/R2vNgfUDPPW+93Pk6FGKouD8+fOcP39+UZPNG8N5Ed22HYEv8g3HEVOys+fOsbGxwRNPPMHhw4eoK7lX2q5jNpsZIGS+9uYI7RxtNY2qeb1tK2ZdlmUylM1jPiCTh7qzm8z/Z9bo/KHNjTT/u/n/pa7VZq+R9WtZMmya05nled0ZamF+jaCm8vw91+XG9ev8zu/+DqD4+b/4F3nggQcpCkl0aNoGlMaxfLq2ZZbuUrZTjtyzD8e1uPbedZ5+/Bm63KIfj7AK0cwTe9y48i5HbuxyMOuos4zs8fvonn4CZfuEYYzVM0PCSc7f/3t/j6KuWF5eZjIeoyyL3d1dbt68yXvvvccrr7xCEAR89at/wHPf/xHPP/88f/THf8wfffvbvPjCi1y+fJnBYMAf/P4f8O677/LYY49x/wP38/f/33+fe+45ZobiUhOkaUqS9AxDTOpe2Y/ntHLZG6TOMO+5eSulwb3DwKxqOTcd0+w2jZwxbduSF8Las8y+NZcD2JbEWjUmjaYzPgwsDH0DLl2+wrVr1xkORxy/5zhOJ7FuBR2+A/ccOsLs9i7/4xe+QNWUvP3Hf8jad96g6zp2jh0gf/RRvF6MNuvVc13sRvThTVNTW9AZX5eeH7K3N6XrFN/+6u/y1a9+lZ/7W3+D1bTlW7/8K1jP/THX1k/zi//H/4r9Z45xfOkQaE2FsPowaTNFUfLYY49x6tQp1tbWWF1dZdDv889/9Z9z5fIV7nvwXjojaxOWqQz1LRP5aJkhTl2LfNVxxZS3rmVgUNc1vu+TFwVPPXz/n4/m9/e/9RzDwVCcg4NgQVOtqoaqrCnLmqbpsG0pPrVW6BaaRigJt29uGAqiIMRxnIgLbSAURM91ieMIyR3tsbW5xXQyY5bOaNuOqqwoC4n2kAago647ZrOULEvZ2duirku0lmiIthNqa9tUtN1crzgv4o1uwLIN6iNZtW3X4ns+k+mUpm5EC9iIeU/TdHQdtI1efOhFPqSgFLLIZNqotcZxpPlw3LmroVDEpBgULr3revSSnpko1UY3LE0EZgLeIDe4FAcWGBrP3K3W96RpmKO5dVXjWBa6a8WAxFKgJb9P7jNB1dq2IQh8mrZhMhnzk5/8mDTNePChh1heWqIoC3zfY7Q0EKTWtfADd0EtH493qZtKjKj6CW0rzsxSVMqGpLX8LqUa0bAGPlVdomybsizZ3d2jrltQDmEQ4wcRVd2i0AyHfUajIUkvIgx948grg5Eil+uYxH16vYGh0Eo+72wm2m0p5CyT8Qzj8dg48gYkSY+uE8RfqF3yO4UaKo2nbSl6SUxkEC3HthkOB0YLIRtWlsk0vOs0ddVSlLJGLdum3+sRJ9IkoDt83yWOQ7pOpomuJ+7kGkFiHcfDsl2UJY1pluWSU6rFaTYvKiaTGdNJJu+RlkZqOApxXBlACLVMS2NiW0SRTF8llxE8N6AzFv9yCEiUi2tcnB1XqEFhGKAsRflTUTpCbxI9lyIMJQd3PsxSxq1WrsUc3blrom1omfL5XH+pBa20xOldd3LvuK7LaDjEceX62Y4FqkNZmuHSkMqsu6QfUTeSzdnv92nalrKQoq6sGjwvxLZdkiSgrkXDVtaVZGK2UuTVVY2lLGoTZ5XnOUnUo9/vEQQ+ne4oq4I0m5nmtMFWMrzrJT0cx6GoJBdcIbTlzuRvdiYmK0sz6roxuuZmgchZymY6neD5rvFGUISBL7nBpvGtKoluqmthiPh+QF21RGGPMEwAi6ps6Fq5pmUpedplmeMHHoNBj7zI2NzckEPN88iynLYVCmPbakEltY3VySE8GvSJoxAFUmh34pdQFAUYjZTr2ST9RDRVroPjOTJoWF1lbzJhPJmiO+gMFaprO/IsBeMS3DQ1+9fWqMoK13W4du06QRiCcaldWV2l1Z1EulmKpeEAz3WYjLd58cXn+c53/5DT9x/j8z/7KVxf0eqa1hgmgalikY1TWYIazpureUEqVJx/vfltkXxlx1HQ2OSzmj/+xnO8+fpbPPjAAyjg5MmTDIZDqrrm/PnzKAvCMGBra5OmrTl8+CBd17K1vcX29i779u2n1x+xvTVmY2ObN958h6IoOXXqNGEQ0jS1oCiONAB5nnPgwAEeeeQRYSAZicDdxTXGkb1pasbjKWmaEgYRaM2Rw4c5dPCQDDCqkqNHj+A6MpCVvVmQK8t2jFTB+AaYfXtra1N06GXF1pZQoOuq5t133uHmrVum8RdZi21JZq3tOIZuP0dpDZ2w60Trq+fNukHKDOplz999xYJ+KkWuNAK2KXjlINRyP1clr73yMr/x5S/z7W99g729Xe6//14++OwHePihhzh08ABpKvF0IqFw+NSnP8mzzz7L8ePHcT2X119/jW9+85u88cYbjPf2uHrtKmk6I/YDrl68yIVz5/jx88+TZxmXL1/GsiwOHz3Chz/6EdbW99N2HTdv3SIIA7I0Q2uJamzqhiROsJUxjPFjyqKiKhuiMKHIKxwblkar7N9/iK2NHd56/W32xjPCICbwI8IoMcWn7JVXr19nNsvwHJ+V5RWSWJAxy7L50pe+RNLvc/joYRk8KIVjPAos28b1ZbDbdh1FUVJV4vyqNQsKs5wDsudIsVvQNh1FXmLZLoEf4zo+589f5uVXXufWrU3S0mYyK+i0hW17WJbDeG9K03TsbO/w2suvcPHCJR558GE++OwHubkz4a233+HSpcvUTYvjeKRZLqaYlrBQNAqUheW4Zm/waYzzrh+ElGXN2XPnuXjxCocPH+XU6TPcvrXJyy+/CkoiWeb3/Xz40hi6sww8bVzXkf3WllpVIRYu83vKHE6LLng+GFg8TLOq77oPTeG3+Jd/uimeD63UXd8vf7yr8TVDgK6V+E7HsnBdlx/+8Ie8/sqrLO9b5W/+B78AShHFCVUt0hYFaO3StBW7s/dYP+yyb7VHU2a0aUi2Db//W9/C0Q0n7j/JNa/lUnGRP3z9j0jzm1w8nPA1d8pbp09x9VbL22+8y4s//CE/+cE3+cE3v83XvvJVzr/zDgcOHWYymfB7v/97vPDCT3j5pZf5wQ++z+XLlzl79l1Onjwpg4/hiOWVFY4dO8b999/PAw8+yAMPPsBwNOL+++/niSee4MqVK3zve98jzTL+4Ku/T5bn3HvfGfwgpNOdnOXGn6LTQknWRlJFZ1DfeU2Mpm2MI7NhVjomF1ybJtl358kw4jHTGfd4z/fRBqyr6xplGtyy6mgacXbWWFiWh2379HsjppOUs2cv4Hk+J0+cYDgY0MQeE9VAqFFFRplOqZXFG++e5SfP/5h77jnM5759k35X4za77H32kyjfA1tMbG0nwMHBRtE2JZ1qxHTOcYjDkFma49ge3/3938XF4sP/wV/hxI2Uja/+EY/c2OTi0TOsPXqGVFfcc+A4dVNTaUmOaDs5R2/dusk99xyX808piWV0HH7pv/vvee/qVT75mU9iOzZlUeL7gdQuWW7eHxmcS20zT2oQllJVVYv7wzLygycfuu/PR/P7lW9+h6LISLOUppHGMM8LCmNz3bWihNBahO3NfBrqOFSlGDrNp56COIi2ryjGOI5rmmfREWd5getIDNC8mNMgkSNRhGXZ5FllHF6ndF1DkkTiBNvWMn0pKtFRBZ6hucg02/N8o1+RsPe53mAynQj1yGRX2ZZNVdfGoMZFd4gLbStGKFpr/ECQaqFgip4EATToDAWyaSosy8TSaBHkC2XIRN4ohePKJAVk/cwLkLYVmlLTNkKTMQ/bslBK/h8GYmbjOhZZKiY1llJUpdA75xPGuq5J4hjXdfADyZvtdMf58+fZ2LhNURYcP36c06dOE8cxszRF647ZbILnOezbt4JlK2azMdPZhOkkFXRS6kVAImcA6rqlripBNg2qkCShmGg09YIGOrdIr82mFSc9Q3Wz6PcSDh8+ZIzOdg31p1uYcKRZgW27bNze4saNW2JmZNZdZyiEypLcVt/3SHqxXJv5NNay6LqatqnFXCmKjLZbqLC2OXTmbIJ0ljIej9nZ2ZFCtNNiCGU06HlRmjVsJv+ey8ryMp5vYdsyRZffDdOZmHs4tkNlppS+75MkPaIolpxVpXBch6qqKUpBXTG6OMs48KEsoigmCKQZsR1nceC3Jl8vCAKiSHJ+5xFOTSPIojAVFMPBCGUJg6PrWtJ0hmUpac4scSTvupa6qRgOB6zt34friGnYfNpnGSMJmdDqO+XCoi4wxbB5yHthDjPzuuYHj+eJKVReSjyWoCma0dKQIAyxTNSU5YjrbJbnoMFxPaqyZjKZ0tQtURTjeT5ZljEe77CxcRuNkUB4HkHg45miuGtbZtMZk4lkOLuuT7/Xpzfo0zSy5oQlElAUObPZjOFgiGeiahxPjJ46E3NUVTW2LVSg2SwVN/ekh+vK9LXTHQcOHFig3SAO0nPZh+vKYGQ2EzRZ7iMLz/VwXMlutW1BlquqYTKdMB5P5BBSci2V0vT6Ca5rM5lO2JvsSoMWhARBhOcGYtDWalzHI09zulZQ3+Ggh9IdTV0vBkK2Y4shmuOCgmQQizmGhWEMeBw8dBAvCNjc3JLILBSOK3TNqizoFhp6QceiWHIrK5NZLFnTMvzYt7aPW7dvo7Qm8HzW9q2yu7NNXed87Wu/j3IaPvnpj3DmvhPUbSHsakN5nK8tUx0tUAVZi7IeLcsS19p/Q/PbKUyhDLpWbNzY5s3XzrO7vctDDz7EyVOnOHnqFEpZTMZjrly5TGWcr8uqADriOGZ7e4fhaMBotMRoaZnLl6/x9ttnOX/+IkVRcuHCBR5+6CFGyyNsR6jWjdGjSQyS5icvvIBlWcSJUOSbpl6cIZ0WaYPjOIRhxP61Nfbt28e9Z+7l6NEjrK6uUBQ5169f4+iRI7L+fZOTqhRaCb1Y7knxleiEpsJ0MmU6nRJFCRcvXGJpaYl9a2torbl48SLr6+t4ngdIFq2gt7LHCRPBoIl30RLne9O8yG/nhlWmGRbPBaFR2iZ73LYltu7atWu8/vpr9Pt9vvfdP+KVl19GKXj66af42Mc+xgeeeYaDBw/i2Ba9XkKS9Dh27CinTwud+fDhw1y/fp1zZ89x5b0rXL16ldlsytbWtgwNleR7N03N5sYGO5tbbG1vUzUNm5vb+EHAvfffx2w24+r163h+wH333csTTz7JsXuO4TseeZEbLwq5LrKWJcJlvu81jZhMSZOjqaqW9f0Huef4CRzH5daNG1y9dpWN2zfxfJ8gCoCOMI64eeMmF85f4N133+XNN95iOpkwmU74x//4f+Kzn/scvf6AvCixHBelBLmtKvHSyHIx45M9WVhCti3SKhm+F+RZarTbms7EtDXGt0UpmzfeeIsXXniZyXRGGCbsjnOQHRxLWcRRRJ5nnH3nHS5dvMj1q1cZDUecO3eW0WiJa7c2qBsZAta1eJkooxufo76YoYzW0vxps1YFnZNBVtdpqqbh2rXrXLp4iV6/z333P8ChQwdJevFiYFtVlezPjsmhNx/dXYwns2nIXmEOLDWXFdz10LJxmE/urO3F1w3Cphc7jfl782/v/jvzBXm9pvlVC8aDoGu6NYwox+a3/uW/ZDyZ8Df/w1/gvvvup6prI8qSmtSxpV7NyynKSTl93zpNVTLeGvPIvc/w9qvneeS+x/mTP/kWjz/2GH/3l36J7/3TX+Ha8z+iu3qbPQfO7RYMTzzENBPZYLAccu/xQ9xz5AiPPfokv/CLv8hHPvJR1g+u8/5n3s9f+At/gQ9/5CN87vOf5yMf/Sif+MQnWFld5ejRY+zbv87BQ4dYWl42BmZ9kVWYGtnzPNb2rxFHMadPn+a+++9ldd8aZ8+e5Vvf+jZbW1sokwtsWUIFB8MOsCRZRFiCwtbSzFmTd95H2xb0FoXc38Ycbb6WfN/D9TzTrInhadvI/hOGIVUFVS0Dms3NHeJYhs3Tacpbb72L5/qcPHGKgwcP4nsBtQvKUbhVST8McW0XlURY2uLI4YNk+YxD3znLxM6YMmHjwx8gHC4JDTuICcIIFwvdNBTFjKqr0LZcYxuLLC1JJym/8g/+Hp/9/Oe4/6PPErxxmZvf+QFHdm7zm5OK/9dvfYE6sPjMpz4ngJwlrEZl1uU777xD4Pvc3thgZ3eXsizZ293lC1/4AlEc84lPfwx9V5axaKkL8qxAGWfzOcordYxo7cuyXEhS5+jvI/cKuvzvwuPfqvn9V9/4Dq7riKbPuKrJh+Q9gVB020YmFd1d/Hp5I+8cdMrYbhdlye74Nnu7YwJTkOV5wdbGNrt7YywlzWoURihL9G6C2HToTmiSYBFHElEUJyGDQR/PEzMIy3IkmomOKIzxXJ84lo1RKUVdVXiewPZ7e3usLK/Q7w+wbZvAaDht28GxXUMjnaNbDXEUsby8DKb4dmzJGqvrhqYWumhodKrKUgbBFm1nFCUEQbgoduaI9HA4Mr9PtJGCXDrUJjLJnlNhlDKmSYiDp+sQRSHLK0v0ewlRGNJU4nDcddKs93o948ZnU+Q5r772CgAHDx7g8JHD0twq43zbCH2t02J4IYeJaCY9zyHLM9FVWrC0tIRSMJmIk3Bj8r+KQijrbdPi+z69vji/agWeKw1JnudEccLKygp13ZDn8j2u66I7iSza2dmm0w3DYR8FTGczsizD83xcxyPLZDpt2TZ5UVDkMqVyXJsoDsUlE00SRzLlsp27Bg0VRZGzu7tH13Wsr68TBIFkldo2WZYxnU4XTXVZFLiexCnYls1oNDLDFNtQBYVepo3etWlqkiTEUqLdHE8mpLOUtm3p93v4JsdZqLMhYRiKhsk4Blu2Lc24cWO1lCDCggaD7wUMRyOSxMX3fHSnyQtBIGUjl7VVVYKEOo5kOorRjVCjtYYD6wdYWV7BcQXVlPu2kyFDKih6VZVEUcj6+n56SY+8yFFKLfaA+X6A0Q7OiwxligV91wT8TkN8h8KktBTH878HQ+/vWmbplMl0LIU1YoRWFDlxHJPnOZPpVBzbTUb4bJaRZjm9/oAwjKjKirrOKUppTuI4EhO1dIZSSpgirTgUVmVlNnq5/3zfQ9lygPiBz9LSkkycOzGf2tnZxbIswliun+PI/VFVQmluu5bpZGqunZhUdV0nw7VKYtfCKMT3xQyuLMVte2dnVwZmRs+uO3P9jTv3fHBUlZWh2d/JNm+aGssWV/55nFlZl2LW43k0bUsQRFiWIwh5UZNlBb0wBt2JO3En63dtbVWQaKPPxRSqnu8ZXaFl1qnPgYMH2H9gnfFkwtb2Dm2nsWwH28hTilzo05YlNNDDhw+R5wXr6+u8d/U9HIMgt8blsyxL6kay46MwZGk45NLFc3zzm3/Iq6+9wGc/93Eef+ohWl3R6kb0e0hBKx93NbqGMTP/y/nkW5pf9VPNL8ql7sQUB9XhKpebVzd5541LjHf2+Pf//b/Bk089SRzHaA1vvfUml9+7YrLtfaaTMUlPEPG98S5r6/sEXbNdrl69KUkFjo+ybNIsIy8Knn32/eR5CkhcR9t1eK5LURQcOHiQ4XBIL0kYT8Z4rkeeZ+K6DAa9MtWNcfEuykKYDOmMuq64du0qR48dEQdd42KvlNCV54/53tsZg53pZEKapqztW+eNN9+maRo+9KEP8fRTT3H9+nUxpzGuofOGomllcNgap9p5wW/b9kIX5hgEUmtNYNx9izQVpMZocV9+6WXSNKVtGn7zN3+D3/7t32Z7e4szp09z8MBBHrj/NE88/jj719bEn0HBysoKTz7xBA89/BCj4YiizLlx4wZXrlzm9q1bXLlyhaZpmE4mvPX225w7d47z58+TpSllVbKzs7tgwFhaM90bs7O7y2hpiSeeeIIHH3qIMIokR9s4YW9sbAjV2HF44vHH+dQnP8nJEye5ceP64udVxv1dKWvhRI1STMczbMvDsd1FGkMUhqyt7+fgwQNEScx4vMuLL/6Eq9feoz8Y0u8P8TyPyXgP3Wm2Njf4whe+QJqmnD5zhkNHjhAnPSbTKZ4re0xRlIvfbVuOGfzIUNoyCQGtyU4WF2ZpRC1LcsxtyyEvKn7w/ed58aVXmKUFgR9ye2MbP+zjuuIx0DY1RZ4zm87Y3dmhyHNhznQt169d5/3v/wDa9Rf0Sc/zTI1jmt4/dTbMP8xNfOcD+b9nGpe50+z2zg47u9s4jsOhQ4c5fvwePNejqiqyTIwIHUfkXjKYV9TGiLA0iRvzJlyey+LJwN3P566GF9PUKsOW4C5EeP7n+c+4+/WoeVP8pxpjpRSBH5BnOa1u6MUxb7zxBl/53d/hk5/5LJ/4+CdwPFc8Hyy5jp0BZOq6Jq8mHDu5guvntGWDahQfevQzTHYLfue3fo//5//w/8BSms998CMcvLnJX376KR5/4DQbwxjnyDGOnn6Kw4dOcujoEZZPrPHQ4YNs3drgH/yjf8zKygoPP/KIAYYkDtLxZL9wHRlappmcx2UtIEBZFot9uOuEZWebIYYMu+9kM/cHfU6cOMGxo0dJ05Qf/uiHvPDCTzh69CjD0Yi2aRgOhkRRhG8kQb1ejzyXNIH5+2eZptdxRFetlGjDBQGWHsQ2Ls/aSN60Gd5Yxt14a2uT7e25GWTAlSvX6PeXWF5a4Tt/8l1GwyXOnLlXALkgpms7VN8jzacEWUFb13zzW99m9dRxTuw/RF2V/OjlF/i5dpn3tq9hqTE/XFtl39F75MK7AVHcp0xzQtelLFO03WF5Dq4j50WRVVx89zzf+sPf5e/8R3+HAw/fR/T6Fa79yXOcLlO+gcdrW1e5/32P8+lPfo6ykpxfZZrW1vQ5998vdOThcCh1eFHwG7/xGyRJwgc/8qz8PpMWsbW5zfb2tpzJvhhhyfkistS6bkmSHm0jCHoUxThmP3j4zMk/H83vcy+8wtLSyExiBRZvG0MdMMJ7DJqEme4K/fHOFL7X6y2mA203R0cUeVbR74/w3IC61uRFhe6ksG67Tkxn9Bxd7QzVukF3ctC3bU3SC+klMb7vGwdXizCIpFBzXYnzcTwpc+rOUKgN+pzL4TQ3E6rrGttycBxX6M7tPBKnpOuEOjMY9ggCh/FkV4o8Q4MFEeR7vhQoyyvLrK2tYlkKz3Mk6mO4RBRFtG1LlqVmq5RCu2kk2qFu5rEyLbYr5lW2yUTsmtrQnW0GvZjhoMdo0EO3NUWe4prwb921eK4YEoyGA2zH5urV9/jBD54jyzPuuecYYRQyGPSwjR6iNAHWEnskuaVVWTCdTajKnNGoj++7WJYrKFEUMZvOTJMlU6I7rr2yPsR9FqazTMy8lMVsllJWNUkvYTAUzWAQBviBR5rOmE0nRqvdEoQeyoIsz8gzmTTbloPCNs7Y4AcBS0vLhFFIFMkgpOtq2rYijPzF4KEz69JxbDxXmq+6rgXhUhZZmlLkuejL04x0lpJnGbrT+L6YoLmuS9dpMVSrJOorSwsxRtMdQeAzHA5Ikoiq6qhKWetlISimuFfuQylxagWZls1mEnNU1RWVcfkNwkD0WJ3o6FqjTcVs1JZtE3gOrusLHbwo0Vr075I56wLdQgtVFoWhl8kBVBaiEYuiGNd1mU1n8t54LkWRSQPoeUDHcCiu1I4rbr2SYVrStTJRxRziIleX6bEUUVKcy78xBYApEaQpRozNkMn5PEKs7URK0DRiNte0HePxlN3xhKqsiZO+xG6YBqYoSmzbpTXh60qJkdksnaKMeVySxEIlbMTxXAqfiiIvsLAIggjfDxgOh9IEGDr5eDwmyzPRARud8nh3V6KGPA/bdRaa8TRN6bpO3M8NkwQUVSVDF8exaVvJvRTEzpO12tUURYbrOszS6WKwMvcTaDst+5EWtLZthOYsMo4717xrG4LAw7YtbMdid3ebPE8XNL+mbWUPnBv3VQ1No6mzFNe2WFlZwlJCUR70YsJQCthOz00FHWzHwQ8dbFfckpN+jyNHjxCGITdv3WY6S1GWhe14aCyquhGaudEbKqVYWV6RCb7rcuPGDYIwIC8KHMcBBVVT4yhZo0cOHaYqC374g+/yxV/9J1TtjA9+5HFW1/pYrsbxXaazmWkEZf1IsWn0daa4vvP38+b3Ls2vErolONieQ9s11HVB4IRkk4rz77xHUZT84i/+Ivv27ac0jKZbt24vzBPDIEBZsqY9X5xF1w7sQ9kWZVmT5xUyI1LcunWbY8eOsX//Gr7vsLo6QuuO6i4nUs/zmE2n/LN/9s+45557JNZvOFgUzqVpvJi713qCMtpmICFNPly5ckW+35cM+HkDgTl9tKGzOY5cT9DkeU6WpgR+xMVLV+i6jsFgwO7eLpcuXaYsCpIkwTJaTcwwS36GRCbNGR9KKRQyOCnKEoVQ7rIsY3t7m0EcUZUF/V7Cj3/8PP+7//q/5Eu/9mt89Q9+n9OnTvJX/xd/hU98/GOs71+T82hvB8e26fVi7rv3Xk6dPMG9Z05Lo3X9Krdu3WB7Z5swDDhwYJ1jx+7h2rVrvPbaq9y4cYN0Ed8jmkApxOX5OY7LyuoKjz/5OE8+/RR/9a/9ezz7oQ+S9Hu89c7bWMZUR75f0xi/hq2NTbIsY23fPp555hmWl0ZYFuztbQMtSrVUVUbbFgwGEY4ljBzZRyWxIQh8ijKn0x1xErKyb5nhaMjW9gZvvvoWu+MptrLEZM62ybKCF57/Mc88+xHysuH2xi4ol15/2TAEfIIgxrY9qXPyktZEXLmueJ00dS0maGh8zyMM5XmVRbnYczc3d3nhxZeJ4z550aCUS9sJOt82NXVV0NQijWmM+WIYRdKI2A7TLOXQkaM4vkfXysDUmRvnmAHv/FS4++Nf/xv56AydXhuGhLIs6kakHxu3N3j3nbO0rebo0WOsLK8YZ+SMLMtxPUmyaJsWP/BpKqHpu45E5shwtRDmxV0PvTi2frr5XTzMUO1PP+S8k68zf11/qlmePzSiExe/C4m6+dKXvsTmjRv8wi/+Lfbv32/AEJvaMLiUBt12uCEU3Qbrh3soNMVeyUef/Dyq8vm//J/+r/yHf/NvMFwakfRD3ksvceDrz7EyWKVUNf/i9i3Wjz2Cx4iJ27CtMnK/5HDm8JUv/zY//MmPWT14mAcfeoj+cERZ1ezs7uF6vjTCto1lu4ynM4qyArMHNW270GB3czf6Oftuvm8AXuhTN+Kzs7y6wsmTJzl9+jR5nvGVr3yFjY3bnD51SjTxQUBd1bRNI87yc+S7qonj2AwDJALJ2F0J68RI42SbF4+Bbm6YZQmoJXWL4saNG9za2GN3d8x0mrKzvUdTt2xv75LOMlZWVkzdrEiSCOiYbt5iKfRZmjXMpg1vnL/A0Yfvx6pm5HXGrLY412Zkw4jogIN35DCt47JveUShbBw/wrZsSa9oc5zABksRhj3isEe5m/GD736Pt997k7/+H/8i/TCheuM8F194Hl9v883K5mo95YOf+hgf/vinyOoStaDRt2R5TpalnDx+kr3JGNtxSBIBEP7hP/gHDEcjPvqJj4KppdI0p+06oiiR897EoAriK6yQumkWPZ02iRgyZHI5c+zwn4/m9zvPv0QUyYttTcB020gjMS9mpegwtvJaCuK2k4W5b98+kl6yoAyiJe/VdV2GgxFgM5nMjLug0BnatqMoc9HBhSG2pahrQZnnOjVANJ26wbLBcWSi6DgubSO5pXJhkIIzn5tWSUMymUgMkOu6pGnGeG9MWRbYtkMQhIJeGqRbkNaQg4fW6SURZZWbRsM3Gl3RqlmWddd002V13wph4NMf9FleXgKEdh0nkWi8lNAG26ahbmow1HEMTddS0Jpc5aaRg9q2LNb3rzEc9LDQlEXGjevXqGsxYIqimKYVM4u333idd8+d5fq1a4RhyFNPPcWZe8+wsiKaLds2eipDtY3jZEE/7LqOvMhwHJs4Dgjj0OQGS75bVZUEYUi/16PTnejCXY8wjGXgYEtDVRQNvd6AvBBEAlMEO65LnMSCenre4j0o85IwilhaGkk+r+cSxRFJb041Bsd26fUGWMpmd3eXWSbGG2maMhj08ANxmx4O+8aUraSsRKgfhiG6a0DrBV1/Op0xm83Y3d3FcQTV6DqN53oMBgNsyyaM5KAGi7ZpybOSuhIqe1XVVGVpzM3EtCOdiU63KAosky09GAzIspS6Fj1GkvRgngdomlpxzBMqtufJEKKuJfvZsh0zORUTuDydkqWZZO0iVPmlpZFBko3Wy5hN+b6/iHdxHW9x2M4zuafTKb4v+bmtOazmBld5njGdCS24yDOD9opu2LHnRTNY5r6cH3bzBpi7CwHT+AJYCkyKijkY70zd55Ph+QS3ro0mvmmpypok6TEYDBaDl6KQLL/AEx1PVUs0lpYfjm3bTCfidj4ajZiMJ1LLaGgajW05DHoD9vb2jNxC4/oueVFg2RaTyRjLsnFtR2QVnkRM7ezusre3R1EW7O3tmWbUxTW5qI4j+eO9Xo+ua0nTHIUlztpmHwkjH8sy0TWWxWA4wlY2XaexLRvPF7f7eYPfSdyv+Y82zu0SAeX7EvHVtg22Y7Gyuixr2CA6RV5SlDVt09G2oJSNS0svkZi3Yb9Hmk4ZDQfUdUnbVjieZHO2ptHuD3t4nrjs7l9fZ23/Grt7e9y4cRPLkQiVeePbNA2+KxIYBRw7dkym/f0+b731Fp4nCI2yLJI4pmlbXNejKjLuOXqcJE64cO4cv/xP/iGhZ9EbRnz6sx8m6vlkuVDDvUDiuKTXvYPuSvljGjDTDM73O61EMGcpQX5lrYjm17FtbBtc5TPdy3nx+Tdo64a//bf/Dp7n4boOb7/9jlxvRBMdJwlFKfEdS0sjPN+lanK5x7VFVXVsbe/hOh4bm5t8/OMfI89n9Poxg4EYIDYmc3ceKeS6LidOnFggXZPJBNeV/Vn0anLuOrasMduY9Ikxn9z3Fy5cYP9+cbe3HIOSzHW05l4VFE50v9ro4YqioOlgNFzm7XfeJo5jRqMl9u/fT9M2xEkszbZperWR2MybQ2vu/2Bqf2XMq+YaPtdxcByHyc62SFPQDAZ9nv/xj/nsZz6D1h0f+9hHicKQlZVl9q+tce+ZMzz8wL0sL49IkoQb16+TZRkv/OQn/Ml3/oQwEnf/leVluq7jwoUL/PjHL7C9LajgbDZleXmFU6dOMRwOueeeYzz66GN88IMf5GMf+xif+MTH+cCzH+D+Bx9kuLxEnCRkRcErr7zC9u7ugi02H+IoJXuL7jTT6ZSbN26wsXmbXr/HsWPHeOaZpzl5+jjLy0MsG7JsKoZ3jUTdRaFPEHqAMeF0LMPWqcmLEtf1OXTwMEeOHWdlZYXNzU3eefstLl+4yIc//H7i/hKu6+M4HhubO1y+fJULF65w6+YNtrZ2KMuawBezUmHYiVRHZBa2xJ9hoh+zjLIsuXr1GpubWxw4eIjt7R2+/4MfUeQVvh9RlDXKktz6qsxo6hLdNdgm995xbZJeDxADobppKesKx3XZv75Oa5qMIheDS9nzzeDzTz3+jDYTgM7UmdLQGPPEthO2YBQz3htz8cJFbt2+jdaa5eVl1tfXGQyHsgZNRI5tMmOlcZWmzHXdxe9ePIfF0fVvflZqvsD/TX9/97cjP2NufLU4E81e5dg2TS1gi+u6HD58iOOnTnH61Ck0YhIqwEyLbc5dx3ZQXoHlZyR9F9d2oXC4/55H+ee//EVe+snL/Ff/1X+JE3goW7HxR9+m++V/xezFN7gV2uwePcYgWMNtA6Z+DU6L5bTcfvkcv/Yvf53UtvjLf+WvsH7gIEUpg419+9bEK8C2xQkYATim0xmWZZIgOqlBUXKtlFJoLbR6YTiKqZTl3DE7y7KMNJXh6Ynjx3n80Uc5ceI412/c4Ot/+DXOnj1H5AfsW90n6LOJ/nPMnmiZxlsG//M6xEKZpluuhWnCO5HYgDwP3Ulf0nWapZV9LC8vMxz0Wdu3T2L/fI8DB/fjuhZJEuL7NpalUarFcTSebVNMZrjRMifO3Ivre1hWKZGTpbAeDpw5w/ufOkVy8CDj6Yx4MKTyQry4T9NKSkNZz7A9i7ppicMejhWQbu/xy//jP+bQw0f5y3/tr6JnJc3Faxxd6vPIQ+t8/WbGxckG7//Eh3nqAx+StW2ASJRiNptx8cIFAVrMPpXnOW+//Rb/6l99hX2rq3z44x+RQbvxQCryklkqhppdJ8BeHMV4rktnkgaqSthqnidJGdpEpT106sSfj+b3j37wYzSaui6NMYdjimOhBs8Xk2OmZ5ZtLeKCojhmOBgs4mHiOGZ5eYUwCrAsh8CPGA6X6PeGJsZljojJjuG5LktLI5JeQl032JYgspYlVNNOy0RVkCoxvtEdzKYp47098qIgTTPJkc1LaYKLUhpMjdCxkAOn68QYqqlbk4M5E3OlRuJdgtDHdW1cz2YwSEiSCMvyWVpeFsq0Y0tzZ4yviiLHcx2atpVp9PY2e7tjtre3SdMZeZ6RZTPRZsbRwvW2mZvxGIddEIt+CyUOyElCFAb04hDbhnQ2QSlN4DmMhiOu37jO66+Lc2WUJDz8yMPcf/99uJ4YkviexyxNGY/3RCtqtCOCMkHTCO04ikNWlpcYLQ1Z3bdMaDS4vhctsknjKKQxOc6WJbEdWkNRiMbbsmx6vWVyEzI+Ho9lo9GaosxxXJcwEm1q00gci6BwvqGPS1RLEIhOW3eyaRVFRVlIAd+hicLQGDxZtF2FZZmGwGh/hVYniKQf+ISBb+I/fImtCYW6urqyimXbxFEMGnzfZzRawvd9LENNTZI+nhcgMh9Z+23b4XoOURSgFNR1Sde4QqetKmzHwnFdbFuxtDSi3xeKflVWZFlGbfSatuPguDZVVTKdTcWozBLaplqwK+ZOyS1KCxXYNpEIQeizvLJEnuc4rkMUhwa11iSJGCSVpfwu1zFIaV2R5YL0iklTSVHkVMboajiQGBXf94xrrKCy0oQJTdJ1PeIkwXXn2g/J2Zu/N5YlQ4b5Y37oi67JMujvnQOq0/LztdbGKTcCZZnBljgM7u2NaZqG4VD2jqoqF0hfp4U6GicxIFqhXq+3YK/s7e6SpjNBfouS2WRGVVV4vk+eZ/ihj20JWlrVkjnd6/WI48gcn2KM0TYNmNzTJbNOer0ejm0znkwAcdQFtRhYdMbkq+ta2rZiaWUok2TbQuuOvfFYXFdtcYvu2o7ODCyapqEoKpQW0ybXRLihRM/s+ZKNC+JQ3eslHDx4gF5PjMrKQoZ/rhvgON4iOqkfeVRVzonj9xDHgbSBtqLrJMJGihkxUusP+tiumNQMhkMOHz5EpzXXr1+nqsVUy7Id0f/XMtRRuiOdTDhw4ACO4xBGIZcuX6asxFyja1v279+P47qUpewVnq04c/peJuMxzz33Xa5cOc+nP/8x3vf+x9i/PqDVFY7ngC37rmXJdbEWlPv5tN80vWa4tGiJlejGbdqfoj3bnkPXtdRVQRL0aAr44fdeoswL/vP/7D8XtLCqOXv2LFvb22itcT2Zjme5DN8OHT7EYNDn5sZ1Bv0hynIoy5btrT2CQO5Jx7Z499232d7Z4MmnHpO4Py9kMpkSBAFpmuIHAXEU861vfYsL589z5swZ8/s8U0TP0RR5nWJi1i6KOaU0N27I4HNtbZ8x+rrrPdLSSGCGTo5BYzpj2razM+aRxx7n5ZdeZu6On6YpURTKXowU844r+2vbtWBZOMYFetE9GHSgMU2jbYZGFy9cwHMUb77xOr/927/F7/3O73Dk6FFGSyNGwyGf/synefbZD7C0NOL27Vu8+uorvPLSC2RZxnAwIEkkyinNUx5/7DFWV1fY29tjMOiztb3F66+/TqchSRKefPIJnn76fTz77LM8+eSTPPzwwzz44EMSNxQEdF1HGIZ4QUDdtViOxDvevL3B8z/5MWEo7v1ag2W8CqTxFRRSCm+LrmuZTibs7G6RplPyPOXgwXU++cmP8fnPf4Z7jh9lNp2RplMmk11AWBUYfaKY/VQUZSV7he0SBLIuDh5Y5/7776fX7/O+932ALCu4eXODOO4TxX1hWaU5VZFz+/YmFy5c5MKFS+R5jut65pyW59k2tZErNVSFDKaCIGA0WqJpW77//R/y4ksvMxgs0bQwm+WURU2aFcIyoMa2FGHok8TSWIehaKE///nP87GPfYyLly4xXFri5MnTHD18iO2dHQLPEzTOyHNsa3H3/dTHv7nNlLXkuCIR6zpxv0cpPMfDNvIgMbiSs2c83uPWrVtcvXqVLE05efIUx08c58CBg6TTmTj817VZwxZNKw36nd931+/+M5pfOZXveswb27vR3bv+PB8ILx7m9wW+T5qllEXBSy++wPHj93D8nnsMUir1dtOJ/MnzfNAQhzEXr73GgaM94p7P3vaE4+v34dQhf+Ov/g1+9Z//c44cPYTluTRdy9Y/+1Xi3/gO9Y2bvB1YDD/+STw9QFUW46TGDxS6Lfnqr/4u5y5cYOnIAX72535eaOaVGNfujcckvR5hFGE74qMhiLQwZsQvZe7WLr4AcKc5tcznXddhLRpYMdzs2pbWJGqsrqyglOLI4cO8/5lnKPKcb3zja3z9a1+nqipOnTzJZDIhCAJsowmW/X4OyAlD4Q7yK/2JMoPPuhF9q2UL+1H2gICyqkVuaFsMhgPCKCSJY5IkYjDsga5p2wLL6lCqRbc1050dkqSP5Q7IihLXsajUhFrX1DdLXr56hYc//Qm8yXuEQUg2nmIlCVXYo3N8mrbD822aNsf2pWaIoj66Vkxub/HFX/kVPvt3/hIPPPIwvUKx8+45ThxaZXnU8sUfneXs1gYf/szHeOypZ2QfbsW5WWsxwvV8j+PHjzMYDhkOhywvL7O5scFv/OZvcOLECR567CHSdEaW5VJnKoXWitD4xqSzdJGjHfg+eS7osO+L675Gs7O7w+7uHk89/OCfj+b35XfO4fkejmsbsxvZVBRKpk9aNjKhoEixF4TS/MZxRFHklKXQpEajIa5BFtNZSVW1KBxsy6UsK2MYIVTQtmkMkuHS7/ewbA/XEZMXkMO762qU6mi7ymxaol9qWy2HiSMZolpbVFWDpSQDWGvJLXRMLqZlNHFxInmxCtGVuJ5LEAQ0TUnTlKTZhK6rCQKHtqvY2xWNX5qmzKZT0kwiReI4pixLprOJoGbTiXHaFPSkqiqaVorq/qAn7rm2xM10bYvnebRGh9NLEuJImuPAmDg1VUFVZqTTKVWRkURSsF64cIGXXnqZoijYt2+VM2dO4zg2u3u7hjLZMp1NF5t909SL5qVpWspCtNBzgzFlzc0GjElU16I7KVCl+ZHIHduyhSKyI9SQshTTH9/zqRuD7CM5sWjExde2sBzFdDpZBIhr3ZLNCjCO1palSNMZ29vbdG230LA2tVDghQpf0evHHDp0kF4vZmdnA6VkE4sT0Vm5nkynlGXhOg5REBCGQn21zbTVMsOceXROU7fkRU5tnHq3djbQWhNFPWl/lIPWwlKYo59tK+yINJuh21D+DZpOi4W+4ygjBehI0xlpKkMbZWjMbddRNzVZnkkDWgldWzYxue8wJjNd1+G7Pr1enzAMKYoc13VwPYfdvV3apkYjGso8zyjyHHCMxkkmsK2Ju3EdV5oFY77Udi1RGEr+saHkJ4loymfT6aKBcBwH3w8WWrGqEipua1xfLUsaup8uDaS8UUrhODBnW0oRP8ey5Fr4QchoJMOlqhIdrJh3iYa5KEo830cp0RbOUQd5rxqmsyl5WmOZkPuyElZGnmVmcq4YDoYsjZawbYdslqERnb2yFL2+NI1e4MnU0/OEhq4l/sdSNmUtpn8rq3JQe56HUhgNuqBhMgSRYlMpF98PTbNq4weOTJAthWVBVUnRa9kOtu1LXJjRcRZ5Qdci2u9O03UtlskTj5OIJBFH8dk0pSxzYYo4omXKspQ8LyirFsf2AJu6buk6RT906Nqa0bDPdDJGKS2DO6Mh1sYZPQwD/MDHcSXSbjQasrpvHzu7O9ze2DD3u1wfMdTqsGyHpqxwbYvVfatCF/cDbty8IbnDdUUUxyyvLJNlKZ3uKIqCQ/v3MZtlZGnKl3/911Gq4dSZoxw8tEoQa5StqWrRsQdhJEZfpqlTc3SoM/rTuxs+Ndf/yvX/07TnRktGNaoj9hPyWcN3/+h5VAef/dxnsSyb2SzlypUr3N64LUPPRhg5dV1RVELf1rrD8rSRJVQ0taaqJPM+CISS++CD9/HtP/omP/Mzn6UsC7KqJQh8giCgqiowGrUDBw4KxcwSo7s0S+m0sALk/zI4tU3Guut6krlpKW7fvoVlWRw4sA5G77agJZv3SCmzjxltbm3kINNZznC0zI2bN2nbVjS6hZGfmDNz3oA7jlDe6kYYNso0OHLHy0AqDEO01kJxN6yQ//b//H/gn/zKL3Po0EF+8W//Ld73vvcx6Pd46KEHOXv2Hf7gD36f1157BcuCM2dO89Tjj3Lo4KHFgMu2LFZXV3BMJM6Ze+9lNBqiUOxbW+UjH/4Yjz36GO97+mkOHz5Cksj7V5XiH1AUOUtLy+b9VjiBi/IdgiiiRfPKK6+ws7dLr9cnzwsz+pJGSGmwULRaTM4c26auS5QC33coiowwdMnzKbduXUNZHffff5pPfOJDDAYR2zsbTKcCDGgNeVEQhj2aFnwvptdbIk1ryiolCHxpCuqGKIj41je/zWSS0usNcb2Q6axAWR62E5DOJtiWi+eHFEXJrZu3uHb9OpPJGNcVOZhtK/I8pSgyRPrUce3qNV597VXefvsdDh46zMc/8Ume/eCHefXVN9ndHROE8WIf9lRBlk1xHYtTp07w0Y99lA9/+EMcOnyIi5cvsX/9AI3WXL56lbyqoBGaftcKa6ZtGhRz7fH8VLjz0RlG0J/+6DoTm2c+l2ZHbmkj6zQyFDlYLCWDZ8/1yLKMc+fOcfvWBmVRcvL4cWmcHIe6rKibWrYGQ43FmJjOH+rPan4X7sOm4b0b1TVP/c4n8lk3P+/u+miahn6vzyuvvMw//Lt/l3fOneWJJx7HN/eZMl4dMki3oLMo8pKbO29x9NQQy27YvV3wyKn3U4819xw+woc++AGU02E5Pjdv36L7p1+gffdtYivgjZ99jMtn7uPiLCVyIuogA0p6m1N+89d+n6Kouf99j/OBZz+IZSL7NIrhcEhZ10aaGMj56gdi3ORo+n2JcJtfH5Qgh45Ze/K+yjX0w8gMcWXf0YalFYUhWSoJAb7v0bUdhw4f4kPPfghLKZ7/8Y957vvf55Of+ARxHNM04rcjNZLUusp4Dmhj5CbngOw7SinR65pBRNM0pq5TxIOAjgalOgaDBN93QbW4nsKyGmbpNqiKOHZRdoPt2xSWIu0HaGuEb/n0m45te5NOtTxQrPF/+8f/iGNPPMW6U3I0iSh3t6jDiNQNUMmQIImpmoJWl2Aj8k03ocw7bl14j+998xt8/D/5y/RXl1nabbh56QJ+YqGHGb/34yvczvf45Oc/zb0PPUpa5PhKzOGUUhR5Ttu2LC0JIyYMAuIw4s233uJffOnXiJOYZz/8QbRJm2mahjTNyQtpcEGABw0Uufj7ZLkAJJayUBaM98YLH4tnHn34z0fz+8Lr75qFJTSlPC+NGYvo5+aaOgspxmxbjC0spY3+TBH4LkHgUteFof2UhmcvroR1XYkztJkMN43RN2pFnpfkeUlZdMwmUsB1nV5QaC1liQbFdkniAXEszqrzKRNKQui7ThoWy3KoTayQ49o4ntHL6ZYwiuj3e3ieR9JPxB1TyUS0qmo6DWVRU5YtWVqTFy3jPYn2qKvGFF9icmQ5lpgvJRGuJ/b6tnJxHY8gEFMtbRChJOkx6A8JgwDPcej3epLj59oM+j0Cz8GixXEUihbLxiCbsLu3x4WLF7l67QYol/WDx1haWuHgwUN4nmsax5ZeryemJ67P6soqUdTDdTystsW1LWwLkiik14sIA5emLsmyFM+TwPs8K3CUx2SSkiQJ/f5ADAiCgNksxXYcJtMZjusJquqLJmR3b5euqynLzOgChM6pO4jjHisra0RhD0u5VGWLboXaXlU1s1nG7s6YtoPRaMUEazsEYQQmr82yDZU8jkDB7u4eTS268DwtybMSS7nUVcvGrU22t3dou4q6EY1z04p2FzPMabuO6XRGZQ7Cpm3I0pQsE1dnpSTyx3YsqrqQSadr4Xo2qI7AD7AtmyxrcBxxI2wa0ZW1TUfTduhO8n+btpXD2XGwbQ86uacshKKqtAxvqqoRbb0W9HtetDpORxRLA18bt+siL0niHrVxWfc8ezEgKguh8KM62lYaI8foQ5t2vn7lgNi/f53hoEfblCilGQ4SosjHcRSeaxMEHoEfSvxX3ZGlkk3ZNDXKZNc5xklVGTbE4sNENEhzDLVxjHccZ1FMK0uQx6LMjQFSZX62sDUc16NtOrIsYzbLUAoGg4EpOjTj8a5pcj2Wl4YS1ZVNcT2LIHBBdUY2oSmqkiwraLqWIJQCzbblkJ8fknmW4ZriTXedMdXQFFVBGAf0Bwm2KwMsbRwoHcehbjrqupWGsBPKYRA5RLGPH3qUZUFZ1TiOZzJV+9iWK4WFK8Z9VdOQZjlV06A7BQgtynFsXM/BchS9XozrKZqmEs2+KxR/23Wp6gZw8APxP/BcX+IhqhpLaZpij/X9q8RRgGNbOJYU+HVdUpfCZrHsO7KSMInwfZ+l5RWSXp9LV66S5QVBmJCXMkAT9LBCdy1aNxw+dABQuJ7H7mQsi8CyaFotESVKLTJMm6rmxPpRdrY2OX/+bX7nt3+NqhvzzAce5/DRdaq2RisL25Hmp6pK4wUwL1iFIaLN5B/TEM+LZABtim6LGstUuhpHDMJcC2jIZwWqczh2+DR//a/9NdbW1uj1+1x+7wq3N7fQCoIwJowTwjjm5q3b1CZC6up71zhw8CCO5VIWJVVVsDTqEUcO+/ePiCOXqsq4fPECZZHz8EOPUHUSc1TkhcgUjPYXNEVRcP7cOY4cOYJlKTzXW3gCCCtKtMWgqcrSsDNa9vb2yLOCQ4cO4zh3aJ7zQk8bumBVVbiei1KWUBmVYpbmdB3sW93H2bNnGY2GxNH/j7s/DbYru+47wd/eZ77njm/Ew5QYM4HMBHIemBwyySRFUZYoW2XLCsl2ddkOV7m6XK7qsL50d1S7o60oR7QdXRWWXLYltWRJbdGiBoqSOIkUBzEzyRyZZM4JJGbg4c13OvM5uz+sfS9A2e7uig6rHDyMx3x4eADuO3efvdf6r/8QozCcOn2KUyePEoQtNjc2cJQAXXUlXh3a0RRNKWZkpkKZhsJmbQeBAM2dTodnvvF1fuxHf5RP/tiPcezoMfI843vf/S5vv/UWr732GpsbN3ns0cc4duwo169e5e233uTll1/k8uXLbG5sYBrD4sIirufRXxiwsLBI2GrR6rQ5dvwkcacDCpIswSAyI9fzQEN/0BfGiutQzKjcnktmpRTXr17n9dfekIlbWeE63pzJ0RjrVGD3zDRNKcoCZadPAvw4AnzU4l+wtbnNu+fe4/LFK6zu28fHPvYxHn/f+/B9n62tTeq6pCgyFA2uYyjLBEfXhL4mmUyEvtnUbG9tMRoO2X/wkEgMGmn4qrKiLiRVAaOpSkNTQdMoyqJia3OHq1euc/7di2Rpwe7OmDdff4dXX32NqjG04g4nTt7FkWMn8MOQ6TRluDei3WnzzrtvU+Qp3V7MwYMrPPjgWd7/gffz2GOPsbS8xPbONlevXuXSlUsUudQOhw4d4PKlC3z7W89x4fw57jt7lvFkgjfLI3ZFxoO0sxgxfJ5//Psu5zZ2wu3XbLKnNChnluXN/DwpLUvHtzEum1vbXLl82TIDOiwur9COO4RhRJqINr3MC1zt4ADGUki/rxuegTvWX0ArccBRt0kv5i9OvlHOEysR0EqiFo2R5zvyPPI0Jc0y9rb3OHXmPk6fvpfK1NTGUBvbRDqe1MqN4drVy/QOZSytdtjZGRKoVVSi+cf/t5/j5/7Hf4R2HYzrQpXz+je/QvjLnyKceDRL+7n48SdIeqt0ow5ulrEXJBhPM3r7Mp//3JcJ4hb/+X/1t4hbMXVT47liclfXs0xaqV/qugGlCYOQbrdHv79Ar9OX88YRBpxM6AWIqMrKxhi61KbCceQ+SD8ssrKqrGi32uiZlNAyS0zTsP/gAZ54/xMcPXKM8++9x+///h9w4b0LIi9qd3BdhyLPUAgw2DTCTpm9V64nmvO5llvJWjEgA4hCmjqahjzLKEuZ5ObWi8a1RqWO49E0ap4wE7oBb3znu2zcuMLyygAdurSCDk7p8NwrL/Dwvfeyr9XiVN0wqOCdq1dp9q8RLO1joQlo6opxkYo8pQbPeGRpztbGBrUped9HPkQ/7lMkOfGVNznY9gnKjF/75pvcHA752Md/iDP3PUDgeThWyqIVjEcj1m+uM51O2NrcZDgccvXqFc6dO8f7n3g/Tz31FMp3GA5HbG5uMhyNZSjiBQKQ14Y8L9nbHdqftSEvEvZ2dymKEtfxmU5TorCFwuHBe+76wWh+f+9zX2E0HpGlmdXJFjiOh9YuRVnTGEVVN5RFChiiMCAIrN1+kRHHEd1uTH/QxfMctJbCO0mkiQoDEbyX1hl6Ok1wHWkS250u3W6foqhIpoXk4dbiuGowuM4tIyuMxJF0O12iMMKYhizPJAezUdQVZJlQJpvGiDnRoEe7G+N4MpFLk4yyLuf8++Foj9F4JIHYrm+p2Q5aBzg6tHmJSlx/Z5b91n59aXmRhSUxCktzcV1teZ1bhlAotBKzgL3doTTXdSUPXDKlFfr0ux3qqqAdh4xGO3ieYnl5gaLIOHfuHaqm5vr1dT7wwSc5dOgwtXGoGwnu7na6OFrT7bbRSlGVBXHcZm9vD9BEYYzr+pgyoxVFDHpdqjJjOhkRt0LCwJdIkijG1R40DlVp8IOQ7e1tqqqi3WnT1KKfKSwS6AcRUSuSiU9d4/kaSVVorGZQUL66gukkYzrO2N4esrczJpmIkUyaFaJF9AKM0VQ1JGmBH0RiotWITjfNUprb3InTqfxaKwfPD0mnOePhhGSSMhknlLk0kY7XsG9tDc/3SdPcUswacZCuJRbI831Q4PvSkGHEYdxxtEzf6wI/cFDUOK6i1xf3Syk6DZ4bCKhi6b+mER1qr7cgDr5aYpZ8PwAMaVKQZw112UiRpRw0Dr4f4nuBnTTOUHKhDvphQ5JOxXVUexijKYuK8WRKGPjidN3yMRSUZY6jfXzfZXFxQBgKddL1hEItB7M0Co52WVxeoReHovcORZdW1zm+L8AWTYOjPbK0pMwqqqLBKOuUa4R6VtclGEMrCmUj1shUrWlsgwhFKXR73/fxA3GjNRiiKLCRTxl5IdOUqq5Q+GCk+FSImUVVScRWURSUhc33zjPa7RYKl263TRA4VHWO0g1KC9VQWfZiXQtF1wBNlZLlGZ7n4Xkuo+GQNEkIg5Aiy+cOsaPxmCxL6Aza9PpiBpamKds7Qv3J88JmWDqUhXgkAGinYXVtAdfT7Oxu4zgueV6ysbFJWRkpFioxvmuamjRNycsKg8L3Q8norQXZjqIIg9Cnw8ij0w0JQ584FsOZKG6htMNwNCVJCoqyBqPwPdGFKhq0gl6s2b9vleHeLhhrRGMBz8ZOVB3XJWq1iFoRYSsijCL27dtPmpdsbO3iBRFGCfVsaWmJLE3ncW+KmoMH97O5tcm+/WtcvX4DLwzJrdY3brcZDYcoBePRkONHj9ImYm9vg9/8zV/l0rV3+Imf/GEeefwBiqqw6IkFg0yFVgatZ1o9obgxK0LtFNJ+ZfYbtzW/M7dnMMbF8R1MU1PVGbpxqHODS4v9+9ZYW1tjmiS8d/ESWzu7aM/D9QImSYrj+eztjaiqhn5/kbKooTF4joujwfc1dT2lKMZgcoLAIY4ClheX+J//H/8zP/yxT6CDkCIvLNuoIgplr23qhk67zZ133cnLL7/MeDTi8OFDJFNpkvM8pxXHOFrMIgHOnT/P66+/LhObvODgwcMEgYs7owZaGuIMqJnJbZSjKW0UTZaWlEXF2r413nrrTVZWVmzsVcHSwiIrq/uoqpL1GzfIi4JkOkU3IuTXrkNhSvIyZTIZ4WlY6vc5cewI73vicU7fczcHDx5g0Grz2c9+lqWlJd544w2+++qrOI7ov13HYW3fKqdPn+bSpYucP/cu7VaLq1eu0u/16Pf7rFipys7OLq9+93vc2Njg0B1HaJSiqCvCKKQ2DUorAmsi6FtfA7SiqEqKumJ7d4esyJmmmTV7ibn43gUuX7qMq13arTZlIfndxkBjoAbqWZyT1ihHpkjG7tLSkDnALFpLIz2b4sb6Tc6dO8/W1hbHjx/jR37kE9xz72n6/Taj4Q5pOqKuMrSucGpD5Pm4jsb3A7769a+xunYQ35fiNE0yMBD6Ifk0parFx6C2H6DRypPzxIuYjFOuXL7O66+9zY1rmyytrHLP2bNsbG6ztb3H1vYuk2nCzvYuKDh79gzJdMzZs6f5K3/5L3LqruNiopOmbO9ss72zQ5qlVHUJjRiJpWnC/rV9bG3exHU0Lzz/Ao89/rgAcq4j8oFKNJ/Mmt3bPv7ML+cfs0vdNmGVD4Q9pqQ2lP/Z9lQpASW0I++Nkn1ZfBZyrly5xnvnL+J5AYuDRc7ee4YiLyiyjKooJHPX0fMz5/teiQHPExmeo2wax+z1K2nU7YuQ12jBkhnohFIEgcQsho4m8D2Wl/Zx38OPc8+Z+8jLCgvTWpaPFuaWkYZ8uLPJ4ftdPN9j/fomP/axv8lv/9q/4emPfITTd59imqYoP2Dz0jne/tofcfbz32ZCG33sNNd/7MPkxqfOCjoejAYwyTNe/cxXOf/eRZ546oO8/8NPiW5WUHOwpmNNLVGFZpYU1dimuDYoHFpxh15vQK/Xp9sTrXVVira9NnLWeoGH1g2uK678gR+glSSrhGEk3iQNaKUIw0DAZ9NQ1hVVXdPvL7C2tp/Tp05z8OAhPvWpT/HNP/0G3U6btbV9VEVOU1cox2U8nqC0wvFcDBDFLdI8p6wl6sjYabzn+7T8QHLR7RpRtp5xLD1aa6lNtfZoGmG4+a6PLmoGnRarKwOSOmcyStG1i275kCS8/PWv8fhjT9H9nd/ixkuv8tzFc+x/8gOMtc9K6pObmtQBPwzRtWJtaZXJdMrW9iYPPPQAS4Ml2mGbG6M9Dl39LicWF2iGOcldD/NXfuqnOHHiBKtr+7AUOQLfo6wqsjxjYTDgzjtPsrK8QrfTZf/afjY2Nvjud7/L2toaSZmJ5MrKFUHhe+KxUxYVyVR6KYVDXRmSbCReNEYRRTFBIExHpVzO3nXsB6P5/cwXv0xZFlR1KYeb5ewrpajqWui0VUVdFVIYBQFKKfI8o6hKu2gcwiiabwhaKzwbKTQejylyMWAAaJoKz3OIooBer00Y+iTpiKYWGnPTCB3adWVhNo3kUSoNdV1Kca4l+mUynpJmqaBwjsKYCkONFzj0B10WFvsE4Sz+QdC7ZCqU07ISl2A5YCoWFhYZ9BeERms/RCssW+xsIwPJAR4MekShj6GZv4ZuqyfN2cyRTotGKIpCMIbh7i6mkTilKApxbQ5tlqXsW1tjcXGR4XCPl19+hQsXL3DkjqOy4Ff3MRyO2N0bURQVnXabqiqIwoClxQUm0wmmMXS7PXZ29kjTgjBqoZWm1xEH4izLqEqJAlB2Ijc76MtSzCvSNGVja5Moiml3hNotBjUS69DYPGStHAJfspN9m4MahQFVXROFISAHRtPUZJk40TVW9+FoTWUjd5R1C6ybmtFoyHQyZTQeMZmMKctcJj6OS+CHJGlKmgoAU1UVruPQaXcoioIiF/OjKJLYo6rJaLVawmAwQtX3PNGDNk1D1GrRjmOQc1Mms1pMFBxX1q/jCIU6zTKMMRKlZc2v6rrCNJIh1xhhMSitxFDKRkAYm11X17W4WadSwECDgI7V3GEcZNLozvWx8jWtfaoSTOOilI+pNVUJVSmuwGXZ4Lo+YRDje605DSYIQnlGi8JqvMV9GKthVlriMTxLx03SqWiTS5mIDIdjptMUx5EDoKobjBH6n7IaWKG1yT0Pw+i2RrWSPGDpn2lsML3v+2gtrIDaRgJhpLHFTqObxqARnfpMJyyFktCcDRKhoi2VSeuZ2VRMGPoobUS3b4sV0LiO5HlrZanxKAGHohZKCRrqOBJvZey02rGu7q7rYJRoYJq65ub6TSaTMUrJZM615huz9xkMQeARRcGcBi0/l0wxZuBDVVU0Fl0X51Ux+fNc17ony8JVypCmExpTS2EceGhHfgIQjWVVCeU6SSRGq6kaXCU6WdMYFIrArem0OyiliGMxoUvTVFgftriMWpHofV2XqB3Titusru5j/eaGmMm5ElU0WBBH+92dHWEomIZWK7LAoNzzveEQbSlqympATdPQ1BW+53L8+DF2bmzz1ruv8Zk/+G263YC/8tOfxAscGsq5K/itNsNSmm+7Zr+arQVswTy7/t3mVya/pREJBtS0wzbTYc4X/vArfOXLX+GHf/gT5HnB9s4Oo8kEpbT4Q4wnYuqYioFcv99ncWFAUWRUtZgJBcEso9ml1+uTphmeF4DRnD17H/3+gO7iEsbI2m8aoZ/JBEmojlEU8up3XsXzPPbtW6MoShzXoalqRqMRq6ur7Gzv8Hu/93tcu3aNG9evzw3/Tp48KSYt1uRQIbrxZjYVs/dHaxtXWJVUpcSH9Xs9Xn/jdTqdttDt65qd3W0uXLzA1StXqaqKTqdDqxXhe5J33DQVeztbxL7PqSPHeOKhh3ni0cc4tLbGhUuXeO/yJXb3dvHRfPazn+Wuu+7i2WefZW9vl263x/r6OnfddSfLyyuEoWRvi4dIl063w8GDh+j3xfjq5vo6v/4bv8FwOGTtwAGOHT+OdjSduIvryvvvOC6tSDSvnuMxGo/I85zM7t+ljcFrdzqyPwLvnX/PPifium5spW9mU1+7npSylBZmjc6tT+crzrIPAOpSaqKyLG2G/Da7e3ssLizyoQ99iPvvv5+4Fc/j+OqiZDwe4wU+k+mEK++d5867T0ux7tpzpm5oRaK7HU8m8mxog6MVjhammNKGLJsyHO4ymY5oTE0rDun0Oriew7Vr14kiSb1wHZfQgi8rKyucve8sURhx+coVLly4QNMYppMJVSnPvtzDCq1l6l1VFe12mzyXuKHr165z7Ngx698hXhzaumbPr+9/hP+jX3Vdy1lkqUij0Zjr169z9epVTp8+zck7T2JMzdbmJko7NDPKkuLWi7Vnk+wfyjbc8jkKO5KWb581zsaa6hlL+5YJuMF34O233+JP/uSrnDlzFsfVjMejebPsOK41XCxxlCIrJhDtcPDIApOdKWvufh46/CD/9l/9Kv/gv/8HFJU0qFFV8/af/iG94RbeyX28thjz+qEew3vupOV3iB2fsKxIyildHaAKw/npkA//6Cc4sLJPKNf255E20TLQ1G17qpHfc7WDcmRPn+l443ZMGAVUZcnu3t7c7FXZqC1joC4l288Y2dN9z8P3XBytcD0lSSOOIi8ztCMReK7nAAbf9+l02jz04EOMxxN+//d/nxs31jl58iS9Xl8yaS3oEFvde5ZmYu5ay7+HkSY78H0C37fAlbBYG8vYEoMsg9bWLFZJwkCW55aFJBnNoJhMp0QticQbjcbcXL/Jo489yoWLF3n8M19HX9nEGWtWf/hpysEKvuOTU1NRoalRVc3yYIG3hxvsbm4SAuFCh1Zb8rQP/N4X8C9vE29MuHDqFA88/CBey6fX7ljARozEmromSRLx6+h2KcqSqrhlOPmzP/uzZGnG2YceYjgcW6NEZYeGiDO8URS59DqZjVtsVIPSLtrx8YMWrhcADnvDMQ+fufMHo/l99pXvimuppQ04jqBnM9dGaZQM7XaLTkdyUmsbHB2EAXUjUxkpGh2CQBySm8bQbndkIbnykNRVhe8LVbrTjQlCnzSdUlY5QRBJA+BotKMAI80BDX7g4vkORS4ZaVVljYRmlvBK9JhKGbxAkHjtCI1iNBqRJClFIXTNhYVF2u0Y7TgUeTFvjH1PDGgMzAOgp8mUymaFKSUbhDENhw8fIvBFTzxrVDzXpSnlAA2jEOxrqmox36qqEsdqWtIkEXdUJQ3WaDzivfPneOGF57ly5QpLS0s88MCDtOIWUdhiPB7LhMjqoR2tMKZm3+oyg36fMJDM5LqumUxTsjRnmqRsb++wurxIGIbs7OzYSJNA3JfrhrKqydKMyXRKlmViAlbkQlO0Oolutyu5qVpTWH1jbQ2RpFmQn3PmbOzYYjTLckshEeqidkTHOJtceL6AA7LmBBk0lkLseS6DwUC0II2YIs20pgpEx+Q4RNY4xremDE0tG3cYSaPXaXfptLtg3escx2UynWKs+cnMyEYKgpqqFop+lqZUdSUO1qWsEcdxiayZTdMI4l6UpawPM8u8lk08DEPCMGA0GrG7K/Rc04B2XVxX6L+GGkNDqxXSbse0WiGeL1pCcU1sMLWD6wZoLQ7EZWEdMG2MU5aKVrRphEYe+D6tVmwpqVbfZEEs7EGEkgzEJE2ZjIfs7GwxHo3E8KrfByXGSZ4XYBpFnst0qChFl6xme0MjPgC9rsSzNDYLtLbPpNaiOzTI/mEscFJVFaXVtomrvORBai1FuzHKlhhIA2xPLj8Qc7xVGyVl7ERGKSXRX4FnAQ1xJByPhdrj+yGeF+BoT2g+VvtX5Lec7R3HIU3lmez2upaejQU/UqIwoqlrhsMhcSumHcfzvW7moF2W4sgdtUQ3K+valXw863wbWeMdYwyO60rmuNZkuRgYNbWhLCrCUHKs8zwDJWtEuwrX1bTjFkUpk2uDIs1SkkS0io5yROdd1WRJirJOwYv9CG0Lg7qq2NraIggFvCrKQsx/+n3r/eDSX1xg//4D+L7PxUtXhEpYis6/3++zu7PDeDyiLHKqsmTf6ip1VbGwuMi7587huh55UYpLctxiMhmLeV5ZcNedd1LXFTcvrfMvfvHnuXHjMh/66GM8/NhZyirHIA6i9o23/5192DGE/bJCnoXZ9f9L81vZ5teYksht4RBw/q0r0MAnPvEJJsmUy1eukWQZSsmUVFl9u7gsV0wmYzzPw/ddOp22PfMq0iyR7FUb9yO5vwKq/Q//l3/I/sOHOX78OEUhJoszLWG7HVOWAsYeP3Ecz/P5zO/9Hvfce0bAukjA0mSa8MabbzAcDu3kXnP27FmMMayuroq+XM20zwIMNAZrGCYTJQHB5IzDKIZ7I5SCPM/Z3d2l3emg9UyyIM91bWN70iShHbc4dPgQR44c5tGHH+KuY0dZ6vX57osv8vk//CN2d3ZotWMmeSogJZoXX3jBPgMeq6urjMdjcW1eWuLYseOkaYrSir3dPUxTc8cdd8wBvNFohHYcHnvsMc7cdx9GKZZXlvFDOWPFBKwiTTM5/yYTpsmU3d1dQIBNeS+E+u16Hr1Ol7qqeenFl8R7pBE2kLGmgM1s3KXE3X+2+m6tSbsMZYOV37+tUfZtlmaWZbIXVyXj0ZiNzU3efvstRsMRx44d48knn+LM2TPUhYCg48mY7732PdqDPmv71uR8tM1jXZdMp1OyNEEs8sRDo6pLiiKnKMRDoigyoihgYXFBQEFr1LZvTaJ0XNe1OdbyjHmez+7uDufePcdoNGK4N7T7dE1RCjtlBtQ0cxdsqfXGoxHLS0u8+eZbxC1pqvfv30+e5zRGNObN/4bNrzHyvioloJxjI3jSNOPcu+/w3nvnOXzHYYbDXRxHZGrzF3kbA1r8F8QAcrY+5mvEfq8CKUSRRI/Z2TQbAHiuRz4d82u/+qtcfO89Pvz002JUZrO5HcdFGairCs+aRA0nNzh25zLoiiaFJ+//MDffuck7b73NUz/ycZKqxmhNsb3J5W9/gcMrA8LVVbb7faojh5guLKFrF1PVeFrhRx75JOXA6gEe/tCTrKzuQ9szeA5SzH98oZZrLbXZ/OepJX6vbsTbxBjxiwjDAM/zGI2HFKUASqKxlr9QvDykqXQdx5rvNShl0Ba8qRvZmwU4FXO/ppkxt+S+HD9+jKef/ijtTpu6afjCF77I9RvXiaIWC4MFW+t54h9jndv1DJiy+ddFLrGQjo2iUAqpUx0XreW1yefyMxd1CVqTJxmtUPaSNM/JZ14tVU1Vljz51Ee4cf06Dz/7EoHnU4Udbt59B/quk2jt05iGwNXopqKDw4Lf5sZkyGKnS6AUfkeilYo8J/zlf8ON777J5tsX+Efn3uQPPvc5zt53hkMHDlpvBQETtNaMRyNubmyws73L3u4eu7u7jEYjXn/tdS5dvMTpu+9mad8q4/GEZDq1sjKPMq8wtjauLCMSFGmSUiF+HmmaM5mmwkDJSq5evcHT73/oB6P5ffG1N8WMyXVwPTHEcGzDOnsS6rom8N35QeH7EmUkSLdQXFzHFZMpzyMvCjY3t2yBEMhkzWbvBYHPoN8lDH2KMpXICV+jlWifZh91LQdCEIgJVNQK8X2HwHetmVONQuNbI66mqfB8h/6ghx9IE5HnOZPJlMZGhyjEFVcpKMuSuB0TxzFZmrG9vcNwOGQ0GkvjO51SNULB1o5jtWXiVKu1otWKaEXiWtw0FUEYEIeiJ3YchyRNyQu5L2EYgDVCKvMMxxETD8e6xn7zmW/S7/e4665TnDghNuJpmrK8vILWmgsXLjIZTzh54k4G/QWiKGRpYUAcR+zt7khBNp0ymUzZ2d5FaYcwbDGZTAl9ySMNQjFiGY1GtKIWWV7MD7G6biRLNs+JWkJrXllZptvtSJOVZxiYT6XKUoqNoiipm4LRaEhp84BLC4z0en07gZNNTaapDpXN4Ot0OnhWN+oHPkWZ43kuq6srxHFMUWTyb2c5dQ1NbYEOG4+10B+wuLSI50rEUFEUDIdDaUwpqG22cRiG1qxFTJQc28RHoeQdz9bCeDSVg76WRmo2udZatJBFIVFVoEiSlLJsbLEkh6KxphbS2ErBmOcZVSVUYc/zaMctWnFEHEtUURB49HpdwihAKUNeZNSVaHV930MRWhpKQ5HP6Di+1ae5YE0PsqxgMpmCauj1uiwsLBBFEUma0u508D2hx+QW7HEdl26vh+dogsCzU2d5pgMbJxHHbUajKZNxAkroeIKii4NwXde2KJAiqq5nDtHCktCWhjarImaNcTMzKWI2FZ6xTKTAEs3drJiwqK2tMtrtmMA2kGEoDuDT6YQsS3AdTSuOmEwnbG5uSuFeA2iKomI6SZlOE6bTxJqdZdbMwWGaJEzGYwYLAxyt2N3dwfOkAOl0O5RlQbfdZTAYEAbiFG2sbhkjkQqe6xKE0jw6rkzgZM+TqZMcMgGNnbybRia3RS4aG1C42kVpoYe5ruTRxnFI3VR4rsPSkriyV1VhTQfFRCdL83mjVZYVpjY0dUPbuvEHXo3nurTbbQFArLmaQTLWW3GL/qBPbRo63Q779u+n3x+wsbHJ3miMO1tzrsfOzo7NW4eqLFlaXEApxR2HD/Pmm2/h+T5lVeH5AZ12TBiEaAXJdEKv22Ew6LG7s8PzzzzP5//g06gQfvpv/ATtvrBojLLmMvNCVEDHW5Xm7FSSadztDe/tn/+Hm18B0cLII5sUKONz4o67+Xv/zd/j5vpNzr/3HlpLZm0QhPOCNopCNm5usLu7w2QiRcTa2soczJsZvswQ9CiKcV2PLMtlP09SvKjFaDTi4MEDZKlIONI0oa4lm9qxgGyn2+XsfWdptzvSPJXirl9VFfv37+fA/v3cc889PPjggxw7dozNzU2Ji4ulMFPK3hvLrqht3Extm19ls98xysahjYnjmHfeeYelxUWUUkwmY7a3txmPRxw7epSnPvwU73//Bzh6x2H2dne4fvUKm+s3IC8opgkvPfctzr/7Lk1Vc8fJ47hRKHt+o3j261/n9bfeoshzhqMh999/Hx/4wAdotcRF2PN9nvnmM3z9G9/g5voNut0uS0tL3H//fZw4eSen7zrFXSdOsm//fi5eushgYWG2rcyBEvE/EM2i7/tzULPb7VqnYrk3/U6XwPV4+513eOutt8QQ0ha9Td3Q2OmUQZxjteMI53O+7pDp2Kw/tutufs8BrTTT6VRqiKqeg7+bm5u0IklTOH/+POfPnycvCh57+BF+6Ic+RrfX4zO//xkeePAByqpkOBqCUniea+OuPOq6tGdOLQkKTUXgi/P/8tIi3a74VWxsrrOxsU6e55w4eYIPfPCDLC8vSUNQSaan53kk1sQzDMVUMU0lhssYY71VZPrm2jzQyURylH1P8rcPHT7M22+/zcJgwKVLl3jggQfnYF+SCEg9v249nn8+l9JUln0yMz/Ns5wwDGyyicO+fSvs7e4SBAFVI94V9v/kvzZdYF6ZWmaAxT3AgkzzvcfSnWfnnNSp0IpjPvPb/5bn/uTL/NCPfZLTd5+efTvakb27ritpfAKfIs+o1B4HjvTQSuPT4q59d/Ozf/u/4yf+6l9l/9FDZI6L9j1uvvoKnd138D3NutZ8fXuD9MA+MhVSTWtiP6QqczxjePZr3+RXfvmXuf9DHxK2Zi7rSSEdvEIaXiyrRjvWRd+u8aoUBuAMfJbbJL8XhiLR2LWDFm2j1ZSS+yFeQRaYsww38eWQ+lAYc5Ks4bqSLlKV0sA2jcF1XPKiIM9zDh44SL834P7772c6nfJLv/RLvPDCCywtLXHgwAG0lSpoK+mR1zJjronZrLotuWLGTJNnVaa+ymq7G8tiioMWL377BRwtYLH23LmERGvNl770JR588EHu++M/RTWG2onZfuAkwUP3kZYVoevRcV1UlTPA5/DCCjeLhF/+F/+CB+87S9BtEYYB2xubPPzH34LNIZ1K8fPVmMtXr/ATf/knOHb0qKTZ2JPRAGmSWiDxGEtLy7RaLRYWFnjzzTc5c+YMhw4dZHN3F9dxSZKUNMuFuWafb88LxLciL2X6bRSTLMXRLkVRMZmkTKcZw9GELCv4+JOP/mA0vy+98ZaYWHmuUOqs3b9Sal7INjS4jlBZjKkp68o2JhmNEZfepjEU1lVXaYfJZMxkMhFzoeJWSHocR3iBh9INWjf4vkZrIw7NrpbIpbrED1wx3YlEW+n7rmgHHPC8GV9fXKrDyCOMxGTG9zVpJhTOum7EZKmRxVvXhXWlHkjB6vuYpiG1DrnK6sxmKJDjajGdcYXaiDEYi4Ir1YBpZPkZcU8NvNAWKSVFWWBMgwLG45E8jEqhjOimL1+8yJVr14iiiOXlZe65527OnTvHjfUbrO5bw2CIohZ7e0NarbbQeSuZaoluZIFetw0243V7a4u9vSF5UdIfLLK0tILn+hS5OBoPhyNc1xXtbJbJ9K1uUI44ZM8icowRs7EgCIhaEds721y7do1Ot4vvCV0EI1MteeilMBCkV6ZhAg605lODqhJ3YNcVnXBtcybHo5GgfRgMDXErYjDoobViNB7aQ9cDI5uxUtIEzzbQtX37hNrSNOztCt1mYWGA68uUYzQas7c3lJzn4YjpRCb5aZrgeg51XbG3t8PO7g5NI67XWkOv3yMIPIyRjERtTRmKXJy/y7KmLEqhCyn5c0Ho47kueSENb2V17sY2eI7jEIYSVxMELihjtYLOfApsjJid+b58T127onG1Bk0oYUMEgYfjinZW7ovcn6JM0VpQ06Io2BsOxWCikfd3dmCFQciRO47QCgOCMKSuG9I0YzIRNkVVionTZJJg7CESBoEwD+zBj0VMq0po8dL8314c2MZYaZFCzNHjW/oiZV1lHcedAwvzIkJ+Of+PTCAMRV7aKX1DlhbUdYFBJvntTkxjxAgiDCOUcmhqhBY8zcWYSklGrULjB2LcVJUlrVaL5eVljJ1ytOMYpRSB5zEdT/A9Xw5Mm9eINaepZzmYvsQQZXlGOpVnrqkbxjZn2dESc1IWpUx47V4JYGq5F64rkTIomfQYU1NWOdAQt1uARF81TSHT1VycqH0/oKkNWjlQG3xH5AW9dodOHDPoiZ6qriomk4nkd3c7TBKJ22n3urTiFjiawWDA6toB0izn6rVr0j5WNX4gB2Seiz5bmcbuQ4uYxuD5ARcuXqTb6VJaPetgYYEsTVEYsjRhbXWFPEsZ7e7yta/8Ce+99wZHTx3m6Y8/AU5OXqaW9QPgCN0ZjcKhwYJfty2NWeMxu27//D/U/LqBR1WXVFWBqjWtoEsyqlnoD2iahvX1dfZGQ8ZjkQCJQYo0VuPRWFghZSkT39to42EQkkzFKdl1PLqdHtPpVMAwY/jOq6/w3/79/55vfO2rPPLwQ1RlQVEWLC4uYuwZKnuq0I6LsuTtt9/m1Vdf5ezZs7ZAlcYuakX0+z07XUxJkoQ4jmm1RBKgtBRv2rrHGgtONU0jngwoauv+Px5P8D2XOG7x5htv2Ag/j6NHj/LQgw/y9NNP89BD9zOeTFi/cR1HGwb9Lq+89ALT3R3uP32KbG/IjYuX2d7cpMhzjt11J0GnhVKa6d6YV7/7PQyGv/t3/y6nTp2WgrZp6PV6vPvuu5SlnDc3btxga3uTlZUVjhw5Klmc7S5pKbRDz3H41osvEkURg8GCTF3qW4ZCYRjKXhWG85zZMJQJsqfFpMugGI4mvPbd75GnGVUhDrSuFv27FPaAFvBAay0o3Wxdzf9POpdZ4X/7R1PLc6q1zZ0HkmnC4sKi5LenIodwHIfpdMru9ga7u7tsbN6k1Y75O//l32Fre5O8yOweW0jT21SEgTRJWoPjKjEo9B08TzOeDLl08T02N2/S73d48sNP8kMf/ygfefppzp+/wNWrV5lOp3aSNmMGyfkh52JGFMXUdSPryOokBbSU5AAsu6u0E8p+v29N11Ju3rzJfffdx2QywbHROe7M7p/bHt4/r0s5OK4U82UtwE/Uktg8R8OpU3eiaJhOR1R1ibEaXgW3SS9ugWxq5kVgP5SVAc0/7J9w7MRenr+GKIyYjif8/u9+muHWFh/54Y+xsDgQ74XG0Nj9XxhlBUqVFEVCqzuh3Stw6dHSB9jbyvhn//R/4v/wP/wfKfoBSVkSeD6Tb36dtfIGUVMyTpf53iAkbi/RqiPysqF0DEXosFA7/Pa/+S2ub2zwE5/4cZZbXYq6tDW7vIbZHmrMn6E92yrNtZKiWe0hdZ2NPrK3azKZiM+IQRJfzC0woGlq6qrEdTWup1FKAAfHgnKzf7NpDHUjVPAgCInCFomN9ApCke24noC9Bw7s52Mf/RiO6/DlL3+ZN954g5XlZdpxG89xCX2pzZra+jR4Dig1H1rM8qCNFDbyc9hhBoAbRQyHI/Ik4wt/9Dlcz+OOO46If0Jd019YYGV1hbjdpjENdz33bSampDYBzZ0n0I/cx3ia4rgOtaqYkKNCl8bVvJ1u86nf+k1+5id/km4Y4DaGq5cu8dCfvshoe4coCIj+wX/Nj/7oj3Lm1CmCdkzYamGqerZQmU6neJ5nh0YlWjn0uiJl+c53voPv+3hRTFXVJElu5VAOVdXQaXeo6oYiFyZhXTXC+HBcXDegbiAvasrSiLdSDT/81CM/GM3vt7/7mtA0I9FtuVZ3VlYVZVFJxILj0O91aHfa842yLAqCUGJQZgdQmuU4rlD9skwQRFnIMoWV6BVpHuuqIgh8Ox32UVoazNzmQHa7XavPEWqhUkI5boz8W3HcJQxa+IFHHEeEUWDRG6Gq1bUBo1DKQyur53S0UGftxq6UoLvTyRTHcXFdX+iIYUQYRvi3TSjDKLRoayUmV+mU8XBPdH1KMk03bm4xnUwtBVIKorISParWiqrMuXb1Chs3b4JpOHTkCFGrhee5jCdjfN9ncXGRNBPt2MbNDaqqZjpJaBpDWdZsbW0RhQGLiwM0MoUej4bkeUZZVnS6XVZX9xEEEXEc02m3QSnSLJPYGK1otWKCILA6z4osLzBGGhGllZ2OK9GFVRXdXs82b3KQaxu94XoeQSCbYeAH9Ho9Wq14jniCwg98wiC0DZJoVGfNoO8Jwud5Ho5WLCwu4Pse0+mYspLsMtcVIyqkJwDEnKAopClomoabGzcZj8es7Vul1+syngxRSl5jlooWsigKamvWoZRiMOjhurLeXEdTVwJKCH22hbhIyv31PB9QVGVFkmSS+2z1ntpmP/qej9aSFRwEgWiELWrqeUKjTbNUaE2+xAs5jiZux5Id61r3XpuRB5BnQmtzXSVmco5o4Nudlp3YaowR2p+jFe12SFmW7O7usru7O0dcx5OpbPIz7ZHn0+11KfKcoihI0mzeHLfsxAp7GFf2mS2KHIMccjIpFjqZUlILNBbUEARXQA+lHaEx26ii2UHaGJmYY9eSY2nPjtaWoj2vOW5d1pW5KMR8bTKeMhwOKcscrRVxWwLafV9ojo7jUJYy7RZwrqEVxfi+aNOFsSFrCQydTkwynVLXFXEsUgMBwlyyLGc6mZJnuTQ3tqCT6X5ObbXbaZowHI0JwghQjMeiD/ZcjzTLqK3+Osuk+PV9AeCqvMG1v67qhqauqSrJjy7KnHY7ZnllidF4hDFGJkHapSwk1i0MIsajqQXXQAP9Xo84CsXgKhLH9KZpmE6mGIRqHkURcTsmakU4vkcYRSyvrjJYWOTK1avs7u5JgdHUwiSZTmV9GkOeZ6ztW8U0hjCKeOfcOZFIJIllmUREUchwKHuTVnDo0AE2bq6TJQnfeelFDpxY496zd3Li1CEcT1yEBQzTKDPTriJll7o1fbvVity6ZmcNs8IN0Z1pJC9bLo8aY8+Rkshv4ZiAX/nF3+RTv/kpHnv0UVzfY2dXTANrM4sukmJLaYjCkN3dHRxH4oWmU6E6g+SfLy4ukWU52zvbtNttDCJ5WVlZ4atf+1M+/7nPcf78OY4fO06322U4FGMR3/cxtrnN8xzX9eh02nS6HT7/+c/z+uuv8/BDDzGZyNkp60gyGyfjMY6jabUimexarRqIIVjTzGLU7L2yk52qrGkqcVjtD/ocP36M+x94gAfuv58oCvE8n+vXrvH1r3+Da1ev4Hsea/tW2NndZnt7m2tXLnP00GEiq6W/eXOd5dV93HHnSTJqxuMxbiPP/e9/5jMo5XDh4gWm0ykbGxuEYcgrL3+HNEs5ffq0NIZZyuq+VZaXl4njmF6nh+u4ktnpOFy8csVqDCM6bckiFRqgNLrOzFukrsny3NYbYkiZpil5XvDeufd46603+dAT7+eh++8jbne4fOmSUJ8Rp2Ft5V+e74sTsF1jAiXcmpLNLsMtY6yyEONOAfxlShMEgWUBCcXV2OgbgMICGBcuXuTU6VO0Ox3uPXOGBx98kIMHD4Ix9rXncxmO6zk41q9hFoN3+PBBHn/fYzz+vsd5/InH2bdvlfF4xN7ekNffeNOC0LI/ay1nnxT9tgm2khapqWcHruzfs9NXKZG0lKXIGmYT4cuXLrG6uo8TJ05ItrBlV/1vSXuuZ1IfY12kjZGIwKam14m5//6zXL1ySSaQ1q3Ys74khlsRRUEQzBBfC3jbyahtkGdgr3yP3C+FeGD4lhX0nVdf5ctf+AKLa2v8xb/0l2RI4DrSHKoZeNzQNDmogr29LQ4caeOGJTs3cu4++RjPv/AqT3/wg5x97EFwFLF20Nu73Pz073E4qDCV4tw4YHR8P3Xj0NYxjh+gA5daNdQbexw9eoyHP/QBDq0eIE9SCG7l52qreZ6v6xkLwjbCWomHgFJW+2wnqYGNIyyKgrglsXRZlpHns/NSmAIgja7vu9R1SSsUZo1pDL4fClhtRHM7c9XXStg0M9bh3t6QOG5j7OtwXWHoOY7DwUOHePihhwjDkG63y3Pfeo7dnV3pJzrieSHPtlCvZww013XB6n5ndcaseVcKykZi15qy5uw993Ds6FHSPBM4VhmqsuT61atUecHq4jLLuxfoHj9EdPgIV+9YJXjsAapG4TsOytSgKhbDDuVoyuWLl3n3jTd45H2P0MKhygt2dnY4/p1XubK9ThMHvPngWaKoxfFDdxAvDsSEz/qIOFozHI24efMmOzs7bG/vsLW1xd7eHl//2tf5hX/+CwwGC6wdOszGxob0CJ0ucdy2KQWFlXdKukRZVkynU3AcoY6XFUUhRsIGMTX7kY/8gEx+v/qt5zHIwq2qW3pObCaUHKSShzUYDAAjUxZLiZ0miTRPQFlWtOM2S0tLom30PIIgIAzlUJ6hocY08uey1B7ShiiMmU4Ttra3SBLRC3meUDGlQb714bgSaVTkJWWR05gapcH1RFdU14aqlPgBjHVjNFAWko2ZZ5JJ5zi2iXNv5cZJZSWTqYXFgTTmSuN5HnmWobSyGs4aRyswDXEccfDAAZJpxtbmJkEYMByKkUHg++zsbHPu3Lvs7e1ycP9+9u9f49SpuwiiaB7i3R/08TyPLBMKdlPXhFGLTqeHMZCkcq/iKKKuS8LAo92OqKuS69evk6YJq/vWWBgsUpYVKM3CwgKj4Z5MmbTm4qWL1LXoeJMkJctzCkstluZaDmvP92i1pHnWjuRcaq1t7MxUpqSuS7vdYTodkWUzF2Ub6+O6TKY2I3mSzDfCopAmu65q2p02+w/sJ01Tq2easLC4QL/fmzc0fiCRDlp5lp4iFM3AFwpYXsjkw3Ec4riFozV7e3uWvi/Fs3YkCstxBdn3PY/FhQUcx7H6YjFjchyhra6sLOO4Dnt7uziOw+rqPsIwpCxKqkqmj47j0u/1LTVHTOEcRybJcVty7YIgoN1uz/V6YSjZ2GVVkmXJvJgpCqFhCZXOMLJARlWVYmJlxBjL9x063RjtQBh41hhOWAbaUfQHfRYW+rbAEcO1dqdj3UcBrIGdzVPe3tkmncp7k2WyDoTp4dJqtSzoJfdsFjPVNMo6pct7re2UeYYaCz1JXL+behadoKXRtYdVYwxaiQmZPG9WL1wJm8TWlfPLllwWiJBDuqmFrmuMmNy5rjTPk+kEreUwbhr5OSeTBEe79HoDtCPu2q7rErdac8qT64ieU2v5+fZ2d8UQyvOYTsaUhegxXVd037N17vsSlea4DkkyFad1peh1+yIRMYaFhQW6vR51VVNWFYEfUBQFjuOS5zmj0RgXF+24RFHLOmmXVE2FaWo8X/J4/ZlbttbicKklCihLha5kGmjHMek0oR3HDHpdfM+lrkq0rvA9nzRJqCox42mamoVFiZAJogijIGpFrB08wGg85uaGUMcd1xMzmMaQ5zlRFJLnOb7ncscdh7h+/SqtOGZ3b49WS3wHXMfD9Vwm4wmu67C3u82DDzzAdDzm+vVrfOvZZ9nYvMGdp+7g6Y99iFolJNlYYjuMkeYXZ74OFBb/sgX5n62hZ42vnqMlBpQAeY6S5lf+Wg+jDHVT0ZgSx3j4bszX//hZhnt7PPrYozLtrUW/Xlqqd5JMAeh1u6yurlLXNRsb60RRyIkTJ0mTjOFwZAGNgNqyXXzfJ5lOWVgYEMctlpZW+OQnf5R33n6bf/RzP8fP/MxPYywlMremKmkiOsCqEilNqxXz0IMPcPruu5lOE775zT/l+PFjhIFQN1utaK6/c6yBYmHlNq513i8rSUAwNupjxmTK0hxti9fKZnAGnsflS5d4+513+MAHnuDkiRO8/MpLvPLKdzh65AirK0ucPnESL/B46flvs39lH912GwfFiZMneOChhzCuw7Qu5P4hcqpvf/t5dnd3ePSxR9na2uLgwYPsW13l6rWrAKysCIV8mkx4+JFHCG0WchCJXMd3XCrTsLO7S7fXo91u0+/2MFq07kVZUJbi2TCZCNssSVJhXVjgzXGE2vzqK6+CMWxt7bC2/wBNVbO+fhPliIykmgF3Skw41YziKasNdduamy9GI42Rox3yTKKoGkujFZBQCu/ZXzP/84AyNWVZ8J1XX+X03Xezs7PNtevXSZIEYxqe/sjTfPzjH6Pf77G5cdMy6kaUZc5jjz3KT/3Vn+SJJx4X5oppuLmxzpUrl1lfX7fZzTmTaUJtAUp5/m8z4ZtdRhr/WYMzu2+zRkPPJpp2728aAbjX1tbY2tzi2rWrfPGLX+DMmTP4ngB+MzBC/rFbn/55XI3ljSgl8hR53wyYhrvvvgtNw8bNG3ieFlka2takzTzbXlmA1tzGUhIwuEDNgLYZA0BLU8WsYUaaX601n/7NT7F+4QKf/M9+gjvvuhNjz42iaHBcXxpNDI5jGI03CEKXpTWPtNyjmcSYps8//Ll/zD/5uX+EG3qUpsRPM7732c9z8Zd/gwsvPUOxvs3owH1s37GEdgO81NC4DsaBgppf+L/+j3zxC1/ko5/8C6x2F5gMx5hQ9lx5/bJ+Z4a3SktDrGbaX6ubRwlQfWv6q4jC0FKk5fMsy5hOJnJ2WAPHxkj2c6fbJs8l+cMYg+9H+H5oc+mFgiwMDHEkFr22y8ULF3nj9dfp9/uEkXjXyCMkzyxGfEiWFhfxg4DlpSWee/ZZPvvZP+Cll15ieWWZ3d1drt24xuHDhxmPxxzYf0BqRlvrzJ4N01hZE5CVFWVREnk+7VYs+4RpcEPZp4uyoNtq8/Ybb7CzsckPf+QUxx+9n8HJ01zstsjuOERTyYnmasiyKUtRG5XkfOn3/ginHXL28YdZ8VtUec6N6ze4f/MGdEIyD/73X/gif/hHf8RP/cWfoL2yjOt5UNaWKi9GtYtLS9x15yn6/T53HD7CysoK3/r2t/naV7/KmbNnWF47IDnmlsFQ17UAr0VJlqbWOLRjs9EzKoNlzhmyvJBhou2jfmCa3688+23KsiKZJmJoVEk0CShK20AWeYkfiM41y8U9USkltEgj1Ma6Et2oQeM4Ht2uNX2qhFqglBQG7biLo33KoqIsDabRVJVQqpPpLOdXGnDPk1wxjDTSoh+WZrUoKpJkSpImTKcp02lKMi0oioYiNxRFTV0rMI5k9jUG19K6lYIwFNdq0xhra64lS3JukADj6VgMi1LRBE4mYzFLCgNBXadjHKVYGPRQGNZvrMt0VUEYRXiex6VLlxiPx7TCiA8/9RSnT91FmqSMRyPSQrSaRVnQ6UijNGvggzBEKU0+O7iqmiDwaMchaTqhKFKUqZhORozGQ4ypee/CBdGSGQEztja3aBpFkqbE7bbokPMc1zo+F2VJUYiRhnZc62I9mDdhTSMOzcZuSHUj7oIzDUVRFEwmIztZkOw2z/dxHV+ihJjlWuYWUJkxASS/Nwx8kjTBdTV1UxGGPq1WRJpOmSZjSwesqMqGLEuBhiiSWJ7ZR5FnhGFAGAglv6hE/5jnUnzJAywbo1Iyae33+5SVuFQaxHU6DGXqGoYBWZYwmU7pdiVOqixLhnsjm+eqKcuaKJL3uW5qWi2ZcmHk1zO9lzHSMGRZBjZPWiuhmfv2/mR5BhY9lkmyYx2U5f0vq4yqyul0WywudnEccfms6hIQWrbnegwGA4Z7u+R2ylkWBY09hGtr1oHV+yoFVd1YJsZM56ZoGgGw6gZ7/wTd7/V7FKXkf7uugFdgUDbaqCqlATemsZNqMbaQ6Yn8cGJepWyVKICXMaL5AckQb5paojHkd+0uZQtEZXXECJgl2Rkaz3HngEpRlLTiiF6vS57nTCZjijKn04np97uynspC5B0OpOmUuinp2LiwpmmoiooyL/DdgHa7R5EWaDRlVoJ1t54VQGEgcU3YvOimqQmDFu2ONLtVWdGOO7iuaJUCX0xBZsVwlkmmua+kIXcch6LIKMocYxo6nVgMtALRMErxUeLgMhlnYDSuG9wWlQVZMmZtZQnPAc8xuFro9Ng9wbGMhaquhJ3gukRtYTq0u10Wl5e4cuU6U3tQ+mEo66K6ZTinFXTiFk1dErcikiRFOeIIP9dJWkDV1BULgz4njx/j8qX3uHLhIv/yX/4vOE7GBz/yCKsHFinrFNd3aRo5YDESh6EARQ3KSlJm6+G2IlrJ4hAUf96gIM2vUjhUtya/yqM24jptTIWvfXwd8ew3XmIynvDggw+IC7dlyqSp0Nf3hnvEsZiFRaHPYNCn3W4zHk24fu06S0vL5HnBdJrSaXdFm5bJ5H4w6LGzu00Q+mxt7lDmOe9//wd46MEHSLOUldVV8izD9USTqLU4hy8sLFgGkKwTY4xEp3ke08mU3/iNX+fRRx8ly8QbYTa9dV0pth1rtIWNLpEGWR4/zxOGk6O1kMEt2BdFIadPn2JleZmtrQ0crXn77bdYv3GD3Z0dFhYG7D+wxkJ/wCidcOHyRfbv30+r06Y/GNDq9dGex/Z0QqmkeHIbASHfu/Aex44d46mnPkyR5+zfv5/xaMyF9y5w+dIlDIZ33z1HUYlG1bOxcvvX9qMMrG9uceXqVS5dvozWQu32fJ9JMqWqKwvA3vJocF1PpvUKBoOBAFdRRF3VvPX6m9Io5yUbNzc49+67dLtdKfIaySTXrou2gOm8PbTb13z93TYlU0pWrDHGOqnOJofyjXLuff+vsS7mrVAo3zfWb3Lq9ClpDOqKJE1RSnHp4kWSNOGeu+/m3nvvpS5KHn30EX7oYx/jrlN3sr29xfnz57ly9QqTRGQWcRxTNw1Hjx3jxo2bc2kat2k6502Pkiwi6ePkWVE24eL2H1lZ0G92NdYZ/PDhw1y8cAGlFK+++ipn7j0z11sXRTH//tuf2z+P6/vME8V6EUVD6GnuPX0nVy5fYDLawdUNVZHL+2FkqGFMjbFne1nk1NY8CWXE38E2t0rJ/oORf0MopdBUFY7SFFnBaG+PP/jd3yXsL/PX/vp/gR96NErO46qBxgjQopTB8QvWN97l+F2rdBYirlxd59TSI7zy6jssr63xQ099EMZT2sbBe/cize/8IYee/R7pTsF4MOD8U0+xvRRT+D4mFXq3Kkt2L13ni7/7WZIs4YM/8aMEvocKHOrZ+23XwazhNdap2nFEsoQRxlZZCzhibMautv4VjqsJPJ+6LIlCMT/b2dlBKwtoqhrfc1BKzCtnaRxF0WCMS5FDWWqiqM14nNLrLpFMC4bDKYPBEsk0480338TQcPDgIQLfBSVysbIWoNmo23KoUPi+x4MPPcQjjz5Kmib88Ze+xPs/8AGOnzjG+o117rjjDjY3NojCiDRN5qCg1CJWzmddz6lrPMchL8UXZ5ROGCcTwlYAZUm2s8vVd8/hFxUfPLZE0wrYUz6XjSZcPEBMiApcRiandhp0LyaNHH7ns59l8cA+7j57Lx0/QBcNk80d7l5z6Zw+SnDqML/43GuMhxP+m7/39wjbXUI/pCqkphSwVvxXpC+Smr4sS77xjT/lm9/8JnfffZruwiKVjTmagTdlWeJab5JeXybjeZ7J8MUgHiJFIbWp61EWJb7n8/GnHv7BaH4/95WvUxQFeZFTliVN3UhhXNdkWUFZSI4UqiLLc/JMKJJiLmTdZ+3Gj9XmZVlOr9+yuhvmk6K4FZOmookUJziZ+pRlTpokpGlCqyU0UJANxfc8JpMJeZZRlIVoJR0Zv8+oXEojE908J80ykkReY21t1jFWH2kqoSlYl+bJZMJoPKbIc/IsF/do2yg3TWPpjDLVmy2uwPcp8hzTSPEbt1uYpmZ3b/dWU6MU6zdu8vLLr+A4Dvfddx+rq/sY9Lvs7e0y3NuTn8HIJLK6PfrHiK6irmom0ylFUVpUpks7jgl8mYQ7WpGlCWEUyLR9cQnH9VhYWCQII+J2xx5kiuHeHkk6tTFV0Om2hZ5iG0KAbrdHt9slTROmScLe3i5lKbFMS8vLUgh70tSaRkx8kjRFayMGPzYMXRoUxd7enrhs5yWO4+AHAWEUzjWidVMzTYRmGgQ+WZ4xHo+sVragrErCILDghYPjiKGC5NcK9bbVikTHZak5vX6fbqcrOuZilkssVLhZ8SOOvh06HTH/2dvdFWMOLY7kWmvRdCMAxuweNrXBdX3acXs+GS5slNDMBV3QYEVeCMXfWLpaYlkOjXV3nTXZs00ozzNrV6/otDtzndo0kQkwQLstJgZ+IKYuVSlOfWVRoR2HTqeD0tat3UCWZSSJsAXyQiacswKnmZlzWbdDKcakEKtrOeSTVCiIvV6X1dUVoYYZh7glEVEz1FZrTVXLlEue/4bA0uFAGupZ0SNn02yfsNNgGys1o4jbOkL+TzYXYKbDt4YUs4NaKbDTb6UMrqtZXBhY9kDBaDTC90I6nY5o+B2PuhGaU11XmKYh8H32re6j3W5TFgVVVdKOY5aWlnBcjalroRl7sn6iKEIpKMuCuN2e01S1I+wQx/GoKnHbFoaKPF+eJ6ZrhdUYFnaaHLdaUIvBWV7kAsjYKUUUt/B8j26vK1KLTPbOIsvY29sTUAUBBuqqYm9vjygMWFleBvveBL5EQBlEuzczGXIch3anjefLMx22Ilb27cNxHa5euwGIDksaZQFTMMyNmhYHA6aTMYcPHeLylWuEUcRkMsHzRUdubFY7GI4fPUoynXDj2jWuXLnMC9/4Ou2lmL/8V/4iO7tbRC0P7SoLVtmmYN78CuUOW4jLNTttZHkopGgTtoddP/+fml9ToVSNrwJ8p8UzX3+RyXjC+x5/HG0jnfJCqHZxu01ZllRlRVkWLC4u0O10RCttTaKGwxFxHBO3BFhTCgYLA6uH3KGsJA0hCttorRkOR7z//e/n53/hn1ujoYyo1UJrh7jdpijErT8IA0uhrcW8rt2m2+3x/AvP89r3vsf73vc+rl27ZqPzWsRxTFkWhGEkYKTNcp5pl42Re+NooTo6SoksxJpsDfp9kjTh/PnzTCZT9u1b5cSJE4wnY9499y79/oDDhw7SGXTRSjHo91no9ajLCqxpYl6WpFVJ7cheE2iJcLp65SqvvPIKr373VYwxXLl6hTRNiOMWu3t7HD9+nH6/x933nKIVtwT0HY/Js5yXX3mFjY1Ntre3iOM2C4uLONagE2ukONtLQfbA2R7keR79Tg/f84m0y8WLl7m5fpN+v8/NG+t86Utf4vLly1y4eIkD+w9gLC3Z8z0xeqtu5UTLQhTa8+01j5pNRe1kvSpsMW5sc2S/T6i1tzUa9vc8B77xjW9w6PBhev0eWZ7jBwF+4JMmKUprdnZ2ePPNN+l2Ojz++PuIoojNzQ3eO/8eu7u7ZHk2l3BgZSbtdpvlpWWuXLk6b2xnr3q2x976KezX5teteEdj92Flp9jmNsp2XdesrCyTZzl7e0M2NjbpdNrsX9tPmknzPr9u+/TP47IEdZifcrKfRFHAyZPH2drcEHApTSiKHNcXuYzInKCs6jkzkFnKgfWyMEZciWd/r/yD8nXPAlmi3Zdn/+KlyzzyyKM88MADoBvyMscoJEu2tm7P2lBWU8pyxIkTd9CQs7m9wV/6yE/zS7/yb/g//8N/SD0ZEXseytVc+vKf8M4ff5XWe1fRvTbxnXcweuwJrmuhs7dKofA6yuE7L7/Ca8+/xNkz9/GhH/8EnmWEzfKX9QxctBNoLJNhNv2UgZTk987OJ88TwLappa7WWliiypqAbW1tWfaMg+c6BKFIw7ASLNlTK7I0Z2drlyzNCQKfVhTh+z7Xrl6zDBaHCxcuUNUld955koXBAlVd4PseTd3cinK7/UPJ2pQYuoAPf/jDhFHEhz/8YT70oQ/yR5/7HIcPH0Jpze7urnhVlCXK+pjMZSLG0Gp3hM1RNyTTKSgkYzyOSJOETivm13/lV3nzu6/xkQ8+yWP7JQ0iyzW7foxZWBH6tqnBB4xIqzbWb/LL//wXefwDT3Do6B20lUuTFVy7cpV7mjFB4LOxtckvPf86YPjbf/NvsbC6gjGGwBEjurKquHb1Km+/8zZXLl9lff0G7713gdFoxDPPfJM33nidhx9+hFa3h9ZSoxRFLtpgKzVrd9rz3kxqo4ba0vbLsqLT6eEHAaPhGM/3+fiTPyBuz5/7k29KQdwY0jQjz0vLsa+pqsZmZDp0eyG+L/m3ruNQVqJzvLXcNO1OlyCIKMuK7e3rKKXIUtkUh8Mx47G45CbTgjxrqCtNWRjKwpAXCVXVEMc9WlFsTSNqptPU/tkpk/GULC3Is5LJdEKSTKzzmUtTO5hGTIKqUtM0GtNI6LyxluxKicmGbHAilm/qmqaWzbyxh0NVyTQrr8QRsaqk8FEgbrxa43suBw+ssbq6gmkq0iRhMplw5coVbty4QdyOOXbsGKur+6RpDnzacUyZF1RFgWkaJmmKUpqFpQVc12G4NyTNUoIgwHEcS7F05vQ733cwTW7dgsXsYv/aKgZx0e6026KHCiOCwGc8njDcm1BYDZLjOvR6PRpjyPOCyppAeJ5Pr9fHcVwmkwm+59Hv9+l0OmIEYQxJkgJifDkcDUlToTT1el18XwwJlNWJztCnupKpomjMNKZh7iaJnYSWlVDvQuti6ziaxcUBCqEn1rcdDI5W1E2J4xh6vTZB6FNV+ZwGHEWBuF06gejWS3G2nE0+BdVUDAZ9gsBHW6q857lMJwlKIQVkVVJaQChLU6qqQdmM38q6XUsBDWEQ0O/3hY5vKTPSBAl9EqwbsKURh740ULPQeK0dQW+sZEhr0ZiWRcVwdyLSAxRFkdMgdJyqaphMU9K0IM9r8qymLGrCSKYltc1mFm0ZxO02cbuN5/kWsJLsPDF5wTI9xJgKZForBZ64qDuOIoojq782jMcjHEdhlEygO115L7RS1qzLp7b6eDldhWo2izFwPZEcOI4W4wvXQTsK8cGaAVW3IdK22DSNrK+mMXZaDVUx26NE6x9FodDDtaLX69LtSaSayDBkouMFmixP8DxHEH5Lc6tKeb3tuEM77pJOM7Y3NmWi3Irp9/rznFT74uYg2XA4pG5qXNdnNJboMJSib42UskxoXli38NrGhhgULkJ3TSZTev0u7XbLOoaLc3ph5SVFUZJmOXUGQdCiLMTpezqZ2iztirtPncT3FJoK0+S0IhelxGW9KgVIc1xHAKBeF8/3wFHsP3iAffvXuL5+gzQr8SwQVDdywNZ2qlaWBZ225GTv37fK1SuXhSVQyxRpsDAgCiPyIgcD3bZkuW9t3GQ82qPbjrn3vvs4ff9+Fpe7xJ2AvJQYN6VcpDqYNb81ShUoVYPy4fahr5ICh1kjMgNDZsvtP9T8IhRhpRo8HeCqkG9+9XmKLOeHP/FxwjBiPJmIwZIv67gsZarf7XY4ePCgpfRLluzS4jJ5LjnLW1u7jIYTFpeWyLKEq1ev4AcuvZ64Nntazs4wCLhy5Qp33XkXVV1z99138/zzL3Do8GGyPMO1/7ZBQGNsQzcrpo8eOcqTTz7JZDLh8pXLnDx5gpdffokDBw6IL4N1nff8AGPzQ+taXGcVSlzbEbdu35dnsalr0izBdR2eeN/7aOqad955m0cfegjHcxmPRtxzz91oR7M93GV7uEtS5oyzlLyuyaqKGk1SFHhRzDQvuHLlGhffPc/rlqr4yiuvcObMGT75yU8ymU45c+8ZTp06xckTJ1m08Vp5mfHMs8+ysLDA6uoqw+GI9XVxLU5SORsb01BVtTBkbMb0rAH2fZ9W1BKwM4zkXMdQ1RWTLOH1115juLPHfffdx3g05M033uTIHUc4fvw47U4HlJiDKUeMOxs7ybNLzn5i6fd2r5rRQptGPAlELjijStt1OW8ub2uc7bK8fOE83/728zz51JP4gdRZZSVO8LMzhUb27M3NDc6/e44b69dJbGyfuBHL++w44jZfljXHT5xga2db4qyQM+bWPysP0KwhlofJoiP2B52tPWObOmPZI1gHe9cV08uiyDlz77289tr36HY7PPfcczzyyKNzbfn8mt/AP69L3jttEH8UGrRpuPP4EbY3bzDa28HVNY42rCwtkKYio8LUBL48p6ZpSJKJld3I++xZnxK5F7IO5oAsEldUVzWB77O9uUWWpjz5oQ9x8PBd1EZTNQWNqnE9n/E0xfVaOL6LoWJvfJ1jdy4S9XKmo5QHT32UeNzmrTff4oMf/iChq3ExXP36s1z6zG8xfP4Zjlbw1n13kj79US4fOEhV1oTaBVPjNg0d7fDb//yXabU7/LX/8m8SrC3QjkLKupwzReztopmxxJA1bGyWu+hgGxxP/ECUEhBZ6M8Nro2Ci1uSU9uOY5qqYWPjhjVl89CqIbQu8MYYwqBNp7PA9taYN16/wNUrm9y8uU0n7vPO2xdQ2mdhsMRLL73K+vpNTp8+zcrKonU8r1C6kcxx6xlikFSJqpYoJu04kg5hDDfWb3Dw4EHefPMNXn31O3zve9/j1VdfZXVlhX6vJy7SlmFT1eKDIICqQlU1cRiyvb3FlWtX6C8OqB0o6xKlQecFTz/8GK9/63k+9uj7+KE79qGymperjO3VZdzWIh0npjINxoXebsag3ePdCxfYfe0iP/zDnyBqR9SOZlzmFJc2GYR7ZIHDzTrj01/4DnXL5yf/9v+O/fEilA01AmzKHgQHDxzk7H33cfjwHRw7epzllWWeeeYZXnzxJd73vvexsLoqPw+GLJMozxljUeowR/T+GuJY+g6skW9d1+KHUpU0dc0nPvL4D0bz++1X38CzBjdKaRqjcBxPzJ+sDbbWDkGkZIJiY1GEatgQtzsoNEki0SFVJVq7xcWYpqnZ2dklSyU31PNCOu0+pnGoa4Mx2qJeAYOBNG2u6+G6gc3mFCpcEIQ4jhTqpdWoOo44xUlze6v5dXSI44RoJa9xVkA4LniOZnFpSRpe+5A7jiM6umaG6MqBV9U1ri9ISVXIRq+1otft0opCjh65g8A6L6bJlPPn32U0nnDq1GmZENncO2UDt2vrIBv4PlhDgCBuUdmweM/3UVro2FIsZ1S1uDvXtWFpeZnlpQHKiOtjFHq4WgENw+GejQwSUw3TWKSuashzyQ8cj8cYjBjnjMY2H1Tovbs7e3Onvf3795NlKXme0Wq1QCn29nYZT8ZCr0MzHk9EA1vXYi6krckKEAYRTQNpIjpiY2aoomhCtSOFQ2kLLxT0e13idovGNIShz2BhQLsd47oaz5VwbTE1gCDw6HZjlpYXmU7HNI3cv6YRU6aqKigrm+lnTT20nWoaY2xGp0urLbbyTSMOuDL1TsnydO6eZxpx651Op1SlGKhUpbhNu64mzyXLuCgLqrIiCAKSZGrXqxTf4sLaspPlEO04pEnGZDyhKKs5UCCGYy6+L3ESIDQgAYFKilKM09I0YzrJmE5z0qTAdULqSpNMctodl05HYp8qGxsUBAFlKbm6eS5fB6TZq2owcm8QkFPuk53aaeu6vbu7TZpJVvFkKvR/13MoC5lcRlFoJ8YVnU7HTqwKylKQ4tm9lwPTseZdYgLnOBrHlcm+1hqjZGIkl0JrB22L0NmHaexz34CrPWjEAEZrjVaG8WTIzs42YeQLpb4u527aRkMQ+pSlaK2LQmjpo9FIdMhGIRELNckkIbBFtO/Le6q13C/xOpDJq9aaqhb6ebvdw3V8fN9jMp1KnExi81+VtnpqYW/MGhOTQ1HmBIHHYKFn/QscFhYHeL5v9YzSgJZFBbVHlhVUZY3nCf2uFQYcOniAhX6HdDqiqXM0hsBXVLUjGmlbKBd5LhFYVkPcasccOXqUsq65dv06Wgm10RiZfsjESmGaBkcpTp48QV2VpNMpN65fI4rbFHVNp9NheXmF8WRCWcrE8sD+/RR5yubGTX73d36Hbz37DHVdcu9Dh+gN2tRNRVYUhFEbjACW0vyC0jVKlShVoQjnBfus6UXKdvu1meZ31mjI+/Rnm18cROqgajx8HAK+8SffJk9znnzqQ1RVxXg8oRXHKCU6/lljo5Xi0MGD7O3t8d577xEGIbu7e/i+T+BHeF7AuXPnGY6GNqfcY5qMufPO47TbbdKJTO5dz8NxNFEc8/nPf4Hz58/zmc9+lnPnz3P69Gl8K1UoqxxjIPDFQK+0cXK+L54CxhjuuvNOqqpiYWGBxYVF3nzzTTzPJ44l77uuBeySqbrEeNTWy2N2p3zPulbb2ypxaeJGm9iM0v5gwGg8Ei10U5NVJY2j5gIUozSu5+MFIVlR8fxLL/PSSy8z2t5lMpkSx5JYcOnSJS5dukRRFOzu7Yn5XrfDlStXSdKERjV0u132r63R1DWtVoulpUU2N7coygLP81jbv5/9+/fT6XaJ4w6e64khjRHg0fUkZqe05n+1NeTc3d3l7bfepsoLbt68yQvPv0jghxRFzhe/8CXO3ncfrudRNw2O61Ha9/6WYZrsZbM1qJR0ktrGo9R1TZZnojRVUk/pWQE9/7id3SLNxWd/73e55+57uOv03QI0WQAzCEMKG3PluS7KGmeJhlIkNmLeJ0C567hUtVDngzBgYWGRixcu2n1N3luZAMtrl71enm01e//lh5xnPWOnuwKayuvC6oHlR5ChyerKKuvrN3Fdl/X1Gxw4eIC41ZqfLfL33vr0z+eS5lc+DNoI7fnQwTWuX71IHPlUZU4yGTIeDylLYQLVdmobBD5KK9sgOPMhSGXlH44rhpfa0t2bRkCZ0IJOCsUv/eIv8lu/+qv0l5Y5euIMcuSWoGuKqqQxGs+PUFpT1jkNI46dXKI0u4x3Cz5yz4/zr3/uF/jgUx9k7egaTV1RZlOe/eMvEeydw93bJiPjt37yCYLTj+JNHFYal36lSMiIfI+Xvvks3/nqszz5o5/g4afez046wU0yQs/H2LpvBjDPGj5t4/xmtYCy5lKCUM8AFLlcLYB2VRbS3NqZexy3uLF+Tb4eisv+bDDgegHdzgCFyztvX2I8KoiiHnlW8sYbbzEep3Q7Pd5++112d/YIwoDFhQUGC32CwKNpCibTEcY0lI0MWIxt2LUj9HwxhxPgsNfrUVYlg8ECrVbEAw88wMbGBj//8z/PocOHWFpcFPDamtFhz3WtNYHSlHlG1IoYLC9QNjVu6NGYmqWlBSI0V157k+tvn+fU/sO8/8aU4MqQF8KKpSOnCZ0BLR1SO4q9dMwB4+EudrlpUn78E59Eex7ddpskVGwnY3hvgwW1g3Y9tpMxn/ni92jikJ/8b/8O+8qAlhtSucJ4q5uG0XDI+vpNdra32dzcZGtrmyzN+NIff4k33niDD33wQ8S9HqPxiCwXA1jf8xgs9AmDYE7z9nyXLJN4srwowTSEQcDNmzfJ0oxWFAHwQ0899p9M8/tn4LX/ddft06lut0scC30qiqQRNZbisrOzw+bmJsO9IcPhiJ2dHSbTCVtbW0yTCVmekduJ5sy1c0Zx9n3h+GNgOpUpxewwlvw6n2Z2wNjDJPB9cWK2h1hRllS1UC1BpoatVotW3KJlHR/DUHRxs816hmA5jiPmH1azoiy90vf9eSSPMZK/GYZSaMwKuU6nM6c7OpZK5Loue3t7XLhwga985Ss888wznLrrFA8//DDttjh0xnGbXq+P6zjzvy/PctZvrFvXVGnMZlcQ+BzYf4DFRTGsyrJM6MpJgtYaz2bVzvJH41ZMXQs1ut3pzKOMZrTcre1ttra36HQ6nDh+gna7PafTxu2YKAxZXFxk0B8QhGLCkyQJN2+KPmhnZ4f33nuPG9Z4w3VdpknC7u6O6FmBVqslgdjWrKipG3EOD0M63Q69nlDput3u/P75vk+3I9TeNM0w9t6XZWVpzjAajajrWnKjXTl0qlLov4HNUcYWIrPs0rIUenVZVWxuboozr5LDebaJGQy9fo/19XUuXrjIlatX2NzYwPM8sjRDa9FY17UYayVJQtxqSfFrc+scx8Hzpbh0HIcsz9nc2GRzc5PxeGwzgGVarq2TcVVVjCcT8jynLEqmyVSo0bZwmX2P50lmcRDIzzijYdd2khuGIQCZdY02xszzm1Gi002SKanN345aLSl+m4Y0TUlTea+aRqaJTW2dD63hm9YapW5FADW3RYXs7e2xtb1FbvMh66oiTVN6vR5hJK7vSksmJQYBBGpptG+/lBJgprIoIkZkDL5nDZ1sITZrbGa/numLZq9x9rnneWS5NJYLCwOCMGR9fZ2NjU2uXr3KaDRiPB5z48Z1dnZ2uX7tOhsbG+xsb7Nnc72LPKcdt+l0u7h20pJlGXvDPdJM4qM8z6MsS8ajMVeuXOHqlSt4nidTfCO51t1uF6XEv6DTEe3nzZs3SaYJg8GAyt6z0DYuaWInWU1NK2pZwwnbiDtC69RaEbfi+TqfaX8965JvrNHRsePHGQwGjEYjppOJdSAW8ElZgzGJqjNSUFuaaFXXBEFIEAY2okL2TVknUvDK+yZ0/l6/z2g4wnNd1tfXcVwHlOhIXatZn4zHYPWErudy8+YGrTjm4rl3ef3ll9Fas7a2Rp4J8NButxkNh7eBHv/rr3k//P/lmq+vOeBjKYy22KvrGs/3acWxTRmQrzuOg1Ky5zmOw431G+zt7ckkdHsHkIiPO+64g7puePfddyzt3uP69evkhaQYzJ5nYySf8a//jb/Of/aX/zL/9J/+U86dO8ff//v/Hdvb2ywuLBDHQqtP0oQb12+gtUMrishSMRCMIplSA7J28ow//MM/5Mb16+ztDdna2pL3shTX/qaxTa+9B64n8R+zZtx1XUxj2Li5wfXr1/EDnxvXb3D58mWqsmRleVnWfKslukB7X7Cuo01doxRcuXKF0XDI0aNHUEpx5MgRHnjgAe666y6uXbs+3xs812V5eYl3332Xr37tqzz37HO88eYb37fOt7e3eeedd/nud7/L9WvyDF+6dImLFy8yHo8p6oKsyMis+WGSJPJ1S4FuGgG/jZH4Idd1WVpapigKHnroIZ544n185CMfod1us7u7K0WgK/4XxthJ6PeV+rfBLna9KSWTXGObBdtKzO/z7Pdnja9c0lQY25SfOHHS3kNx0NWOpGr4vi9eEY7onKdTAUa1rWVcx6GuatJUPFtmX+92O6RSYwNbAAD/9ElEQVSpBejm/6htcI20Cerf+cnsBn37czJ/Rm5luGMpr6YRZ3qA4XDI6uoqZVmwvLzMxsYGfhDc9hf/p3O12+05pbOqK3r9Hu24jTHizF43ct4qrdja3JTnNy/o9iTrXUwLRQpRWyqwsoCA6ziUZUm307FT4wTdbtPr9XCtM3Hgy5BiOBzR7XTBrtOmrgnDyBqOiQlcURT8zu/8LgcPHZrXC5sbWwRBwGOPPcpHf+anOXPmXk6dOoVrAX9jBLCYvX/f+ta3QBt+6OMfp6pr2u2YMAxlomvNnbA/g9YCRss5e2tDndUJxm7Spmlu6aBthnjTCLDqumLc6nn+9zFRlFJzAK+x960oCsbjsf2ZBWQcDAY4jsNbb75JkiR4nsd4NJa+wur7XVcAQMdGhmktbKG6biydupQ9znXn/6ay6xRk+PKxj32Mn/3Zn+WVl1+h1WrNTc5m+/Ts58+yDKUlMrKuRdKUFwW9fp+9vSGe55HnOd1el82NDT736U/z3Ne+xvnz5+fPo9YOVVkRt2NhHgF/+o0/5e133rF+NpJjrG1ySqsl3iVaO6SIfC1wA8IwpLJRqu12m66VdGlHIt6w0tO8EHd7LMvP8z1hDuUib61tjzSdim9TWRaYxuDbfVfqRfFRwNb6rvVh+E/p+v9r8vvHzz1HA0zTjDCKieMO7XZMXuQYxBWzP4jpdtrWLVU0EFL4CbLnWgMAx2oEXNcjDvukSY1WPkHYAiWxHZNkTG1qlAPKUShXY5ShyEcMR0PRGGcFCs3uzogszcGI6ZCgmoowDFlY7BL4DlBT1xl+AJ5fU1UTmibBcRvilksYeriOUFU6/Y6NShL9U5Zn5FlOFAbsW12mzFOi0CMMHDrtAFcbmjKjG4fQFISeJkvH3Lh2mfPn3iGdTFlaWODI4TtkQleldDpCaY3CFo5yULj4QSjxJ66m1g06dHAiRw4jJS6BGEVTGXZ39jBljWMMDoYH77ubO/YvUeUjWgGYpiAOPfIsod2K8f2QXndAt7fAaJKzM5wwTgouX7tJXtZkacLy6hLLK0uUVUkQhmR5QVk31DWCRBpHYkBqzWg0ZTrNaBoHcHHdkFarg2kUWSJmZAf2r3Hs6B00dcloOibLU+qmxFAynQ5xnJog0HguuI7BccDVoFWN34oEkdOG5ZUFVvYt0piKJB2hNGSFNG6Z1ZZnaUlTIXrMUvSxM41nuxNLHi8yOYvbsUxIPY9JMiYvZfo4TVKyoqAsDWVRk+c1k3HOeJRT5NDrLNFqh2J2Y8T8o9cbMBgsSWMQiCFRGPhUdUG326bd6c01Ra4jSHtZ5GTJFK0MUeASeA5lnkBT0u12hH5al0KztVnSVSXxT67jURQS8+J7IWVlMLqQ3OC6xPcjvCAizSqKoqYxDQtLfdAVSbZL2NJMpzCdFjRGUzeaPK8oi5ogiETjoaTJrGwMRRRkeG6N1g1h6OF5DkpL/pvSQpk2AMpFOS7UDkqLprWuDY7j0W7H7Fvbh+s5dDptpsmE4WiXLBNasaMVCjGzcqw+uypL+YubxmYuKsLAZTIeYkqDqSpoarBOzAKQNGDNsVC2cKQBlaIdg+d7ONqjLBRV6WNMRJ66TCeG0bCiqUN2dxKKtGIyTNDGpcxF8hDHAsZsbW3SUBN3Ijxfk2QT/FaLuNdjmuXsDkdsbO8yHE/pdAd0rLHV9vY24+GQupLsXjk4pnTaMYuLC/i+Iw1pmjEZJbiOj6MDmtphOs5ot1380CHNJ9SmZGFxgONoJtMpnXaXJEmYThO0Empn41ZUpsAPNGHg0otbVGlCN25RZRmeo+l0YlpxizRLCcMOSZaIS6Vq6C326S50cQIXx3c5eMdhmgYuXLgMjUajcZTDytKy0P/TFNU0tMKIhYUBSZriBiHrm9t0+oukhUsQLmMwjIe7aDJUnXLPnceY7gyp84I//vwX+dZzX+PBx8/y1/7GJ8mcCY2SM6AqK9FvUqPU7EOiRwweGIlou3XdVpTZSQXYSn7W2KHQxmBUSaMVRrkYXKqixHccTFkQ+RGe22I0SWl3Bpw8cdpmvjeMx1PAMJ0mwmrSLmUNUbvLpSvXuXJtHe27KCcgyxuSVLG7V7Czk4AJKUq4ePEqdQ27O3uMhhPCOGY0GVLUBUbXJPmYuiloTEUQhPzUT/0MH/zAU3zvO2/xb/5fn6YsRxxYW8NzXFpRZBsQ8Q2oZwxVx6U2UBuD4/nc/9BDhHGbf/2vf417z9zL+vpN8RHwhXJdlwWR79OUpRj7KCWNsTWM8YKA0XRCkmdMswzjaBpHU5qGrCpxUNRFhTbgGY3XaHztotFoVyblg0GXwwf3s7TQ49HHHubue+9hdd8KSZrw2uuv87f+1t/m+PETtnDTfOc732EyGpHnKSfvOsHpe06ztbPDpes3MI7Ld998m3GSs7G9w5WrN5iMp1y5eIW15VW8dpuisE2IaZhOx3ieQxSIAVwnbhGHEb52eemFF/G1yweeeIKHHnqAL3zxi7z9ztu8d/EiSZ5xz5kzkg4wk6wYhakbMQa7rRGQfviW9tcYY6Uy1rtDiYGR7FH2T1hPAmON/TzPAVNzc/0GUbvL6XvvpaxqSVcoKjzXF/K/9KlgNbtaOzRa0ShLR1Uy/hDtpqGxWfGrqytcu3YVR4M2DY4xmKokCnyqssBUNaEv7Cb7R1HWk0Erq2+dDxDMvFaZXbMiWFuG09beLvvW9vHOO++wuLjIHYfvIApCFFDmhaVViklSbYGx/9hXZUJc16PIc3wP6nLK2XvvZLizwd7uJhoosgKMi+v4aErCwCVwFXWZimmgNoSuRtUFw62b7Gxcp86mdAIHAhfTVNRVQVPJpMxzBQRW2qEyhief/ij3P/IIB48epdYpfgRVaTBNTqcVo+sQz4SYEja3X+ToiZqwlbN1zeX0oad48cXXaB2JefrDH6CbFjiB4Y1XvsG+ZotenpL6hj88eZRx5xGy2qHxE1IKalcRNC5f+oMv8NUvf5V7nnich97/GMrRmKJCRyFpVeLabGNmcIw99LU1stKW9VJW0kw6rkzPMWL+pRRoR1E3tWUPKrCT3coYeu0+W5t7FIXBdVt4Xpsg6NJqL6J0gFEuZWNY3rfMJBuR1wWVUSjXp2hcjA6pVUBFRG0cOv0BRinKOidJ9ygqef+qskSZW+7ajQVt0zyfU6GN1ni+R2mTG4wxtNttjh8/zq//+q8zHo/ZZ30vaivzcRyHtmlo8pzdsMIJVikbD09rymodVWeUGw6/8MdfILrzBP/TC28z2G0INzXX/9LjLB26m8qNMJHP1CmoVcKKcqm1oSo0vcX9EIATNizuZrh7E96odnjfP/sM+Zde5nuvvcmnJkNoh/yf/tLPkC75PP/2q0y2dkmSlO2tLcbjMe12h5WVVdqdDoeP3MFgcYHnn3+Bk6fu4vCRI+R1Q1lLLez7Ad1enyzNaQClXFwvJIximkaxuzsizcVQa3d3F8dxBSDV8gx/9EM/IDm/f/KtFzFGkSYSV+O5nmQ7loI6eq7L0uISfmjIsoS6qdBaHCIdLfTPKAoIIx/HVdRVIVE1SqiA/X6XKArI8ow0Fet+pYSmMKOjosDUFZ4X0G53aLVa5HnGZDKkMWJO5XmCxhZFgaMFvfV8n8k0JQgiur2+jTbIrTZZkLuyLPADyUyM45B2u0VT19R1IQeDgk4nJs9ScVrNM1qtUCi51HQ7bbIsoSpLLlw4z4vf/hb71vZx6OB+Dh08gFYQtUKZmLcDlpaXJLbCcWl35GBOkpThaGgdAgVJCoIQ37XxI6VMNvd2ZdLrOg55lrG2tg+tFVeuXKHb7RIEAVtbW9R1Q5rKA9yKWuR5Sd0Y1m8K5SFJc8q6wXVdsmRKmiW0WqHN95TpdmFF76JzFs13kkyZTie0222KosCYhn37VlhcXJAYGUeT5xlKQRRZPZX9877v2Slvx07UJd6q2+1KLJDjWqdhyT9NphP6vS5Li4uEgY9nXX41Qi0Xyr1PnhaMhlPyPBMdZFMyHg9JkikLg8EcKSsKodTEcRtUQBx3CPxAMmxTCfY2phEWQhTi+w5R5BOGLn4gmcMy4b9FWR4MRAftuh4KKRLzoiAIfJaWlzFNLWZPnofvuRRFTtyKxCDJcWjF0Xx6F0YR7U5LTBoa0QvPtC/GFrRVWTGZTJnYyd1kKhNw3wsIwxZpciuz2HEcgiCkY02XtM2XRNW2WLE5k7UYiDE3MJAmeHl5hcWFLmEorotRK6LVEqmCIJHSYGOnFlrJ8zpD+2eHosRxGIq52ZwwNQAxSvAkL1TPsqHtZFUh7pFaK+J2S8zlMNJ83dbQ1FUtlF17MM8P6Nl/G9HDB4HQYotctNpNLWt9NB5RWpS0KAp8X+G4Dssry0ynk/kEtdPtSgauAUe7pKnQipcWl/Bcj53tHcaTCcoaoS0tLeH7oqufTCZUdpJqlLKvrSFqRcStaN64CTXTkNvMX6Hbtwl8zWQyYjQa0uv1GCyIaZLrudZ0Tdgrkp0bEQShABmuR+iHBJ5P2zoBZ+mUKAppxTKhdF0XEEmE0hC3YwaDvrAX2m3qxnDHkaNcvXadNM3w/cACAjH9QX9urOV6Hq1YYnTW1ta4fPky3W6XveGQIJCf0XUbMBV5NuWeU/cQ+BFXL1/nnbff4l/+i5+nPQj5r/7r/4JOL6TSt7nAfl87e9uv7RpQiPnKv++SdXLr+279Gfv9SnTWoqv3iOMWk/FIgNNGU6QNhw6eYGVxnxTJQUCW5bTbHfKioKzEUK6sarrdLnXd8M477+L7AV4glPzRaMpwNGU6zakbQ17IZKCsxLE3zXLWDhykLAqbG++zvbVFEElm8GytT8Zjet0ujz76CPfcc4o/+twf8Onf+i2yNOXZZ5/j8cffR103xK0ZBbqaZ6grpa25jkMUhTzyyCNEUcRwOGQw6PG1r32NN954gxMnThCGIePJGNdzyewEubEaOc9zbZPiWDnCrUmIozVi4jC/u/NrNmkyxuD5PgsLCywtLZNmYpwnZmg+z37jT/n2Cy9x8eJlyqrm4sXLxHEbx/FYW9vP2YceoNPtc/HCZVpxh7vvuZel5RWapmZ7ZweF4ZFHHiIMfZQyHDhyRBpWrZDkQWMjEYPbphVw4eJFrl2/QTJJuHDhAufPv8fy8gqO59PudHnyyaesnlHYcNVt2b4zk75ZrXL7VFeeL9m7y0r2VulE/92rqirqpiaORO6ktebG9es8+tjjeJ5nQV3LUjIyAf73XrOvzyfL8tqaRprnpm5YWV5mc3MT13V48dsv8KUvfok4jllZXcUYQ6fbZW9vaEGnW0yI2bM0a9vVrNm3l8jNbv38s8soWF1Z4cKFiwS+z2uvfY9Tp05RFAV1UxPa6Cp5mL//z/7Hukyjxd059KjLnF6nxQP3n+Hll16w4IVMNJWSBIuikP1P7j+ie7TAh5mZmVlZxM7uDnvTMb7rEXge7VYExlDmOY52qIqcX/vXv8p4POShhx+UusJO/0xTisTP8TCNxg8b9oYXKJrrnDh+BBqHm9dTThw5wz/7x/+E//s/+scoY/DaLioZsfsnX+VI45AZReI4vOyHBK0D+I6mqlNaUSRT0KLk3Llz7Ozu8SN/4S9w4OBBxpMJri/GfwrQ5taaBrsUrCP4bMrbWBq+1hr0TH4k1HtZB9rSZxvL6BCWojENvufgeg7bu9uUZWFNIB263T7a8XjvvUt85OmPsri0j+vXb3LkjqMM9/YIghBjmTiyVgzj8R7Xrl1gY2Odfi9GUVGWNhceOSO0nuX32trKAi16DmAZtJUMONakdGFhgaNHj/Liiy/y+uuvc/r0aWG3WQ+BvSajiX2e+dNnWNN9etondh0yP6cEoniRB8/cy8kjh7n/S99iG83N5S789NPE/TUctwVArRuKJmegXEZ5TqE0sRfj+xrPVzRFyThP2RuOeeh3v05yfYutyYQ/akdkWzusraxwdWeL//xv/A1+5V/9Er/4y7/EL/8/f4Vf/fVf49Of/m3+xb/6l/zmp36Tbq/Hp3/7d/jNf/spHnnkEVrtmGmWs7e7h7LRdqWVj4ZhOGfVFYXUiVmWSUyZdilsYornBSjloJTDh5944Aej+f3qt18EgxipVI3oesqK8WQsU5qqotVqobQcBlorQND6wjrqCk03nzssa+1Q5rK5GyOa1BlFTGuh7yjsf20ea12JPX8QBLiumExVVT0/3GeB6mUpdEnHFV2KxPQIHayqKnxLhSirmizLxDnRD4QS7WgKSz+rbTSJbw+89fUbLC4uUpQSMp2mKX4gqOGffOVPGI2GHLnjCKfvvptOpy3UjlQyGX3P58yZM5SNuNVhNFevXgc0ZdXY1yD0NcfRpFkqtFnrXJumKdVtYIMxDctLIuxPkynLy4tUdUVR5hw/fpTjJ06glWI4GjEcjtje2ubY8ZOgNFXdME0yykryZwPfJ8tSdnd3UY4SWnVVUuSFLXZ8tKWulWUlD4Olaq+trRGGARcuXrQ0NEH2m8ZSVsqCLM9FqxuFLC4t0o5jDIZWJJmfjUWtc6t5DCJBg31fIkOiMBC6jufiuULpnkynlNYVN5nK5F8pabBdV/SLwjbwyQsBAcqywFgannZkWovVyBrr8Ov7PoEfsLS0bB1bA3kPHKFEN7WYqHQ6HSq7fobDIXmeW92l3Dff82m1Ylzb5OZ5LuYxnkev27VxQKLnLMuSNE2pGyM6Qq2ZThOU1ZnP0HVxt55p20Wr1xh5hnw/wPeDeU6bsfqi6WRMr9ej3YkZj8dUlWjePE/AH2MaqlIa9Bl9c4aItqKIbjeaAwfGSCTKZDK1UohbRY/0F3YKwcwt2k6hTENus+F2d3dwXM3S0tL8UPQ9MXBxtOSuzmhDSgl1bmFhgf6gP89rLgt5rcoyIkxjUHMnaNkzvu9zagEnlKaqxJzINOJAXlUVritukZ7nsrC4QBgKYyUMQ3KbQxla6viMWp/Y/OMwCnFch+FoyHQ6FeMgS4tcXFzEWA1500gm+QwM8gJ/TgsUnbi4GJdlJS62k6k1WJN/uypSqqqk0xXH7sHCgtxbq5PP84KmFgBwRi9O0hRXO3iOS5kXxFFEWRR4rkOrJSYWphEaamNknzEYOt2OUJscxwIyHQaDBa5evYayFPymMRw8eJDd3V0xwPN9pknC8vIyWZ6zvLTEjfV1DPJcBWELx/Epi9QWgRWryyuMhkOmk4Tf+PVfY+PqFU6cOsaP/fiPMBxuo4ShZRfZrAC7dSluFfmzwubfd0lBc+v7bhXxs2+QLFKFRhmXLMusvrwm8EJ2tsc8+80XuXzhKqdOnUYrRVGKmUjcbrOxKYZnM5nAeDJhb7hHv98n7rRwtMd0mjCdZGhcwiCgrmocR4DhskzZ2d1mcXGBXjdmNB5TljlKK3wbOWdQ1mwnR2kxnfN9n4/+0Ie5uX6Tf/KP/wlBFPDrv/EbPP7YY/YZkCLPWAfauqpwPNGn53kh79lkwoED+/E8j1e/+yqOdlgYDHjrrbc4sH+/QGR/xtzmdh377DmU+ygNkrrNAEq+Lv/RdkpijJlLOmRfqwQIilr0en2+893vMRqPWVxYpNvpcODAAcqyZGdnm8cee5TeQk9AJqXEW6KqGI/HLAwWWFxcRBlDVZVs3Fyn1+1y4OhRPE8AzTAM5vTtOGzhK5/GNIyGI1773uukSQJNI9El9n1WVocvpm4NSkumqDPLIbeNvTG32kE9Y2tZqmLTyJ42a2jNf6D5ra1RWm3pq8YYnnnmGR544EFGo9GcFu37MnzQWthh/87Hn13itpmc5Y73ej38wGe4t8d0OuXypSs89eRTfOUrX+bAgYN0ez3R8LVkEGA3+Nv/RoylRXObX8Ps9+QSScXs88YYOp0OZV6wvr7O9uYWy8vLDBYG1FWNdlyamfHovBH5j3sZ5WKaGtdRlHnKXXeeIAxcLpw/h6MVVVUS+IE0v45DXUtutuyxQoGdxTqKpEciKBsri8nqmiRJJdosz0TCZ8/ea9ev86lf/w2M4/DwQw9R1424h1v24sxIqKkVnqc5d/5N7r73IGHLYXPzJgfW7uTqu1u888bb/PgnfwxTl3ihx+svv4iztcmi51KZis29XS7GMZVeJGq1UFpMPrFmgyeOHefs2bOsrKxgEP+cBmEQlGWFO1vnswZ4Bu5oMXNECUgtYLIj7AI7SJiBGFrJvTFGJFbKgmNyftf4vsfGxoa8J0ZMRcMoZjKZorTmQx/6ML/wC/8LJ06c5MaNG2xubjKdpriOnNV7e0N6vS5VnZOnE5JkzPJyn1ZLZDZg6cq2TkDJuWLsP6hnzS8WHLPyjrIqWV1dpSgK+v0+9545w3PPPcd4PJZIsaamrCqUI1GGyysr7Ous0R/02R3tkLoJnuviVC38MODq1Ss88dz3KLQHgwHuX3kK5XZw3Ba1MZS6oVEV+7yIN987z7/61V/jgbMP4wUOjmcIaklTuLm7y5kvPEvTNNxwc7536k4WV1d5/L772ZqOePONN2j5AWmazifYRVEy2h2S5jl333MPX/zCF7l47hw3Nzc5efIkeSXvgyRUSC/VarWEGm3fqzwTGabIGo3UU0WFdlzqqgFkz3z6Az8gbs9/8OWvi8FTVVNXDdrSHQtrmjPTdPpBw8LCAu12LLrTqhJzobKgrkqKIqcsc5qmQquZdqIizyU0XKbDwdzkRs+dAOXQ9RyfdkuidtJsiu87LC/3iTshjis89rKs8L0Qx/EZDkfkZUVZNORFhUHhBwHdbldyLWlwHEUQuLRaAWHk4buwu7NJMh3huYpet42jZXrU78b0ex36vTbtOCJNJly/donNjXVO3XWSU3edYG1tlbgVEgQe/X6HKApotULiVki310FrmVK3220USM6ZowmDUKYsVU2SZNRVQ+BHxC1xdTaNodPpWs11TF03LC1JcV2WBYcOHcLzfIwxLC2tcHN9g52dPQsM+AwGi1y7dp3NrR2mSYrrSYMX+D5KSYMiNMiIqirmaPwMMa+qUjQbRg5nOUA7BIEnU9p0irab/9raPpaWFgkjKfIkf9kTwy17YGDEUW46mZIlKXkusS4AeZaRpSl1VRLHEe1WJBqFNMHY6JlWGFIVFaE1kgnCiKauqJuSui7xfI9+vyfGRYU0ONJYFIxGE6ZTAWMmk8Q+vDLtEyZAzmChy8JCl7gdoHSN50oetaw90Y0l08lcI2tmxg9GXENNYwhCD6UMeZYymY4pigzPdyWH2IhTNaqhKiU+pzYVaTaRXNlOTBiKKZLv+6LLNUbockZJHna7Q4MU7gKyitPxzPxJa02ei6FDvyexKq7XiKOxBqWMfQ6kwFVW/+w4LqaBPBcksK4N0yQhSROyLKGsMrQrGb5gD0IctHKEdmynDFU1m7SLJjrNMoo859Chw3iuJzRr7UKjqGYNXGObbyXPM8bQakU4WjEc7VFVFY6WzXzmqFwUhTTutzXjxhZ8AL4vRjBlVVEUomcW6qDo37Qrk+a6qRkMBhw5doA4FkfKOI4JLNI/nSbUVYOjfQER3ADHCUjTxBqFCTCyMFig3x9QlKVEkZWSn1lWFeb/zd1/R9ty3fl94GfvylUn3vzyAx7wAJAgACIQABMIEmyGDlS3JXU7yssaWQ6SLY/tGVmaJY/ssWTPjN1jhVZLHrXVUrOTWu2O7GYEA0gwgAkMIOLL774bzz2pctWeP377nPfAblr2knuWVtdb9e6559x7bp2qXXv/wje0ijgJCWOxKXEcUelO0znzVGC0i85JXdcMVwbUdYnvSfc7jAKCwCPN5szmoro+nkxIUxmXRSnVWvFHN8wnwtHVraGuSpqmYn1tZVnZFZEsIxC8pka7ml6/S9PU+IFPt9/j9JkzUkSbTPGDUBIAA3lRMJlMKIuSqqnpdQWRs7KywpUrV8QTvqqIopC11RWKYoarDdPpmK2NLZTRXL50lW9+85t85Df/GW7X40c+9BRbJwY4fis+l6/bbu0+2RD7XyT5tTYuRtUSpKEB8biW+6KhyCpM4/BLv/jrbF+5wWOPPkbdNMymM5TSjMZHHB2NwSiiKGE6mzNPU5K4QxjFKFcRxR1QDvN5QZ7XlHWLQYNyxBMTTRj12L6xx/rakLpuOBqN0dqltp0Fz3WRj9dSFinz2QhMRVHWnDxxgq99/atcvHCRsigZjY74yO/+HjML0YvCyEJXFWUtiBAw5FkGFlmSZRn3vvGNnDt3ju3tbcq6YmVtlY9+9KPce++95Hm+5P3pW7p6iyB2yX8wVmDklkB5cVNKQVu2ppV1JAxDWiWqoiiF5/tkec63vvVdPD/gzvN3cfXqNpcuXeHUqbOcOnWWVoHjBmxsHqNpkQ5u0qG2lnijowPi2GdldcDm1hrHT50lCqSI2Vj0xTxNaZqGtEhp2pZLly7z8suvsrm5xdvf+jaSTpfd3X0a0+L7opfguh51K+r7EkAvhPcEqquwPEerL3Ez0ZWOblWLo4JSQpv5w7ZFN6qyc+fLL70ExnDy1CmqqsSz1kqeJ+P0B272NWXH/2JvjXTn7rn7bq5du0ZZVYxGR3zvhRco8pxut8d9990nxRnXEYrQLffPMpddfLe8l4w9+ps/o+w6oJQIFyqtGfT7RFHEzo0d2rbl1Vdf5c0PvJnWdgRdz6O28NjF/P1HuYnCdUtTFQSe5i0PP8BXvvwlyiJbov0E5SRUujSbk6WCXsqLkjTLaJrWFr9FmLIsS0kiwxCjwNOaydGI8eEh8+mYKPAJfZ9f+sUPc7i/y7/75/8cSRLRNhVVKagpL6hxVIQx4nhw6dqX6a8U3H5uHVqX8a7mvW//EP/o5/8R/8l/+B+x3l3BDyN2ji6x8+u/xeBrLzCYNBwOEz49z5jdfp6kDHBa6SwqA5044SO/+7scHhxy7o5zxEmMdh3QiqquqWvRWDG2+KWw3fhbusCtRR8YW+VwXSn+LkbBcvzZca1tYbqua2qrU6JUi+/7jI6OmKcZbWvYOn4c1/Pp91f5sR/7EF/92rd48XuvcvnKdTzH4X0/9ENMJxNOnTrF2toap04eB9MyTyc4uuXkiU1WV/oUeYppFWEU43lSpFjGassxYDvCSkuRsKkpMuHwBkHAaHSE0mppeXrHnXfy7ee/xe9/7Pcpy4ozZ84wK3Mc1ydwPepRLhB3WtoAQi8inWaMrl2hn2fct3fE/uoK1+87g3nnAxgTEoddOZ+OwTgtx4er/M7HPspoMuO9b3+SpiloaFCOQwu0Zcu9H/kcbdXQWR1w/r/6a/zYD/8IRhmU5/DQQw/x7nc/yfve/z5+/F/5V3jiyXfx9ne+kx/6wPt44sknOXX6DN1+j9vP38mxE8e54/ydNK3ElYsipVLSCMTysR0tyKG6qZmnc0yraRpDGEZ0kh513VCWNVVZ894n/pj4/H7mS18TM3ptq51GvMHAShIqRV1WpNmcwI/AOCgcQNPUBq1ExTbwQuGpKBGUSpKQtq3p9ztsbK4JlE+DQSDTSguUxBgJhAM3sdDbGVWdEwQO65srOC6UlXhLioqiKy14rXE8D6Uc0ixjPp/dEsBLIAgNnqdZWx+ysb5C6DmURUrbVASeZtBLwNT0OiGuo+gkAV//6nN84+tfJfA1Dz34AI+95WG2tjbY2ljDczW+59juUYhrrVo836OqCoJArEAcR7O+vkaWCoR1dW2NTtJFa4c8K2gqg8Kl2wnRWuN7kgSPxxOyTASTZrM5QRCweWyLbreLAY6Oxhwdjbly5RphGKKUwO46nQ6TiYgGgHCuV1fXLFeyJox8+oMeYeiL8q2dqIqioLIdTe3IhNc0LUkS0et1KIqCw9EBritV7rW1VXq9jq2S10RxSBzFxEkCpiXPLTHf95lOprZyJN3SqqrI08wKJVTkeUZZZESBT9tKR0xrsQ5q6oadGzs2IJMOX9NUoijcNkRRyMrKENd1iaIYxxH1W2OkW7B/MCPLCuq6kQ6tFTyrqgKtFU1TECc+3V4sSrK6oSxEpXw2mzE6PCQMI1uIkM7FQjhEa43jaqoqJ8/mjI4O7HH7JElEnMREUSCdPyMG7NrRJJ2Iss7EnqsWbljTNDc95ZQkuY7jEEWRdM6NcEjrukGh6HTEX7NtW0TJ2SfPc1pjSJIYVCHQ/bKgrgsMthOulVTeF9VbBCpn0GRZznhyRFkWGFPLOdG3cCmNRWkYjecqK3Ai79vtSBfRmJambvD9gOPHj1PXwmGM4w6OK77QeZ7TWkV1bRfZuqmYz2egDGEoStnHtk6gl1VnRVEUFpp302ty+RWF7y2UoGUhBglalYVZl5Uo5pY2CY0TUYMNg4DR0diqMDscHowwRtHrDWgaQ5YVVGVDSynCQK1QQlbX1vH9kIODA8bjCfNZijGgHRetXVbWhnR7iS2USIfb9z3C0F/e21me4VkxtyzPWBv22NzakE59UzOejul2uxIsWhG5IBAtgbKqyNMabRR1WRKHIZ6j8V1Nt5Ms6QbC2ZNiiXalkh+GAV7gYRT0+j2OnzxJt9vlypVrKC1w19baXRyNRiLAY+eK4ydOLJMLEUMS8Q2lNL1eTJlPaWrhXR3bPM7RwRFFXvCZz36Ki1dfYW2zz5/8qR/Bjxpc36VsLaz0+/Zbg5ZF8L0IYP6w7dbg/dbfuflGC9icg8JDa0WWzm3RU3H82Bm6yRqnTopug+PoZdetaWpcLyBJhHIyn0vwppSgPaJOQlHUjMczDg7GtEajtIdSLi0a5XigPfKiYevYKcp8yh13nGdlZZ3r2zdwHY+qFKGRtq3pxCFlmdI2Bel8zOHhlG6ny/Fjx3nowQc5eeIED775zcRxxLNf+CI/+/f+HrPplJXhkBPHj+NYASuB94uYY5Fb70bTMJlMGK6scOL4cYIgYGNjA8dx+Pmf/3naVoq2nU7XdkskQVlACJVQS+1z0gm7NWBeFAe1RWss7t/Do33mWcZ8npIXBd1Oj9///Y9hUPyX/+Vfo20Vr752kaOjMd/45rd48eWXSdOCB978ICdPnmZlZY1Ot8M9d9/F0XjEhdde4eFHHuTuu+5kPB4RRD2wVkaCFhPbQelqGjwv4OKFS8ymKUdHY0bjMaA4Gk/svCsJrNLihywBslilKOt/6jiSDC8SNlllpZhYV+J6YKz3mjHGFlr+4FaVJUpDGITM0zm//du/zeOPP06n28O18GmlJJnWWgTW/rBdwjL5Rr7Y5LdtOX7iOEkcc/nyZRytrcCP4v3vez+f/8LnMRhW11YpCqHvWH2u5e0iX29ycm+9J7HrnwTQrkXVCBoliATWfOb0Ga5cuULoB3z66ae5++57hC7Qin3UYoz8/2MzrcF1wLQVJ45t4HuKbz//dVxHkcSRfBZb5W1NK0XhshIkYdxBawc/8ImiiMl0Ksg9Vwr8WS5inb1OQuC7JFFIXZYcjUZ84mMf49Of+BhvuO9ePvD+94JpOdjfJQ47UkjRGY7u4LoORTXlyu7TPPnux3A0jPcK3vnoh6jzlk9+6pP86//mv0ndgEpzDj79NOd++eNc+vgzjL71Ar+9EpK94V7KziZJ2pBEITgIgq6u+Xt/9+/y3Ne+ypPveQ+e7+NYdJK6RUzNNDaRtffxYiyZhRDgLQJ5vu9Tt0IjUWpBXVyMQztX2KKRQsaJHwiqTim4vn2d3mDAcDgkTXNaowiCmAsXLqO0S6fbI51POXPqBNevX2N7+zqdbsJ73vMkvV7C/t42s+mIEyeOce72s8RRSF23oJXkLhb6v4wxFpBnKxZnrBq3tqKbURSxsrLCaHREUYoQlFKKO+86z4MPPsR3v/tdHNfhzbfdg85rClp0N2Q/G+NGPnVaMewOmW3foGcq7hkkvOvJt/LSah/ueyPZyTUcHRI4AXXdYLShbEpObR7jN/6XX+fhRx+n50VESUhtGkLXxwDTMqd8+mNccwtmXY+9J95B3OsyPTy0OQ/0+l36gz6u7+IHAXESc+KkoDpG4zGu55N0O9xxx3m069q4ZkHlkDxlgfBTWsQs27YRBJGjKauWjY1N2tZIF9712d3bp65bPvCef3msjv6FZhLfl45i3Ygvp+eJ4pjnLeCCwlOTbk5JnudUlXRCiqIQyKoj/CDXEwW2KIyI45gkiRkM+sRxLAuqrTo4jiM3lQ1aDFDVFWkqHrC+VRWra0nUjAE/kMW8bmoRlmhasjQjy3MwUrkFZe1FDN1uh5WVFYIglMQrzwnCkCRJWLeqlaXlTk5ncy5fucKzz36RIAz4sR/7UT70oT/B6soKO7u7kpA1wlth0dG1n8V1Xfb39xkMBkwmUw4ODhiNRsznc1bX1nAch50bO6RpyqFVBa2qiqauuXrtKrPZjKoWH88sTSnLktLCx5u2pcgLq6w9pzWGq1evCjF/c4vhcEicJNRWaW88HlOWwm/0POnaFqUkgdIZFLik7/uEkdjRLLqb2KRhbX2NXq+PMZDlOVVV2desKq9Vax4Oh4AkJwtYWFmW8v3CemN1laSTLBdJmZxaBsMBp0+fZmU4pLFKxEVR4Lly3Xd3d0UlUSkmE1EtzbJcCtBI9a6yinueJ0FD20qF0bUK5aDERsN2rOJYvB97/R5lVVLYay8wc/GHM4jaXZwkDFeGBJbHUlnPYNd16Xa7rK2uAbbSuYhGEMVbrR2B2UeRhcSL0rnAvIdsbGwQxzHDlRU832M2F1sYUZkWRdajoyMuXb4kFh6WBuC6LkmS4Af+8p5trLrqeDzmtddeE287LdcoiiKSOFmqUntWbVESZ00QhtRW+bnX67G+vkZ/MLAcZeH33Qp7NFbcZLEoCgRMEt+2bS1dQSxG/CAgikUtuygKqsV9bOFxC9ifdOwXCqxrhGFEkReUpRRLWMBqg2AZbDmOQM1lTEmwKgGVtd9YCvi0pNZTWq69QKMvWquVPLeS/74oTDuuy3QyZTKZSvEhjmmtBUCei22XshSF8XjMbDYDOy/V1gdv0dFo25Y4Fmi1sSqWQRCwMlzBs1yible42oN+H9dzmc+l2OX7PkmcSEfQ8pHDKCIIApqmZj6b4Vg1xjiORS3Uqk13u11BJljf4sU5VhaW5vtSiHAtBaDX60lHwyql17XAs9umZTAYWhVtoUq0rWgIvPbaa8SJ3NO+5wmtIsvxfZ/pdMqxY8fRWjOeTAjDkNlsxukzZ3jooYdIkhhjzFJx83XbzRz2/5htGbG/flvM4+Ut/KZzd9zBPffcIx28SnQQ9vb2SJKORWW0TKczamtTtAjgjaUFNVax3lg6Qmn1EowxFEVBp9Ph+vY2h4eHHBwcMJvN6Pf77O3tynkMAkaHh1S1XAfXJkJN07K9vc2VK5d5/vnn8X2f8XjMm9/8IP/pf/qf8n//v/91vv3t7/AX/+Jf5O/83b8r/o21dCWbRpJd4TKKFVu/3xcIoCMF48FwCMBP/uRPcvbsWX72Z3+W0WiE50mRQJJc4eBrfQtN6ZZuI7d0ijyrBL0Y92VZ0Ov38VyXwXBAJ+lw/PgJzpw5w9WrV/nwh3+ZTtLhgfvvx/M8hkMpaH77O9/mwoULzGZTuSZlRZplnDp1ikcfewzPdbl46ZItEos+gmmlIOdoQXosrqOsIROZN4OA+WzO9evbGCPrRWtk7spz8d5edMDVLUl+XdfSIbMK2VEYLlXe66ZZKh6rW7pkf9iWdBI8V5Rhj46OODwcsbW1JdenXsRf/vLxzZvi9fvrbxObpCrwfI/VlRX29vdpm0bUlpVQ1C5fvkKappZz7tHpdCR2et27IDfOrR/h++5JR1t/dsdZxoeeVcJvmpYwDDh54gStaVlZWeXGjRvL31soWWPXlD/qrbUQXNdx6PW63Ni+IVByJfd94Pusr68ThDIuGksTWcyPdV0xPhpTlRWhLfa1bUOappRlQb/fZ56mOFru2eFwBd/3efHFF6Gu2dratErRUoCNopggEGs6WRcUaZpy2223kaapVUtXbK1u8cwzz3D69GkaJC6hrnnxxRe5fPkynieQ1SiKOH7sGApZ42YzmaPqusYA73nve/nJn/wpQSIqxWw2X0JeZd4WyCtyRK87d5ibVR51S9Hj5rYoickQ0VpoU4sCu+uKL/kCLdHr9QFx56iq2jZear79nW+jtOLMmbOsrq6S5znffP6bEjvZYnqe5xweisvIcDiUnKQVaz3PlYS+aURIbnH7KcvTlrEmR2pswaosxDJtf3+fS5cuobUWvZc4omnE7sj3fd7//vfz4vde5Bd/8cM0TbOECIdRtCzKT6dTLly4wMVLlzh9+jTGwMpQkHiVXU9lfAiiJLK+5Lt7kjNEkXjqLmha4/GYPM85ffo0jz32OPfeey9RFC3vszSd49rP3Nr1ZtAf4DgO8/mc0WiEVgrXdTh58iTGGBb6PMbSAquqJMtykkQ0aLRthBVFQZql1HVNkiRMp4J+xBhGo0OwQmj/Mm3/Qp3fTzzzrFie6JvJ6CJYrpuapirxXJc0LZlOxGM0nRcUeUNTQ5HVZGnFfJpRVy1tqwj8CKVLVtdWhHsyPpIqusWnKy1emo2tFgPQSNDo+Ro/dIGWXr9DGAp/rm2NqCB6EqyiodPtkMQRjoOwVEyDokVrQxh4hIGHow1tU1HmKbPJoagdljmeqznY3+XypVe5cuk1Vvpd7jh3lvN33E4nDlG05PmcQU+Ooa4KyiLHc8Rztq5Kdnd32dnZIYoEf+9okdFvWykWRGFIGEnCvL4u/roYRWwFS5qmwLHKxlppOrbbo7UsKusbGxwcHjKZTtne3uHg4ADXdURJMYrpJAnz+YyD/X0mkwkoRRQK3+/oaETdlIAhjmOqqiKMAgb9PmkqcLDFAq4tBMTzPIoiJ0tTZvMZ8/lMuvTKgIIgFNh6UeYYIzBprR2MaSmLXPjgrYhKlWXJ6PCQdJ4SBiFxnIAxJEkEyix5iUWeEfi+5ckK7Hlvb5/hQCa5qm5wLL83CCQoC8OAIAjoJB3SNGM2S2kbw/7+oVQC8Wga4akA1jPYFSuM+YwkiQgCjzxPKcucosgpigbHVgd92zWpK4GnLawPJAiURKKpRMANDEHgC2Q78HE8hzgWvvNsNqOsK1Hx1NDtdQFFUwucOc8LMCI2Boh9gu2qb2yu4wWu5YuC44jCemMDdGO5uyhEDMwYjBH5/dCqUxsgz6TzAxIcVWVJEAaEQYB25HrHScjq+ir9fpfWCkGEluOtlSNKrkrj+YJycKztS2E7+lVV41iF1Nl8Tr83wBjD0dGEdJ5TLQM52ZqmFWpEK/wnlGF1bUi/32M8mtBa1UxjzBLOJMGIiGJpa8fgug5luYBTG5pG+EjSzbHBsB1X2nUwQJZOUcphMpmRZTllUXF0NMb3AlzPAyPXRSnNxsYmfqjwA1l4hiurVFXF4dHIFv9KlHbwPZ/1jU0UDo2p7TwkybhpRTiltb7Evh8yHK6AEX5+p9PFUe3Samh0dITjSjfbGEiSLq7rU5YV4/GUPK8wtbJKsC1tU9Hrxpw6sYkjqDap4FoP0NZAWecMhn3hrfkejuty7PhxOr0eFy9epKxEOEQpB5SmrSuMQYIxrdnY3KQoCupGxF4S6yG7mLvrOqdIJ/S6fU6dOMX1K9uMj0Z86ctf5ODwGo+97X7e9sQjaL/CCxRogzjsSchluJmsvg52e8uo+b7QbLlJEfUPxOg4jotCYRARIVC0jRaUUeBR5HOiIKbIW37hH/8qr7wgEM3LVy6xsrrK2toGfhBQ1y2zeYbjejSNIZ1nBKGIjh2MxiJ2NZ5R12CMFr6w69EiXXOlXSqrnu7omouXrnLl2nWaRrG5dRzfC0jTjLpuGA56hEEg8y0tnhtTlgVtXdPUFYcH+0wnY6qywLQNJ48f5yf/1J/kgx/4ALQtSSfh//PTP83acIXnn/8GvU6XXqdD09QorZZzdBgEHBwecO3aNbFTqSq+/o2v856nnmJjfZ1nn30W3/d55ZVXGB0csLq6RhQES068dmy3dNHlUQJ7XSSBi0BLoXA9jR+E7N7Y49vf/g7PfO4ZFJoXX3yRdz3xBPsH+1y8eIFz525nf3+XNBNUxEsvvcSFCxd49gvPcvXaVa5cvkw6n1u14orr165x5fJl7jz/BmsLFeNoTddqMWjt0O8PyEvxDS1K6abWdSOq/ihqi3ATX18pzsq4sx0sANsFlZ3XjTTHdooXEffNn5P5cTG4jf2Zxlq7eZ7LZz7zGR64/wGOHz8OSgQWtRURdKzI2A/cvs+LVVmbnSgM6Xa73LixTWmv1aDfZzabsX3tOvfdf78kVK2gnBbxmD16pDwpH1Gpm0JBjrXwcW3XcyHc57oem5ubbG5uEsUxs9kUz/U4fuwYF167QBAEfOUrX+Gxxx6jKEuULVBKV/3779j/4zdXK+oyx1GGs2dO8PWvfQXf0wS+Tc5My3gysRQcUErTtEINWlBdyqqipaWsKnzfR9s1xxhBMMaRaEU4WuNqzeWLF/ncp5+m2+vxwz/6QXr9LuPxiLoumY2nKNPg+oZ5mqFdOBxf5IGHN6nKHGVcVuM7aXOHv/jv/wX+8l/5y4TDGNfVHHzzm/i//FFOfvF5otbj+lvv5eV3P0TprOASEzYN6FauoDFcu36NBx96iFNnTtMCdStxVNNKgUfZooDreK+7FqYV2LB0wo0ITi7sjJoGZQXClkUw+3vKNgHkveSxMWBamQt8P8DzfC5euMDe/i5HRxPW1tfZ3dml2+2CgjxLWVvtMxx2efe7n6AoM+699x5ee+1ljo72SbMx5247w/raEKUMWiEiqo4g2GqZhJfik4vPqLVePr+M0+x4XhTwHdelKMR6T+YCQCnOnD3L/uVdPvPpz/HiKy/z4KMPUDcldWPQXgfthDz//LO8d2udNx7bIAs0z8xr2nOnIekQ+Qk0oqRftzWdbodB0uEf/ZNf4Ed/+EdQTYv2HKq2JjYuvvZ4bXyAGx5w5l2PYI4P+XoywE9imv0RUb+L4zr4gYe24lVZKZTCqhZ72XmWobRAm1GK2SxlNptTVRWdTtfmHg3z+ZyiKADL09aKzY11ev0eddUymUyp6oooSlBKNGqyPOeDT731X5rO779Q8vvpL34Z3/dlobKBYhgEOI5wc0F4p00l9j2+H6AR1bq6EiVMjPhIto1wGraObRElDvP5DMfR9Hpdev0urucKhFM7NK2hrlrq2tDULZ1YYNKGhqYRjqiIGYkljGDUBarjeg5NU4odhqnB1HiewncVbV2SRAHdJKbXSYjDkDgI8F2XIptx5vRJLr72Ks989tN877vf4c47zvGjP/wBHnzzA/ieQ7/bIQx8rl6+xOrKgE6SUFcl6XxOGAYCWZrPl5Ol70kHRQFFVhB4Ira0urpGGIgvWZKIt1enI5WqIAiYTiYEoQh7mVYI6wuxnqZtSTodDg4P6Q8GHI4OcVxJVI4f2+LO8+epyoLd3R3ybI7jOiSdGM91ufPOO+j2OpRVjuNoNja3cBwR7Vl06HzfJwxCer0+cZIQxwlhILysfq+H4y6q/Yo4iWzyKAtGlqVLkR+Z5jS1rcAXhUBule1u17Uo8XquZ2HNCj9wiRMxy57NJ7ieQ10Lf7JuGkajEaH1AM7zAtfz6PS6wjNvaxLr6ywLEFy7uo3revT7K8LZdALyqlzCg9M0ZTQaMRqNpCvp+2xubjA6HBH4AaPDkRUUQro6GI5tHcO1nsF5Jj6vQeCTZaJk3Ot1aeuSwJfCTBJ3WLUm6VUpfJfZbL60TanrhqpqmE3npPOcTqdPHHXEMqiWzrdUqUVNM0kiTp48TmvEHqhuxF92Pp8xmY6lQ2waiiKjbSr8wKOuCxSKqmpIkg6dpIcx0o1pmvpmxZmGOA5xPc3UQo6rWvixYunkkWcFjuOJ/VIhUGpjauENaVGNbloJIpumAYXAelpDXTXs7e0xGo2lAGEXU2M5mLK1YBcvpRVVXRD4os5el7aLZmGYvu8tVTaVFlVOxyqDLzrlSIhq33vB1bO+i6544Mli3AplApcsr6itxgFIMU7g07LYt22D57skHdcqYYsi7mw2YzafW0Es8UJvjZFFqMhxtEOn28VzQ6bTGW2riKMEzwtI05wk7hKEMdev36DIKyaTGd0kpCgEhdHv93FcD2MUZVlT1wbfC9HaZTbNaI3CReO7DloZup2I4aBjbcWUUAiKnLq+2V1Pixn94YAwDEDLOT9/113s7O6yf3CIdlyMUbiuT5YVYBEEaTrn2LFjTMZjNjc2uHbtuhTISlGJXCTAvqcp0hlvuPuNTI6mHI3GfOfb3+B//ns/TdXOeedTb6E/DNCeEch3GEhhygZdklPIbPKDQuJFoPUH9h8URBsJ5Fpjlc6Npm00ruswnY6JQo8k6lCXin/2a79LMS9517veJdzqoqQ1ME8zrl7bxnFEPXgynjNPc6vKnlHViqpoqQpZxxZ5kNbCuzX2+Bawu5XVPrWBeVqwu3dA3QBG0+0MSNOc6WRKEndYW13Fc33pEPc6yDIsGhbTyZj5fMro8IDJZEyepfiewxvfcA+dpMOjDz/Ci997gf2dXe6/7z60UsRRBG1DHEbMZzP+wd//+/ztv/23+eZzz/Fjf+LH+fwXvsB//Z/955w6d443v/nNdDtdBr0+B/sHIuDYGn7hF/4Jb3nkLXi+dCYVEASBcOUqKwKYxNLVV5IYuo7LbDbnxvYOv/kbv8XVK9cwLZw4fkyEiFzN5sYqf/Wv/l+Zz8ccHu7SNGLPp5Xi/vvvZ293h/29PbavXefVl1/h4msXoDV04w63nb2NzWPH7ZoliLLI8VCuQ922OK7Ht7/9HaEJRR0UmrYxYphmbs4TotC+GIg3B5BCLIAW2zLYt0muMTIPLl+zu9bC2b0VMqq1IgpCZrMps9mUZ599lscff5zhcLCEWP9v3T3fBysyBuLjOZvPOHXyJEdHIw5HIyvoJInHsWPHOHXqNIPhkDzPSdMMz/eoG0mIFp9n8VWpm7osWiuUVaCWzyFjWe59WdvyPJcOqCOWbuduv51XX30NR2v29vZ44IEHhMJhldMXHdk/6s1RhqrIOH5sHWVq0tmY4aCLo6GuRC/DcYT7PJlO8bxwifKqahG9K6uKIAhlvUMKGNJ1k7UtjhPKosBYIcdPfvKTXHntEh/40Q9y8tRJRkeHVl9FUxcpk8khdd3gR5qd/Yv0Vms6nZAk7jLZU9x+/I188TNfYW3Q4U/+yX+FoswZ+A4v/davc/hrHyGeK64fW2H3qbexf9ftNIRElaZuKwwtnnZ47rnn+O//+l+ncT3uvPs8URJTt1b4bzHUbWFmAfteJD9yzeX6ygs3x/bi8fL5xfy7hDzLC1rdnKE9RxP4IW3TiChtVYtnuYLdnRukcxEAHB3us7LSw3MVKys99vZu4IcOUehy6fJrRLHL6ZPHWF3t42ho6xLT1niehxsEAuFv26WoWlkI+mYJzUaKuXXToBDkmuMKbbCqRLhXrrWgPIMgoG5qHO1wx4MPcvru87z8tW/SHB3wxttuwzSamQ6Iun2++vVP8J+fuoPjrk9lfL7e36Czto7vBviOQJmNrWWtDldQDfzqr/wq73//+0irDOU7GOUQNOJWcdSUzJtL9FeHVFnOy96Q9dVV6sMxTkcEROtKEJe+75Fn+dIpRmJ80QIaj6e0TYvvB6A0k8mUuq6YWB2RIPDB6pAs6Hq+74Ex7B+MaBuJhZZFq6alKEs+8O7H/6VJfv9XSoT//C3Pc46OjiisInFV1dS1iJlo+6GNMfiBL3Y+cUIYBqJ0a1XTHEc6lb4vKnmLoLgsS+ZzqThgkOdt0Lzo1mAhIOPxWH7OQmwDK2Ixmwks1LPwURDhCccq9FZVtYQXhFFE38Ksy7Iky3P2dne5ceMGk8kE13XZ3d3l4OCAs2fP8uf+3J/jgQfuJ01Ttre3ybOM0dERAHfccc6K9mi63S7dbhetRFSj0+ngui6dTsLqqqjsjY5GHB2JlHhd1xweHrK/f7CEwGmtSWKBvfgWbrNI8D3Po7W8yLKSitX6+jrD4RBj5Pk8ywgtR0E4wCJkAtDtdIR7G8d0OonAoS3sdDabobWm3+tTlRXXrl1jOp0ytxBrgUgIjKbX69lAPyZJEpKkQxRKF3EwGKBuMSkvihI/EBXiMAzpJB06nY5MHm1DvVAv1pqyKHC0JgojNjY2ieOEohBIdRAEeNaDUjpNAo3BiGVF27ZUZUVVS6U6SYTDW1c1qVWl8zyPg4MDirLk+vb1pXBIbUVJWquoLGqYAv+p64owDOkP+iRxQq/XtxxGxWwuaqDra2sMBgM5HqWYz1Mm0wmz2YxeT6Df3W6PKArpWEEz1xUBs9pCipumWVa9y7LkcDQinadEUSSwHV8UCx0LIet2u3Q6HbSF4tT1Tcg1SroUrVW77na7dLpd+v0+3W53yUeaz+bkVlFcrm2C67iEYWhtp0QQqm1EKdlYqPW1a9c4PDyUY7awJJBOtyTRokItx2B3O7btyggK4XmXAn9vGuE0y89ayLQfoJQoGSvA93wqq4o9Hk+kAluIXRHIguz5QqlYQKm4ZfwvOoeGZRMGbAcqL3KhatTVMhlZUDyMPR5jDNoROJ8ENTJ3LRJdY62osiwTpXHrd762tir3fxQxn89pm5YkSZiMJ2zf2GYymQoFIk0JgoCVlZUlvGnRQel2OjLGbTXWtaqoArk2HB4ecn37Ont7ezInWyhqa+dAz3XByDzoOFbMwhauHEe63VEY2YVOKsWDwQDXdTk8HC0TANcqrbdGzm1Zim2O1pqNjQ1aI8foW2/Q0M4LC8jgmTNnLJeoEmhglrF28hTrx9bZ2toiSRK01jStjK1FFGbjpX/+9v0ZwGL/AZu6GZ3BIjCz8O+qqlDWusR1BeavHIE7RmFEt9cjDMVlYKnmW1ZgIZGLpCfLMvJCOg6tXdewHZKmaWgsfLWpBRrrOA5RKLC3MIy4du0aL7/8Mi+//DJra2tMp1OuX79Oa4s9URQtT04YBnQshcH3RCQvnc/Z29tjZ3eX7e3rBH7A5tYmTz/9ND/6oz/GxsbGEr7Z6XTZ2d3hv/3v/jt+/Z/+U0ajEbVSzOdz+r0+dz38MA8/8jCu6/Lf/s2/wV/6S3+JV197FW1pFFubWwB84pOfIAwDkiRhns5ZXVmh3+ujlGI6mdLtdvE9H239rpUSMaH19XWOHz/Gww8/xAc/+EHe+9R7BS548QJPP/00586d4/77H+DJJ5/kHe94B4PhgPl8zmAwAFvInM/n7O7tceHCBS5dusTVq9eYTCZWBK5mNptyOJ8ync0oy5I0Tbl+/TqOVcaWOcBOEItAXsmkYW6dOP452+tHnR3HSrrfC+rDIolY7I7WHB0dkSSyPv/ET/wEZ86clkL6/85tUdiVeXAByzaEYch4PMHRejlnV7XM83VjdTqiiJMnT+D7/jJe0cvjvrkv7v3XJb7L+01oJsYI6mgBA1ZWoHA+n4syt1I88sgj3HHnHWitWV1dZTwe2/Xij35rakliNjc3mc5my9jLAMeOH2dtfd3eu2IfJsmEIAtFAFTu5ywX4avFWqTsOqyUEjTZIpbSmrvOn+fsnbdz221niS31SIrPPmuraygUo6MjdnZucOHCBbuGd6jrht3dHcIw5vTp0/w3f+NvCOoLKOqCuq45f/68xNi+xGNBEMi4tYUYR2uiKORzn/ssABsb6yRJYgX8bAKL7crauLux1B5jZAFd3B838QD2HpEnF3fP6zZl12Ap/klcf+vaWtcVGBGiXF8Xpw0spUk7DkdHR7ao7ZKmc7Y2N7lw8SLDwZDLV64QhvI5G2uz2LYtaqGFoiBN55hWEBWgbLwo6u2NpQ8KqkFgwso6HyyadZIwi1NG3dQ4rkNe5DSWCjcZTzDG8GM/9iE+8YlP8Lu/+7sU9nXsfN/r9eiurtK0LR0bd8n8ImdHWV651ppr167hWmi967pWZFbRNDV5LrogzeJzIidXKHVCuzqyOYqxNLI0TZmnAlcuioIsy5fNKM/zlnB4bEykbU6zsrIisWOvR7/XEyRoK/o2jkW1LOIkraQQFsfSuPqXZfsX6vw+/ewXbXIqFYDC+vHO5zNMK6rJVVUSBC5R5OG4YKhp2xJjKoLQxXWhbgu0bnEcQ9uWBJHllJUl0+mUyXRqYYZiYVRVDU1trC2AxvMM4rgjlYqNjQ2BTytNWVbkmUC2PF+jdIPrQhS4hIGDaxWbHWVIwoDTp04wG4/Z390lsFL1F195la9/7cucPH6cB+67n3O33yaxkRH/zaosRMna0TSVeKNqJeIBYRBiLJ8gikJWhisURYnrCdHcc12uXLnK8Y3TuG5IFIQc7AtE2fUcHEcT+HJjSQDlkCQx0+mEJE4EMqm05ZcZEeoIfFojKrJlJdDZlZU+/V5MnmdcuPAqg36POIkpypwwClhZGdDr93FdTZ7P2d3dIU0rcgtPbaxEv0Exn6VUlSi45Vkh3QojnSPHceh2O0RRiOeLhL3jaPJcfJoXAXKSJPQ6/WUiouz56nV7YJWdi6IgjhO63Z5wkHTL0XjEwegQz3fp9jpgbZNcz2Vzc4v19Q0Mil5/wN7+HkWR4/vCU3ItJNT3ffKixHWE5zs6HNM0MJ+nuL4IJMmkJhU/YwxRGEv1Ki9EgTvpEoUxQRAvx76ySsb9/oAoDJeV6iLPmc/nsuihCHyP+WyG7/mEoVQ0D0dHiN1UQ1FWtEagddIpcdEqAOOQptIRNkY6pk0ti6PraavIXTCdjZmlU7I8oyoLUNLpbCz01/dFaVmplqaVwMZ1YtbXtzCtosgrXFd4o47jkBeZDVoj0nTKPJviBS6eL5Ow43oUWcl8ltPUhul0LhXttkbyq4qmFYuwxnLMDQJtVFg15kUiZZOGRSfsZrwpq6gxhrLIBG6jsSrZAZ7rMhnPwBiyNJNfU1Jck0KC8FxAurQ3F+YFRJEfrLSq5EhN69A2CtMqtCOCeY0tnslmSDoRfuAShA5h7NDpCsz3aDxG225q07REthinHQn0jWlJkg4HByOORlOaxiy7y47jMRnPuLG9x97eIUVeUZYtcdwlDoXW0Vo17ulsTlU1eH7IeDxjMpmTpmL5ZYyizgscDWurA1ZWejhOS+BrXFfGbmsr3goZX4NVCbDKqmQ4XGFzaxOj4Or1bcIwwqBwvYDUwr0dG1D0+lIQWl9f5+qVq1RNLddTiR1TU0ugUGQpb7rnDcymGTs3dsjSlCTxOHPbFqfOrnDu/BZG1RR1jufHiPKh7dXb/2xY9gO3m9fn9dsPet7RAvVHCzVDKweMS1nkVGUhHSDlkWcNv/PbHyd2E576ofdKIUrL9V1YPGjH0iis6rrM04oiU7Q1Mv5aGYuS7IChRXqMrYgJKoMf+aR5wTzNUdq1UGmHg/0x08mMzc0tVlfW2d3dp9Pp4rqGpi6tgF1J3VS4jsbRIvQWhj5ZnjKfjsnzlKuXrpHPUy6+doGf+PE/wXQ8QSvF17/2Nf7xP/7H/J2/9bd47bvfZf34MX7oqaf4D//CX6TXHzAYDnj/+95HGAgE+5Mf/Shf//KX+OIXv8Qzz3ye69eu8fBDD+P7Po0xbG1u8o1vfIPJdLpc47WjxdLGqi53OjKvB36Io1zOnD7DPXfdw8njJzjY3+PrX3uOhx+8n+MnNgkCTV1nrK32GPT7rKwMaZtaip9Nw7UrV0WhtVUEXoAyiul4ys72HkezyZLrutA10I7G0S4HhyNeeOFFXC8ANKWFPst403aquDl3qIXE/R+2KfmtRRKxSIAWawvLOQYRabQ/j02ylU0eDYYP/8IvcPtttzEcrgjlyRG9kv+tu3alW4XlWi6KyP3+gO3t6/i+D0oRhZGdM2Vydj2P1ZVVTp46tSwoCDxSuruLApFSCmcJrb75eRdJlvzdm1ZQt54TpRS1VYF/5eVXCIKAv/t3/i4PP/IIr772GredvW0Jyf4j35qSYb/LXefv4GB/h+lkxOHhPp4ntJ62bZnaQnjTtJRlK/OhETeE1vJV8zyzFAZJfhf8zdlc6FaBL8UgUNx22+3cfc/drK6tM56OcWyHcXVtjU6oSZKAsnQYza7ihnPuf/gURaoZ7Rq2hvfy4vPf45tf+TJvf/zNOE1L103Y/u6X6O1e4/Sb7iB942meP3uCS2+4Ex10aUux4kErPM9n59IVfvWf/ip+t8NP/qs/RZjEzPMMP5AxoWQqWorXSc5r74DlF0FrsRzTN+dYpcRKSIaKvea3vA43/4YB6qygKir6vQHKQBLH5HnO+OgQrQ3GVDgO5NmULDsC0zAej9DasL4xZDwZ0bYFs/mYKHRxLcXRc9Syg5vmBcoW6bTVKojCkNaIvsmiuLNoRniejPlqKTzaWlqZIFOdBWLMInhqJ8DxfYZ+yOZGh699/avcdtvddII13Frxwid/gw9+d5vi+ZcYtQF7DzxMFHUJW3mfSrUYV/y/N7pDvvqlr3DpwkXe/o63M6PC8T1MA65yaAyosmF1coW7/AFbE8ULTpe1qMNkPqWzMhCl8bqSxpUtqlVlReCLAFie5YLIrBuUUaRpRllWBJYuKIheWePF+sgjjiOMsXSpusIPAsqypG1FNNYYYxuZJe994tF/aTq//0LJ7/MvvcRwuEKSSDfTc11JRFxJTDodEc1JkhDfd626sUsQeISRKNyKM0BLGPk4rgLVsmd5qNPplDAUzmfdNMwtv6lpJPHVykE7LoNeSFUVUjnpdFhbW0fbLl3biPhVms1pmpIwCugkMZ7r4Psu2E5Qv9dldWVI4Pns3LhBW9e88N0X2Nneptvt8oEPvtfyMWuGwyFt07C2umJx/4aqLCyMuUs2T+n1exjb4Spt18W1XcUgCPE9X8Q0fJ9ut8vli9eIwphevyfiLraDMk/n5EXBPM0wrXSQ8ixjZW2FOOlI5bCQAReGEVor5rM5xhYkglDUg0+eOMb29atcunQJx9GcPXOaOAolMUxi6rrmytUr3Ni5QZqlpGmGdiJRwp5L9ymM4+XEXtVi2zCZTCmKkvk8ZW9vRwofks4QhnLdpWIkExuIKnMUheRpaatVJX4gwkye67IyHLK/L0Hc8WPH8VyP0eiIa9tX2T/YQ2vN2tqqcIq1oqpKsIvq4eEIx8LpK9tFcRyHXreLVorpdEpVVcsO69HRhLpumE7n4tMXeijL+xsMhrie2G40dW2FgDSuI1YjAssVm6OqqgQailTYtrdvUFUVR0dHMnn4AVEkarpllrG/vy8c2zDk8HAkQUgY4lqYpO/7lrspSdB8lmGMcHvLoqKuagorOjIYSrLt+x51LQJtURwtheYKK5oRJxFbm5sMVwb0LBy8LAuUgiy1ftu5dOaPxkccHY0oy4LpZILjiBdklqUoBcdPncT3BYLqOK4ot3sSFDSV2GMlSUQch2jHUBS2OGPNm5USLnBrpCAAEjz5vnR+GtuZkKARsKiOxnod9nod+z6GpBMThSFJ3JOAwyIDZvMULIw+zwvhRFr/2zCwKoryh+1CLsdhrOWR70vwgfVxbhqgFdEfrdSyi9y0NaZpMLSsr68RhQFVXVFUc7RSdLo9wigiDCPapmU8mZLnObPZlCROQEkFeDKZURVif1QWJXEc42iH0eiI8Xgi/M6qoW2hrhrrySyd2yTpEEQhxiB/p4WqakBptHIwSILhAMe3Njl79gS9XkJd5/ieQinDdDaTecoVNIl2XDY211CWH3jy1EnW1te4ev26FYzzaSzke9HppxXvz63NTXzfZ//ggJ3d3SUkrNfrLYOYPMs5efwY8+mEvd0DiqLkt3/jN/jKV58lCBX3vfk8XthiVItRAj8uyxpX3yxc2GFj//vDN/UDXvtBz2tlxdmUeLmCxrSa6WRCEkd4nsJRLtms4hMf/xyduMu73/1ulFLs7R2wt3+A7/tM5xlVVTNPM7JUFMvzIqcsK5raoTU3E20DggoIAgkQbeKjHQmaiyqjqhtLFWkkWKmk85RlKdeuXmU+mxFFEYHvMZ0eYoBet0Pg+zRNLerQiAaD1pp+ryt+1I6mE/f4f/0//zuBC+/tgYHLly/zn/zHf4kbOzvcce4O/ty//+/xH/1H/zFPvPMJkk4HtKYqSxnbQYjrOLz5wYe4/8EHOXb8OHEU8a2vf53f/b3f49d/+VcYrK7w5oceZGdnh+lkwic/9UmGwxUcRzMeTzh27Jisl6WIymhEhCoKIzzX5a7z5zl3++1cvXqFssiBhr3dG7z6ykvEUUAYJUwn8j6PPPIW3vSmN7GxvkGn02XQ73O4f0A6m1GXNb7nkVU5GxsbHD9+DKWV6EYEIUprvvb1b3B4eIjnCqLN9TyBeS66nZYLDhKp/4GxdEtOsEhmb00Ebyo9S4fw5m8vkDCL35Hfd12XS5cusr+7x7uefJLZdEYQBpKc/u/YDLZTbRErWmtOnjwh47IQIcfSrqetVb/1fIGFlkXJbD5nMpksz4V87tcnsAJjlee/f5O4RBIIY1F6aFkBHO0wT1M21je4ePEi2G4wSnHu3DnyPJcO2Pef6z+CTbU1b7r3DbRNzcsvfw9FS68jisvz+YyqEsVjx5Wkp65FHd8YWW/ENUTsHJVW1JZms0QI1VKwdB2X69eu8yu/8itcv36d83edp7bjzbXCkE3bYCop+Lp+n0pNOH37GutbMflMU8xdfuhdP8I/+Z//Mf/JX/z36XYDdKtpxjlf+fRvsVZn+HXF0bFNXggDpsMV3Fp8tyvX4CgXT7t89hOf4IXvvcCbH3yQJ558F3lVEsWCIFlcW8ciERb3gL4Fnr/YRPxLoNCL540x9jovxvQt98PrxrBQQAB8JXRIz3MpigzXdeh0Evb2dzGmxfclHmtbUWEGmM2mVHVpxUALiiKj2+vgew5lkdO2NZgWbeMA1xd7ScdxCIKQKBanDmPvaxnj8t6C0JEibl1LQ6ttG7QW8VZscdO32gJ5URD6CXvbO+xcu8rdD9zBmx5+My9851W+8aUXWHNiDr/9FT40Kplc3+Z60sX5offjOR5uY3ADh0obtOfiaYf17pCf+dt/h9tuu41TZ0/Thpq2BW2EnuI6DokTEF75Dum3XiN4bZ8bp++ktzpknE7wQ0lKxR1e5rGqqiWP0o7EE67PcLCC67qkaSZibXG8RBRq66ZR1zW9bo8oDFBaMZ1NaZqGshSb0CyVGEwpOSdVVYHSvOftj/zxSH4/+tnPMpvOpCpSi5euozUbG+vC3Y0iojgkCDQGEe7xfZcoDghDX/xgQ4+VlYF4pxUZritJYpqmOI7L2toqnu8znc6W8BFjlAhDWIul2WyPLEvp9/uYFmazufhKVZX1jxW7G893qOuC0eEBbVsvEwbTCqcg8HxeeulFPvp7v0ee5bzh7nu449wdbGyss7LaYzabkcQxvufheS7dbocszQgDn36/L0mVkeB+Mp1Ih8vYRGo4XHahCqvQOJvP0VpzeHiEalzSLCPpxNzY2ebGjW3iOOLS5UukWcrq6hpplnOwf0BeFPT6Igx0cHBAkog6tVJaoGiDAUkSczg6ZDabyiLZVlRFSqcjRYm1laGFH0kX7vr1a0ymE6KFKnZd07YuYRRaGBLEcUx/MGA2m+N5PmEYAoooivE8j42NVbIsYzQ6ZDqbEgYBSSKBrtaK/f09plNRxPV8T4TL6oaqLNAWulFVFft7++R5zpkzZ+U8zeZSkHBaHNdhfW0dz/fIi5wkEXXbbrdLWZZiat4bcGNnhzAMCaOITpIQhAFpllJaiH6WZsznuagi+2K7AqAcJfZLKDzXZdAXGHgSi9osRrG/v4/nuWRZzs6NHWbzicBx7ES+s7sLKE6dPIm2sP4wCAnDkCAMoW1IkgTP89i+sUNRFJLsJInwnP0AjCLNMvKiIPAi6kY6413bGW9bsYeap3NcVzOejNnd2yHNUrRWHDsmliTBwrakKG4RKmmZTMcUecZkMiZNU+JwKIJNhSgmS6IplTyljBX2ypnPp4ChampOnDiBa62isrQQIZhK+E4bG2u4rgLTUOQpKPGJkwXv5uK3gO+IWJskaK0VUlsEjDeDqEU7uMX1XFuIGjBcGaC1Ip0XzNM52grAlWUpyAyrQFjZbqNCcTQe43meXXgX739TeKM1MsE3jRXg0QqM6AeICJX1XfRcqRg7CtfVnDx5nDASBdiqzplOp8gnEN2BLBc++qIyrCzVwXEc0nmK63n4nk/d1IRBKHDt1jCdTOn1+gyHK1RVy8pwhSiMmYz3OBqPlzB1mYMUVd3QtBBFifBx8xKtNI6BEye36HQiTFvhOoZuN5HkdzIhCENbRHPpD4Z4oXSKkk7CsePHcVyXq9euEYYxWSZdyHmaEwQhRVlRZDOOHzsm9hja4cLFC2xsrJOmGYNBn16/T103FEVOXhScPH6c6WjE7u4Bo8MRv/Yrv8SNvWs88OAbOH/3KYwuKKsS7bgUpShht9YyY3nl/jnB8KLw9gf2PyQ4ByyKpaVlQaURwSvTGtbXVymKOb4XkGcNn3n6i9AoNtY32d8/II4TxpMpbQvT6Zx+f2XZkW8tPUX82sVSBHv9q7oCDIHVemha2Y1VOq+a2hY/C3w/pG0M3aRrg0eD62im0ymvvPwyN25cJ45FDHGxHmlbwLhyRRRfZRdEUbeTsLl+nBs3brC7s8Mv//Iv0e10eMtb3kKn2+Ev/IW/wJ//83+e48ePi1icIz7EaZ7T7/UpCoHKuZZacuedd/LIww/zxBNP8CM/+qMc29oiL0seefwxVoYrfOT3PsLP/4P/if/LX/4v2Fhf53svfI+1tTV2dnZ4+umneeihhwTJoIQeVVUVqyurrK+vce3qVU6ePMHW1gbrayusb6zy6ac/yS/90of57Gc+TxhGPPzwwzRNwyc/8Uk8z2d1dY033vMGzpw+QxIlpGnG6HBEaUqOHT/G2bNnRT01jIhdn1me8vlnvkAYRjiOS2sgDCJKq/Ivc9PN7QeMIlgmv3b8LaCvNqlrFp1fOx/KJlzcWxMCBcRRzGc/8xkef/xxkk5CHImo4jK5/t+4N1aUcTHHdrsdTp85zeVLl0CJpZLriICP44guie/5KGujhKWcLOZnFqr+dldK3dIPX8BhZZP456b/qzGCwmpMYy0fK5IoJo4igaRnOf1+n52dXc7efhaw2hqL7OiPcAs9h/vuu5dLF19jb+cGbVvRSSLRLFl8/qVqe4PnhaRpKlfLdsYFPSbiVkKNkWJ9UZQYq3fiui5HoxEf//gnWFlZ4fz584IYQxIG6dTXmCql200wbUJa3eDRt95LzRE71wre/tj7afKYL3/hC/zJH38/RT7H92Ke+8jTOPkN1gPQ1DzbFnw3SaiSPnEmHN+ZrnDwcFr4px/+BcaTCf/BX/gPSLpd3FvsrJTtioo4l9wDjiO0DzkXN5PZppbkd7HeL+YwQRQpe4q06HYoBMkjE7mslfINTgue4+E4AsnO8wzH1ZRlzv7BHmVZSIHaFuYdR9aqKAqZTI4II5/WNBjTgmkk9vM8gZQnCQh+DKXVEhGorIp2FMXCyV+s/XKYZGkqn9nRONpZFrCk26tZXVtlOhWlec/1aDNDJ4wxtJRBTt5WnDl2juKg5mf+x/+e7var3PWFb9FrHXjoQdK3vxOlFF7V4IQepWNwPA/dQs+P+W/+q/8H73vf++iv9glXu9RVAzVo1yGbzem0Ds3zX+C7v/lJ1IvXKR5+K/5qj8N8wsrqKkEQUOXC73UXyFTb4a3Kmn5ffHlFdDdmPk8xgGtVwn0/IC9ylMIKyfqUVcnRSIqtwnsXCkCa5YJ4U5ok6WIMPPHYm/94JL9f+tYLlJbnK12klCj08TyHThJJVUAZPCcgCmKG/RXiKAGj6HV6aOUwG89QKKqy5uhoTFM3FGVGVRVECz81W23QjsYPPJRuMarB9SAvp3h+CErj+SFREtruZE1Z5Pieh6Nd6rLBMR6uChnEMb6p8ZVUvwa9PteuXON3f+cjhGHMQ4+8hTO3ncNol+5gleHaJnU5Zm11hTAIKIuMfrfLZDKWzpWjaRW0GpTvULY1472C48dOyQCLAhzX4LiGwTAhz2eAeOJOxhPapiXuR+C0zPOUo+mUTm9A0huSZg3ajfGDhDjpi4Kx56O0CCocHo7shJozm04Iw4CVYZ/x6JAiy6nLEtMYBlGXbtAldGOqrOFgf0y3OwQ8rl/fpddf2A9Jta/X6zKbFwSBT92UaA2tEh5D0k3Iy4JOrwMKtKtpaQlcjzzNJGFopZsfxwHz+ZQ0nbO/t0+SJKyurOE5PnU+o6lyet0Ez3UsL7OlKGs63R5GafZHR6RlwWQ+w7SGOO6wMlzFdX1Mq3Acj7aB+Swjywq0liAwCHySKEC3NXEQUpcVezcO6CQDAi9hd2dEkTdo5SH6OZo8L3CCkMl4Qq/fo21rppMRaTolz2Y0TUGaHhEFDv1ezNb6kHQ+wZiYfm+N8VHK4cHECg0J/D6KQuLYI81GKF3T63u4tU9dVFRFhbHy/lkmPJAwFAXI8WSC4zpUZcnq2hCta4LQQTvil6u1QN3rSmCUYRBRlTWmlXupk8Ssr60ReIH42BlFlhZk85K6hDI3zCc1tCGe08H3A8o8B1ratsZzYTDo0dQVWjn4XoKrIurSw3O6NIWGWjOfZBRpSV1VlHlOVQnMfG1tlSTpEYYJxogCpiA5AtbWV8EYWtPgOprWNDRNjVIC8zSmoTaGVrsYywluW4NpRPY4DkMcrWjrGtdz6PbEAiEdj9AYEZiqDU1taGpF4Md4nkDVMZBlopC+iKEWwemiECQBHLIYKyX+5EbjOmLj5rmOdFAwNE1LGEVkRQnKpdcfEoRdirKhyiEJ+xyNJpRFQdNUzNMJxlTi++17JHGHttHM5wLn8zwXYxyU8en31mhbQSto3bB5bECS+ELfUIa6LhlPc6qmIYhCHKt2n5cp2pVOYlXVFHmFaRzaVhG5NYGnKdI5RZbTTbp4jg+tg6M9wkjUxuu6wgs80qYm7nYJky6bW6fIS8P2jQPK0tDpDekNBsLBr0taUxMFASdOnGAynVI1NTjWuiiKKKtaErK6pcpLNtc26Dgx1169ThRovvilT/KNr32Jc/et88M//kO4oYdRPlr7UvBwa0xbYqwCyK2J7zJo+sP25dVc/Lzsevkzt+QaxlDjEMQJdZkRKBcaEabqDLpM0xle6KJbl9mo5LMf/xy+7vH425+kaQ1BHOKHHvNshuMrlOtyNJuSV4bxrKJqXMrapUTRKE1lDDUKox0aFHlZURtRFFYCiwJA6wCF8MUXgWXViJBbi8YNYnAiqtYnKz32Jjk1ES0JTRuBCXGdmLXhBqYC1Ro8rdG0+K7mha99G6dtOdjf48tf+AKNafmh97+PRx59nMHKGpNZRpa3aB1jkKKxoxtRwI9j0aZY8OGMoWpbWgPKdTl77hxPPvUUx08cJ88L/tmv/TPS2Yw/9af+FHEQ8onf/yibq2tsrW1wbG2DYdLll3/+F+iudlnfXMNxoKwyRpMRVV0ymU1AK9K8wPVDHnn0bbzhjQ9AA7/9m7/Jl774Rba2NhgfHbC5ucKJY2vcduY4qi24797zxL6m3w2ZGU2L4uG3PEank1BUhqxquXDxCvsHR0I7sF3KsipQpsUB6qpCmRbPcTBWe0ApI51j36euS8JAtE0aI3Na04pqPFa/QWhMzlJZ1ZYoLKzQWKGyGhqZK6Dl+ee/ySOPPorjuijHoWoEY6UdZ2kl1xjRR2Bp1yJjfjGWtNNijAiGGdNK19vGc4vCnlJaFOxdgbs2lr8qSt0tetFmw6DsjmlRyG4sten7d+0I7NW0jVBStBaIv3aFEqRFQEy5mjAKefmVl4jikOvXr/LWR99CmaXQ1LewU+x72y+2r2j/2eIp8p7tYp4wLXLHtKimxtMa1UpRGyNzpFYuq90Ox44f5/BghOO7HIwOyauKpNMRapVRpJM5q/0VPOWQtznKNdSmQOkWx4OsTEm6CcbRoB3QLmVtyIsarzK4SrG6MsDzHB565EFO33aK7kqXloa6rUniBEc7BG4IpcZzYm7kh2y+MaG/2cdMG4K9Nd75pnfwc//93+Ku209w3yP3k9MlS0e8/IV/xrsRyO6FQcg3tyva4DZU06X2HSofVqZzykBxfe8Gv/e//CaPvf3tvPs970EZhW4NoeNB3eCgkLKxklMFKFdcFzzfW6r+oxwcz6e1ugiNsXvb4hGijIujXBy1oMoZQRoohXY1RrW0tGgXlOtR0eAGLu1iXBlDU9eMDkZUZU3ohzQN5HmJg5bxaFpc7WDqhsDzaauG0BeEZhhGFGWFG/hoz0VpV9Ykq1KNhUPXtVgDYjUTqko0fBYIQEH5Geqmkvu7rgmt60JTN9BKZzxqwQPmp4Y44xs4raHyNVP6/OPf+R0+/+sf5ffjGV++fZPJw2+l6QWU+RzlKwLPx28UXtmSeAHbOzf42X/wM/zkn/k3GaytEXsxxTQj8n2quqBWLUeuonltSvr1F3nX7h7pO3+YarPPTpuy4fjopiVrjIzFSgrkRVXTmJa40yGvStzAIy3mTOcz4m5Mlc/xXY2jFKauGB0eQGsIvYAwiJiNZ7S1oSpqtHHwolWUDiiLBmMEUg8GR8HbHnngj0fy+/mvfYskjqVDEYZEocCfyqpifHRElguZvyhqMqsUWOQFTdswT1Pm8zk7u7scHR3ZaoMIpxhl6Pf7JIkEtXXd0Ol2cazYh9YOjfU184MQDQKniyIUUpHQWhH6PnVVUpUFnisWTL1uh0EvZmXYw5iWV159le9897uUZcnjb32ckydPMJvNKcoCMJbY3UWbQgQhXLGjcR1X4KyBcDaKUqClRS1Q4I2VY6yurzNLZ8vq5tHREZPJFMfxMSh2dvdIki6e57O+sYG2n89xHba2tlDaoShKkk6Humm4cWOboijp9buk84wsEzhyVVXC5fI9At9jOBjQ2IJEVZa0TY3raLY214njkKapmU4nsgC5DkdHI/FUtF04jHRkWyP8YtMKN1QpqVg7rkNp/ZInkwkKhK+4t0dVVjiuQxgKhGRmvUWTpMOxrWPSvVcQxTGR75B0OpJwRxEK6Tyurq7S7XaZTmdLP2HHkWTBdaWDNp1OSJLEdoKkumes7Lrne6CgsWIyaZYzn6cEYYTrBcymM4qyssGAwJCwST0Kjh8/juto5rMpdSM8yCwVaPP66iqrK8OlyIznemjPYz6bCtfbQsnquiLPMlF9LCoGgyGBH3FwcETohHL+rF9kGIlHnOf75HmxlNuvKxHe6na79LpdwlDOkbIc7zTNcbTGD3w7GYv3dq/fpSgyyrKgrCqyNCNN5VgW6IOFwI5UWQ2e76Md4X1K8rpC2zQknQ5RGAECn21qqUiXhfCYxxNRkFbWJD6KIvm7ZUnT1JRFKd1oFxxHkXRi4UwZEX/yrD2XHIeynDeNWfiEAtrCrVxHdmNayysD13MIAp/JeCy2So5AeOpaxCq0dqSTjVThKyvIp9TCRqgVblsrBQV3KTZxc66Tcy7HgBW+WIg5KC28cDmXQksYj8dkWYa2EHjPc9nc3MD3PTzXIYoiOp2uqH1WNVmW01obhYXqt+v6duzkFEWG1q2cM9fFc33yrKQoZAwJWsYVVE0kPrRN3VJXAplvagNoqeb6CkdBr9el3++hlWE+n1IUMi+DBMqeLyKBraPoJB1OnjiF64kPpef5uFb8KY5jxuMj24UynDgm3oq9Xo/9/T2aVjxDlRYuVV3X1GXFoD/gxInjXLt0hSLNub5zhV/7tV9GhQ1/7t/7t9jYXKM1EiRLZGsAi/yxOo03k9nXP/7+bdFJ+AM/s3i8zHwXz0vw42qxMXG0Q1UZtOuQJBFlmREHCdm85rvPv8ygv8Ed58/T7XUENVPV0kGPYlo0s1nGZJIyn+XUtVBGlBXukQLMIkH4g4ey2AzS4QWLfrB7Ze3HxN5LgkOlIAhdsjTl+tWr3Li+zXw2I/Q9HA1xHGLaltl8yqWLF/n7/+B/4pd+8cO88Y338Mhjb+GeN93LY48/zskzZyirGrTQELzAF8Ek0+A4hjCU5KgqKzzfJwhEmVWu0UK0Ro4e2xXodLvcf//9vP2d7+TY1jEODg/4Wz/90/zTX/olPvvZz3L9+nWyLCcIfI6dOsFnP/0Zq/vQ4caNGyISF4RUVUW306WuG7RS9Ht97r/vft73/g+wvr7G177xdc7fdZ5PfupTjEaHHBzsc9ed57l08RJXLl8WDltf0FjHjh9HaYe9vT1msxkvvPDCUmhuQW/RWmhWN+cH6YDeKoSllJKuiNbLecYo7HkQARqhYcnc8bpJRt5Bzq8VmFk4aCit2N3bZW9vjze96U0WteLTtC3uLRBiZa2FtO1IyjHJ+y7+b1pxURDhT5ezZ89y9do1SrseLtaXRYFlIVl965Eu7qcftKlbIK237mAH/PLvyF5bUUPHkXUTYzh9+jQ7OztUVcXOzg1OnjjBcDgU6P5yrVj+xeXfvfn8zdcXd9fNV+U7pUTJX2lN0wivWR433H76uMRJswme77K6uspkOrWwX1Ejr6qKthFdlUbL+0onX1kamijnVlVFU4tCvUKLn3ohasMf+/jHLNosZvPYFmUh9nvKCglWZUVR5AS+S1Fm5CbjjntPUJUV2TjlrW96N1eubvPX/8bf5P/81/4yrQ+mgcm3vkX3y19n+/c/g+8FXNSKC7VLWSesdlcoTEocuWhT4zohT3/iU+xcv86/9Wf+DCsrq6DkfDqeRTs5i12U0WXtFMSSsXSmBc3KsdfVcWyn2HXwXAdaWbMFZLeY70SJ3nEcHEfoRyxE5IygBTAyzpu6oiortIYsS6XJBYJG8YQ2J4UX69PMTW9ZiRmk826MIIgUcjDGiJiu3EsivHh4cCCUtyiiKKRYXlUlbWNVoLX8Xm1jH9dqeRSFCPRqa8tVpBmO51BpxYoLvuPT4MDE4SP/8z/h7Vub/JNnf5+qznnhcEYbhVy6dInXXrtAWRQSj1uxxd/4zd/klRe/x5/8qZ9a+rrXdW3HmUtbN1RFTffKLvUrL3FitMf2u95H59wJdqaHeAqhUGapUPmahul0ukS0lGUlorkWDl1ZAUrPEWj/ZDJlZAWOK4vwa+xctbe3h7aexI4f07Qt83lKYa00m7pGO5q3/3FJfn/tdz5GZRXAykJ8Z/1A/ERnczE5zrKctoHRaMTBwQEHhwcCSy4KGxhKkOVaBbNOtyOG7p6HaY3wZa2VSpwkS9U9x8IMmqahm3RYGQyIIlHcTeKIwPdRxtDrdRgO+nbxguGgj6sNv/orH+aF732Pc+fu4NHHHmVlZUiWZUtj8V6/RxRGGISsHQaKIAyZT+d0Oh0c7XDt6jULZdFUdUMQRSh7rNr4XLx0iel0SrfXpWkbjp84Sa8/YH//kG9/+wXqpiXwY7rWNujG9g3aVqpTnu9z48YOVVWT5RnTqWDqk6SDaVvSLKOuKrQC33PpWvJ5ZZP9pqlZXRlS5AWOVoS+h++K9c3h6IBTp05yxx13MJkK7ziOBbqslGY6mzObzhgMVvE81yadoq4nSqXSpfQsH9ZzRUF0NpnR6/UIwwDHcej3ewSWEzCfz7l+TbiCdSU3zKDXscm0QIgXk8pCba+0vCiMWDSsrPTJsozD0SFB4LO5uY7BMJtOJeALBFrruSJaVTc1URSDrUn7fsB8njGezjAGy80QwSjHFXExLwyoypKD/T2iMKTIM4xFHQwHfRR2DNlFIM9z4k6MUoYgFEGAJE7wPJ+rV6+RpjnXr21LotIIbNG1SZpSinmaUpQl2nWt8m9KWdWkWUZV1xgjnJc4ls8h/CKhGLiuQ7fbw9GasiwoCuEAdzsdBsM+SZIwHo+5ceMGZSmcIynalLTG4HnyucHgei5ZNpeAxPJYO50OeZZL0q0kMWwbwzxNJTCzYYXv+ziOiJ5EUSh8d9MyGgln2HU0VZvj+S6Dfp84ifA8VyrbjohDmBaqsqZpDMqeH2wOatrWpjwK0zZUlZjEu66DH7isrg4FutQIl7ipW9KsoChFqA1YqsPXTU1jE13fl2BHa+Fxe56Hb1XCReVUYImO6+IHEjC2bbssqiy6F1Iw8AmDgKIolir1bVUzn8/pdDusr6/JcbSiDOn7Ascuy1JUfF0HpSCOIqIooarswlQVKA1NI/DzXrdHvz9AK5ckEc5mZYWNyrIgTgQt0zSGqmok2aoaqqoVflad0+0mDPo9tFaUhagOd7oJYRSitEDRgyCUeymK6PX7bG0d49KlyxgjHuvacTh58iR7e7tMZ1Ohg/gC71dWMXZvf1+U1h2HKI7I0oxet4sC7rv3Xra3tzk6OKKtW379N36FV19+gfvfcjc/9MH3MJtPcDwZAxKxLtJC6TXJIxbRvX28/G/5nFI3I18JduzPL16wb7v8LbVIrhWOatCIArnjBChX+GWOC01hSMI+W6snOHv2LrkfrUJ209QiVtc0lGXDZDJnPi8pS/FDNsugi1uCwP/1TYbxAvYvX5XlbXYTUYXNsxxjbWQaU9LtdOh1OzR1zfa1q1y6+BqOVtx++208/emn+emf/h/4+EefZjQa0e3G/Omf+tNEcYwfhpy+7SxJr4fj+QRhRGu5+mVV4DgK7WC59TWOuxBda5c+2Tc/z81Hvi9FhW63a/2qhVrx1Ht/iN5gwJWr13juuef47Oc+yxeefZaP/P7v8YEPfoA33PMGZtMp33r+W7zy8iv83M/9HO98xzul++w6S95sUzfEUUzSSXjssccIw5AzZ8/wxWef5Wd+5me4fPkSg0Gfa9euoVC0vlgLPv/880wnUzY2NnBdl+e+8tyyiOZoKdA5tlC2CMwl4BcF1iiKyfIMpTVxJMXi5Xy5SEIt37G1c8gPSn7toJAkQYG2SdA//If/kLe+7W04jku316MoxTGhtorDkmxI4tssu9GvTzJRShIJV1Bjw5UhYRhx/dp1iWNeZ68k8yILyOqtR3nrPWRf+P7Hf9h+MyF//fNlLYV1pWR9M23LmVOnUQpe/N4LAOzt7rKxvoHnucinu2VbHo8kOvbJ5SODNHZlepDPsjgvrWnxfNEjcFyPupI5+bbTx9jevs7axhpFLq4avV5fEE5FKWJlVqW9rCvKVgrVyiYqxhhJEuqaPC/xfJ8oilFaSwEkzdnd3eHXfvWX+NqXvsrtd91JFMcCeTaioWBaKZa4jktTF7i+YnVriD9wCMOYJm15673v4L/8a/81Dzz+GG9/35OUqqUfJdz4+Kdof+W3Kb7zKq9cvcrusU12uwPWe6dYSfoUbkHga8bZmM3uBm84fzf33X8/5+64g7oRznHTNLLOeuIqsUh8Xauu7DrSxW/qFmO1VUTQr7VaPsuzL9dXJmF5TlnEgJZ5QVuINEjBrLV+woEvtkGBXX9Fa0KcYqparCH9QGhrlVXid1xHVJC18E0XtKIwiqxCsyEMrT5JLfdOWUnRIc8zDg4PAegP+kxtwWNZrGwEHSbxjkIpg+uKro3jSAznWRcTrR26scCnwyDGqzPyeY7yfF743Dc5+s7LPHHuNF947hN88/prmI3TbO/tY4CXXnqJD3/4w3z4wx/ml37xF/nKc1/lv/gr/wVRt8uJkydtvJYRRKF4MVclpmnw8PBevczhN7/GqXTMxUefYPONd7B9tC8UtEa4t4vjl/X85jlQNp45OjqiaWq6vR6ziQgOSz6XLUWs6lqK8bPpHLVwM8BQtpqiKMhT0fMROmNJJ4l5/KH7/pgkv7/7WYETu9Kxaq1v3QKivJhcfF+Uch3XWwo69Pt9XNdHab3sgiglSostjRhbW6EFrR2iOMZzPZpa7E98Tyxumromnc5QpqUTRXSTmMBzcBW4GhwNeTqnrQs6ccje7jY7N66SJCHvfveTnDx5HM/zRNynKknTGUkSMxwOGAx61hqnwLQVURjT6XTRyiFNMwKLlw+CiNaA5/qkWcFsOuelly5z6cpVsrygqGpm84zTZ28nCDt878VX2T+c0OutYpSL64Vcv36Fvb19VtfX8AOf0WgkiVUcSfXZSt5Dy3w+pcwLSeoV1g/NJQw8Bv2OQGkczY3rV8C0rK8PaeqctbU+ZZWjtWF1bYU0Szk4PBCZcjRau2jtks5zirwiCgPyLMVzJdFoG6l0DgcDkiRBGUORF+RZigIRcbBdMccRcYIiLzg6GpNlIqYUhhFxlFDkFdPJIVVZ0umI1Y7n+Shgb08Ez5SCIi/o97p0koReL7ZJiCiJD4cDHEcqcp4n8HLxlhURpzwvMFYUTTsOs3nGZDqjWXBKtSKIAuIkpGlrHFdsYEor8+5oRTqf2ecEAt40Msl5nkucCA+4NhUogcA2jSym6bxAKxetPXw/pm00WgU0lcI0hUz0SgQLlJJuW900ZLnYn9R1g+/5eH5AlqZMpxPyTCpuR0ciBheFMSsrIk5grOS+4wpPOwhFSKeynsmO40g3O01RShGGAXEU0LYyMS26557v0hqxWZHzK0iHpmktJL1YKrjLoiV8V2iJ40isBdqWqhYvRNMKuiCMNWHgoh2xeBBObMVkPLEwQBGQYNl5MGAaTFtDUwtcTQm30fdErK5tG9q2tmqDhtlkoUJeLRNcrRWeVfBWSgQqsNdfOp0C11S2QyMTtbVX0Fbgw1EowLQSaDZtjdIsVU2V/TmltCQfyOdo65amNcRxTGTFq1xrO+B6nnR5qxKjGupaOv6+H6O1Q56Jx+yCU9xSE0WCsKnKhvGRFCqC0CfNUlCKpqnoWIQAxo4t609aVVKk1KZg2O/huY49Fy15nsrfceSeCKNIxNd8H+MIaqPXH3Lx4iXiRKw1mlpUeXd2dlBIct7r96CFtdU1Dg4PKcqSppUi2bHNLeq6pCpLoiCg3+tx8cJrqBZefukVfu9jv4nxa9757rdw5rYNXF9hkPVEIiaBJaLEpm7x7DLwtWHW656Tb26mX4uA2z62sbi8dMvetGLrZJocB02aZkRRF+UKTBMaEZQpFa+9dJnJpJDOui/8NM/3qeqaNC3QyifLBP1UFDLGq6pGiT2BBHssknAJFOUAF0dlf0oAM8vnlQ0gXe3guZo8yygK8Wf3fI+VlVW0ksQ4SRLaprZK3DM+8pHf5VOf+hRRHBHFEXfffQ9vfeJh3vrOt5LXNUVtCKIuF69s8+qFq5RNi3ZdvMCjbkuijofjujQtct/awmJrE8LlabWfafm9I/De1kiiXFuv2F6vz5vuv4/3/tB7OXHyJNeub3O4t0tVlTz11Hs5e+YMP/cPf47zd9zJ5sY6eZaxsb7Oc195jje+8Y3S0TFIEqU1cSehqCtqa6t19xvu4cd//Mf53Oc+x6//+q/zV//q/40bOzc4/4b72Nvb47VXX+W5557jtVcv4GiHl19+xY5rRRiEkpCBwP4wKOu9XFWijeD7Pl/92tfY3r5Bt9dDKSn+VHWNdmTMOY50jNtG3svY7t7imsrYk+TYserJTV3jOJo8z9jZ2eHeN71piRJyXU9s8G4OCvt3hJqxCGi/f5fjEej21tYxDg8OLBJG5t3FtkhGFh38W/6MrF2Lx9yS9NqE8gdtxlhKid1BPnjTCi8WIwmRYwuTcRQxGY8p8pwnn3ySu+66i50b22CpMDe3m8dw88H3HYeS/+SMi+SPBP7gBwGNLUgURY6jFXedP8HR+IiqrnG9EMfxybIKP0gYj6ekWS5ICMeQFTlV3ZJmOdpxrHClRTFaf9/AF/uzdpEcNoZr167z4suvMtxY46mn3ksQxdR1g6M9fE+aPLWlingDxbX9i2xthHQGQ1wi+nqTU/EqD77pAd7y1HtI4g6hG6H2r6N/8ddwP/YMq06C2TzJ7IPvoTh5jq6X0G2gduaMyylVxyf97g4rcZ/O5pDxZIzv+8txrh1HYPZWZFBZ7rJ2NJ4j62ngW0SItQ/SSuHZZgKmBVPb+QpQ7S27jCtnMRcaBPllRF9BRJjknAWBJzFW3eA4UiSqypI0y6zdj17GOUpbBJhd07W9HwVZteBhu6JubG0RRROlZDKZcnh4SBTHKDv3g1AVXMcTQTxkzTfGUFeCgGxsIgjaitBKTFOmU577ypepHJdNv0+ZVpjA43Of/Sh33X6Mf/dH38X9jz1ENQwpz95N4vhsbW7yIz/yI/zUT/2rvPvdT/KWRx+lqmve+ra38p1vf4fNY1v0hwM81wOt8a0ommpavNxQvXaR8fZrqHyHbzzwMCdvO8tkfEjhQ6MNqpF5RWlkTa4qiWEcTZ7lgiix83IcR0KLQuZ6EPu5tpVzWBSlnBtP6DgYKGvI84zZdEJZFvZ8O6Ij8cC9fzyS39//9Fcx1iOssebOKFHA9Vwr+a00h4cTilxa+FIVk8rOeDymLEuKsrRQY4GNZnnKeDKhaeQieJ7LZDxlNp1xeHjIdCoKvYsB21YV6XzOfDajLHLS+YyyyPA9lzDwwbS8+spLXHjtVRSG48e3OHv2FOvra4yOjix8QSp5nifWB91Oh0FfKn2mbTGWg1EW4snmaGcJyxYbCyiKkus3bnDlyhXStKbf7+N5HtPZHAP4fsCFC5e4eOkKfhDTtDAajdk/OCDL5gRBQMd6Ah8cHHJweIAx0Ov22NzcpN/vMZ/PKIuCKIzodBKqssRzHXrdDnEUsjoccnR0yMH+Ht1uh8B36SQxvZ6obg+GfXq9nlS0rEm7WaDoWkgzUZbW2iHwXeE5up7wlh0Hz5Mql7FWByvDIdpxSGcps6kIeDlaUZZSDFFKBD6atmUwGOBol06nSxiGFPmUMIyYpyKg5bnSYU6SBIV0oNq2IYpjqqqiLFOSWKyFZtYqyPUE6uk4DoEvEKOiyO1rPq4nfsJtYzgcjW/xcKsxCPyzNQ1VXRL4Uu1UyhAGIlrU7SREUUSv15Pzu7qKRolH6XwuHMnWoLUr0CnXp64aRqMxjrbn16pC1434fdZlRmM9bLv9nqiZtw21hSK3tttorPiS7NDpdvH8wI5BEYMJ/EAoB1FkBb5CtFLs7d1gOpsJBBxRifatR3Rt/ZbrukI7FjLreaxvrMm9UFcopUmzFGMMZSnm5iI6V7O6urJMemsL72ubhuFwSBRHGFo8zycIAvIiYzAYMBj0CeOEpjZkWQF2vNW1qGYmSUwYBUCLMbUkPqaV7pZShL4ohEdhiOe71HVlZfU97CpHVQpSpK5FcMH3PQyGwJrYyybJeBBYoS3rb+zYUrWySri+7c46FtYlHZZFx1fEx2TRlkS6tSq1skDYQFRL90hpzWQyYT4XxEvTNsRxTBgGaEe69q1pCIOIplbkWUZdy9zXNA15kdHrd1hZHaKUZjKZcTSagtL0h32SJBaxP2tjhZFuZdMYXEcCg6oSAY7AFS/BIPDxXAelDHluO/nG4LieKPkqDVrhxzHr6xtUVc10OifPc3xPVCMPDvalc+I6FGXB6soKvW6PPJOuhnY0nufTt8ibLE0p8pyzZ05z9fJliqIgm895+lOf4tq1V+gMAn7yX/sQQSwcS+EW2t0sHmMT0EU8K88tXsEG4IvXlA26l4nvYl8+L79tv8jPWQVmZSrKXApVUdTF2C5Fns/ohF32to/4//7sP+LKpW3uvvseCZgWHTilSbMCpT3StKAsG9oGPMcVGyQjia7khzez8JuPvu87+Qhgx9bybBixE2wb6Z5FYUi320Frh3Q+RxnDbDZhNhmT5zM+8ju/yeHokIcefpA/8Sf+BP/On/132L6xw7ufeoIgipnOcjaOnaY3WGdvf8oXvvgcFy5c5rvfe4nr29tSJMPw+We+SFk2bG4ekyTCdquk+ysFByOXY/k5qlrsxpTl1TWNQHDLSgo9vu9zx5138MEf/iAf+okf55FHHuH+++/nm9/4Bn//Z3+W7WvX+DP/9r/NqVOn+MxnP8ugP2B9Y51nPvc5zp8/zyzNuHDxAuvWo1hZz2ptu1Vve9vbuPPOO/jqc89x+coVfvMjH2VnZ4cPvP/9knRaNMPmxiaDwYCqrrhxY4fDgwOKUoQSXc+9iQCxVh7r6+vceeedlGW5FDLEqskueNCunUeqUkSqzM2Tc8tltvBlBZ7rUJYlYHjmmc9x++23s7W1heO4YLvKi19bzGGLoqm23sRS4JUO7kKBWTQVJHAdDofs7OxIh3dxGEaOAzvO+F/p/C6/f92r0vww3+fXamzBQ1nvX5RNWA2wVA+WJ7QVHbrzzju4cuUK08kErRXXrl5DAY5d0/53ba+bJ25+PmnUCHqgbcVT+9ztt9PrODKODRRlTdMqoigBA91uF+0oJpMjQUj1eijlyFzoeUsXCteTgr4x0r1vW7FKdB2XXhTziU9+ktlkzId+/Mfp9HoU5UIIUXxdMYa2rfEDjzooOJzs8OY33UEYD7l+eZ/7zj7Ef/Z/+vc4OhzxzqeeIs9SnLTklU/+Pt5nP0t24VW2qeCdb2P3zfcy6/TxjMbkGSZsqJXhxYuv8T/+lf+Wb37zm9z3+Jvp9nqCMrMQ+rzICcPQjldBImhXVJ4dZVWdlUOei2inNLA0gR/Y9UXOvec6S+74LeUwQWxZGyHTGlEetuddLN8kUBCknR2ntqgFMBlP7PiXtXIZn9ox7rrSpMCOYYUUokAKjkotRDbFdcJYbvrKcIU8L6ybC6RZJq+3UiC5lerkWJTaosg8n8/RC1/2umJjfZ342BZe0RJEMZMm5zPPfJyn3v8Onjp/G5Nizo2DCSsPvo27z57j+InjaMddipWePnWaRx99lA/92If41/6Nf53+QMRuW8uljuOYphax3TZrMPu7nFqLeeLxN/K1E3fSXVthfjRCJZ4oWRclSUdQtJK/GHuOlIw/i95ZoGy7nS5lKXFe4AuFSVlbzoODAxGTTW+KaFUNpJnQWtumwdGKOI4pyoK3v+XBPx7J72997FnBiZclKNhYXyOMBOZaNyKE1TQNIDAbpTRxkhCGIbPZFCyHdLForKzIgFPaqoaVFWmakmc5RSlqtXVd44p5KFkqtj/agDKSsHQ6Ca5WzKYTrly+xBee+Rzf+fbzPPLwgzz5rndw/Pgx4si3MuiyoO0fHHDy5EnSdM762jpnTp+i1+0KfK2q2NrapK0biqLk2tWrtuvsUZYVh6MjLl26TK/XJy9LptMZ3V6fIOxYyKXA9BzXZ2dvH88PcByfGzt7NC0cjSfkeUGnE3H+/F00TcPhaERZliilSDoJa2urtoNXkRcZ/X6fXrdPJ4lZGQ4oipxetyOqqvMpFy5Ikr+1ucF0OqHb7dDphPR7ydJnLk1TweSXJZPJjLaVTul0OieJO5w4cZLJ0QH9bo+yLBDBGQkKHcsbLYsS17O2KErR6w1wtCYMA8JQLKWSTocoEshjU7d0uz3aVviqJ05s2BvGwwCu47K/v8/29g2m0ykYw+rqGhjD3s4ux09uYkyL6zocO7ZFWZUcHh7gWASA50ni7GgRzzJo8lI4lUfjifCnrT1UnCRsbq6LCActq2srkgha6H5ZFqytrnJ4eEhVVXQSuQ7T6YzWtBwcHHJ4eEieZSjHJY47aOVRVQ27O/to7aKUQ2CFFjY2Nqjqiul0gudKQLZQ/a6bBsdxl98rJd024bdo+v0evucRxbFYS+UlYSjcziKXytoSXqeks1o3Betra2jtkGUyZhaTjnQ8RcVQYO0uQRBIwl+I+IN2hMown6cWeSAdfddzOXXqpPAxF+9li0eu67CxsYHneYxGI0Ag/FmWEcWxJGII3FNrlzQVZWrHeplWdUlVy1hTyD2tFQSeT7fbodfpkiQRruuQ5xlaK9Y3N2xS2lLX4luJUvQHfZJOskQGVJWo6SqrMB1azzrpUlciQAM4WrO+sSaQ4LKyfGYJMKuqsNwh6wvoSPe4baTLIguHVbdsjYiuKFFUraqKLBMT+tHRiN3dHcbjI/s+AuduGsN8lgsnVAmkHmWIk4h+v8NgIIry83nGdJoBkBfiw9i2LVmWoZRiPk8ZHY0py9p2flvKshI6QJOzvrbK+voqxjTkWUoUC2cIrYljgTm3lre0trXJbefO8eorr1lOjxSIsIt+20pn4uxtZ3AczbC/wpe+/GVcV7qDYRTS7XYpioLZdMqZ06doqopXX36ZpqnJ5ilB4HP69mM88OAbuOPuU5TNVKBtGEsQk07PQsRm0RFWMuBvPjby/SI5XDxubUIhgdrNfRHQyc8t3wXPF62CKNDMpzMGgyFGebS0FHkmFnmNxiXk5RcusDLc4t577yXPM4IgWJ77MEwIwpg0zZnPM4pCuu+gqJfFmJvbzZBwsUm4Jp9d/mmlrM+mfB7fc2nqisD3hOqjxUe8KERz4LXXXuaZz3yGw8MD7rnnTh577C382T/7Z/nhH/4gKytD6rrhc597hre+4zGysqQoDOsbp7h6bZfPPvMVpvMCYzR103J0NCJKQk6fPsWrr1zg8GBEEIbESYcwjJYc+9d/kIWSq1jPDfp9ZvMUbZOgspKinOO4Fq0hQXKSdDh14jhVWXHy1Ene9a538chbHmU4HPDhD3+Yv/e3/hbPfOFZPvGJj/OGN7yRU6dO8Z3vvcBv/vZvsba2xle++hxvefQtyzEoHSqPIi/4m3/zb/BX/+pf4eSZc2ysb/CLv/hhnn76aVZWVpY6Ekproiji9ttu5+TJE4yPjvjmN78h87fn0u8LBWc2m5JnGbPZjG6vayHyDkVREEYRdS3FT8dCQkurpH9L+cL+L4+0hR1Kwa6hrkp+8Zd+kXe/+90CpXRE9Gw6m3F0dMS1a9do6npJHTO2u6ptB2w53pdqvFbfwkJsFZJoSkLwemiyXD37/fIYb772+idvPrxZaPy+zUiyo7VNiuymrQq0aL7UmFYSniAI2Nra4pvf+Do//T/8vxn0h3K+K1Fhtzf88n1u3iW33jX2ZxZzgn2MErSVaSW5N22LtoXShx96kAsXvk1V1QRBhNYeWlvLKwvtjKKQpq2YTEcYA1XVLB0dlFLUjehfpBZpFUVSGCvLCs/zOdo/5Pc+8hHe9sQ7eeyxx+3PJ6TWGcO1LiVVVdHUFYfVHifPbnD+9CZHoxKXhKju8hs/9/P8zN/+22RAxwvY/t4rzL/5FYpnP0++e5126wSzJx7j0okTHKCIHY/IaTFuTU1DMhzgHNScOX2aex99M9rR7O3vMxwKlagsSxEitQUMdYuKs2ql67m7u8vOzg4YpKhV17bwK+sr2E5rW4PtxmLHkbYd27ZpwSgbn1rLqEbyB62Esug5DgrI83RZZJpOZ2ibzOZ5btcNKR55tiMd+IGF30p31l/YG1m48nQm9pdY7ZMkTkhTsfucTKZieWmVrcuilG7xck2RMR3HsW0aSEEl8ENRVC8KhoMBO6amT0hRNkzajOFmyO1vOMkbHIfD8YymDeHON1LP5/T7fbD2inXT0NQ1+/v7XN/e5v0feD9lXeG6Ys2ktCKJE2bTKQaDUyv2X32RxC05s+ryCX+F3voKblaSUgnCsWmWdNLFXFXXNWEYMRodcTSe0LYivlpVNaZpmU5n0qgIgqXt4ng8kYYniizPaY3BdT3yUqgDWgmqYoGQa+qKdzz28B+T5PfjX1xWF41pbSvco64b8rwgnWdMpnPCUHg4IKJM0+mEopTk03FdNjbWCYKANMtkYp9PqWrx05XERrwjk1gEfxzt4Hvix6q1wkUT+gHra2vcce42rl29ypXLF/neC9/m0bc8xAc+8D421lfI0imOA4ejA/JCOgtNXYugjzHLDkpdlwwHfbI0pWkqfN+lqisGgwG9TpcoitFKcXh4xPXr1xmPJ2R5Sb8/sF5hCbM0YzafC5xbO4wnU8KwQ1HWtEYLT0FLApR0upw5cxo/CNk/OOTixUtox2Vzc5Net0cYhMymU6qyIApDRof7ZPOc0EqNp+mcLJ3T6STcuHGNyeQI33NJkoh77rmTzc01FC1FKR2eeZoKTMMT/udodIRSDpPJBMeRANcYKLM509mE2WxmK3QCeyhKEaiK4oTA94XnZyFTq6vDZXJikEShsl6z3U4X13UpioowCPB8xe7eHmurazRW6Xh3d9cu+hW9bk9U9AKf1dUV4kQgo2UpapovvfQ95vM5Z06fwdGa2XRGGITs3NghyzOqGg6PZhwdTayASUie56yvr7O5uWFFoTLatqKpC1AC52zbhiDwGQykqzYY9JnPZ2CribPpjPk8BTS7u3ukM6grxeHBmMlkbvmWpfWeLhkMO6ytd6mqGcqpGA7WMSgrgqFtgK/IrAWO7weUpfj1hkEIGOlwGjBGrARK20Fo6lZgNlVFr9dFa4E253mGY9V+hT9kWFldQWtNr9tBa8V4PJJEvyooi4KizMFYXqztQhsjXRqU5bloIxZlNjgry0Iqrq5YT2VZzmw6s7BP4fyDYjZt2NsdcTSa4nkhvh/gug51XZJlM8oqB1Wxvt5HOQ3agbZqicJg2fnt9fq0Fs4chHL/tMYwWFnBDwJmM+HBRVEoCo11TpalGFPj+y6DQR+lYHVlhTzLaNpKfKlNg+c4BIFHt9sht9yWssgl1WpkPHS6EU1d0u31KMv8dcGmsYUA4UYqSTpb6UB7niedgRYRWgNaA67jsbq+RtJJaNqaNMtpWyke1ZabFIQedVMRJQGOp9nd3SGd5zSNEUGNOmd8NGb/YB/fdhmmkzkYUf2ez+YWwdChKnOacs65O27DmIYoCmmbGs+TboMfBaysrVE3LUVVsb6xwanbbmc2nbG7tw+A43jC68Iwn83xPQ9jGk6fPkXbNLzw4ssiuNc0hJHA0cuikIDed7nj3DkuX7jA0eiQQbfLt7/9DXByokRz+50n6A58HN9QNw1KK8v0XiS/xkbQcs65JYE1t0A1b90W10ctAuBbXleLDgsShC3mt7Jq6PX6zGcjQmvp1raasqkIQ5+2LdGtSzce4usOm5tbTCcTtrY2CMOQ/b1DVoarHI7GtI0UI2azFMcR4ZeqqmhsomGMwG60tgJDhmWS/7p/RjqnTW2FWQBB/4kmQL/bIY5DwtDnxvZ1ylwQFZcuvsp8tE8+H/PIow/zp//0jxP4Lo6rUY7Liy++xMHhiHN33YsfdslyjeP3yUvNiy9epmk98qJFK5+yanjiiXfz/ne9ndcu7fK1b3yL6SzlpZdfxfMCHNdjNBrT7fXwrZ2O7y0oUQbHcvWUpUOAIQoj6YiVpSB8bMG8KAvqsqSqBIoIhm6vx2QiFoLbu7vcuHaN8cEBX/ziszz7pS/h+gHveeo9DAYDyqrktttu4yMf+V02NzfZ2NjAtC2f+8xnuXz5Mj/xEz9B3RjOnbudhx56kOPHjvGlLz5LksS8+OILDAd9+r0uZZkDhtW1VU6fOsFkPLIUpR1WV4YShygpmknQryiLgm63A5YHLTBQd4kaq23guby2txRkFglDXde0dcP29nWmkylPPPGEdM4t1Lzb6fKd736XSxcvsrW1RbfbvTmuFwU4O7ZYCo8h97qBrWPHUEpxcHAgsFYLA5ZjUILYWiSJyiaS8kBuNuSrsfeYaS3kXd5EXrb0EumuSqBtD3B5HzaNrLeu42Ba4fsqBFmT5xl3nT/Pd771LX7lV36Fzz/zDG9605t4xzvfTrcTs3PjBmWZU5cFgedhjFjamLbFEeCK9PIsUk0r0LaYZhYQc8chiUPqMke1Fcc3N7j97Ek+//mP4/se/cEQYxRFJXO7Y7VPylK6Z0bB9o0dwjDG90XsdTafkyQxWMEmR7sosOKgijgM+fKXnuXV117jX/s3/g2MgrpuiZOEosgpq5K6KoiigDyfo1TDYbHNfW8+z9D3ee17u7z1oaf47Ke+xAMP38tDT76TqinwdMtXf+u32GDKXbdv8spsny+/4Tb23/oY87BP5IX4viLPD+nEEZQ167013vHkuzl22ym8yF2O17IsybKUyWSC67g4WuF7nqzFQYBpRKzz6tXrfPSjH7f0v1jQg2lOXd9cC+uqRjsOtQHbMBUFYKVFP6au6XS6tE1LEifUdQOtoWrFajDwffI8X46LdD4nTVMCX4TvKtuVlKKsJgwCeQ9jJBk2hqIQ73AQdFgUx6RpRmObaVkqCTVK4sg0Ffu2tdV1wLFILPH6dpTAsfNMvIfjKOLo6IggDOV17Qq3uzXEfkDVNOi6Yreu0Ctdsjbn4WnKv97f4HiheH7vAHPuTppoA8eTc9M00o12HRc/8NnZ2WE0GvHggw/SLji6dUUniHCN4mA6Aq3IWsPh7hVCv+JYD572hsTDAWFaYlSLZyllRVkSR5EVXgXXQsdHIxHTK/KCoqzBSIPSGLlvSyuMd3Q0xrHd7cZI4cFfdoUd4iS2OhRyXos8Y2VlyMP3/zGBPf/2x5+Vqpn10sqylOl0KhDJydTyF1yGKwPiKP7/cfenQXae6XkmeL3fvp019wQykQAIggRIcAX3KhZrUa0qa2nJst1tz4zHY8/E2B67p7v/uCMmxp5ue6LdPR5bZdkxbdmyJFuuRZZqUZVUVWStJIv7CoAgsQO551m/fZsfz5dJltqOju7oX3UiEIn14OQ53/e+7/M8933d4iUsJdPQ9z0cxyEIAlzPOxixl3VFqy2RJKCwGvlku9PBtiRzzrIskT0nAvjxHA9N03jn/Hl+/OyP2d3d5s47TnLbbUc5dmyNwPfIsoSqLOh0WliOjW4Y0p2pKgbDAY7j0Ov18FyXuqoPirDAD7Asi06nTRwJvdpoQEftdgvX81hcWsRxZGKSZinTMKRWQt6VzUTHtl0GwxFFLl65qpTNf9/sv7S0xObmFu+9d4lWq82J205QVeIliMJQulUI1Em6XxllWbE3kMmkaZnsbG9RU2MaOjOzMywszosfwzBQzYFxMpmi6wZhGLG9tY3n+yglQfau45I2dOWiyHFtS7popsl0MsGwZPo4HAyxbZe93T1u3LxFEqdYtkMraJEkcfN9iTQ1SZOmmBJZvMh/aqbTKdNwwOzMLHPz88z0+7iuR55l6LrG8vIyMzN98iwlSRKiKGRjawPTlG5eDZJZ7AdEUUy/38eyHOoGjlWVNVGcEcaSb6ppEuPgODb9fl8OsaXQ7BzHxHNtdF2RJhnj8Zi8ac6MxyPCMKTb7WHZNhvrGwIbKwqKvMCyHVy33WT8ITLgIhPwkA6dbgtNq8iLBCgpypSqFDJgVdfkhXThklQgVIZuYBgCXRIFodBVTctAIfLVJE0piveBYJqm5ExSi6xqMhnT7XUaeXfZfJ6yyLuOQ1kJyGn//nFckTXVtTSZlJL7DhRzc3MNwEyKsqoqGQz3SBNRZci90aHX62EYQgDOCym4lRJ5lFxTWdPRlWJS10UaJgVjRdUQlxcXF7BsibHyXB/Lluu+3eqg6zrTachkOiXeh4k0tokoThiP5NpbWJwX/3eWyPS3keErlGTvVRVRHDXXpUx896mN/V6PvCjwm7B70xIIiqYp+jM9UDVBEMgBvjlUStHVHGab71m6qvu+mpIkEThQXdcSTN/8GxB5kWlYOK4nRO1SQFV1JTEpmgZFkTCZSkdWpq9yCjWsRmLXWEqqUqRQdVWjKw3bsuS9bmBkC7NdPLeJaSik+KcBnlV1heN61NQ4rkuv38f2/QPw3r5vMU1TkjhpJroxx46uMR6P0DTFcDRFaeJ7lf9DWAVJHHPqzjsYj0Zsrq9jGTrXrl7lS1/8PS5dO8f9D9zN2rFDVColLzPZC6paYqYOZjYyRXg/6uSnH/+R35bHwXRX7qnmt94/8DcFg1IKTbcEGpXFOM37V1UaVdMAKooUS7MZ7YV8/7vPMRoMOXnyJL7vMQ2jg4aT0kSON56EGIZJFIakaUoNFFI1SAWh3n99+0XK+w95rXKokh9Ka2bhqkZvpL2OI7yE9969yPk33+DG1ZssHVpidfUQru9w9LY17rnnFAvzMw1sTZprV65e5Z577qNUBiiTt956h3Pn32Vre8BgOGl8vTLdd1yHbqfD5s6I7z79PQzD4uixY5imzczMDMePrfLjZ5+nKitGozHvvfseg+GAI0eOyH6u6mZKbTdFu0WW5wd02Kpumh5KJimOaQnJ2ha5se/7uK7H4ZVDfOzjH+fDH/kI99x3H5Ztc+2993jh+ef59jNP82u/9uewLIsf//hHtNot7jh5kq/+wR8wPzfH/++f/3MeeeQRHnv0MVzPp6oqgsDn6NGjfOrTn2J1ZYUwDPnRj3/Esz/+MZubm3TabaqqRNfh8ccf5cMfegJV1wyHA27duslwsCcZ2fuZ5YY0fDWtIacbssePJxPqSu53mY6qn75qa2nGWJZcf77v8ZPnnuPs2bMEQSBNRstCKY2dnV3yxuO4sLAg54LmfdxvCO0/PnhfSOOh4uixY9IkjkVBIkXh/r3xfnHaHMTef/xPrs8P/EbzT7QDGfUHil9N/N7S6JE1UjXFtGEYqAbupevCaagbzobrOly8eJHnfvwsd9x5By/85CcMhg2w8/hxlpeWWFyYRymIwqm8B0BdyplUNVNHQ8lzyh2nNfJ72TOTOMLSFZapcf89Z3jl5RcIwwFpkjEaTvCDFoEfHIB7DEPHMMTOZZgGnU6PaBo276U8r9aAN8fjMSApAEVeYJoWV69c4ev//g84emyNx554gjRNQUnShdJE7ZemEZomJOQsjzly+xyrK4fIJymBNce9dz3E//iv/i3/+X/1n5OoHLSarcvvMr78DkeWW1R1zdodd/Pu/Cz1/DEMq02gm1haiWUqSHJefvEVvvrVP+Loidvo9rvUVAS+pLdoSrgH3XYb15G8eb2h+YIkHMRxzLlz72AYNlmas7c3pCxrhsMxnU63scpMsWybqgLdctENE8Mwm2gpmj1Qss61JvNclFQSHVo3U9y6FGWArmtEkdiH2m2xjA2HQ9Ikw7It0n1lhdq33skeVJYledN4VjRwJ6WYhlNpTjdJDwLsosn69aWJt3/9NgpH8ROrA8VVGE7RGoWZalq0UowXpFnBzY0NZg2DkWOQFAnR3h4P/OAtrn7zacwb27xzeo3g6ElqZxbT2idFNxngdY3rurz55pssLC4yNz9PXdcYDTzQNkws3SDKE9A0xlHM8L2LLOoVt5k1P9L6zPV6qDBBU1IbZI28ft+2maY5ZVkxHE7IshxN08nSnKqSpkGW5zIAa9aIfXWiYUjiTZZmzM7OUcP7+1ue47kuVmNvabdbtFoBZ+64/Wek+P3Oj+VGbxZdoyEwm40UViFRRKapYVhiOA8COVCaDVXVMAVcY9lmM+nVpLumSYcc1UgZm7U1CFoCNUpT2q02cRzx0gsvce7tc8zMznD69ClarYBOt8XsTL8hQCNSNaRLLhPXnCRN6fX7lA2lzzJNkRoUOeu31qVzuU9G0wRWsX8AmZ2dI0lTZufm5fsxLWoFYRjSardptVvMzc8S+C1qwDLFO7C1vU0SJ4RRSLfb4cjaClEUsrszIElS8YG22hw+vCKe6DSl1+sL2c22sEyT8XiM5wYMBgPCcMrMzAxBo+HvdNoELZ/FBZlCZHlGWYon03VdaLxVm1vbDPb2aHe6gMLzfIIgYGNzgzAMsW0Lv5FSjSYTdMPg0OHD7O7uQSPjCVptVDOxnJmdZePWTebmZkUKmSbYlonnuXQaOmVZCsjMtm1GwxGdjofn++xsb8uhp4mGsSybsvHmzs3OEscRo+GQtaNHaLVa2JbVLIRSSGdp1kxKZbGjKRo13WY8jRppsBQrWZoSRxHzc5IfaegaSlWYhoZjW815VBbMmZmZg8mKQjEcDMjyAtOwZLHWNDqdLlWpEccxQRBgGDpZnlLXBe12wNxcn/mFPnE8ZTDcRmk1k5EsLJouXXhZcOV+kcOT0CKlWWBiOxJfBBJGLtE40tnXlKgp9oswy5Lm0JEjR7BMi1arDY0UNs8y5ufn4AO+LF3X8H1f/Kf7ZFNdp65FPl2WBf1+n6DlNXaElCiakiYy2S2b4lukbJpMpJvphHT1pUC07UCKtkrC5tMsJY4joiikrissU6Tm+7J8y7JxbTmcFk0hPR7LBD9OkmYyqBHFMZMwFDBFbRBHIVVV0um26HQDHMeSCIXGd62UxnQSUhYFRSWFWbuJkjIMnWnjkzZN+SELfEZVVaxv3Ghym0XOZjWH3bKQdrZ8glIAg4ZhyEE0b3zIVS0bb40c/mg2yaqWAsixXeI4Ym9vQJblQqC2DBzXwjA1Dh1axLIs0ixHUxK1YTqGeM6VfGZak9FpmRa9bk8o7oZEnpmmgW004fSWSRSFVHVJ4HuE4RS/FeAFLWoFXhAwPz/PNI4lS1yB1pDCpbEhB8fA99B1hee5TKZjQOSrVVXR7e5P6hVLS0tkScruzjZZHDMdjdnZ3uby1YusnVjisccfotVxyUqZyBdViaYMQKacqBpNVZKn+lPH+Q88Dg7s/7HHTxfA+4XCfpGyfz8Zpiv2m1o2cGqoa51K1RiGBqrCszyuvHeT3/2tr1AVFR/76FOgFNvb2xRlTVFWxHGK40hzMctywlgk3q7nMolS2esa6nu1Hz928D1IEXLwyqsmvkM1V5CmqMpCbEbUvPHGa7z88ktsXn6PXFOcvOMulpcWaQUOnU6AocODZ+/BD2x0Qw4uP372Wf7pP/1nPPb441x49yo3b27xzjvvsbG5x87OgCQtyAvx4uV5jmWaXL9+g/Pn32E0GnPb7Scpy5o33niTMAwZTyLCaci7F9/lnYsXeefCBaqqIs9ydnZ36HTa+L7fHIhKmcpVQsWVBkMTadLIE4sia4oV4Q6ghOSaZkLP7XY7rKyu8uEnn+TX/tO/wH0PnuXhhx/h5B0n+Y3f+Kf863/yT+guLPDoI49I07Us+cJ//z/wxIc/zPr6OqtrR7Bti067zXA0ZHamT7fbZW3tCD/3iY/zoQ9/iAsXzvMv/+W/4Fvf+ibHjh7hobMPcGR1lboq6Xa73Hb8GHedPk2apbzy8kuMRyMC38cyzEZ9UmI7DkVecP7cOUmKaCagzWpx8EkrJIpE03WyNMWxbV5++WUeOnv24AxUlDXHjh1lZWWV7e0d2u0W3W73oOjbfx8/eC+oD0j+q2p/PQ8aybQ0Ipu/KQVpc93Jz99/fNCrefDrn6p95d/Lui+N17rZS/fvLRCZqL4fb6eEB2I0vmzVFFZ1VTGdTlhcWOSHP/gB9957L7quYds2Dzx4L6PhkPF4yNUrl0niiBO33cb9993H3OwMZcODUNSiIstyTF3krnljATEME8uy0DWFoUNVpBxfW2Fpfp4333iVspKzxHg8bj5DGcCUVSm2olzybW3bwbIcbMtib28XpRR+EGDbFkVZYNkWUSixWfvMGLGLKY7fdpzFZfF3lmWF0iXaKo4jbMfAsnT8wGU43OVjn3qYIsuJhylPPfopXn/lPDe297jvqUcpDNApuPryC3SrmCjdxrccrt/c49WZDp2Fk5iaS8+yydIRlVaixSX/6L//x2xu7vC5X/lF0Gocy8K27IOGcFWWTKdTHNsW5UmWyRS4+Yw3t3d57dU3iKKEulbEccb6xiZVVYs0Nk4YDIbkWYHn+YynMaDhOj6aJioQUOj7gLg0a2TSldw7dTM9rmvqqiGYNyz+LMsO1Abb21ukSYbtOqIcKeTsQRMXVjbUatu2yXKBLuZFge/7hOG0UXJlkjZRVYRhSK/Tp9VukyRyJrFMmzfeeJMslaxnx3WaxrhYFAxdFzJ34zPWGhXPcBLy/EsvcnZxid2+R6Vq5iyXD//ejzhU6aSbO1z4zMMs3HY3WWbhBDKd3hdQaEqj1+3yox/+kIcfflhsns39ats23VabeBKSlhmGbbGxO0DtbLGoCu60dX5sSX56Opmg1xWG0igqaWRblkU4lRjMLCuIIlHp7VvTirxkd3dAFIaUlcRe6oY0yctSoiSjUAZP+0yTqpT73TB0ZmdmRB3RAO00pThz58mfjeL3a9/9IZou+Z2a3nQC0pwsk6xKy/Lw/TaaIf5fy7ZotVsHwJqgJVOZaTilyDOUqpmGE1TjF8ibnNMslWlgv9enyGWS53sew+GAF559ltnZZRYWFlhuMiarWuSSc3Mz6LrIdU1Tulae71LXijCMGQwG0tkpKhxbCH11VeG5LromPtIsTQkCH81QDAZ76JqGHwSMRkNaQSCLfFU30CZZUC3bIi8T4lh+ryrFL7wf8aQb0t3sdlosLS1S1QVRWDCehOSFTPzCMCbwfaIoFkleWTI7IwTPcDplfXOHKE7wPA/bEblNqxWQ5RmmJZj34XDYwHQqdM0gTXJ2dvYIp5F0qZSiRjEaj/A8l/5sH9sy8AOXmZkeu7ui/w+CFkFLFojBaEQYxYynUQP60igKAeW0Ww40uW2OY5Kmks+7vwHuFzJZmjKZTOh0A2luZDnT6YQ0SZhOJozGI1zHwXVs6qpkZ3tbjP9rK6imGRLHMUmckCQpKI3RYIxCQGRRnJAmGWEklNWqrLAtkc/qDfyj0/JpBx7tlo+uVVimZEBrusFoNBSpaCtgOpkeeC4m07A5RMnUtt3qUANVHYHKcVwd2zHQdAFVrB1dxXEswnAqmYVZzvz8AmmqYdkC4pLlXEETMWPokqsXRwl1LVEHSRqTpFL0JlFCWQikYx+oJJOCphjWRL7muj5ZlqOUTlnWRHHcTNwnRJEoNDRN0Wq1hJbMPvVZDuF1LZJqoUNDXZVkeUpRJEzDCa4jjY+yKMlSyRLOM+kiVlVNWcriqWkG3W4f262p6hRdr/B8B8PQJKakVtSlQtdtilwRRxWTcSY+TyUH46qi+R4S8rwiSuUz102LEoXSdZRmYBsuVV2RZgl1XeA4Boah0DUJqldAVUhUl0iLc5aXluj1ewIGq2uJjEoS4igkiQXVn8TSBDAtjU63LQTEJuYrb5poVS3AC9ms5UyotEJUMSDk74NiTgcMFDpK6cRJRpqUGKZ0+cULrWM7NqiKmgLdgNk58aULkbGZYRjiOxafnMK2XBzHlc2TmtFwRBRFGLqi1+0w029h6DJxL8ocQ9dI0oSKmrn5eQzTpKhl8ju7MM/GthzoirJCIc0GXUl2YxSGzM3NABWtVsDO9jY1IgvUNI25uTkmTQzZ/Nwsg90d9rZ3oBLv7Ksvv0yrZ/LUz51lfqkvB05VgTIoStA0+30JsCpQWoZSJVUt7IE//fjpo/qfejT+LDngy2+9P+1tplC1ZKVqujRiTL0SOWVVU2OgDLkmsyzCMT1GeyE/+dGrHDq0wKOPPYym7UeX5Wi6QRwlmI3frMhz0izFtIRUHqVyj9W1NKG0fckr+8O0/e9GjnxVJd43yxTCuqgZErIs4ZWfPMdw4xa1Bk7g89jjj3HyxCkMQ6MsYvI8YnamzX33ncYwIU0ke/Lr3/gjOp0ujz72GDc3djm0ssqx48fRDUWUTEnzmDAa0Wq7mKZGp91i5dBhNKWYhgn3PvAQQdBh/dYmq6trvPrK67SCFn/n7/yX2JbPe5cucezocWoUP/rhDzm0tECv2yVLU+om29U0DPGyNooCvbl2zIaWXFNTNxMhNIVumFiOTY3kshqWSdHIpFcPr3JkdZWiKHjvvUtkwEefeorDhw/z6//4H/Pr/99/zD333st/9V/8lwSex2133EaRJzzzzHe5994zROGUOJoK3V3B7Gyfe++7h4ceOkuv10FTFb/7O7/Fa6++zOrhZWzLpNdpU+QZRw4f5s6TJ7l18wab6+tE4QTqCscPMHWDB+6/n+Fw2EyBRQHzQYjb/sP1PdmjNMXW5iY3rl/n7rvvlsO8UgRBwP0PPMip06c5f/58w2yQ9R9FwyGQydn7Rez7P9c0WFpeYm93jzCKqCvxOe5zC/b//vuFbyNT/0Ch+6eLXvjpb0M3jIOByP4UWG+gQBwoZaTwrev9wQQkcUwYhtCcwYymCfDsj3/M448/xtqRI8IScQ3icILn2CRRyGg4YDTYZW93G1NTHDt6hG67hVZXVGUuIueqomjAaoZpghKVVlXmWLqGKjMeuv8Mt65dJprK/i/2OmE9pHmM7UgjkkY1o2kGhm5TlQpNE3JwjUj9HcfGtqSxGoUR1ODYYmeam5vlzJlTtNotilL28jhNZP83DbI8oSgSTEsRxWO6XR+v06y5E5ezt5/lr/+V/wuf/vxnOHzHSXRs5uIY/fvf53ido+c5Q8vjucREP3wSr+5gZQqMmKIO0Sh55hvf5/lnX+Lkgw/w6Q89gqMpigqyNMW2LHzXxTQMPMfFtW2oKpI4FtBTVRNNp2ztTbl85Tp7e2NarR5KM6lKRZKV7OwM2N0dsb2zx/rGFltbu9y4uctwMCXPKopcfuxTsfMsw3Fs2u0Az7FlYNNMmaUIFHWOrmnozbptGuaBirIsK4l6bCLF6rrGdhx0zSDLU2xLgK1+EJAkCd1ul6eeeoosS9ne3iIKYxzHFVVKJdPWJE4xTQvLsrl1a4ObN28RR7H836acvfJcmphKE5DW/n5iNnFXhtfl0OoavjElrXPaus7xseLYd18gGYdwbIUrv/hRdGcRS7k4LYlHUw3EU9c0giDg+9//HnffdTdxEuO53kHxroDhcCRnhRrWN7YJLt2k/skrzD79HM/R4/DqCqle4TSDnVKT6bShW+R5KTF6SiPPS6IwZTqNydKSNC2YjCcYpiR+2Lbwa5TSSJKU0WiMpus4jsNoOMIwDIlsbDzQbnMPG7rWQGgN7v5Zmfx+45lnm4ODFBRFXko3W9MboqrIXGsyRqNR0wGUrkGaZURhSJwkxFEECnw/wGymWDR48TQR+WnV5HE5jsOVK1c4f/487VaLO+48xcnb75CLP0vRdDkY9Hodut02rif+P1RNHE2p65ppGGFZEkDe73VlYWqIuXmeE06nAPhNTMRMv880mjadjUrox7bo5TVNYzKdNpuTYPuVUmxsrFNXNZblMByOmE6jBoLiEscJdV3h+R62a7O9tYlpikckSQXiNZ2OG7mZLDiHVw6jKdjd3cV1Pbrdmcb0L5ufbdvSyZpOJR6pKBg3RaTnedRVTRTGZFmGbuh0ul3mZmfpdLoS5u04kpHo+/jNFLjMK+IkxnFd2p2WkIupiZO08ZUm6LpBu92WBUFXGKZIwvcneGVZkhdSEIVhzM7ODuPxBNd1WVldpiyaaBmkI5ymCXmeEwQBWSbTBtd1JQ6r5QEywZ2MJ1i200iEYW9vj7KqmE5DFBqWbTENY5JMJrSWJbFNhqFjmjKd9XxXJDV1iabJBj2eRly7dh3DMGi1xN/tuq5AUJRMVvdJ3+12m+FwSFU3nW1Na8jGXdrtNq7rkKQJW5ubxGnUxGd1GQ5EalY2IKm6mfpWTVSSpmnEiRSrdV3JZEpJcVsUJWUh15hl2QevTdOEvFxVpUhuqupAsp2mqUz5KqFcl0VBnIif1Q9kMmVZAnArGj9x1Uyaiv0QdcsgTWLKqsQyDTTNlmzkpstZ1zLJrhof1f73ZzRUUcsR2qVpyLVWNpNhwzBJEsHr729aUZMj7NgmWZaRpTl5LkoArZHRGaZkDVYy5qeua7I4R9cBVTOZDNF1oXlHYYjruBR5SRjGJHEqKoluB9eVQta0hCEgU3XJUi5ykWIXTaa11xJZftHE/GRpJnCIUrrTlVQzUtQAStuXLkmMmNL090+JzfWilMQC5FlGVecUZS7+LzeQqT01ZZlTIzR6kZ3pZIlMHtA5OEyrJprFNAysZrJR5DmmKRtUt9Oh0xJgWJ7nZNn72eyu69KfmRHQlaHT7nRptQI2trexTJuiuab2qf11U7C1262GQh8yGg7JC3AdkYy7TYPS931avs9oMJDrsCz44Q9+wB9/4xvcde+dPPz4vWiKhoZeoRk6mtKaHj9N8VuiKZGK/seK3//5x37hu38w/4DUWSnqBohW1VJsOZZMJeTvmChDPq+yzNBrg631AU9/64fMzMxy9uwDTYyGoixrTNOmLGVKLdR1iT+qZXOjqGX6WRTix9ebiYGoCP6nRRGVeO91XSNJEskYrQpeef55ijRBeS5Ly8vcfuIEjuOQxAVZlmAaEMUTzpw5zfz8DK22TJ/SNONf/qt/zX/yK7+K5wXsDCa0O10832dmZo4jR47g+y2SNEPXxG6QZ7K+TBvIjBe0uHXrJmWVc+bM3Vy4cJ7F+Tkef/wBLr57hXcunOfOO07yyU9+kjxLcRyT2blZykL83PuNzPFkIusrAmYqS1nDHMeBRha7/9WyLOJY/PYiZ6waKrs03ofDIZ7v8+EnP8yZe85w+tQp4jjm93//K9x87xLD8ZivfPkrMtk3Nebm59ne2cEwdL74xS8xPz/P7befFHtWkxvabne49957OXZ0jcloyKXLl/mDP/gDNtY3CIIWi4uLzbQ24+FHHj0Ad16/foON7V2OHDnC2QcfZP3WLfKiaJqS+5/xn/qcG9KxY9tcvnSJuixZXV2lLMtm4iMqm+l0ysbGZqO6abKVm4Mp+5Oj5vkOilrAb3l0O12uXb8uTfWG6VAUoq6Rf9L8/f0CWP3PFL4gzy5VsxQDzVqu9htMmshca3lJB39eVRVJIqA+3TAwDUlv8FyX1dUV8sab+JlPf6rhsRSMR7vESYJlmszPLxBFYusxTZPd3V12d3bpdXssLS+zuLCAZVpkSUqS5RR1jdE0nVE1VVGiKQhcm9uOHuH5555t4EgFmq7htwJqFNMoEmBm0ML3WyilNbY+OecoCgEsadKwznOR4U6mE1lTmqnghfMXuHz5Mq3WPgdHw7YFjlQ2/85x7CZdxGZvb4djx48yuxRgmia23uOwP8/Fd97jl//CnyezNFEQX73C3muvMOuaFHrNrfGU7cKkdfwEZarhWi5ZHWJ7Brt7O3zjS19nd3fIhz71c9x5/AiWaWK6HlVVybV35QoXzp8XYvy+B7h5D4o8Z2Njg3MXLxFFMb4fMD+/wN7uHnGcYDaxldPpBKUp6rpiMBgwCRMmkwnbO1tcuXKZ9957j8uX3mOm32N5eYkkjnj22R9j2xb9fp+qUcWoWiIONaWa9BE5V4plTZI+VGMrUE0kkyigZPqe5zl1XTGZTGT/LsXL6rouW1sbbG1tY9v2wfXreR5JYwlLk5TRcMSNGzcEdlpW7O3tYRi6FHeGsELyQuTCMnGWmKaqqsCwCYIWVrzHWBNrx8XvvcBHb42gBntlnu1feBINH0u5lMTkRYFqClXXdghaLb7zJ9/m9F13UZUVQRBQlA1PxDDlTOU57A722Njexb61wejN15nbuMGLqyc5ctdJUgqM5j0rqKias5dsiOJPlqFgJJyWD9iz6lruLaXk7CUWC1E7dtptpqEMhVzPE6uC5x3EXxkNib4sCpSmfnaK32/+4FnqBvtfNbE2niuSBpluaKRpTpaPSdOEJE0kPLnIabfbEqBtyBi+yDPCaMp4PGZvbyR/Ly9IU6E8b25ucPH8ec6dO8d4PGJudhbXcdA0xfUbm9SVyAA8z6Hf79Nq+4BMcibTMTUltm1S1RWTScTc3BJFURBHImFxHYc0TTA0XQpE3cDQpSud5zmWa1KVAk6wbAvP9djb22M4HDKZTuXQqIlvY339FmWVMDMjYJ31jU1mZ+bwvACQrEXdlK7RzvYGN25cZzgUmY1p7Gc0NhS2hjataxqbm5tsbmwIll2zmE6lmDcMgygKmUwmLC8vikxXSUHfarfQDZ3pOCSJ5eDe7fawbVdik7IM27HpdjskaUwYTgjjKWWZo2vOgSQkaLVEnmSa5IXkM1qOBHqnWcFwPCZLJziORRRNUarCdmyCls94JL4Xz3UPJpae52HZ4uHQNI1+r9dMr6Rgkc5bU6waBq0gYBrL5FxTSiQatcgJ0zSlLKomg00jjlOGwyEok6KoqSvxO9aVSHskq7iNaWhMRgMc26TTCQRSVUq3bWV1hTRN8XzZdCzLIghapGkmkm/fx7KlKD9ytIPrGRRVQq/fJs8l5imOI0HB2w4LC8t4bkBR1Gi6jUKRZjlVI2WkkT7K998W6U7j+52Z6eP70sBI0wzDMOl0OgRBS4qQhhCaZmmjRChJ4pQojonCWGTiDTbfMMRPous6RVnQarXQmw3FdVxc12vgB0JclMaBxcxMD9My0A2REmnKoSr3u5zibS+LqlFrSOFY1zKp0XWDUg0wrRrPs1Aa1FRomkFVKhQmlulT5jq68qlLW3KCdXmdSZyJyqAWMIhumuiGSVFVQs1VOkmaoVU6StVNBJMAzMQTCb1eT/zimsiCu50upm2wtbUhPpWqIgwjylKoyZ7rSmwQkqV7+PBhokQOMtKgKRmPRz9drNRQ19J5RilqJRttWcprVEqKuqpUKCXWDonJ0iUqq0qxXeko25ZNr99rCrSS+YUZUFUjpXMoConV0E2dVqvdHFQ1DE1818PBkCSOmgJXo8gz2i2fwJM4KdOUCLm6Lul2O/T6fTl82g6zc3McOnyY9c1NkqyJT9F1kjhFjq0SUXXo0DKGITEhN2/eQNM00Cy0JuM7DKc4jsPKymFu3bzJeDTEsSyuXHqP3/ud34Gq4vGPnuXIiXniZEqtqsbPq1HXeuP3FUCH0gqUlsqBtRYf+J9+7BeWf/qxX17slwD7v95vGmhqP7dRDvxpJnmVnmNQ5oXcB7pNkqcoanQDVKkxHSU8/6NXmel1eOzxh9kbDISynGSEYURWiNyvOsjgbqLiypy0kEOz0RD0pRAW68fB9XTwqhWGJtTu7Z1trlw4T5ZnzM7Nopsmi4eWOHXHSZlO6uI1zLOKsszRtJK1tcPMzXVZWOxT1yJJO3/hArdurfOf/Wd/kUuXLmPYPpZtUFYFRZmimzXdXsDtJ48xv9BjaXEO2zYZ7O2SxCFhknHl2jq7ewNsy2F3Z4etzS0A3r14hW98/RtUVcXc7Byvvvoqg8GAu06fREOkqwoNz/O4fu06P/7xjzh06JB4kfMcTTWHW2rCSGjzeVGQF8WBNx+l9o3P1A1szjFsbMuWtTDNCHyfLJN7+xd/4Re4eu06H37iCcok48UXXuBLX/ki/+53focnn3qSe+65hyAIWD2yyuuvv0a73WJra4M4iZmZEWuUocGdd5zg4x97ikcefpi6qnnpxRd45unv8N7Fdzl16hR5mnDittv4uY89xaMPP0RWK27evMF7ly7x9tvnpNFbNwX9T33O+x+3/DqOIq5fv8bZsw+iNw0/XdfJ8oLBcMi1a9ep5ZxPvR8hs7+X/Kmn+2Axu7JymNFoxHA0xNDl2tOaQ+1PF737z/OnTAYfuMVEBv3TV6xqLDVFUQi0r6qa4kOI181kQ/59E3FjmgaB73NkdZXbT5xgdWWVdisgzzKefvppZvp9Ll16j82tTVzX5fbjK8zPzlI16Ql1VZDEIa3Ax26gRrvb22ys32JvdwfbNFg5dJija0eZm1+UWK5C1IjUJRoVRw4vsrNxg8lwh8CXvF3HcWTt0cGyDabRuKF9m/hegKYMkihvzh4yrQ+CAM/zGA4GolJsVAxRGGGZFt/99rd56YUXWDt2mJmZPlUtFiFNE4p0WZaYlk677bG7t8nsbIdjx1ZJjYTBeMzi7H38rT/7l/lzv/Kr3HnnbVCZVGHC6CvfQv3hNxj+8XdJbu5wZWWZybH7MPQZVK1jGSY77oCkCPm93/xXvPjMK8zOL/Grf+Ovcadp4lQ1sWEeDEtGgyFvvP46F86fZ/3WLTqttkSo1TAcDHj9tde4eHWDNMnJi5o8rygrRVUpUDrtdpfBYITnB7iOR1WDabUwdBtqgWAVeUGWpVy/dpU4jrh65TK9Xptnnnmadsun3RcQap7lKPZl9KIKUDUH3lWxCOkkmUze40SaIXkuVjjf95okhCZpQteJooitrS1urd+k2+3gej5JHKPr4s93HI+93QGgWD50iMOHDtPvz6BrOkVRcmRtlXbDAjAaiBz7jboPNP515ZPkOdPFiHls0lfeJf7ROdbzdd60c6xPPIh+z+MYlYuqDTBlEKRpGnmT0FDXNd/4xjd49JFHoNmrLFNyvg3TIMlSxsMBm7fW2b61TfrMT7hrnPHgzU3eWzzN4r13MFApTikqjigXm6Cm6RR5yXAwZntrlyzNqNHwvRamaZOmOZ7nY7ti6/R9H72JbNM0HcdxyRoVpuf5AChN7AtJEuO6riRUZOLdT9P0Z6f4ff61l1GqxHZ0UBIXk9cZuqVRqZJar8iKBIVLnORUtYbSdHRdpsKe61FmJWWmoDKwtIAshizKUKVGWUAUprz95gWGgymHVo4xt7BCpztPkkOU1kyTEt+o6HY8DL1mpheQpSG2peh328z0uuRphoZGlSuSKKc3M0Ocx5SVTprq5LnFaJyzsTkEzaTV6dLtz3FrfYutnRFpLhtEEpd0enPYTov1zQG1stgdhewOJ2R5RYViNBpT1jWHV+bZ3hlw5foOcarIUJgtm7AaMy2GdOZbJGVJmCry2iFTBZkqCXo9xlFMnBV0e7OgDGzXI4xCJtMRuqnQ9Zpbm+ssLs9jGDWGXhP4Fq5j0uu1ZUHXdVzfY280JslK4kQ6MsPxiDiJ8VuB5Hk2G5ZrO1R5QTQNme32cW0b03FI04i5uRnSNGHtyBG2NneYTmJmuvMYms14b8pwN6QuNGxduoJHVo/g2C55XrC9vcPVa9cYT8csLi9y6PASygClVwyGIUo3sV2PWumUQAnkVcl+ztzmxibXr11jeWkJpwWWrciLhBqJ1ynKEpRJXuqUtUFVO4QJpLlOb2aBshZpaFGmFHWM6dT4LYPZ+Q43b11nNBmxfGiVdnuWvb0JrcBHU5pIX8MYVVcUWYZtmuxub1OXBd1WC11BVebE4YTR1nWOra6xsriKrdlUuU6eloTTCF03mZnt0Ol5FGWE7YHvWphmSdAyiZMhhlViGCVK5bTaHkqrsR1bFjdDJ81T0iSmaqTHlmWg69Dv90iTVKaVpUaRa+SZoix0KhrTiKrpdNscXl2S6W0uTZYanSSuGOxF7GxPmEZ7aLrk/Vq2JdmCTdZqGEmWnu95EmlSVviBhWXLhFemxSVpIgAu0zQp65T5xQ7tjontlti6S5qU9LuzKCVFmhQaKbUqKaqMWhUUdUKtpaCgKnWmUYqmW+imTVHV1A0dW/YaIQHXBRhKRzNKykqIqJpmk2Yag2FKlhtYTocKnaysmMQT4jylqgziJCdJc6pKupR1XXHo0DKtlgeUmKZGnsWUZUpaKOI4pz87j237JGkBGOimdELrRqJcqxK0krLUABOl6Q1kpaKkolIVeZWS1xm1XlLUOaUqoNKJp9JITLMpeRFRlCnj8ZB2q4dh2ARBB6UKTDsnjHbwTINOWzxmaCZ5pZEWJWGcip9NqymzmBNry8z25MC2zztI85xWt0Or1yMrSwzbZnZhkcWlZWzH4db6BhQ1RZZy5PBhJqMh0+kYw9CZm5vFsAw0w+TqjRso3QTdwA8Ok6YyHS2yMfeeOs72zauEe7u0XZ/h7i7f+dY3Wd+9itPS+NW/9Dk0B5S+n/0p01lNVWhaCUjmc10p6tqSwrf+gPvwgz//jzx0ZTXTY+0AqmPoAlFRaNSVhoGFqTtUuYbSPAzDQUPSCzTdoESRVRmoEs8xcZTN1rVtnn/mJTr9PoePHiNJC0zHIckL4jSlqCp0y8K0TKIoYTAYY1sOda0xHUeYuomlW+jKpkwrKDWoShQ5hp6j6yEwJI43mYyndHsBWZawsbmB1+niem38oIfh+JTY5JVBXptguNh1TZ6E3H3XSe45cwrXNUAJtTxOEr7z3R/w8U9+nrmFFd48dwl/bhHNdknyEt20Gsq2TF4MXcdzHebne6wdPcTqkSU6bYtovEEa7pFFE9ZvXKMuhZq+t7NHVVbMz83zZ37h8zz//HMsLi2wMNs/YH2UTZ7qmdN3sbe7x7FjxySSJMswNF2sQoW8/7qSgl6jxncc8iTBMx0cw8GodaoUjNokLiL0RtIqk2XJMHc8lzhJeOX11/hb/8X/nSeeeoqf++xn8LqLbI8ifu5TP89kmvA3/8bf5tf/4f+Hz37m5zlz52neO/cOfc9n9+YtLrz2GitHj1K6LlFWEPR6zC0t8MSTH+aTn/oUt588wdtvvMpf/z//VQabNzl94hgnVg9zY/0Gx44sc/uxIxw/epiNWzfY3rrFzvYmjm3SanlYpqQjmIaGqkts0+DrX/samxsbnD59N7rx/hpSN5NfmiJT++A9o8nUl8brqpTIc3VdYVoyaOjMzHHtxi2SLEc3hdy+D/upqpKyyBtgV4pl6lSaTqE0KqVRK41aU6A1XxH1BIDeKL5s26ZIcyzDxNQ0LN3A1BR6XeMYBjoVgW2SRyEtx+T2Y2vcNh/gVCnPP/3HfPX3fod/9Pf/n7zww2c4/9orXH7nbc69+So//P53eeKJh8mLmDeefZnpYMxMt4+pdKpcmpyu59HttkjSiKDjM43GRMkU01QMRttMp7sMdm+xNOdz3+ljHD3URxVTovE2y4uzvPzKy5iODbpGBmiGwWg8pe13CEdTjErHNR1uXruG71r0uj6anpNmY2gUkLoycd0A2/QJRwmjvRBbd6GAbqvHbUePcf+9D3D4+Bp5mVIWCXE0osxj2m6Xhf4a0aRkEkbUVsLZD52hDkZgLnD+wgaHCp0//t5z/Nd/778lTzXa2h5Xv/dFem89jfbMS3jXKr6T64SPfZx8fpakjMCsmKQDrFxj99ouv/Wvfo+6iPnLf+Ovcf8dt5O5DlUrIKoMqrrg+LE1Hr73PoKuz+ziLIbfJlUGbrvLoZUV2oHPs88/xziUWK+qqkiThCROxN5oijqjrkBhQK0zHExRvk0JFJWiwqKqTarKQuFw88Ymy4vLRNGU737nj3nyycdRhsl0MsU0NYkzrCtMW0czdXTbAENRUmFaljAiDLAcvbEsRVCVUJW4lgDmsizDNG2hG9sOQadLOo7RlUE4DXFdV6bcecpoPMQPfBaWlvB8D800JfNXywg6Lt1+hziJ5W6rwQ9aYkfTDIKgjaakcfv6T35IPhmwEhzFYp6vf+c5PnG3wdrjd+CszRKf/BVWghmKaMTosEarMrF1g6oocU2L+ZlZ9nZ3ue3YcRzHOSiu0TVMy0QrDPzCQU0GbF+9xrnaonfuLdbCCXODAT94YIHjD5wljmHqZ+SuQRZlJGkuMaBJxuaWWCitZsps2QZ5mQI5hlmjauEdzc7MkKUp49GIvd0d4iikrkoc28IyDQLfwzQ04jDENHRc2xKVlK6IkxDHsbjj2PGfjeL32ddeR2smPwIfqkhTMaIXB7CDEkM3sW1TNjBd0e4ELC4skCYJRVHQ782i6zrDoaDgTctgPBlz8eK7TCdTgiDgxO0nsGwbmg6/eEgEnKCVKe22ZICmaYxtmbSCFkrVxFHEzs4OcSTQgSRNqaiYxiGTccTmxi4bG9uMxxN0TTEz2yNJIjY3N0VKY9ns7uwymQzodnviedMMdvcGpGnK3mCA67o4jk0YhhRlSb/fQzdqwiihLDWKQpHmKbZj4bgmc3OzeL5LHOVoyiYI2tSqwrJtxqMxcSi5rL7noRqz/2g0OIAyxXGE0XiUw3BK4HvMzM5gNZOtTrtNnCRMm9dTFCWWKT4OGrovjefNcRz2BnvcuH6DJE3RNY277r6bIi+IM5Efq8ZzZZgmYSRh33uDYSPnFpJpv9fH80R6VTVh15ZtsbW1RRzHpFnO7OwsZSX+Z03T2NjYxvcDxqMRg8GAqqrodrsyDQZsS8A8vueJbLWW+B6ZzqWUZc1kGpJlJUHQoSxrdvcG+F5AVdVMplOJ6NE0sjyhqnL6/Q5B4IFCjPxFKdTRrGA4GGBZBuPxCIVQF4eDoUhvm+51kZcoTSfP8ubAUOH7ury/fhvH9RgMRmxubZOmIp9yXItW28e0DExLJ5wkpFl2QAd1bIckSUVK6PvEUdqAFgS4FIaTJgNXPPD7mXOO4zINQ7IsJ88KeW1KKJS6IVJmFORFShB4BIF07nTNQNcM4iQTaWZd4zgyQd6ffCZxKsV3c1/nRcZ4NKKqKzqdNnUTbVYUFUVZURQVZSGUYU0pfN9leXkBXVckSURV1CRximEa1JXcw6ZlEUWxSJqrEpDYNLnJwbJFOqPpQvytqvfjl+SrHAD35eFKvS8fRckkFiBOJPppd2+X4XBP5E95BpUu8rZm4iFS7IIg8Gm3W9RVha5LBM54PMa0XaJQsnodxxG5Wik+dpnoiIRQNYdRmoJLfvGBaYqCqqFr17W8djSR2Kq6xvNsOr0WpinvfZalhGGMYRh0u10BAdUSF2bocu1WtUaeV4SxgOVUDbapQ1WgqOi2fcmEFeoWRSlTNMe1cVwHvZEnBe0WC/ML3FxfP5B+tVotlFIMhkNM08TQdRYWF8iauK3JeCxTdV0jTSW30TKhHViYOuRpynQSEoUxw+GQZ773XYY7Az76c09y5v47QPvpXFB5/5r36gOV7cHE73/hQ1O6PFEzKduX3O4/FEKCByXZ7LpIvHSVI9armqrW0C3Zv+Joim/6DLYnPP/DV1hcWuLhxx4lCiPGkyl5VpDlBa4XNFJIeW7JpJSfV7VOlhUkSdrkeUvEmUyIwdCl6XTr1nWuX7/OdGfK/OIy7XYH2/Po92YOYldAvJ5y74jv3ygKZmY6rKwsErRcbNug3fHJciHLvvjiK3z8E58kLyrOvX2B9swcqrGp7BdXSgmQrSzl4KlrmtyLStHv9zm6dpR+f4YoikkTyS8NfJ9Wu81oNKTb6/DIIw+zs7PNnXfeQV1mtFttkU1rGmtra+jAuXcuSBxGQ3B95+I7vP7a66BrzM3OUpUFeSaKn7oSfkOaJHLWACzLFpmja6GUNONkPZDzQZploGBjY4OjR4+hN9OUsw8/xuc+9zm67Q6XL1/ij7/1LbLRkL/4l//3DAcDfue3/zVHVle5euUye3t7LB9d4zvf+x4PPvgg0+mEwPeJI7ESKeDkiRN8/GMf5bkf/Zjf+MIX+IM/+EMWDq+wtraGYZjs7g246+67OHbsOI7j8vbb51jf2CCMQsmzb67xLMv45je/yZl77uH48eMSQahp1NS0Wm0mk4mcgfahUf+Bhzrw24oyrK4qWq0WWSFWJpp1tG6UY8JWENK2QtbePJcYFPavh/3n/sD/Q0PvlyJY5NYa+9GXsn7WzXnAdmyyLGU8HvPQQ2cZDAb85m/+Jl//gy/xz3/jn/H8T37C5cuXKPKCjc0Nbt1a56/+tb/Kiz95nlLBxz7+Md59912+8I/+Cc8/9xzf//73efvc27zz7kX2hgPxWQKO65KkCY7jyH6p6RiNFe/mjZvs7O5w/do1lNK46667OHz4MJ7nsru7Q1GUks3bFHWBH1AWBf1enyzPUZqsb6CoGw+2aYr1SleaNONBvN1KMRwOeP211/ntf/1bVHXJ0bUjrK2tkZGjVM1kMsIyLUndwCaKJEt1Z7DN2cfuxvF1SkK2dhKWl1d59yev8dlP/zJ33HGSKofh9mWunHuFxcEu299+GfIK56GHSM6cZmTrksARR/R7PWzL4qWXXuTF7z3D0bvu4pf/k1+m1+tS11JAhknBzetXuXrlCnNzPS5dvsTdZ+6mP7dIGEa8e/Fdrly+xNLCHPc/8ACm0+bq1WvQ7MNZlsn34sl9AaLqq8pKJMiNd7xuSM91wxdJ4hDfd0iSKfNzPRYW5kjTmIVDqwBoChzHwnVtUehUFbYlYM6qLBvFDlSlSGuVUg3UUXy+juuigDCWYlUpjSRNCcMpH3n8Q2xtbTb8EVHNqf01RTcwG/ho2TTsxuM9Wq02eV4wDad4rodlmkwmEwzDkLSYJvqnLEvePX+eVrtFvz8LlcE3vvo1/vwTazz68KOsrBxhYKzh+BalXpP0Hexc7VNgAJibm+fGjRu8+sqrHD50CN2QGCXLblIcakU8DMniEYPBHj+5scHy5SvM7OxwIk55+d4TrN59P6nSCOtQQGFZeWAhiyLZsyzLbpQOQmxOm7xpz/MaZYNNWZbs7OwQxZJdbTZJNUopjh49imVb7O3tNdeAR57nLC0topRwhQBOn/gZmfy++s45IUeaBoapoxsa7U4LP3BRqkIhFF0NA8s2MXQNy5Svw+GQJE7Js4LhcMxgb0QYRqxvbLC1tcFkPGZ+YYGl5SU63R79mRl8Xwqxqjn8VpUc2FuuRZ5n+L5InaM4wrJN0jQlTlI67S5mM53Z2dklKwoG4wnjcYxuOGiaHHYMyyAvEkbjEWVV4Xo+dSUExpl+l1OnTxGGIp+4tb7BdBrS7/fp9/t4nkeaSayP57kCgqllIZbOx1Qkp2VJO+hRZApdWVAJwGp+cRZdUxR5hue46EDL95npdbFMnTSeEvgOM/0uvV4by5KbzrZMkjhCiUlTPKJKsbuzB0Ce5Q2BMmA8GuMHPoEfNCAaxXg85tbNWxRlwezMDIcOHaKqK6ZhSNzE5mxvb9Fqt7hx44ZQ8Yqc0Wgsz6FpuJ5Lmqb0ui7Ly4fotEVGIgVoiGXbtNttlKaztb1NGArQp9frkecZW1ubWI6FH3gkSYyma9SlLEK2bWNZJtNwSm3oSHybTlXrDEcTkjRH02WakTcFerfXI89T+SxcrwE5FfR6HYKWZOm5DRRIJLvSUVdK5C6GbqPrMq3Z3NwmSVIcx6XVarO3t4dtW9TUmJbJ7OwMM902SZJTVRpxlHP9xjpZLjE8eS5FhvieRQI2GReMhlOiMEUpHd9r0en06LS7pElGkkquWpKI/1m8fgaGLgTiGgFBpWlCHMn7pWkamq7huDaaVjfFpBT+ZSle+zTNSeKULCvI85IwFOCJpin6/Q66ZrK7M2A0mtBqdbEtaZIopdB08e6YpvxfSZI2kS4VVUmz0YmqoygKUBX9fq+JAMipSpMkKYijlMkkZjicEEc5eV6RJDnUOtQa1Bq6blJVJZZliOy3EolaUUrkkJz3ZMIhr0/kPLoBnuc2Bes+REgObnEi8TxlI9WmFnl8VUrxKcj/lDzLmEwmRGEktoNC/Id5XpCXsmmw//4nqUjli1wyKqlRmgAA5dAnG7FqCvW6FuL0vpzcME1c1z44OCoUZV5gOSYzM13yIiNNkub1KskqNARI53lCHC+ykmkYY1o2VS0kaznwKahKqjIj8By6bb/Z3GuxXBQSxeL67oHn3/V9jhxZYzIN2dzcoqzk0OK6HqPRuKFuK3xf7u1Op8Pe3m7znsj31O32Jd+6iDl65DDbG+uMRxPqomY6CXnzrTf5yQvPcvSOQ/zF/92fw3ARldAH6tz9aRb7H3PzUP8ri1/xWu//Qq4VeS4AgQMpTVFWBXVVols2SqvRtBQayXJVKypVoTRQVNi6w8bNXZ79/qvML8xz/4P3EzWeONMUarzjuFSV5PMqpROGEYYuRW4UR6RJLNcuck2Xpcgwd7Y32bx5g2uXLjIdDajzkqVDx3F9aeqZhimHM23/cCmTL73JYq+rkpat0em5HDu2Qrfn4zgGliXSTMuySdOC20/exWuvvkmeVbjtNrAvoW2k4UodTMyVkgNrWUr8XpqJFcGyHY4ePcba2jHmZufZGwzY2NzEdR3yIuPS5ff40Ic/RBRFmLr47Grk2lFKcenKZQZ7A1rtlqx1hsmrr73K+vo6x48fx7EtNMS2ohs6Stco6pKSGs0ySIqcUqsJ0xhT10hTATmqxmua5xmWZfK9Z77H3NwsC/PzpEmCbYv9hbqkyFP6vS6f+fQnefITH2NlZYXXX3+N3/3df8NXfv/LvHfpMnGWcf3qdZbmF1ldPMQrL7zE2uoR3nzjTailsEzzAsf3+PDHPspTn/gER04c59XXXuM73/0Oi4sLnDt/vmFqeNiOzdz8HIcPHQZVs7W5wXA4oCoLrl+7xs7ONr/0i78g0X+aRl2V3H7iBJ/6+JMkWc5wbw/LMilrpBCTLwc/3y8CNF3sFVmWs7C4yM7OnhB1G4m/0TQ8DN0gCAI0pQhaAd12l9FojGGKxUDRqMwbJ76ipi5KDF0ARFQ1ZkMCtsyK3b1Ndne3ePWVFynyhA9/+HEW5mf4f/zXfwfLtvjoRz/C9555hme//wyO5XLq7ns5e/ZRHnr4MQ6tHOWLX/oKpu3it7s8+MhjnLnvQUzLQzdsyFNWj63h+g7rWxvsbG/x1ttv8cwz3+Guu+/GcWz+u//m7/O973yH5UPLOJbLH339j1m/tcXezogoTBgOJmysb3PxwiWGgzHXr90iClMCv4NtuYTx5CBepypKqCGOGulsI08eDgfC/wh8ikI1wEEB3F25fJlvfvPrPP30t3nh+R/i2DpeYHHqrhNsbd+kqGqoTRQuhtmmLE2SPCHowyC6yuJhi+XDHRQ5WZyzsuXyubOf4svf/i6/8n/4K4zKnCCZ8s53v4rz8lvUX/4RDHKWF+7mD3/hdsw770A3HaaTCZ7jkMSRqACUht/t8rGPfZwz99wj4FNNIwxDpqMJZRJR5zEXz71Ny/cxTZtLV65TlBrXr11nd2fA+bfelsFFq8vDjzxMv98jjKS5SUNizppIUE2XZkFe5tSqbqaxNTTAO/GeSnPy0uX3CMOp7IS6we13nkIhzWfLssibWB1NU5imJetrKef9NJXzgdIgSdIGVCq2KctqhnM1QrJWDfQMmOv3mYZTbt68gWHotNotmTBbpjSI85woScizjLThFkwmY5SStSzPMmisalUT01aW5UHE4MptR1k5dpTxZMzlmzd499pF/vzH7qFtBaRpxTVtHqPvU7QslKlhlI0/XNeFJG6avPrKK7z+xhvcfffdMnCpazzPQzcNJlHMTjhBsypmDy+z+c4m9vg69zx4nPbqLO8tHUItLTHWFV4UY2QlccNKKKuKySQkzwva7U4DyqzljJ/nB43yPMuFDN3wYzRN4MOe66GUxGEmScLW9pbEf1oWQSDKUl3XGAz2GAwHxHHMg2fu+dkofl85f66ZwEoWbBSGbG1tsru7Q1nkMtmoSqjF8FzXlUxMLFt8mYMRhmExHIx5/Y032dvY5NDKKmtHjzAzOysHVyUeIaPJvhLAkXRW9rs6ZRrRarcwdJ0ja2vMzc2RZwUbGxsMR2NQOmUlAdtKM9FMm6JWeF6XqtTZHYxk8mHo2K7J7PwMjuc18sAClMZtx4408S8Zg8GIwWCIUnDo8CF8z2U0HhFGE9ptmRq1vRbUFbpZ0+449PttDMMiS0puXttha31Ay+8y0+vRanloekWnHZAlCXEYUuY5o71dbNPANnU8xyTwbFzbpN1qsb6+xXg0wncdiixFVRWmbuDYNqPBQPJ8NTH9O46LY9kHh7MsTYnCiFu3bnLx4rvkRcGJ209y++13NFArxXAwYmd3lziO8DyPosgpqxLTNllfX2+ykW2CwCfPZaLa7QQC0LBs8qLg+o0bEoM0M0t/Zpb1jQ0M3aTX69Prz5DEEbu7O1i2Sb/fpdNpc+3aVSxLNmKZysF0OqHf72H5HYpCIy8VjutT1RqG6dBqd5hMp9iORavTYmd3i73hjsDATIu6Lum0WwcwrqKQ2KcwisWjqYSwrJTO5vqA0TgkjuRz9v0A2xYvbLfbJYxC0kxkyHEiG0or6FKjU1YaYZiwsbnbhKJbmJaDZcvCEYUJ4TQmDXXyTDqgSZwTxSl1SVP0yaQqTQXKZNu2HDtqgYi4rkhfbNtqIAI1nutgmBqaViOqmIq6OfzpTTxElqZsbm4xmUwboFVNWTbEVMNgOg4lpqYATcln5Hk+ZVEKDbouiaIQ3/dYPrREWdRomtlMccUvSRNoL7A7i063g+/7JGlKljYE6FL8QUVRUVUc+Ejlc5Ii0TRNLFPDdQx0QzyfNc1kV1eAxCFALU02UeLhuELSlZisEsuwBIpV1RSZROcYuolSBkUu6pGsYQrUlQCrijxHKU3isSqZ9GtK/IlKVygNOt0OraAFyEYh0Wcz9HpdDENvaNAC4Dmo05sCGHmb0BrImONI5m5dN3inukZTNa5rNQW/KBPqWmGa4kFOkpCyzJiMp+jKRGkyTc+zgiIrqMsCxzJQVUEncDl8aJHZ2a7UjU0GMVS0O238lo9uGPhBwPKhwwStFpcvX0Fp0kAoc3kvozg+mObMzIoXy3VdNrc2hfTfkDT7vRZhOGR2poupKbY3tsmTAoXi7bfe5su//0WUkfF//Vv/R+YXO6RFSMPZOXioppsMPw3X+V9b/KJ0OXgpyQgW5XzdQOQkS1lpkkGLVqPbVlOUJtSUQEWFjjJUE0NiUibgOz1WFk9w5+lT1MgUQ9dNirw8yE/UNF2aKVFMkiaYholhaMTxhDieoinQNUSGXRW8/OIL7N28QTgZYzoOJ0+d5s7T99CbWUIpnaqssUyBs9QN8buqiub11kCFoYNtpNx551HuPHUc2zYoSzm43bhxk3/6hX/K7SdOEQQ9Xn3lDbqdGcwGiqg1Ba/2U6Ak+XlV19Isoolna1o2mmaQZSWe57O7uyf+8CRmOp2wdnQNy7b4/g++z8nb1lCI2mhlZYV+t4vSNFlP05S6rrn/zD10el12tnc4cfwYlq4TtANqaoqqIGi3efX113j66adZWV2l2+0QhVM816FsoEI0BzjquokgKfnCF36dh8+e5dbN60ynExzLYG6mh+fYqKogTcTeEwQehm5w24kT/NKv/AqGbfP2xYu89ubbvP78i7zwo+f4t7/zu/zar/4aum7wxutv0G53CVpt3rpwntW1o0RpSm9hjlavx31nzvDkkx+m3Wnzox/+kL/79/4uL774It1Oh4WFednjgM9+9tPcdddpxnt7fOfbf8xtx44y0+tiGFL4tgJXvh/TZG9nm8l4RJGnYOwnBuxf6/KZVQ2AT9eFc6LpAuh559xFdE2n0+4QeB7T8YQ8z7FNi5XDhzl+7DiPPPwI8/PzbG9tMx6PsAwdwc/JGrX/1TKEJaDqGse2GA+HXLl0ia997d/xza//Ia8+/yxX3jnH0sohPvGxj7KzvcX6+jr9Xpc0STh6dI1PfvozfORjP4/X6lNUOl/+yldxvA6vv/kOuulz+u4HMN02ltPG8bpohss995/iQx95kpOnTvPX/+bf5HN/5vM88thjnLzjTh566GFu3rzF66+/QVnVPPHYE0zGY37zN36D1195mbfOvcGrr77CC88/yysvvcBrr7/KdDpmaXmRwWCX7e2NBuA3IQynxGGE0QDGet0uVSHxRYYmRcjO1jbDwQDT8NB0nWee/h7//J/9c/7wy1/iyvWrhOGUP/NLn+fzv/TzrB45RFYm9Od6mLpHmih002caZ5iuh9OtOHf5R5j+hAceug1Dq6gziAYlP//EL1BmFq+8eJ6nnvowOhV77zxL/PZzLBs22rTmXFySPPIQ65++FzQPSgQ+VtX0uz0GewOyNOXnf/7n6fd7VHVNVhSgYGdnl7ZuMtrZYKHb5bWXXqAVtPjSl36fJK0YDCM2N7bRlYmGQZaWbOxs895774KCz3/+85w6fYqLF98Rn7UtTZM0jSkKAU4ZCnRqtLpG1TWqUWyVZUGtFK7v8e7ly7x76Qqn776XI6troDSKQuoGTdMkjqhpShi6ieO4uK6PaTYqOsfG0OT8lKXi+Z2MBfZZQ5O/rjAsC2q4+M47RHGE67rMzc9SU+P5btNo16ABdmlNasze7o7YukqB+/qej6ZrZGlGqyU1SDidUjQZ3Hg2GztbxHHI//D3/i7tMGI1nzK7cIhX37lKcfJe6n5AqSt8XVpMEv9a0QoCwjDk6aefxvd9Tp06BU1+seM66JrGOI0ZZhGJyjFtiys/eA2HbT72ucdYvG2Zc3qHpNsidXRWch1fM9krpamfJAmGbuK6HpZpHUBFQXgYemNpcGwB6FqWxeLiInYzJQZp6CuleO+99wjDkE63QxwlBEEL27bY2FgXCK2Csig4e+99PxvF73Ovv06WSYRP3shCgyBoJkMiaTZNC1P3KJuA8DRNqZoJjmEa7O3tce3qdSzL4p77H2B2dg7LlovY83w0TTEYDMnyXDY0BBBQFEVDOPbQyhzHkXzTQ4eWKYqcwUAiOnRNp6prbMsWOpppkuYZSZZSVYoozCjLim6nQ7sdoFSF77sYusH29lYzBWtx27EV4jhB03TiJMHQDeZm57Asi8FwwNbWJr7vcejwIVqtltycpk7dxBe4vs9kmjCZRoxHEWUpQAUA09SxXZs4jhnsDSjzAtXIMPMsw7YlUqHbaaNpCEjGC/B9n4WFeVmQLfNAajCZTHBsh7wosB1X8lCjGMcRMEkUSd7k9s4Ouq7RbrdZmF/Ati3SJGUwkC5NVgiVcmFhge3dHXzfZ2tzk7KsCfwAy7LpdnvMzMzieR6+J1KTVqvFeDLm6tWrB9fH4tIiRVliN7h06prJZCrQCQWe79Hpdrhx/QZBEGCZlkxdyorRSABnUV40zzcBFP2ZGZRS7DaUwdm5WTwvYDqdkiQJmmZALQfW/kwP3/dI0wSlwPc9kas1HfCqgUklcYbvec0CV7C4uEgQBEINbuKsxuMRpmkcNAW6rTZ7ewP29obEccJ0EhGnKZZtYZoW8wuzIkHWoCgyqkLopXVdE0UhUSySVsuyRD7T5Bcr1eSAokjSrIlXECmb68pmIJmCdiM/FsCIWBEcTFMmp1VZCCioEkqx47h4rkRqVDWURYntmMRNxE7VZAC3OwKlg4ooDpuGk0jgszQnTVKSWOAJeS5T0aqs0Bqp8P6hPE1TkjinahbWvOkOGoZBlotcUjcMDF0XeqFpSkYuzXM2r6cqBS4lkuH3ZXs0h3PL1lHNlKOuFboukiVNCdxL0ySSwGh8M5qmmqm4TMg1JdJqTSl6vS62JZR4r6HAF7VAZ9qtDlVVE8cxRS7Uat/3CXzxiysFcSxybpDGwPs1nGwodV1T1ZX4gItcZKVKx3UcLNvEcS1sW7rTmtKwbRfDMJibm8O0dOpawBiBJ+TRMIyJ4wylBCpTlgLo6fU6dNotTENo4FKsCISl3W5hWiau59HudJifX2Bza0sm3UWBpumEDe2zrEqyLKPT6eB5HjMzM6xvrJOmKQCu59HpdBgOR5RlydqRVTbXbxFOpgSeTzgNeenFF7nwxqscPnKIz/3CJ0ErQZPPdv8dUk2R+79l8asa2XMzGEPbf5p6v2AVENn+pEAzxF6jyOQ1KECZ6KZE9NmmgSoUpvLQS49uv0uSSiRd3Xzelm03fAuT6SQkzQTCpBpgSV7kB2qJ6UTyEcuqYvPmTaq6YnZ5iRMnb6fba1MUBXEsACEFMsUoKwGRiS5b5IBIQ8f3PRZmWtx++3Ha7YC6LjF0xe7uNm+99RZ/9tf+LHEsDI4333yb47edoGwyRuXeEEUVSkmuZ6MsERp90dx/kkNeVbWAFHO5XgaDgUzFRkN8XwB7zz//PIPBHvfcfeeBhB4l+/i+HC5JEmZnZ9F0nTfffJOdnZ1G5ifToyzP0A2DGzdv8PQzz1CUJffee5/sc3nO+vo6F85fEDWU46A08aNWZcn2zja/+7u/y2c/+1lmZvriT0wSbt1apygK5ufnZS1qsugd2+XW+jrzc3Pcc+99fPSpj3Lq9Ck2N7bYvLXBJAz5S3/pL5GkCV/7xtdZObLC1WtX+fGzz/Lwww9z/do1sizFdVxUJdJxx7F58MGzfOYznyWKI770xS+xvb1Dp9Oh3WmzsLBI0AqYm5nh+eef55FHHuHS5UuMRxNWVleJoohpOOXatesyRTctiTjTZI3404+affuRfK6tVpsoCtnZ3uO9d9/lzTffJM9zVo+ssrS4yKFDh3no7Fn8wOe1V1/lxz/6kZy3PhBXtP/YvwNtS1QrdVXx6quv8KUvfZkXf/QjhpNdAOYWl3jkiSc4cuQIaSoJEffdey8rK6v0+r2Dg/2v//o/Y3dvj098/OPcd++9fPrTn+HIkTWOHjuKYZkEQYuiKomTBNO2UHWMpum8/tprnD59iixLmZ2bY2lxkaIomJ2d5eyDD3Lm7jNYloVlmjiBhxMIeEk3BC6F0gj3hpw6czf33Xsv/+Af/AN+/L3vs7u3x8k7T/Jbv/VbvPiTF3nrrbd46623efXVV7l0+TLnzp/n1q11Dq+s8IMf/pDf/d1/Q6c7y1133cXv/PZvc+m11/D7PR599BH+xt/463zoQ48xHg+wbYsoCkXFoDlomk2NTpbn2K7DeLqJaec88tj9GHqN77bI0hLf6XBi9W5+8zf+BcFMnxN334VSNTfeeJ5eEbHSmqEzu0YXC2N2kfX7V6gKA1XruK5IWcuy5O//N/8tb7/9Fo899hi2I411TRPiN9TUaU5VFszPzbC9tcXjH3qCvIRatxhNIgzDQNVQ5jIFtZsEjCRJeOP1N1lYXOQXfuEX6Xa7nDt3jiRJabdaApR1Pblea0k/2G+Y13VNmkpkZ1Fm3HnnSTrdNqPxEF3TaAU+7XabNE3QNU1grvuKtkaiLPFhjcRf12T/K2T6KrJlSfIoq/JAqZgXBZPJhNuOHm0KVQF7er5LUZSEkex7cu6oBHRVChxSFCqGJEUYEmVaNtL/LMvRdIkn0nWd2hS15/bmJsPtHa688RZ7bz3H6toxLl9fp3XmcXTfRinQtRLQRdFRlNiWDC2++c1vcmT1CEePHqVqgKaWJYrFaZIwiSJcxyCPE66+dolj8ya3H57BS1PezkyMuTmwLTqJgEgnSvYOySh2pZmKnJeKBhRWNyDVfUBtmqb4vk+/30drGAFKSUN+fX0dvZmaF7mQtINWi8He3kGT3HFkgHnmzlM/G8XvH/7J95iGCaPBhDQpiMKEulKkSUaelXKYUOJPrMoCz5Uw8MHegBs3bnLt2nVA4+jRY8zMzVEUBVEcMhoPmZ2dYxJOxa/TbOo08UdVVUneodLlBvEdiUrRdPFz3LhJXpSkWcHi0iGqWpGkBZNpQl7AzfUt8rJGaTa67uC4nlxMes1oPCCMQoqqoFYammbS7fUZDwfkecFoOGY4GqOUFF95njMc7pGmSSOr9dAQAI/vuShDiJtRPOXmzW2GeyFlZqJqiywtmE5GTKd72I1RX1eKPM0o8xxdge86zM30me130ahIkwjqEkN3hHiXJORpymy/h2WYxGFIr9Ol359hOp1SNJMbx7Yl3kFJNqvnB/S6PebmFpmfn6fT6TKehkzDiI2tLaqKhoLniXw8DiXMuyn6hKztMjs3g2UaKK0WSFScsLu7y81b69i2Tbvdod3pEEaRkEgtG03XsR0HQ6tZXFrEtm1mZvrkRY5lSRG2sbmBYzviQ6CR6lUWSZKzuyf5cePxlJ3dAVEcYjs2i0sL2LZOVeUYVpOJicZ0OqbVZErvbO8STkNmZ+bxPZnqKiVTrizPiKYlVa0YDkcyAcwyoigmjCIc18Fx5NAxNz9H3RCtfbfL1tYeYZjIVLGsmsOJeN/n5+cJWi2oNaIwpi4dqlKRNV1MXZfIhla7xd7ugLIU/0xRlqRJQpYX1BWSO2hLBqmma9R1yeLiPL7vYJo6pqmhtJqg5VEUdRP9JVPMLJWJpmXZWJZDp93GD1oYhi705UL6+ZoST3WSJOzu7FKVMvHN8wxdU1i2KZTwtCSJJTKlKCSMXik51EtQvUQWTSbTJu/UbCZuAj/o9Tq4nkNVFbieTVGkBIFLr99G0ypMU6E0mfCapmwImgaGoYnUTlcYuhIauCk/UHnTYZQipq4gjhKRTpXikZOYKI0yr6iqTLwutt00QGSTQ8FMr8/c3BwKjTwXn3pWxE1hWZLECfp+d1RBGIaUZYFp6sRxKPKtUuSFBxXcgYxUCnitiQWpmmaQoevM9PtYlk5V5/S6XZE5VTW2LfehyLBTadAZJobhNDnLCdRg6ToaFRoVczNdVg8vo2t1Q2BHvOaORdAOcFyHoixZWFqg1W5jOy43b603B0STsqzRlEYURwfr7/LyMmUpB9Hd3V0MXQ4BeZ5jWxbT6S4njq0SRyGjvRFlVlIVNVtbm7Q7Lmu3H+HOM0c5vDZLQYQwfd/3Z6tG9qya6KH/LYpf9vNzEcmzFL8iTyvL9z30ZV7IYcnQqKmgljgwpUBpFkmR4bqu+PgNnwtvX+a3/+UX2dxYZ3FxAcMw5F7LCtI0wbaEiB6G04P3SNc0Wq2AdsejKnO2tzd5+/XXsGyTmZk+QTtg+fAhlpeXRe5egWU4oJloWkMILyWexWpo3YYhYDPqAs81mZ/rc2Sli21rBIGD61p0Oi1GoxGmYdLtzPCHf/gNvv2t71IUFYHfpt3vHsg867pCb+IL3/88xNcn02GZzMv7V6EpnfX1TabTkI2NDZIkwWkmP9PpmKLI0DQ4fecJsjTDsiyiMGJrWxotVSX+s9nZWTRNY2Nzg9tP3o6mSxG3T2c1NINXXnqFrVsbrMwtcua229GylGRrj6e//g0ura+zsrJCtyPxhfK6a159+WUMTePRhx8S9odpouqama7P7vYGt25cO5CL+74nBdTcHJvb2xRVhddqs3ToEL/w+T/DIw8/zOd+/ueZX1rkt3/3d/jq7/8+z7/4Iv+nv/pX6XS6/Puv/AG2ZfPAPQ/w1T/8OrP9jkisK0izBNs2OXv2QT72sY/SCnwuXDiH5zm8c+E87737Dhs3bxBFIX/hz/0at99+giNHVtjb3WEyHjIaDqjrElMXNYymoFT/4eLXMA25tg1RNS0vL3Hp0iX2NncJJ1PKPIeqptfp0G61mYxHvHP+Ai+88AKj4ZArV64wPz9PkaWYmvaBye/7P776+7/P9evX+OQnPg7UvPrcc5y+9wxPPPYIv/xLv8wTTzzBA/c9wMrhVTTNQFcaN26s89yzz/Pss89x8eJ7LC4u8alf+hCPP/kAfsdgfrlNrScEXRO3pVBmTqVHeG0dr6Ph+Arf71GhceTYbcRJRl5UvPbqGwwGE6h1kiij2+7TbnWpSkUQ2Jy66xjHjx/hoUfu57777uJDTz7K2bP3cvbR++nPtGl3PExb0em3OLyySL8/y8VzF/BslyxNiaOIZBqxu7PNres32R3s8uijj7Kzs8Vkb4/ezAynTt3J7OwMt915J7/yq7/GRz/6cWzbpShgbn6ZrKhJs5o4LoinGaZtotmAmbA9vkR7TvHAoyfFClMpxtsJ4W7Kh+7/GDvDlBfeepfPffQzeB2HyegG773+LU5kJVEZkbX7vD07x4XTa+QYVJWGaZhkSYLrOIyHIy5fvkTLdfnIUx/FcRzZn6dTBsMhCsXetWukkxHvXTjPxq2bXLt2E89vU2Jy7cYmeV5T1xpWYwureD/iUTd0rl27xjsXLqAbOk995CMcOrRMkiREccRkMsKoK1Rzn9VVRV1J0aj24U2GwTSKsRyfCp2dzS1G44nsTZaFpnSMxoO734IRG5PsTVInaNiOi+8FtNsddE0nSRMsy6YoRQ2RFyV5IbnZVVFy+8mTGKbJZDohLwqiJJJ9QtcoK+GRmJaJUkiD0NTp9/uNNLjEbJrpRuMTb7daoBQvv/QSneZc3m55GE+/zKFzl/m59iG2fIf06DGmR1Yhr/ENB4Mc3bIJQ4k6c12XzY0Nvv61r/Hoo4/Ra6b1himNWOqaMI6I4pAsS9nc2kLlBWe1CUf7fbIi58d6QHtuhqoq8bKKrCxILWlkKqXL2bcU3780ANOGySOeXtMwKIv9pqhI2rUmAaRsZN77DXLP9XAcB98LSOKkaTDVBIGPY4uM/K6Td/xsFL9f/toPydKaIockLkjinMkwpCo1LNNBYYikyqpIkoid7S0uvnOR7e1tlpcPcfToMTrdrkBGaokoKasCz5cQ58l0IptfM71tWkUi5bUdOQxRy2FP09kbDJhOQ9qdDtMwYmV1Dddv4TgB2ztDdvdGTKYxpuVS1grfa1PXSnTsOmxs3iBJJ0wmI+q6otebYTCYMBqOoAH8jMcTlNLo9foYht7o/2t83wVV0Q58iZhApyhzDKMmSWM2Nre4fm0LTdnUtUmeS5yGbWmkaYjr2+i6hmO7EvLuOBiaQbfTZnF+nrLImE5GKFXT7XRQmiUHsaLAam6ELE1pd9rouix87U6H4XBIXVX4vmjwDV0Q5Z1ul35/lqXFJfK8IEkyNje3mUxDbMdr8uw8mYhmMt3xg4CqKun3u1i2jWlZB1Alw9SJo5itrS2uXruGYZq0O21uP3mSmdkZrly7xtrRNdJMMp/7/T5FFnPr1i26ve7BQmI7Luvr61iWTafTRdcNwiiS9z4UH0JdSz7kZDphOBrguTaT6QhFTb/fIU0j6lriqxxbDn6B30RTjUbYtkNdi/UkzUSusrWzxWCwh2X6RHFIVctnOjs7g+d5zVRFI0oiXNdpJMC++EWub5PlJWVTQKdpRq1qirIQgmDTOU+TlKKoGI/EG5NmSSP5lOgZpcm1SDPdqauKKIoOpqTtdoDnOQfFYlUVVFVBqyW/b1gmji1y2ShOyLOUqpZCWtcNORBqejM90gijCWE0kcB2ZTb+XymWq1Je02QyoUYC5D1fJn5pmqHrAlcrmjxEx7apqbAs+T6UUmRNLJOmdNaOH8Z2TPIixXYMDFsnCBxsR6MsEmxbo91xhS6oCpJEoDiddouZfh9D17AbqqBSUDRePq0pJkT2mFIWhUDYdAE4WaYl8lCl0BSYhkCuyjInaHKjy6oUWbWm0DWR8CZNIyfLMsKp+GLKOqcsioZqWVI1cKAiL3Fdp/kcXOpKJuD7KgO9maLtTzXrJpNXKSX5uWUBTZFR5BlBy2NhfhbdkAiSKE7Y2RmQxBnD4eiAnJjnBXu7I/HioqCuKLOUTuDjWgZHjxym221hmjrjyehgOlhRMTc3e3DN9Wb6rKyssLW9w3gaUtVg2w5hFKGaCRK1WDx0w8AwTS5dek88P81zpqlA3M7cfYIknLK7vUuZVtRFTZLEPPO9b7M7uMn8coe77r0NzS5RhnT+9z2l+z/4wBxYfu99EjQHRbD8rQNVQFNAyT8WaW7zi8bzWx2ARBSg1aIKMpSJrkyqrIZaxzZd8gP/YoltWmhKAyxqDbI0RddBFTrrN7b5/nefxzJNztx9N+1Wi8l4gmkIb2Iymcq10MTUiGcaBnu7vPnWm5w8eRLHdtjc2WZ2dpZOp0270ybwhcIvTRwT07RJsoKyFEWQaRpS+BQpjm3Q7fi0fBvft7BMWJjv0mlbhOFE8jE1aRr7rsfhw6sYhsWR1aMMB2Pm5xd4+umnuXb9Kpu3btLrtDi8tIRGTZllGJomvrZKZNVpkmBbFq7rHDznxvom169eE6nzeIxpGpSl5Ev3e23C6ZRjx45w150n5eBkWySx8Aw6nQ7j0RivydZ8+9zb9Pt9DMNAM0R2aDsueVai0Ln31BmqtKBnuZw6fAQ3ryl29hheu0k50+Xuu89gWzKNicIppq7z/e89zc9/7nO0fZ/xcEC/26XIM8o8xrEsPNclSxN2d3e4cf06N2/dJAgCsdrYlkRVUTEJp3Rme8wuLWA4FqfP3M3HP/UpHn30UdpBi//u7/+/+fbv/3te+MlLvPHiK3T9Fn434Ft//Md8/vN/hs2NTZmQN+yT+flZPvTEhzh+7ChZkvCjH/2Qf/B3/1+8+fbrnDlzN4ausbi4wNqRVe655wyO4zAaDSX2Z3ODTrtNjYnrCADM91zxrGuy1lVViaFp+J4Ddc2lS+8R7o0Z7O7Qabc5dnSNk7fdJrat4ZDNzQ3evfgOmqbotFsMBrsEnoul6+xubXH+7bf4k2/9ER958knuu/cevvaVL5PkKR9vCvn7Hrifxx57lMPLq3R7s/R7swz2xnz969/k937vi5w7d4H5hUWWDx3ik5/6FPfedx8Li4sYToAf9GkFfQzDR9c90rTGtltMpznUJiiHItdIk1rAkaZJWVUHxUwQCFOk2+2RZgU7O3vESUpeSIO6KHOKqsaxfdrtHr7fZm5hCdCxHQ/LcnnggbMcO3aCmZkFyrLkscce5YEHH+Cxxx/j8cce44EHH+De++/nvgcf4JFHHiEvc5aXl3n8yQ+zsDTHxsYtFhbmOH3XXfh+QFnK6VTTLPJCo9NdIIpKJmFBVaYoMyQqb7E7ucDKsRZ3nF7DwGE6LLHKOeI9+PiHP4NveHzisU/w+IMPcfZzH6Xe2+SNL/9bzhYlZgZmbXClcnhNOSRHDrNbV7iui56JItAyTExD57FHHuHJJ5/CMA3GEyn0QNFqtwHF4MZNHn34Ifq9Hru7u9x220kM2+PGxi6TpEDTTAzdpCqqJk1iPx5L1mVN0yjygr3BgEuXLjGdTnnwwQf5uU9+gjRNGO5sozfZ6mWZU1UFaMJOyYusaZDr8rqUTtXIpbe3dpidnWVxcZEoDBsLlKhSDFOaO5qmYRpSfGqahq7pZGnOt771J1y8+C4rK0dwXY84SdB0A9fzsZs4n4889RSGYbCxuSmxRQ1JXW94JVLw7Svo5OwZReEBBFC+d0UcRfT7PWiiAI8dO0adltRpQToZ8NAzr3Ps4g7W67d46+gc9RP3E/Y7rGQBWlFTmBmgiwzbcTAMneFgyG/+i9/kz/7an8VzXapKzimdjlj9yjRh79Yt6rRAFTU75Zi/sjulbbdxcpPvuh7d2Vk6RQEtn0ktlrcoismyvBm0yFfTtIga9V+eZ7z00ku8+NKLvHvxXZaWlnCb/78sSy5cuIBhGNKUbKbgrVYLx3HY2tqVc6YSBovnOZRlztLSPIcXD/1sFL9f/fYPQUGWymHQsixsxyZJEsqiYGZmhslkQpZHXLx4kZvXrtPrz3DHHXeysLAgXQxD5KVVWTYAGMlOrRp6nNZc2GmaNTJEkeHoury5hmGSRBOZSjbUwrIS+We312MynrC7u8toNG46GgLmUprC91ty49bgBx6mqZhMhkDF/Pw8tuWwsb5NWRTYhoSRy+FD4iuSOCHLEkAK0na7Rb/fpdVq0Qo6QEVepoSxEHldt4Nl+ZS5yOMMQ3yalqWxsDSPQjV+VE88r3mBrmRqLpubQ12VTKdTbt7aQimF68rkqm7yzzzXI00SKkSW2Z+ZYXn5EJNQQDimKRp/25JNXaa6cnCtEbnI3Pw8ruMynU6aCVoFqmZ7ZxvDMOj2eigUeSGQoDCMGI/G2LYjsslCJJmdTodOp8PFixdJ0pTpdMp4NMb1XCkoq0KywwzJvKwqKRjVfji2JrRCx7IYDUco08X3fcqqFIBUXWIaEptl2SaaJjCe4XDA7u4Ogd/GcwKquiKOIrJcpPL7/sQwDEmSmKquCKdTIfplcn2Jx0OyOUUGsh8rIZLjuq6IopDxeIymbFlAigK9Cfv+oLRX/o1MjMajEUkiAI2aGtM0cB1HJIRNNlzW5AMWTXdy7cjaQearaRpUtTROlIIkiUmSBNVM9KdhyHA4ZDwWIl9VStPG8zxcz5PFTRfYkkLkrAB1qeG6LrZjYxrmgcxVinORRdm2HHrLssQ0bPKilE2nIRzvy3t1TcdpsPymYVIUJWWdk2UpqonkMA0Tz3UxTRPbFjpgkRdMJ1NqRFIpE/kKTVMHudu6YeA6Lo7jYFki07dME8d1MQwlOcD75NxK5Ox1I+0uGwK9FLjGweZt6JJNp2u6yEg/QH4WP3AlTR696ZDqsuHuS+X3peJpkpBmcp3HcSy+aT/Adhyo5bVUlUyydF2KeGQgLJ9fWVLkmeSJU5KkCePxmPF4QlkIiMgwDCxLZ2FhlqquKPLywMNtaDplIVKwTquF1Uj3kyQmjiMcx26sBw62Y6MZGt1ul4XFeWzXYWtnlyzLUSiqhuBZpELwrOta1CHjMYauMx5PsCyZ7hVFSdAS6uniQo/dnR2oFVQaaZqyt7vLN7/+VS5eOsfasRWOnlhFmRVxIvLN/cPTn3588HffP2JJwSxfmz9THDQT/kMPKX7fL3zlGlQUTUZ4p9WmLCUnHECzTaJoimNrFHkOKKIkRxlSSGoKbN3FNVq0nFkeefghWq2A8XhMludMJiG241BVNX7QogaKsuLq1au89OLLvPrCC0ynY1bXjtLp9pidmRXar1J02l3spuuf5znT6ZQ8L9Aa8ntd1+R5DnWFZVn0+z08zz1QUvT7PU6fPkUSj7BMg53tLdIkJmn4BLpukMQpW1s7VLXi9Om72dzcYn1rkwsXLvDcs89x4+ZNkjhhcWlR7gtdsi3zZv2ksS7sr/O6btJpdxkMhpSlcDnqqsIPfFzXJgynnL7rlEQdNXC1oiioEbVIFEUcPXqU1dVVzp87z95gj+XlZSH2ug7j0aRZZ3V+8txzjAYDzt57H3WWU2YZWRRx7u23sVcOcerUnXJAq0pobCW//k/+MadPnaLdaaOaFAHDNPBcq8m6Fp95DfitgLKGnd0Bo8kY23EEfFnLZEfTNOI4IS9L2u02vV6PmdkZDE1ne2uLvdGE0d6Aa9eu8uyzz/HOpYs8+uijOI7Dl7/8ZRYXF1lYmCeOEzk8hiFlI9Xd2dnh3Pm3+epXv8avf+EL9Hp9VlYOoxsGg8GAhfkFPv7xT7C0tIjnerz++uskufh72+02g8EATdOoG5K8oetUdcWh5WXCMOTKlSsMtho7mG6wvLzMyuqqSMYvXODatat0Oh22trawbYskSbh54wZ/9I2v8yd//Ce8/eYbTEZj/m9/+29zxx13UAIrhw9TliXT6eTAgmNbFhsbG3z3O9/h333xi1DXPPH443z2c5/l+PHjLCwuEMdCw9V0naDbEp5BQ55O4gSricsxLYsa8Hyfixcv8sabb7J2ZFX2RqDIRblR1xX9Xo/RcIht2SgQS9pgQE1Or9/CMCQDeGFhAaUUo9GINEsxdIMkSQT6NA1lzUCARnEsNO+yKMQvqhSWbWM5omDLsoyoyZAVxZRALPu9PnWtJN+3YXdUVY1l2+RZTsu3ubF+Cd0queP0cVaOHKamxLY8LMNl6+YOTz72ERa787xz8QJf/jf/ni984TcIdXjvtZdJNm5wzDcI/IC6LHnz1oBy7hBJ4GF6DnWaoxc1ruvx+muv8c47F5mdnW3AcgVJmqBpGkmWHiRZdEwT6pLt7S3CcEpvZg5l2ly7tUWUFlJkKpEVS80r55j3H7L+5lmOaZkMRyMuXrxIlmY8/tjj/NzHPsb8/Dw3b91iOBrLnm6a0OylqgH4Afi+j21IxNFoNKTX7dBqBaBqNE3+J13X0LX3G6dlVdBuB8RxjGXavPba6/L51zX33Xcf02nI0vIScZIwGo/xfJ/hYMC5c+fY2FgnSWPKUuCasi409o96H1qosB0HXdcxLRPLtFBIk6lsLH1yDhKwZVmWUCuGgwGdlsvx8zexdqe4BUw/cobqjiNMbI+FSjzLtSWxi61WG9d1KbKc8+fP8/3vfY9f/KVflHSJRuHqOA5hHFGVFePRkN3dAWmWMomnfHRvD7uqibOMt9fWBFpJhWrWr8lkIiA8XSeKYnwvwDAMdnf3UArhMtk2r732KktLS/S6PTxPElKqSmqGf/IP/yEfeuqpg5piH/orUNyCoBUc7LO9XgeQJIyVn5ni90+eJ08LikLiB4om7sN1HMqi5Ma162xtbhK0dO677wyrq6usrR3BNM2mCDXQNDkMO56D59mgKqZTObgbpnTQi1JkjHKjqYMFllqC3TVdoRsiN02y9KATaNkOm1u77OwOKCuNNCuRekLHMh0M3SIKQ6IoRKmSdtthYbHPiRPHabcCofxaIokej0Y4rofvS3yFYYisqChyOm2fmZkZ2h0f0xQIhHQeY/KiZhImTMOcstLJ84IoiSnKlKrKDxaeNI/wfA/HdphOwoNi0rYk/kjXFaqJOphOp6CZKE2RxNJ5mUzGGKZBHMc4rkteiqG9rGtG4xF1LRuF63p4nsd0GlEUBVWt2N3bY28wZGdnj9n5eSzLYXdv1iJdeAAA//RJREFUgLMf06EUaZYzHA6ZmZ0lz3MplmvI84wkSRiNhlRVSafTBiW+mrn5Wc6dP8fm9ia6rpFkIoGRjN6Cpfl58iInSSRKSGk6SZKRJKk8dyaNANv2GA5G1JomtOYkxrZNFBWzs310nUYKrqErRC7uufQ6bQLfR9dFroISf4huyPuU5xJXlBUpWZ5RFBmddpfZuR6OK9eiaekSl2Ro5I3s0fMFEDANQ6hhGqaUVUWv30U39CY+xiJoefR6HQxDxzCE9jqZjBtggUmv38ZxTYKWR16k7O4KpEukk7l4zJXOwuIctq2xu7dD0HIbqrFDUeYkcUzZTL8mk5BwGhHHCf2ZLrZjkeYpnucR+C3x+CiFYepoGuimoqpz8kyKZ6VEoVEjBadMmGQxN0xT6IOWjeOI7L2uKxzHxvVsDFPHMMRnZ1qyyJbN1CvLMqbxhPFkctCUCgKPrJD3XA7lCscxsSwDxxH6epZKgHqepXLIiCKyNBOIRwP8ieMYo8kNz4uMspDDd1nKNDDL0sbLqGEaGrqhcFwT17PQDZEdS8ErkWKVELyg6WQrBZ7r0p+ZwfUckbMXVSOjNnAcjzzLKXIplE3TxNANCYDPUqGjNvElRV5QN15ukX1Jd9lo4mM0pdBUTZSE5EVCWRaEUSRwoVoyjR3Ho91tNRuKoqwUraCFpRukcYxrGsz2RO5cVzlFnpDn8h60O21sRwpfx5OvM7OzLCwusrs3YHtnF8t20HSDJEkpSiH2KyWdZoB+v8/29jY1AiZTmka/32Nvd4+1tSNsb1wnDkOoda5eukY4DRnu7XDh3Tc4fKTPpz/3FJZfE3QDsrKgaqTV/6GHgK+aI1XzE9U0JvZnu/sHn/9Y4QuIzLneL34VOjo6Jjomgdtmb2vM1q0hZaLw7C7oJrqmoVNTFTWq1rDtgLKuGgVQjqXZpNOcW9d2WD18mFYQCBgkLzB0k+l0iq7pxHHChQsX+MHTT/P2W2+RxRHd2Vnuvv9hZmbnCaOYLBeIjmlZoBRK06Q5oWkUjSfZdh0WF+bpdtrYlqx9lqlhmQrX1SmKCF0vWTk0x2S8QxiKWqauIAjaVEVNnpUYmoltu3Q6PaIo5lvf+iY7O9t4jkW3HdDvtJmMBrz7zgVefeklrl6+RNXQwzUFtmlSlbnwA3wPXWnkWU4UTrl86RKeY5MmMYsLs9x2/CiKktWVZe695y6SJDwo4MuypBW0xIfXfHbvXnwX1ShGXMeloiZNMr79nad54YWXWVs7huf4hOOQ29eOYVQVRRyzc+Mmo91dTn7kQ3S7XfL9SU1V8fabb5JEER996iPUpewRdVVAVWKZJq4jTQZpTFW0g4DDhw7hujZlnrG7s8XO1gZpPEU3dSzHwW/JBCRKIqqGCGvoOmcfeJDPfeazPHjf/Rw5vEo7aHH1xmX+6Gtf4/w77/Dn//xfYHNzi6985f/P3X9HWXrf553g5/fmcPO9lbs6BzSARgdk5hxESqKCbVleSx6nGXvHs/asvfacmd2d4xmPxyOv17IcJI9lW8ESzSCJFEmRYgKIQIAgASI0gE5A54o33/vmsH9832qCPp4Zn+M5Z310capR3V3dXXXrvr/3G57n8/wunXaHNEl5+eWXOHz4CHmec+jgQXRD5yd+8hOcO3eO3mKPx775GJ/69Ke5desWtbp49LtdUSMFQUCz2SVLYrY2NyjyFFUWWKYuUswyp+a5dDtt3rh8iSSOOHH4KHEYEgVzonDOaNhne3ODQX8H33ep1TyuXX2Dp775Db799FNcPP8KZZaytrzEmfvP8fa3vx3D0Lh08SK2bXLw4AEs22Q8HnH12pvkWcanPvVZxuMJtXqdn/ypn+R9H3gv+9bXMG0dtJwkC6k1XTQLbNcgiiPm8yl5lhJFAUnVhOiy+CeOQ4L5lEbdp9NukuUTajULSLEshdJySlLyMkEzQekFjz/5Dd64doUH3/YAcZKzuzMlTiDNdXZ3J2SZDlhouodl1chynfk8ZTZPCaICyypFAl/Vnnkhg2ily0AviEJQCtMRZYhhCowxSSLmwQzD1Gm2muiWQRiHlFpJnEagQ5LHbGxf4Pg9K5y+/zCdnk2Rxdiaw3yomO8UPHj3e1hfOISpbP7Nb/wmP/Lxj3LP6ZNsbr5O61d+h/h//R1qL94mPrTGY1nCjXoDs7eOafjMCzDyAkeTOujXf+3X+P3P/g6ra6ucOHHiTlJDXpTEiTBvNE3DRCPNMkok47jQdHZHU25u9cmVgdJ0GRSVkmogZ/CdkeKdN8t2yKrhv+M4jEYjLl26xPnz5wmjiNNnz3Lm7Gm6vS7T+ZTJdCTZsmlCnos1hFJSKMpCFgT3nrqnimrUyPJUGuCK0yH3B2mugrko5WbTOd/77vfo7/bZf+AAd5+8l0ZTUkgOHjrExUuXGA5HOI6PYUk8E0its7d4kDpDJL6WZWPbFntxk3km7IO97t+oIueKXGqnO/eqJGO1s8jN117m/q9/l8H4Tfa3TjD+Mx+D/evMyFhJGhjoTLSJqASShIWFBQb9AUWWsbiwKFGvpnhyDVNsOvP5nDwOicdDiArqlksRjzj9b77A9ce/zcWtMfOPfIQ8K2mXMbs6zLKEZCLUZgEz5jiuSxjF1QBHeEphOOf8q+dxbBvLtDFMg51tUSi9+OKLxFnG0tKSDAEsC6UUm5ubhGFIrdYkDEPKosC0DKIwxHZMar7LysLKH43m9/NffRzIcV0LxzGwHYNgPubKlQtsbNxgdWWBBx88Q62hU6v5uK6LpilqtTpxkhCGgRSbVXOhG1QvbEvAKZmQ2UzTJEmTSh4nk1td18lT2U7VapVnV2moKubEchy2dvrM5iF5oTBMB82w0U1b5BK6ThwnxGGErgoMAxYWmzi2bFU6nZYQeDUTx7KJo4SyLGl3OriOy2Q8JggDDEO+tmajhqYKwlD8kUqXwjTNNdJUp1QmWVEQpxGub2K7OpZtoJROECSkZShTzlIjmEdMp3MU4DoejuMSRZJxGycxvl/j4htvyGZc16jXfYoyZ3lpCcM0OP/qeVDgN8R7UG82uHnjJpouXoU9T2eW5YzHYza3tukPhnheDU03OH/+NeIkwTJsdnf7BGHI9s4O+9b2oWkab169Sr/frw4EWxrVLCVLE9yKdNvtdShKaSYWFnuUqmRldYUsTxmPRxiWweatDba2dmi12ri+X4EGwqpxgTwrSJKM+Uy2ttu7GwTBlMFgl0bdI44DfM8lCueE8yme61DzPLJEIms0BYapURYC7tJ1HcMUoFKSpPg1r4KpRDRbdTzPxXWlmQujOUWZUeQpeS4Sa9lkuMxmc+IkIQpjSjQZtFgGBeLtbrZ8Wq06QTAV/2YhEIEwDGRro6UsLLZZXu5SqhTXtdB0sCyBzehV86FpOq1mmzQLiZMJ2zub2LZOHIeAfA/r9QbtlkyZ01QaMqV0Wl2fZrNJlglxWCmNoszJi8ojaAggCiUSYCiwHQPIBdRWyiG418QahjSklHu53ghMhRxdB8cxMU35uVLiDbkDwNJ0DMsjy6AoNOq1FrpuM53MmU5mDAZj5rMQz5WIDdOwKPJSti7VdlivslKzPGcynjCbzqqtq0YYhEzGY8IgwHN9ikLkqTJtl6+v3a7TbNXwaxaWrWGY0Gi2qNU8PM/BtsVLVOQZRZFXG3nJCYzjiDAKmc8D0iRD04Q0uUerFh+S5Bbato1hSFHt+TZO1cQkVeyVyIbkeaFq8FAyxKOUm4Vh6DQavkxbyz3AERQFgKLZrDObT1BKaOdlXgh9VdNo1WvUPBfPtcjSWDxLeUacxOiGZF26novrujRbTZaWl9B1nRs3b5ImGYZpkRcCxMjzAlNXRHHEwsICvi+entu3b4OSLMRavYrfsWT6u3nzOnWvzmgwJYli+js7PP/CM+w70OF9H3qY/YcWyUkJ4pC8FBr93ib3f/Px78iY87yK46m8qHJf+D9qfkHGBxoGBjoWZBo6NgutNT70vo/R357xxqUbNFotbNOGLKfMCrI4Jy80IUVToMhRKXz/uy/xL3/5NzA1nXe/413MZkJSV0pekzdv3uLTn/40l159lVLXOX32DA8/8gj3nTpFs7NOnGQCOLFteX1U5NWsELq2bhjUGw2cSlKv6Yo8TynJcRyDRt1F1wvSNGD/+hKLix3SdE5/dxPLbpJn0G62SeJE4uGqLO5Ou8P169f5gz/4AxzbEtiLprA0DUMXiq/vOjTrNWaTMRu3b/LE44/z5OOPMxoOoCxYXlrE8x0m4xEUJbdv3kJDsjYXex3uP3eGE8eO0Ki73HvPXTQbdRkMVlvfOJbX43g0xnEcHj53jt7yklCh7zpBURbsX1njxPETTCcBmzsDbm1u853nv89wOuXQsaO4NZekzMi1Aqfls/++05KJq4t/27Etvva1P+SjH/4w7VaTJArxXJEAD/p9ZkGEZbsEQUgYRjKM0mR47domnWaDdrOGqZXMJyNuXb9Of3uXYDym5nksLQjwsiwF8JUXBZZj0+p1OHnqbj78oz/C+z/0ERaWVnj729/JwsIif/Ev/EVeePIpzj74EM1Gg+FgxLGjR/nmN77JsWPHaLablMDq2hqLS4scPnKU93/wg8RxzD/4//5DPvPZz4Kmcfv2bZI0ZWdrh4Vel06ryeJij/7uNrdu3iCOAnqdNp1WE9vUuXzpIr1um16zTZ6lHDt6mBMnjjEY7DKbTXjuuWe5du1NGo0aRZ7xyisvcfzuu/iZn/2T/NzP/RwPPvwQa/tW2be+xvr6PkxLoFGPf+sxfvu3f4snn36So8ePceq+U5y7/wztboMTJ4/i+iaFijGdku5SnUKFlHrE9dsXmUW7bA+ukZaXaLYTdGtIkt7Aq825eOlJNrdfZt9+i8ee+Aylts1jT3ya/Qdd5tMJv/SP/h67/RsE4S67/Rvc3nqD29tXibMJ07DPXfceprNcQ7Mz/JpLu93CrzvEaQB6QaFSkiwkK2LiNMByNExHRzNKaaI1AdDtKZPSTFIMwjgizlKUrqF0HTRpiPMsvqOOKsuM0aRPVgQ0uy6GnRDlQybBBtdvv0Z30eTRd5/AchS6bqGXLhZ1+jfmOGWND7/3I7T9JjoaeVbwG7/22/zN/+6voxkh1id/D+e//+fsS0rezHIeP9jjem8R756TzErIlU59VOIZOoalmE0m/Jt/9a949B3v5C/9pb/EeDJF08VGOBwOUZqOZTuEUYSu22RFjmaaTOYz4rzk6q0N4hx02622mjlaRcAHHQnA0n6o+VUowjAiDENMU2rE/mCA36gzD0OuvPkG129ex/MdfuzHP86BA+tkScRgsIuuQRTMsE2DvLKLtDst7r33bvJcspGVJk2npomnHyU/Nys+RppmGIZJt9PlypUrfPxjHwdNGvtOp0Or3eG+++4jTXOGoxkXL16m3miSZhnz+QzbdggDiTrcq1/SRGCFjUZDmvK9O1Ip96c972+t5nP5yhUuXrwoCgN0LMfmc7/yK7zNytiK5qRnz7L93kfQPRerLHH1FikluR1j6Y7Y9VyXYX/AZz/zGV566SU+8P4PSHNaiOInzUUZFsUB/a3bGJpLMphwpD/lnm8/S1PXuXH8MN6HPg5JQZjsoDs14jAiDUNmszmz+Zx6vSGJFpp8D5MkoSwLavU6qyurHDt+jCe+9QSrK6ucOnWK1157jSRJ2NnZYd++fZw4foLZbMZ4PGZnd4elpSXSrOK/pAlZGmNbJp12k0a9Rq/V+6PR/P7+V5/C0EUuaVkm169f5dKFCywuLvLIww+zf/9+5vM5lqNwHB9KCMIY15Wt6ng8kZt9lpGkMSjxMyWxrNYLqfZQSuHargCMKhlCURRCFkMCsFutFq2WbN6SJKFEMZ1Mocr6LEXbhKY08R0UeZXTmWKYupBiVUFZpnTaLfIsZx5ExFEmktkkZXFxkXa7zXQ2o9/v49gWrVYDy5J4k9l0wmQyurPZjqKULCsJo5jxZMo8CGg06kKDNk10w0JTBlmWY9jydWZZTjgPiMMYSkUUhsxnU5qNOlubG8xnMxQld997H75fo8yzOzIQ27YZDAYMhwOazTae7zEPAibTKYPBkJXlZSzL5Nat2zL1q+Jv5vOAVrtNvd5gOBDgFyjyNGE2m8l0npITd52QpqvaNnqeh+v6aLqOpsTzsL5vH6BwPFeK9krCmhcFVFKjLM/xPI/BTp96vY7n+1BRm8sSegsL6HvfMxCPZZqR5In43pRicXERTROolVIC+MiyjHqtRpImMj3r9VDVoTceT0USq5t3pKqNlsBIyrLAtsXD2qw30St0vVZl52q6xAwJxduUqVaJTIKVIggEKpHnGY7jsLK6QhAEhFEoU+J5SFFtQefzgF6vy+LiIp7nimS58oyUJZUcrKg2NnUWFhdJkoAgnJJlIq2Rm6wQ+syqKc3yAkMX+EkURXg1m6XFZTRNkya9FO9kHEVYtonnS9OnG+LBM3Wrkg7LNSZRRCVZJvS+PUm8+GULijIDSsIoJImFwq7rAkXQdQOFNMl7fU2ciHxUVVLt2XRCFIWoCqIgJOdCaINZRpKmlfRYwHlaJYlKs/TOBtkwDHzPJ47lOq7Xa3S7XQCSRD5vkWhLdJbrupK1XdkiNM0QCXi1jYrCSBpoz8N1XVrNptDkqwtMaVV0BHIT2pOCmoZZ/VsZWrXF3Xt+955LkekJ3VchFEVN08RPWHmtm40GtZqHUiVZLvJnAWMJdAJkU23bJpPJsGq4JUKgLAqKLKPu+3iOc8fvXSJFXBQLdMy2bdqdNmZFe+50OmxubRFGESiNvCiJopii8ocXaYJZ+SJbrTaXr1yWIUEpDW+j0WBzc5MzZ86wvb1NNBeo0ng8ZT6d87Wv/iHf+953OHvuHk6dOYHSC9IipdQUuiFSx//NtrUUxkP51vflJ3ea3/+Qh1Z9nJRlSkCJSseyHOIoFamx5dHr9FheXuWbT32T3f4WiwstTMvAsi1QBmmZoBsK01DYusOta1s8/+zLnL3vDD/1Uz9FlucsL63w5FNPceXKFS5evMT2xgaNbo8PfuhDnL7vNJqucfv2BrPoBzL2IJiTpJLh3Ot2UUro/HGSCJcgiu5YVNI714pkZmqaotms0eu2UcB0MhKZeyAbijgKGY1GHD50iHtOnsT3XRzb4amnn+b69RsijQXciqFRUmJaFppuEAQhStdpNVv0FhawbJs33niTF154gQsXL1JS4rk+9UaT1199XV7bmsbp++5jZXVFZIm6quwhY3RDF7sBVPJ9izRNqdVrLK4ss7u7y5tvvsnKspyfrUaTXqfDK69fEEl+FR/Vbbe59+RdLHXbHFzfR8O1WV5aZARCW9U0oiik5vs8/thjfOD97yMMArJUYv7SypqQ5WJniMKINBPVhmVZFaSlhqZrRKHIQz3PQ9clV3cezJnNZhQlolqpzheFYjQaif3LtgXu5dqcPHmSA/v3MxwOuXDhAoPplD/z8z+PUopf/uVf5tvf/jb33nsvH/jAB/jCl754JwN5L6EBYN++dT78kY8QhCGPPfYYX/ziF1ldXcHz6riOy+bmJnES8fBDD/PAgw9w+fJlbt++RaPR4ObNmxiGweLiAtPhhCNHjmBZFudfPU+jIUqtl156iY2rb/JjP/mTHDp8iFP3neZnf/ZnObC+znw2q86LhiQ+7Gzz7Hee5Vd/9Ve5dv0aDz74IH/2z/5Z7jp5kmA+pyhKOp1ONWzW8WoyvL956ybT2USAfTWf/fv3s76+jwMHF9jYuM2pe+/l/PlXMXSdy5evAPL3jMdj3v2e9zAajXj44Yfx3TZxkvDQQ1Jjnrv/HJcuXUbXdS5dukK702E8mfDpT32a6zeuMx7OaDe7jEYjHMem1WoxGo3odDrYtgw4NU2r6gAZWDq2EHctqwIslWLnoapH9+oKGcRBMJuSVQwIz/MxLYvxRMCow/GQy5cvYTkWhw8fotvrEAQD6vU6uhJC8JtvXGV9bT+PPvQOPLOGpbsM+kN03eRrX/0aH/vRD7Oxe50Ln/xdrO8+j5VblGur7J49Qu2uo0SWDoVEEHWsBmke4/kWTzzxJM8+9xw/8yd+hmPHjgtLZzrj+o0bvH7hAlEcV/nOGlkkzYrUxiHTIGRjcxvd9lC6JZLbUmBnRQW4/Pc9ZABsvAVOBe12WxSI1Sa3LArGkzEXLlxg//51zpw5w6FDh7h9awPDNJnP55U10ODgwQPs379PUhEKiTwUSa32Q/eOLJXIQs8TZd5wMKDRaHDo4CE8r1oiJQm/9uu/jm3bLCwscPbsg2zvbHFg/zq1mo+hK6bTCaYlDa/jOHieSxzHNBoN8iKjKIT/sme9LCu5PqXkkY9HI+I4Zn19H67jC/19e5OfX10DSpzeIaaPnEbzbDA0vFIyzjMrJIkyfM+jXquxs7PD1776NVrNJm9/x9vlPl+WmLZFEovacDYdMe738d0m0WSGNeyz8u0nSJOU3UMHGZ97gKIoKPMxyq0RxzFGIQPjKIzRNUPsBaZFGIZ3rFy2bdPvS33+/Pee58CBAxw9epSvf/3r7O7ucuXSJYIo5Pjx47TbbenVKnp3FKdEUST8AV2hGzrtdoswmLO+sv5Ho/n9+tPPYDs6uzsb3L59nbXVBfatL3P6zL00my66VlCrOxi2YjwekaaSfRVFyR1wVFb52xxHpKJZljCZhHieXxX44ilrNptV4Sgv97KatigUaRqjGwZxkhAnCfN5SBBGlEpDaSLXUJqBUgYlClUVilmWURY5jmNSr7toKsMwwK+5bG5uMJ8FWKZNluUMBkOWl1dQSom3K47pdDvomiLLEqbTMUE4p9Hw6XW7BFHIrds7jCcx29sT+oMR9UaD7mITzSzQ9BxdNzBNj1qtheNLGLehW0ynAVmW02mLR8rQTdbWVitZrNygDxw6xE5/h1u3b1IUgmCv1Wp3tjTtTgfX9+kPBly/cYNarU7NrzPo99ne3iHLc5n+zOYYpsnKyirzeUhelNRqdTRNo+b6lYQ0p9Fs0G63KCvwlW5IFplSItvUdJ1Go4btOnS7HbI0ZXt7i1rdpygKXM9hPpdILL/m4bgOWilh2ZqmESepbDtMkVDsbX/jKCEMI5TSaHVcTFOn1WqwsrxIzXfRFHiOzdrKKo16nXaziVYdSK1mA1ROEidVgZlTlhLVo+s6lm3hepKRS5Uha5my6UuzmCwXv2dZFng1H9/zqrJbQzcM8ly2UKPxiFq9huc7NBo1anX3jhccpMAydAPbkhut7SgaDU/ozKpAMySuBLgTc+Q6Hq7rSY6cUWCYBQsLHaGJKyHx5bnAkMIwJk1ysrQkrTygllPgVr7DvChwHA9dV5SApoNpaGRFTJbFGIZOlqU06jWaraZsxuOYqMre3Gti9zaWWV6Q5QFJEhNWtME4iTEtg3q9JioM9pptkbFrRh3TcGW6nAokT6FTFIoyU1img2v7lKVOnkqOdxiFd7zaui7Djfk8IEvFK+55PpZly5Zf16g36tRrdTRNhjElMrl3HAupuXOKMiHLIvI8YXNrhzAMq5uqyJwcx6GofNCu4wii3xTfo2lZaJoMq9JU/DyGYZLlEi+lNPEglVUBsLgkUVzSnFc+70KaOaFKCx1bCssmrVYL2zaladZlKJBlGVEUY1kujiMsAMpcVAlFQZrK1peiIE8SOs0Gdd9HUyW2bWJaEnelNEWn18Wv+7iuQ61eo9Ntoxs6tzY2KomxTklFIa+GAxQZvW4Xx5Xrd3NrU/zWtk2e5ziVNaO30OPGjRs0XIfJeMJwMKG/s8s3vvF1snDGPWcOcerMETBS4jzBsG10Q3xNe83pv/so3tL4ltXVxF7x+e/5M/++X2NvL1GWMnRQCg0THQsdk9HuBHIL326hY1N329h1B1PXiYIZ89kMDR00A93U0XXI8xit1Ljxxi2ef/YVzp4+x/ve93481+Pxb32Lf/gPf5GyKFhZXcHxfJaXlwmjmJ2dbeIootFskFGXoZESfZxu6MRpjGbopJnYSsRnJnyKMAjQKg+VUmX1Gkjpdpos9FqUZSKfl5YjwPIaURgzGo7Q0Dh510mWFhdpNVs8/8LzPP3UU9QbNaazCZQFSRhQ5hmmruFaNpZpoVfWhySKCYI5tmnS63VpNZsEYcD5V17mlZdfYrDbJwwjHNvm0IEDPPzQQ5i6RhjMMXSFrpXCkJjPKZGBmmGIdK8sS9bX16nValy5cgVNyUDI930OrexDQ+OJp79DECf0p3OmUcj64cOsHT5AkIZ8+4XnePqFZ2nvWyZI9lIh9jKzC77znWd51zvfyXw6IU9TFCXNZgPfcwliiWcqqqxKoxriDvt9ijzDNg0cSydPYrIkwtFN9i+tUrMdkihiNp1Wdp+CXJU4NY/O8gKzOGQahZSmDqlcR2UF6nz3u97N2x59G4sLC7z+2ut88l//a958801eeOH7fPvpp/nO89/l2LHj/Nqv/zoPPvSQqMWSlDCK8HyfBx96iPsfeJAjR45Sa9T55G/+Nq+/9ioL3Q5Li4usLC9y113HOXH8GHEUcuzoUbY2Nzly+BBRGPLVL32Fixdf5zOf+TRPfu2r3P/IQxw/foxbt27S7HU4e+4MvYWu2NMsA0PTydKUnd1dnnnm27zxxhWuXrvKSy+9yI987Ef4mT/5M5w5ewal7UXQFRgW1Jsuw/Euw/E2Sk9J84AoHdNZ8Ll+6xKWW1LqEZfffJWDK/fx2U9+iQOrJ7j+xg5lYvPAmXeyb+U4Lz1/iWZ9hTQyOXzgHvLEZmnV5ORdB2l3XNpdlyyfc/Kew6zs6/Hu9z3C8nqP9YPLHDt5kLMP3cvVaxf54pc+SxDt0u65pMWE5X1Nbm1cJs5GTMNtknxMko3RrYRSC1ClXakSFfN5IGd1moKuyT3SsshLsdmFYYhlGEymE0bjIfNghtJykmKGV9dxaiV337ef9UMdTDfE9GIMW76nuxshyczh7qMPcv/db6NhOqgyJc9mtBot/v4v/H2OHT3F/Xft44Xf+Qzr/+vn8NKczMz5wvtP4t//LpxWD22cMq6bbNoFqzMX9Jz+eIdf+9f/mqbr8X/9K3+FIJgznUy5ev06r7/+OpevXGG332d7d5d+v8/i8hpKV0znM8I4YmunT1pCoRvkyOBZAwwNijIHJHde3rjzfjAP0HQd35MM+TiWHG+/2SSnJEljdEPDMHWyLOb27Zu8/NKLdDttHnrgfg7u308SRQwmE3RD59y5M7Q7TTRNlC9Fngp0UFVnIYAqKYuSOIzxXLEiDQZDjh49RlEUTKczGq0WpmmxtbWN0jT6gwFFKc2f47iUZcH6/n0kaYJj2xJ/qOu4rkRfuq5LGIXS7Oq6qAKqCFVRmUnd0Gg0WF5ekehD2+Hr33qcU80WP/bBU/TOHOWV9TWKu+7BNBxqaUpk1QmLDNQcDYNmo8nu7i5lUfCVL3+FI0eOcvbMWaJIBnGWZRFEIUrTmAUTwiJEK0zSwZR7L2+zfuMihqFz5e2n8U88hDJNInNCOs5IpnNKBUmaEYUhRSlS771s+j1LWRDMeemlF3n11fMYusHKygpbW1u8733v4/jx42zv7PC+97+PbkeGSnEVhRTHMYZpk+cFtZpHzfdQlLRadWzL+KMje/7Xn/wMt2/dpl5r0u0u0Ost4zge4/Gc2TRgNo+YzULms4jZNCLPIY4zBsMxVuUZLCnw6z4rK0vYti06ccPA8wRMZFVZpUmcQCEbKFV5xIrqda+ZBkEYMRiOyPOCvBTJrHyckN/cahol5X8hMmpNpKYry116vTaaKsjSFIVGOA/RlImuSeOyb7ULZYKmcjqtOppWEMwnaLqiUW9gWjZJkhNFOddvbDCYzpiFMbphSZ7cfCbNfAGTwZgkSIiDBMew8F2LZtPB1BXz8YwsynBMG8sw6XZaHDtyiPlsgu97AoFqNJkHEisxGU8ktqjdJslyWu0OmmZQFJDGGZPhBNu0WF1ewrJ0gmBGq9Wi3W5S5DmmqVPzPWHAFiIRsmyTZrNOWURkWcRkMmB1bZlmo4bnusThHFWWTEZjoiDAsSyCyZRSRza6wyFX3rhMXghpcR7O8XyPKApxPUfImdMJVkXktR0L0xZ69Z7EVCmQyLaMRl0icHRVYOg6vU4Ht5qsa9VmX6FRFiWj4RildGp+nZIcyzREsqQblKVOWWoVhEYxmU4o8hzPs3Fdm2ajThpJzNQePCitfJpLC4vomtC998ixQTChLISC2Gm3hAxaofzrtRqmYQhuXzeZz0OB4cwEspUm2R1Ju0LyQOfzEL9WZzYNSdKcLCsZjSaMx32yLMJxPTRlSKZuVpLEGUEQE8cpYRiLHDuOZYqbRwyHI+azAMd2abfbUAFmZrMZQRAyHk+YzyPSrCSch0ynIkOO44gojjFMg1IVeL5/Z4tYlJAXRUWuLskyCMOUNM6h1JmM5wRBRBwnNJstXFcisfKsRFOl+NIqaEWWJqRJBKrAsi1qNe9O05fmMmEVgrUDmmxx40Q+r26vR7PVlA17NbEsSkWa5nJTcmx0XeE6NkqVIksv5fuW5wIGU0qnzMULmSQ5UusoyQjXStI8IYxCsiwnjlM03SRNC5Iqv1dpijQT/6lIb+UtThLiOCXPE4aDEePxBE0TyNWexzerGm5NKXRd0WjUWVhsYxgiI9d0cFxHpth2RYJ3LWp1v1Kq7HmPIQpDNKDVrLO0tFDFM2R3AB5l1Ri2220MWwjPa+v7aTaazKp84DwrcD2/2oZGlJW3ttfpVfJzj1dff516s4FuGJiWTOc91+HQwQNcfeNNgtmMfJ4w2O5jGgaPPf41rl65wOKhDp/4Yz+C4WokhcCb0jSvMnYrgApSO5VVhmxZ0fX3Ngd3Gt//nSb3B4+9j977mUBVQKjeruMQzWO2N/qsrx7i3rvOMhnOGA5G3Lp9k2A+58SR46ytHMQyaxh6jdFoCmWJpVtouUbTbXPt8i2ef+5FgnnIhdcucvbsWZ555lkm4wmNRoPeQk+2+b5PWUhk2O7ONrvbOwz6AwytQJUpZZ5gGxKblaUC18myjDzNKvl5hmUoyiJFqxpfz7OxbYNa3ZOMYV0TpU0Jjlej3elQkFIWGafuvZtDBw8w6g/4rd/4Tb7//At4tkuRF9RcH8sQgquhSy56nEh8mVFtai3LwLGtqukuMAyF51h0Wk1ajTpbG7e5dvkCV6+/yWw6Yre/xXQ+RtNK6g0fTdNEVll51mQYlMmAK46YjCfM5zLkcn2PvCjwazWWl5e5fvs2V69fxfM9drc3MXXFIw/eT8N3ef2V83z9a19lNJpw5OgJlClAN1VKDNSF115jMhpw5NABZtMxUThHKao8c42shLyUe1RRCqzIMAwBgN3e4PbtDUbDcUW2N5jN5qLs0BSuLxaZ6WRMEoeM+rv0dzaZjUdoRUq74eOYGroulq04DkEJRGllbRWl69RaTd730R/h0LFjJHnOCy+f5+aVq3zzq99g6/Ymd5+4mziK0HWNbqfNs89+m063TZJEHDt+hMOH9vPOR9/B4kKP3e1tvvfd7/C9577DC9/7Llu3b9FqNDhycJ1f/if/hMe+/nV+71Of4srtTcaTMd3lRd7+/vdy/K4TrB9YZ/3AOg899CC9ThfHthn1Bzz/ne/y5JNP8+xz32O336fd7nDX3Xdx4uQJ3v+B99Fo1mRDliZcvHSBJI157bVXaXVjvvrN3+fW9lX8roPh6pw8dRfXrl2lZjlEgxnpJOH4yhHWGqv4zWU++r6Psr+3j/e87b2cvvscS0trHDh8F2fPPsyp0w9w6vgpVrurLPoLhFlOw13A0mp88bNfYaW9jplaECjm2wHxJCOJoSxNLLvBiSNHefTcaU4eP4YqMl575SWaNZ8zD9xHremxuNJjabmLZ2vUXQPbhLxmoMwM3cooijm2C2kxQ/cKCjMlLqfoZkqrZdFoWfj7HPYfWeLoyXWOnVjnyNF9nLjrMIvLXeotqQ/TJIVUYz4ISCcaXWeJh+59lIePP8C+zjKlAWWcwTzB0Ex2soivP/UEP/XQO3n1d3+VXpFgzBJeCQOCu+9CffC9xMtrzMqSrFRiwdItivkc09H4//yDX+Di97/Pz/2Fv8DhQ4el/nJdzp8/z2g4kk1pWTIeDAmmM7a2N1laXGA6m5MkGbc3d0AzKTEo85IyL9GVWEeqm0plO3nrmSv59SDWozseVaURpzGUAqRUKMoCNGVW6seS3e0BV668QZkXjIYjwmhOs+5z7z13kacxekVcFvioDAWR2SiARB4pxTwMKZWkGBimKZBHx2Ft3xrdXlcypmdzHvvmN9na3uLIkYMShakrsjQjDEMajSaa0oU/hI5luUwngUD20pwkzUmLEjSdOEmYjqcSCzibi71GKeEJTWO++LnP85HThzjVbuO2e7xqt6kvHkalJXM/JtMKDD3FwUczFH6txs7WNuQFn/yt3+YTP/5jdHq9Sm6vg6YRhzG2YRFMJ0SzKUWaM+xvc8bOcYMRt/KE/gc+Qrp8mHmSkOQTJuEcp+4xG06YzwI0JWwAx3EwDSFnx7GA6IqiZN++fayurnHXXXdhmiZFUTAYDAA4duwYrVaLMAxR1WAoz3NZJuQZzUYdQ1cyTHUdKAsGu32OHzn+R6P5/fqTz3Du7AM06m1s2yUKU/KslIbTsMhzpOiPC4pcSbZpKhdDnmcEwZxms06axliWRbPZoNls0mr6soGLQtI0wTAMbMshCELKQq42pUk2mOd7FEonyXLJrdIM8gLKUqFrQmY1DImGkHyxHFCYjoPSwLZ1ar7DeDxkOh6x2FvEdXzWVvehayaeXyPPUnw7J0tCDKPENBWaKpjPZ6yvr6M0nSyH2xu7BPOMnd0xozDA8XzGkwmz2VSIa7ZLzathYBDPE7I4oVWvoYoUXS/QAUu3qLtNiiwniSJWVxdptWrs7G5iWTa+X2c2jXBck9FwJFE4tkO3t0ia5YRRwq1bt7l14zaT0ZgizWn4dZqNGq1uDV0D2zYpioz5bEq97mM7JlmWkmUJ48mYZr1Gre5T9w3SLKTdauA6FlEYYJk6o8GQyWiEKkq67TaGkhzAuNzzDpQYloHjuTQa9UqGXlBv1DBNgyxPmUzGtBoNymp62mw278RKRFFEWeY0Gz6dTpNWs4ZSBZPBEMcS2Fl/dxdDFzmoaZh4nkcSJ+zs9LEsB9AIgxlJPGewO6QsFbbjE8cSSSTb/AGT8QhNlXiuSDtVAZ4jQBNdM0irBtu1HeI4YndnW0iwjoXnOZIpbAplO5hL4+i5LpoupOrJVEi9a2v7KHKR6kzHU4aDEWEgsujd3YEQmqdzsqwgjjOyvCTPS+I4wzQVliMylX5/SH93SFlqOE4N0CgLSNO8ugkIKM6xDbIkR9c0aQ7zDE0p5sGcoJJWF4Umk79cYWg6UZyg6zqLiwt4vgcUkm3sOiQVCCPPC0rAMV3KQsPQbfJMUeQaqjQoClVtpAMBckUBkGEbXrWRzygLifcp8hTPF7+tpomCI4rlmo/jhCwvaLc7LCz0qqKzJC9kOtlsNvBrPtPpDE0X39J0EhLFMdPJhPF4SJolzGZjiYNpNzENkdIrhIxtGBaW6WAaDromHl4BcCUsrSzgurKpd10PlEEcF3ea/zRLReamKxzHlka4UhYUhcI0pDnJspwsk6B3wxDZnGSglkApDU8SUxay3bcdhedXTa9l3omVKcuCOImI45CyLEgTAQ0msUSdmYbBwkKHpeXFyuebomkKw5Tmxfc8ms0mumvQbEsOuOP63Lq1SRglKM1gcWGJmzdv4royqLItk5WVfSRJyngyQTOkuECDJIlxXZfFbpcwmDPs75KnCWaiM58GxHHAV77yBawmfPRHP8Bd9x0jUxmlJoFDWkXppCwqlcBbNwh78mZ57DW8dza+b3n/h379h//EnbessCiAskyo11xUWbB9u08wTbB1n1ZtgeXFVXyvxmjU5+jBo7imh6nX6HX3sbJ8kG67yx988UvsbGzjmR51p8n1N2/y1FMvEM7nXLt6g+vXrxNFMfVajXanLZuDSk5p6Bqe49CoFCQ132awu8nm7RsMd3dIkogsSfA8X9QVaQ6KapNZ0G0JHT/PYvbv30dZZiwtL9zhCGRZxnQekGYlpmXjN0xqNY9Ws865M2doNRt87nd+j2tvXEVHRytBV7rEgBUFvlfHtgRoZ1kC8UnTBF1XMjSjRNPBtnRs28R1LCzDIK98Xe1ui9XVRRzX4sKl1/jWE4/zxS98nhu3btLpdml3fkB6LititVYNP7MiZzKdMZ3NmAXSYFq2LbF9pkGz1SBPYybDAY88cD/Liz20vODpp54mywo63UXuuec00yDAcVx53ilIopC77zpBMJsQRwFZJjaeW7dviXrJlq81TVNu3rzJzs4OeZGzurJGt7tAFCVcvXqdfn/EbCZntes51Go+wXyG77lYpo7v2PiOSbdVxzE05pMh19+8TH/zFpbfotVq4ngOumkwGI3Y3t1lEgTUGk0Wlle4+9Qp3vne9/OJn/ppzh09yXB3yHQ84cc+9nEUJX/zb/wN3njjMp/4xI9Tr3t8+ctfQjcUL770AsudZe45eZIf+9GP83N/+k/xzne8nX/6S7/E1776FT74gffzxuVL/P7v/R7z6YSPffSj/Mm/9Jf5uT//5/j4T/w4q+tr2I6F0hVra6tMxiMef+wxkiDkn/ziL3H00CHuvvc0H/34Jzh24gTf/d73OH3mPj71mU9y/MRRnv72UwTRHNPUGY1GPPDA/Swu9th/uOCu00e4676jrB/fj+mZvH75Aku9BXpem4+98yN85B0f5N4jpzlx8F78xUW6tR4ts0bTavL7n/ocD7/93ZhOk9y08Gsd2naTnt2mS53egSN4fpv9S0f5kXd/nLsOn+Lw0lGOHbyXE4fu4a6Dd2G5TfbtO4zu1FB5DNEELc8wgKMHD3D+/MtMwgn/9nc/ybkHT/PC95/h7Y+co1t36HUapD2T1X0d1g8ssn//Aq2uw6mzJ1jY12b5QJf1Q4scOLDI+lqHffu6sKboLvm0Og71uolplJRkxFnMdB7Q748Y7ozxrTqPnnmUM8fezonVkzSdJkaQoicZsa3wQtBtHy3X+cv/03/LqQfPMXni+7y3FbNo6jRPnGRrZY2bB/ejnbyH25qG7vlYjo+ax5hBiOYrXnz5BT7325+kubTEf/af/Vm6vS71Wp1HH3mY97z3PZy+7zQLvR47W1ukccxsMmUyG9Lt9XA8n83tPlmpo5QJpSbRcEpDlQoKUGhQeW/f+lZWwCilfgCkopSowRKxz1EqVCn8EFXqlIXC0G00pYtX33G5dv06tlly77130+00K8BtgbApZYivVOX3q85/w7JAU2RVBJbSNLI8Jysy2fT2dwVc6zhYpkGWJnR6LQ4e3I9ClBlxFKFXrJXRcAxoNJsdFKL0M7KSJE7J0bA8j+lshjJk2ZLFCWWa06o3icIQXem8cekar710nnNrBvYoodHqcGn5IC17AaPU6S8kQIShUuyoQ70n0MTRYECZZnz+9z7HH//jfxzNMsk1hTJ0UfMlGYamM9rdJZ5NSdOQvEz5sbtXWTp5L83VRV48ehqai6QFaCoiNjLcpo8ecQccats2zUaT3kKPyXiMadlMp/NqwywbXNs0qxoear5fWUJ0GegbYvMSMJxEkNmmSZbEYqnJsztD1CgMuevYiT8aze/FG9eI4jl5mYp80gSlFRRlSklKEE6IYomz2JMVmqYp+ZBKPF+WZbPbHxLHKZZlA7pk73m1qiBVFLmEWWdpFcyMbFg0Tcc0LaJUyMOSOYl4opS6479TKEolksOCkiLPcR0T09Bo1FyC2ZhBf5tep8XS4gKGoeO6LkWek2cZ0+mULEkxLVum60WJZTu4nofn+QRhyO7uDru7uzQadSzLwLBN0jRla2OTOIpZ37dOzffI05QoCDENnW6nTb3uoygJkxlQ4roNojBlZ3sb27Y5fPggo9EQx7YwTYs4TgjDmNFowGQqnuZOt0utVmcymZClKcPBgH5/wHw2oyxKet0evYUOYTgT2bHnAZILnFcStDCMiELZuC5UmZN6nrKzvcPy0jIH9u8nz0TmqHRNvEJVRlycxKR5hu06d6JBHNtB19Wd7F+nghcF8zlxFOO6DqYuMUC6IVuxMIrkYFRK4qRMCw2F63hYlk3db9FsttCUwXg8pdlo0d/tY7wlBsQwDHRDGnDLNJjNZgwGE/JCwzRd0Axc1+fWxm2iMJRICEPHsS1cx5XtjmVTFJJ7FoYCnvJ9n3q9TrPZEGK0LhCjjY3bNJtdGo0GdkVsLUsYj8eYpkDYkiRlY2OT6XRKvV6vNu4mQSgFVVGW6PqeTzxhNhcSd5qmWLZFo+4znYyYzuaYhpAJxYMmQ6Q0SykRorGm7W0SXfJMIgf0Kq9OfIQpaZJRlnKtlGUFqyiLKsrEwa/VcBy32rzJtReGMWWB3Ag1HZBIHao8SdM0sF27Ih2KhHwvy0+aN2luiyITlUGe4XoOjUZDvs+aHOpFLhtckAEXcm+rmuWCIpcNrWzMNWazuXzOfo0kye/Qx+v1GvVGnTAMAGg2mpimRZblIucukK1tqd+RX+dZRpanIqtfWb7zuSVJzmg4IS/EcyNsgLyKSiorCZjYMPZk8qapYxoC39M0JQ10lf9XIGfR3mPvnEJBvVHDMCwGgyFJkmFbDrblkWclaZIRJylRmIg0OS8oiwzbsjANjaXFBXzXIUsioijAtsWykKYp9UZF+3YsGs0m7VaHLMvZ2a0y+Spf43A4JM+zOwRtxxGY4Nb2llgVlBC9lYKlhQU812V3e4cwmFPmOePdAXES8cbVy3znuW9z8Pg+Pvjh9+PWLQrEJ/6Dh3yfNfYKmLf8dkUZ3/uoar3wQ+//hz4MS8cyNXQNTN0kjXIGWwHvescHOLh+gssXrzIcjmi1WsznUxYXunfgaZquVTEoE9bX11haXOLi6xfRNZvRYMYzTz3H/efu573veR9RFFZDxAzHdiiqLWSeSZSfqevYpoVTNVztdotet4Np6AwGfXa2t9jd3iZLE9nuOjaOZaIrqHs2aRyLAsCyaDRqdFpNjEpeTFnSqNcwdU0KPMuk3WjTrDVp1ltcv3ad3//8F0XtoBRKNyg0jVLXwDCZzeYVF0BVJNhqYKMbGJqBpkQSrCkdQ9Oo+zXarba8ppSAyyxTKNme67G2ssLi4iJxGPHYN77J537v99CUYmlhgVZTBlGUQkbN05Q8E1Kx57pkWcp0MmF7Z5s8l7x2o/LVHjp8mPlMZJlPPfUUSZJw4OABegs9XM9jMp1S812iYM5v/Mavcd+9d2ObBlmakqYJlm3j+z6+7xMkGVEcc/XaVTlHLJu8kKi/RqNOkiZCyq/ViBNhkIxG00rZktLp9lBKJ05SShSeW0NphiivctA0g5u3NijzTDLPNe3O1zyfzujv7DCdTCiyinBb5Bw6fphzjz7I6QfOsrCyxEvnX+Hzn/63XL15iw9/6EMUWY6hdB6+/2Eunr/A8uoivcUu/+gf/yKHDh/g5MmTvHrhVZ55/DHuu/9+nvvuc3R6Xf7qX/trfOInPsFae4loOCIaD1np1rH1FPKQ3/j1f8Fv/OZv0O8PeeDBd4Le4E/+qf+cx7/9LCfP3MXNjVs8+72nue/+46ys19gdXWX1oM2h4z691Yx7zrTJtWs0ujNyYz/BtCAaZOxe2GaxaPK2Q+e4d+k4D9z7CAoHw28x1wwSzaIMQkyl8ByH2WzEE9/4Gu949G3Y0ykN08GJY8I8pp/PCVsurRysICZPEzRbZ2u8g1azCLWYNzffpNbwqJsaC7bFwWabgwv7OXjgXk4cPs1q7zD7V07w3WfO49td7rn7QXb7EU88+yLr95zlxWtbTDSL/a6FkZVM+wNMw5B4PNOoGAwKcZuWyMlf0k17qJEi2c2Yb0dMd2KCQUrYj1lwFzi1fg8P3fUA9x87Q1tvYk0VWaExt2ymts3UNfEKi8hzGZoRG+Euf/8v/EVqb1zjnvUeh+ptgjDnjZrDd4uY/Mh+MreBjU0ZpeSR1GBWy0M5esU7MThy9AjveOc7JVbUNFlbWZHzpNXk3pMnOH7ybm7dvo1hCm3ZtGwWl5e5tbGJblgy9iqRM6M6T6VykK/7jjKnUuyADCqrd+78Gfn4ovq51OTy/70UEpeiyKWGLwu2t7dZWV3k5Mm7APHxlsgQUT6uGoju3UU0RVklPJSFJAhIUyZcIIVECeZ5QbPZ5K6Td3Hw0CFmwRzHcXBsAeEqTaJPsyxD1zRqNVFVFqWAAos8pwSCMJR7a5LiOR6uZXP+lVfY2t5mdX2NWRjieB7fefIxlrSCX/ipn2Tx8AHenA7Y6K3jej0028ZWMZ1Mx0lATz2srkMQBowHI7Ik4fnnn+dHPv4xCgVqD38OFGkKCuJ5SMexyfsbHHGh2TWg1eDFSchofT/1XMdIItBTMBV6qWEUuqhcdIN6Q1IjZrN5ZS+U58m2JdIpiiOKovo6PY96vS61NiVZJuk+lmliGtL4AhR5WtnF5Izft29V6nHb5OD6gT8aze/jzz2LpiviOMJ1bQrySq6WYZr6ne2Y59eo12qVFFHHdhwhzhUwnwWywUgzBoNxtcWK0ZRBHIs5fzYLiKKUogSlxGgufrdUgDtZRqlKShRFXsWVUAo0ac87VsXBlCCTqCKn2aiztNAhmE+wTB3XtsgyKX7H4wkKVQGJFHEoUkBN08UPp+vU63WiKOTq9etsbW2TFzn796/TW+jR6nVEvlnFnywvLpFEQgTcvH2buu+zvLwkRTQlpiNSwsl4zs2bG2RZxtrqGuPxkP5gl3a7VRWEMJlMqddq1BsNLNtmobdAGImMtdlskiWSA5kmCXW/xsLCAo5rkmUxdd8X4MpsLgek0nAcFygFbNLrYlni96rZFp1WG9/zsU0LVfkNbNdhMBz+YPKjS/Hs+h5lWRKGUUV1HnPp8iV836fVat8BFykkOsW2JevVr4uHGBRBGDKbBeiaBGiPR2ORvRYKx/YY9Edsb++gawa7/T6j0bjamk4oyoLxeIRt2zQadQb9AUmcYpgO9UYTz2swnsyEJF5BYxr1GmWRk8SyybItuYDLEuI4YXNjgyiK7pBKBVAkjZ9pmbLp9Zp3IGZFKX7VvaiRK1eusLO9g67rNBrNO7Cn27dvo2sGrXaL7Z0d4jih0WgSVPJoAU/pAuLSFUkcoZSOYQjczbJsgmBeNYXSTFu25BgqraTd9Gm2Giglma2aJtnSRSFe6qIoRc5TxReVVeSIaVoiE7KkqB0OpemeTudiKchLlKajKfHpp6nArtqdNjVf6NmaplhY6NJo1PA9F6VA16RRl1tmQZ6Lb7fb7crNx3GxLAfDtDANydHWNEUURkxmk8ovLpmzeZETRQnT6VRyxJOUKIyJo/QOhMJ2LBqNOqZp0GjUhQg9mdwhLpumTZJK1E6aisRW0zRMU4jbs/mE6XTKaDRhMp6jabI9NqoYEc93cF2bkoJgPheYlCVDGJDNVpIIlMK2pOAuqmiJssoa3isYDMOopNgTsixlMp6wuzvA0C3yXKT8SZpV3zfx62Sp3MgtXeB9jUaNteUlonBOkkQYhsgzk0S+P72FHkVZYnkOy8vLWKbDm1evibTctCnLktl8fie+oSxL2q1WNehQ1fOcYNsmtVqNbqdNs9lk2O+ztbmJoekE84CN6zdJ05g//OqXMZySn/oTP8GRYwdJ8oiyGhbceZQ/6HbvtLZvqZb+z2p+i4pIriuxs4x259TsDmsrh7CNGgcPHKUsSi5ceB3DEKl8WRYYhsVkMkVTistXLnLw4Dpra2ssLy4ThxkvvfQqZ86e473vfh9XLl+GqsAyDJGIlaWQvVWVSalVudVZllZbEYFxOY5Dp92W4UXNJ80SJqMR49GQMJgTzKcoCtrtJgf2r9NqNTB0jf7uDpZliZKglBeHpqDZqNPrdMizguWlZVZX9vGF3/8iWV5g2g5pXtAfjZmGAWmegybQyoKStIK2mZbkL2ua3G8Nw8DUDTRkKBFHsSQGVPGGYimS3PAsyzA0kffXazV8z2Oh2+Xy5Ut8+Q/+gG89/jhvvvEGUGKbJr7nCU+hKMirgkrXxD6QJAnj8YgkSeh2u+KvtC0oS6azGbVajTNnzmA7DtPpFMsy8WyLb3z9q3z3uWd5x9veRp5JTvt8PiOvWBqGaYBlURYlG5ubItHMRW5+7dp1bty4wWwe4FcwRk0pDMPi4sUrXLt+nelkzmQyY2e3z3g8pVarU5aK+TwkzeScLApFrV6nLAvGwxGbmxtsb20zHo/wHJdupwOUzGczdCVblSAN0S2DVqeDMjQajToHjx/nbW97G8ePHedv/c3/hn/xz3+VP/j9L2BbLt944hv8i1/+Zzz+rcd5+fx5vvHYN3nfe9/LS6+9iud5PPjQgzTbbb7//Rf5+je+wXDrOo26zaXXX+VLX/wiTz35DN/97ktomsNf+Sv/dwrg9LnTeE2LZs9l7UiLwfQ6yoi4977D2G5Bp+uxvn+ZA/tXabWaaGhEQcxsEjKfxrzwrTcZ3BzwtnNv550Pvpt7jp6i3V6k3uiQlaIKLBG4Xp4WNA0PDWlUbN/n/kceRCURmm1BKeoaQ5PX5MbWJv/of/4F3vG+90mhnkkcYlEN+X77tz7J8aPHaNabxEkqw65CUSpZpHi1Jrrp8KEPfZSHzz3CqRN387bT7+Bj73wvy61lVu0Wj332D9i+scOJI/fRqi2jaTXy3GY+K8kigyRQJIEii01U4aBKl1rZoFHvsbiwj/W1oxw/di8nT9zL6XvOcWj1CCvdNRzLo8xE6jvVSzJDIypTVAlOobBjGBOQJCG//ku/SO0rz/Dzj76L03cfYxYlZO0uL88ncOAAqtEmzTUsTSCVcZ7hNjxm0YwXnnsOx7D4yIc/zNmz54jiGKUUcZpy8/YG4/mcMAyJ84KlxR4vvfwKjzz6KI1mE9txKXIYDsegdNI0qywjP9zIsnd8V+d0WUEQy71s3Lc0vns1d6n24IZvbX5FyVOWJZoCv+Zx/do1lCp54KFzOFXPAGLL2JNUVwIgsRyxF0soDA6zgqDmWV7da6VfsKrUmNl0xnweiG2n5suiwjAokVhD25H7oa7rFJk05HEU0Wq1eODcOd68epW8yDl+/AS2aZJnAsWt1xt0e10sx5Z6VlN8YHU/BycR94wCsk6Nm0VKue8kym5guA6FCqSOLHJSq4bfsNm4dRvfddne3OLmzRu8973vJUxjdEs+/ztD1VSGhMPxkPbNNzi53MM2S26MYm7FUK6ukU1mROGUaR6QlwXBdE48j/E8F003SNOUsqoP0zQliVMcx/0BjFVJT1WryTIhTVMm0wmGruO53g/f55RYwTSKKlHCplXV+XmWsbq6TKfZ+U+m+VVRFL11FP8f/Hj55Zf5hX/5z2VLVoV712q1O01pmkrTF8cxaQx+TZ64eRAAijCU/F5QchgW0gDruk4STfF9nyyTnD/QMAyJGzItG9eRgjpNE+IkJi5+ANDQNPGA5tXkpiyFEkopEjJN1zE1RdN3aXdatBoepl4wGQ/Z2b7NfackD0xTGpcuXwE0XM9DKzXJbzN0TFOjoMDzXKazKZubm2R5jmU5rK6uYlsOmuswGo2hVCRRQpbm3Lh2nSRJ6LRb7F/fh+e5WIaBaeoECJXzxrUt4ghazRZ5npGkIUcOH6AsCxr1BuPRjN3dIYuLC5RlieM49IcD2SAWkq3WrNfRlGI6HGGbFr7nURQhC4st4jhmZ2eXWr1BlueEUczS0jK6aaLrMsWezSWPsZhO8Xwfx3VpNJrMowilabx+8XWuXr/O+v4D8u+120RRdKfJynOJ7IiiiO3d7aoBaWI7Dlkm8gnbtrBs8YLkBUznAXkOw9GU+UxeI81GUzyRVbFbpjCZjInjmN5Cl+lkTG+hx8bmLYoio9frMptNWNu3xvLSEt/77vfQlElvYbH6N2KKUsO2Xfr9PkWZs7TYJQrnDIe7LPS69BY62LZ878oSxqMpVIeryPZs6nVfSM5RyPbONlEsEVK2bYmcPwyYTWdcv36dm7dusra6xsGDh9jY3KTdanP75k1mszkHDx5ANwxu3LhJzfdZXV8nCIS8p+tmRQgWmazvy4BiPp+ztLSI67r0+7sVBEImoZRlFbUCraZLlotXdTKZoymdTmeBeRARRRlhGEGp4fkScD6fSki657nYto1pmQyGQ9I0q5qtAt2wUOjUajXWVlrs7u7KlijLK6JfB99zmc1n1GoerieKj+FoQJFL/EEcx2SVl9F1fWzbueOVLQsBdmUV/T3NY1S1WdY08cXW6jXCKpokq6wOILV/lik0DYk3KgQGJBFG4uU3dJ3FxSUmE2mmTcslDBLm80Ryew0dy9JwPZN5MJEmNsmJwhzfr2O7lgCklGIezCTHVyl6vR6GYRGFEXEsRNrZTKLKNE2I3LVq478HuMqrHO69LaGma+RFymw+RtM0lpeWqxg0gd/luRQVZVkNLpRIynSVYBkahw4d4OD+fczGA8m1LnKUKtENA9d1qTcahFFEd98SBw8e4tq1mxV8S6cshSxblJL3mOUZCwu9atLb4urVq2R5hud7TKcT1tZWWVzoMZtOeePyJaL5HNd22N3ZRsUZL770fb7wud/h/nee5b/8a3+RMJmSazHKEMZDdRxDKVN+RTXFr1a/cmS/ZZPAf2TzqxLKoqThNWj4Lc4//wZvf+B93Ly2QzQrePjBR4njkG996zEeeuQceRJhGAaNRocoyRiPx1x58wKOJ3yCY8eOEswSfvM3P0m91uHWjWuMhwOiKGJpaUkKwSrDuXzL4BUkpaAoCpSmC9CskovZrotumERRjG5aslXI5DUSxxVwyhYifaMpyoRz584SRSHzYMbu7i6e5+LYAl+JQynW3vnOdzMez/hrf/W/5o/98T/B4tIyhmEyGA35/ve/z9XrVxmNR3hVE1qv14Ucnuc4tkWZSwRXWQpEyngLpTwrctkKZBL/lRe5QIBiyYwUIrioLUzTICtLGs0GlmVx5Y0rTCZTegs9yrLkxz/xCQ4dOkS9Ua8Gsg6TIJAtji52BU2Tf9swZECpaTrtdpvNjU2iKKLZahEGAb7n8Nf/6n/FRz/yIU6fupsiSyiKXCwuus7CwgJK0wgKGA6HTKdTwiBkPBqxvm+d6WTMcDBkodujUa9TFAW1Wo1wFnHr1iZZljOZjDEsKbQty0TTNXzfwzBNXM+98/0+cHCNldVVtra22dnZZTQaM5lOqTeaFEWB79dZW1tj//4DFEVBbJeSB55VMTu6xXC3T7PeJJqHXHj1Nb7/wgs89+xzXLp4EWolq2trfOiDH+Rnf/ZPsW/fPna2dgmCOWVR8sorr3D/uXM0Gi3+9t/+29y91uRnf/Zn+eQnP8uNWwNOnDzL+z/wUUbzKaWhs7jaZXd0m9evvMTW9ibtRYsjx/czm05ZXV1h0N+lVa8DBbPJmJvXb6AoObC+n3c98C4u37xEfL3NZz/zGT77mc/wt/4f/w2//uu/jmVZtDoduouL2J7H4soyq+v7+OAHP8Tt779GmMXkdonumbiOQc0yuX7xCmkQYiiTd73/g3jtNsp2SZIEx7JRRVEdBaWMuBREeczrr78KRcG9d9+NAWi6yzTMKBSkZYHv+qLGCGKavg8F/LO/+3f5S3/5vwDXhiRhkMY0F7sUKJ59+XlO3nsPhpKQNNEjSdhPJvtPvDQHU5emHoRon2UYhcI3bfK5DIpsz0eZJgNDhu9JFOFpNg3Ngs0xn7z8OEpP+Mf/1d/k743bpNmU9Y/cj/vQ2/j+aMh4pcVOp0USa7SdLtEgpFarMSsTNEvjme88ya/94i9yaN8BfulXfoVGo8n169dZWVmRmieXOvuJJ55gNp1x9uxZWq02H/vYj/DJ3/4kmmFy8eJlhuMZpdIxDZssL6VRlbmo/FAiC6c7jAZpfvcGYXuPvcYXoFCVWqwKnftBEyzniq4pRuMhYRDQajf54IfezXA4pNvtkBc5jXqtGhzKfULuFQVKEyq0UurORtO2rarpzQnmQUVnNlAVjDJJEmG6VAyIer1Ov9+nrKKEhv2BXPOBePWzLOPokaOcue8+rr3xBt94/DEa9Ro3btxgYbHLdDpFN3TQkf4nS+n3+zxys4/xnRc58MYNLjy8j/rH3ov70I+ROD1s20ZlW5iOIkxitPo6Xhkz3t7F1A22bm3QqNXodLuM5lMMx6Y/HMhQ0fGIZ3Nu3LjB5tYt/vh0k/tO30Vfi/jGlQHGymGyXg99a0gQBAysEsu2yLIMrRBYV1GUzOchURwBmvyeblTEfJ0kSSWFQNPuDAGD+RzLslhdXaM/6BOFshiSRaPADFsNDwUsLS2xs7NNWeSsra7K5nflIKdOnbrz+vj/5+M/avP78uU3flCgu1L0JmlGloshvNFsQakJoTXLmAcBURTLjT/O70T9aJoFGFDqRLHEM5ToUOromoWu2+SZbKz0ysNLtdEFSEoJtd8LurYtk6IsKvhQUVH7ygoKomGbBsu9NqYhGyxdlQz7u6RJxNLSInmWkSQJ8yDAcRxqfp3d3SmTyYzReEKJUFrnc9HGO66N67q4rtBh8yKlKDXCICJPRa6poUiTBEPX2b9vHwvdLrPpmDCck+cJyjYkBigtsSyRSI5HY8kgdSzG4xGz2ZyrV69hWw7NZpvJZEoQhuzs7opEtvJq2bZTQXUyylyKFI2ctdVlkS2jGA+H7O7u4li2bHZtq8qDLImjiGA+o5hH9LpdXNthNpsxmUywbZsrV98kKwr8Rp20yNAMg3kUCm0vjrEqqnGcxNimxXw+x3VsKPeKdg3HdkizmLzModowzuYBAsxTJEmOqZsyWAkTKBWOXQc0bMdDKZHJNhoN0iytchZz8aqqsoL9KGp+l25viQKdWzc32e0PhDBelPieQ7fbpV7zq6+9oNaokReFFCmTKUEQkCQ/2DLKhtJkNBJPqaYU9WaX2XTG7u5A5MGlRpGXNJptXMej2Wyxf/86vufhODa9bk8O36Kk1eqwtLTMZDKj3epWZGaHNI1JklA2jaZFEsmmD6Db7VGv1VEKwfNXubwlOZpe4jgmvucwnU3J0qwioYtMVtPM6qArKEqFrsshGEcCjQJFURTMg4DxeCJQuVKAXIYuTXmtVqfVtJhVERiqujmIXcAhTcXjvVcU6poiTiIoc/JCsoMty8LQdYF0RTFhGBEEkWxwY4EnZHmGoZsCbSpLWq0WSkn8SFo10AqRFst9VxFFociilMSQTCbj6jUdkyQpnU5PmshCEUaRnDdxSpbmohopcoJwjqZLvrihm+i6JV7sdE6WpaRpxGw+leeszFldW8EwdfFWV7LGNEuhlK1pXkjDtxffVBRVznYuIDbTMqvNsU2el5L9ajlEUUqa5mjKJEmkAS4LhcKQYUGpsI2UdqtJr9PGNhVZnmKZBkkSoTTwfA+/7lNQYjk2dq2G5/lsbm3jOB5lRfFOU3mObcchiSMOHDggypogYjweV/4giyxN6XY6KEpGgwGz8QSKgjgICWZzHFfney88S2uhyYOPnmX90AppHqGZJaWS1y+U4h1DQdUY3mlnq8Z4r3ng/4Tm17Ik7so1G0yHCVpR49ih09TcLp5T5+KFS1y+fIlOVzzTlikwlT0I2satDY4dPUqv3WZ7a5cbNzZ46qnn+Oxnv8CFi9cwdI0jh2UQuCcbk4m4eNOKskCJ7a0qBKVgNgxdiLq6Rlnk5GkKRSY5wkWGpYPnmHi2ITYUDYos5fbNG/R3trl98wYaJZ5tY5sGdc/DsQTc55outulw9OgJXjn/Kt/93gucfehhdNtlHidotsOxu+/mxD33UG932dzcZDydsrW7i2FYuJ5fDVx0KLVqUCEDCyrliEhBBUjnex6WaVJkOWkUY+nGnbc8TdCVkKPHo6GwLhp1Os0WnuvwxuXLfOn3fo8nn3gCU9fpddqYmoblSsyPZG/LZqHmS3pAHEVEkfjfgzDA9VySKMLUNaJgzu9+9tP86f/Ln8I2DSF3V/aHXq8nw6ei4NK162xv7xBFQirtdDosLC5hOw5lUVTRb+JLVprGdBqSZRqGaZPmJa5boygUUZxRFhqj8YzxOGA6DZnNIpKkwDIKmvU6ZV4QzOakcYJr29iGyWQ4Esl3mqIDjZrPPJnj2uKnHvT7lGWB60hTXaI4eOgwp06f5cMf+zhurcGHPv5hfuZn/hRve/u7iJOM4XCC69ewXR/L8bjr5L3EaU4YJ6yu76fTqvHVbz7G/kPH+Imf/hkOHjtGlCe0F5o4jYwXzj/BhatPY9VHnDjVot3R0QnxHIVBAWnJdDdi480BetLiviPv4uFTP8J9R94OcY8LL4z4O3/n7/Kud76fP/fn/gvuuvsejp44wekH7qeztAh6yXQ8ZNrf5Vtf+hJnjh7jV3/z3/Ar//Jf8J3vPcOX//BLfPrzn+af/ta/4Le+8rss33uYL3/7Mf6H/+Xv8qnPfIovf/7zfPnrX+GLX/4CF86f59DSKk9983FuXL7Gxo3bhKOQL33xa7z+6hssLx3gm489S7NRp1t3cR2LXOUYmsE8mFDzHGajIY5vc+jkEZzFJpmlSFxFAx+tLMnmc37nU5+m69fxdIOG0rHSAjMrsLICq8ix8wIjdikjyGPJ0jZLA9dwKOPKKmPqqLrDVjLh+csvE8x3WPRtuqaBHU7YuP4aX3v9m5jtks2tK3T/2Rf4eN+gN4m5smrzvRMnuG5a1NYOkiYa3cYi4TxGq3nEekmsFWg69HQH+jPuO3uWh97xDgbDISi5B8VJgut7RFWMqNI1Xnn1PJPpmOl8Rn93RBjGbG3vUiqNEu0Oqbw6eeXsRn4qw8q3PKrzTtNlIP3vPiQnXc79H/4/QIlhaGxu3sa2TdkS9hriSVcIfdmQ7a6qNr6ANL+qUqhoemVpdO/U8I7jVosLGQpSnc9pmmLbNnoVkRkEAcE8wHEd2s0WQRhW2ccazWYTSiHyP/Pcd7m9uclkOMIxLBzLZtjvY3sOlu9IA5jLdrTb6bDwvacpnnqOI3qd8584Te/sI1jOErpVQysVdhJjlKCSkq7bZB4F3N7aZKHb43c+8xnqtTqNZoMkS4QZMOijKGlU8UvJdEK8scknvv8y3jzDMHwus4/awQNkZo5SMxIVMfdcuppPza6hmyZxnKJr0iMMBgMmE1Gv6JpW2V72FIWyoMoq64Zu6DQaDQzDYGdnhygKsCouiaZXC4xkjue7koIzGdNsNiSKNE1Z6Cz80dj8/rf/4JcwDQOl7ckdpNhL4oTxZEqj3pQnI0sIwpAslSm343iEUYKhmySpgGdAkeUiPzT0TIrZgorqplNU0yfdEPpzlibkFS01LsUL5Xoif9F1nTSWmJCiKGRDouuYhgSWe5bFQrMOqsR3LaJgQhjOWFzo4Ps1iiJnOptRlArTFN/bfJYzngwZDPscOLCPesNlNBrQW+jiuQ6T6QSq/ML5fI7pioR1OpkynwdoaKytrkozXmRowHQ6ptms02jUiAzZmEdByeatAbPZFM/zaLVqhOGMOA6ZTefYlsvy0hqgMZ/P8es1oGQ0HmHoOrWaz6C/SxyGNGo+dc9H13W6LQ/bEvliq92Rb6JSNFtyoc+CymeaFWxvb5GmGftaHfx6TcjcmkaaFxSq5MatW2z1d1heXUPXdXTTxK/VCCbSIHu+z2Q8qiZgGev71kAJ/a/ZbkEljdkebGGYJpbtUZRSbEZRyng8RddNWo0WWkWdjcKIIpPYBdMymUxGzGZj2p0Wy8s9bNugP+hj2wYrq0vSpMSK2zf7TGYzkjQlSTPyssR1HCzbpF6r0ajXcB2Lna1N8iKjtdCkLEtpdsKEOI4BsCxLJvKl+FWzLGNxsSfQpVlxR0pu21KwTacz8VAO+tRqPg8/8iD9wS6z2ZQiLXnxxZfo9RbpdDrEScobV97k4OFD0uS1m4wnY6JIMmeLTBEFaeXLianXa3Q6LUxLx3ZMmXrnKVmeoRSYhoFtCRU6CEKiKCUME9Ikl0FSDlkuMTllKbcfTRUoTW4mYRhRVjEPeVFiGGY1bFCUpaLX7dHt6MRxTBwLkA40yYTOJRtR08AwNTxP/HppmmCaJrOZ0JnjOKUsFHm+p9gUwJf0PIqizDEsnUa9RhDK1sv3hRWQ5zlZmpNV/t8sE9hXmoqf2DB0ijxBKbFQKPaGYjZLS8sM+n2iKCbOUspCJ0vlzmw7NkWR0u7UsB2DsDqzFBZBEKGZMkjzPYlFAIiTiIMHDpKmkiW9J02ejCdkaaVCqbKpqVS9SlPSoKOwbJG3gwyOtGrKqmk6YRhVTYYMeqo/TVmUd6Kf2vWMQwcP0Gm3yJIQyhzXtYmTEL9ew3HFD51mGcurqzQWF5hO54yGI0AjzyXX19BFeo2CtdUVilKex6tvXsd2HPG7FTm2ZbF//zqT8Yjd7W2i+QxLN9i8fZv5bMaz3/kWly6/xsd/9GPc/8h92DWNggSMnEIVIn8DKBSUAoMCKWDkTJIGmB/87/+w+f1B+fSDH+EtMCwtxNRsLFo8+fhznDrxCKdOPEiRaRRZyWw25drVy5y67x5sx8AypNDJEtjdGXLxwgVOnDhGo+VTKsV4OuGv/td/k9W1Axw7fi+XL7zC1sY1ptMZ9ZrP4tIStmXheV5VEO5J80SRlCQJtmMBAk8rC9m4K02jqORje9efUko2x5rI6XVdJ88L4ji6k2cuHmxFp9Oh2Wxg2zYH1g9y772nOXT0GP/T//z3uHF7k5/46T9GWpSUlSxx78lTSmGSE4cR21tbbNy+zWg4ZLi7SxJFOKaF6ziSmFCpqZQmcvI8FyuLZUkOaBSGJIlc67IJEB++YRqkpdD6UUqy05XE4xhGFWMWBPT7u+TVpnXf4cMcPnKEw4cOs7yyUvn+JKrO9Tw0Tc4goVzLgIGi4PwrL/Hs00/xZ37+TxOHc/IsZtDvY9k2nu8zGAzQDJ3r232KomA6mVKv19i/vh/HsUmimHAe3BkEZ1mOY9uUucF0EpEXBWEYiP1Dk9rCME1GozFhFEJVB5imSbulcfDAQZqtJsPhkCRO6S0sMBwMMQzJzg1CUX01m03suo3junQ6XSzLqZIKRAmglC7xY0rsK2UJuikKq71rQFQFQuP1az5RGOH7XjX41LD1amtHQZTM6A+3UFrBaLKDbpXoJnQXWqBlKFWQxQXBKMQ0LIpM0Wsvs9hZo+636dQXMDWhhudpxn////4fuX3rJv+v/+XvcGh9Bb0ElRUoVaB0RZTF6KZJqmXM5lN2t7eI4pgwSemP+pR6ThTP2dq5RZJGtBp1dE3n5Rde5uJrlzlx/C48t0a7LsW379VotTq88Pz3sU0XVWqYusXa8j4moynX3rjGRz78EY7cdYjVfUuUhqKQI4giybA1E1PXSeIIzbMZR1MKU8OzPK6+fIUTd58kzWJSBb/9yd/iIx/6CE2vxovPfY93vuMdKAVxlmLZNmmiUWqiLsxULrwNTWFoSJSeVvLkd55mZzqktDTmyYQ0mrPUbNLOFUrLmRBx9aWX+ew//i3+yi2f+7Ia9slVrv6JB7h28gH8To9xf0Spm2iaQao0Ukp004As47knnuCj73o3rtLIbYO8ovdKLKPUxY5tU6vXOXnsOFeuvsnjjz+OUopnnnmWc2ceZGNzi+Fogu34ZBV/Q1Wy52rCfOe1JufUD0ue5ZyrFJf/zqPUJI4IlBCfq9exrsliyLZNbty4jmkZvO1tj9JsObSaTYqyoF6XYb9SoizM5KaNVkEFpcE1SZOETqfDtx7/FtdvXOf+++9nbXWt2mrKvVjXdYpchlthHMnXUFSD2bJSmiEsnTiK6Pf7rK6s8PCDD3Hh6lW+/eRTLDRbjHd3MQydJI/59ne/w/K+ZSxHbCj97R3yKOZdX/giXNvhbrPDN/6fH+fcuz5GHi9Q2k1KTVGkQzSzIMszlrr7ePHKq3S7XbS84J//k3/GX/zzf54ojnBrPsPZmM2tLZr1Oiu9BcbDEdnGNhuf/jwf+8YfojkaO+99O7fe/7Po6z3KRolXjEnTlM3UoBs7mKZFfz4hrqTwm1tb5HnBwsICcSKxolGc3KkFOp0ucSiLkFaziWGahEHAPAgwTZOo8j43Wy0818XzPQy1R34WKbjrusSJxGY+euaRPxqb33/7uT9kPp8TRbHEbhRgGBYKjTxXJEkBZSURjFOUpmOYFkVRSiNSCPlN8lJ/UPhSSmAyiE9x731N+8F6PU1/kM3ZaNVwPTHM7wXZq0ouSaXd9zyXXq+L73uUWcaVSxdJ0xTfdwjmMxYXutQbNSghzTIxgitV5c9G9PsTwkg2O3meYlsWC4sLZFnGzu4Ok8mYTrvDdCLIc6/eZjQa4Xk1giAkDCLa7TZxEjObSLai67o0G3VGoyGzJKYsSmbTiOFwKk2FbjCZjLAsg/X1dfK8YHFhiSwtuH7jJppm4Ps+YRSJvwHZcGlVQbMHQvFrvviZ00S2soZOWcpgwfU8dEM0+ZPJhIsXL6GU4ujRIyy2u9iOLS/4OGIym7K1vc3ucIBX86jXG5i2hVFRLG9cu4GmaTQbTW7dvoVt25w9c4Ysy0mSmCgMiaNYJm6GXj2fJZPxDE03cF2P+TxiY2NLgExFiWmIj7W/u0uWyGZKiKEiedINkQ/W6hLg3Ww16Xa75HnBYDClvyvezbJUWKZVbSLF32BWYCyqTYKmFLptoGk6jWZTPK6ZBNfruniQLcum3WrS6XRQCibjMYPRjDIXiX6W5WiaWTVlGePxBF3XWF1b5dbNG0JgbbS5fXsDECjKfB4QBCHNZquKGNKxLPGqWpZBEMQodMqywPeFAjyZjNnc2iAIZiRpgmHoNJoid59XmZx74K4sE//i3jVWlFBUGcV5UYj9oCpMZaMoBZRsdTV0zajy4KDIwbJtsnRKq8p9zouCJI6ZzWZEUUi9XseyTQb9PpPJlDAMmM6moCDNUpFeJSmO4xDHCbpuiM9c1+8YiQR2JTLuNEtZWlpC1wXUEMexbMFLUEq+N0ppd+KDHNui3qjhuQ4g1gCzgqIpJQOgMIpFTpzJ89Nud+QsadTwPIeyzLFME9fzUYgEKMsTsiytAHO+fJ4VcE7TxBPueT66phPHCVEkQzxdr2KQAKWJ5MgwDQxTaM5KE19NiWQqi+xdl82bkkxpSlWB/qRhsCybEnDNlF6VN67rCtOUgnww7LOwuEin2yHJEhzPpdnu0Op12dzYIs3EciJ/r/yduiYk38WFBaazCUVREAbRHUKvaZks9HpkWcrtmzfFS5kX7GxtMR4NGQ/HfPmLv0+Uxtxz3wlO3H2ErBT5uuUY5IXAR+Q8l0Ze3cmurd7e0rTutft7P9xpefdAJ3vbhztN7l6D/IO/Q9M0HFuyo8MZREHB2Xsf4fnnXmE8mtJutdna3ODY8SPEcYRSkKQRlmURzCM2bm9xYP8BNjc2eOPqG3S7PYbjEZ/53c/z8z//53j4kXdw9twZPvihD/Du97wXzTB4/vkXePnlV7hx/TqlUriei+N65EWOYRjU6nWSJMYwTYHnVMOPNE1xHPH460pVZFSRhWu6yO1VFaNhWSau41Kv1ypWgUUcx2xvbXHzxk1uXLtBGMbcuHmLp595hkcefRvNbpcMoW2XCkol7wMYuhS4nudz4MABjh07zvHjx/E9nyzLuXHrJpu3N+R1rMlm3DANTFN8s2mSAmA7DlblF1ZKyVbAlgGYtcdTKMSGkKUZRSZE+rIscV2HxYUF2q0WtmWDpnjlpZf49Kc/zR9+5Q/p9/ssLS6xtLSEYRgCbCxEPpplGWksUSqPP/4NPvT+D+A4FsFsShDMGQ2H9BZ6ItWLImq1GqN5SFlK85hmOc1GE8uyGA0lu1fTBFAGMoBI4pzxZM5sJlT+vaxxlIZp2qRpRpwkmKZFu9PF82tQRly7do0LFy4wGolXLpiHRGFEq9WEshTKqmEKULHm0d/eJZwF7G5voVB4nkej2SROU6ZBQJynlJpCs03SeI8PYYiap5AlRFbIYKKkZDoXi4ZhmdzcGnNtY4dLVy+xPbpBrVPit0tq7ZxaQ9FsORRZzngQMuzPUbHLyUNnuf++Rzl15AHWFg/R9Hu0vC56oWMqA0vT+bV/+a947ZWX+OV/+ksYiy10XZHEIa6uoZkKlUUoE7794tM8+f2neeXKeWbZlFRPCc0Yq2VSOjmGB2E8plW38S0NS+Wsry3z9nc9wtL6Au3VDveeOMjSShu/V8PqeSweWMZqOKwfWBfGRJpzaG0fP/3jn+BrX/oDfvGf/UM++GMfouHVCeczzELhuXJOk6TotklGjum4hFqKoSy+8KUvcOjEUXJDoHD3nj2NaZu8eeVNfukf/xL3nT3NS+df4djx44RxRKwrChPCLMQyTSxDw9BLdK1ge7DBt576BucvvoJTs9gebzMvZ5Q+7KZ9ji53uXLzAqP5Nu2dKfnnnuPHih4n3v1Oivvv5s23H2NaX0ZzXLJZgm04hLMAPAvTllrg1/7pL/Pl3/4UNcfj3AP3U5omSV6JsvcaUyVqphs3bnD12jXCMOSBBx5kbd8q169fw9BtRiNRNpbI4Fs3TKnL9+7LcgVXZ7g8fnB2/+8/BEgrf1arMrXLSrpeq9cYj0ZMJiNWV5Y5evQIjiMAKs/zsG0LQ5fFV1mWpJls1PU9qK1SaJWqsCxLFhcXee3V11hYWGBtdY0gDDAMqe00TROLRiGeYNuyYA/0VAFLsyzDMk3CUHJ9T993mrrv88rFC5RFQcN1yZOUosyFN6MBmpz1ZZox2N7hr/+X/zfO/3f/I4dbbRqtRV778Cka7VUaRgdKYZNkmgyFbdfDyBWjaCZ8kCzj208+xbvf+S7pOYqc7d0dZrMprUYTS9fJ0oT++Qv0Hvse75oE+GHJzonDZI+8B2ehQ6JFmCrCdmxSLKxQI0tSEoTvMp1OGQxHVd3iUW802NreZjwe43kurWaTJI6ZTCYoBd1OF00pbt66SaPRIKoAWbZts7S0JBRoTcM2FTs7O3S7XXq9HoPBsPJrl6yv7PtPZvP7H9X8fv6rz5CmIjHUDZMgiAiCmNksJAhSkrgkSXKUpgNGVcBXzW61RSpkmFS97V2kVWWDwJGoXBaqKpJE0pxRqgJdV/g1E8cymIyHKArKIgUKuu0mlqEJVKrI6bQaOLZJliT4joemy4RdtlM6mi4+paIUGuZgNGFja5vBcILjeMRpgqZBlAjQyXUddnd3uHFD/HMLC4skcYahWzi1JsPhhLyQAt11XNI0l+zVuRDmXM/FME2GwxGbffFP+l6TWq0tckvNIAjnHDlyRJrKZgfTtLl5cwNNM3Edj6IsyYsSz/dJ05Tt3W2azSau4xIGAZ12i+XlZdrNJmUuUS3zeUij3qQAbMclywsJXO+Lb21ldZWlpSVm4Zy0LMDQwdBJi5y0EKpzu9OhRDGfzykqn3cUJ6RZTqfXk2ljUdDtdrEdIcd5e8TkVksk6RiEQcp0GlCWOppmMplITmy328HQdeI4JEkiijwnTsT7WbIHjZEtQBCELK+sYBgmrusThglRlHDzxhbDwYysKGTaR0lJgW4qWs06Csmd1TWFbZpCLa3bladMEQQBRVmyBzzIy4I0SXFsG9/3yNKE3Z1dZvOEer11B3LiOn7VvIPn+3i+R6Pho+lQq3nouoljuVWZbuD7dSxLvK9FUbC4tIBl6xgm6DpEYSy0VU1ey1EcElcUPs+T7OfJdCry5cpvmmcCmQqDBE3pgq3PcvLquUjShDRNUJrQinVNwzBksCT/jnhptMq7l8sLuSquNMJggG3bRGHMeDxhPJ4Qx+Kt1A0ThSb+3ky2s3vFZJEL2VrXDHy/hqZJgWwahjTqeUKpCjRdk+FXFYsCcs9VlSxb03Q5V0oh0Er2rKLeqOG6NppWgiqJ4xC/5uF5LqoC2MWxsAIcxybLM1xXpOlxHOG4Fp1OA8NQOI6FYRjEcVIRtaVRiaOY6VQylW3bQVM6SZyRZ1AUomCQaBQpRi3LFqllNQ03TLFtiOxVptVZJo1hWUoGeRInWKYp8UhKpu5FJfGSw1Ce07UFn4VeB10rqdc8yjInjgN0w8Cr+TieRxBFdBd6LK+tMpzMmUyF7FsUQvIWf6aQNBcXekxnUxYXFtjc2MA05VowdI1GvU6n02bY3yVLE1QJ0XzGcGeXuu8TzmdcuPEiR07s46FHH6Ddq2PYJUovyBHokFRN0vjulVJ7X9K/+yjv/N5bPu6tP//hH4SY+0O/VxVluYFtNPjGV57h0YfeS9NfZqm3zGw2YXNjA6VldHttFFBrNCgVTOYBYZAy6IsPdHl5Cb/uceHCBc6//hppCecefgjD9cjKgjjLKJTG3afu4x3vfg93nzpFrjReff11XnvlPFv9AV6thmFblLqO6XgEUUyYJGiGjlYVB3ElSQQZ7En+ohDJpbiT5levYkTSJEVTGoZuYpk2ruPhezVMw2R7e4fvPP882/0Bb3vXu/AaTeIqCQG06j+FVkozTQUhKgqkobNsur0Fjpw4zj33ncbyPK7fvs1mv88sjEQ9UpRYjodp22RFSRwnKKVhmHLtgKqk/Ta6JjFspmFiaDKw0jQhRYtfPq6ynyWisMgzlhYWWF5cxDJNzr/0Il/+8h/w0osv0mo2Obj/AJZpyrWRplKylwXPfvtp3vuedxEGczRVksQh4/GIhcVFbt3eEOJzrUaSSea3aRjoShpdXROoV6+7gOd6lEWJQpHEMePxjCBMSHNRNEn+tkGWZ6RZRhSnArhzpFl1Xb9SxWloukmJxnA8ZXNzB9O2sW2X6SxgHkTUanUs0yYdj3FNi/0ra5hKYz6dksQx8/mcRqtGq9tEaSVxGpEVMXkkChLd0NA0iaPSjRKlZaClKCMFlTALB1y88gqbwRuYjYDFfR6Laz6NpommFxiaiVHazPoJw9sRLXOFuw8/wNtOv4P1hf0UsSIOEkwsTGVIyk0Rowj5t5/6V1x580V++k98iMef+CJHmk16LR9HJQThDpevv8xT55/iW68+yZwR7QWb4a0rqPEOd3kuJy5dgsuvE2y9SdK/yfDVV2i/dp1Dl7axPvc0q196gcYXn6HxpW+z+L0LbEW3CXeuU+zeZrzxBvnOTQ41HZaMnGMrTYxGxrAT8oc3niJ7uM3VG1f49X/wy2zvbvKVb3yV+972IG/2b5HUTHLHY66nBLMpbzz/IsuZRcNvcOzsaRq2j6ebOIXCK3Q8w2Z5YYGf/KmfJs4SijRnud3D0g0ia0pWTrDMgsHsNhduvMxTrz/NN89/i5d3XueJ15/CX3Zp9GwsFfPgKKcTh9z4/vN0L2/QGUec8ZdY3sg40FjmpmHzyo/ez1OHu9jH7qZpdNm4fJNGrcHGcBez5ZFqOVac8ul/8s+5/q3vsL60zN/4b/4Wo6ZJkudopfh081wIyGbFEiiLorIpyWb4tVdfhbIgmGdMZ3N03SQvSkr1g+xw7ozJ5B6mqAaP1UMh9bscuz/49bc+VEVSljtAlTZRpSHU6zW2tzZJs5h77rmbbreNaQmA0nUdLEuUJEUh1qmi2Bt+S++glMI0DI4fPcbNmzd47bXXUEpx5swZdnZ3aDSaokSsKMko8QlTqSWo1Ii6JurCoigwDUMG7VmOV/OxHIfxfEaZ50wHQyxdpyBnOBvjND0c1yaYjWlbNptX3uR7X/8mH5uE6LrO4PBB1Iffg663sJVTpURkTHyNhJJ6p80oDcjjFEc3MHWTZ598ive86113YHz9fp84DOi1mxgl6ID/9As8+tyr5FGIjsfrf+zdbJ48Qmor8rJAD2eQgR4WhJHGLIjIVUkYhgwGA0zTotPpUIJY/Cr7pOs6FBW8VVfCmVhaWmJ7e4uy4lkYZsVZ0oUDY1kWhqEz7G9jWyIzz/NCmBBKZzoLOHLg0H8yze9/lOz5P/9bv4BhgmkhmZSOw3A4Ig5TikJDU6ZcKhVIpbxzgYjsKcuLvcvorYMk2fcqkVvsSS5ksiO6wbLMyfMUlPy97Y7E6IikQvwBURiKBAjZCMSRQExc18NQBlmYkmYxlqlYWuhSq8k2sSgLNN2gRHHr9ibzMKLZaJHEQm8NwzntdhPPs8mzDKXkBuraDq1WG6UUo+GYzdEMpTQm44nQJXWd4aCPrsl2ybVN8iKj220TRyGhEmJaGiumk4TZdEqj3mBxqUNRpJRFjq6b9HeHTMYzWi3JTUTBZDqW7YkGYRjQatTxPRffsVldWkTTdEa725i6Ynl5ma3tbQzTZHNrE8MyWV5ZIYxCgiAgimNq9ZoU9XpJkRegqaphSEEp2RwrkZnGFbQlSVK8WoNbN2/i2DYLi4s4to1jWwwGfYo8p9FoMJ/NiOKIcB5gew0mszm6bpBmOUmWoZT4M3zPJYokEiqNI/I8wzZbKCUNb5olzGcz0iyl0aizf/++CrRUY3d3mzzP2dwYQClRP7qpofQS17XxfKE6J3HIbDLFNk1s02I4HLJ4eJWiKBkNh7iOX8nthaxnGiaT8ZjFhR6e57C1ucFkMiaIdZqNDnGckqYFhm4RRzGNZkOakWROs+WhG2CaGjo2lumy2x8Qxzm6ZhDFkrMcRiGnTt+FZWtMpkOKMiMOC5IQaXhLISUrxMO+srJMq91ka2uTfr+PXUU2RUEkzWZZ0Gi0yIuC6XR2J84kTlKRu1bbR0u3haicpTJ5LHPCSP6OPBfCsGlYUshpOhpjuU4KeR3kuQTPG4a8JjWFFO1KfKiq2vAVRSXdzIRQ3Wq1q/gukUtS0WTBIMtL0jSRr1dDPPqVn0jXDSghz6RY1nWDZtvFMDTx/hs6uq4YDQeUJXTabUzTYjyakCZChY4zkYLXa52KHj1B00pqDZdOp0GSxsymQTXEy0jSglarSRgGBMEcy7awLFNev2lKkmSoUtQqSZKCsqRJ0WWYsCeV1jTZgCsFlmWQJOI3d2ybWu3/x91/BtmS5ud94O/NN33m8eXretvmtu/pme7xBgOABEkQ5G4oVoa7EhmxH1YhQaQYjFitYrkiuaK0lDaW3CBFkaBZGtABJAAOgSGAscCY7pn2vq/p68senz7z3Q//rOqe4WC1oPRBgUTU4Ny6fe+tOnXOm3/zPL8napUJojioqoosk/zlqqzb8xB0q6J57JKoWSwMvV6HyfSQqipZ39rAKNCOgx8EnDl/jiCKeef6Leq6zTTMc8pcmu6qrBgOB0Rh0OaAN9y6dZM47pKmKdvbWwJSyjP2dncwdU2ZpRzu7WHKisVsxpuvv86ph0YMVrucO3cOZVdYbkPVFNQfjjkyRz5S2e7/AAH6Q5eRqgbau8TR4+MB6VGj29ZalqXhCJTV+suUZaEqi+l+ytW3d3j48pOsDU+xOlilrgr293cIQod+v8dwNJTNh4bx4SGT/TlNUbM6WiEIHFbWB1Sm5i/9v/6fKNfnj/47/y7jWQINcm+SOxyWkmGBpRTJcsH48IDrV9/jnXffYWdnh/l0hqkNURQyGAyI41BgUraNRev3QQBTWmQ8wsRorw8Xl007PT56BuW+KRuVqm747ksv8fTHnuWzP/ZF0qoBLRYFDFIcA8pA1chrTNQXApKhjXUx7fektUWe5czmM/bu32fn3l0O9g+YjMfYWuP7HnHr/cUYTMvcELK1oq7lvDna1tRGJN9V04jFoKpQrYxYtZsYS+u2yJJNVNXUHByOsVtgSxCGPHTlCpcuXsS1bRSG8fiQKw89QJ6l2BYslwt2d3YYjkYs05S19XV2dvdYlk2b5Wk4sb3NYr5AWxbnzp6lqWoWi4XEBRojTIfDGZNpAgpRZ9g2bkvFn8xmUtdYFp7vt2kGHk0j8mmA/b09yrKk2+nguq6otZoW2KNFwTLyNSdPneTsuXMUVcnhbEqaZxyMxwSdiP5oQBBGQpTVGtsKKMqCvMiwtIB56yZnvpiQlxlpNpd8Zs8lCAO8LmIzwKKpGqqsosorHOOy0l9h1F9lfbhB1+9haRuaqk1XEd93XRsUFo7tMF9O+D//X/40X/vqN/iv/sKfod+P0LbmjVvvs7W2hmfbkkuuamgqiionmmdk77zP4s3rOFd36BQN5WKf0UcfYeUTTzIPNB0v5u2vPs/D1pDdb7+KefMWsa1pTE3tu8R/8Y9hxyHzNJFkgtpi53tvkL1+g6as6a2vkG73MRs9rFOrmLDHu6/d4sUXvsd4mvBTf/SnWT9/liL22c8T9vb3CIzmZNiDmVCAvcdOsxX38Y1FeTjnW9/9Dp/53GdZ2oYFlUhs04xYe/ziL/wCve0BD567QOC6+I5D1ZR4sQeWoUoTbr34Gn1jM6os0qu3Wb96yC4JG59/lnPDDUrf5TdffJG/+/d+hf/8T/1nLJIG7yOPkvY6lIuCKhMVV1Hn1C5oV/Pm22/wD/7KX+Xw/bucWdnkP/1Tf4pTjz3Mrl0ROz7NMpPa9xiG6kmMna1ZJgKBWi4W3L9/H9d1uHF9n0WSiKS6brBdj6pqjtteOaYbVPt6PvKMVlWFaaFVdjvE/pGXbmXSjXTAclbJvXk8PmRn5x4nTmzy1FNP0DQ1rmfa5I4eQSgxlFUbL1SURVvfS/PruA6j/oCPP/0RDPD3fv7nyfKMixcvslguCVuvs6UUlm1LU9emxliWBe3g0XEcaMQmVRRFu0mWYcHKaMQ4WZIvl6TjCcNuj/t791hWGbUNTVNCnrPihvzSP/hHnBus8t8++wxhlvLNynDwhU8QdEZUOXQtj9o05JGLXxi2t7d46/Z1gQtWFb7j8lf+u/+eP/0n/xTz5ZzJfMKtu3cAw5nTJwksm7qqOPxrP8dDv/FNQuOxvX2B3/hPvsjy0qOApikLwmaBCzRJw6KOybIMY3Lu3buP57msrq2RtrYLlDyPjTFUZYnVKmbzJCcMQ6azKUki7IQgCNBt2otjC8CzKIXOr+qMzc1NHNdtVSkW48mU+XzJT33+i783ZM+/9vXn6fVj4k5IEAooJcty2Q4pi7puBIhl2lO5LQyVpVtKq1TJR2+Cow+5oXNc6B3d0FWbAdYYIZlK1hdgcuq6ohNHYBp6va4g0i1FEPh0Ox2MqVnM51hIXubhvgCLbNui04lEglkU7OzuMm6JjMskw2DR6fbwfWmOLEsC4ZumZnx4yOrqGqPhiLo22NqhLCuU0owXCckypdvrUVYVRSFyT60121tbhFHAdDqVraYxLLKUw4MJ+/sTXDei0+nR6XTZ3blPkiyJ44idnT0O9g9wHB+Ra+VoLUTYyWQCKKIopMhzbG2xvbUJwN17d5lPJqytrhFGEVevX2N//wBan1hZVmR5IQTMVsNf1TXj+Zi6LazKFjjS6/e5v3OfpmnaRkexc3+HJEnwg5AojhmPxyLfbSXJ79+8yWg0wnFsJpMJVVWS5znTacZikQIWZVWTJBlhFLG1uYlt2/ieQxwFlGVOWWQsFvmx1811JZbKtm16vR5JmoIR2t/7N2+JR1M5GGOhLJHVnDi5TdyR7VhdF4SBT+D7hIFPkedkWYoOHaaTKUopXMdjOp6InLrXw9b2cTbnfD7n8GCfkydPoh2/hcPY2LZLVcpmst/vU1UV8/mUokyFvquhqRWH4yl5XqLQEqfSStWMaVjfWKHbjURe79kMekMc28P3PSxtkecZAN1eF6sFFDSNIVkmKCzCMKLIKtIsp2mg0+lKRm4jWbQCWpKmLAgkFspStvjVjCGKQ8lxbqVStu1Q10KoNY1IDKtySRAEbGxsHR+ErutRlpLXfSRjdl3ZqFtaU1cNtm0TBmEbbQWrq5KrfTTh9TwXEOozRpp315VoE5R4g+qqbr2EEvlTVY1IozeGDIc9bK1lIKQkg66qSpIkwfNcPN+nLMvjKKAgCFuZo6EoCsLIw5gK17OZTidkqQzNFouUKO6J/LmSJrSsKqIwZrlMKItKoFSNEWhbCxM7kp4XRYFlWSglMnGFOfYCR1FEEPgoJUVqpxsLOd+IhzJNpYBu2m28bmPWNjbX2V6JyXPxaFdVQWMqukeAiUYaaC/w2Tpxgpu3b5G1TbUxhizNMYhCoKxKeY+6Dp044tVXXqE/6JHncuPb2FhnPD5kOp1Q5jnKNMynM6bjMXmS8LWvfIX33n6bJ567wsbWKr1+l5qCss4xqsZ2ZLssDats9YX4edTI/oirldKp9n9U+6dlfPrB/xz9cXmOjhpBaXwty6Ifr3D9vbt87lM/yai/yXKe89orrxKGHvfu3ea5556hLAsWiznacllmGaOVFXbu7XH2zDnKouT6tfdwfZvX33iNd29c5cd+8icJooi7u/fp9oegNJZt09AOBcsSYwxBGBDGMVvbJ3j2uef49Gc+y2c++1nOnb/E7sE+167f4JVXXmU6Fbq873syTW+TC5qWHH2kgjj6Po8eN+0A2WqjlNonCzDMF3Pu3N/hiz/5E0S9HpbrInhKee61Acsg/78FmzRtgVk3DQawbJvaSINaNQ3K1ritJ/XC+QtcefRRLly8hO3YLBYJN2/eZDKZ0hgpIF1XCNWg8FwpjOtKNqVHw5BOtyMS4kiyy5tGgGGOFqWLqRuyVAZxjuMw7PexWm+8bWtef/U1fumXfonXXn2FP/7H/yOyNMF1bJEtJktuvn+DuBMThBEbGxv4vs+dO3dI0uI4X/TkiRM4tvj84zBi5/59ZtMZju0wHU9oqgrH9TmcTqmqks2tLSFjG0NRCm/h6PUn35vUK8s0QdsOZSVngzGqjTs7GpApyrJmZ3ePoihZTA6kYSkKlsslSeuDznMZBGsFWbpkMZuwnE2xPQ/Pd+h2I7J8we7eHd679hZRbBOEmtW1Lp2ehxcobKeh2zGkyYTJwQH5rGSlu83Dl57iIw99iq3VM/TCEYEdYFsWTV1BU1BVmdDjLdqG36VqCv78X/xzvPnO6/zV//EvM1uOeeOd1/Ajn6tmTG9rSOMrrt+5ynvX3qKaTfCKnIcKh+bLz9P97lUeffuAB+4kDNFEjsulBx/BcTx6dci7332Dp/tnmb12i82pxeVoHWec08eh/LEn6HkxHctllFucKwOcb77Jym+9x+adGb23bmHev01474DPXHiAMPTZ3Nrmk488woWNdf7in/2veenl75DqkpfffxO369MdRqTLKWW64OJD53knfY/NlRiHFJNOKOs5W2dXmOgFea8hsebUXkFhFjzx3BXeu/ouk70dttdHjHfusnPvFvfev0Z2uI/ZPeBSbrP8rZfhG68RfuNNTr12H+fehEevPEHn5AV+9V/9Bn/2b/w8B4OAq4HDqT/y+8miiByLlVST5+0SwpQ0Drz99hv81f/mL5KMJzz16KP8mT/zZ9g6e4a51VB5NlWaIeFjSvyxR97cWhg4pn2PzWczgsDn8PCQyVhSNuqmAUujLJu6+kBtJDaMozGb1PjHze/R5tQ+AmT9m5cArzg6uFHKwrUder0u165dxXEsHnvsEeIowvUcVlYHRLGcCxJFJF9/XdeiyGsbXwDP9djc2GB1OCSrSr7xjW9y7tw5xuMxrucdRwx6noftOvLY96jb1AWr5RYcRR6ZusZum2OtNba2SdME23PJkiVW3ZBnKTdv32RZpOSNqEKHUcRyd49f+4V/wWNnLuDP77B68SwvD2J6py+TNqBCH78W1SpGsa07BI3m3uwAzxUiczJf8Mr3X+STH3+OIsu5ffsWZVUQRxFxGOLbNrPJhItFynmnIotWcE9f4PrnHsbvxkwPZ6hGoayGuqioFkvGlc0iSzm4fxdlWWxtbVHXNbu7u+iW4l9VFWVZYjBSI1qS0rFYLGiahuFgQJKmBEGA4zjHNlSJkZStcRzKPczWDkEQUNeG2XzBfL7k4cuX/1ez+f2f1fx++ZvfxvM1QWgTBA5JtqCuJVcSZbWgD4VSwQcFj/rQBlgBSP7X0dQcjkzxH8icj5piFG1URo2yWpCIMji6wbYUlgKtxFPk2ppBv4uloCgyZpMxmAbHsVkuUsKwi7ZkUjsc9FtZo2G2WIjxOytYphlG2fR6faoq59adW/i+x5mzp/Ec8RDOZ3OyLKdqvYOHhxOSZUbWGKazObbjiG+xqPD9gNFohcFwwMpohDGQ5tJsNlqLZHWe4johcdTB9wNu3brJ+voaWUurrcqm3b6JB7UoC7kheR62rcmylLqq8D0P13U42NtjMZ8T+AGe67F/cMh4PMFxPRzXo27khTmbz6mNQVmWeDrrmqTJqJFw7RpkctYeCHEc01QN4/GEyXjMxto6lu/jB4E0TI7NMkm4e+8uTd2wvi5FR5ZnmEYKhiyFMOygbYc8L6jrhjAM8QMfbVs4jmY+nzCbT9Aael3xWjqO+MfqWmJDhI5cE4YR4/GEg4MJplE4todB4XoucSem04sxpiQvUqqqABqh1AHz2YwwDAn6HfI8p9+TXOKq3T6EQYjnejiOTVkUbdaZzfaJbYpSPLRNLaCsqmpwWq+MbduUVUZRZfi+g6UhTyvSRF4zeV4eDzOqqiIIA+JOiKUbyjLD0kY8t400RmVZsFzOWw/7KlmWMW8lz1UlE31tO+RpGz9SN8RxF8/zcVyHoo39MKaWLO7AxXYs0kQ+j5JmxHVd0kyoypa2KFoasCyaGjAlgR+yMlqV7Nm8xLIskiSVoYgReW+n023j0GRLaztu++u69QfHKEu8qkoZmqZVUzTguSGuK7THsixxPdmkKkvsEJYlsiyUyKkWyQFaW1R1wXh8CDTYjo1qyc8ycRYpj+u6+IFPURRMJlO0tjFNje0oBsMuceRTFCI3Ukro0FnWkCQZURQLFTkryPLiGHIlviiNwhJZ8VGjdrSNMzKAUEiskrIUvu+xurpCEPjkedbC7QTgpxQ0RiRGylJizbAUlqWI44j19TX6oZyPjmNTVwWu6xB3IjlJFbi+RJFFnZj9g0OMJYAt0wLCpDySBjz0A0ajITduXMc0jUyBG0MURkRxxOHBgUi0y5LJ+JDpZIxr2+zv7PD951/AsTVPfuJhtk6sE0YBWbHE8TQG8VfJ6kB9qPlVUlAdda8/4pK660MlUytz+/Cvj36/rsXDJZ+STaVlWRQLi7dee58HLz1O6A/ohDH9Xo8XXvhtnnzqEbQNdV0xGIxQaEoMk+mcxXQpXnBlsba+ws2b13j+pReoVM3Djz3K/vSQ/nBAXhnKRpEWBY0Bx/NwfZ+qaSiqShp3S1HWNWVTY1Csb2zz9DMf5eOf+CQnT51iZ3eXa9euc/W9d0lbyJ7fFhgS9aOO8zbl3irPox8EbcMt0UgyI7LQGoGShAEf+dhHsT2PooUmKaWwGoU26rgBrowMnHULb9K2TaOgahoZgCqF9jy051IjEVoKTVHVBFHEiRMnOXPuHJubWyyXS27dvi1Z5trG9QNhJyA+Y5E7twNxFEkiYDfTyDbJ9UTJZTU1WZLQtHmdvudiGvHoHiUUKCUDrLXVVZqq4vf95O/j1s33WVkZYim4e/cu48NDhqMh/X4fz/Ml+uNwzLiNsVMGRoMRqysjfM/n5o0b3Lh+Xbaxbc5lJ+7QAFlREoYBo5UViW+qa4q2WJSXpWyQqha2ucxyyqqmqgyuFxB3uoRhhzwvaYwhzUqwhCCtHQdbN1i2wzJNmM6m7bApI0sWnNxYZ2s0xDE1uqoYxiH3p7scHOxw4/232d27CVbBmbNrhDG4QY3lZGAl1GZOXoy58/0EtQjZHpzlU09/jitnrtAPe1DUeNrFwcaqFdo4uFaAtiOM8nG9HiifBptFUfDyG6/z5/8ff56f+Okfw7gVs2KXk5fXWVYzfuJLd1n+/G9S/tJv8cVgky+uneMRu0t0b8LZ3oDlrTvcvvYeujFYnZC3VmImF8/gPfoYry5y/uXuHvfWt/hStuCfNXO+++gGv3je5+ufOMXXP3Wa9++mfP3t9/n2/j63gds0XL9xm/H9XaJBj4yS+9aSZiPk3GefZJwf4JklZ6ZzLu4kXHjhTT4/sxh/+bucfO1dTt7e5ZIF5+qK9Txh9vqrrNzI4ddfxfvme5x445BT9wp48X3yd28ze/smk99+jfjmjPDaPtZ3r/Hj/+xdznzjKqMvv8r+3/oV7Ddu84ceeZKHeis8oGMulA72968RfPt1LiwdrgUZhxdW2b10mq8MFH//+Zd44+aUuweGd964zeuvXOPz8Tm2Cof9FZsiq/FDH6frc+/GNf72X/4rLG7f44tf+Bz/4f/p/0j80Flu5TOawMeelfSDuL2fNkLpbRdJliV1RpalbbNTUhUFN2/epCy1DGaVWIoEtibN4AeX3L9AJMsyHJcEFqU+dDj/yEssNvLftfGRrstsNmU+n9Hrdrh4+QLGNKytrbC2NiIMQ5wWtliVFWUpSsOjPty0A3rP8zixsUGv0+F7L77IfD4XqXNVCeUZYfk0Rob3KARu28JLrRY2WNc1ddvM+4FQo/M8F76B7dAoQ5lnmLpkOp0yno25euc6l688yHw+YeD5vPmdF7j39lX+k3/v/8DZsxuoOOJ7gc9p7yTusma+EWDVBcrTlGXDRjgkTVNecxfEtcKqDFopxrt7nD19mtl0wmQ2pWlqAt8n8nxsYH93j9Mbms0rMfPNK1ztd3j/zArnljA0UFQuE92wMBW6zNnD5TBdopZL1tZW6XZ7HB4csFwuiOJInsfAIwwCHNdFIYk6TVUzmU7xPI97rRXKtAP9qqrwfe9Y5lzVNcrI8ifL8mMI6GKZUNUND1+69Huj+f3SV75BUebSsNaGpjICoLEcmhqZRBuFQd5A8ppvWqlwJVKmNutXGQmlluLwKLBaYgbkDdW+6YxsTbQljiVjDE2Vo4B0KY3fdDLGthRhEJLnGVmagWWhtCbNM4q8Is/kJub7Hkm6lAlsXZOmAr9YJhlFUbK1ucXG+jrpMiFLEzqdGEsZ/MAFZeh0u2jbActmMk2YTBMOJnPyMsG1HapC0Pe2tjl58gSoBs+zcDxNmieMx2MOJxPu3J+SFw3gYGmHrChJs4xOr0dZNSySlPlygWXbaNehNgVFmdGgqI+K73azpLTC9bx2g52htE+N5v7BmLu7++QNGK1ZphlFXZMXBdrR6HbS7nkeVZVTKfHy6lammiYpTS0QqqYWGI5pGjzX48SJU2hH3jBCq5XCPooiKeIb2TTNpwtm04WQfpVHEMWyER4fYtHQ78asDLqYqpSNb1nQ6/fo9HssFgnatqibiqqucFxXJK+2w2KxZN428VEocBnHsRmN+pzY3sB1rLaxEm+j5wpsxnEcOfy0Fq+y1qhGJolN3dCJOkRBKLsSS54HZUmDkxcVTQP9wSpgkeUp0OB5mrgbEIYuyqrxA5cgCNq8Sx/fDsmyQg5lBUHkg9UQRB5lXciNSdkCWJks2d+ZMzlYsLOzR5IscWxNEHj0ejFZuiQIXLpdoZTLvy/5uo6rKasCbVvik263E0q1stnWW1fkRQvNUmCBti2quiRNEqw2W7Zqm2CFDJk816Juc4STJKUsfhBAUZYpQegwHPXwA4cw9AhD2W5WdUVZlGR5zmy2YDoVANVsvsSybMKog9KgdE1jcixtsB3xvhZFKfI7Q9tEiZRaFAAeeV4CFq4dUJWK2TTBwiEMutDSjT0/YDgaYllCTJeYnwYQv23dNPiej609louEsqwIw4imkWZba9m2o4RbYKFxHA9jkA2c1lgKatN6nbVsaw1GlC6tRUHbFtpRuJ7G9Ww836WsStJMQDxBELTWAZ8oDFrarqIuC7pRyMbaKmU5F3l5W9SI98YDLDq9HoPRChcuXeL+/j6T2Ryr0Qy6fcosFwZALTfU4XCA1hYH40MOx2M63a5sAHDoD0YURcZiPsaYmirPSRcp6TJjNp3yy//inzGZ7/PZL36cpz5xBctWZHnSSjArGaC07xlljppeado5+jh+oFrBr0zFP7g+aJI/2AG341IjN2nVQsWKLMexXbSy8B2PF775Hg9deow8LZhOpkBDmiwYrQzYasnWruNSlKLOyZKUt15/g14cMxnPaIyhv+rxzo3vMdrscvvujEuXnsWYANdrqPIajYVrS7NEK/eVe9TRJZCVps1oLspKNuGWxanTp3nu4x/ns1/4Ah959jk2t07g+CE7B4dcff8WN27dJZ0vMErUGsqS6B3L1iyTJU1TyyBXKRxtUZclaZEzns959PEnJdu3BU1+8Oy1cnMlw2elRd5cN3XL1DjywbUDaIxEgdVCQqVuhExticS6bhosrekPB1y4dJknnnqax596iv5oxDLLScuSw4MDDidT0rzA9X3s9j5iWRamaWiqo79fBhieK3DDOBZiaNMYloslyrKoykq2EXUtma+A59b8+q//K05sr3HqxBZ5lrK3t4O2bUbDkYDGyoqiLJkvloz6fUmNqEQJo23NeDzh7v17rKytsX3iBNqWbGd5TWcMh0OGoz6WRoq/UiB4ZVnKWVoUpIkMtMuiwBgZqjmORVUuSRczjKkIfJ88K0iWKbZ2iOIOlqU5sb6KaRSNsdjdmzCZLShMQ1oWJOWCwixJqgnLcp9FsUcTVFhBTX8jZv3kKv3VLo6ycJVDnRuSeYmuAkb+BhfWH+SpR57lkUce5+ypC3hORFWBVWlUbWEq0EZhlKHUNYWCQlUs1ZLFeJ+dvTu8+vr3+S/+r3+abz3/Vf7j//g/pMwP2bnxNufnGdO/9k9pfu15rK++itofk+2PWTl9iv7mJvPG8N7dXSaWS9EZEV18kGz7JFe7HYonH+VwZYWvvvseSRAxb2A6T1lmOZcuP8jmiVOMNrYYrZ/g3LmH8L0eyovAj8grxSyrseIh3pnzzE+dJLl4jrsbGyxOnuW2E3Mjq1g0FpWK2Hl/n7vX99B2yCjssV84XLu2Q+4oTj30IPHmJqsnT3FGu9z69W+w9+2X0G/dYPLWO0zfvkrQ9Xnoscssx/ucO7HByZUhI99h8s++Tj5fsJzNcByHXBlWz52lO1pnJ8l5d54QnzvHa4uE5smHSZ79KIMvfJ7mwiW+de19Tp59ACfq8R/8iT/OYGOVm1ff4Z/903/Mb3zjK/ijPoPukL/+1/86B3s7PPfsx+jGHZ597ll+/0//NMa2SfOCXtwhWyxx2w3ekSy5bmSAr22JLFSWLRnyaUkQdLl58z4HBzOMcmiaFsCnFHXd0tkB1Q4VFTLMFRuDMFiOVGR8yHIi5/QPXtL4yoFdViVaKVzP5vatG9R1yZkzJ1lfX8VxNL1uByyJDVRK4gyrNu9egLptXny7cbZth7KqmM0XLBZL/JYw3Ov1BLLZyEJCtbY5jNgVaRRxFJMsEr7z7W/T1A0roxGq/f6Ovv8oEOiWzi0aZbG72Gd87w7dfkB/tcsyzVGNg1NrfvVXfomf+Pgz/MGz5wjjiHf3x1jrW9R+B6cTkzQVvgHH0ZR1juc73J/uU1JDBo7tU07us5xO6HS7vD8+oDINWik8u0MQRCTZDLX3OhfiLpE14J29OawOsU6tsUgzUktRaQdT1ziNwscmr2qy+ZTN4YBuJ2Y+X7BYLKjKCgwEfiCxk0mKMoqyqMiWGY4rwNCqrGR5ZQxhGDAY9NoEkpJlsoCWZ+L6DlhK7jkG0jRnvljiOC4PXbzwe6P5/a3vv4LnCthCKU2elWjLxbZk8yM9q6ExIlkAIxs3JeCho4mOkIrFx2cp2UrQeqCUUhJI3lSy9QEsJR4riyMSdI3v+oStL6DX7UgRVIhMVuQYDvPFktlyAcZiZbTCysqIqqrY2d1hmSxRLXQky3OqumZltML29jZ1XXO4t08YBNi2lhzVOGT/YI/GNOztj7l7f4+D8ZKsUARRh27XxdEOVWnIUvEO2I7FxvoKWbGgrMS/uVguuXXrDugeSrkYLLTtSoyLZTFfJCzSTOi3ykLZmrKpmM4PKeqcTrePZbksk5SyrCWSxNRkRc5kumBj8xRG+dy4fY/xMsWLunhhzGy5JC0KRiur+IEHylDXAqUJfA9lGbIqpyiKllybi9Qzr1BYLOZLDg8nzGdy2GhbonXEY5KR5Rl5kRFGAYPhsG2yKqqipioairSksj2m87lQoNMlg26HU1sbuI6iEwXSTFoWvUEfNwxxtcViOUfbkmUMIm2cToWOXbVQJlEMWKytraAoGY36Aj/KkuO8Ycd1sLVmZ2eHoqoZrazIJqIB3/WwjGI5X2IaQ13VAmXJMpoG/CAkSXPGkxnadsmzmv39PZbLGWHo0R9ERLGHshoaU7ZyVU1ZGUyjcZSDbWm0Y2Np2NhaxyhRM4DBcTyqwjCfpCxmGWUKGJcyE8p4ELg0TYltN8SxbOuSZIlpZJPd7XRwPAc/8JCXjWwNfV9kyZZl4TrS3FctMMzShqKS2BTHlegRyfqUrYsxBltr8agpZADktz+DFrgjPlUBr6BqjCqp6oza5ERRgLYt0nTJcpmQFwV1bcgLybKtG0izAt+P6HYHWHaNsnM8X6SOSh1FoYGlhUKt2oxfWmr51uYA1/XRyqEqFRiHptbMJglZVrCYJyyWi/Y90rC3tycyzKbGbht+W2uWy4TFPBHCdaNwPZ+maWiMkMKbRr6OI/moZWnCMKZpjHidbdk+m3bK3RhpKo6eR4NB2wqUIUnnJOmcuilQrcy1bin1URThe56oCJoG6pqmrrBMzcntTTbXVjG2eDWzLAMU3U4Xbdlox8Eoi0sPPEhZN9zd3aU2hkiHDHo97t+7j+c4KGNYX18TD7IleduSKQrK0vR7a9iOx2x2AE1OmWcsZgvm04QsyXjr7bd4++rreLHN/+bf/QPEKy4oyVUXFYHCsmxpfI8/flDNo44ftE0v+niw8UElJe8NAEt9kCPZGCGYm3bj5jounuOhsXAshxef/x7THZ/PfvoL2LbN6uqIq1ffJS9SLl++JEVVWREGkq0+n015+9U3uXTuPP1eh1OnL5CVBb/1wq+h4znLYkJTj9hYfRxFQMMYrSw0CmUMko7ZftWmVT6134dsXVu7T0uzRql2s2phux5xf8Cps+e58vgTPPPcJ3jqo8/y9LMfJ5vP+O7zz/PqSy/zzrVrYImipdvtorVFU1U0VYUCHK2ptcXBeMonP/Vp/CA6HmLx4WdVgVFGrNdHtiPrwxaklsaKDLKP7rlH4wv5AbbU6PYDy6IBGqWwfZ/R+gYnz57lzIWLXL54mW5vwDLNeOvtdxiPx1RVLRI6rcXTr4BGhjIoYQrUlfAw7JaI7LseQeChkNqgKqSB7fYUrqN49JGH8T2HyfiQnZ2d43xw1/MZjEZEnS5FWaGbhsVsRlkWXLx8GT/wef/mTRZJwmhlFdu1yatcMsqVYW19jW63AxjyNJX88UbAO4EfkKQJy8USrYX8bpoGywrxXAvP1XQ7Lp3YR1sNGs1ymRGGMUEQUdU1G5tbnNnYYHd3nzSryfIa7QbkTc3B9JBaZ0QDzcp2xObpHvFA0VkLcLoKEzTgGvK6YLE3ZXxvTCcc8tRjn+CJ8x/j7NolVqw1lGMj5mBNVVmYysJuHNzKQlcK5dnUNFQu7NUzvvri13n+1efJDveZzQ/47ne/zo//wc/xwIOneO+9l9hai3n45AbPzC0e++cvs/Lqdc7kDj2l6Xe6xGtr3FoueenGLV6/eZ/vvn+Pa5XiD/3sn+RVS/GrB7u83+0yiTrcXCxZP3eBCotlknHy9GmcMGKyyHCDHusbp7F1zDQrqG0PY3lovwdBn3ncZX9tlZ3NNXZPnCQ7f4nZyhZ3moDdsuHWzh43d6csJwWeCXAIcJ2ItSDmqaefxO52+TP//d/iN17+Lbqra3yyP2DxWy9yoXF5MLVZLw3+eMbgxIiTD51hNIxxdENkGZwqx/vK21w6d4719Q1OnDjBmQcfwh+tMklL/vFXvsqX33qTF8aHPP7H/z2czz1H8cwnmaxv8asvvcp779/jv/xzf4H7hwdceeJRnvv4x/iZP/IznLh0nkVT8Ru/+q/ZPzzgO9/9Dr7r8PDDD3Py9Ck2T5+ktqDT7RF6ATYKq5aGsWpp/uYoB1e3agtLE4Yd7tzZ4fnnX+L99+8yn+f4QVeUY5ZuJ4qymaVpfug8Ozo75O82CB/AtIdLeyQcnzNHn1SqRRm0ii0weJ5Dmi5IkzlxHHLp0gVc18Z1bMnxLhIcV6wTAss9gndJvCFGlFGiABPV497eHk3bgNu2g+MIv8KxHRQSt6kAt13UGGOxXCZ8/Wtf5+WXX+XUyZNS81fSbNpaU5Ylge+jLItOFbKfLHjt3ru46QKjMpQLldE4VkygQh67cpn57ff46L377LkhO47HcGObRTem0BZ2o/EshTE12jEkJmeczYlxyAuLwWiFX/y5v0wnClDa416VM5lO6IcRobtCEMQcTO/ySLxPr4qYjgPez2esXrnIYZ4w9xyaIGA+m+OWUMwSsqwk8l0CrQlcl/29PaaTCVELTHVdl5XhiLqscLSDbTkUWYHn+tSNwF8XiwWmaeh0Y0aj4fHic7lcUhYVg+GATqeL7Tl4gU+WFwKgzXKSZUa/P+DC6VO/N5rfb738CmHgCXnZiIbdaqV6tFJDAVVoMcor8etqLfIL13UwpjkGx6iWcImRN4vWEgEhvibR3kuh1N7FkZu13zYy/V6fKIpYXVmlLEt2d3alsLcEYJXmOaYB01ittMPC88RHSRs54fsB2nHQ2sHzA+rGsH9wQFUU9Ad9tGMRxkJ263R73N/Z43A8xfUDPC8gijqcOHECS2eEYSAgp0KkAZ1uh16vQ5alKMsiS3MODqZkWY1lB+2hY6T4NJI9VhTyAqPV4EdxJNEWvi3bxFL8kXEUE0ZBK+nNqeuSum6I2qilZbrA8x36fYFhJclCIDu+JwV6VWOMOvYt53mF7fnE8YCm1pSFIg5HNLXNfJ4zPpzT1Ipeb0in08NzXcbjfbqdGN+Tn+sySajabT5o6kpoxHLI2hhLkWcpTZljKxj0unS7MWVZEMcRs/kcx3UIwoCqqlAtlEA2YoFItWuhXeZ5Lj6WWgK6ZTMaYZCpfpKkOI6L6/o0jaJpFGmasrOzg+1oej1pGPd3D3BsgQTleU6WCWyrbhrKUsBEpjGMJ2OqUjLjppMZWZpiMPiBkKCjKKI88sM00vRUZUVV1+SpwCaKMqcxDesb6xRFTpIkrdxEsVwsSdNENiHakubEFlq07WiKspKIsbqRP2Mp8iJH25ogFP+677kSQ9RmrB1Jjo4msLIplgnoMkmJ2kLMUpIlWhzRm7VGcZQDLI3iymqvlZ7Xx+9/Y2oMAuQyRuKtkiQROXsQkmY5eVYeA7KMEdWCbbtoS7L3DOC4Lv1+jyAIcewAy3JQ2CjLxlLiZCoL8aZYWtHtdVgZDXGcQjaTlUjDizKnrDKgAqsCVWFMSRg5NE2J43gSu9Vmjpp2KGIpuZmqloLstJmdR7aNupHNmGltAgZzPMhTSrZldV21Soyj80okaEfPuWPr1ttYSVxNGFJXJWWRS+GhNIEXYGsHC4vlfEmaLMmzDMexOHX6BFHsgZLw+eVySeAForSwLJSWze+Zc+e4dfs2iyTBth18LYTrxXyBAfwwwHVdPNcly1JRerS+LUspTmxvMZ+OWczG4jdMMmZjkQQ7tsNLL3yH8WSXSw+c4eOf/Ag6+FD18wPXUdn0wx8cS+2PznVprY46NWmijysyQCGRORgZoqLk/qAUmNrguQEYhWsHfOXXv8m5k4+wsjJifW2NqhROgN1aGY620kmSsr+3TxjFvPji86ytr7Ay2qJqCnrDLgeTG4xWV/j617/NubNPEneGeL4mySY4tjRi/0tclmVR5DJ0bNqBk+d5PP3EY3z2c5/nsSefojcc8u7Vq7z2+uvs7u1jjKLT7eG4HkVZifIhDJjNFzz19DNo22kHg2I5+qAsbX9lpED9UdcHRe0Hv//hxz98fbCJEdWWaXN8Pc9DW5rV9XUuXX6As+fOkxcFk+mUO3fvilrCtlGWpjINdW1I0hwsoUWb1ivfmIa6rRmO3qO+LwO/vd05a6sn+eTHP09ZwGyakCXyPs8LoTOjRI0wn0+ZjKckSUYQxZw+c5bZfMEbb71NUZZ0ul25f5Wipog7HdbW1qmrmqT14mZZLtnvSK2SpilKge/7eJ6H68jQfzToEAYejlZEYdzWICJlt7VFVef4kQ0qY5qO2Zne42B5j8PkLrl1SNCveOpjl3ns6cucPncC1/OpagvX7TKeNvjWAC/zmL57ADsll1Yv8lM/9oc5c+oyttfD4FBjoyyHZVlIUoRy8FDYqsG4DcugYhzkTHXC3fIuX/3Ov+L1l34b5Rl2lxMOr17lxq/9JuO//2tc/M7bfKYI+ORwixOEDCYGVbq8kuc8b2tee+4R7nzqSa49cZl/HWl+eTnlNxYzbvb7mLOX2PNCbteKF27dY+HHBHXK1vYmg8GAbq8j/mbHoT/os7e3R13XbYZ1j6apmc6mck9uGz1aea9ty6YTJF7uSJngRj1Sv8s87LGzNuLG2Q3efmCT1y6u8tblTb5UjHndVlSjLvdTw/1lzYt1hfWJT7D35KO8eHaDe596mutPX+HeQ5d4P+ixozvsJQ77U81BFfKXrAP0H/tpXji/ziuXtnjt5BovDzp8x1TEH/0YP/bH/gQv3t5j89JjlDqG1r7yd//u3+U3f/mX+YVf+Zc89/HnWFlZIUnl+z9z5gzPPvscTzzxOL/ypS/x8Y9/nI9/4uOcOnUC13XIcuFR9Pp9YWHUMiSqqpowDOS+TNOqLcVwq7XGdX3efec9JpMZRVnjuD7LxfIYJvk7XYb2zD1mDnzoNGnPhA+fDMePW16DWDfksWPb+L7H/v4+ZZGzvb3NyZMnRA3VRlFqW9HpdLBtV36WLUeorKpWMfrh80bup1VZyr28heZaltyvXdelqiuqUmBlVV23X5/Fzs59Xn/9dcIg4Mknn6CpG1ZXV6jbbOQjfsn9e/d47fkXmeRzGtdAUxL4AVYNtfawypr1eU30zlWyX/4q/dfe4ZXVPvr0aeKtbTI/wHY8LCw8paiKEi/wSXORD9vKxbM1sevwT/7RP+TcpctYrs341j2CuEu8soLjaE4WNZvPv8DHOwPs0uU78wlOt0O8scZenmEHIWVeoSvwWu1Rp9sh6sVUdcXh3gG7u7s4js3q6gpRFDIcDuh0OlSV1KhlVaAsgZTeuHmLohCAaxSFDEcDXNehqWvSTOJLZdBgM58tiLsx48MJdV3jOC7jyQRjRP16+dz/emjP/7Oa35feele8Oa2nLQwkvuVIXnW0Lczy9oXY+tjkpiUeraqqGAwG+H5AkiQYA67jt3IK+e84CrNuJ0hHhZBqycO2hjRJUAp6LahnuVyQpglZkeMHAd1+D8/z6fZ6WMYiTYSEF8WhxIkAllasra8xGo1wXa+l0GYslwkW0O3FTCYTXM8mDEP6gz7vXb1GlhZ0ewNcJ0BrtwVuQeCHzOcJy6UE31taoZR4OauqZDyeMJ8vcFyPRgleHiUNqDnyJrSRKPK8WQRtsRoGLp1Oh+UiI01y1tbWGA4HFGWOpRocx8VS0vRlWSG5aEiz29Q1yXKB02Yvai3B4cY0uI7TUoVrlKuJoliknpZs5afTGcvFkuVygdYWnU6MbQsM4PBwX4A5nS5plmLb4ona39uX5rON49Bapot5VZPlmWy5Qp9+t4utLXZ27pFmKWmW4QXiI66bWuSMjkidPc/HNApL26yurErB3FL7wihktLKCbVt0ezFVWbG/v0+/P2C5WJJlGWmWcLC/T1kWdHtdHEcyk13HoyiKdttoUVdyAB69VouixBh5vflBgGM7JMuMMAzbCBu5IYRRJIRU+wOQjHM01CirD2IHMHS6HVCKNEtlu16KLLiuZJPveyF1K08NQ5/aVNR1Kf7upsJx5PVojMgPy6LEcV2Jz3BdQGTndS0qC9kCyXv06EbWGMNgMKCuaxkw+MEx+MA+jiyRaJ5Op0O3G1FVVeuTMZSVDCFcR3KZbccCJJKs3+9SVTXJsoWpVXIjsywBJjjtplG2dyIj9H2bPE+YzxdMJjOWSdLmKEvRU5Yi57K1fZxTp5RsP+u6Ic3yY/tE3dREYUCn2xEibRRS1bVsSbVsuctCvlfP8/E9X/Kw29cpSkjCxmgMIi+W5l02e/VRpmY7ZZfGuEHbLqrNHaRtbHQrP1NKJua+7zEc9ul0YhxHABFx3MF3fbRu86LLksV8QZFnYBqiOGR7c0saP6tmMp5QFAXDwQDfa2ETtsPFy5eo6oq79+5RNQ1+4FNlIhf1fI/FYs5gOKSuawaDAfv7+63nq7Wc2JpBb8D48JDlYkqRZ+J3n85liFGUPP+d32Z1s89nPvsJTp/ZwjgNv+tLqqcP/aJ9/EH19KHfUmBEQn70f0fvOcd1UEYJod3Acr4kS3J+/HN/lNdff52qqhiORhwe7LO9tY2yFI7ttGRwiRISyrvH4eEhluUwXBmR5zlX33+N3jDmn//Sv+CTn/gDOE4f27Ypm4XE9vxA2fdvfx01llZbuNF+d1Ytm/mTJ0/yzDPP8MgjV9jY2ODw8JCr773LW2++wWI+J44iBoM+SZFTNTVXrjzSAqxEISE30B/8WuXp/9Ff/++2+W3a14/jCOVTzsyCsiyJfJ88k/N+MBhw5sxpHnjgMkHg8+abb3D9+nWaWuLbFDDoDwQWWQoFXgbpNbT3wqaRn/8HTbDHww89zPb2NkmSYClFmiSUZcl4MpZ7p+8xHI7Y398nWYito9vvM58vuX7jBnfv3cNxHXq9HlmW4bkuGxvreC3VfTKZMh6PSdOMIhdVj9XKSz0/IAhCMKAsiyDwKYoa17XxPEcUMQam0ymO7WE7HgcHB4wnY7a2N5nOxiwWcybTQxzX5szZ03z02Wf45CefZWNrA9u2qKtS6qG2FtKez2QyYzaecvnsRZ5+/CkunrtMkhc0yqK2bMpamgK7hiAMcFq+QVVILJXl2hTU3Bzf4buvfpfXXn+JwHPYWFmlMPDdF1/k8voW/+Sv/g0e7Y0Is4IoDtm4eJpESwzeIOigkxLfD4hOnWTt9Emu79znzTu3CEarzIsSpR207bJYpuzu7pFlJYeHh5xbG7CyIkDMogUDnj59iqZp0JYmCCKO6snlIqEsiuOf/THorfWT0r5mj15zxhgq02Asg+d6YkWwLMLAlxjI9TUefOAyg36PR688wk/91E/x5BOP8y9/5RfZff8WD5y7yPmtE2Bk8984mlm6xPM9XMvGxaITx6w/fBGFYn1tgwcffIig0+XE2bOcOX+e4doGeVHwzDMfxdSGvb09/vyf/3M88cST/PNf+hfMDw65cOVhvvhjX2R/f18gQiJnoalrNtY3+IN/6A/xwAMP8nN/82/w/Re/z4kT22xubYKCZCnKu6aRe7FtCw/maPhEuwkFheO4TCYzXn3tNfJ2M+fYrrA62gi+H76OzgCOlDZN09pM5HMfPj8+fDIcP24bXkvLgquuG2xHYJi7uztobXHq1ElGwwF2C1RrmpowEmo6KPJMWEJ1JR57aX7l7Jf7XatHafsG2q1w05KLHccRhakRxVqeZaAkjvI73/kud+/cYWVlxNNPPy3LgqY5rk17vR7L5ZKvfOUr7Fy/R2E3qEhz/a03cNpmPa3BQXPnpbfolRnp1aucrSuubozYuPII0eoaRRBh2wLvtDHkeUYQ+0xbmJSFxtEuloFf+Ed/n4evPIzr+yyWCWG/T15VOErTLRvufvubnLcLSifk7SRjtL6KCgOWtoVxPdIkxbc9dCPntW1r8qpiNpsT+sJ/WV1dFbCpEovVkYUlac9MYeiMSbKMoihYW11pI1qFyRCEvvw7fsDq6srxcAIL9vb38X2fyWRKVdXHcY+Xzp75vdH8fv3571NVFa4neZTaPvIPynYnSzOqFvagLIOioW5KmqakKDKgIW4zOD1PPIGWEv+qFJPttsQcTfjkB3nUAGutW9KsJTm3RcVgMKRoY1yKQmiwnh8Sx33ysj6msjYoPC+gamp2dndZpqnIii1NkmQcTqaMJ1MWSSqbq0heHPuHBwyGQ9Is492rV9ndO2CRZOR5yWw2J0kzFssFaX7AZDZhMplSlnU7qbZJM4FtzOdLyrLBdWMwDmUjZnvb1qCgbmrKSgz+ut2A13VFmkjMynw5lVxSPwKsFgRQojV0uiGWBctk2YZ0K4xVsbo2pNMJGU8OmEzH2LbQe+O408oMbYzRZFkFOMyThLq2KDLDclGzuzPjYG9GVSm05cpGTlkEvofvu5zYGnFic6PdrNgky5TpbE5eSAaqF8SgNEmaMZ7NwZTQlPiuzWjQp9eT5tf3fbQljfXh4SGL+YwwCCRA3IgkrigKoiiiE0eCvTc1xlT4vsvq6pAwCiirBMuSxsRSmrJsuHdvn8PDKYt5Sp4XdLodtrbXaZDoq7t3dskLabI934e2qK5roSPm7YFoa83KaIVOJyZtydZ1I+HhxhxB2xS+J1sJhSKOQjlUk4XI/j0JcT84PJSGu818pTEMhgOhAdLgeg61KXE8GSYslok0nGVD3OkRRQKN8gKXMPLF52vZFEVOXcvXBIaspTl32yYwCIRELM+pTSfuEgQRtmWLD7aRDEzbtlDK4Loi+e90AgwFdV0Sx6H431u4lFCUJXO1rmuqumHQH6JtacJdN6CpwQ8iAXkZhTGQF+JRaowhSSSLdzJZMJ0mJMucPKvJ84qyEH8K7bbFUlBXJXVTYVniR1FKbtC2rdoms8LzNZ5no21wPRtjatKsaCXLIa4rjafEk8h70dAQBgEGWm6AbKel+T2SMcv3XeQijaybiqLIj8+r5ijuRUlUk+s6+J6LZQnAbDSUKWpViB/dc2XrulxkLGZJ+yHye8e2GPR7bG+tsrrSBSR+bTqZEAQhKysjtNbYrsPK+hora2u8e/Uaus0YrqqabJFSt1sSrW263Q5xHFMUZRuVJZvwLMtYXV0lmR9yuH+fusxJ5ktm4zlNaeh1urzxxutcv/omn/r8x/jIM48SdWxq64NC6QdLod/pOtrs/pv/tQLxprb+VHkMpvY+aHxVBcjGvSoLfCfAsXy60ZBXX3qbRx58hpX+OidPniDPMm7fukVd14xGK+I3VUKaV2iiMOb+/V0effQyJ09uk+U2t+9e470br+AEFW+9fYvrVw/49Kd/Au00VE2G73eoSvG+/S9xlUUhQ7NW5SRniTSUlTFkVUVWVgRRzJnz5/nUZz/LJz/zGR557HGGK6scjie8/d5Vrr1/g/MXLnLm3HkaJHe3NiJRPrqOHgl07Ed//b9T8/vhgvjD19HwpyxLqhYkY9uSB1lUNbbrol0HoxSW7eAGAZtb2zz1zDM89ZFn6A6GHM5mTBdL9vcOmM7nNCA5wY59fMbKwEnANUoZsjzDc0f89E//bzl7+iKWctDaYzyeslwuqeuGS5cv4rgu8/mMN996g5XhBp1Oj/5gyFtvv8vB4QSltIDglJy1nU7McDhimWTMJlPmsxlplrVqtA8AYZZl4bS53DLkF/VCVSRUVYqtDHVZ0VSGpoI8k/g233fYOjEizQ/pjRw6210e+9gDPPOpK1y8skXQyzF6TlaO0VZDXSmK1FCkmiLzucwpLg0v8ZGHnuX05iU8p09ZObh2BxsXp9B4pYXf2FhGkemaqilomoppNub6/bd55fqLvPTutzgYXyO2c07HNt7uPcztm2TPv83JA8OVcxe4/vILxO/cZ5ikuHnO/Nnz3Mgy3juYsZNYvPqpK0w+8jjhyYscDkeU69vcKRU7i4qidKhSRcfE6IVhzRsyv33Aie4a5y+tEgRiW7O0oihy9vf2MBg2NzdpmoYkWQKQF7nAC9umRwCI4kEVf6jEyElTrJjOpuzvTFCFS5kZGlxwApJKMc9r8kYzSyo8r0tT2+zvTFksKk5dfJoX7u3zCy+9yssWOE89yfTUSVg/RffERUx/E7OyTXPiLMnaFvmJk6jVbereGlPL52svv0W8fpolLoVxKSsby/i4xqfj9bny6CX2Dw5wHJcC+Nmf/dkWbCcwREk0kCzeJE1pjMF1HR57/DEaU/Odb3+bb3/nOyzmc2zbEcUPYm3IswLXtWmMKKEEEitpAUVR8eabbzMeT1FKYxpLJLFRTN3IsuWHL9MqnGjf901bC2ktwwaFNLjHj9vr+PHR5rcRqbTWFp4nSqPJZMz582fZ3trCtrXclyz5d7RjyVJBfxCfVJbCkJC4R/kXtBbVpqUU2mrVoUfn1dExpQR4Beb47/M8j+l0xne/+12UpXj44YeIO1G7IJJkCoxsgeM45uq1q8wPDtk8s0VnEGE09IMuK+EKtecSKsWZ+YLzr9/go4clJ8qKOz/9RVauPEITx1R+QN2AKgxW67NVts14MgNsLGMxDB2+9Vtf46tf+xYfee5Zsrpgy42pbY/M8zk9GnDqW98l/Ke/zO43v8dBEJI9+TCrZ04yrStK26YoG3wnINAOtpFM+NliTlaXOK6NRcP6xhr9QZ+yKijLAqUk5zdNU1zXERVpnnH//l2qGgaDPhubG3i+i1KGyWRCslwym81oGgGkuq5HFMXcvPm+DKEbw2wmDJ44kuXMpbO/Rza/f/vn/wXj8ZQkyUmTgiTJmYwXpElJnklUSVkK8MUgMB6oCXyXIPCwbQvLgjzPKQqRl1ZliTESHM+xtEKaDYxIL632te249nEuZhx3KdsNyXQ6I0slU3C4skavP2KxTNnZPeDgYEySFhSlyCaU1iRZikERhDFlVbGzu8dkKpKQJM1AWTRNyWQ2ZWNzi6pueO/qVfb2DyUL70Pb7rW1Vbr9Dq5fs1wuUcomjkW6UdWSnSoyDL9tIn1GK+scTg9oGiFCH0lXTCvpkAl6SVkW5EXOymiFbi/k8PCQ+SzBUjLpm82mNE1B3AlJEsnT1ZbErXi+TbcfMZ1OWC4W2FoyClFCmrQsB2M04/Gcg8M5s3nKcLVD4EdMp3N2dg6YTROCIMRSFlmeoDVEsYcXaPYP7mOKnMFgIHmnKHb3DpjNE0AzHK1TVQ2TyYyqbe5iXzHsdRgNBnRi2ZQulwmnTp85nvrv7NwnyzLiMJBs4bzANA337t1jOp3S1DWHh/toLTe+fr+D4yjSdEmSTlksJUKk0+23jVSJthzqGoajocg9uiHGSNRJmolXJk1l+tXr9mQjFwpAAUQKorWF6zqMRkPqNn6rLAqhDxslE8q8oMgLPNeVv6/IUTRk2VLyhmOJhipKibxIU5Exa9tma3NDDuGmlJgYaqq6JC9L8ryiqsEYRZKmpGlGp9shzxNsRxOEAVlayOtjvhBKYBBgWRaD/oAwCo9VBU0LqilymM8XlO1UNVksGI2GxHF0PNyIogCxAZUMhz2Z1JdCRHZcjefY7abaw/W8Y4+P7YgU3HM9PDeQoUOnR9PIxliGXWKVsCzZ4lRlQ1WKRcHWHrbtYVk2ji2MAZGiV2itiDsxg0FP8prdEN+TaTbtJDKKIjqdLr7no5RELhmUSBbbKCWllGRbK4Xneziu5JEGYdAOCKR5lA2DnD8KMEh0hCwdJG4oikOiKCBNlsdxS77nHnsaLUvhOhrXEamQaWoBTaRL8jwlXabkaYFtuTjaxdYaZQxh4LCxPmJjY4jj1FhayLedTofhYIh2bGxPqLHbp09z5959kjTFdlwZRiaSbSjywJrV1RVRkwQ+129clxgIWwCDkjkcc+/9d6mLDFM3LCYL2ZahgIb7929y6tw6jz91mfOXTpCXCxpLIIfHpc/x4x/98UFjK9eH/qRM8o+f6w+a36bx2qa5keZX1SgMvueTJRWxP8SxItK5oR+v8e4779DrdhkOB+zs7HD2zBlRPyDQIqUsgjDi/n0hLq+sxQyGfYpS44Ulr775XbZOrvKP/uFX+dizn+fMmXPULEEV2KrXNqc/uhn83V5uGw1k2sicoyGL7flUQIOFURaNUlRGooi07bC1fYILly7z2c99gQuXH+AXf/7n+eyP/zjD0apEMJmjZ++DZ1hxPHf4XTe//7+uo4bXaTN9j4ZFdUuiL5uGNM9pkK/fWBbG0rh+wPr2Ng9deZTHn3qaM6fPEne73Ll3l2vXr3MwHuMHPkpbaK1ks9P64Ku65Mz5szz40EWqOsO2QWvDZHLAjRvX8DyX6XRKEAYsFktm0xnLRUbgR1hanh/bdkmznLpqODg4ZDKeMBgMicOQ2WxOmi7x2u+pbmE/rmuLZ85xjjcmg36fKAqpqhJNwfbGKr7nSGya5dLrDjAYDsd7kk3uVaAX/OQf/BTrZ0c4QU1TL7Eo8W0NZYVv+ZjcYf/2FFd1ePjCE3zk0U+wHW7R66/j+hG5sigNNNqiXmT4tWmJ3gWVLslDTd1Mef/Wm3z9lW/yravfZqrHOFHNZqA4bxTWuzdIv/saFxuf007Eweu3+NW//c8Ifv63+YSzifXUBf7C4m2+VB/y1vPvsXHmIRbdPuUzV7hs1tlweiyoWRYFk/mc5TLBbiCybU6urlDMZ0S+RjsNtcrpr0ZcOH8Cr12guJ7DaDgkikPqqmJvfw/btun2BuR5xmQybS02PwhjU0osc01rvynLgul0IpFV6YL+2oAwcPCaGr8oiIqSXgM6TfFMjeNpGk/RhJrag3vPv8kTDz7Mpz/6LNnhhP/hv/nvaPanXN48QVOWlFVB3nXZDw1TXTKsPbzGwq4Ns4MxZ06dkm1z5DFNpmye3mR/skujS4o6ZXNtjX/5L/8lX/nqV/nZn/1Ztra3aIzkVruux3K5ZLFYgII0k1p2sVjgeR6PP/44n/zUp3j44Qd55513+bm/+Tc52D9ka2ubPC0YjVZIkkXL1pH0k6ZdJE0mc95++12yTM490G1aQdMyR370dVSHmg9Zfn63zW9jgFYBp7XVRuxYPProFaI4RNsSrZOkCbatcTxRdTltlnZZisVHhtMyEFTt/VRrkT2jjuCH0vShOG52TTusqiqJGBTFmeL+zn3W19Z44PLl9v4u9V1R5IRBwIkTJ7h09hxVU7Gzv8Pa5pC0TOgPh5AYdApTKsb3b7C5GLP9zddJ6jlmpUP2v/t3cDY3yV2bSr5YYsvB5CVREJPVFfMkk7oGC60z/m9/9r/k4x/7Aiuba9ixA9MEfzSis77JWbdk9e/9Uy7c3EOFEfc+8Rj+x57ABB6JMeS1gQoiP6JKMtLlkrqqyMqcebpkOj1kc20Vx7GxtHBOjvRTShnydnCvlGI6m0j8k+uzurKCpVo7V1s3jkajdlguUvqo7Z9m0zmz2bxVo/VRytDrdKiqgotnzv3eaH6/9JvfpGka8Yq1dOLlYik+zxZQUVU12taYdntr25rBYMBg0Kff71GWVZvXZzObznEcF6VceTO20i9LSaNR1eIhPnrRO7ZNFIUEgX+s9z/Y32c2naK1RZpmx/EG+/sHIoVsfY++5zMcjVAK9vZ2UZZqYRZQFqVMkCyRvQZhgKlLojBkdXWFxWJOVZUEgUhD4YiQZzEYDAmDAD+QRk5rlzDsglGUZUmep2S5RK0URUmey9RtMhNdvOf5Uii0G7sjGdDRizXPMsIoxHYEalAWIiPVWmjNjqPpdmOMaYjCCNMooqhDpxsRBB5pmpLlOaAY9PtsbW0L5S3PWSwWHB6M0e32dfPEWgu2mmLbHlkqIdZNI1vAIPBwPQfTVByO9xn2OjiOx2KZcOfePfEyNIZOpwvK4vDwENt22NraotftUhcJnbjT/ow8qqpiOpkSRSFKKW7dvkWainytqiuUFi/q0Ta90+lijDn2dFhKEUYBaZqwWCwpy5y4E6GUpqoMZdGwmCV4no9t2wwGXXr9LkpVFGVK0zTE0RCloGgp12EoIBzB7AssCo6AC4bhaATKwnUkn60qRRpta9lSpK38bjafSdZsC9yKIpFy0W5Iy7JmPp+j2tf7cDjAbWXSIh+XrecRYEkmr7rNxW0IQo8g9DCmZmd3hzjstD9ncByXXk982dqWXOjdnV3mi4X4mBtYzIVuLg26OpZTH32EgU+3KzJqS1ukyRLPc6kqeZ36fkBRiPqhrkV+LZPEjKosCQPZoqMslouUKIrb+CTx7ctzKr+2tIDsjm6y8v6Sm69s4GspdrTGINv4qizoxL6cGUo80kmSHhNhe72eyNo9h7IsUSi63e6xfNlgGPT7dNs8Z8nglmGOpSyms6mgjJTIq46BTEa2EVrbrcy7YWVFFAHTqZA/gyDEazOajybwRwOtxWJOWbbe8qrA1hZNAwqNbXlgEAiFbeM4Ft1uTBz7FEUKBqrasLKyQhCGFEWJ7/lYlmZtbY179+9jOw5ZntM0DY0B15boNc9zCcMIZSmWyyU7u7vt4Eo2dtvb2+RZxt3bN4jDiKIsmYyn2JZNXdX89m//Fm+//RZPP/MYjz/1MFm+AGpMWxD9/38dbX4/aHk/aM7aCcPRf3f0qHYxqgFVtx8CZbJtFwubwO1w984Ovc4KG+vbbG9t89abb1FVohjZ2t4W0jriz7QsgZzdunWLxx57jL39O7z00kvE4Yjdg1vMkzGj1QG/+Au/zk/9gZ+m0+lSVAnasakKF7HK/VvIvX/EdVS4KUQ94bRZuXmeH29QayPKBMuSorSuqtbKssRCcf3aNb757W/xxR//cbwgwJijmLo2Fqy9PnimpUD9Ude/TfOr2g1R1WZGyv1L4pPKUqTCriO+66MBt1BVRaJoWkllN4rY2Fjn0sVLnD9/nqosuHHjOnu7O5SVQK6qqmjp9wGf+ewXWF1dJU0SbK2pypKrV6/y+BOP8TM/8zMkScIrr73Ca6+91p7VhjCKODwcH1Ogl0lCt9cly1JsW9PtdEgT8fh++GdcFAWu6xGEYfsaEo9pYxoZEFvClOi1yjZb20RRTFU1zOcLkjTD8x02NlfZP7zP5vYKG1srFKrGUuA6GmPkcV3W7O3uky1Lnv3oJ/nIlY8y7K1S1g2+8aFpKKuCQokMWNuayAugqqBuIPCo6pLvvP4Sv/2Nr7C/t4MVuGyc2iTuBlR5yt77N/ilv/cPsfKSh06fZ603pK5q/sk//EV+4gu/n4+tneXEiW30xS2e+9//EZ548gn23n6foDvg1AOXqXodVghJs5Tb+/e5decuyyShqGu0tmXwaBShF5DlmdiAXJfVtVVGw4g4jkjbTaDBHKtwZtMZWkverOtI9Fqe5W3TI9Fv7atOTmUtlo9kuWQ6m9KYhjCKiTpdtLJQtcFWIi/U2pL7al1SK0NWFxS1cDwGTcC12zeZJUsee/JxHrnyCF/60peY7B+ytrbKIk2wOwGEMlSx04Yyz3Ed51hKWgO1aXB8j+9//0WUgTgI6Xd7NGXJP/g7f4fxbMa//x/8+1JLVhUH+wfEnZiyFCXUYrHEdd1WvdDaoHyxZvm+x5NPPMFnP/c5Hn7oYf7+3/sHfPnLX8ZzXU6ePtF6fpHmplU/7+8fcv/+Llo7+F5IYxS+64sH9ndofo/qcNrz4N+2+dW6ZTW0iqj9/T26nZhTp062Z50tzW+SEAYBvYFQ3rUlaowsFfmtQeTgSsn9wbIs+VqMZA+3Lb/UEO1QvalFoeW6LmUh9Gf5HmxGoxGPPvqobDzD8FgmbVkWZ06f5syp0+RFzj/+p/+EfqeLF7gs8iVFWeLUCrfRuKs9fu1XfpmPra1y8e6Sus6F+fPTfwB30KOxbZKyEhaFsaBqiOKIpMzIColSspXm6nuv80//8T/m9//EHybqheRNzrnhOpm2ybRNsJygf/U36O4e4q6MKJ57HC6eYbZY0CgZIoKmKhusxmDqhuVyyTxdEnRCoihk0OlKPGYLi2zqBtM0In1u6/QkTTCNSL49LyKKIoLQBwyH40OqqiSOO8znM0ARx5J5PpvOmc/n5FkOCoypWVtbk/6tKjl/6vfI5vcXvvRNqspga5+6UpjGQmsfy3KxdYCtfaoSLC3Fqtw8TCv5E0iVFHvNMeRDKUWaiqyhqsrjSYOhoSpLojBAKVhZGeH5LtPJFNuRcPr5fE4cx+KhbQxhGFGW0izNFksx3LdxJyhpRmVS2GBpiziKWSwXLJYLjAHX9aSBLyWuxm2BIotlQp7laMsmijsoLFzHEZK1aej3u9Qqpywr4ngAaKbTOY4rUSaqfTMnaU4QdATkY8vXUbd5Zk0r8/A8j163S5omrb9ZioZuvwsG0qySDVvrLTRGIm7iWBpIPwiJoi5YppUGI7r/MEZrh8l0xnS2YDZbMp+n1AZsJ0DbHl5wFP0kFGjPc0BV2I7BdhpOn9mkP4rQWjZ/RVpQNwaDZjZPSNKSKOph2x6TyQwFVFXB/t4u8/mUQfyB1H2+WHDvnpCXF8uEu/d2WC4Tup0O3TjGQtEoxXAwxHPkAJN85YqD/X06ccTKypDD8T53796iLDN6/Q7atsiLkiTJqStwvej4Z7u2LqTrqi6omxLbdqjrI7qwgBJUmzFbFMWxH8U0NYNBT+T6js0smbNYLNrNaYWlNFmai0+lkZxpjEQs+Z4j1OVK8pkdx6Pb67dycClwq7JEW7LdsCyF7crgwxhDluWUZQ20sTtHE1kayiJn/+CA6WRGvyPwN6UsptNpm/PrMZvN2dnZpalrIZPaNmEQ0jQa17Gpm6oNfVfMZzOaRjIBl8sFs+lUgBKt/Gg+n7O/fyDy5qqiqaXYtVtgUprm4s02isVy2vqwpNEfjydYSktGZiNe3yMfkQyULLQlICyRZwn4TrUQKdVaICTGSf78YppTlRZ1BePDOWmSUxQSj7BcpizmKWlScngwpyyhLFORguU5eZZR1zWz2YzD8SHT6ZTFYiFydFt8wdq2xRNfCDHyaJinWrgfGNbWVzlxYouiyGnqEt93cRz5OSlaH1LTPl9NjaM1eVHgaJt+v0cURtjaxVLyXqeRDPNBP+bs2ZOsrQ7QusE0Jba2cF2PMAxJ0hQ/DKiBc5cuslimJJnYTrQt3uGmNsc9+9raGlme4bgut2/dZnVNMqNtbYl32Pe5f+8uTT7HsTWzyZymFIn5tWvv8t0XfovaLLD9GuWWLJIxjqfRbWa11cZT1HXdevLEB9ke5u1rVn5hWQISM5KuIzTnoxiLtnA6+oNNI+kBliVnncSXidytqSBw++zem1KmipObF4m8DqppWlhRxcrKikjyK4naqxqxlty7f4eDwz3WN9fY2l4nijtkZcbXfvsXeejhB7l95y77uzaf//wXqU1N1SzxPAdFh6aRneyPuv6nGsUfvhS0DaFcx8WmZQtFGTCW8A1MS4xuPhT3AYqf+1t/iyzL+OJP/j7qRqTOfhDK5uVDl4LjjTqtXPAHvt5W7nj0+d/dd/JvFs21ka9bIHEyzmj/dZFko+Q+pgSEV1WNWA2A3mDIAw8+wEMPP8QTTz7Bu+++TRQFAv7JUjrdmNMXRuwd3qKqF1R1wnI5ZnfvLp/+9KdE7VDXfP5zX+DRR58Q5U9/wHKRsLu3x3IpjImjYrAsSnzPI/RkWKktDU2D62i0pbFtsYY4tqYoRTpoO8J3yNIUrRWu69CNPLqdmCgM8FyXshIFnHZgbXPI4fwecd/m6WcfACejrpbYNDiNjcotyrHFZuccj5z+CE8//HFG0SamVFhY6MYwdkrqwMaiInAUqs4pdcGiGrM33+Xt91/mpRvf58W9N7lu7RKc9nHWNCuqYfXrrzL4H36NE//jVzn1c7/Ns6/MuXLfYvuBK9yONb+e73DDdVj71Ee5+dgWtx47TfrAZW41LvXGWaxHHscZrBHFI5xFTnYi5ICUX/3FLzFcW8MoxTJJsG1bFDpxQEXJ3f27uEOf/XLK5sUTDD1fEiVyGZRmed4ONuSczHNJBDBNI4N0WrhVLXUirTrEsqAsC/r9Hn7oE0cyeFgfjeh6Po6lKCkpdEPhGjLbUDiGxlVoR2OZBk9ZeErTbPfZOreN41rs3LiOV1Y899STxJHHL/2rX+Kdq29j2xBbmp7vUbkulWnIypysLLAci7IuQRkcbXH35g06rsNaJ8YqS1577XX+4T/4B/ynf/JPcuWRK8c2Ad3SiY8gb8eD70pk8nKGytZbtyTiOJIa9JErj3LhwkXeeP1NvvzlLzOejGkaw/r6Fk0DRVGysyNe67pulUxGkeWS8nAEDqPd9DaNWHy01j/wa0tLjSTP+4ckxkfv+x9qgo8u4WaIjezGjRvYWnP+wlkGg74sUVolh21rbK2J4jbn3NJSh5aS01tXEt0k9wNJjbHa+ytwLIc2ph0GWRpLi2WprkTxaWnd5vmC73sipW/PUT/wqauKXrfL6TOncW2bt995m7ffeZtwGLO7f4fFeJ+NtXVIFLHTJbcq3nrlqzw1CHl0e4tLP/ZJ3ru8hfX0p1lYsKxLTPsatfIKjSbPC5KqwfV9qXU9n/fvXuP8A5cZuV38rk9/Y4BruzSWZmt9jeEbL6F//TfplSnvPPcI409/hGY4RLkuaVGRpiWqVpiypszkXNK2TRAHDFeGOI5NXZXkRcEyWWKMQOHKqiRNUw5ataDj2DiuC236yHwx5/Bgj6ouqaqa9fUNkmR5vPm9ffsuWZozHk+YTmZ4bTzjaDTAcWz6/S6WBSfWt39vNL9f+s3v0Ov1hKRWVcewGHnxKYm+UQpjCpHX+X5LCZOIAJkQZCwWS4o8x9aOFCaNUFaFhir02KotVrStGQz62LbEexRFwWQypm7qdnITCLwojqibhjRJWSQJRolcrG6koHIcgVzN5zNsbRFFIYvFnLqSDD5tafGXtP6C8+fOMJ8vWC4SmrpBa4eV4Qqu7eJoKYptW+E5NkWR0ViKIOiwXJYcHMxI0pyyarNS24lV09ASZ32CUBqPupY8VpE+V2xsbADiabK1xNVY2pI3TppRpA3GCKxFKUVZ5vi+UH6rqkErm/kiOW7e6saQZxUnT56i0+0xHk85OJyIP7oW1L3QgzXdbshsviBLU1bXVljfGOK60JAzGMVsba/jehIbM5vPmM0SBqN1krxmPJ0TxQOisMt0OhMogzJQl1RlRjf2OX1ygyxdcvP2XabzJWleUhtFkpVkeQmWRegHAtEIA1zPZ211jflsQZ4VdOKYPM9J05TRaECnE5NlCXmR0e91GY5G5EWNUja93oA47h5LXcuqIAoD2cJp1b7RbbKsEKBYFB4X5iiF64iHdn1tlU4nFi9oU1NVJUVdMp1N282MFgBWEBGGIZ7rY1ngew5R6NPrRsSdCGMUh4cTlssMsJnNlpSFkMHTNGXRvi6Hw75MbPfGkr8mLRRaW8RRQKcT4XuuUIGVTZnXpGkh+bB+gOt4MmwpKnn9LmUbS+sPiqMunU6XqiwwpsJ1bMLQp6nlfVC3sBTTQJpmLOYLFBZpUrGYH9G8aWnOAv4SeUyDQgkABsViOQGQXLmqPm420zw73hCBqEOMESmxaTeytCApZUmTY2lp+K12Sw5SSTelRK5laU6aZdDKc7QlioE0zUQpURrq2pBmE8qiIE2T481anmeMxxPKsmjPNoc8zwmjULIJHdm613WFpRRB4MMR4bkp2dhYZ31jDaUaFA3djtDLjTGYRnID4ygiSZaUeUFV19ASpQMvxnUCPCdAKUVd5oShS6fj0+sGrK70sahJk6UMSJRN2KokgiCkbBrOXjjP6sYmV2/coDGIzLQQRYKtbbAMrufSGEMcx8xns2MFQVWWIg8ejdjb3WV8eMio22E+WzAZz8jznK2tTfzQ4s79d9g8NeTTn/8oL732Ai+/+iq/9utf5dXXXuWRRx4h7nSYTWdEsdDmu91eC8eQfNcsy3BciXCqqooiL9HaxtEudWUo8gLbdjGNwGswMgi0tU3VVKCEYmoag0JjGQetfKg8pvspF889ROT1yZOiBZzkjEYrdDodkuUC1xffd1UVxB2fN998lc985hPc27nNrVs7DIarHM6uM092uPTABb71rde4eOFpzp+/2FoQCsCiqTSNqUStcFQIfujjRxWB/3aXDHzk0QcfnutRZBmOtnFsm/l0xt/5a3+Nz/zET/DAgw+hLI1BoSz7WCoof7KNZDr+y37Exv6HitofvRf63V0flq//4Oc//Kj9sLTkebfPpXY0USTD7zfffJ21tRWKIqeqCp5++kkee/oinV7IMpmzv7/DeHxIt9PhgcsP4PsBB/tj+v0Rh4djojDmygMPcXJ7m82NTdbW1/A9j73dXQ4PDvAch/W1VZR0w8RhhOcJCKssC5pW0TYcDsmy1qPaNERRyM7OPaq6Io4j1oZDBoO+bJlsi7LKWdkYsb61gvYbkmLMkx99GOVllE2Kb/mQWeRTQzY2/Nhzf5Dz24/Qc9fQxmM5XdKUJUHg0DQZ2lGULAjrHO3ULKpDvnL3+/zyq7/B++VdLDMnNCmjQLEeaTbvTui8fRf13m3ufP81rt66yf1I895GyEuXR9x44hTfVktezZcscsPpx64wU6Ath7i/SpJAtbAY3zigP9WYgwTSgnfff5eL506SHo750r/4Kv/8n/8Kh/tTTp88T5M1dNyYod/j+lvXGN/b58Fzl8lmKWc2ThJ4DrZtE/gBpoVVeZ5HXYtHVYZoDU0j2d/DYZ8ojnGdD1gcMizWx6DJpq6ZTqfM53NWemsMohFZUpKnFb4XoXCwcFC1xlUejnFxKoeAgEAHTMqc+d6UXtClF/Q4XCyZZBmmF/PxL3yB4eYmv/j3/wnXn3+Ni6sn6QRD/NJCpw1eZWGSGsfYBDqg63dY7a/SdWM84+Di8F//pb+I6zr87J/6z7l77x5Rp0PV1NCmjmhtYWsbpUWB6Dg2disXVpaCFlSpUEwnM2xtE0cxFponHnuSjzzzMe7d2+Nv/dz/B88TK5DrBpw4cRqtbZbLD5I4tLbwA1egqEd/bzvwsrRwOKpStqUiLxZPv25BsT98/fB7++hqmnYIVleUlfAqnnjiCcLAI/B9jKkF4llXRHGEH3g4rovVLouaupHhZ6sKVSDMDVs2xnVT4/u+gB1LGYra2pZauxbQJ/LUyZZYS58BLcSrjXUD4aKcOnmSbrfDrdu3eOGFFxgOB4yXM5bzA+YHu9iNoqkc1rdP8uaLzxNP7/Kf/cwfRq30ic5s8rWNdcLBaWpj0djguhbaUthNg2U7lLXh1t4u//pff5lbN99nFAT8t3/l/81zn/wkXrIgHkT4ccBo4yxlmnDKpLhXv8cjJ05x6Gl+89lHGT36KJXSTCYzmlrkzk0lySJZnqNdG9uzsVteS5XnZFnOZDLBsrT0SW2yh1IWO7u7lGWJ5/nEnU67wOtSFgUHh/vkuaTPiCLQYbkUSPFiLnXdZDKlKhuMge3tLVZWhriuTRwHdOKQQWf4e6P5/c3felGkhC1R1rblDVrXDSCyXFtrjBJCbhSFdOIYz/c+RCUV4rBtOzJ1bQxGSa6nTI4/KHiLQuR7YRgwn88Yj8ctpVh8w0EQsL+/h2PbdNriS35Yks1atSh4aciPJkZCfI6jCNMWhHEco7VG0WYPWxaBL77A+XyGUgKEiSIxxyuQ6Uavx+rqCn7gk+QJaZozmy6pSvk30zTHspAtdiUTFJQtpD4jk0/LEv286zhY1tGbWp7Puj56Q2vSLG09YeZDCHmD4yg8zyYKA6bTGfP5EtPA4fgA29WMhkKyDoIQpSwm0xllIdtoy5KptnhBDP1BwGwmcl3XcxkOBsSdGMe26fU6lGVBUebcuXObvb09tjdPMF8smU5nGCwcx2MynYrEybZFwtVUOFqzurbCylD8tItlSt1AnpdYli2bb2NEatuJCAOZLuWVSOvns0VLNxbpaxgK4bTTjen3ewyHA3q9nsgS282X67g0jSJJcopCctuiOEIpyVyVwX5NFHVAifdOtpkfeK+TRDbRRS7AE61tkau2Etw8ryiKSrJGPY+qEmCUaWq0VgI4GvUpilKIhY2hKGsmsxmzmUQNFEWO64rU2PdFmjkeT9Bats5ploNS2LbIIbvdrsiikgXz+ex4SGSaGtu2cRzxjBpjmM/n8pprX9eBHxDHEYA0SK2n1Q98fM+j3+8fv0/qWv5eKUpqfD9kMp2ilNzQVDsg8H0fre3jLZRItA1QE8cRVpuJC0JaVEo2VkfN7NF709IaC5EymXZSa2vZgCNrQTmIjqBSpsGxPJpG/F5KSYi8an8/SzM83yfudFtoRonrGbrdLt1ejzAM0S3NNQgDTGPo9+V1ZAwUeUFtpJHWWuM6LrYjwe95notaoCV3h0GApTVatWRL2+Hg4IAiL4jiWG7ATUMcR0RhiNX6xx3bJksF6KKAppWU11XF+toqYeBR5DlVmVPXFdrWjFZGLJdLKfocm0uXL3NweMhkKueUtkT+qQBt2aR5wmg0JEtTNjc3uX37NlGb56wUjIYjTNNw//59sWksZyyXS5paGq3ZbMZw1OPBhy9y/vwZHnviYS49cJHP/9gXuPLIw3S7PTa3NlEo3n33XYbDIVVV8Y1vfAPXdY8LXCGsO8xmU1ZWRiJBr2rKsmoVO3LW0dLGLUtAOHmeY2nZOoAAxywlQxDH8ciWFb14iO9FhH5X8hpbSETTyGCR1iN4dM4fjg+IOxGbm5toralKw507d3jtje/xzMcew7IsvvKb3+Yzn/6DWJbFMpmj7aNta4Rti0T1Q23b8cf/UpdsRX/4s1LEaUtSFPIs4/7du3ztN36D3//Tf5jBcAggA19LiPNKyd/zgQO4/UuPh0j/ZmMK8vl/4/EPNcf/U9fv8DfD7/BcCTTwiPchQDPV/sy/98LzKEw7tCkYjUa89/6b5HlOvzfgzOkzxFGHNMk4c/pce1YXhEHM7t4uVVXTiSKyLKOsK06eOoUfBPhBwKOPPkpZlty6dYvlYk4YyDDKc6VWWSyXrapGkaWZRCFWFaOVFUajEYeHhyI1nM9p8pymqbl3/x62bXPy5Cn5uSjDG2+/zuWHLrC2MaAymTQgWYVlbGaHS37qJ/8AkdcjmxfQKBzPxrYUQUci/F588Xu8cv1N0izh9NoGL734At/41je5W83orAhBPq7Ba8B1bW7cvsXuO9do5gkrnR5OUjK5s4OjbcJOh4UyTMucwnd59dp7RJ0OK9tbXLv+Pvt3dnBsnyI35FmDZdmUyxRVVVRNgRs65ORsbW3x4KUnQFm8e/U9Xn/9DaqyYmtjg+FgSJHnnD17Bj8KuXXvLpcfuIRtGckQNZJsIc2WqN+O0hWa1p4CUss4jkPUWpJ0e3+r65peVySdB4eHpKkkTmysbmJqRRhFGEsxnc+OGzptS81D3WDa6CSlFLOmwKoNZZoT+T4rqyvE3Q674wPeu3aVbrfD048+zjuvvMbP/6N/RHd1g0euXGkTT8RmYJSoNJJEqOK2pSnTjPev3eCv/62/wWOPPMLTH/0ovb4MR8pSIhXrNsbHUpa8B1rrk26tbdrSx4ovhdhWyqpifDDBb5cFylKsb6zz6c98Bt/z+L//xf+at958i1OnTjGbL5jNZjiO10Y4VrJp5ijC6IN7Ou0W+OhzxghoVmsBs/6o63f4NHVtCAJf6pS6YnV1hYsXLpDlAuKs2kQSbUm8WxD5UjdawqhoWvVX3chwHOQsEsicdLWeJ2qxsiwFRKcUZVFStXJ2hQzRj2pHqUE++BqPahDXdTgcH+L7PhsbG0ynU65evUatGgJPEzga3wsI/B5NrfjqV/81D57s8IWHHiabzlkmCXsbW3jhGhUG44iVAQV2DWEgsZIvvf4a79+8wf179+i4LvcOd3ns8Udx04L+6pDBxipNbVPlGeOb17joGTaGG4z8kO/1QjYuXmS6EH+467g4tsdkPGU2nUmN4wojxXbktZMkKWmasFwusR2pi6uWL1S1gLVOp4vVxsB6nmQsT6YTjKnp9weEobzGbdumKApmsxmeF5Bnsvk1rWprZWVI3AnRlhJeTZaxsbL5e6P5/fbLr2K74PtaaKq+jdbQmBKlGrRtcLx2gqVkci/wGWmgBoOBNBGWDUaQ7RhFUYn+zVJgtRFJtm0RhRKrdOTxNaaRCY82QMNoZdTCXEqJoXGdY0pd2cKrbNeh1+1QFhllWbY3Uyn8oiiUCVTrBwj8gCgKcV2X2WSKrW0CL6Cp5fcW8wW2JdLtwPcY9DoUWcJiPiM3kjOYLCuqSv59UPIitCVaSKoPheu41CanbGXfpi34JXaoOG48XNchCHzKsiTNcqHnYWOMQhkL27GPQWKLxbKFHSmaWqG0gA2qypAkOUmS0jQKpSyWafpBbWMpac7risW8oCgamtowm00oyhSxjYnPcrFYsrt7wOH+jJXRJvMsZ5EUdLojlPY4PJyRLLNWklhSFwnDXsz5sydZGXZIlkuWaULc7VM1CqM0ftgBy6aoanzPJ45jXMdlMpkwWyxIkxzfF2jS/Z0dup0uQeBT1xVZmjIaDVlbW6GuK5bLDEsHWJYmy0TmURQ5ZZXT6USUVUGapczmSw4PZ4wPZ0ymE7Isk7gbx5Hisr25hmFAli7bbbRLXZYEgc8iS1vJviWbXuW0snhp2Jq6pN+LCX2Xosi4cfMWtuOitcN8npJnFb4f43kBdSU3mKLIiMKW4Gs5JIuMPM3BNIS+RxwH+K5ETOVZRl02FFlNU1loXBojVMTlMiEMI5GdK5HaVGVNVdZ0uz0GwxGmgcC38Dw5JH3fbRtvQxTFrRRKYxpFVTX4fsjhYYK2vLaJDonCEM8TL5K2NWEQtFtjaao7HY9OJ8Z1Pdw2ysAYQ5plqGMZ8weyYGWJPcL17JaObIkt4Iiy3Go4FS2BsvUu1XWJshrCyCGKPfqDmM3NNVDN8cCmLAuRInY8ykK2skopwjCk1+sdRyc5jkiWj6RnjTFCVLcs4k5Mp9OlrgS8ZbXZvtqW5n25mDHodQTmZCni1l+bLhPqSqKFup2u/Ll2SNKJB7h2hK1t0nRBkc8JA5tez+f0qQ1cR6jbCsV8KmdlpxtJE940nDl/jlopbt6+08pLNUUu9gCtbOqqQjkQdzpsb29z4/oNqqqUAqEs6cQdojDk3r17LOZzPM8lX6YsZks6nT77B/v869/4Mi+88HVOnx9x4aETLIsJju8yTxK8oMupk9sCVzFGIuMcjyzLODw45M6du7zwwvd4+eWX+e3f/i7Xrr7H2bNnaWrDwd4hjuvh2C7aEqhQUxspTiyRUB/dkCuyY8CUeKN9bCvE0RFlqthYPYVnB1jGRivdqiJE1ltXNdqxsLSiLFOMqnjn3dc5OLzP/Z1bBJFNNz7F+vo2t3a/zfbJTfIi4xtfe5uPPvNxUYl4mqpSWMoDWvLo77IR/N1eR820fLTQNQxVUeJojWUMyhi+//wLpEXOpz//BepGIDNHMUfyymlb3h9ogOFo53H8b7XD56NiGKTQ/NCvftffs/VDHz/4PR19ZR981EqLtNsIN00G4Yrnn3+e/f1dXFfqipWVIX/iT/xHnLlwCW355Jnhpe+/jqk13c4ApWx27u/Rb5Mgrr53lc3NdTpByPs3rrMyGlFXNXdv38b3PC5dvAhNw5WHHuLBBy6ze/8uTSvHnc1mHBwc4Dg2pjEcjg9a76MMvjY3N1HtMLQTR5Rpyc7uDkmypNsNOXP+JFm5ZOfwHv3ViDMXT2DsgspKKU2O16ySzy3+wI/9DKZyoLRxLBfb0TR1hfYV7914m29+52tkTYJpEm5ef4tvfOXXsIcuvRN9osjmbGk4e3NM9GsvcP8Xvoz98rucG/S50DtBrENCN+LuMuHF5ZTxyTVunV7l7plVlme3GAcOpbJw45hTYZ8oLbgel6SBIihr/MmCrtbsb3vcqWYkvuLuO9fxHjzLQV1DWTPYWuPClQdZP32C+4f7LPMUPwoJ45Cr16/z2puvE3Vjev0+ViONTV035HlBUZTUbZxdUVRYSmocY46GqbkkI5QFBkMcR2KRawefVV3R7XYIw4D+oE/TiTh0LfazBePlnDCKJJ+1fdU1QGpqctdiaSvm1KynFhE2ofbJ8px5ltFYFsP1dcIwoqoa6qLiI08/wwMPX2E2G/P6Ky/x0ovfIwh9+isDCF1mVcrEFPgrfXLHovA0/8Vf+K+Y3r7F53/iJ3jgoYfIsoy8LCmrirwoBIpay3lX1RVVXUmDZ4m97ggYpZQSFVxeMD6c8PWvfYOXX3qF1159ldks42tf+zZvv3WVm+/fpdvtk2UFL7/0Ct/7/vfZ3dmlbho83yPwPcpK2DWqlQ83LSTLtLYLWiZHlgk00fVk0Pyjrt/pVHAcacQODvZZLpctQXi9bbAgzzMc28bz5L4bxkFLUpcBujFi8ajboTAKDG3z22b9WpamKArqusZzhR2UpilxHMswNxcvqsir5fw4Hry3NqajYetsNmXn/g47Ozvs7NyX5JS6Jl1O6AY2oeUwSSqWtkVU5vzh1VVO5jndzQ2+NR1zcPIJBl4fKsCpsV1DU1fYBoylOZwv+Pb3XyRLE648cJmda9d47vM/wWKeM/TmdLsRnf4at24d0tMGffNlHt0MmQeG3yoVB1uX6A6GlEVO5EfEQYfpwZQ7d+6xTBKyssAJXGFOmpqmyDnc32c6T1q7VISyLPKibO1EDb4XMBiMCIKQPC/Y3d1r+S1LBoMh/X4P1S6HbFtiUauqYTyesruzh2VpOmEXy5J0jeGwx2DYQ2sYH+5zauv3iOf3+2+/judbuL6FbRuUVZNlC7JiSVVl2I6irgvqShGGAVVdk+dZK2UTjflkOmW5TNp8T/GvlnU7gWpf4Ci58QqBNMJxbBYLIdNq22KZLnBchyDwMMYwnU7Js4xut0dZ15RlSVnVWNrGD0I8x0bR4DkO/X4PQ8NiPqOqSqaTMbu7u8xbWlmWZiLFKEuhxNYNTdXg2i5FXuA6NgqDrUXyfPfubbIkwbgBVaUoCkNe1JjGSKSKZ7dSYZFNKaUJAh/b+UDWmaYZWdsU5LmEdpdlKU+HZbWTvgalbJSywYgHIwxDfN+lrHJm8xmWslFYJEvJP83SnMUiaTdxlkguUeS55AAf0fIM8kbQTUxdy03JsiRCKQh8bt+5jWnA1r7Ih5RPpzNi5/CQ4co6cafPYplRFTVx3GU+m0FTEgUO2xurnNhaw1Y1WVHSKIt337tG1Bn8f7n772DN0vu+E/s8J4c335w6TvdkTB5EIg0SSRCkKBEURUm2wkq1Ze1asstlb+mPtdcil9par0uW1y5KFJVIiQlMAAmQnEGYjAmYPNM909M53Pjmk8PjP37nXoBcqWrX6ypv8VY1ptFz5/Z733vOc37h+/18qWrFNEqZzWNQIkXfuXWL3d1dgSa1WhRFxd7uHqPhmKWlJdZW15pJoFwuWlcMhwfs7++S5TVpVhPHCVkzgdcIMXywMCCORcIezRPG4xlZVlLpnCAICHwP0zRphYFkw7ZCHNtmPhd0e1EUTCZj2ZxaUpQvL65gWw7j0RTHdFgYLDDoD2QQZGjSNGY4En+ZZTkMRxMmkxitTEzTpqxqLMuh02nhOBIbVJQ582lMPM+pSvGQBqFLpwGYHRzskcQxvhdS5pq6NHAdH9OpWRgs4HqiABgMFppGXFQEZkMpD/wQ3/exLNmIiZJBNi5ZVnDr1jbzWcRgsEir1WY8mjIZTalrF4XAs0xD8n/zImM6k3uvbibZZUN69TwTx3Wajb38O/EvydngeR6OKw91wzAwDVCGbH2UIfKkqhQJHE2xbBjiezYMkf0XeYLrmXi+Baqk1XE4eWqL/qCNpsRxTCbTMaZp0Ou3CUIBZK0sr+D7PqPxiPF4xHQ6A+Sem88jskwio+ojNkFB2XhZsyw72tBrNHE0Zx7N2Nvfoyoy9vf32dvbxTIlBi6aR7iOy/LScrMxlOiIIi/w3RatULZ189kI3zdYXVvk+PENbFtTV4UMB9Oc2SSm1xvgehZBGBK22qysidxZmQZlVdPr9smyjDwrcEybuqpZ2VgCJCf10uVLtFptgYFYJgv9PpPJuNkK2CgFlpbzaDSc8Nxzz3L+/Nu4IfzFn/4Co+kOaRmTZDl5odnbnxLPp8xnM+xm86+UotvtMugPuPOOO7n77rv44Ic+xIMP3Mfm5ibdbo+rV68xGo3ZWN/kq1/9A37t136d0WiMbdssLCxIE9b44KqypDLEk66UiakcbCvEsQJmk5Rua4G236MddimyAqWFPl1XGss2G35BBVQELZ8sj0nSKadOH6OsU1546TmqfMDz332RtRM5pmUwm6X88R++xr/91/+KZ7/7LKZlsrpygk5ngGmJ8kg2s3/m1/8PPw5ZNIdf9qhx1Y18GY3vunzjq1/l/vvuZ/34iYa/IA3w4dZVhsHy+Ydnpvqzze8PvPYfbH5/sPHlz3ze/5gPs/lah490+XW0e/4fNMCV0QC+ygJDGVi2SZbEPPHEnxCGHr7nMhoecNupU9x9911YziKmCul1lsmSmg8+8lFOnTxDXcGli1e4desWcTwny1LW1leZHoyYjKesr6+xvb3DaDTi+LHjFHnGzZs3ueP2s3RaIXVV8fnPfo7bzpxiOB7R6/a4ePEiw/GIqskl7na7MjB1baq6Igh8lpaXONiRSMF2J6RWBePZATv7txhN9/ngRx8mLSNKnaGtgoqCS29n/OSPfhmUCbWB7zhoSgyrptAx2q54+Y2XCHo+o3jCDXOKtdxirnJKVdCzLO7eyWn/P76O8999la2vv8TKhQl1ljL44B28W8A33nmTr770Xd7II0b9LpMgQLshg2DA9XMXeeX5F3j4oQfoLy/w7q33mesEZ2+CPZlQhUBXMc2G3G0EWJbJrMiYtQI2r0FwUKPzXZy6pO2YlMmc/RvXqNOI6d4OWyuL/PP//p9y5eK7rCx0OXvbCYqyBq2aQZxsGQ8OhmIrqMRzqJSJwsS2HfxQsuTjOCZJE8pKoKmdToe6FpigapQdnU6bK5cvMt7bZff6Fc6/+RqX3z9PHE3o91oYlFBmOFT0PYcQsIucmQdZoDioI1JHY4cOlS6IDvY5vrLCUrfDeD7m+mQPtxeyut7CMEteeOkZfu3X/zUnT26yujIQYreqcaqSBdvhwosv8dv/5t9Q5SX/m//dP8BpFkLn3z3P088+y/ETJ5oGTeE4h1GEMkA1TQPHkdQArXWjAhJI6Cvfe4XxcMxsOidNMw6GcyaTlKIQn/RoNCYMW3zwwx9ifX2Nqqp47bVXuXbtGptbm+i6JC/EfmMKwe9oAKYahebhxteyrKYk/49wDv7sHzQfnuczmUwkpaOupP6qS1ZWluUMqhu/r2XiOi7BoefXFK8wHKp3/sOy50OFSF7kzYZYwLtKKTzPO6Kx+54M5o2GPXB4BhpKFJyHzfRoOITmde3s7DCfz1hbXKLbcglcg2wasRfnfP6nf4q/8clP8/T/+f/KRx58lGmVcyXRhGc/TsfyqMuM0ixRVklV5pjKQCuL7f0DpnHM3s42H//gB3n9u89x1/0fJYkyFtszer0eVWYxn2kWVMmWP0GHKa+nc97ILD5w6qPUZUFSxFRZSVXUFFlBlKSUVUWr26E36GE5FkrX6CJnNByiDatRuondwDQttAbLdvE9nyiK2D844NrVa0ym06Pt+uLiIo4jqiuzga4CRFHCjes3UMqg1+vRafUIg5CFhR4bG6sYhuZgf4fpdMRtx2//89H8/s4f/VGTiWpjKIP9/X2m0ylpKjThdkvkjXVl0Ol0yNKE6XRKkkRETUZU2kBZQN5Qoc7JxtYwJKtNbiZNt9tBAZPxhDRNME3xAihDN1vlgPFoRBiGdDtdlJIGr67F+4ZhiuQ0S7GbG7nX79JutXAcG8/zBMpTFliHJv/m5nEbautoPKYVhqRJymDQJ/D9o4iSWldCUjQMDD+gyCvSpEBhCHDItlCGyGyLUoizWoPjeMxnY8qqxHHEM22aFmEQkiYZrbbI88SUL4d7mmdHDwQQmmYY+EDNwcEOriMTwiROMS0JF3ccR6QfDRyrrr8PEKrqCs33pS5aa/HQ6QpDaTrdUPJd60qmcn7AfBbRbndwHV9gXrrEtm0ODoZMxlM8z0dXNZ7rsLw4YG1lkV6vjec6QMWtnV3iJMNxfLQyyIuqyYMVmIPn2MxnU3Rd4jo2cSpE5mnjUwzDEK1lKmU2kS1FUbCzuy1NmeUynSVN5JTINOThKCTu4cEBZVkJ5bgosSwbz7exTIs0S5nNpngNhdpzPbIsFWx8kjAajcgz2e56rUCk45gi285FruW5Lr1uj7oumM8mxPFcqMemRVGWzGYxtuOjDAvTtLEdR/wwRYphSC5sVeYkcU5VSih6GPhsbq5hmiK5E/WCIfCykTRt3W4H21P0+n2JTJjNSRLx4wrURWRU4r8VOdB8PmRvb0+gBwdDRsOxkJvLiuXlFbl/s5wkSTAMA9/vUtclQejR6bSodclkMhIkfuNXArEx5HlBlscopQSHX5QkSUqelywsLNLpdAiCELs5WEXt0UCu6sb3VdVCaj/cGTXeqMP7VCmFZUCrLcOx2WyMUpqVleUjeY7cgw6u6+M4Dmtry+I9teXnvbe7J2eXEiBaq9XC94Ojzf+hX98wJEJJKUWWZsRRLPCqRsZbNNnceZown8/o9wZUVS0bWNNiHkUYhsSlOLZsteM4QmvJXYyiGXkesbjYYzDo0uu2UcjQTdeaIq8wDIuTJ05gWpCXBZvHtqiBnf19HM+jLGuWlpfJs5yykeIbhmJhdYBSivfefZeFhQWqQgoO23botDvs7u7Ieec45HnOrJHc7+7u8eqr32M+3OORj9zP2TuOk+ZzlKGZJylJmlOWiqpIKcqS+WxGUcrGosgLsZg0xUmaZk1B4jeS7uUma1zk+AAX3rvAiy+9yMsvvcz3vvc9Wu2Q1dVVkjRB2XWzyTUxlIVtuZiGzf7uAcsLq7TDHrrW6EqhK41tObiuLXFkRUHY8kHVDBb6nD//DqZlUNbyGjc3N3j/3SE3btzg7gd69Hp9bt7c5S/+xN/hA/ffT5qmPP7NJ3ju2Rd588032d65xsLCAoEf/KnG7T9WAP5/+3H09f7MF1ZI6oGWvBK+9rWv8tGP/RBeu3P0fNFaHzW/RrPZOWyHVVP8SVKf/Jv/WPP7Zz/+pza//wFX8Z/5hv701ytqxBLUZPvWVcHB/i5PP/Ukg14H17FIk4QHH7hPBtaRUFqTOEZpzcbGBrqqCYOAY8eOsbS8xM1bN9nd3UUDBzt7hEGI63tM53OqqmZ1dY0kS4njmOWlZYoiJ4oilpeWqXRJkqZ8+rFP0261G0VCzcFwiEKxsrqKZVvEUcze/h43b9zEMRyCwCcIPZZXFomTiIPRAffedy9Y4Po2jmeRVzFXr13mhz/5VwjdgCIraHkhVVHi2DZ5IdmtaZny/AvPE2cJWZFidF3m8xmOYaKqikEY8spX/5iDx1+gfRCzVtlMdUG04LG/EfDHr7zJlZ0dagX+oE/cyElDv8V8MuU3f/0rfOSjH+T4qWMkRY5lQl0U2LXUJJMsZXGwSNtrUY1Sro1HON0uTqfDRi2xk/P8AMtxQCnmccz16zc4OBjy3DPP8uorr3Dvvfeyt7+LYZr4YUBVQ6fTxjSF0q8bCSaNDc5x3KNz37Zt+v0Ws9mMKBLgjm58wvIzkdoBwLZt3nv3Pb791FOkjdVpY22NPMvptFp02lJPHg7/wlaI2UTmJHVFedhIG4oyLyjznG6rze72DnVdc+L0SeZJwng8xrNhcWGBD9xzL6dPn+Y3f/M3qVF0+316/QFaa4b7Q/I45au//ducvPsefvZn/yrT2RTHczEMk7WNdSzbbmoRsRAdKpzQUh+L2kGsMFmaksQJjiNRdgv9Ae+8fY7NjU1WVjYJW10MQ7G+scZoPCQIfDqdNkkSs7C4wO23304QhNy4cYNz586xvLyGfVQjfv+8KBsCu9E0wWVVSe3zP9HzaxgW48mY+XyGH/hURcl8PmN5ZQkaiJc0nqrhrkgqh6FMGeA16oDvW2JkKWY2/41piE2qbqTjZSHqSscWWn6RFximKb79sgDVWCuUfB0axYYoBROKXHgRURRx69YtlpYW+ebjj+M6ijyd02/1qNyQf/e7v8fzX/ld/PfOo8+/w7l4irN5Avf2R/GUoigzCrMAs6IqKyxMlLK5fmOb0XyOYxo8cPfdnHv1FdzeMp1uh743o9dbYDwt0CogJGfRmmGqmIOsJFg6zeribUzTKZUhFOk8yxmPJ2R5A7kKA0kVUZqqyCnShOFwSKvbwzAUZVniOA6eJ0sA25Zn/sFwSFEU2JbN0tIiRSEcnF6vRxCIBWQ8GVNXNZ7nceXyVepas7CwiOf6BH6IYRjYjkm77TOPpkTRFMuyOL7x5yTq6KkXX4HaYHwwIYlT8qzCwKTb6XHyxAnQMB6NQCniZN78l5qy1NQVaAxcJ8SyPMCkqhBEtxFgKaEa27ZJEHj0ei2KMiFNI4LQJWyFoJRQ8IoWRi2Fba8XErQcWh0Lwy6wnIqwbWM5BuhKYikKjWs6lEWM49QEgYXWIjmuawuFD9pBa4daWVSVwjJ94iTHNB28IMAPA1zPQytNkqWyYS5rDMujN1jEt01mo30sVdFu25hmSa8Xsr66jGtb+LZFlaWsLw8wqpRRHGO7fuPpNMnzknmUYBgWcSwNC00Dl2UZtpXRbltUZYxplnQ6HloXDEdjLMvHUB5pVoFho0wTlCke06pCmQZayXbXsiX+IssLbMclL2oMZQMmrh3juBWmlbO6PqAVOtiORCmZpmz7qrrEdmymszFFkTKbjCnzFNOoqOuU9c0lTp4+RpKn7I4mtAdLjOOS96/tESUpWpl0+wsEYYBhAhQ4NvR7LaBqQExgWi6rG6sMFga0u1063S5aKfYODsiLikobDMcRV6/tkOUGfjDA93p4doihbNKkoMo1lmFTlVDmNbbpkWcVru1jGQ66MqiLDmVqMB8lzEZTFvsD6lIgLZYpW/K80KR5zXCSMk8rJtMRQdjC8z00JX5oU5Fhewbj2QGOb+P4PqbjkpWa8WxOWVVUWjbqnU6IadR4ntUoKMSj1ev3abW7oDM8q2BjfUmk1m4L3+sQxwVpLNFKtmNiudAfBGBmtLsBWS4bMtu2KcuSyWTa3HuKPK8Bm7LQTKcx4/EMtCMNTGUANnle0+svsrC4zPUbt9jZ3cO05HVVOiIMJTu6KFKyLMOyHBzbIwgk8komg4q6rqi1QRxlJElOGBz66g1sWxEENq2WjaEytI7xfPBdD10bVFUh0R+OKe+NKnE9A9dTGKoEcpQq0TrH92uUqknSCN8PGPQXiKKMvCixbacJcDdwfYVlawFflRXzudDblSG+bNNUmGaN4ygcD0y7BJWSRD5FobEtH9vymE0TiqLCNB2UsoiiFMcJsC0fXVvoCoKwS3+whFYmldaYtoPtu2RlTlrmzNKYKE8oqEnyhCgakRURCwttBv0OrcAn8F0MJIRe1xVhK2BlbYkonZN5LVqDRZbWNjkYTakrTVVUrC4vMxmNSKI5mppKl6ysLTFLE/K8II5TWq02VVkT+iGbmxsM93ZJ4zkGFXkaMZ8NqYoE0yy5fONtXnnpRbwFkx/98qeYFTNyrUkLTZZLLrmhFDU5pi3nS6UriqqgqHKBtDSkf8MQ739VS8ZgWZZCo69Lev0Od9x1ho9+7EN8+KOP8vAjD3L6zElcz6Xb60h01VThdRd54YXXufTSu1yOIt65eJX7ls/Q6i+TuR7uXGOaPlldi5+PmiSPsF0Dw9VYfsWr77xIoSK8rqYwZtitikRP6G4l3P5QF0P7xEONij1OraxzcnmTTz36Ef7yT/xFPvbhhzi+sYiuct588WWee/ybvPTMM1y/eAmjqrGVIvS9o20EHFpK5NzVSkB7knpRSla4ghpNrRTaMKgNgxJN2fiaa2Wg+f4vhWpiscBzbG7euM5T33mCDz7yEJiNL1AhzIFmu4GSTHqtTMpaUWGTaQNbm6AViu8PVA95ElrL3weGbCSV8DCMZvMjp+MPvDZlQrPHVdB8NSgRiBWGRIbpRnKqlRCpj7rjw/mWUaB0jWOYOIaBVVf8ydd/l7IYs7LYZm/nBksLa3zpR/8KxzbvYqnfJnBc9nf2WFtdpdNqy9C4KrFsC6UM2q0Op2+7Dc8NCDpLTKKU7d0DbtzcxrFdLNtiPByxtbFBEPiMRyNWV1awHZvR3g7LvQDfbrG3M+W++x7lAw98gM6CixFOCJcSXnv3SYK+RdBp0V7wodxmcWWRlc1jZJjsRAcsHeuwcdbHcCaUxQircij2A774ob/B8c4GTgwt02esSkoD8joj1PDWu6/xzXef5e34GpGXcpvjUtsxbdfg+rnzOFFM92DOp3Ib9cxL1H7N5S8+yCt//2f41gfu5bd2HXp3LmAuL2KvLJMbJnfdfS+dVof9/V1+7/e/xsc+9RFW11fY39tjuLdP6NgsL/QJ+yG1Bb12lzDo4fhd3r55QG/hGEZl4RQws3ImZkY8N6hwSJKa3Z0R2zt7vPbK6yRZzmM/+kW2ztzOgx/6GMoJ+e3f+n1eePJx9m7d4OTWOt3Ax3cd4liyXi3bkWvdcqhQ1MqgnmcUaYljOpRZgdLCMzjY26eualzHo9vpMhqK1afV6/FX/tpfYzqbce3aDfK85JEPfkiIt1GMMhTtdouylKz1qi5xVUhgOLjaxCpqXMPAsxw0mna3i1YGw4Mxba/NxvIaSVazuz+mwsJrdfjYJz7J5UtXeOY7T3H1wkU+cMddtFyfa9euUlTwX/zj/5bd8YTdgxF7wzGT2ZyFhUVcx8GxLGzTIE0ilC5xLAPHhHbLx3Nt6qqgKiTKL01yYZlEOW+9dYG8MOn1lrn/0Y9z42BGaZicOHsb02TOwuoycR5TGxBnOdow8MMOnd4CrU6P61cvcv7c2+zu3MRxTHnuGICWJAdD1ZRlhqLGthS6MlC6YXdoJQNJRGlz+PvDX4YyuXRjh+ksA+VR1w5ZboDyuXjxFtN5xmCwRLvTaVJRcvywjWFa7OzsimJPaZI0oq6FYQFQlRrLcHFtWUCMRiMcR4YJRSEQXq05Wm74nk8cJ1iWTRCE5LlcLwqx1oA00WZj/8uzjAsX3sPzLIoyp7O6QmnVBIMAs+jQSmoGByP+i2jMHef36e9kfOfee/nAF7+Ma2n29YTSrrAsm7qwMLSL47QYDyd0goCOafKRB+/nn/2//1+cPHOGVlsx6Nus5w7ZwhKvFlM2Wwabv/grrH/tRYJtk4udDby77yNVU9KiJk8d0qwiy0v2h7u02g79gagabAMoNfNZRhzX+EEf05D4NKuBJJrKIEtS0iQhns+I5jOyNGFxMGB9bQ1n0CLohQTtgFwXaKVRpkGapRwMh/h+QL8/wPc8XMclDBVeYGIaMJ/P2N8b4tgBRQ6njp3489H8vvz2O03MgwBclKHwfZ9Ou00cSzxKEATkRX1kphdvpHyeZYrvVxlSIIu2v6KoEixb43qKVsel1wvQqmAejTEMjVKaKI4o8kKkz8qiKFPSLGYyHQHQ7fYAk7yoSZOK2SylLDSmaVNX4j/wfBcvcMmLnPF4ynSeEMcFZdU80JW8rrIWJLzWsik9lGhatsX29jaqIc2VVUWv36fX74GuCcM2rXaXqqqIkoz1tU2KouTgYEgSJ9S1ZmVllRs3bpKXGlNZ2KZNXdaNF9ps8lFryjLHMDSdTgvPs2m3A1zHZTaLMA0LZUiucVlI1mCWSQyQbVtC3y1FpqkQem7VbJGlOBMyb11VmIZIa+qqot8L6Pe6tLttet2ObEwQZP0hmCpNM+paUxYV08mMvCiFSN0QC08cP4FpmAxHY6qyJE4S3n//Alpr5jPZLqIaGEUz6fU88emORmOiWYTn+jKR1U1WnDJImylXmkpmsus67O7ukKYJC4sDNjfWxaOSpaRpLE2UAUWZkSQxrmsThj5ZKhLzTqeF7dhMJjPyIkFTYRg14/EBw+GQuqpYWlwWonKpqSrI8po4ziirTHLOahhPZhjKpNvpi4S/qJhNI/K8xDQs0iwnTRMWlxbp9fr4vs+gv0C73WZjc5NWK2Q6mTDo9zlx8gTtdojvObTbAZ1uj6Ks2dw6RrfX59LlK3JfAVESEYQerU5IXYtUDC1ec9kQN9PSBpBjmIog8DAtRV6IReHQD+t6DmVVsra6yuLigNlsRhzHolxoAuDbHaFt6obEjNYyrQ0CAt/HdR2qSgBGSZLgeT5BIA+o4XDU0JglC3M2n6MUtNttDvYPiKKIMOwQBK1mW181IAtRLFiWbAerqsJsspgPzx2t5c/7/QFh2OL6tevcuHGd7Vu3JD+wgVnt7e2LZDEMMU2LLCuYzxOytMKxQ6rSoCxMqsKkKmyqwqbWBmUpgKs0lYbfMAyhETf5y1YT86SUot/rkOc5SZzK5L7JaS3LisXFRQaDBdAa15UM5CSKKdIUP3BZXuyTJXM21ldR1I1XXTxXluM29OkKMwi48847KYqCvd1d0iyjFQrEbH9vr9lWQ6fTQQPdXo/r16+zurxCHMUoNMc2t0iThOlkRJYlVGVBXZW4roNlKjqdkN//3d9nPJrwuZ/4OBvH1qjqQs59xJBpqAaCQnUkiaqqqlEylJiG0UjYJYf5qCHUzdf4gd9Lmyx/ZijFYDDAcSSf2HEdWo6P7bhsrW3RN0JefuVN5ntTnvzKN/jjrz/OsY3j3L1xku2bN1hZXsT3PZIkptNtCbytzrm5fZNoPqff71OWldhD4gzbdMlqJAorN0lTxfLaFm7Yo9QGOZqCGrflsbS+ypk7zvDQQw/z6U99mg999MNMZ1N+9/d+l9/9vd/jySefpCgKOp02iwuLeI6DAeiqBmRTa5kWBmBbNq0mY9I0DAwaLKkgUhtol7xN3/8Qcip1he85fO1rXyVLE86fP8+LL75EEsV0ux1C38ds8q/rskTXFbqqUIcEcsNohoxCPoVm49v4qv/U39v8/tB33PwOkIiiw+3x4WeJhULaYE0TXXX0rWigOY+aPzv8dwqotAAzDaDMc2bTEV/76u9w+tQWeZrzwAMP8NnP/jDDgxnTyYy6lkzhoshpt9vMZjOKhlKLgjRNmU6nRxaGsgDHsVleWWZzc5NWu0U0n3P12hXyPMdQijzP6fd62JbNrVs3OXbsGHmhmMzmaKWwXcUzz3+b1Y0eUToWRcn6JtE8o6oK1paWeP7FF2n3Qm7uXWdts889955F1yVVBt1gwJX3dvnYw4+x0t/gFgmla6ONim5l4McZXl3xJy89wSvZFbpnlxl4NvHb79Lbm7L45g7FH7zEJ+oOX1w7y1bt8JSf87XHzjL7W3+B9LGP8we//yewO+H20GO/npClQnw9tnUc3/OZjEZ84xvf4HOf/TQPPfQAdVUyj2aNH9Rma0tAcHme4/shWVpimi4XL1yl1epJLFGRUxQSVVQmGZqanZ1bXLr0Pk986wnKNOE//d/+5zzyyMNcunSZeTQnThIGS0u4ZsC5cxd54vEnub69z/Hjp1haXmEex+IDdeRcsS1A51RF1QAjK3QT/1OUBWWlsR0P0/KIkhyNiTJs3jz3Ln/zb/9dPvNDHwfDZT5P2FzfwjQsPM+n1WqR5WkTEymDYl0rtK4ka9mU68SxBex6COYrcvlnluYsriyytrbBdDLhYH8fwzDY2tzk4YcfZnl5hV/4hf+Gr33tD/iDr/0hP/MzP8vCxhbXr91gf3+fg4MD6qri6aefknqpga0eqvNQBoNeFwDX9RgORyhlkGcl16/fxFAW0+mc99+/TByljCKjNsEAAP/0SURBVMYjXn/zHaI4JppPeeWVF7nn7ju45+47uXTxfXyvAUkpRZHnGMqgFQZsrq9x5swZHNvmmSef5Nb2Nt2uQEkdR8jaR3e2UijDPDoHDpkXaZo0CQkp09mU2WzKdDphMhkzizKqJr7UMMC2DSxL4XkW82jK5csXm1ohoNcbsLS0wnvvXuDZZ7/L5sYWnU5XyMSpPHcPTxFRFRkoQyIHsyxjPp8LMduStAZ5jaLUCIIApSBJEopCtp+O65CmCWEQkKYZcRTR63W5cuUyeZ5JDV1XFNT0LBd7lrPv2xQu3LXgcN+vP0kWp8yMPtHP/z3YWmHfKLEbqKdpivrMcRy01qRJQrsV4jkOaytLvP/ee2xurqO6FqVRc2b1NnajGTUVP7tdUf7L38a5eovnT7XZ/9C9qH6fMiuZjObs7x/Q63WaaNgK1/WFA4RBkopNy7ZtLNtAqxrTlIXIISx1MplQViW2ZTGdCeDSdVwWFxdZXFrE8kVFqhpInG6eSbPpVOC3nU7zqFDCSHIdZvOIWmvmUYQ+BMChOXvy9J+P5veFN95stjsNqa0xoxdFwXg8pmiQ2XkhWwGlhACtlCESz7rC94MjL2LRxNDIlFY3EkaTJImJk4h2u91IUyziODksmXBN8RPbjiDbg9AnL1KGoyHz2Yw0FT8xWgpUXYoUznFNlKGJk1gkoJVGNQApkGezMuSmMZHC+2jiVJXkecY8mjVNgJYA6X5fwDIKHNdlf3+f2Xwuns6y4mB40BSakyP/Rpqm5LVuZJwWWSYQHtfx0Fo3CHqR5nieR1kUeL7IU4qiwnU9lDIoCpEK0UgzlVKNH0Jeu23ZTV6sFBlmk9dWN8h8kBv1sGRxHQhbIYahMAyN57soZVA1sICyqITQ3Ez6zQZsFoYh3W5PfJhlwf7+AaCl0ZkKgVukO1JgOK6L63mC8rcsFIp5NGcynmBbNr1uD8e2cVwJe9/Z3WE2m2FZFo7jsrS0SF7kTWNRsLm5hQbKsiKeSzi80UQhCFnXod1uy2YDcGwX3/cb+bPC8xzKIsNxTIpcInlc12F1bZU0lU1iVdVkqWTTapXTClvsH+wzGY9pt9uUZcXe3h5FnpM2Dfaht7PTbbGxvo7b5BvKwSTT7rqqGwy9+FQs05KJa5GhlEGSZBwMx+zvHTCbz0U+W1eYlsFgoS+ghslEMqlzkSknSYqhFLZ1+AD7/rAhz+RANk0ZPFQNUMpzPRYXl8QHPxF7gtYiOyqLEj8QIJjZZB/XdUVVVcRJwnQ2O6JSRnHcxBWIjaFsCgcaSmcUzclzaSbruomMQQMmnieNfJZlWKYlpXLTZNNAOWzbptVq4XkeaPm5mA2x/Oq1q8RJjGkYuL5LGAR4rottW5LNmcvnLy0tM59H1JVmPpPrJc9z6sZvVVYiMcsLiQTIc8lkPJQ+V43/1zDlGlMoXM+l3fIpS2nQXU+2gLWW2LLDazIIJZItSyXyiVqzvrGG1iWb62sC+1IyOCwLOcds2zkiegbdAZubm1y5cpksP8xV1gyHQ4IgYDweC5Xe9XBdF8d3GQ1HR2eC67oEgS8RTwcHjIb7DEdDZrMpVVXS67S5dPkiT37nSbprDj/15b9EXqVUumxaFw1IdquhDDQVymigfY0nSGuNZQo4zGw2kofna/1nZLWH55A+ojwblEUp149pYBoGnuFwa2+PVqtD1ww4effdfOxjn+BLH/8sp++8k4WVVZaCDpevXkMbBpbt8K/+1b/ivQvvgtIMFnq89sYrrKwu4/kuqIpur02Wp9Jw2k1sittiPkkIvTa24VIVjaRO12gl3z1KYyqTPMkoy4o77ryTTz/2GA89/DAazRNPfJOv/u7v8s7584Sh+Otb7TYYkmRQlAWmKVFck+kEu5HBHxa/6vAsb96do+6z+Z1lCiAmjub8i1/6Jf7u3/07fOHzn2d5dZ2333mH7zz5JNvbO+RFgefK3+26LlUt76/jumRZju9Kpr3R/Oxo7s/6UBZ49JcevhLZ9x7+Dv504/v9V3r4zNQYzfBDIX9H1UQZSu0gA/LD79cwFLXS0rBX4jnbvnGdi++fZ2VlQKfd4tFHH+G+DzxEK+zT6fTY2bnBZDJhf3+fkydPYpoGYRgSxZFAAWuJiAONaVqUlQwdqkOokGnS63Y5cfwYSsFoNGQ8GtLpdqh1zXw2YXNjnYODCUUJlmMzmu5z6cq7HD+9yu7+DfwgwPfaVKUltgnTZH84YWl5hZ29XR79yCMYRk1dZ3TabW7duEnL7/PQ3R8mKyoq0yKvcrqmSzkcY7kur377Cc7tXKFzcpnK1jga7to4xu/983/N28+8wMceeJiH7nuAS5cucvX6NfSxZW7/wqcxTJdvf/tpNtpL6KTEtWzGlgwxTxw/wcLCAteuXufdd99jPpvyqU9+smEaZPieh+/59Htt2bQ1g4A4yVhbO0aR16yvncD3OxRFQVXXDThUYZbwh3/4h5x/9zzbOztM9vd5+CMf5ud+/ud56623UYbJ8ePHGQ5HFGXJoN2l0hXzaM7Ozja7+7ucPn0au7FuKUM1zx8581XZEP6RmB7V0GQFFCWZ3odD+QsX3ue57z5PVhS0un1piprG9GB/j+HwAM9z0XVJnERN8ohFXcn9KbF6379mUTLQrpqIv7qhTMdZjKEUZ8+eod/vc/PGDSbTCXGS0Ot22drc4rlnn6PIS+666242Tp/hypUrTCYT8kLkta1Wq7HgyTLDauTHnidZ0YdASddxmUwmFHnB449/k53tXfb3D6hrhWFY8vwqQZmW2ORMWF5a4N577+HUqeOcP3+O6WRKu93GMCS5IEkSFPK9dDodTp85Q6vVYj6f8/J3v8vK2hq+L2yOw2delkq2tdaavCg4fvw4X/jCF3jrrbfY3t5mNB6TJgIDtWybWpmYDTyyzGV4ahoGo9EQzxOy8PXrV7l48X2CMGQyGXP9+nW2t3dwXZHnVmVx9Jy1Gz+wQlEWkn7Q7/cIQwGgFUVBnhfM5zMMw6DVajcNb0GWpU1T6FAUBUWeURQFi4sLJHFEHEWUZc7Ozg5RFOE3DJhpEmPVNS3HIfd9yiTh2kvPc/dz56hqWNw4zfRv/hgFCm0orOqQIG1QNDLjsqiYzaaSMFOVPPXkkxzb3JTzvOMQBiG3DdYZFym0XJznXif7zvOsuQHD+0+QfuBOEmWiygrbFMtPXVds72yTF3nTM8n3qbUMhzw/wLElRSfLhSfUHMtMm5SQommewyBkcXGRIAykzjdE8l41w2zd+Kl7vT4KsX4VzSbZUCb7w31s26JssoPLsiSOIwxDcdeZPyee38effbrJ2SspihzQR4eVFIcSUm4o8fCah1tGJZOjopBJres6VPX336BKR1h2jeMq8iJmPh+RZnN6/c5RfqnW4Doeju2SZ7GQpR1BietaMZlExFFBmtZUlYHWAodSyqDSBqbloAxFURXESUKal2gslHIBi1opkaIhzQDIQafRlLVsM5IG7ENTMAwWFrBsm53dHapC6Hk3b+0QJSIJnUcyaQqDNp7rSY5lJTEudWFiGRYGBkWWYwCB56J0RZkn6FoI2pYBdS15nH7g0+/1m2lsThwllGUtmHjfO/IoSsEBtmnKtF9XmEphGnL4GFq26VYzyavKEss0aLVcXFd8VdPpRPwWueDTbduhLMXbqpRs22xbMjyFJBdQliWj4Yg4iqmqkjiOAc1gICAepWvCsCXb+FqafcO02dvbZzqdYygT25KizDRsjOY9nM8STENifGi8PaahMC2DNI3Z2FjFdZrGqsgxLYXjmGhKLMug3Q5otUOquiTwXRzXRilNWcqBbNmKui4wDaRoM8TI77o+29t7RHFOllXM5ykaE1SFrhXRPEFrRRi0mc8iHMfHNCyieUKWCqyorDSmpen1eoBmNpvLpHI2ZX9vH8sWenhZZBS5RGPZtkmaZ+zs7bG3f8D+wZCD4QgMRa1rHM+h2+vQ6bYpiox5NMcyvKNGDRTtdpt2u30UpeQ4JvP5lDSLcBzxZ4SheGHLMicMfcpmoq85pCzX2I5FWZa027KVNRpffpqKT+4Q1iZe3Zw4SQgCH8t2qJsBj+uKh0s3BbZSsj1Ns/SIomyZDsoQmJzW4tvzPE+GbVr+rK4rTFOUGKZpNEC3iKKoSBLx4gZ+iFLyOWHYwvWEFB/NBX6RZyIbi+YJ3c4ChnLJc01VWejKQdcOdWFR5AZJFjUxXCLnPhw0Scsmwz3bklxCoZQLEVYiFwRCVZVyJgrgT4jmSsnD0TEtuu2AdhhgW4qN9RWqUkBtnudgNJRN1/MxbRvH9egvr1LkOft7+xIR4TgkaSoTfVNAYFUz7W63Wownk2ZTU1AWJWsrKxR5xt7uDkk8pypzsjShLDKSeE7Ydtk/uMlLL7/MRz7+CBtba6RFAqrZzepmYNYMzWotjaqcmUKTV008m9E8Aw59vbrpH6Vxknfx6KMhC5uNbNU0Teom+zyxNJ3FJUoMjNLhSz/xZe6/6xGWu0usbGyhTYP9vV2cjscwGjLc3md4sM93v/ssj//Jn/Dtb3+LqqrY29nnYG+I77bY3R7S8nu4TpvAbGGVDsm0JIs0G2snsa2QshTVi22JDNdEY9ZSCJcNkbisSlzHYWVlhUcfeYTHPvUp7r//fi6cP89X/v2v8fR3nuKNV16h1Q5ZGiwQuB5KaxzTIvR8lNYyRa8FruhYNq5tU1ZlQ/r+fmOpmiGsoSBNY37r1/49P/0zP83Gxjp33n4HH/ngB1lfXWUyHPL2G29y/p23KfMM6ppuu4WlFFkS4ZrmEU9BNcR1rUVBdNjgyz8Pf+D/w8ZXK7mfv//xg41wM07VFSJ2PhRK01gabJEaNhLtuq6oq5IaBHSlFGHg8dorL5DGM1zXwnN9PvzhjxAGXZK0JAxbrK0JmyBJUtbWVjFNGfbpuha1UlMwm6YphWEtHkY5U6SxqpoUhl63y22nT2NZFjeuS5RfmmSEYZuD0Qw39NCq5t2Lb+MGirBro42cGzeus7G5haEs2p2QJC1IywjsgrWtHguLoajXKptsAunY4HOf+DHMysOsTULDpKJkrOeErYC3D97hT0Zv4H34OG2V8+jTV/jo194j/U//CZ97a8JdOxYbXpdvbEU8/kib8UdOYxy7nde+fZU3/ugcD3q30zFcyiLm9c4OdqzxXJ+lxUWqohTA3WTEqRMn6Pc6jEZD6krUW2makucJ/V4by7KYzmZUZU1VagzDQWFjGhI1FUVz5pFwFnRRcWvnBhia986fQ7kW/9U/+r+gDEWv32N5ZYW/+tf/KpcuX2Z7Zwetu6yun2QaZ8zmKfvDEe9fvMj9993P0tIC29s3cCwDQ5VYhqaqxS5Qo1GWKA7KWqEMm97CCpguu3sTRpOEazd2mc4zxtOY5559iYvvX+X99y8TzVM+8YlPomuN5/vSbE3HsmgALFOew6apUKqJpixyLFOG/lL2mRhY4rcsSzoNZ0Z8pKJqSpOMqtLcfdc9ZHnJfB5x5513My9qhgdD8fHaknd+/NgxLNvCcz1h0jQgJ9d16bRDPM+jyAtcN6AqNefOvcfFi1cpigqtDYKghVImRVliGCZ5WRDNxji2wbl33uLS+xc4cew4n//cZwl8nwvvvodtWZRFjmtLjS6NoXB8XNdFKcVkNuPFF1/k4OAA35caIQxDglCGppYldaNhGiwtL/LFL/4oWtdcuXKZNE3wfOFNYNhiZbQUtqNwbAWqwHYMtJbmqxV2QFvsbg/JspIPPvohJpMZ83nMHbff0dSbSpJgjqw0Cq1Ltre3mUzGeJ7H0vIyQRAQRRG7e3uErRa+7zEcDo8Gz45jN6qvTOpEQwYNOzvbdDpthsPh0aImS1NA0wt9SgxSw8HXitd++7dpvfQ8Sysh74Um+z/5w7j3fYjSstF2hVPIMwPk6LRtR94zw0BXJa5t81/9l/8lm5vrLCz0SZyMVi+klQ4oo5QFZ85t/+RXiScTwtVVfuUzx1nZOkPLaVMUFY7lAjWXr1xiOp3RaXepK4MoSnFdH9cVj66hakwLMGTRlWYps+mMuslutm2JmyxLGQTKQkTqmLhIm1pG4vwOVTqB78nQsjlfLdskyzPKSlPV4Lo+aZoxm0cEQYvBwgKnt479+Wh+n375pT89nepITAhNrFG73RGZoT7MCRWpgmp8R4eFjdbSRBV5JhLWwKTf62Jagi9vtdqEDWQqz0u0NsjTmjTNSdMC06xZWBCQi5CjCyzbwbKEEmgY1qF6DFDUWlFVmqLKyRpAC1pR1QqFhTKbJrmuqLVstJH/VIqwpoHPmzzRPM+xLBM/CNg/2Gc8HtNptzBMyZmta4G80GyP+4MFut0e08mEqqpI00x8C47Ey1hNnpthQFUWFGXO0tICy8uL+J5Hu2kQ4jimqjTj0YTRaILWMtG2bRvbkm20vHaNY9sEni8y7iZHNM8z0iSRoYUl37PdTP9dxyFsiQE+iuZYtmTPSrapZKjVPxA4nmc5SgmkAaAoCuIooq5FWm078nVlgipeCgPZMBZFSZrL5nY2m7O9vYvW0Ov1yZLsyLuRZjlxLCQ7XetmgoVM5SyDLE3wA5fxaIjny+tQjUzXcR2hSZoG7XYL15E4H9eTTVlVVfieR1FWzOdTXM/GMKAVykOn3e4wnczY3tklywq0VhSlSAPyPEJrxdLSMmEQkiQComiFLcqiJI4TgiDAsV0UiiSd4gcBtuPIz1wpslwkx0WeU+RZI9kxiGYzprMJ/YU+cRwzm8XQSI6Mw8bAMtFUuL6LbcuBFc1SkYZVtRSWlkQFFUWOYUCWp5RFThBIrE/QEliJYYgsUeLIbFzXabbEWpo1T2KlFJokTQQA1kiAq6qmrioWFxbo9fvQDCbyvCkaStkO00iWi2ZA5HlCvDRNefhWZYU+kpfJBLcoC8rm9xxJLuXnSyPHSZNU/IyNx8f3A+JYZFhuM1k2TYMsk8/LsxzTchiPJpiWQ11poiiV6zeXh3GtpenXdSWSocMs7GYrAN8nHypkW6+UyIqqqiAv8iYqICHNpMHQWhOGIa2wJY1TUZKlGVWRM+h1iOM5Z247iW0ZaGrQAmmzLAvDlHtQo7Bsh8W1da5cvYrrynWUpAJlM0wBalmWxerqKrZtU5QlN27ewHUcuc8VLC0uMhmNiKI5CrFDQM3S0iKdTovJbI+Ll97DsODjn/4YWZliOSYYTfRErVFKBiB1rQGBxMgP5weWgVp+VpZlYVtCkj48n9QhVbSRxGrkzw2lhKptHJ7FcpZoII1SPNPnjs2z3HH8bqq8pu92WFhc5OTmFvfceQe3nT3FyRPHuPPMnTz88IP8+I99ic985jE+8IF7cRzJ4d7a3OLsmdt5553ztMIuN2/s8Ie//XvcvHKD+SRlY+UYaysbWMrBwMBSBqqqUXWFUVeYWkjJurl3dHMt5nlOlmYEnsfW5gaf+KGP86Uf+zE++OijbG1u8tY7b/GtJ57gqSef5Py5cyRRRFEUYhlwHGyRYsiGqSzEbnvUUsrzSHpRjevY/NZv/Aaz2Zy/9rM/i22ZmMi9tLG+wf33389nP/MZTp06yeVLlxmPR7z+2qtcvXKF0cEBpmnQ6nQkhu/wvW62pPqo6W0+Du+7I7VQ8+sHNgnyaUdtsXyKBrQoog5/SS2AuJeVNLqmaWA2xFcMgd7lWUKRJ7zyvRcJA0c2WcvLbG4cY3t7nyTOqKuaui4ZjycEjXTRNEXmKINZsSnRwJQMpSgqaXjleS4AvcNnVFWV5A3JfW11lZUVaayjKGFnZ4+8KphGYy5ceofTZ4/heBqMkqIsmUxm+H6LyWTMzu4BeZ2gjZK77rlNmikUeaQpIsWnP/YF2v4AQ5sY2qDKMjzbxDMNdm5c4aW3XmBxs49TZqTPvc7eL/4O13/3W6z6LXasgr37jnPj3mXczz5A78Rx8nHJpW+9TUf3Obl2gusHBxi+Rapz1tZWWOhLdvl8NmM6mWAYioWFAetrqxzs7wl4qolfi+OYskgoCnkv57Mpw+GI4yduo8xr0DZZWuJ7Hp2OAMjWVlexDAvXtXnt9ddI04S/8bf+BqZlMRqP+Nznv8ADH7ifqqq47777uHzlKqNRTtxYgY6fOEZRZEyGe+zu7wGaPEs5feoUnuuRRAllLVJXuU61nBGWzWBxmVarw+uvv82Vqze5eWsX1wnQhoXnhSRxeqRUu3nzFteuXcPzPHq9Hn7g0e12JYcdhKTc1KamaeHYshE+rOckXvL7dg9lGiRxTJ7lDRXXIQwCdC3Pupu3drh06TLHjp1gaXmFtBYF0GQ8IWyFbGxs0Ov2aLckBtSyTNlsN82xZSryTJQ9eS716je+8ThVCVoLsyWOMyzbodVqYbue1EDNIKvTbpEkMeffeYe33nyTXrfLww8/zMryCkkSUxSiYrMa245uAFfKMFhYXOT48eO0Wi0uvPce+/v77O7uYlqmRIM2QzKta65evcprr73KwsICd9xxO3fccZalpSVms6nU44bCtmXYrqgwDPA9eS7neYFpHAK/JEZxaXmJIAh5/fXXabVaLC8vUzaLtrIsqWuBOdq2KGDyomB3Z4fd3R00mk67zebGJrZtc/PmTS5dvnSUa5/nGZYlkVmGoTAtk+1bN5nNpqyuLPP+xfeJ5nOUAVeuXKEsCwa+hzIdklJz49Jl1KXz/Hf/h7/HqbPHmW2usfrYj2Esb2Eqi2Q+xDXl+yhKAa4BRI36II4jbt64zsUL7/KpT3yC6WQCbs3K0hLVzMYoMsbvv071rW8xt0E/dA83Hr2Tpf4qdg4lYh/Ki4xoHmHbDsPhiNFwQlWKktZQkGUZqBqveZ/TTJaOQtGW+ydJErnWXBfLlEHIdDqV2tIA33MbBZbCse0jEKxliuozjhLQ0vclqSw+a63Z29+n2+3RG/SxLIvTW1t/Pprf1997lyDwqWuhfjm2i2WJZOOwEAyDkLqWKVjdyOAMU7yn7XaLqqqYRxH50bTJpttrkWYJtm3heW4zmWi08mlOlpTEcU6S5ChtgsrodNpH0B3bdkFZAuqoFUqZaK2EaIk0vnnZrPA5JB5bGIaNbfso1ZjfVY0fiL/OUKaEQjuNz9GAIj+UfdQidS0K9vZ26XZ7eK5NmmaMx5OjnMWqhiRN6XZ77O/tycXZyEGpDJEyKmiFAQpNliYIL6Xi2NYmvV5XYpfKkl5/wPb2DkmcMpvNSZIM15HsWGj8m2XRECkrlAbbtBoSrUGn0xbZqmkQ+L5k5eUFaC0E2zii3fEYDg+Ik5jBoC8PmrJiPB7Lz7nxUQiSv0QZ9tHPuCpLxuMxuq4IQpGbGoZBv9/DbaTbh0AYZZiErRaO6zGdzpqdgkFVVmRpRqfbk5y2Souvuawwmq2nYUgz2+22OXZ8i+l0TLfTbhpblyyTXF/LlOrRNCVaRzUZliKpNdG6xrBMyrIkimbN5jtkfW1dip75nPFkQhxnaG1g2y6GKXm+VZ2xsbHJwmCRLMuJ5rFI3PeHZFkONBFWDXl7sNTG931ms3nT0M5IE2kga10fQZ5WlpdYWBgwm0v+8GQyE0k8Bv2BDHuSNJGGw1QMFvpkecp4MoZKmjSvyaw1VLMlMhSz2QTTUqA0tm3R73cl4qjJbxssDIjiCFDkhci2s0xkue1OG8dxSZKYNE0xDIOkgSgVhUg4TbMpXpvNXb8/oNPp0G615X6fy9c2zUZ668lQoCgLur2uSNAzkSxVVUld1xRF0XABZGLrOK7AGppGS5ppmcgXhUQiFUXBYNDHNM2jJv3QFxMEIYEfMhyOabW65HnJ7u4Bukayww1FGAS02y3CMMB1bWxHpPdKqaPCxFByXVXNawuCgLIqpYmvCrI0kwK8KdRU0yR4rpyV08mE8XgMGsLAo8xjVldXWVkaEPgu+/u7VGVBuyMStShOsB2nuSc6GI2kPE4SLMsijiJUM7xKk4TNrS3KUvw8Fy9eJAhF/qTrmtOnTnGwt8dkMkaG6BXTyYg0Teh2W+i65pnnv8n3Xn2JL/zo5xks9ijKnKouMcWAJ9v8pnGtK/ETHZK+dSN9riopjuRn5+A4zXvYRPEYxvcVKs1/KH+ulNB+KxkYOI5I1GzLIXBC0nHClz7zJXRu4GsHA4sqzXF8h/l4jOMYBL6DLg3W1lbo9XqcPXsb995zLz/0Qx/nC5//PB/90McIg5D773sQz/EpsopqljE9mPHkN5/mmaee5yu/+TtMxlM+8qEP4xgmhq4x6xoLja0UtaHIalEi2LaF6zjQWGR0panKAlMZUGvaYcjWxgYf/aGP8Bd+4if45Cc+ies4PPH4E/z2V77C49/4I2bRHKWh1+vJ8M1xyav8B5rfo5aTIPCYjsf88i/9c37iJ36cj33swyitsJQ0v3WTf94KQ/IsY2tzk8995jPcfuYsrSDAUIpvPv44T3/3u9y4cYMwDBj0+ziOwH30oVLr8O888uvyH25+/8zrU82g6vC1Ht6v5ZH0MGc0HrO7u8u1a9d4++23efXVV3n99dd57vkX+M63vsXTT32bl196gYO9bdrtgCSOeOThR3nwgYdZWV4jDNtMpzOSOOLll1/mnnvuluFvw6dotUJRlZkm08mEN15/g6quGCwsy6CtyRw3GzllkWf4ja2gKguhDTc01DBo0+52WFlfpSIjLeYMljrk1Rw/kPMhzwp2tveJojk7eyMuX32P9c0lVlZ7FHmOb3tEk5offuwnabkL1DkobWBh4FgGZp3x1tuv8uYbL7N4fIG8nvPuc8/zMd3m4Usp6v0bjGcHnP3pz7P+v//rjH/oDPs9l6cef4ab57e519zi+NJplpbWuTgfMlhbotQVa16bST5jNp0Kgd0y2NvZYWtrk8l4SFFkR9uduq4IfE+SHjoBjiO2HFD0u4vkeY1t+ZiG5Lbv7+9xMNyl2+2yubbO1rFNPN/HD30Wl5ewLJNTp09x+x13YJsOyjC5cu0apmlx9o4HmMymTGZjLNtieWWR2++4Hcdx+Orv/x7ffeZZJtMZqyur6FpTarBsaSiKsqQoK2zHw3F9nnnuBXZ2h6LiM2zyvKLdkejFugalLIosx3E8ppMply5d5MbNG2wd22Iw6FNVNY7rYiB8mqIQ+8vh2VRXMuyTplYL0MlQlFqGuoZSHAwPCIKAO26/k/5gwM72Dv/NL/wCly5c5OOf/CRRFDNqLE7LS0u0Wy0GCwMWBgOUomnG5NnoNXJf33OlXtUK07B5/PFvcunSVfl+irpR3Emcj/grpelZWOjjey7TyVjUcYZBEPgsDBZ46603eeftt/jJn/gJHnroIXZ2d4+2u3kjVT5z221UZcnu7h4rKyvcfueddLtddnd3abdbfO+V7+F5Hisry1SVKMOUgr39Pa5du8ru7i5bx7b46S9/mdOnz+J7HpPJENPUWLaBbRs89PCD3HPPPdQ17O0coLBwHJ84icXahTpKh1lfW2vuU3nuip1LhlwoJXJ938d1PeIoYjYTW5Xt2HzoQx9keUmsXNvb2ximiWXZzGYzlJJrfm9/j63NTUajgwbWqymKnLAV0u/3YDYjrxVud8C//+Vf5u98/FHOrrQZuzW768ukm3fjuQOKOMM1KrQhUUJFntNui0Ugms/FapQmvPziC5y57TS+6+G5DkubAwa9HvHEwkhmONvv89inPogVOlw6sU501x0EuFTDOYbfYmd3mytXL9NqtUiSjOFwjGv7TGczDMMkaGqX/qBLt9vCMBVZJsqAMJQh4WG2dq01jmPL4iqO2dnZwTRNwo4kcUTzGXUTR+W5LnEUA8KwEFuCJstztLKoK814MmF5ebnhOhnkRcHtJ/6cAK+efvkFaDYfs9mcpcVFlJIHiPiHZCoQJZkU9nVNmiV0u13JRwVsx2I6GdPutEBXbG6uU2uFacqDRmNI1EsFeVZjmQFZqkmSCoVDVRp0ey5pIlMvzw+pak0UJcRxgihQpPGtKi3+VsOiRvy8tutQ1TVVDYbhAoZIEqsS21bkRSQ5rZYlkJKmICirQuQezXPf96Whq+ua1dUVOp0WaZ4yj2KKSqJJ6hrCoCVbmVLkcgpFmZfYysK1bUwDfM8mTefkeUyWx5gmDAYDsixjf/8ApUxmswhqGA7HFEXZ5Gp+P2LGcRyUIdtQZagjwEldV/S6HdbWVqjrkjies7KyhK4rsiwRuVtdYdsmna5IJafTKWVZMZtJhpzn+WRphmXb+L5sArWumU4iqDXRfE5R5riO+K/X11dRClxXcpUVNSiR+smwRKoj27ap6pookpzfKEpotzr4fkCSZMzmc6I4JkkSLFvyFIsmaqvVCojnkTSxDdxEA622TLJFyiE+hKLImUwmR1PO2WzOfDZnf3+fTreFavJuA99nNBwyn8/IMolDqkqNYQr4qa41pm3iedK8+77HZDI+evCEgVzjpmkKwbAoMU0DN5BoqiROqErZztV1efSAO35skyyNuHH9Kq3Qp9vrsbO3T14UZFlBr9cHJf7mKIpotUJWVhZF/m8qTKXI0xLHtuh22wSBR1nmAvCoK6DGsS0WF/ry9/oeGIfXDI3CImc8GpFlGUksU72lpSWJHahrsjwlbIkPyXXFDwOaIAyYz+akWcZkMpFhhpZBjjIkWqDf7xFFh15s8SLXWjLAkyTBUIqlxSXMJt83z1KCMKAVBqBrBoMBRZEJHMgyqKuSOIlRyqJqpMR5ntPvD1hbk0xDpSQSpmoalKqqGA3nWLYrfl0lhMe8SEBVLCy28XyFMnIsOycvp1SVqFwsS3yDli1Dk0PLh2Eqsjwjz9OjIYZGH3nXLKu53pviP4lj6qrCtR0MBZYJg27A1uY6nXZANJ9iGgZZlmBaFu1Oh7wscVwf2/U5cfo2plHMZDLBtOQBW5TlkeXAME02NzbkIWZZpGmK69jUVUWv22NhMGB3Z5skirAtk/l0zHh0gK4LlhcHDId7/Ot/92tEBwU/9NmHwKwxLINaifxY7gHxgEsjJCqTqgEKyYc0xiD+TavxiJelvDeWKffg0cfhb5XYQapSBoR1LZaLVtgis2wO9iacPn0nJ0/fjc60FBmhSVyWGKZGt21SlZPUGV0rlKIyTyX+Qmsc2+G9c+9x/ep1bj9zO4EdcmzzBPfdfT8f/+jH+eEf+TG+9ON/kUc+9GE6nR6GZdHqhNzcvsX2zk0WFwfs7+9z4+Z1wk6HVqcNDZhKN1EgtiHXZlUUmErJAK5pim3LoMgylNasLi/zpS9+kR/54R8mDAO+9cQT/PE3vs6r33tFJNGWxcJCDxPka9Q1ZZ5hGQZKw2wy5vd/53f4z/+z/wzPcSjzHM9xKfMCp4HB6KomjiIC36cuC6aTCadPnuSeu+/ixLEtTt52mls3b/DMM09z6eIFqGvCwCf0PQLPJZrPcGyLPE3ptttEsxmuI1A7y5SsehlKyuDTMg3qqsA0FFma8NJLL/Lmm2/w7LPP8txzz/H000/zne98h+985zs8/dRTvPj887z+yitcvHyZ4WjEZDKhKoWEv7m+zPatqxw/tkor8NjfO+DDH/oIx4+dPtow+L6QRifjKWvr6xSlQF5EviuAHMMwuHT5Mutr60RxzOtvvE1VCQXW9WQgU5bF0UYrTRMAgsCX4ZZpoQyTSpfkdYTplmzvXaXT99FGQZ5naA393iL9/gI7O9t4rQ6f/PRH6PVCLrz7DmdOnWV6kHFm6wOs9k9TJCWOaWPoGstVTPIR42LK15/6GutnVnFVSvHKG9wxrXjA6sNCi28EU8Z/+9Nc+nuf5optUlcBN5+9wnzH4J7bP4Rz4hgtx+T1t75H37e5kcSUC8tkSyfp1lOSecTy0iIKTRh6YrEpEpaXFgjDAKXEnuK4Lo5tohuWwsLiIt1unyQuyPOawO0QR7l4AMuSp5/6DkkcsXX8GLZj88CD97O8tsxoPKbb6/Gpxz7NoL8kcnYUr775BrVWrG6tEuczbBe6/ZDZfERVlU0EXpvtGzuUlcHSwjqtcIAXupI/iiRYoAxa7R4X3r9CllfESUFRguMGKNMmzSo8P0AZFkUhXt2yksGd60nCxnA04sSp0/T6iyRZLkMapagaAKdpCWdG+CiGKHAs8VAi+gg8V4btZTMITtMMXWtefOll3vzeK4T9AWdvv515FJOUJbfddop+T2J3fuG//nkee+xToEWlYFsiuzaa53JRZDIAtF3G44jf+72vATZ1bWAYNhpDmDWmKQsPXWNZAjFFg++L8qwsKjrtLp1Oh6XFJfIs5Q//8A+YzWZ88tOfptPpcO3aNapKVF4/8zM/g+t5XLt2Da1FapwXBadOnwYtWcsvPP0023t7HDu2RRgEoJCtbKM82tnZ4c233sDzfO6+607uuP0082hCNJ9i2watVouzZ8/y0IOPcP78hab+ro7qib39XakP0pRTp07gurZYHzwXowlAF8WG1JCHA9bV1RU2NzdYXlkhSxNGozGmKUumhcUFDKWYTmdEcUQYBIxGB4Shz+rKCgfDfeI4oiylpg/DANM0KIo5Xmmzf+4az3zzj/ibf+sLBGaBbbeYZj3Cez7IjSRirgtCVVI1ChzHdvD9gP39PSzLZD6bsbqyzON//Ed87CMfZjTcx3Ns1hYWcbXFlfEBoYpZn9/C6dcMT23w7soGjreAQhFXGVWhCMIA27HJUlkWJHFOUQg82DAUS0uLrK4uS30+mwAwj2ShMRyNmUym1LVmcWGxec8Vk+mM2Wwutqq+wCY77TZ5lhPN58RRRJ7lja+3JE1SLMsibUBjQdhnPJqgmme/6wlnZT6fcfdtZ/4X0/yqNE1/oPL4H//xxhtv8A//b/8Yy3JotzsNRbluohE0RVEKUKauyQuRUViWRVkU+EFA1dDFZvNZQx9M8XyPfr+P5Uim6nw2E6lgVYl/zTAwlE2e1ZSFEl+gssCQH6rjiMQgLwqRNeYFhiH5knWTEQYNCABDwuOVAFrQCsNwMA1bpotlCSojCGXKkWcy3bAs8cAqoN1psbmxwXQ6kYd8ljGbzRj0+7iOxDlMZnOSNCcI2uL5zYsGMW5jKEVVFORZxlJXpu2OaxLFUwxL4XoWYStsNtMGO7sHzJutIo3U2LJsDNMmz0uUMvD9gDTLJC9ZAUgOGrVGV9LYWpZBqx0I9c8xieZzaDzYYODYDhpw3JrFpWXGo3FTxDZbajST6ZgwDFhalkPk+o1r1IXTNLkuAPNoRqfdZnVthaoS6m8QBFR1RZ6lqBIJHAeiOKGsNZPZjHHj93UdnzAQP3NZlGSlSF611nTaIVaTg+u6NnkmvmLPdSjyFMOUqVfdyGMMQx1t6x3XYTaTv0NrKMuaNMmxLIvb7zzD8GBIVdYYWhHNZboFstmqak2tJWKrqjV+ENDuepimUO/yIidL8yMS+eH2uq6qBsaxzPJmm6osGY0m4mPMhZpd5jkrqyuYCt599zwLC33Onj3Dzv4+127uEgRh8/PxqSvZbFqmQafbJggc0BU1IqHNEvm+y7LAsixMU4AFWtf4vodli9ctS1M8z6Woa+patmtZljMajqlrTV1DVdZ4fsDiwgJ5XjAajel0W7iuQ1mU8j1nOTRbvLKB3yVJckSBd1y53tGKTreH1jCfz3EdlyRJmlgmmb7ajsXSwhKgiGOB0YVh62i5tLmxSV5I4y8Fqpw5SVJSFhWWbZFnBaurq3i+x2QyQuuKqipIM9mUi8dFPFSyVRbPd1nKkEQ2FzZFnlHVMjCpq454WGbTRvYvVHbfF+m80XimBPJQYZkSTbawsCBqieaanE5kmCTyNkso65aJaxsc31zk2NYWUJEmc0Du2Va7RY3CcT1sx+fEqdvodHucu3BBrk5DkabZkeS5KApOnjjBdDZjYWGB7Vu3qLXGdYQ6efzYMeazOVevXKYuC1zHZjY5YDI+oN0JWRz02Nnd5vee+FW8wOFHv/hF8mbTIl5z8X6maUZdVkdS6hqBmckd8/0PXYv1otWSmCvJbZZcX90MKFWjxtBaN02wFJWH7+2hOsA2Oyy3FviRz34JQwW4kcJwQ+I8xbNkCJOZhcRyqJqgChGZugytzp0/z2/8+q9z9do1al1z19338LnPfpaTp08JKdOqsZRJ2WQ717UmScXGURQFe7uSo37h3Xd5/vln2d7dYzKbg4LAD3jwgYc4c9ttouxB4TgulnFo/TDFR2aKWuDQHyjPxBrbcdAaxuMx75w7x5tvvMHu7h774116/QFLS8usbWxw+tRtDBYWUBpefOEFvvvcM/zcP/pHGEpjmyYGMqRK01QsN0oxGo1YWBjgeh7n3jnH1tYWYRjy3oULHDtzFsu0eOXVV1FKcfHiRd57/wKGYeC6Lt1ul7X1dTY2N8iafPOqliLX9jzKSssGrsmAj+NI5PpofvVX/i3XL1/m0Y9+uLF/OA1J2D8aoNq2DIgcRwolpQzqSuF5Ns898wRPPP51Hnn4fiajIY7p8Bf+wl+i3epjWTYYBstLy1y5eJWw1WJxceGITlvXNU5jual1zYsvvMCHPvRhGYJWBnEcc+nSRcIgEOljo4RybIvVtRUUulGd1WgNWVFi2WD5mncvv8m1mxc5dnKdtJhh2XLfmYbHhfcuU1c1GydOoUkY9FuMh/vMxwmP3P9DPHT3J3GMHpZSpEmGqWocuyYh5o9ffgIjBFUmqBs3CK/tcFtrQFAp3t/fo9hYJLz3DG8Sc3D+gPKgQO9X6NYCO7MJvdVFNhoy//mdG8y7fbbO3I0xs0mvPk6azfnKb/0Wn37sE9R1hh+4tFqSU621JghaTKdz2q0OihKUDJ08z6XbGRDNSgK/z3xakyVK+AFliWFWLC4u8H/6P/5DeoMef/8f/H2UoXjq6aepqpovfulLfPLjjxGEba5cu86rr71Ot9MjrQquX7/GzvYtdnd26He7DPf3mU1mRLM5eVIwGU/ZvrlNFqfc+8Dt3PuBe/GDkLKuaXe61NrgxZdfpdYGlhOQ5xqtDZRhorVxRNoHqBpwYF2XmIY0iZZtEPg2KysrrK4us7m6iG4GrwcHe8TxHFPJ0NpAct7LojySPZe1DD9FASQDH9dzCcKQX/6lf8F7713gc1/4YU6fvo2dnT3CpUU++KFHWWqgkrPplHan1dCXhfPh+R6eKzBO3ZwVaVrx7//db7K9c0AcC3Wbhp8hv+R/RW0h1hS0PJfFVqBwbAF/WqZicXHA7u42RVHQX1zkzJkzdLtdsizj3Llz+H7Q8F4EZlZVYl0yGk90VVVUdc18PufihQtUdU1/MGBzY6NJ7ZB4SN/3SZMcjWZra4P1jVWCwCdJY8TiNsD3W7z91ru8+ebbRPMEz/eJojkLCz2CwOZTn/oE7U6AZUEYiIRa1xVWA3EtSnmOF4UsKvq9Hp2uqNrKsiKJY+lHsoyqqiQzXtnMZwJhHY+HaF2zuNDn2rUrKAVZmhAnMa0wwDANsmqKkVj8wS99hePpjL/7lz7KD919mvcKGC3fgXX2QYZRgus6KCPGqGXQfjhAuXXzJrZto+sKz7b47//pP+FHPv85ijyl3+2ysbFGXde8v32DtWifD9o1tlHw6mhOcvJ+cLqMiwgsjTWTRJprN64zn0VMp3Nms5hW2CbLctrtFv1Bh0G/R60Liiol8ANu3DpgMp6QpFKP97pdDMOUgWNdEc2jZjBt0u50qHTOHXecxffco+G+UkrUI45NVdZEc4FF5kXF/l4kvZItnvVOp91A3OCHP/Zx7r333h+oDP7/9/E/a/P75vsXACXU21oTRTFxnJDEKUUpk1LLFPnv4UTGMAzKqiSK5k1QucScOK7NxsY6hmFw4/oOk8mU+XyOBFMLtVHihhR1BUqZImeuoSjSo62uEMtKHNfBdsTncwR+UjIVo4FzlGWOYRrSrLoeWSKxJEqJp6TbDdg6tkK7FZIkGY5j02q8ia7r0G23WV9bpdtpY1sWaZpgGArf92h3xNNZ14L7TtKU8XiCbYuswHNd8bQVJUHgs7q4yOJinzSL8TybIHDpD7osry7hOA6j8YThcIJl2VSVBi03uWlYlE00km3ZDdBHZIJKhpfip8hy6qqm1+tiWbI17HTbdLsdlKHwAyH51boSGaqCvEjodjq4roftOLRCgRxdu3a1gbos02610FSsrq5gaIt2u9XcODKJy/KUKJrR7/fwfQeUZNv6gU+vJfLfnd0d3nv/AqPRiE6vx/LKKgsLC5RlKRCvSvxHpm3iODY0Da1ti69xPp8xGg5Bi3cZoNVqg1LsHxw0IDWBAZXN4d3t9IjiQ7mu/D2tVouV1SW0Pgw7N7AME6cBPAwGg+/7PC3ZdrS7LVzXJkllA6eUYjabcrB/gGEIjfWwC/B8kQdZjpBODcMgCELZoJQCGel1OsznU0zT4OyZ05w6eYIsL9jZEynV8tIqeSaFuMjVW1RVSa/bZn1tBds2pQANQqBuKIY5jiOe7ZWVFdbW1rAsizzL6TYHnx/4jXpBJLs09HDTtJooHhkERFEsU0WlaXfaR9dzWVYimRz0abfagFx7ruOysrrS0LMtXM9jNptBsx1X37eHopRmcXEBpcRLmqYZcRzjuS5RFDGbTdEaaRabCJ+88UmXZUGWSRNJI4NeXl6mquR1tdvSrIuVQgLb8+xwOynNl2wga8wGiub7LpatcF0T17UxjRBNTZbJwCDPMizLZGV1+ei6lMgN8RT2+h26vS5lVdLrddFaMxmPxX8f+Az64vEqigLDUPQ6ISePbTRT0qnIZU2JbbMdG9v1QCnCdpezZ+/gzXfeodZC0ZUGXuwndV3RarUpq4p+X7zi89kMx5XrrNcTevq1q1eJowgDmuskZWVliU6nhe+73LxxnTvvP8Yjjz5MVZeUtcjB61qyatEyEDIUWJZ9ZC1QTayOMoSufyh1tW1bYC4N0V22JjJUU/yAnrYp4gxDNsV24xs3LYGl2bHF/+onf5Zv/dEThK0OAyNgsrtHsNDDqjWGaTObj+m123iWg1EbKNOkLiq+8Ydf55/94j9rqOwtDKXY39vnO9/+Nt97+RWOb20xWFsmr0tKrSXurllHK8sgbLcYLA1YXV3n7B138InPfJIf/7Ev8TM//Zf56Z/6Mg/c/wCtIMA0Ta5fvcqNGzeo64rXXn+Ny5cu4/u+wGICjyLPm3NG4bmuFKo0RPWyYHlxiQcfeIBHH32Uz37mUywvr5BEMU899RS/8m9/hddffZU0SXj7zTf5sS/+KAuDPq3Al22PMsiaLFDLlubv2rVr9PsDsjQjz3OWlpeYTWfNFt/Acx1m0ymbGxvcc8/dHD92jEcfeYTBoM/rr7/Oq6++wnPPPMPe3l5jNelgO+Ilt5vmQgHD4QHtVgi6JprN+Mq//Td86S/+JJ/+7Gc5fvw4q6urDBYWWF5ZYWVlBdtxCAJhK4hCQijyvhuQZQm/8Ru/yspyn8WFHjeuXeWO2+/kkUc+xMkTp1laWmY6nfD2O2+xtzvk1MmT2PYhzV/OCRpfeZqmXLl8hSiKyAuB67iOQ5EX3HnnnbRbbQJfID7D0QHDgwMGgwF5nsuZY1u0Oi0c1+DilXO8de5Vbjt7gqyMMQwpRG3LJUsK3nrzHCdOnmJja5ObN68x6A1Io4yF7iqf/fiPYqqAuhD/r+vaKKMCM+ePnvwGeRtyt8SxNOWFi9zfXqZne1yaj7jYNln42CNciiK+8Y1vY0c2zBTDyyPevbrHpZs7jOZTXFUwjebEPYetRx7FDnrc/N5VFloR//gXfp5HH3mU06dOgKqxTEVdy/M0yySC7jBB4q233qQscm677YwM/qZz1teOyQC2NCnyWmTURUG328ZxHJ585ml+6ss/xcLCIt998QV29/b44Ic/zJUrV7l+8ybTecTlK1fx/ID1jQ0eefh+Xn/rFaJohtYl7XbI6soKg8GAIGwxm87xvZDllTV29w54+7WXeOGFF/GCgLW1dWzbpdvrs38wIs1ysrzEtGxMSwYqNQgnpPGp2w3vQzUD/0N1YJYXjEYTbty8SZkX3HHnXbieJ3WkZR/F5wjZWs4nSSeQoUFRFpL0gXBgXNdlOBzyzT/5Y+669wN86lOfptbgeh6PfPiDLC0tEs1nrKwu43suRZHj+9LUGUqiCA/tSKYymM8jtrf3+Pa3n8YwHUkmwTrCx0nj28wNaeJFGwZG84SlKAqyXDyfVVVxcLDP+voq99x7L3GS8Oabb8qvt97ioYce4vazZwmCUAaFzWZQFigCinJdsR/1ej1OnDzV0JITDg4OuHnzJkrB6uoae3t7eJ4rMUhpyoULF7h69SrT6ZSzZ27nrrvuZjqdMRqPyNKUKIma99BhYbHHZz/7GFubG8TJnCDwsB0LtNjYXNfDMCRdwg9Eon/4PDlcuhwuAVxXhrRlVVJXNa+++hrr6+tsrK81tVTBzVu3SJJYBuZlyYsvvshgYYBpKJylgKvXb3Du2y/wc5/7IrfZBsvrG7wxizHveIBKuVAWWAoyF6xK3ne3qWHm8/kRVf6P/+iP8FxZWhhKs7q6TF0oJuMZrlvSjXZYUwbzoubCPKO9eRbf8TmoE1LXwE1q8rLi3fPvMxqOCcNWU0/amKb0Ia5jM49EiSdLKcV4EhFFMfNZhMLA9XyGoxGzqSgr5/NIklxy2SYXucC+yiaNQmtZpFWNGquqJLLPdhzG44nUVVqYQmUhXme/+dmf3Nj8X8zm939W8/vau++iNSSJYOUdx8dzfRzHQ2tFmuQkP+Bl1PVhvIFAl7QWz2GWpQwGPXzf42C4R1GIPDcI3IYUB77vUJSZYPebjDDDqKl1DvhAs1lSGmVoPN/Cdg0MS8KxAdE5NxuGqq4omoK80+6gK008T8izvJkmQafjEgQGcTQlT3MsU2E0pEvLFFry0uJC45ORhlTXpRSttiJOYpGq5kL8c1yBgclNax5BBpYWF2kHNrXOiKIJYdvFchRe4FJWZeOJOmA+z6gxqWsT09AixVYCXfA8D9+XnMgojuVgNqSIlJvBpNVusbC4IBAdAzqdFq4nU23btbFsic1xXKdpouRBIYdmRVHURPOY+WxOWRYEod9Qf+XhmWcloKmrEmVAniXEyZyqyvE8G01JVebUVUFZZISeT55nHAz3pbD1XLI8F7hZlrK7syuStSZvuaZAmYjvsJGdV6UAD1zbFYhZXtLvDui0e2RZQV4U2JZIcw/hZ5Zp0+0OBJRSA9qgKqHd6jJYPCSKe6BFPi3XjhTvRZmRFwlFlWK5in6/hVY1eZ4yHg1xXRs/EA+0YYDnu5gmQI1SNVVd4AYWlm3hez6uK56p2UyanfW1VdbXVlle7LMwGBAGHtPZnOk8kaaylnw6XYscssxz5tMxnmPhe0LetE0hWxdFimFKU+nYNn7gYyiR3G9v7zCZzOh2etQ15KUAq6JIiM1lIR7aoihxbBfH9v7UgagMzXw+J2muNdu2m/iHJq5EKSzboqxkGxDF46MNcJ6lOI7VbGMrkcA78mBaXJL7SR9mylETtlpCvbYsOt02sgGWYkP895LxZzsu0XyO1iJbt22LmzdvADWtdojvuUL1rsT3e9iwHg6LZKpdU5U1eVYRxxlpXJKlNXGUk+U5aRqTJBGgSdKYTidkZUU8bULFLhtvMqIGyVOgptvtUBSS/dnptGUjjiaJI9I0xnVdVhcHrCz3hbBdy3sMELYCKawdlyjJ2Dp+kkrDtes38HxhLuRNfroUXgWDwYCqqui021y9erVpskyyNGFtdY3RwZDJeIQAzSvKIiOOpoSBR6cT8uILz/PLv/TPOf2BlSOvb9nAgTCMRmkiTa40qQJUO7xXaAYKxg9sdK0GoCaRaFL4H57H0gg3H81xLYoNo/ESyzAqz3M+5tzLarjB//0/+Qd89Ic+zb/9hz/P7/ziv+RH/vKX+a3/9p/Sn2Ysn7mD53/lK2wtnyCuUm5cvcpv//ZX+MM/+Bq2bdLrdsjTFHSNaShs02A2GXH+nbdpdVxOnziOWVaYeYZTVHimSYDCNUzsuqbKMkwD8dbGGZYWuXOv2+XUyZOcPnmCu+++h4985KNsbG7w4ksv8ft/8FW+9eR3+J3f/12+9+IL5HlGNJ+zvi5D36oqMZRBlqZH/tPD64ki4/TJk3z0wx/mL/z4j/OBu+9hMhzx9a/9ATeuXuWv/+zP0m93KPMC17KIi5q8FJCg7ThoFNPZnJ29Xa7duEGn22GwsMDu7i5+EDDodNm5dYvAdaURr0ri2ZyN9XVMpVhbXuZHvvB5TKW4eukSr7/6KtvbN9B13QxIhbifpwl1VTLod8nThPfOv825d8/xE1/6MWrLoagqaTYaS1RV1ZiWLRu6RmZalJV4OdOS+XTEiy8+w9kzW+iqwHMc1tc2uf++h1laWmU8mWA7NkHok0YFKysrBEEAmoaHIOyRqqqYTqfcfvvttNttRsMRFy5eJstyJpMxy8tLZLnUKb7nceeddzAajWi1W5Jj2aQJRNmUJJvy9vlXOHFmlUonmI0NwlA2cZyjK5MXX3iFe++5D89THFvfYrg9xVVdTm3ew7H129ClQV2XeJ5FUc/RpDz3vSd5f3SFQWizgWLz2Qssfv1VbqtapAOP592cE5/5LFdvTfn24y+hY5+FYoXJQcGL832GuqSzsshKbFPlJgYB7h1nWeos8fJzz3NnYfEv/93/E8e2+Cs/8zPkRUK77TMeD/F94a1Yh9DBSiwJQRBw8uRJJpMp29s73Hn73RiGS1UobCvgrdfP8+7591gY9NnZvsWF997Ha7V48OGHuHzlCtPZnDvuvIvJdEZVCwX2vQuXePe9CywtrZFlObd2rnD92lXG4yGWaeD7Hn7gUdUlyyuLGLbJrZ1b5HWBG7qM98b4XsD5c+/i+wFnzpxFo9jc2kQpg3k0p2oGHlXdDCMNqVGqBkwoajoTy3ZRhkWS5FQaLNvHdnzG4zm7eyO6/QWCVpuqrlnf2BAlRZY2oEkDDE2tS0wl6iqxjZVoLQqk777wPO+99x6f+8Ln2djYoK41m1sbLK4uYVkGy0uLZHlCEkdUlShwaFIpgsDHdcRuJ5vLjHfePs+1a9uYhoPWNnVtopsJslSmTeurhX+hDBNlWIB5FIWUZaJMsx2XoiqYR3P29vZYXF5ib3dXhtNac+HCBbI05a677uLBBx8kDEOGw9HRM7PT6ZKmAuE63LguLa3IZlPDd59+hktXrpHlOWfPniVL5viuxCq5jk8YtomjlHPn3uWdd97h7O1nOHn6GBcvv8t4sis2l5bH6dPHue++u4nTGUk8x/edo5pQFhVWswSTtI7DZ4nRDF3rWuIGq6oUa4YpTIwgDBkejDj/7nlm0ylhGBAEAdvbN3EdB9d16HQ7rKws49iyxIiqGNcwuKezwN957hq7T73MNJrzO489SPf4XaBNVpMIJ40ZDQK8TNggpmkxn81EEWaZhIHP+uoKZZGzNOhLY+3Y5KpNnNd8anyRk7f2WfRCInuRNzIPt7+MsjRFllImEkk2myQc7E1AKTqdDr7v4vsOQeAQBC7jyahJaPEoC000SykqMJRJHCdkeUmn00Mpk6qssSynUcGakoPthziWSVmUYtOrBaQVxwluA40sy7rpEUqSJEVpUf+lidipWmGA6zq4js2xtY0/H83vHz35naMbSWR+NlmWkyQSol6WFbqm2SQe3phS1BZlQVlKbI5lW6ysroLWjMcj8kKkKO1O2ExFNaYJnW4b17WFdtxqoQxFXqSgfaQm0ziuheNZ+IHTPJRq6lrkqlorhL3SUEYNsC1TiMbziLqqcW2R7lqmYmm5T+Bb1HWF6wQow8CxJatS/JNNNILW6LpiPB5SVbVkibqCnE8zkdOWVd1gx79/Q5ZFjue5rCwtkSdzJpMRhqlQpsCXTBOSLJUteJRR1SL7rrXCVFXjnatEEtpAAbSWDbgc9g29taGsWpZNnmeMJiPxM1QFKE2318V2bExLGqO61riuw3w+kU1gXojndjqXxquZIyRJLEOK0GM2mzaxRLKdLauC6XRKt9tmZUU8B2VVCFmzgZ75Df04z3P8IMS0bGoNhmUyn8fkeY7nSeROVVWYjmq8peKxlkw8B89xqKuaIpdN5uLiEkmcsH9wcLTVNg0T0zJZWlqi3e40UC/JBTQME9t2cVwX37dFjmdaxFHSSFQFupQksZCCG2rpoSw9iiI8z6PVbrG0tITve0TRHNsRKl5dS/xUGAbkeUaczsiyDLRsP8tSlBCtMGBxYYBtW/iBT1UWDIf7XL56naISMm+Rl2gtUuRoPqfIc/I8FXlumR+REItKtqGWJd4Yt4mnunnzJkkqsp+6lny+aB6jDaEf17VITrWGTqdLpy0wqCw7DFCXKauu5f/LA0eAXkGTr6eUwaSRSiVJQhi26PVDXFekjp4vMnFpiOSfYRjieQ6Oa5NlKa1WqyEii2TV9zyCIKTVChvieZswCHFsp3molVS18AccR+7hqhYfcRTNmc9njCcjpo1cHzSddle2483Pt641ujawLZc8r4ijjCTOiKOUJMmlSEkSaeoaBUCruQYPh3l1M9xTCgxTMRweMFgYUFVl40Pu0WlL81sUBbPZlEF/wMkTJxgMunhu43M1DVxH/PCmaaJM8bf5QcjG5jHefe8CYbsFCizLpCwFVpcXxVEe4/LSEpcuXZKM10aaHQY+vudx6+YtiqJAKU2aRMwmU3q9NrZtsLOzza/+6q9hGCY/+uVPYNkWs/m8oYE65HmBpnldTcMtxYg0x1pWDc2HTPt0I6l3G/Cd0fj8dRMZctgwg2xRDq8NwzDEq+yKPD5NUx6773OM9vf4y3/3P6G1tcQ999zDR7/wGGpzIDCX1WX0IOSt82+zfuY2/vDrf8DP/dzPkSQJr776SpPDeZPXX3uVjfV1rl2/ynQyZnV1lfPn3+HCuXd49lvfZnjzFmePnyQZTaizAlsZVNMIlIlh2RiVhloAX3VRoDRHnIW6rjFMg6KqaLVafPJTn+Rv/e2/zc/+7F/hL/3UX+LB++6jrmt8z6fT7fDW229T15r9gwO+9a1vcenSJQA8zxNonWuD1qSJePAXFhb48Ic/wk9/+ct88hOfYGlhQeJRDIngmmVSCDY7axmEdLssLy/LGapgNBxy49YtAt/HVCbvX3iPra0tXMfhwnvvsbYmMVqXLl3k+LFjdLsdet0e99xzN5///OeYRTPmszkXLlzghe++wGg4QjWk+LLICYOAJ7/1LTbW17nrzjswvfBo8FEfbhCaIYcMQAyEvCav27Ndzr3zJpPxLv1Bi42NdT7+8Y/T7y3iey329g7Y29ujqksuXb7E8a1TBEGAbVkkaSokUg26ifO4fv06g0H/aDO8traBZVvs7+8xHI3Y391jPhf4zXQ6JU0TlpeWmk06tNotLFfxvVdeIOw4eKFJlMywHYtaw2ye0OsOeP/9Kzzy8KPMZnPKKqbMa9K4IPT6fOKjn8HEhtrA8xxG031cz+K9S+e4fusKwWoX14LZa+fRX3+Rm6+8wcG1azy3VOHddTuX9sa8//grLDuLGGbI3rRknGSUqqaVVphJRmAHXDMNgvV1Nm+/k7eeeIro2g1uvvka7199j5/8qR8Xr7OtmM/HRPEMz5NBYJpmBH6IaYgEvdPpyKasLNja3CQMO9QlOLZP6PeYTiTRIUkSfumXfpEXnn+Bv/Y3/tccDIfcuHGDIAjwg4AwbOF5PmlesL9/wKVLl7l8+Sq7u/vE0fhISr+0tIRt26SZDICSNKbdaXPy1Ek63Q5FmbO1tI5hmORlybnXXxf59KDP+sYGvX6fhcVl8dUmEq2oTFGWyJkjapXD51ZVi2fcdV2qqiLLc/KipCpL5lHElcuXmM9nLCwMCIIA13PkazbPl7qWmjbwQjzXxTQN6qpCU3Pl6hWe+MY3WFle5ke/9CVM28K0LE6cOEHQaTEZj/jWt77JXXfeSRyLbQIEIOgHkvsrnms5P8HgmWeeYzyOsG2PPK/RSuqhwxP3MH9cHyYiKAOFAF91k6DgOBIRWVUlVVMDzuYCQivLCteVWD2zUd6cO3eO7W2RRp84cYLNzU2WlpYl1SKRs1lq4ppoHnHq1Gkee+zTRGnKPffeS5qmvPLKK+zv3mI2mxEELQzDwnFkYeE0C4Cb2zf4xCc/RhB4XHj/HEUuKQcPP/IgWlf4nkutK/FFW4fniAwzUDJ4aJ42VNUhWV42r3UtkTxVVQIi1Ucp2u0OhmGQxBG7uzsifa5rLEsSV7xmI29ZUj9auiK5fJM7IpOlp18kdjTj+04SPfZZltwBXlzhWRmVrZh4Dn4hNsCyqphMp3iehwJe+d7L/PK/+CXuu/ceomhGt9Nm0O8xihWuH3Did36DW995Cncy4U1nkdnWBrrdpsxmuGmNGefcmg7Z3R7iWBIDCTWuJ8sXx7GpaoEd1rVmNJowGo4pS5Em37h5iySO2dzYotPtNvYvqaOyPBfCuePi+wHdjqhdLcvCdYRLk2fC/PE8l+lsxng8ZT6PcF2X+SQmTRM0mlYYNnYShaHg5Oafk6ijbz73LL4X4DgCjUmSTKZpZiNdMuVmd12nab5MHEf8oIdTGdu2WF1ZwXNd5vMZ8/kcDJNOu03Y8vEDh3Y7xA9c4nhOWRXYrmwQyjInjiPqPKAsKpSpabU8PN/G9UzquqCqJbKkLDV1JU2DyAwNWqGPbdvMZzN0DY4tcUO6rqjqgl4vwPOFUGrbLmhNt9tFoRmNRuRZJjfMaEiapiRRjGkY2I7NPJ6itSaKY8KwjWU5WE0ureR9ylajFbYIg4A0HrO42JctnWehqUmyRABPaUGeV9S1gWW5FIWmEwottqpq1tfXUYZJnuX0er1miyXbV9d18DyBLUVRRBRF4k0qc/JCKHjKEJlOHMdyIU/GAFiWohW2cB2PsqjJ0hzHdRtpmuR62Y4FSJMzn8X4fsBoNGR3V4LJT58+RZJGTZGsmc2mxEnEwkKfwA1IkoTrN25Qo6lqTVmVzOYRtm2Dks2AQkBCnX4LEG+mbVlS5LsuhmESRxE03pH5dM5oNJaNoWVSlhV5UdBpd2i124xGY3QNeVEglH6FbbtUVc08GpEkKdPpjHgeYVsCKur3+4BmNp3ghx5bWxv0Bz2SNCIIW1iWie/7+IGP60jUlOcJeKEoCrq9DsvLSziOjbLkIaQRX2yapKgmHgqNkLPR3Lp5nel0Qqc3YDSeM5nIMEJI2FIwWo0H23Es1laXRbaXpwQtH2VII+F5kpWcZTmWaTPcH2Iacu3kWSGNZFuKlCIvQSlaYRvHFqqw4wj+Psub0HQMDKvxZiqR9NiOFOetVotuV6S+7XYH0zD4/3D3n+GWpelZJnh/61t+re338Sd8ZER6byrLG5WkqkIqCYQESC08TYNmGlAzzDXdPUMzF/TQQDcD4oJqwYA0I+SQyqtUqpLKp3eVmZU+MnzE8dsvb+bHu86pkhAz/2vnFZHhT8Q+e3/fa57nfuIk4WC8Q1HkzSBMvHadTpeyLAnDgLAVMh6NcByRUXuuR1WIz0g18jRRS+Ts7OwQRRGj0QG7u7tMplOihRQEgMDQivLIo2lZuiFSp5RVwcbGOqZpkiQCnDIMiQ8C8YfleYlCQ63Js5qiqLEtD9eXIdJwOKTTbmNZJlEccbC/z8Fon8l4TBRFZLlQ4F3XkS2wgnar3Sgq5L1jGArPlffS5sY6Kysr1GWGY0kU2GFslwwKNI7rok2bU6fPMJtHRHGKMhS+HxzROQXSZ3L61CnSLKWm5saNm7TbbZGbpRmnTpxgb3dX1DiFXGLRfEYcRywv9QkDj1/9j7/CW69d5j3vfYhb7t1gEc0xtEVeiJy2KEos2/kuuK8BlyllUFSFNBxNA3y00K3lLLJtmdprrZET4bt3gRQu3/298vsVju2QNQTUhx9+mJuv7vN///v/N37yz/8MaSgDKP/YKlMrZ7i2gt9uUYcuKnD5X/7hP+LNN95gOBjgODbr6xsoYDDss76+hm7I5IHv4fseN2/eYKPfp1rE/Kdf+Y9Mb+7wL//xP2FldYPpxcv8/N/4OT7ywx/lF//5v+D5p57m4Xe/jye+8hV6gz5eEHD96lV6/T6GIbJv27UxtEFZ1aR5jrZMhktDjq2t8Y53vIMHHniAY8eP885H38Ftd9zB6uqK3B/zOZ/73Of4tV/7NX73d3+Xg51tzp8/j9ds+kGxmM+xLItuW9Qqti1estlsivYD0iwTyFgDpgKxEwyGQ8IwZDAYMBwOqYEbV64ynUwaXkbFZDxmY2OdOBbo08bGBlVZcunSJc6ekSazKHMeeeQR3vGORxkOh2xsbPDUU0/xu1/4ApcvXWR76ybz2ZRWGPB7v/dFLly5IQOtMMR2nObzrI7880Up6jCjGVS23ICv/sGX6fQ8Pvzh93HH7bczm045c/o8Z8/ehm059Ad9omjO2xcvcNv5O/GDgKSJ+2p3hK5qNlaI0eiAixcvceXKFcqyIGx12N7eZnl5ic3NjaPB5Xg84qknn+DBBx+k3Q6pqopWu4U2DW5sX+XKtYssrXZJixnaUpS1bLOXhqu8/NKr9Np9bjl7nlMnTzGbbvPcsy9x9+338dEP/xiUcpYaWjObj+i0Q5JywRNPfYPhco8b0R7PPfEt8mde4ey3t2l7LlmR8+RdbVhd5fGnX+aHlu5m/609Lu9P2Co1g41N0tmY8GDB0AvorGzQ+8B7OHXvfTz/9LfRF29w22DIN776WX7qL/9ZyjJlbXUNrWumU1ErTaZjwjAQma/lNEkUmqosGQz6LBZyXruOx3wWs7K8znyWopXISH/rt/4T1y9f4b/5ub9B2Gnz1oW3SNKU9Y11bNthMp4xmUy4dOkqOzt7VDWkSc54POb6tUsMhwMcx2U6nVAUGePJmNH4ANMSlZRpm/QHfTrdFtWiptVqs7yyTG845Ob2Ftdv3OT48ePEaUqn2+XkyZOsrq1RU7O7u09VS0MovlepS4X0LVwG2xJFStFEPNmWA817eG9vl63tmxwc7LO+vkq73cLzHLI8pWwyyB3TpUZihcqGW/Gd73yH1199hdvuvpt77rkX2xL71PrGBgUCUVpdXSFr6OJV2UhzbYcw8HFdi6oWm82L336Ja1ev88wzL6C1w2KRYts+VS3NnRyxwmGAuoktFF5BVTV3tmGK/auJqUHVknbSNIlVXbFYSK22vr5Ot9tlPB6j9Xf5ARcuXOD69etYlsWjj76TnZ0dtra2SJu0liiKmc2mXL16jTyTvNher8ctt9zCxvoy165fZzqdc/PGFrbl4HoBoJjNZtx62zkefuRBPN/i2vXLXLx4leGwz/Hjm7TaYTOgEZWTZVkooCgEYCZNbi1WGyWk7MPaoW5i86pG3aWUoq4qLMskCELSNGU6mTBcGrC9vS1RcQ3AczIe0et22d3blSHdIsLaGbP32a/z3qSiGrRZ+is/wfzud+BEFc4sp3ZjnG7AblERlKI8SdKUxWJBu92mKks+8W/+Nbfdditra6sk0YITx45R5Bm7kaKsYeV/+ge48xjXt3mmcxzv4fup2y3Sg23aCfRqm1cObhAtcupCE8VSM/cHXcaTfRaLOYvFnLqG/f19kjjHMCym0znj2axZ0rksr6xQN5GFUv8KzEoWDaGQ7usS27LEUqggSzMMU9hAQRhy48ZNFvMFZVkJbXyRirLAMpu6Q2xijmNx8vul+X3j6hWUIfLesiwaqUVJUWZCYa1y6rrA8DV5GZPnCxwL2p5Bmc/wbMX66hLDpSFFVTGeRyjTJo/28V0Tz3bIE5GtWtonSxVFbuC6IXGcMZ9H4seqpnh+yfETK6ysDKGuiRcZRWGgahvbFEBQlqZ4rkm7aTipaqaTKUYDMtCWQV6kpEVKVuQUtQZ8olgxmd1gZ3+HWslWNstz8qIU+FFeEcc558/fgWn7RFGGdjWTyQxDGXiuyMiKZIGtFarMCRwTy6jpd1rs7twg6PnYvg+WhdIuKIc0VXQ6KyzmGeORABeqsqAVuMyzbZQu6fR9HN8AlWKYOUWVkCRzlJKNZlUiEC/TIi5rSkzSFEzDx7W75IkimqXYpkXLD8iLiG7XQakC07BJopSyUCwWKXFUUFcaxw4wDJe6MkmSijiuiKOSltNhd3eP/b1tbBtWV5ZRQJlDkSparSFZUhFHBY7rM48y5nFKnOZMpjGeG9DvDqnyivlkiq0VabygzGMG/Ta9oWSgep6DocD3fQI/YOvmzaOYqOl0gtIVtmNiuRrbMcjzGEVJvxfQ7Xjs794ElVFXBdpUVEYtkirfQ2ORpaVIf6uSTld8bVmRSoxFnrG+tok2bG5c3cZUHllSU2Q1u9t7BF6IYznYpoVr25RZTrsVUBYpVDmmIfdTt9XGQBHN59iWJdt606LbH1BUisvXtxnNEpJCUVQGcVpgaIskKSlzyLOaMGzjuQG27dAKRQ0RLRb4foBpmOzu7LO/e0C3NyTPC8aTGXlZYfs+RV0TZRlpVZJVJb12C9ux0Yai3QmBkkU8w7FNPN8R2WspwDHT0pRFzXweH11unueS5bIVtyyN49p4vksQeBRFjme6OKaDrW3CIMB3PULfpSpz8jTGMhVFlqAVdFohyqioSUmziNl8AWjSrGI2z0mSivkio8JEaRtlWLQ7fTw/ZBGlLBYJhrIoCjC1DG5MbZJnOa0goNtt02m36bYHKKTAcx0bP3AwjIrp7ADL0RRlhqHFoxWnCZaRY2uTXqeDgWRAU0GWiUw6zxR17VDkFlXpksUzbNOh0x0QFyW1obF9n6TIcTybJF1gkNHyFGU6xfdNZnEkUK4abMvFMl1UrTG0g+OHnDxzlqs7WxQm5JQstwdcvXIVhUFRVnT7PbKywHIcXnvjdXq9rlhLEqHsD1baXHj7DVRZUqUZZl6isoKVbp9eO+RbT36DL37pK6Dgx//8jxB0WtS1xSJKSRMBuFmmCVWJZRiAbLplO62oywoaGbmptWxFK5ng244j0/NmsFUrKE1Npg3aSYVZleRGTmKXlGaFU9bUpkNRGmijxdq+y0ff96dZWV7ngx/+MG7YQikbHbTIawO7tAAT0/fYvn6TX/jf/gWLaEFt2ZRKk9VQKoPasimUprZsKm1huD7K80lrRWdpFVyH0nHpHT/BXpqwsDQrp09w+t57cFeXuO/dj/KZ3/08veUhDz7yEL/6iU9wutOlt7HBP/5v/1s+9CM/wm/8r/8b45s3OTlcZvr6m4SmhWeYeGWNNZ1Tdg0W+Zy0iHFskyJPqfKMtutz16138P53voe/8Kf/LH/ywx/hkTvv5dL2TbrdPq1Wm699/RtCtdfiyUQJQ8HxPZI8B22SRzmWoVFVjUQd1NimKIXiRUSvL/C6+TzC8wP8ns9td99JlMa89ubrjKdjhktDLr79NiePH2djdYWDvT2S2Zzlfp+8KtkZHbB5/Bij/T181+G282c5d/okD957F7ouuXH1Co88cD8/++d+mnvvvovRaI+nHvsGb736MuligmcZ+LaBZyqMMsNWFbZR4egaV4Muah7/5tf4K3/pZ7n/vnvY3t5mPJmyvLRGkhQYho1CE0c5y0vrrK4KvbZshkBZJjm9IikXS8OpU6c5ffo0u7t7vH3pBhcvX6HfbzHoeWTJnFbgsNzvo9GcPH4KhUCCDGWgrZw33niJhJoqdMmdktrJycoUp3IYXSvIFyWnz53CGI4YpzcZ5sf54Dt/kPc9/EFqLJI0w3Vd0vmIbsvGIOYr3/wd8nZG2krZn15l9MRznLo0ZWpVPOenPPvhM3DbKd5+/QJrlY1uGxzUI97MLrNS55jxGNf1YHmNeRDgba5y5/FVZtff5Dvf+DxBq2SeHbB6bI1Wq0+WgGP5FAXMphG2FWCZzRbOdNnZ2eILX/gd1teXWVtdQpUVLT8gjQoG7SWyecnkYIpri9rprQsX+PSnPsUj734PDzz8Di6Pttkbj2kPhyjLYx4XxFnNPK7Y3Ztj6JC6tkgziKIC181ZW1nFtVx8JyCeJgxaA3StqbICR2t8zyLLFlhWTW+5RVQuGEcHPPiuh/iBj3yYnIpf/fVf4/nnn8O1NGtLA0LH5NjKgCSNmc4jLFNTFBmKEse2KAvhuIDUhoEfYmmbIi+py5nUjHlFpTyyyuZgkrM3mjfxLR08uySPd6jKBbXfwg99At9HVTVZlOBqi5df+g4f+eGP4LdCdsf7DDZWsduSFasamNx0PoMGcmVbFp7jYmDQbfeZTyI0Fpa3wte+/gyTSUxRigVGhmAVigpFiaorjLrGaHpgVSkMREyhqKCWerwo0mbsiGyFKw21SZFVGIZNWYhl0XV8BoMV8rxCoWUorDRxlDKZzvj2iy8SxTF5WZIXpagqmyY7z0uRlCsNSlNWiryyWN04yXB5lSvXrvD0049T1SnHN5dxHYMH7rmbjeU1xtv7XH7zCtevbbE8XGGpP2BtdRWlFGmaoAwwTEWtarStwVRUqpIFlukRxwl2sxxTTY5wXuYYWuF7LjUltmMJzNSwyb0Sq21Rj7dRizGuKphRcvX1y7iFxp5XuGGHFy68iXF1ytkrOyy/+SJey2b33Al2f+zjjJaWqfIcrXNU4DDPCtqZolvUhMpguneAFXpMohna03z2s7/FD3/kB5jNx3TCFsPlVcZxzo/u7XL6k58ifP0m83aXVx4+x+iRM6z4S7TzmgMrZ2LDjSzGvWESRwmZkWPbAvZNs4I8F/inqMBNokjYRlmekWYpYeDTbnm0Qg/HMbCtGsMoUaogjieUZYoiw7Y03U6IoWzKJhZ0ES1I0lia+KpqFhkZg94qntNhPIqI4zGmqWi3Q+q6wvU9kZq7Hqc2vk9yfv/gsWdQaNrtLkHQwvd9TMvEdgRsZRgQhj61Ats06bRCqEoMavq9Hu1OR+QVpk2a5SSJ5EsFruTVBkFLmsusIIoTFpFsyTzPx7REwpumGXVZHsntnIaOZ9kSYVQUQh+V+BMp3mzHbeSS8vOmaco2wjCkODPFX1ZXFWkq0J0kHlMWJZ1Ol0F/iG6IzbZp4Xs+riuymfl8hqENbNdkY2PjyDsqpGX5eJZp4geBkK1Nk7X1dSoOaXoiHdnZ3mlyuw4Yjca4jieT8WaihSGbNdfxKEuJW5Gc0xrBOijKosLzPGxbnt+sKETKogy0MmQaVhakaUQczymKlF6/g2EI8TFNC+I4Zb5YkKaZbAozIffleQaqxjBgNp8wX8zxXY8iz+gPOiwt94W8nWWyNUckkmmaoVSNUjVVLcCiOJLtgmlakqm7WDCfz3A9lzAMWFoaMhz2KZGYG23IBtC2HBazOXkuJL88zxkM+rTbLcqqZD6bYpmabrfDoNejrku0Eh+z47hCxEZhmvJ6cxyHJIpQBvT7XWzHwjQFrCSo+2YCGiccHBxQ5N+VDo8ORpjaZDweM5tOsS1LwsA9D8s0GQz65Hku4DYlZN7DDU5V1/i+z/33P4DjONy4IfIgeQ8J6bssxE9Z5g0hFqCqGI0OJAu6Kgh8F0MpxpMR2jTo9XoMlyR7+FDiXVU1Ozt7oj5oiJWWaVFXObPpnCRNSBIB8XQ6XUbjEZPxjCwVkmJZlmjjuxm+4t0VmX0cR0ynE/IsJYpjZrOZAJEM3fh4hbKsDJG602RaH27Lq1pAGkWZowxFUcjrryzANG1RbRTiLVKGgWXZoCTmRKTHIgnXhkFVii+pLMR/pVRNt9tiuDTg7bffYm9vjzgSnywNfGuxWJA2r2/X86gB82jralCXcqlalkWapTJBBiEgNwRQEK9mURQYqqAsSoomjkWbAmjLsoTZZESyWHBic4PV5SFaGZS12DMMpfA9H8/zj6b3aM3d993L1s4O49kUlHhhVS42hzRNCFoSPaW15P5aloU2DIo8x7Ysjh8/zrXrV9jd3iFPxBuexTFh4GNZBhcuvs5v/vavEy9yPvQnHuZd732UnFReaqUQ5rXWWJZF2UjFs1wo34fvDbPx5mpDoII055XjSP6iZQnxWOi5clIZSmHUNZWqKQyJAjIqhY0FlkOel1iVzc/+2J/l2998gscef5JH3vdetO1QA3GaUisBDj399NP8q1/4BT71qU8dyccPNyOH/zt6fM/3D/cnCojjuYDDSgGIdbtdLl28yAsvvIDrOmjD4Gf/4l/k4UcfhbrmHe96lM7GGhjwjne/E6VgaX2V5eObpEnEL/7Sf+C2++7mF3/hX/LU49/ikfe/lyc//QUGhku7t8Lo9Yv4rY40q0CpSpSpyFWBv9Ll9D3n+OEf/EEefPABwlbIQw89xPHjx9HaYDIZ89rrr/F7v/e7fOlLX+Sb3/wGr73+Kudvv5O8yEhyUQg4rgMKgkBie7I0IcsE2GYoCByHNI5xLIszp05z8vgJqGtR8kzGXL5yhf3xiLDTpr+8xMFoRLfVph2E7O3scNv5W7EMzXg05tSp09x77z186IMfYn1jAwxFp9Pl3vvu593vfjf33Xsf7XaL7a0t3nrrLV769ovs7+1TFiXj0Zjnn3uO5557jstvX+aHfujD3P/A3STJnMuXLsqZNlxhb2/M7o5AdabTGevra1SNl79uIHC2baENeb2ODkZMZ1Ohyycxw8EQP+xQVRWDfpv5bMxsOmNne5vxeMrG+jGBxhUFNbL1itIpb199i/5yF2UVaLMiXizw7IB0nnOwN+LUmRMMV/qkeYrGYcXZ4Pztd0m0DgrHMKmyHNe1OIh2+cLXvkBulSTVgiKZs3fpEsE4ZcXvQODSv/0sG+98gIMkYe/6LkutAVVZMZnN8bpt2m6XJCtRlss0yugPlzlx8iRvvPYKL337eeos4ebVS/iOSydss7u3B00Sg2WbkgOdJgyXhpjaZG/vgE6nx6lTpwmDNqbp4Nouw/4y62ubzGcRL730Kk8+8TSnTp/l87/zBf7dL/47VjfW+dk//+cpq5I3Lr3F8vIKy0vLFEVFkZcsFhG27eDYUodleY5pWrRaLZaXA5wmCiaaL1jMF8xnM/JCzmetxd+JqhuVRigxe65HnstQ4/z5W+n3h6SzOWsbm3iux2uvvUpV1Zw6fYZurwe1SF+rsiJr4q+yLBNuiG1LSkZVNveJ2Ewk3aHZpCpFni649fxpBr0OioJev4PrhURpzXQ8YW93jzRJeeuNN/jUb3+SRx59B/fdfz+O7+H4Ppsnjot9yBaV0mI+w/NckiTB0hpLi9Wj1+szm8xwHZfRaMLvfPErXLp0We63I0K+UI7/8Cn2xzzkIP6jP/qfPWoqbNs+UljNZnPG4/HRcNMQiAw14Ni28B8Uot5orBRpmjJvtoBGs4U9tPpZzZBfUbG5uc758+cxDHj2mae5ePEiq6urxHHESy+9xPPPP0cN9Ac9Tp46gWlpWVQ0UYW2bR0pjAxDi0JP25S52EzyPJP725S7WH/PIFYhAFzbdiGvyXVJlsbs72yRLCKUYZAXNaOdA0xlEPg+26M9BisD/i//h59j+vzTvPP280SOQfXgHVgPvIPa9DGTDFfV1BQybzRMjMAhNhDFpWlSpBlvXL7AYjLm3KlTdGyP7qCP63rMxhP8N17m9d/7CgMcpmtdyvc+gLr9nCyq4hRlGhi14mB3xP7WiHm6wHQFEKh147VtLKdSP0rdfagGdV2XTqfdpC4EtFqSonFYj3meh9eAVDvtNnXDEEligV7ZjsjNLctiNJKYVdn4Jsym86a+L1lZWUEZBktLSywWkrFeliXnT535/mh+f+U/fZ7FIqJGYZkmUSTUQz/wAMn0tSyToNWiyDK6nTaB72NbIpGUT45JrQz2D0bM5yK5KLNEJDauz3g0ZXdvnzhO0NoSf2QkVOk0k+yzwBO/ZpaJl9FxJfIozbIm6Hp2JOMRz5kmTSTrSilDim9HKHsii5B/o1Lguo4AGDyNZdmEYYswFJR4mRd4vk8YhpiWyXQ6YTGfU5YFUTJjeXmZMGg1IASwG5JlGIa0whazmWSgjkYjWp02pmkyGo3Z3t6RxswQmbhpmsRxwvLSMlVVobVJb9AhjhMMpZuMLmmsAz8QiXXjiQBFnmckaUatDAwUqlZHuZOKWiahjlBwPc9me2eLg/19lCGm+DwvqKpDaURJ0ArI8wxtiklfm4r19VXG+yP8wCNseUBJUUhWXFlCUciWfbGYY5omrmOztb1FFEXQAMDmszlRHGMYBmma4AeyzQ18H8syyUuJ0CmKkjBoUZc1aSZ5ulmWYZkaxxFp+aHvo9/v4vvSrNuWptVqfdef2MBWXNen5hBaomi1Q5aWhlBXzOezxscq/rvFfHFEwnQdl3a7zfbOHt1uB8MwWCwWRNGCvb09qqpib2cH13EwtWY0GtHtdpjNZpSlwKSqqiIIAlqtNnt7+4zHE2azGVEUicwUqOqaOEmoq0qm0413O8syfM9haWmIaQrcI00TiiKnO+gymwtgYRFFuJ5PVdbs7Y+oKrAtG99vYVk2aZLS67ZI4pjFXP7+aXOA5nkuNPFKnvcsk89BFMvWt9ttkyQxaRo33hiDViPtOTg4oNUSInQciQe6VjXbW1syJDqijAvYTSmF44pEMy8KilIADGVRC5CklIzuoijwPQ/f98nytGm8Y/GNNZdckqbNaz/Hti36vQ79fo8omlNVMhAbjWbMpjPmC/Gtha0WYSvEdV20ebix1NiOLbI4o6Db7dFqhWCIBNowmmxh16VuGmABcFQolWPaFr7vU9U1s9mM2XzaeGzHuK7D2vIQxzKxLQujkRVVlUDqbFsk4rblsHFsk6KquHb9OhgGpm0Rxwn5XCA9KOh0OtQKlpeWuXb1CqaWZirLMtZW15hOJxwc7FFXNY5pkacZ8WJBux3Sagf86m/8Klt7Nzl2eshf/5t/jQrx2R/S8qWpFck2jXeurA5zKS2R3TWDEGWI9AylsBtauud5Ek3TyG/rupZzCE1l1FQGVEaNrkHXirqEWlsEfpvTq8c5u3GO1fVjnDt/O7oh5dcYeKHP9vYOv/hv/y1/8JWvNFRSaayrSoBo/1ld2BRt8rX4lg+/uK5N1kSigUDvgiBgMZ8TxwnPPvMsL774IpahWV1ZwfRdDEMI2HbgYYY+reEAP/SoTM0HfvRP4AQ+9z3yIHfcfx9ur03y1JscCwcYbot/9Lf+Dh/++Mf51C//MuPFFMuzuLZ7HXcQYNg2lVFRZyV5kdPudDAtje1YHD9+jNtvv40f+qEf5Cd+4k/xX/3Mz/ChH/ggt99xGwezObt7uzz2xOOsrC6zvbPNL/+/f4k0SZjPZwwHfXzPpWoiB7MoJvB8ykwYFtqQ97HnebQ6bU6cPkWr22F7f5ebO9tcefsiLcdjqT9kPpmxPBhSFSW7Ozu0W61muNfEGxYlRpMD2Wq1cByb1eUV7rzzTu6+6y4efPBBAJ579lmuXLnCRz/2UX7qp/4MDz/4CJubayyiKdvb1ynLkqWlZVphF0Pb9LoDBoMhe3u7eJ4wElQjdTRNE89zpci1bK7fuIHruoxHYy68fYHFYsHNrV3CMOTUqWPYtjq6l9M0ZWP9GLPpHMMUEJllmUzjCbvTbXqDkCibYFmaqlAY2Ny8tk1/0GZ9c4WyLqCy2bq+y594349gmB4H8ykGJgEmtuOwSKf89u9/mmm9YOn4Ek899U1uXHiTMC9ZMTxW1teJLYPe2VO8MdrjjUuXOLF+gnSRcPPGTa7fvCnFqB0yX2S4YYeTZ27jttvv4NLlyzzz9FNQFfiOJrBt+p2OvMoNGdi5nouh5N4NwxCnOWtM04Ja4fstAr9FEIQUWUkYdjjYn+A5IbecOc/Zs+d54423+IVf+FdEszl/5md+Gm1q3nzrTZRj0mq1ieMY3/MZjSZoQwbDdSU+yzBskcQJnXaHKNrB93y6nS5JkjBrvJGz2QTHccCAohTLjBBsHaIoptVq0W53OTgYsVgIyO/e+x9gc2OTJ554nE//6q/x2Le+hem43Hb7HZw6eYJup810MpH7p5FAW5bkN9cNiyXPC0wT3CaKK4kT8TBWBZubKzz4wD2kaYTjCJPB9XxM05f4r7wgiWJ+/4tfYv/ggHvvu5f1jU0Wacz9Dz5AraDT7fLCcy+Spgme74rs2RFAo21bdDpd6qpGa5PRwYi9/T2++KWvS8qHUlSl3MV1LQkm33Og/WcNsLS83/v1f/khoMZDC4oMOrXWJIkMUq3m7AbQpkndgK9kwCTv88UiwmzuzrxJjigLGf4aTYOstSGQWFWzurLE8ePH+at/9a/w1htv8Pxzz3H12jU81+Ohhx8izzMW0ZyNjVX6/e5RVOHh4FQ3ecuGoTGUpt/rM5/PyPIMt8nurpvYRakrMzzXJ4qk9jezmsJV5FnC1u4NykQGM7o2WVtax9Km3PWOxX/4D/+OL3zyN/gbH/sIm70Oyw/dxd7ZdcrhCazSRmc5jhbeSq0NctshcRRzcvJ5gplX+I7LF77++9xx9hZCy6GjbayWT1VXVHFK8dw3OG22GI2nmLeeonr/Q8z6XXRlMd8fU5YF0+mM6XhOVSq0Y4GBDKKzrBk8yBLhkD0i9yFYtiUcl3Zb4occi6oqSFNJBBmPR9i29Cee56OUIVnVpViWfN+j020fDV211qyurrO9vUtdfzd6tdXyJFWlKomTlIqabrfLbLHgznPnvz+a3y9+5QWRHimTNM2Jk4TJZEISx5RVge1Y9HodqGAxm0JViRxD0TQRnmx1o4TZdEZV1YS+j2nahGGbNC2ZzhaURY2hTOpaiVexqKRJRVGUFSvLEs4uUw9B9R/6PIujJqPGcV1pfNOMLBPPqzZkEyiFYi0To6qkKoVIrZoUtbKsyDORfwRBgKHEC9xqhcRJxGw6YRHN8XwHy9YCh9H6KHonjhNMbVIWBY4tNOE4jnEcFz8IKKuKKIoZHUxIkwzHFp9mXYPn+pTl4cFUN16mJptW23Q6PZmAKWnuZEoq2Z9FkQHSSNc1qLqCskArsE0tMlxKlgY9+r2O0HBzoXT7LaFc+mEg8JZCGt66LjDMGssyKOucNI2wbZPJaEy7HeJ6FjWHuXQFprZJ05zdnT1msymGVnieRV5IszRcGtDrC+jJtsXvbNkmnU6LopSYHtuWqKwsS5uttYAlbEuiKvIslY27bdHrdaXpMg3CwIWqYjYZQ13QDgPCwKfIM9m81mAoQ+Jy8pysiGm1fPzAoa5LsizF0IegLSHWZmkmnw+luXH9JmVZ0QpDRvsHcmEYGqiYzWa4jgATBv0Bk/EEU1tU1EwmE7SWXOayrPD9gPlsjtHg+g+HDYYhvkqoBfQUhgJbqyss02BtbYnBoEuSRuzubhMnCatrK9SqFE9SJUh6z/NJ05zJZEZVKRRyWWnDBgyRHRcFSePdsUzZpBaFQK4kC1kixeq6piyaiK61FUBgZp7n0O12JD4kz0nSBN/3abfbKFXiuDZ5nhHFC1rtkCDwyPIUUxtinagKamrxolsOpnapa4jjnGiRkucSr1OU0nAdDkm01hRlQV7I9LKum4zvJpdQa4PVtWUcxyZJIqibjEbDoa4QGqg26HY7tDvthiJZNr55kXlblsGpkydYWVkmaAnkynEcwlaIUoowbKGaOBXqGmUoqlKC4FdWRCaXZwnRYk5d5fiuzeryEoNeB9eWbXJZVlKcVnXjqZUYC8dzOXbyFG9dvCgDrAY0FS1ijCZrejqb0u/Lpv/g4EDAPdDQjA2Wh0ts3byBbVlMDkZEszmL+YxuJ6Q/bLO7f4PPff5zWH7Bj/7Jj7CyPsC0awxTy/QeqZ5UAy6USbKckzJog6qsqMqy6SulCbEtC9d18XzZ+qpm8CTDAbCUgV0p5k5NocGoFV5hoGuN6YeY2Ny8dJOP3vMePv2//zIr7T7tzU2U7aAMTQH8nb/793j8qacYz2aMxmPxuNbi/0qzFNMy/1BJeNToNulKRsNJPfySNRCcuhk82fYhhT4kzTJQivF4wtPPPcebF95i49QJ7G6b0jLJDEVOzTSOUK6L2QqIspRSG5SWidfpsEgT+vffRr7exWzb3PLwPXSWh3z5c5+lG7RoTxb8w//6/8gH73uU8VcfI3vlLZbuvA2d52jTpJhMCX0PI01xLAujKDDSjGw2oz/os9Htcf7uO7nl/Bnuu+9uNtZXqKuCF194lt/89V/lS1/8Al//yh/w9oU3Ge/tcPr4MQzXFbWAazObz6mbLT8NcKwshaq/vLTM6uoq68MV4oMJV96+yHw2Y9Drk8QJcRzT6w8wDE1RlmS5REaZloVlaBmOAFopqkIAK5Y2Ob65wYP3388HP/ABVpaWmE7krIyiOd1ei6vXLjMeT5vzy6CuNLbl0uv1GI9H9Ps98jwVuJEyGr6I5NUvogVXrlzh9JnTrK2vMRgOAXjh2y9hWRaT8T6KCt/zCYOQ+TxidXWDOInFL6wrvMDl8vbbVE6KYc5RRYatDHTVZXKwYJ4mnLljFWVV2IbN/kX40Ds/Qui3SFWN6/r42sJUcLB9jZevvcqeF3H8/Ca7+zdw51Pcm/vcWnvk1LxuphysdymGPV577RIDt0fod9ibTEgpCTstho7Hi1euUmqHE6fPcOrUORbzBa+9+DLpfMqw3WY+OoCyoC6h2xP1kd0sALRpkWclaVoxnUa8/trbrCxtkqUwPljQbS/jex0GvRUCv0e3PWRne8R8nhBFGd/45mO89OKL3Hr3nbz/gx/gYHzApSuXWNnYFN+7EmikYZhMp7MmK9hlNpXhr20LPMpxBBxYlhIts7e3g2VqXFd4L6apqGqh8xuGQZGleJ7EvsVRjNYazw0EaFqK+iRLC67cuEkyn7Ozt0M7cBh02/iuzaDfRdWimjK0gLCyIifLU1A12tIUtbBZPNclcC3yZE4aTTl35gSdbos8zwjaHQpMatPFMjSu7dBpt2m32jz/3LPUSvHIo48SJQkr62sErRCjUc5s3dzGdiw814Va0hhMLbFuAuTMMZRBWda89NLLvH3pJrYtahRpeGWhYjTUdL7H+0sz/G++8d3/HX31hxvkw4dlSa1aN9tuoznD5b6V6NC6aiKUmjq+bJYxRqPGE6Wf3dwPhxDJWmoZrSjLHEPVTTpASRRHWJbB+9//fgbDAcPBkK997es8+dSTGLoGClZXlzh+fAPTNEiSCK1EzVTXNRoD07AwDY1reRiGyVNPPcXzzz2H5/msrq4xny+aDbmBY3t85zuv8Htf/DJRFPPgxlnqIqOqSi7evIaqFaHXQkc1c6MidwxmJNRFwne+9GX+/J/7AHcvr6BrxReWa24sbdA5fgutnZjCyEmdiqKqMA0TTI/at7l6/Sa+5eIWsLq6wid+6z/yA/c9QpBULONwMyhYlDHFdMpHWjUn33MX9vnbuLpxkp1Txym8AKgZT/dRlk2yKIinEfP5WAbhDV1bqUN4IKL2TAV+GjeZuxKF5NFqtfB8GXwuooUMPbQ8p7IZ7mDbFkkSU+SS6Ry2BDxqWRLfenBwgOtKhOT161tCiG4SCioqqrqm1eqgtKbd7ZLmOVlWcNf5c98fze+TL7xJr9+l1QqELJbGLBZz8ly09oYSmMkiiimLwxickjAIcBwX09RMp3NG44kcWpbgx1thSBTF7O0fSNSKbYNSuK7InZMkIW9ofb7vs7IisIQsy4jjuJEBZiyiiKqqZXviuLKBaZrMsqwoygbOUokkWZv6aFqimwLTULLF8JpIoMMNVdZsneMoYjQaEUcxdV3RaXcwlMH6xhplKRshx3XIsgzXEQndbDY/ksAu5gtQkCQp+/v7ZJlMT0A2LWWz0VUNsXMwGGCaJtPZFN/3ME2JikozacgOp1xFLoTkLM0wtBZgTVlBk9GlDQPLtDAMcByLIPBAQZrFKCWHW7ffw/d9up0eKEWZVziOAHiqSgYQURw1b6yAYW8Jz3cF82/KcCDLCgxDvAmz2RxtGnQ6bdqdFkEYoE1Nu9U52ggZhmaxWOD7Pr4vIB/LsnBcB8d1joAok8lUolNsh9l0elRUm6YMJ8pSpo6TyYitmzeZzaYC9HBs8VxlWfMaiYmTlEWUiJTVEKiZZdtQyzTtUD7iuZ5siZSBoTTj8YTpdIbnSbZcnmW0O20h/1ZVM0lVjXw7lGbXlxxJQC4US/LRDie4RVFSFiVxFDcHmVzorit/huM4ZKmQVPv9Hk4THRAt5k2UTkmv18Fxhco7m80Jw5A0E3lKnKRoLRPAOE7Jm4zZshBZC7XQvz1fKNtJnGA7EnOUpU2cjlJoLZ/fpaWhTM6VIgx9er0eSZIwn8+b5rkgDEN8z6EocuI4RpsmS8MlObQrkS1LbFHdXK7i5y7LiulUJNdKCbGybPLlQJpWabo9ybAtSxmMFSVVKZJyqGm1WoSh36gOhCBaFgXasLEdm6r6LrRJa02SSozAIfwHmjgeoaPhefI+1lrjel6zPbCb/GWRlyulhNxclqRZKk1LkTfnS03guQwHPbqdNu0mb3YeLY5ouG4zqDMMCZrvdHvc3N4S0FBVkRa5nCG2R1HmtMIWrufiBz6vv/6abFmb92kYhliWyWwqsDnjsPHIc5J4wc2t67TaIa2OzZ/72T/DrbefJy8zDK2oDYUoYaRgOvz2YaN7KL+rKoG9GE30kTaMI9m/00DyDvN+5TmVc9lUGo0ilboLo66xKvkY43mEqW2oFA/fei//9O//Q1ZW1jn3wAPQZNl+4/HH+Jt/429y5z33UAODwYC93V100wAdFnB/bLnX/OAf/TnDlCataKTdutmgG4YSCF4j3Yaavd093rp0gfVjG6wsy6WulCLwAqI4OtqeGEpyOJM0wfO8oyzoLE5YWlqGKOKRRx7h9JmzdC0Lx7S4753v4h//D/8DN27c4Nj99/Lf/fx/x223nGXlxAmuvX1RhkqGRHgYrotpmmTzBWYYUDYWnm63g2073HruHD/5E3+a/+pnfoYf+/jHaYUhL774IlcuX+HcLbcwixNef+11Tpw4IdJ/15UhCwIE0g2V3TRN8jzHUpqVwZCl5WWCIODSlStcvnKFtfVVnKaRlqKqyUs3NUWeNQW+0NHzPG8KZ0OsDKr5WFqUELPZAse1yLKInZ2buK7D+XPnuXbtJpPRnL29/YYALltAGuWOMgSidTgk2tvdYzqdsLS0RFlVojwDtOlw9933ECczrly5xMH+PmVRkOUFa6tyf6tGyeY4Dq+//Spex6IqY9mslBVpIlnyg+UBq+tdHMfhYHvM2eP3cP70ObI0plIK23AY7+/z2d/4T9y8eZ2vPPV1YqfAtBWBZxPv7bJkOdTjGe2VIftVgT/os783YrQ3wXVcrl6/wWQ2YzGfEwQ+g1ab0g5YXlrn9Klb8L0uL7/8ClevXKcV+rz99ltcuXSBUyePQyWv5+HSkLIsaLVbOLbNdDbFNDWTyZiXX36Jc+fOM5lMGuKtSRj4LA2H7O3tsbO9Q6vV5u23L6G1Zmdnj3kU84EPfgDbddje2cYPAk6cPcvq6irUiP1lKndBGLaJopgsl8ZOJLyazc0h1DCbTnEchzLPJIqmyZ43TY2h9dG3lZIiWxmasuKodnQcl5df/g5JnHDXnXdy9vQZLNflzZde4uXnn2M8X3D23Dk6nR7Lq6soQ3MwGjNfLLBtF60tuUMqKd4t08QyhZeQxAu0oTh95hRxNMcPvKOFwGKxwDIMwiAgDEK63S4XL16iHba45dwtGKbmnvvvw/E8ai2k82Obx/E9T2odzyPPUkkJsRrVHor5bI7n+3zxd7/IZJqgDdnmmaaDodTR2fvHPo700E0b/N2v/pgTTx6HQ83DL1UD79KN8scyhdWgGhuM0lJzHdqgskysUYd3ptRNYjup61r4C9SURU5dlc29YHLvPfdwyy1neeU7r3Dp0kXSNOPuu+/mlVde5oknHoe65l3vfje+71E1ecp1XTeD/QaQ12yAn3n6aR5//HGuXr2C73scO3aMJBF7h2mZHOzv8/zz32Y8nnDr+VtZ97ukRsHNgx3G8ZSW43HzyjW6fpuDeEFa5NSqYuvqVeKdXcbjK9y/fIyT/WV+b+sC/dO3UuHhzyoqC3LdKGe0pjIdClOxvb1N3wtJ9iccO36MFy+/ybHOECPNGAYt9j2p8et5xLusiiJN6ayc5vJ4QXZ8FeU71HlOmaQYps18FqOaaCfLtlFayNS2fbjplnM0TUV9UzSLikMLZBiGWKYmL/Ij64ttC5jRcSWRoyxLxuMJaZJi2w5u08NIrSRLRq01cRyzWEQCHEbUXmVd4jXUfdsRiPDe/h51XXPPbbd+fzS/X/7m82RZxs2tbWazOWUJWVZQVQaOE5ClNdNZzHxygOsINr+qanxfpnQ7O3vkecl8LlmhWZriex6uF7B/MCFJxC9qagutpeDI04yiISWnaUK/1+PY8TVBzFcVtmM3dFCJXzosYGSDVpGkKXUlsg1tGBhNNpvWQn8uC9kiUpWyFbbEO5RlIjNJk6wp/gT8Ei3msvH1HKAmbEmDFccxB/sHcvFrzWw6I8sk/ieK4kYOXEieYV4QH+n0tcACTJFZG4YiiWVy0+t1sS1LIneSCkMJ4TmKIvHJzGdEcdTAoDy0YaCUZBLneUGRlWgFWoGpQBs1dZkzGHRxHYuikFimra1tsjTH77RotVqYloVSNY5rEYQuYcsnLxKUKoGSjfVVvCa/syhl04ySaCnH8ZlNI8bjCUoZrCwvsbTUpyxT9g52mE4n9Ps9PFcC3bMsYzqd0Om2MAwoyxzLNjEaIjW1FM+moem024DkzRqNJ6eqSxbzOVG0kNzbLCZPUxQVxzbXMQ1FnonMA2TbWdc1ddl4Ez2LVjvEtkyKsiCOIuomj1oiM6ToQSmmkynLSyt0Oh2oxHedpZJLnKQJlmmilRLZs2HQacnEOK8kTsCyrKPt7nQyZXt7hzhJabXa0OSmlYXkwZpak6YpnuvKsCL0UKriYLRHlsUkadx4NQKUYVBUGQejEaZlo5RBXYu3OUkyRBWqSGJphGWzLM9Dq91mOBjgOi5FXmA7Ekeltdl4ZsSb7jq2RF2VcrCGgYc2IE4k/iqOIxzLwvVcLNMkCB2SJMZuIlvKWl4jWS6NYZql5EVOnksuqTJMkrgkz6RJrSppfItSCnBliL9FGfXRe9T3xTuVJknTFIjvqNsMW4RIXOM2jbJSclmYWov1wbVJUhn+FKVk9ZoNA8CypXmcTCci1Qf29nZFLZBn7O7ssrW93UykZatpmiZhGFBWJQYlrmPhWAa9dsCp48dYXVnGc+wjxUmW5817TYAmpmURtttsHj/O7sG+oE1qmbZH8wWe41I3A7b+oIftOFy5cpkiz/E9D+oayxRp7vbNm+zv7pJFCfs7u7z5xmtsbqzx+hsv80v/4Zd5/uWn+dAPvYfNk8tMZvvYnkFaxOSFTO6NQx6Clqg3bUgBah82tXWNbdm4DcHasiz8ICAIgmajIHLLwwEHzWZRa2kKcy2FmZcrgbBgkVg27hz+8sd/hunFET/9X/81brv/fjBMcsCwLP7ef/8/8uCj7+RjH/84vcGAOMtQhsZyHPKyUQippoH/ni8KhD2AFIp/ePMrUmnTEi9VlolMvigrbNcFQ/LibcelqEoW84inHnuS5595DqNSnNw8garAUiZGpVBljVFBHqW0/BZZlAr4qhILClVNqQ0Mz6XQCpZ63PLow5ShwyN/6ke566MfxlMmgaG577bb0bXik/+fX+Hed7yTf/9P/xl1XqHzgq985nOcPH2GajaniBb4polZlASWBVmGBXTbIZvrq7z/A+/nr/31v8Kf+ok/yeaxDXQQMlxfJa9KPv87n+czn/0Mjz/+GM889TQX37rA9UuXIStYHy6RTucAREVGZcBgeYne0oDB8hDTcciKoskWbqJVGnWOrQ1MQzzGVBWW1ji2vP61MiS+pJbiGEBbNkrVbG1fJy8yDKUZDJYZDlZZXlqj1epw/fo1Op0OQeBi2aKeUI0n7XBw8eabbx5RoPf29pjNZownE8pSBp3ddtjkq6+TZznasGi1xA9smAZ5lTCZjrg5u4BulZhKYZaaZFqys7WHaZmcOH8c27M4GE9YDo/x3rs/TBoVKFvTMl2qOOGZJ75FZ7PHgZrjbYRU6Zity2/Rn8Xo1y4yLBW5qjiwa+L1PqO65mAcsxIsU0QleV2jXAcncLFDFx+YaovB8jqdTpcrb1/h2qUreFpz8/JFXv/OS7zjwQeomqFnWcFsMaHb6eH5AePRjLrW1LVGK4djG2fQhkuZK3qdZU4cP0MYdqkrg1dfeYtvfuMJVpY2uHlzl8989vNcv36Tv/RX/wq9QZ8b2zfYG+2xtrFOjclsNmd0MIZaYvBMbR4NRUU+W+O60uDmRcp4PCZNE+q6YmnYp93ysW0TyxauRBBI8W6aJqYhrBIarsl8EVFXihe+/TIH+2OiRczuzh5gcMddd3P6zEl2tq7z5quv8OILz+P6Hp12SwCAwwGe5zCdTSnrAssymrhJyTwui4w8nnJ8Y4W77zyP5zbWFODK9S2u3NzjYBJxdnMdx3a4fOUK/+B//L+ycewYP/Yn/yST2YxjJ07Q6naplTSIptYiXc5zqdEQWamhNe1WuxnuGmRZznPPvsCLL75EVdty9jcWpDwvmg3r4db38CFRZ/JV0+x+jzFY9r5/fPNbHcb9IWo4ZYiKwjDk73J4ruvGv4lCamktS5o8F1q11t/dIB9+PMMwMC2jiQSsMBSkWYplan76z/1ZauCll17ipZdfYTab8/DDj/DRj/4Aw2Ef09J85jOf4o03X+PE8WOyDGisZ2LkM6CEy5eu8JlPf5a6qnFdl0cffZRer4tjSw7xaH/M448/yaW3L3PyxCnuvPNuPENBWTA7OGAyn5FOY5596llOHj/NfOBQuQpDl9z82mP83Xd8gL/2vgcIXZfXxymLW25huH4HRQFJGpG3NFOVYWgTW1l0cofy2gGtGDILVteWeebbz3F1ss+a9mhjMex1uRLGZCplOJ5z0p2TWxUvTUuu+quEK6dJJ3MW+ZxxueAgL7i5c0DXaeGmKbbjEOWi0NNaVACH516WZdR1JfVZGFKW8uNWQ2DOc1FVyv0sNabnSd0XRTFpmpAkCXVdN6pKG0PJa6HVauN5PtRiXXUdRxgvVdkMHk1c18V2PLI8J0lSZrMFD99z9/dH8/t733yMvJTmy7FdirImy2qq0qSqLLIU6spCI5vWshDPXtjqcHNrjyyvSJvNYBQJhMKxbIqmSDp846lmq5emMUkcyyeoSKlriREJQpkIJknaBJrrxqAtoA3LEtmtbFGlwayaTEqRCFhoQ5FnGQp5Y7qOg6FqqEumkzFZLt7MMAypqpLV1VX8xu+rDcliW15eEjhWkhzF5EzGIwwtm8o0TURv3+mglMAWirJgMptRFpIF6/sBRVHgeR7tdou8yBq9vUtVleRFymw+oS5lg1pWBVkqnsssSwkCj06nRVnkaFPyNE1Tk8YZ1IpOK6TbDimKBMc26LRDllcGFEXewArmmKZFlMQkeUEYhNiOPD9lIR5TrWryLKbbabG2uozTbJWUATVlky+WUBQlvt+mzOXQtk2bLIuF/uvaDFcHLC0NWcwXLBZzHEe2g7P5nKWlIdoQD6gfeOJNiBOSOGp+v2wmo6Y5VQgM49CD7Pk+vufiOTZra2ssLy1RVyXr62u0wpA4SXAcl06nS5GX4kmeTXE8l1bYkqK58b3YTY5wWVYUucj7fd9jOBxw7dpV5tM5NJnKdV1RlTmeY3Pm9Cn6vS5FnrKxvioKgcUcN/TlQDEM8rwgy3KUoUnTnDwvabU7mNrG9wLarbbIV6qKg/0DyYPrd4ii+dGWvqhku7q2vobvByyimAro9wdobbO/P2Z7e5ciF/hIVdUs5gtsx6HMC4LAJ0nnjbddckUd12Yw6KO1QbvTpt0Wb2+eZ5iWpsgyDAV1XeLYJq0wgLpkMhlBk+XtOI4873XFZDai3W4RBD6j8Yj5YoFhGKLSSFKqWqRRYauN7/lEi4TRwYwoktdRlhWN51e2j1VVYLsmQeiCkgO+LAvG45HkMdo2lm3T63YpigKriRgqy5zFYo5SCtty0dogiuesrCzT6XZwXYdWqy0XfZNz5/sBtuUQtlpUlfidb9y4wdXr1zg4GLGzs0sUxbL1VA1gqQbTNqmocW2LPItxLAPPMbn3rjvotkPaod8MTXLGowlJKo1/p9ulVooSxZmzZwnaHa5cvy4ef0NTlRWBH5DGCYZSrKytMJ/P8X2fq1evMBgOGutGwfFjx6jLkt3tbQzgxWef4z/+8n9gMOhw19230x+2MJyUds/lkXc/iGHV2J5FViQCtFM2ClHH0EjhzKYIch0H3/Okgeh0GnmzL9CMRuZ8eH4bSnzCCsnCPRxWFUYNnslk74AVv4ubG1SWQ1RDXMBf/MCfomsN+Nf/p7/Pu3/6x9F+QCGnNNv7B/yTf/a/8t/8rb/FLIpJy5LjJ07SHy6Rl+I3ClstGdKgMC2boiyoatlqVYeDtCYftypl4Fk125TDDYjRNLtK1t7yc8gQwtAa09Do2mA+nfPyiy/y6ndeIfACjp04QZkW0thZDlRQ5gWmYVIFJjEFSVVQWybKliKmNEy041EomwITwwpRVkDLhlvuvgvtOmAo7n3vuyGJOXX2DJtnTvPad17id373Czzyjkf4q3/5L7H3+Evcd9f9/O4v/Qrn1jbR7R4qjiiyDNOxyXXFrEwxQg+zHXBLf53bT53htjNn+LGPfYw/9xN/mh/7kR/h/Llb8H2Xy5cvsYgX2L7DZD5jP57Q21zm97/1Na5u38Rvh/SW+s32SIYOtmmRJgmmoaGssC0TalFZ1ZVkcjq2janlx6PFHN/zSGI5X/NGjfH666/g2DZ1DVev3CRapChl4boe21tbbGysorWoc4qiwGzksVmWkRcFu7u73HLuHK12i8Ggj+f53Ny6CbVie2ebg4NdwkCyaK9du8HS0qqoclyXWTQlaDs889zT+IMK5cXoMiSfm2zfOMDxau6+9xy1LqAMGO0WvP/+H8YpDagKUtPAy8DMU15/82W+U94gcTJqJ+cuN8S9cJ3tL34LtbXPshdy+UTIzHewlMf+lR0GVodsnpOkOW63gx36uIFPbUhGrfYCzpw+w4U33uLrv/81ijShTBMe/+bX+aEPfwjTlPddUdUkaUFVZ7Tbbfb2DgjCNot5QprIgDHPZKBu2w7nbrmFXq+PZdrM5gu6nT533HEPURTzC//qX/Pmq6+yeuwY3X6PKInZ2t3m+OkTuJ7Lwf6M8WjCwcEBVVnR7XVRKPJChsmHRXYYBCzmM2k8qxLHtnFdiyBwCXwH33exmzhF3cRVHW4dq6okSwviJOfatZu8feEyk8kc03RI05K6UkynCy5dukq33eLjP/ajnDh9mmefeZbnv/0im5ubDJeWqKlZWhqytDRgPB4RR3Ncx6QuQVOQRFPagcMH3vsoS8MeeZYSttvYrsebb19md3+KUibrPdn4/pt//W944rHHOHv+PO953/sYriwTtjvoxtZimvK6lbNEVHiWZUINrXaLbrdLnon6IAzbPPbY4+wfjKnqJhqurhvpszSmCiUwxloGeXX1XXXi0XH1PeeWDP0Op39ykh3tgxuVo1KHjAT5RQqawXSB5/lHme1VowSpa464MEZTq4MQ0r/3z8uzjFYrlF9bi4rwzJkzvP/9H+DgYMQbb1zg1Vdfx/dDHnnHOzk42OHm1hbve//7+cmf/Enuu+8+fu9LX+af/C//FKUUxzaPfU/9lvPCCy9w4/p1osWcM6dP86EPfpBDKXBZVuzs7LK9tUOn3eWBBx7C9wPebEdMsgWjaMZiOqPthKwsr1IbisqosI2SYHuXU59/nge2ZvDyG9jLG7yw1OfWkw9hOy0mszkzT4blXcvDc0LmUUILi/GNfdaXVtmr5iz32vzP//M/YqXfp+35eMt9jIGHORvhx3N+6GpC2LGZAY/vRpjrt6KtEE3FbLLPNJpz5dINXMfHtz1cU5GUFQVi88obKXgcR4xGY3zfE9+9H+B7PkUpn7/RaJ9FNMeyZKlkGFAWOX4ggE2lFAcjUd2iFMqoabUCAQaXlcBEy5okFghuHMeN6jYibIXMFnNaLYm87Pf7aNNkMpkync545wP3fX80v1/65lMiPWg2YTJ1PSwcAFTj48zpdNpNqHVJmuZyMDY05bIQoMTa2ppsOvNMYCaHHrNaXsA0MpnD+A6lBBW/vDwQgmyaUuQlSZoSxQmG1jiOi2FINmXZeBBkOiUyCKuhpEnBnsl2zXNZXV3BbvIRy7LE8YKjS12a0JzJZIyhaLYLNZ12BzlXFN2m6HYcl9FoBLUQp8XT0QJk8jWfL5rtIwRBgO/7JElCVZUMh0P52I1UlwbiUpYFSSzb77zIyLKEvMjRjW9RtoomnU6X+WxOlmUoZVKUUsi5rt0UZJY0Ny2JuclzkfAEgY/nB0ybJkEZclCbpmY+n+PYNmWRN6HuIv8T03xBGAYMh4OjzNg4TpnP4gbSJPAC2zbp9toUleQt7+0fkKYZvheQNBRGx3Gb51q2d0VxKOFtIByF+FCMBqzjuo0kJhdSsNYaUxuyXXBseY7yjFYYkmYpWZo1cucYw7SIogQMyROO4oj9/X10kyWstcgnq0qgRa1Wm163LyTLoiCOEgwtZDvDMJjNppw+fZrjx44RRYsmZ9dkMZ+T5RlFLRM4UM2hVTCZTDAMTZblRxszGhL0fD47kvadPXum+X7SgAk8kRjnOYY2iBYRSimCUKbkYDAeT4jjGMuyybMCPwipyhrXcaG5UP3Apt1uUTfZw3kh+b9ZljVZrkI8PXwfhkFIEEj4uW1bR8+TTIdFumU1udZlUWI58nPaMHBdsSDYti1Xq0K2A5b4ug3DIEky6loayTwvcRxP/NKN19TQBr1ul06303iga1FvhC1aYVtiOyyHTqfD3t4uZVkQBEIPL0vZLBlKJM9O896K44hFtCBOYvYPDhiPx83kUxoh09SEYUBN3Wwq5LUqeZFiFQDVyLDEh0xdNREWmsGgR6fTptfroBoK8mFzVeQFptYMl4bM5yJ36/V6rKytsbW9TZplkhOuBO51OF23GstBXcNkOhGSuS1b9n6vRxAEAvm58Baf+Def4NsvPM9H/8THeNe730GWpwyXuvihy/LKEidPH6OscqrG71zVJUUu51vVbGulqPpuIyhbAimw6+a9+kd/zR/3OPp5Q5HmGaHnU6Y5VqlY5DlOEOAELd5/zzuhNHn3g49StB3B81UK17X55//iF0iLgltvu13krLZDHEf4nsfmxgaWaXHt6lV6XQGw7R/si9TOFFq1DEXMowGENMAVVSPj+6OPo3rxjzzqo3xaUSNsbW1x4cIF6rLk1ltvxbAt4nmEG/qYpkWepWRKcqsPAYxZlotHta5RSmNqRZqKBcK2LCxVQp4fbZ3JC3AcXNNE+z6bp07xgx/+MP5gwFp/wHvvfoCDNOGf/aN/xI/+2Mcxq4JP/OInePjDH+Ktt14nq0s67T4FIlfzscTPDKRJCkrRbrc5eeokd955Fz/+4z/G7XfcQafbZXd3h6KuycqCp59+mk/+9m/z+c99juefe16G2P0hcRxTN5L7JI7pdbtHNpAiLxoIiyKKBHKZ5TntdpuiKPB9yX83bYFY7u3v4Psu6+vrnD17Hm3aXL++xbWr1ymrko3NdbGXuB6mKcwFwzBksDyecPnyZbGyWBZJKmdYUeScPn2WIAypKbl54xo72zss5gvuuOMuFotIfPNGzWwxZmt7C7dTg1NgVh7pLGd8MObMLSdo91pYvsOrr17g3nse5PjwJFYl74PMrHFLxf7WDfbGu9yoprieTa0KBpXi0osvU42mmHXF3u4O1S1ruN0OiyilyCs0NnlS4no+GRWj+QTT1MRJhFnVuO0+g/4yW9d3KJKaIit56bnnufPOO1hqJM7KMKQGUQbnz52mrmsc22U6mfLmm2/S7/Ybf6mco91Oh7X1NWzbwnFsRqMDlpdWAMXBwQEvvPBt4izjR370RxkuD1ksFswWMzY2Ntje2SHLpA4sSxnoW5bNIooomyFmu93BcRySNGU+m1OUOaZpYGlRqrmOLckFDVjPMNSRfF7OF7EMZVnBzs4+u3v7lJWi1eqgtUVV1rTCNk5Tb86mI6oi5djx45y79TbanS6DpSW+9vWv4/kBnU4Py7Zpt9t0Om329w/Isoql4QCqgrWVIadOHiPPc5zGMvXmW28zns4xTBm0GEXExbcv8hu/8etkacoPfeQjJGnC/sEBS8ti8ZnNZly7fp3f/u3f5r777pcmFWGzGFrj+57cJ6XYR7Is5+rVa7iuS11LkykSXrkny1Lk2XWz2bVMU8BJVXWUUsHhwLE5ow+//8c+vrsg/sMHXcPRUErhOKJIkg2x/Nih1LmqxHhqNIPNw491+Mdallj0tKFB1UynU975znfy2GPf4sKFC+xsbXPjxg1WV9dI05Tr1y7RaoXcdtttR3DY06dPsbm5yS/90i/xuc99nkF/wK233go1PP74k5imSNcfffQduJ4jaTCV2C0vXbyE58pw9t5770NrzcKVSL3J/j6T0YhsIZY0pRSTPMI0YbPVoffaDfyDCTdvXGASuFgP3Y/XWqJyXUpDoTyNKis826HIS0ajMeU0puWGQM3cLiniiF//9V/ngYceomV7rK6soFSFUhk729e5X7VRdsw0i7lROujecfJKoY2SRTplni+YzGK0YeGZNm5dURsGtSGWlKqqyLOMvJBIyiAI6HQ6tNstgT4iIMC9/V0C36euK5KGa2DZltiyypIkzUhi2fjatk2r1WIymRwt6LI0Q9ItRFVF4zcWyChYtmR/qyYN4xCMGccJj9z7fbL5/fxXviJ+oya6gtpofBM1ZQl1JRK2dkvT7vTIi5pFnLJ7MCHJSioMqlqTF3IBLy8t0wpDtGtKRIUSk7xlmXieQ1UVGBpsR2NqQBVYpsK0NIvFnNF4zGKxYLFYNFvHAKVEPpqmmchISzHsH/r7LMvE1FoOX0skWYNBnzOnT9LttOl1pVgdT6dE0Zy6Fv9lmsTM5zMm05mAgKoK3wuxLFf8zM0kuq4FSJNlObZjM5vOsG2HqJmWpHlGt9el25HCOM9Fh1/XFZataYU+QRjg+w5JGpPlMXmeYpk2hqpQRoVSJUHg0u22MHR95LVOE4mz0IaBNiy0Ngl8l16vhedZKFWSpBFB6FHVFdoyqVCohsCtDYv5bEYSxfieQ54meI6JoUDVNbZlUucFru0Qej5O6GKYBkWRSWROnEmGXKUbWnENdYFlKdZWBwTtEMeRrarn+dIcLxa02x3qqsLzPerGJ14UBXVRMptOmE0nAg8rS4pcvOSmaUqOW+DTbgu+3XUcup0OYRhiNCTmPJc4LcPQpFnBaDShqGrG0ymmaVPXJmmSs5iLVymJEyaTGU7T6IdhiKJmMh4Txwta7YB+p0dZFpRFRlFkBL7LnXfchu851FXBfDYhSRa4jgN1RakEnDWZTJlMJmRZTpqJr9UwNHGUoBCy7uGkLUsSWq0WS8MB0WJ+5K0uGs9RWVVkWUmWl7TabbK8YrHImM0isqwgDDvyejctBv0+dS2RDr7vYJqKlbUlLNMkSWKSJmv2cLBSlDmmFtmSaZlC1K5qer0u/V6XLEs5ONijqkQCLcWJKWqBssBxbDq9NlVdEcUxnW4X3/fJ8xLXlaguSW9SxHEqr5VaUeR14+8XiZtsDBVplhCGHsOlHlCQZhFVLUWz63rNMEsamSxLiRYLOp2WqAm0Ie8JrdGmFtJ0kZGkMd2uePbm84jZLGI2j0iTgmiRMZ0uhKTYWCi0FvCebTsMB0P5uIYpEqwaqrLGtC1Q4Dk27dDl2MYqg26LKk8wDbBM8STK1DTBDwKRm5cVftji9rvuYn885vrWTbRpUSHTcyqggiIvaHfboGBlZYXr1681/54CrRTnz51jd3ubf///+nc8/eRTPHDffXz8oz/MrefPkKRzPvu5T/LYE9/i5Nl1brvrPFmZMItmRElCnKYsFjFVIRK7oiyO2AjUtWzrOJpyog6LnuZz9IcaX5lifvf7za9XSlHqmrjKaJsuKikxahPDD9m9sc977n6UVz77DT79S7/KO3/4o0SuXPSGYfJbn/ksP//zP89f+7mfQ7suhm1TGwZKm5R1RVYUuL7H8ZMnwdAUZSVSctshzcQSI8MXGmqq/P3k/7Jl+eP++24L/N0vtTbIqMjrCu05YGqiLOXl11/jiWefYXtvh8HKEpbrUhlQmxpdlJhoVAVZkhB6AVVeUBY5uzvbANi23HuoksSoyB2TRNXkpkFmGSjbonBMojxFuzapAZWqOXbrLRS3bWIdG/CDP/tTOMdWGFcp3aUlVpbW+PS//WW6BFSvX+F//7v/gB+45118+VOfZj6bs760yu61awzabeqqIs9SalWTFiluO6C3MuTWu+/g1lvPszoc8sH3vY+P/vAP8b73vpdhv8dof48/+PKXueXsGXzP4+b166yvrVGUBS9/5yX2dvdkYObYdLsdAj+Q4r2B/hSlxJJUVYWyTIoiY3dvm8ViQavVwTRdbMtndWWd/f0Der0uQeiitcAv/UBUNYtIzvr5fM7yygpFkbO1vcWiIbvv7e8zHC5BXdHvdSVmJZKs+U6nD0pjuw4VOVeuvw2qJuxqtAWLicnBwZTb7riTpfWAvMgZ7Y2499b3cNfphzFLG4OEWpUkqsbPc/yWy6f/4NO45waUZkYnTQmev4B5cYswKpjNZ3gPnCO55wzjWUK2v2DN7aFzCGyPyjKI64LxYs4iien2+iytrhJNJuxcu04eJczHU5LFgqoqOHP2JEHookxFkudUtWLz+EnyIiLLRZo5nc0pC+j1BlSVAL98z+H48Q16vRYvv/w8UbyQIfp8zuOPPc7vfP7zHDt+gr/xcz+H7bpcunqZrd0d1jbWmS7miGDXIfB9TG3K+V4UTKcTDCWMlm63A3UlsXh5impAT6apME1FGLi0WpLHqpB6xtSmDEgbSr3UdRXrG8e59fwdzOcJ4/EChQW12ZzbCWlaUJU1N7d32NkbEbZ73HHXPTiux5e/+EX2RyNuueUsRZ4SBh6WaXBic50iWrBz4zLdlsfG+jKebxOnwqvY3t1la2uH+Tyi0+piGZoqnvL5z3+eK2+8CVpz+913k5UFp86codPrUZTig7RNi7Onz+C4jgyFLYnZFBWNcC7SLMM0bV568Ttcu34Tzwtod7p0Om0c1yHPZctXlWLXMwyDsioauGmNMmQQzOGpddQEywn2X378l3/2cFhvKAOvibo0tNS3h41vXcufcCR3bja/hmpqmaKkrsBxXNI0xTRNHnroYV5++RVuv/1OnnzqaZK0YD6LmEwXTKZTbMdjvogJwhbtTpcszzl+4gQ/8RM/wcMPP8xbb13gk5/8JH/wB79PFEXYlslDDz3IPffc/T3g2oIrV64SRRH7+wdsbm6yvrqO1hpvNmH26ttM3rhEtT1mc3mNwlDsmjmlUzGO95i9/B0621vYV65ywl5BP/QQ7kc+QmqElHVFkUXUNnQqC/ugYhqnuF7A3IhIwpCdMqHdcfiP//YTZKMx7777PtJhi/baEnuLPc5e2CL9959l4/eeYbfb4aXSJF5ahqUho3SB6TnMd0fU+wvcuMaxHApHk5masoY8zRuGglg8XdclCAJh4jiSfJPEMfPZjJ1dgcmZlil9hG1haImHPPQMz2ez5n42BBxrmwJj1Qa+F5DnFePx5Ah+laZp8/EFiLu+vobZ2EnH4zHz2Yz5fIFtWdx/x+3fH83vb/7Ol3AdD21qVCPDkYyrAj9wsBwDjJx+r0WSlYzGM6KkIEorXL9FlteUtUQRiKdXDNelIbAVrZX4L1QNlHieTVXllFVGtxvSbvmELQ/bkY3AZDwmzVIMQza7/f6QOJHtap4XaMNCGeINVrLspWyKOq0VVBWmNvA9B8s0KfOMPM+YjEfM0whtGjiOhesJeEk12+6yKDEMiyTOGI+nJHFOWSTEUYQ2TeI4ZmlpSfydWpPlOfv7B+SFyD9a7TYba2t4vsf+3i5FmeMHLvP5lLxIqSkxTUWWxSijwnZMOu02tq2BnFbLZ3VtiU4npCwLwZjbNqPRCM+VhqAoBArRagfYtkabdRPPUTKPZowmEzrdLpbjMlksSNMcU8nzINCHBTtbN+i223TCAM9x8B2XNE4FWqMUyhN0ugz9DKgMDGWTpRXz6QxtaLQWD3J/0OFgMqYsK1zXI/BDFosIrW0MJRIp13XZ29tjNBrJ8MA0WF9b5dSp0020hRCwtaGpERWBbqBSSgk8azqZM5/PqYHd3R3GkwmeJxmBZQVKW4jFxmS+SNBGiG15lEUt2+EoIo4STK0p8rzJ5IvI8xTbMYnjOVrpo0zr1RXxNNuWiVIVV69cpN/rcOrkceJ4Ia83UzyQRkNqLIqSoonIMQyJtcqLkihKBEqV5ZR5Rbfbo6pKtrZuYNvi0ziUqcdxRpJkLC+v0usPefPNS+zs7JMkYiswDIMoiuk0iHsZkMhrwHFMtCWEasvSdLptPN8mbaLKLEsmtYcbE9936Xf7VGXJeHQA1LQ7LQ7297Ad8ZAYhmw1bUsajJ39vSPpi0JRVjXRIhYJ9kLitGSTXmFq2R6nSaNoaGwKMmmGqi7odFsMhl1QJcoosSxNUVRMZ1MhjCpNmmUSr1HXRNFCpD2+R6/Xw3UdXM/GcW22tm9iWdKopmlOkmTkeU1VaqhN6sqkLA380GU+XzBfRLRaLVzXE1m0F2BqC4VA5CxTfNZFXTWee+i2PPrdFgYlyWJGryuRL3meMxpPyPISP/DJ84IgbDFYXsJ0Hd6+dAnbdeWsqMS2YWsLSvHOeqHPiRMnePa5Z3EbyXocRYxHB1y/eoU0iTm2eYw7br2NE8eO42qoqoynnn6Mr3zpMewW/Mxf/DNkRcZkMW02q5UQwZWJOoSgVBVVIRvhPJeBBodNbFM2GUfyYKQp/B6v2X+p+a2psbRsvjEtMq3JDhI2nD4fe9dHOXvLrayeOEnnzDFc24O8ZBxFvO9DH+a9H/oBHn7Xu6i1JslyysYPbWgT07JAGWR5TrfXZ21jk6qG7d09ev0+ppZ4k6wpIuXiNwBRLv3RFvf/16OmpqQZqmoFqqZC7pj5YsZbF97iq1/9Cl7gceLECWzbokazd3CAH7bEV1rGKF3w0stP86lP/QoXL77Mq689xfWbrzKf3aS0urRaXUztoLVNXtZEaYpqhgFFUeE4HoskwbQcwkmGX9tYaYnvhgRei6X+gDhLePgHP0R7fQn35Drn3v8o7dPrfPFTn0RVBVGe8Nf/0l/goz/0gzz/wnOQpSytraLjBJ3neI6Dg8KJEvpBSE9bHFvf5MzyKu99z3v5yId+gJ/56Z+m1+1K897yuXj5ElmR8vWvfo3PfvYzfO1rX+X3v/xlXv7Oy7z08stsbm4ShiEo8Fy3eY/XVAryPOO2229ndXWFGze2ePvtK2xv7WHbLkVRcurUCQyNwNmQzVRRyJ1uWRaLKOLU6VPYtkOv16Xd7pAkMVtbW0203IiyyAn8gMuXr3DixCl8PyQvShzPwXTgmeefIM0XDAfLRNOKGzdvsH5ylfZSQFlrbNMlVEPeddd7SGcRljYpqDAaZVVtl/zu175AGpa8feFlZvtb6JcuYDz/Fr7lEBkVydlVhh9+B/NxwXR/Rr+/hGnb5GlGnqUEvsdoMaM0NYZls7q+icbiraefYWN5QJ1XnDpxikG/x9rGKt1BB9uzmC5mGNpk8/gJXMdnZ/cqdS12M9u2GQ6XiRYLLG2yujrk3LlTDAYhjqNot126/S7DpRWuXLnIJz7xr9nZ2uZ9H/gAd9x5J+PphMvXrtHp9TBdhzjNqWqwtSuS18Z7LepAocIPBj2yLGU2mwE1nU6LvBT7gWUpgsClFXqYukY3tZ/0boeDNYmpLIuKIGizuXmSwWCFPIft7QPKUlHXBpbpY9s+pnZIipLatKiw2B9NuXT5KkHY4j3vfR/3338fvW6HT/zLf87bFy9w6sQxWqHH5VdexrUUw0GXjc11yrpmkcTkZcWVq9eYTmZURcmdt90GRUErsPm1X/plcBx++Ef+BIOlJc7fdhubx4+TZhlFJXVir9ulFbaO8tEPvb5+k4GeFwXz+QLX8XjhhRfFCmPKWYuCIPBZXl6m2+1S102ihCd3bJanuJ6N1pIBL4XY9xxU/38Osrr+3l//h0++Q1hhXYuftmqii0QZKQNRmi2vyLEbEFfdvJcrhDkSy+Z6sZAsYKUMhsNlkjTn2WdfoKwgCFrM5zFFJVzD/YMJ16/fYGVtnTTN0KaJMsDxXG697Twf+9hHOXnqBG+88Rpf++pX6Xbb3Hnn7QyHA2azKVtbN0kSsSrt7e5y5sxZ+r0BWZZxtd7hiTdf4vmrb/D6lUsMTh7HDFxcz6E7mnLfVsLa8xe47/I+g3nM5fO3YPzEj7M3XCJvh8SLCR0TrDTHMjy2xwuSOCdodZhW+xR2QFIWrBqKf/AP/nt+6qd/ilWvhXN8FaXBvbLFvb/5NJ3vXMAuRjx220Psrg4IzmyCUZBlKUpb7GztwzjH1woCm8gBu7BxTAGzynOpxHLUgK10k9dsKEWcJJJoUpb4gUscR5imptvpUCMAXKUEojWZTNFaFi+2YxPHCwLfw3U90iRjNluwmEd4fkCRS1QSqmro7CGuY1Pk4jeOowVJHJElKf1ujzvO3fL90fx+6VtP0m53ZJtaS/GjtYmhTdqdDp4r0svANZnPIxZRRFFW8kawbPK8IG/IkmHgo+qaNI2JiwitDRxbJGF1JZr2xXxOHEVUZUm3ycVFQd3IR2ezGWYTlm4YZpMll5IXxRGR1TKlAbZMaQiKPKfIhcJqaoOgyYQdj8fEcUSeZUynU2xfYhA8z6MqKilGm7W/Y0vRWZYiuc7zHOqcwXAgG5JmKwIK25HJnTTpckHYtuSIKpBM4qKQOCVDESeST2bbFlUTNm5aJpbhUNc1RVk0sTGCQ68qyUA7bKxUEwlk2i6OI1ux2WxClgrdt6xEWldWNa1WmyTNpAk1TIF/aAPTNIgWczY31zhx/DhpGuPYNp4rNGatTQEf+CIjNWTUyGKRMJ/FTCdzPNejKguyPMb1HNqdgL3xfiNzFQCE1hrf84mTmLqS70+nUwB6vS6+K7JxIeKKNPbwQhyNxvJaCsXvWVOTxil727tMpxPqqiTNEjzPZWNjncl4wmg8xrJstGVjaJPxeIrjBFRVyXQ6wQ9ko2CaJmVVsra2itaSHXvoq/E8jzytWF9fY2trizRNOba5SZIkKAVXrlxhZWUZ09SNP7nCb3dkSmpINlpdi4xLGdKwGUrjOh7T6YwoigmDAN/1GgCISRJHuK4j2/00kVzdSiTfnieSwd29ffI8Zzgc4LqO5GQbBmVDZ3QcG2qI45iyyUX1PPEiKQV5lpIkCZ7vAZCkGXnjKWm12qja4ODgAM8T0MwiWjCdTQjDAMuSPO4sk8Z1/+CA8VQIopZlNU2RYj6fs7S8jG0LqTPLMhbzRfPeqgQU1sR9OY4LDT1UsmVFJhaEvvjes4wkzigKef3TSKYNZWCaJlmTZZdlKZ7noBSMx2NmsxlZmtFqtdjf2zsiwZdlRZ5L3jC1kIuVlj/baRQFnU6HOIooS8lDrspatr+GFB+1IaC0wLVZW12i3QqoqxKtKoJAoj2iOCaKE1xXih/XEU/nxrFNLl+5CoZQNsu6wrEd+TxneQMRC+kPeoxGB8zmc4Ig4Nq1q4RBQLfTIV7IWbm/t0cY+ESLBUUaU1PwG7/1G5huybve+w7WN1cp65I0TajqhjzZECuN5vUgk/2GAlrJv+twOqwOyaOSwNjUQbLNg8Ma6o9vflE1taqxDJM8K6lrg9HWAT/+0Y9z48U36Ha6DDePUyBFcJYVfPH3v8xv/OZv8bd//udRWlMCytByrlsSx5GmCVVZ4bsi7a/KkrXVVU4cP86bb7yBQoq4NI6bO0hyTrM0xdB/vOz5v/Qoa2l89ZE0syE8NwUjNRha861vfYvvfOdlwlaLleUV2u02WZY1Gy+xaHzr8W/Q63YYLg0oy4KD/X0uX77M8y+/zWtvvM7V61e5uX0DQxusDVcpqxLXckA1g9y6xnM8AcFYFqosqXOxl0CNNjXTyQQv8HE9jyAIKMqSd73vA9x6xx30wpD77r2XW249xzNPPUmv32fQ7fC3//bfptXt0AkDHv/Wtzh28hS6BhyHuigwTc1iNpN7x1B0ul02NjfZPLbJqVOn2djc4MH77uehhx7i7nvuodNuMx6PuXL5MmfOnGEwHPLKK6/QbreZzWa0221M28Z2LMpCsjcH/QGnT92C43jcvLHFYhExXOpTVTm2bcpAsyyP8r7LsuTSJaE4L6LF0fl2cHDA8vIyJ06cpNvpsru7zdWrV4gXEadPn6UsKgxtoAx44qlv8dnPf5KbW9fxAxdDKyazKWfPncUwFL7ncfHNCzx87ztxTF/gOqVs35RSFEbF048/xrVrl9m4ZZOwH+A4GuPmPg8NjhFFEZdvXOPEQ3eT9X1ef/uKLAFsh8nBCN9ycUyHRRJzdWcbuxWycewYWlvMJ1MGvofrukzGEUHQIc+lNun2ukfnC7UhEZGVwg80k/H4yEYSR8JGOXHiGGHg47g2lqWxLNV4bW3G4xm/9Vu/xbefep7h8jKPvOMdvPLKq2R5wcHoANMST668/2yiWSzWrYYRIIuH71piRqMRSZJgWRaO47KIUrGfOJowcPE9G6oCx7ZQMn6T86MBO+W5UIXXN45hOS5vvnmBJ558lul0Tprm1LXYDw6tGnmRgVGTJDEKKIqMyWSMH3hYliZJE55+4nHefu01nn7+Oeq64szxE9xxxx10e13QBotowXBpifF4QpKkKBRrq+usLK+SxBFpNOGxb3yD1qDPX/iLf4Fev8ex48dxXcmadh1HUhcaOWlRSi2nG6uQ7cidlGU5RV6SZjlvX7hIXUt9a5rm0R1f1xI50+30cD2PVqtNVVXMZ/Nm8SD119Hs8XsaU/6zk/h7Ht8zqzz6gcN++PA31Uj9aVkoQywxUj989xcJ0EyGqId3Y57l2JZFkqaUVUG322FpeZnXXnuN2WzGd77zHZI4ZjAYsLS8wnw2p9NpUTeZvufO38KNG9d48qknuO/+eynyTOKumhz7IAh49zvfzV1338NXv/pVvvjFL3L69Bk2NzeJooj5bM54MkUbms3N41iWzWAw4O3dt3niicfRKN714CNCJI8jFmnE0HGprt9krVKYb12ib9l4995H6z3vIhr28DodotE+Xc+hqiuoTKpK4zQKn7ieU9QC+4u2b/C1r3+ZD33wg/jKwju+Tl2DHk0ofvv3YXxA1zXYeehh9LEhzqBF2sQxYthEoznFZIFpVCQmJLrGLExsUyJaZdAkADlpfA3iOEYpGitbgm3b9Pt9jIZz1GpJ9Jjj2gRhKHdmJeeH50lutWPbEltrO1iWw2Q6ZT5b4HsB0+mUJE2pqgKrkU4f9iqHS0FRjTWLHa2/f2jPX/jqU9i2NHN1XbG2vkKv18JyFJYN2iwwzJLFdEGS5hQVVBgUaGoMlKGxbbcpqEqqoqAsC7J6ziJaMJ6MmM1mFEVOEPhorfB9lzD0aLW8o41oWcJ8LgTKlZUVHEeklEmakSSp5PiaNkVxmEkpECjTEglvVX1XXtPttKlKkZ+1220ss8GIew7tTot2k+spDbZBHKUEQYuyKXwDT77d64p/Y2d3l6IomM/mmJb4EeoawrAlhX3VINuLnPFkTBLHGAa0WgGWpSmLDLuJIjJN48jPm8QReZ5gmorhsEuWJ+R5SrvdIk2bplBp8qxoaMgWylAkScRkMsKyDFxPcvaieIHSGtfzsRwPx/MxLRujMvFcl6oocGxNr9PCUPI8qarGQBHNI0IvxPd8clNycWUrblDmNWUBWoln2bYswtCj32tjOwaYmqqUDe0hzdvQIh099GpXVUWrJWRGioLFIiKKFti2yDlM08TxXA4ODlAGDPoDTFvgRuJrlQFMUZTow8iNoiDNc4qyxvMDUCYYmiBsk2cWWZqjDYl5QIHWFqsrK2xubjTD1KrZHDpoDY7psljM6XU7BKHP9vYNlKoIw0CUBL5LXVfUlcTL5LXkwWqtieOEVkuibPb3RwJ3SiWfuq6FRh1HCasra1RVRRxHGKYiSWLGkxF5A/2KFgmmltf4YpGgtUe30wcUSSIgM7moChzbJAx9LEeTZSKjL6qq2eZV2I5FqxUQhh51A4UzDCUe34byG80SuetUzf7+HpMma3N5eUk8aVGM4zoMBgO0oRlNJtiOQxi2xFfvB6RZ1mxpDVzXI29gXLbjNpJUuezLqiQvmkZU1XQ6Ia7noIwa2zYoywylaspSoWqwLIe6li2uwEEUYRiwtDQkjheMRiNGowNabZ8kTXBcRwAqWU6Wl5imTRB0cZ1QZHSYOLZHUSWUZcnS0jKmNsnz74LdyrxEKZGVH5I6S2pcz8a1TTbWllB1wWwywlAVWRqzf7AvhaFl02p3oInX6Pb7tLs9bu5s43geaZ4zGC6Jrz7NoKoJGxhaZZQ8+dRTPP/883zqP/0mcZLw4AMP0O/1uHTxItPJhHYYUhWlRHH5No899jVefuV1vMDnJ//cj+OGDvNoTlbm5EWBoUyUYZKlJZb+nqoHgEOJ8OGF23h7mnPs0INWNzm5h4XYH30cNr91keNqg0VVUnsukyznY/e9jztO383FP3gWY9DDWhuya0EY1zi2x9/+e/9nfuInf5LN48eptUmlFIZpUtaST6mUEGaNBqhWNU16lhfUwPHjJwgasKDR5LVTI959A9laNX/r7/3bH33/j/xzNAoLha7AqGp0DUZRocoKXUqWsVkr2p5PMo949smnuPz6FVzTZtDvUVNi2BVPfvsx3t55i7pdMOGANIgxhhXmkoG912djsELbDYj2p+xf3+Hia2+yc/kGF197k90rN5nuHpAtUnRWsa1iSltD4FK5NplRkwsUFdfzqMuaMssp8xKzNsishNo1MHybY+dOk1cFd9xxB8vDJVSt2BiucMuJs0xfvcCTn/ldHrj/If4ff+fnSW7u0mp1+Pyv/wZ333s/i9lMkhAchyRLqZTC8hzcwGNpMOTkqVPccecdvOe97+EDH/wgH/uRj9Ht9VhEc5I0xQ98nn3+OT75yd/mW48/zhOPP86LL77I2xffZjqZ0e0OsS2PTqfH6uoqpjbE/mRr0rQgS1Mc10UbBkVZQl0zGA5RSrG/v8/BwQFvvvkm6xsbmIZFWZWsr60yOhixtr5OGLbZ2x/x+JNP8sSTT/DkM4+h7ZqShEtv3uTSG/vcdu8JNm4ZkKuYvd2Yu299lNOrt+GUFVWZoXRFrmwwTC5fe4PXt94mPN4ncwralqJ4+yrvDFY4210m8FziYcj43mM8O9kmvJhgmQ6lb5PqmiiJiWczTMPA8wKO334rtbbY2tqjjgqWHU23FdIKOuzs7lOWJbbnMJqNiNIYDIUyLKJFTJ6V7O3f4PqNG/R6PUBRFZVwCLodjh9fp9drMx5v4wcapQrSLOP/+S9+ga986Q/wWh4/+VM/xWw+5+mnn+KpZ55Bac2xEycwLEs4KNMZdQGLRYRlyb0rPAtFGIaMx2NGo9HRMH+xmFNhSnxcJyQMPHzPwnHEiqY4rI8a0E5VY5kWrbDDaDThS1/6Kq+99hZ5UZMkJWWlsCyXsqA5jx0My6E2LbK8pqjE/pCmGXs7O0TRAuqKO+68XWCikwmvPfcMVlVw8sQxBoM+RVVieT6vvv46r772uqhDqprQ89nf3kIDzzz9OJcuXeJjP/KjnDh5ku6gz2BJvL5xIgPVxx97jGObxyia2E/blo2u2wz1i0Lsea1WhzfffIsbN7YwGj/nYY19aCmpkRzdVitsmBsunW6HPE+J40hGhQ2r4nu/cHQm/zGPP0SN/m4nLJn1orKrG09xq9WiqqvGSij+/cPflmaSyCJLsar5oxR5KoTqQ4+wagYjdS01ijYtUJrZbEFZ1tD0CVqb3HvvPdx1192cO38OpQ6Hr1K7p1nMfDGj3xtw/tx5fvAHP8y5c7fwrW9+nc985tO89OKLRFFEmmQsLQ3Z292n0+3QaoWEb1zi2qXLLPttOn5IYRgYrk1cZ9x44mlOmhY/cv9DWH5B3lF84afeh338DlpBj0vJmLYGbz7DSHIWrs+FMqejPeqywjbmMNUc7wy4+NjjmCe7DDdXadsetWEy3tll6aWr3P3FZ1mqa7bv8fjmD3wMe3mNXM8xs5RWmbE9iVnMS0bjObVdkbgwNwq6O4q6KlG2QOpMUza9WSbJMTSvkcVigW7ArbZtYdvS+9R1LVJ5JUs33/eb3khYN0pJ9GZVFQIhjRImzYIIlPBlUAKvCwPCMEBrhdXU5XUtA566lAjSqiy57847vj+a30996Q9wXYuwHbC2toxta2xb47kWi/kExzZxHZvtaYSyLKomAsZzHEzpfTDqkqrM8QOPtMioVE06SUjmOa7l0w27UApUxLEtwjAkbIWYlpBUa6UwTFciXQyF4zoYWuG4FtoAz3ckH6wsyNOMssiJk4isyATQokGbIpvSpoHruSitmS8iirKm3RmgLZcomUhmrrKwTI/FPKPIFEkifsSiLCnKjG6/hTbB91qMRv9f7v4zyLL0Pu8Ef+/x7p7r0meW76rq7mrfjUYDINhwJAgSEAxJkCOKS1IUI6TlaKTd0K5CmhBlRjMh7UjizI5WEknRL0cCQRKGFEgCIAkCbKC9q3Zlunylv/4eb9798J7MblKjiI0YfcLtyKisquzMrJvnvudvnuf3TBSgKWghhURqkul8gqRiHkd4vvLzpnmGkMovSqVBpZPOc0QNrm2y2O+iC8ni4iqy1tnfmzIbp5QFdMI+167eUmH0vWWQKrxeSlQouahxfRfTFlQya2R5Gr3eCr3eGpbdYmdrBFJnNpnRCQNcy8DUS1ynZHf/NpP5hLWjJ8hqE2EGpDlIdLZ3dhgO93EsgWVI3PYKZS6RtULQW5aBZVa4PuTFkLWNNmfuPEa3HzCLpkgjwXKgKAStYAkhDKqqxjAl7Z5HVkwxDAWDME0XXSrZTxD6lHVGq+2SlxlZllOVEk3oeI6LZ2mIOsEQ4NoOuqZuMJ1uj05vgcFwQpbXZEWFZTkMRyO6vS66LqiyMbpIcd2aJB1gWSW6XtDt+Xi+gaajZEluQFkITMtHF4K9vT3KsqDX69LtqkZmMplQZAVrK2uMh1PytKLMJLt7t7FNnTRO6HcWCP0QWQpkpdHtLDAaTnBsj6qsiaOEbs9jaTUgLyPmyYSw01aTY9NsDqcaoQs838Z1bXRTopkCx7MYT8YURUWW5mjCwDLMJlpEolESR2O63RBf05gOdvEtk67v4dk2ZZYReL7ybtkelmEBoqH8aSRxymBvD8ey2VhbZ3lhAY2avZ1NPM+gLCJaoUWSjZnPEk6dPIVr2+RpjqwkZVajYRDPY+bTCNu0cGyb8WiIkBrRPCFJUgSCaD6jrkoW+33CMESTGnUhkaXG8sIGVSawtIBuewEdjfFoqKRzokTXahzboOX7mLpJGmWsrWxgGR5lLpmO51RFTZFXSs2QpYcZuHVdEPgurZaDKGqqLEfWCbqZY9kgDGUbqIVkYbFPp+sThDaakWGJjIW2Qzd0ObK+wmQ0UB72WqqbumGRZDndXo+yzLD9ACvwuevee7l27RqL/QXmkwmWptELQyajIWWRoeuwur7MZDbiF37xF/jsL/0yS0eO8uM/8VPce++DHDt6ghvXb7K3vYXn2MiqRCdHkOH1Qj7z279NWsV8/6e/l7vvOU1RxaTZHIQCsWm6gRSCWgoMXaMGqlqieCYCoaumUm+mvQioZaUoyqamGkhAFjWiAl3q6E2kDwBCgl4jtYrcNIiEjYaJFknuZIHveugDPPXFP+Dch96HdnyZoq5xMXA1my9/4Qv87je+wYc/8Qk001KqHiGgqjAAHdCk+voHLrdaQC2g0fojNR3Xb9FfWuHU2bvZH8/Y3B+xevQEs6xClDOkqEGoDWBRl0gBmq6puBGpNs1SaJSViu3SdInUJbWmJM+1pmS7svHhVkJQCagEoGsMx3v82ZNP8gdf+Srrx48jLcnv/sEXWFwN0IwcXQClicgdipmLltmsrK1QViVZVaiGsuVT6YLK0EmpGacJ17a3ePniBbau7/DSsy8y2h+ws7XJdDSi5TkEngtITMMmz5Xaoyg0DMPF0C2KErIsx3BcCmEirIBS2CwdPYHh+yycOcEjf+lDSNfksQ9/mDseeYit4YgrV67y0He8l1/+F/+C4+02YbvFb/5P/yN9R2cxn2MNdtCtZUzNxBIGehzTsw0WlhZZ6YTcee5uzt19juF0hmZ7vP+7vocPPv5+Hn34UU4cOYGl20TTmI3VNYQsuXn7GsdOHuXW1i32x2P8ThdbuJiGQ5UrlcTm7U1cx2VpYYk0yVhfPUJdQlmAJg2eu3gew3NIU4ijmrrUefHZ55lPdrl141V2ty9TZlM0JK7psxePMRYcrl/cRAxtlspV/pvv+mGO9jcQtaQSoJuGsgHNZ9iWwRfe+BU2ljqYeYYVV0yefI0jlc1R1+N59njemuB84GHG18e0bkrcI+tkWYpRJQSGJMojbmUpQ9chPHoHbrvH7UtvYmYxVjpC1OtsbUZkmYZAxRRZmst0OIdCgxIVbaiDJnK67jIn1k7imR5VktD2HHxbY6kfcvLYOlcuX+Tatevcf/8jJHHNF3739/nCZ7+I5bl8+tM/wl3nHuLJJ1+i11+nqixefOE1xoOIhd4ydS7Io5yyjmh3Qnr9BaaTGM/tILDJMxjsT3EcD9t2qeuaLE8xyoTlXkAYWAhyTANcz6KsFeAtTmNqamzXRrd0snSR21tTvvX0y2RZTVHB0WPHMSyDrEiIswjbtygoyOoU3dCUSqEqcSyDaDbFMnQMwyCJYnZ3dnFsl49+9OPcffd9GG7AM09+i698+Y+5eu0W3/HY+7h+6Tp1BhomUujMs5xUg5mo6GyssnX1MsPplHanw6PvfJRet0uv02U8UrYb3TS4cPEiqxtrOL6HTolEDZzDlo+kJs9zprMZG0eO8s1vPklZysaGIVDR56p2Oxg6C02CVpHmEa5vE4Qut27fRIqafr9NUSRk2Zy77j7DtetXsR0DId5qPHVdR0oFpESi0hQalaKygBxkCQsFq61rirzEtl00oSOlaCKbVCSh4uoUyLpRCv0F9Y/QoayUdcxxnQasWTYqP40g8PF9F01IBBW6KNFEge+ZPPzw/dRViuOY1LKkKkss28LzfT73uS/yJ1/7Oh/44AfJi5x5HNHpdnnssXexceQoUsJr51/jj77yFeaTKaP9Pd792KO0fY/bb7zEa6kkWF5DGiVrbQdbFkzHKX/267/CfevLlJNbrH70w3xxaYUzD30XjueQFRHVcIgmdFLboQ5bzOIZw+tvYtkSSYbAoiKit9bhictvcO7IGl4p6LZX2BSCBMH6zRdZLHZ5ZXaDl77346zcdyeGLBGFRl3bTBOYjycM9rfoLbUoqPEMm3o0J9MT2v0WjmVBXWHoOkmUsLO9g91sf6u6wLIN0nSGbWu0Qo8ildy+uUmWFrh2wPbWHpbuICsNTRgUWYUudCYjxdZZXlmlLCtu397Gtl0s02Y0HpPneaMUEXS6AUHLUbZMN1D1g9BIsgzNMDAsC9txuefbRfb8+1//Joap4/ueIjXmyiOrfJw23W4XTdOopMFkMkPKGqsJI6+rugEPKZ9vkedUVdn4TzR83yeOIgxDP5xo2a6SFsdxhFrmq2mWbassyaqRooLaSEwmU4pcxcckaUaa5tTq1awkPbqG2cTjGIaBrh/Qd5VcsyrVJso0TfYH28xmc5I4ZT6LmU7nxHHSyNsU2EcISZrEVHWNqavJih/4iCbTzHVdTEtJf9BEg/b30IQiHTqOg8AgTTLqusZz7UMtvWjIh9PZnOFwTFUoY3sURwihSNFJHDMZj5lMJxRFiWEaihRqmoAq3qQURFEMtSDL8ga4lKnDSUBdlZiWwWg0BKm2YZbt0l9YIssKJpMJk/GYIksQssaxTZYWeuR5xiRT0knDUJ5PgVQy3SxFIDl16iRHjmwwGA6Io5hS5LiOi6xNonnOaDRCAo5jUNcFUiogkpSCOM4Jmg2d0ASmpYiD0+mMuoS6VsWu69oqjkkHTehouqlgXo0c0TDUxm4eK3ltkqRkWUan26WqKgyhq2u4VtsE17OxLJP19XXqulLxQGXdbBcFs9mU8f6QaB6xsNDDdR0VM6VrRPNITeINU23fhcqVnsYTfD/Ashx8XxFO87yk0+kSzWMmjZxETc9Nlpf7zKIJ89mMdtimFYbNz1JiNFJZpQgw0Q0FoRCaQRTF5FlOv7fQyOoFRZGzvr7K6soSe3s7GKZG4AfIqsbz/ab5URT12XxGWVVquFAru0JdSyVzlxpFXgBqc9AOW1RVQZ6rmJJOJyRoBUhqrt+4Tru9QLvdIS9KFeWQq2w613VJ0xTfDyiKgulkQpYpWZllKcnqgVpCRTG5zOZzZrMZVV0xm00xDAPP84jjjOl0QhTNKfJMUUI1rfEgKwnqfBZR1xLf80nSlCiOGqiWIkB7nnf4a54XIDQ6na7aRNdqkm3aGpatoxvG2zb0NYausqBVDneqimbHptUK1I2oLHAb8reKTKsJ220lUzKUB/XkHXdgWhaj8ZjJeIzreQStFmmasr21haZpdLpdhBD8wi/8AtevXeP/8TM/w/ve/36SNGN1ZQUkXLtyBSFrkCqeS9cUoOzim5f4xp99gzvvPsEnP/VxTMcgiqdKak5TYKEden91USN5i/b59qWBYSjJHqjrAt4CW4lm84AEtUdtHk3hpv5IUgB+qwOVZD6a8tDZ+1itLP7e3/vvufv++1g5cwbLsJVyYxLxt/67v8XGgw9w7p57iOZznMbjCf/ljcbBQkPdGd56X8WWJWysr+N5Hjdu3MAyLVxDSe2kVIoiNXxTm5mDR92Q903TxNAFUqrcy8PHf/at/Pk/0AChGQhd47ULr/H6pVfxWw6ur1HWikbvey3yvGR/d8yZjXuabZnKINZ1tVVTPnxF6VXpBjae5+E6nrpv5koRdPXqm1y6eIGrV65SFiXTscpbzdKKVtumqBRIWskrlZrEtVVWPLVo/k4DaoQsKYsSO2ghy5KFlVXuPXMGzXY4d/wYvbOnYTjkc5/5j5y9/14uPvUkP/N3/y7f9wM/zu999rMshwF+rwN1k+DgeVRliRQaa+vrbO7sMRgMyJME0zBwbIcTJ46zvLyCrmmkacbC0iJlVfLEN7/Jb/zH/51vPvEEzz75LDdu3CBLU2UHavns7u2q79VW19B4PMF1HNbXj3DkjqNomsb5F1/h/AsvI+uaUydP8MgjD/D0M0+QFylpnmBYJsPhCNN3qXRBxw+5fukKp46c4Nzd57AcD1AWJF3XKbMc0/d48clvsWttoxVgYKCjU+6POdrv45UFL966xNrZU8hOyKWXLrLg99lPIvIsQdcqNSTPUqKixu/0WF5e59atTZa6HYY725iyRKfDr/3ar7O2vkFRlipVoSjI8hzHUeel7dhkeYZt2wRuh163R1WVZGmC77l0ux1OnjxGLWtWV1c5ceIEaZbheh6/+Mu/xO7WLt/xvsd58MFHeOONi8RxRhyndLpdlldWOP/KeZIkYW19DUkNWsnK6hqmYTGfJSrKMkqYTCYYpkGWqbhDiSRNY/qdDmEYEIYBlmVQVQVFqcixKkUiV68fCUmccPGNbS5fvoymaWRFrnKePQ/DMrEdR6n+8qLxCQuqosIyVAKBskwpi15VKrvbwkKfE8ePM51OyPOcbreLqAsGwyHD0ZilxSXV6Ek1RJvO5+imwdLqCrqp8kxfeeYp3v/+D/Cxj30U23FYXFpSzWKpIv/KsuT+++/Hsm2iaI6pKYBjK1BKwqJSzWPQConjhNdee6M5hw8sJ2+dHW8/5g7SMaSUXL9+nc3N2/R6Pc6cOaNURJ0Of/Wv/iTPPPMMdSWxGishjRVEHthbNAVfVFaXxt/bbH8PGuJaKqq9oTegxkJBjg4G8KC2xIePQwuxekcT6vtUVjcVRSabjHvDMJR3FAh8n7X1Nba3N9E0OHLkCOfuvgvbsairEssyVBPtqNrhxMkTvO/xx6EhXkspSeKY2WzGZDwmTVLe8Y5HWF9b45vf+iaD/YGCnJUVV196ludub/HQQw8xG+/Rdm22tre5vTtkVdR896OPoE+GVI5DvrKG1V/DMNV9v5YHcl5VL6laq9cMCxTPY219jZu3bvKZ3/ws9545gSbBtQNuJRFFXvC4p3PH0ganzt3N9YUFyuUldM045CAlcdKoJcY4tqOYSLVS4/V6PWzbQdaQZzlpmirFWaUa4bJS9ijDNKjrSjFBbJvtrX2qqkI/iAbVNDqdjpJuNzdtvbH+eL7P6uoyt27dRtdMwlZb9T5RjGkZLCws0OmECE020LWCulYQz6pSQLfAD9A0ZUO558yZb4/m99nXLykfWVlQlqWSJLcCbMtUP4gsZTqdMpoo6bImVEZbVRQgFXHZdSxMQ6MsMhZ6PVzPIWx52LaJaamiQxNgmioqR6IkNcPhiOlkpvwXQsOybJxGLlk3maiz2Vxl/xYlZVGhCU35SIRBWUrKUuXa6bpBXdVNFrA64aoSkjgjy0qyrCTNY+oK6kpNu5rXOoapI6lU5rAmKcqMMPTJ0kzBegyBZVv4votpGViWCng/8ES6nottW+gaVJWCliwurhCGoaJbN1vpqq4YDMdMZ3OKoqYsSvIiJ5rPsWyFIy/Lkr3BHlWlAF6ylti2apylrJFCkfgc2yGOE6JIEdgcxyaKZlRlQbvTwvNcbFtJnjc2jrKyusZsFikAUxwxHo2wDJ3jx47S67Spy5KyqtjcnxHNI+UDbjw+HJJU1cHa7XaVD1lKigLqQmN/d8pwMCGJY1zHRNdrptMR89mUNM4pC4mh2VR5hus5ilRXFo00QyPLKsqiVgdAEjegjAqhqZuHEGDalmpUAL0BTmW5knmWTf6e63qYwmY4nJAkGUuLK/R7iwR+G13YpGnJ5cvX2NocsLMzYDSaU2TKp37g4SmrCsdzlF83TbBtB900D4nF+4MhaaGy19Q1pDMaTxiPptze2mFnZw+EgsBZto3jOqRZgqxLQMN1vcY/fRAnof5NNIW47we0gpCyKrFME6sJpc+zlCJPWV1ZwrVNppMRjm2wtrZCWRQsdBfUdajrZFnOdD6lqmoVQeX7CKEhJbTbbfr9BVq+h2VpGDp0OyG9bkjYCrBtk+XlJeomAzWJFdRqeXmN8XjCdDplPp0dDpjSJIUmRkjKusn91BCaRZarDWldC2StgTDI84qiqNE0E9BVJEglKcqaNFFS4jRLkI13VcEfbOVlyQqSJKEdtjEtg+l0wnQ2xTRNbMemFbYUoAYI2+3mutAJQxXTYtuWUomYAsPWFfCjBsN0KEso8pooSphMppRliaFJ+r0eC/0+VVkQ+D66oau4q6okTTPCdpvpfE6WZQTtDutHjnL9xnVFw9QNLNtia2uL69evc/fd5+j1enzzm9/k2LHj3H//A9x7/330+wsNzCykHbZ5/bXXSJMYy9AwTYGsC5A1rmezP9wliqb82E/8CKvrSyTpnLLOKMqcWqohA0IN7FWxo3ykapCgSpmDQkfTFC3/LUmdOqd42/ZAfZ5mC6Cp6IO3q+skBmUhMNKKBT3gvmN3MRjH/Nhf/2mWT55Uy6tKvbb/mx/+y1y5dZMf/ms/BW+LijKMhjz9X3j8Hza/DRDPNAzKsiTwfY4fP0G73WYyGSKlhmHZeEHrcPNtWvbhwNVoqNZSKlmYaAo99Xbwn/riQig5/sGfCUDXVDSSbmjs7e/y/ItPc/PmNSaTAS0/oBW0yZKa2ThlaeEIPW+RWqooKV3X0QwldaMhsSqehQI9AhQyA72ilBmbe7eJizm5TJkmQy5cfY0XX3+OZ88/xdMvf4uvP/V15vOYze0trt+6wnQ+VdK5SqIJGyl0tfk2FKguL0qEozHP59SmTlEV6K2ArCgwO1214glC3vepT7OwcZLumXO89y/9IKy0efGNlzE9k8lwj3/3z/9fPP7BD/DNP/gDev0enmNTVDnHTx9jY30N3/e5fvMGpayYRjMQkJUFlmOjCw2k5K7TZ3jnww/z2MPv4PSZOwjDFqPxHkk648TJDXRdsj/cZHVtgd/9vd/mT7/+ZWxXkKZjbu/cZHvzNp5l8/7vfJw7z9xBv9emkhnPPPsUo/GQtKzJSonttvFdl57rkUzmeHbA/njKG1euoXsu3bVVChMKXZAYBX/0zJ+wnY6x+yambtCSgvRnP8vZF25yJDZ53phivvcdeL1jfO13n2JrKEjDRfqOQNcUYT1JS6RmEYY9VhdWKOcJ1XRGNpzQ91uMdwb89m/9IQ89/AgLC4tUtTzMJVfDVYskSZlMp1y8cJEjR44QOAFCgyie02m3CHyHO+44SacT0u12qOqKNFfE/S996Uv80Ze/xl/5iR/jnnP3srW1w3QW4dgeIAhaIffdfz+nTp5iPBkxHA7RdR3f95lO5ty4fhPH9UjThKrKkVLFzeV5gm4IbMtkcXGB5cUF5vGMolDNkK5reH6AYVgURUVZQRTlgE4cFbzw7OsN2d5ib2+PuqqYR3M1SDRVLSSEUKDIssS2bJCqydJ0sEyjAUbWaJoCa02nYxA13V6Hqsipi4w777xLDcWBBx55mJdffQVh6HiBx/Fjx7AMA1s3+MX/9X+BMuNjn/g4J06cwHVdbty8yYWLF1heWSXJUlphSw0lskw1F0Kp0cJ2SJHnJKlqIhcWFnn66WfY2dlTSxKp4J9vfxyct3UTr6Y3/nYhBMvLKywuLmDoauDb7/e4cuXK4eb2YNhfN7F0sokOBImmKUvg2+d06oxVX/Pg93UtFWMjU0kMVa2aaCGaWMyDRv0vNL8SJVk3DIO8UD2D0ASWaTYLJPV53vve9zIajZnNJrTbLba2t7j//nuRSAxdI00TvGZzLKXEslVEnKbpzb1LLQVc11Xe6yNHCfwA3TTYWF/n3e95D1mW8fVvfJ0XNm/y6IcfY3++yV1Om8QJCbpLvPq7v88vfuQjnF1aQCyFPB1atO56FE1rlghlgWnZzSBSY3d3r6F2O8wmUzzXI0szjrldfvMXf418yeH+I6ewCkHPCXHmM+zZLnc6knI95KqR83q3h+V3oFmYZ1nG/t6AQRMFahgGjuvg+x79fg/TNNnd2VFRipZBnmeHILF5NEcINeSgYZ8kScbu7j5pnDQDfaXa8nwPz/cOoVcqklbd9yUwGI4YjcbIWjAcKvjs+sY6QdDCcxVdvzmOkXVNFKfouhrwp2lGlmYYjUrx3rPfJs3vM69eIM3SJtZEYzwes721pbanZUGWqkO0rmt6nQ6eaxO2AlzHJktjhKzpdkIcy2BtdZkw8DF0SeBbuK6FYeoYptoMa5rCprueR1lUxFFKWdSHcAND18myjL39PUajUSPVdJoYo4McLImUFVXjM1XNsCr4q7KiyAs17daV77OqJEhBNE+wHQdDt9TXO2w4ajRNbSqDlkdV5bQ7PpZtKdqdkMyjGZouaHdCkkRtabMsoywKsixVkxlDx3Zs0kLl8Wq6QZwkKnu3zBRgwLGJ4oS8qCkrcJvC5wA2oSREGbPZVAGf6rrZNqptTVkVjZ9N+RLTREk7bdtqSLg5mga9bsjK6iJnTt/B/mBAWVbYjsv2zi6zyYw0SajLgo31NY4fO0rQChgOB4zHUyZRiRA6g/0hadLkuSEaIIPkrjvvpt9fAATTyZwiNZhNCga7Y+qqwjINHFunLCJ0oTaSvc4CnbDPeDhjONijFQYYhkGcJioX1nQoC0lZ1KRpRhxHuI6J5znUSGZRpDbgtkVRFqR5DkIwGk+J4oRKojyaRYllOuRRjiY0VlfW2NnZo6oEcZSjaxZ7eyNuXNtE0xTBushq9f/UGUGrhd9qITS1Ebx+/QZhu41pWcznEePJjLKWpFnOqVMnCDsdbt7YZG9/SJaVFEWF0Aw1ua4rOr0ehmkwn88xDZ0jGxvohkGaZk1O9Fu52r7v47ouZaXC5UGiCdk0kyaB57LQ69Jpt7BMjdWVRTphiySeY+o6qysrJHGOruv0F/q0whZxkuA4DoZp4nkub16+QhTNWV1ZYzqZEPgG3baPkCVFnpImEa5tKXpnXqDrBr1enyIvuXXzNmVRKcicEKRJpjajQuA6avPg+x5lUWCaBnVVEbS6zBM1IDIMC4nANG1VeGs6hql8WwidKIrZ2d0jz9PGF6UhELTbIcePHUcIQVUqqdfBNHI8HhElSlmyurpMq4ndqqoSTVdDhapSWdqu69LpdNBNsBwT09LwAhfTshC6RZKUGLpDntdkaU5dqyig0Dc5fuwoSInjqI1cFM2pmmD4oBWi6QZlLVUG57lz7O7tKdWGodPt9rhw4SIvv/wyv/5rv8bxEyeYzmb0+wucPHWKW7du4nouaZoxHU/YWN/gxrXrjAYDZFVQ1xl5nmJZOp5vMZ4MOHn6KMdOrtHq+FQUSjaXxVS14hUfVi5NEUGtiqqDZpam+NKbc1U1nqoJFUJQ1uqaFEJHHsCghGp8VYeobsYSgZAapu7g6gGTS7f54e/+JBdfushn/8Nn+fAPflrFrgmTuoRvfP2b/JP/8Z/yd/7xP6KzsNjkkftkWXbonTso0P6zx9vqubfVddjNdF7Tle+3qir8wOf4HXdw6sydXLt5mzjJaHd6SiXQ5J7btokQIKsKZKWel0NStJILqgrmrWb3L75BqfxwomZ7dxNdVxCS3Z1dnnnyecaDOUvdDTrBEkdWT6LV+uH3rjyQ5WHUiGgULWqop56HvM4QesWlK2+gmZJOv4XV0uksBVzdvER7yWf5eB/hFRRmzPkX30AYFa2uR14n7Oxv8cJLL3H+tde5dvMmV6/fYDiaYNgGuqVjOT6m6SN0C6FZ1LpOVgsq3SCqQA8spKkToZHpFu21JaQOd99/jmMnjtHpd/nAx7+Paj6lyFMWOm2KaAayxtN1tDSivbDKxpENnnv+OabzGa1OiGbqmI5JnmUqyqQo8C0bxzRptRdpBW2Wl1Y4dvQYpmHRClusrqwp1Uy7w3we8Z9+7/f48pe/zJ9+7U8o0pi15RXuv/c+LEtH0yXzeMLzLz3LJJohTJOslITdPraAfDKizCsefed7+Ms/8hN86lM/yLEjR6CuEaKmkClXbl7i9c3X6W8sUlQ5D04F/T86j/bzX2S2s81zrzyH+NHvQ6yd5stfe5HJG2M6y2dZuuMcrXqHoqwZRjlxaRCECywvrCKSjOGNW2jziL4XEtg+v/Nbf8jHP/GDrK1vMJnOWFxcoihqXFc1v7WEaB6xuLTUQDld6ia2TtcEYehx7713I2XF73zud3jgwQdBwGg85qWXX+ZXfvVX+Rs//d9y8uQZBoMRQqj7reN4mKZFKwy5des2165f59ix4ywsLPDEn32T2zd3WFxaIY4SyjJnebmPH9gURYyUBWWpoIOGadBut4miKVE8xw98glbQAOc04jgny2s0YePYbVy3w8svXeCJrz/BcLjPwkKfnZ1tjh7dYH+wz8kTJ8gb1VC/u0Dg+whgOp2pAZGhgawIWz5pGhPHMzRRE0VTqipnOh0h60plbEcRhmVx9cYN/uxP/oSLt25y1z3nMCyT1dUVijSlznJ2rt/khWef4yMf+wjv/+AHyIsS3TDwfJ+lpWW1oIgjaqksBrP5jLAVQl0RBK3DRUCe55imxXgy4YUXXlKNnBSNqqhqUk/eOrveftQdDCEPwJGWpfgpehPvmOc5tm2zvr5Gu90+/DvHsclztf32A58sU/cuKQ+GmwcDTHVfONykV2qwrCx0NDVm8/0dTE95+7nbNL+1UkLWUqk+jUNooiCJYzRd49FHH2VtbY2nnnoK04CqKvjej3wPS8uLtFo+aZbgug7jyZhupwsCdE0tHQ6VWA3YT6KULK7nMpqMieOY2XzGu97zLpaWl/nO73wvZ4/cw2TyOr/5q7/E5vkr6MdP87VvPkX/+ef40aUFSAtGay0uWSt0lk6hUR+yLWzbRgo1fHQchzAM2d7aIvB96rKi3WoRb4/4Z//0n/H4J97Hgtmjt7DENE3wNy9wJh9z0vO4uNzjCzu72Ksn0HJJkmTEccxkMmV/f9AwfAStIMAPfGzbIs+VUtIPbMLQo5Y1s5kaunu+j6YpSbtp2oDqYUajKfv7I3QdWq0Wmq6WLGazGRaagodpmqaArZrSbCmWQslgMGIymdLt9HBdlyAIiJOEui4Jw5AsyxiNxiwsLiFriWlZaEKjKFTiiGEY3HXq5LdH8/vVbz2jLmjPwzQN9vd20XWNfr+PoSv5aFlVhGGblZUVTNPENBpaL9AKW3iuyoFrBQG6rtbwjm0ym89pBS0cxyHPy0Y27CFR4dhCE3iudxigPJvNGI/Hh42A2kgoOSw0G4gGmHDQNAgN5QfR1QvQtk0VmyOV1FkIRW3VDZ1er30YoF2WJXqT4ysEdDptgsAnz1UkTpqmUKvGNMsyhCYIm60SNGeB0A6D26WEJE1UkHctMHSTLMvIs4T9gXpOg0DldhmGiubJ4kRdXJpGu91Wk7g0wfd9er0upqUKhLIqyLOcLEtxfQ/bdijyEsu0cGxFv8yzjDRN6HTaLC0tsryyRFVXjEdjJWmRsLO9x2Qypa6VhPjEsaMKtmAaVGXBzZs3iDJJq5Fo5pmSsbuuQ7/fI5rPWVjo4/sqe/n8K+e58Mab7O8PyZvcPtM06Pfb6LpkbX2NbrfLbBYxGk25fWsLQYVp6WoCaOrEUUyaZiRxznQ2J4kTqGvCMKDdDhCaxjyKsWwbXdcoS0VRrBrJPWgURYFpqslhmqTE0wjf96jrmjRPCQIPXdfY2dlhPB6TlwWa0KmlbGTCBq6rXtiapuK2BoO9w02flJI8K4giRQWuygrHU19vNJpQFJWStyQ5CI0sV9L8Xq9HmiTM5nN0XVDXJe2OyupNkljd1GdTZrMpeZ4TxyoXrypLEOBYatNdlhVZktHv9el0Ogo8UFdqCJOn2JbJcDgkz0qqWuXi1o00yXZs/CBge3sH1/PodnsMBkMGwyEL/Q5ZQ73stts4tsNgOGiAa9nhYXx78zZxkrC6usbK6gqDvYHKwTbUkMd1vWa7GjIejUizFN3QSbOKySzG0HVarZCiVHIevXnNlI3aQIGnCizLwrEUPVOgZJrdbpdur8doNKJqBmR1k1WbJAllpaionW5H/ZzyHNM0mU6nFIUiHIJgNlOb2XZbZd5phlDxEppGVUlGoym6ZlLkJXVDvvU8l5XFDstLS8znM/Sm8S6amwtAu9NGCA3bcVSRvr7O7c0tut0Ow+GI3/qt3+I3fuM3eO211/iej3wEwzDp9XpsbGwwHo8ZjycYlonn+bRaLTzP4/KlSzi2TRxHLCx0SSJ1/Vy/eoXPf/53GE2GPPjQA7S7LaJohqZBnEYNw0XJ69RNr4ktQk37QRU3B783DBVpZRgmNFti0bTOB4WQbAjRgoPiSJVCkgPZs8qCn05jTq8e4Z0PPMLxo6f4rvd/CDQdTJOqlliOzf/7f/vXHDl+nPd/6ENkhZKX5nl+2LS+reT6zx5v3zQfvCuAoshxbAVcTFOVO1mWFXVVkiYxx44eYzQesb+3y9Li4uG/p66qRqGgtsbqfvAXCdH/hUa8eVRlTi2hKEom0zFChyiZY5iCoBVw+/Ztbt7Y5OiR45w8cRqZN03vgeQIFPXbVNCmA+mhQG1fKkqiZMZsPsW2TcJ2C0RFkka8eeVNzp27mziJkbWk02kz3kmYTmcMh/skcYIQgpWlNZYWVvG8gDwr2Nre5PatG1y+fJGLly+TFqUqwPyWkvxL1NbO0clymEcZjmPiOjppJsmrRGV/FzmurkGSoNk2vZUV9LDFz/7zf87u7i7n7r0H0w+Is4ow9Ln3vvuopeTym5dZXllGoJRMjmWTpwqwmGcZwrSbgZ1qBmazKVVVUtcVuqFgPZPJlEfe8Q5+7Md+jJOnTlBWFZ2wxx0nT/P000+ztbXF8vICn//C71BUBbbj0On2VRZ0XSDqkg986Lv4ib/6U9x19hxFWWEauiqIRY3QJM+cf4aljSUl7dVK2oM5f/Lv/3fWt+bovkv76Bre93+IZ65c45XzF1jQW7SW1xgkESFD8qKklGB5Hp1OB8dxGI+GmJpOt92hKmsm4ymbW9s8+uh7mU5nLC+vMBqNDs/CyXhK0MA5y0oNWgxDJ44iNKEioXRdsL6xRr/XI8sy7rzzLIZh8PTTT/OvfvZnOX78BB/+no+wublFlmaErTYSDctWjXSSZFRVRRKr7OC8KLjrrru4ff0al69c4eSpEziOzdLSIru7O8r21mSJOo66B2RZhtYAjDqddkPwVcq4NE2bekcymcyIopi9vQF1oTaeq6urHD9xAsM0qKqKTqfb1IiCJEkxDJX8ISWkaUpZloopMR6RZxl33HGSNI3xXIc8z/jIRz7CT/zVn6CqSnY3N0mzjJ3dXfpr67z7O76D8VRFwCRxQjSPsAyDm9evU9c13/09H+Lo0WPkeYbjOMRRRBRFBIHPF774u0wmEwbDIcvLK8RRhO/aOI2NSzYUZ9O0uHz5Tba3d7Asl6pU40ia1/TB+XlwFoOiLYtmOFk1FiXVq6qNrkoNUcO9ojk3HVvJ4YMgUBaw+YyyrBDof+7cOjzHm4ZWfc23DlPdVBm+mqZ8yLLZSB8MSfkLza+hG0oCXqgIHwWHVPcDVXNbfPCDH+CFF15gd3cX09KQSO66807quqKqS0WOLjKOHj3C/t4+X/ziF7nzzjvRNAV0UttRBbxNkvhwOx64HlVVsb62hus4DIcDtVjQHFqLgvvuu4/zf/Y8L97e5ud+/ufQXnqR4Zd+j8nNm1zr2TjnHiGTFpbZ1E+asrDJRnljWRZRFDEajmgFLcajEZ1Ol69+/j9x7fo1vuMTH6CNi4r7FGijbU4sdFh0HL65u8lWnNBdOYZWSAV3k7VKsJlH1FWtknNMpRqVUpIXyl/dbocURc5sOqPIy0NwaJKk6IZBqxWiaRrD0Uhd/45NGASEYYhlW7ieS3GQdmOYqv6rFTGf5t+W5YVS0JYVslbJPpZlqWuqLNQZK5Ud1XFsbMdRsvC6YjqZMp3NGrCk/e3T/P7xU8+qzWESs7+/T1mqqJUwDJssQ3WDtiwDz7ExNA2n0e3LWt00ZtMJaTJnPB5g6hpB4LGzexuQ9Ps95vM5W9tb1HVN0GphmTayIfrZlkOSZkBFmqQ4rsORIxsYukGWZ02otoK4qKZbNatQYxgCXavRdYnnWrTbHp1OiKREyhLbNpsJv5Jk5kWt8hQLRexFqC1yu+3TX+iiaRLD1KiqAtPU0TWFdTdMnXY7xPc9NF1JUw9epK7rkCQpcRwxnauG3jBsBQyoagbDAaaltsJZUZDlFUIYmJaL76qLdnFpsZnAxOiGTpalqpE0DAWrqSolFxcShFTb2IZsKoRAEypmw3VtFhd7uJ7NaLjHZDLC89skScpoNCZrNsWGrrG0sMDx48ewLIu9/X2GoxHTWURRGmioTWQYtpk3USu+H5A0kS7zecyNmzfZ2tpBr7sI2dBiZYFpaHS7LXrdNqZhcfvGJjtbQyajOVlSErSUf6koCrV1E2oymiYFZXND9FwX22q8zo5NWVeH29Sqicwqyoq6VjJzy7Jxm8OyqmosDbI8IQg8Fhb6DIYD8lx58PI8xzJNPM/DsRVcqttt44eBGso0MVWO67CwsEhZVaRZ3kizc3TDotPtqfiOSlJVEEVJ05DLQ3l00AqIojnT+azxlSgvX56rOB1NCOZRRBKrGCzTsijLUjWxuZL5p8m88djrFIUqQqsio8hTsjQmz5RMViCoyhJdtxXBsa6Vf1Gq52c8HpNlGZ7rkmc5o9GQwPdJkyG2peN7KppCExJd0xgMh2RpzmQ6BaEzHE3w/IAwbGEaxmG+HlLQDtvYtoMQGmmcMJ/PabUC0iRhfzgir0rCdoBuCvIixTA1FSGiSZSip24GCRVB6BG2fCVt0zT8IMBzPCbjKbPpHKuRNqdpTFUpP/fa+hqGoVFVpTqvpGy81E2UWa2KMCEE7XabWpSg1ZRVTg1Eccx4NGc6TcmzmjTJEaoKYHGhz/pKT8m565r5fMZ4NFIb7qokCFsUVYVpOZi2zfr6UaQQzKKI//iZz/DVr36VIAj4no98hE988pOcPnOGu+6+m3a7g2EY3N68jeerWKk8z9hY32B/Z4/93V2KLMPUJVIWFEWK79vcuH2N5559gVJLefd7H6GWBUKrkaJGGE1Gu5TKy9rI14QAvflV3XSVp0vXm9eXoRpAKSVqWSAQQldDwxrKZpssdA3RFAoSEFI7fCMTuLnFp7/rEzzzh9/g0ouvc/KRd1AZBrEE17C5fX2T//lf/Cw/9NM/RVxWhx5iKdU1p+m62oQ2Q4W/+Hi77PngIZrNhrpJq9cYTSFX6ya1ZpCkOe1uj06vTxTFlGWObTuYhkESx2RZorgRlgIM/vnHX5Q6y8OdsIDDa3p7d4uqLtB0taUQtUadaxjCI4skWzf3efm5VwDl8TpoHnRdRzYb97pSAx3ZFLxFUUBdYWkmvU6XMi/Y29slTRUMqKoLOr2ArEyYJWP8ls1sMqfT99g4tkiUjomyCcPxkMFwwOb2JnEW01to01vq0up4aJjMBwl7W3tcuXiJW9dvcPXyZQY72wz395ns7WJQIvMcS9dxDEEgLUx0agm5oZOYOqmpIU0DQ9M4cvQkp0+c5lu/8yW2Ll7hjnvupcoKNClZXV6i021z5dpVpvMpVnO2C11Jx3XToCwN0ix72/ZdxzBcylJg6j4vPP8GrtPj+NG7CbwlTp1Y55EHH+H4sVNUZUWv32Nhuc/eaJsvfeWLDCb7DMZ77I0GRGlMXeb8ws//HB/72CdxnQCtBKvS0HOJLTRsWXD+uSdJijHSKairDHs0xfob/5bepU0cU+PqR++m9w/+GheSmvNfe531YA2h2+TRjOXARpoxcS3JNA8jWMC0AqLJDEcIAiEo4xgdg69/40nO3PMQaaIadE3ouJ6HrpsIzcAwLKaTGVVVEQYtkEr90ml7Cp8kKtbWlul22tR1ydFjRxmNx5x/5VWefvZZrly+xmPf8R50zWY+T2m12kqZZCtPra4bTKYT4iTBdV0kimdXVxI/6FPXksuXLuH7NpouyYuYpaUeui7odttommJiAJi2TtAKsBwVGSMRzWvRYjKOuHTpOpu39tnZGZOmynM+HA1YXl5ibX0NXdfY2tqiLBRhWEVkqq2iLgS27eC6ThOBFpOlCffcczc/8w/+DidPnmQ2UxLbwHe56+wdPPTgA3zja1/nD7/yFXTL5Hs+9n0sb6yjGTpRHEFd0fJcXnr6GV741pM89vBD3PnQvQhNDQyrxg8attvYjs25e841snQVt2aYJrZhIlFnaZKqnHtN03np5ZeVCuxtQCnLVHaLtzefB++rs+tAkaNyg4VQKRE03s2iUFGAQjQfbyi+jGHo+L5Lu93C813KojzkaSnLi9pwKtGOOmsOlFVqKKEijg6Gourvm7z35lt9e/PbCloUpWLqaJr6XjQhqJuhyKlTJ/F9j2eeeUbVNYZkod/lzrvO4rg2ILFtkzxPVb2r6xw7fuzw+i+KAjR1LxOA63mHNkPbsXE9B9u2uHHrJjduXOc/fen3ONteJxrdxJY6x+96iPYoYeXGiPUv/R4uknbQ4eK997F65jG8VpeiUjwBq2EI0NTaAPPZnG4Tf2jqOrZp8U//1b/knR94nLv7bcpOF+laxDtbBL//m1TXbxEYDm/ENusnHyAMF/H9QHEkDJOqrJnPIzRNx3Edsiyj1+shBM2mXFBWKVWlmD1+s4yZz2PCsHOolKtrSRQp26Zp2nieojkrZofOcDgAJFGkEnNsW3FJ6obKXUs12LcdV/VcSUy706aqK2xLLQTVdlrHcTzKqkLTBHGUMBgM1UDCccnzgvvuPPvt0fx+/it/zDyakzceAl1XPrhoHpFmyohvmTbD4S7TyQRJzXQypcgzdF1lx9ZVgWXquE1huruzRVWXHD16hPF4zHw+p64lcZQAKufTsZXUbzgcEscxSRzjeR51VdHrdg+3Ar7vK++kpfJ98ywjSRJMU7Cw2KLT8RGiwPN0/MAGUaFpNZohEaJGUlFTUsuSstCUB9OxVW4cFWWZoRuwsrLUbJBVpqjXxOdkmZKotlot0kx5bDWhsvCSOAGpct3GozHdfpegFVCVkiRKSZO0kaO49Pp90jQly0sMwwKpsb+3SysMm43fhLDVoigK8ixVE6+qwrJMOu0OJ46fYDafMZvNaQUhAo1rV28wnUxJk0TF+KyvKvm1pZPnqfJV+B3m85j9vX1syybwffJUNUKmYWBaFnt7A+IkJc0KkljlKa+trqmNSFEymUzYHwzwGonijZs3GY7GSASu3iHPcpJ0yrFjq2xsLLO81Gdvb8C1KzcYj2OqQlBXynfS63UwTJ0oVjEKtuPguj5JlCOlRp4VeJ5Ht9umqnI03SAIOwAURd3ktaq8vTwvcGwH3zuAulSURYZt5ayuLuB5Jkk6oyhSNE1J2jQdut02nW6AlAVBYNPp+sRZThTHZHmGH/h0Oh21idCarD0hVDxOM/hwHQ+ExvbOHisr67iuTxynavtkKmCJFLIhmqsMUbXtgMlkTFEUBIHKaFtY6CtSua7R7rRZXlrCsk1cx0bWFZ7vsra6jGUbRPMpg+EeWZoQhm1c1+Pa1WvMZnP29kdUVcXy8jKWbeP7PpcuXgQJy8tLjEdDptMZLT9gZXkF3Sg5emQDTde4desm8/mc1bV1JAI/CJjHMWg6RVmTpDlB4ON5PuPxlKtXr5NlBd3uAoapqKyD4ZCVlRVm8zmj4QipSWqtZGWlDxSk2Qxdr6kpWF9fohU6SJljWgLL1vBbNoZQWcphGLK2usF0MiOO1OsuyzPSJCVJY4RWE4atZkBRMp6MqZuoJzVJ16grtdnPs5xW2GYymeC4BvO5Am0JoZEmGePRnCyVWIZDXdbomsR3LcLQY3mxQxxHCE0wm0xZWVlWEKkm+xuhE7a7+GGbu+4+xx9+9assL6/Q7fb47u/+bhYXF1ldW2tiDEws28JxXMaTCaap3k/ShONHjyEkXL54iTyJCX0PQ5dE0Zig5WJYguOnjrK03uHj3//dGKZQgwRDeZcUm6CRLzeTZTXBbwYjht54slXxYzSyPk1ob8FYDrbDTb6yaAomoYtmq6xgKbblUGYVtu5gGw6znRl/49M/ief3OXrkBBvrx9D9gEzTKDUd19T4+Mc/zelzd3P6kQeZJwm2UBLggyJLSjX4+i8+DouwP/84gB8i1PdXN1wEYVhkRUmSpsi3efOOHTtGmmXs7++zur6G5TjMo4i61qikULFKtURIJUXk0D9VoZYjqii1TJNak9y4eZ1ZNMFvuczjOZ7jImuDNKrIE1jsLWMIizRKeePC67x5+TJpknLHHXcghMqe1hvOgBANdBH1vJPWmMKi43doBx2OrZ9AFyZ7W3vcurbJUn8Z3/ZpeyEUgstX3+DkHUcQWont6ooc77ncunWb3d1tNrduMY8m7O1vsr17i7JOcVoalldj2hWr610ghTohmo6J51MmwwGvn3+N1196lcuvXyIejNVmSug4rZDasDA0m0xqyFqn0+7RckNeP/86aCYnz95JNZ1jOjZ6URK0Wjxw7z3qPnL7BlGWMJiOMDybXKtw3ZKinmJ7AsOukCIHrSYvMjRDZ2d3H9vxefPKdUajGUsLHQzdJs1y0AWaKXBbFq9efIEbW5dodR0eeOhe/tpP/QSf+OT38fjj7+O+ex7GNl2+9tU/4ezps8TjMb/5mf/AbLrDONnj5vAmvWNdYhEhTEnnW69y/OaMURpx4R3HcP7n/46B3eKFr7zMhtnDFRoTe45W73PnWsjYNtiOcpaPnsYL+9y6tQVFxXw8YW97C90wiAuJ1+3T3zjOcE/Ba+IkVoVnUapi03b57d/6bVZWVtA1nSRR/ImynNMOW9Syot0+iHLUqWvJzs4+NYL1jeN8/Pt/kE6vz/Vrt1noL6qtUGNLOdgOuZ6r1F+2jet6FIWCRAVei2PHjnLn2TO8+MIz3L59k9OnT7G8tExVqkI5y3JkDWHYQTMU5Mj3fTzfI00z6hqmkzm3b20xGs4apoKKoYviMePJhDvvupMvfPEL2LaN63k4rsdwMKQoa8bjKbdvbzKbzZv8dbWEGI9GBL7LRz/2fTx4350cObLB+973OPP5hOFwn/PnX2Y2n/LLv/CLbO7s8OAjD+P5Addu3qSqSsJWwGK/xx3Hj/MHv/u7DPd2KIqcT/2VHyYvy8OtF0KdB5alVF5+4NPtqFrENAzS5GCrrex2lmUxnc65eOFSQ8JWmeZGk7CAUOcxB6/v5oxVC523/7k60jShqcaygSOp7awaP2pCgGjOO2o836XTbrO0vIRlGbQ7IcPh/mFzhFCfsygyLNukKPJmE1sfbqSlVINNrfER67qO0JTXNC9yet0euq6uQynrwxoGAUHgMxmPeedj7+Qb3/gz0lRZWfb2b3Phwut85Hs/TF2rrSVIsjwlDEOiKKIdtknTFK2RPhtNM3bwvNRViWM7ZGlCXVXs7u6wuXkL17V593vexU6yxygpKITFhdGYH0kc7nniGc68/jpvrPbZeuzdWO//JNV6myKQWIUaNhqmitOsqkot1gyVn60LjbIoWOwvcPniJb7yxNf56Cc+xhnb51aoMatT7vnWGyx/4csEN4d8k5z+ne/H6vbQbZu8LpvNvWB7e5ssy9Vrq7lGHMdWCQRFhmkY1LLEdZRCzfN8RqMJYdih1QqJk5RoHjGdzZBS0gpVHrTjKJWlbZtIWZNlGbPZjDiOKQrF0jmIGp3PI+aR8mfHUcR8rsDFCvCoIJrz+ZwoigjDUF0HQlKWFVEUK991t0dZKiL4A+fu+vZofp965XU1HapVBhiN/t8wDaL5nDxTXoMkVhMFy1TeLCE0ZC1JEuXb9FynkbkoPf+x48fUQToYUpYlVan0/EJojMdT8kwBY4RQfrxWy6colDfWsW1EQ1tT0tu6MegXxHHS5FGWRPGMpaVFfN8jTmLa7Ta6rnJlladBwV+0RgKoa2rTmiSxklw5lvIsaBAEHrat8stEA8uZTiOqqmwidDR2draZz+cMBwOsBkRR5AVmEwjdX+rjui7xPEVIRV+zbYskmSvPcLdDHCfYtotp2pi6hmwkcKahgAFJklDXNa7r4ge+koXlajCRFzlHjx3Fth32dvfJ0kx5j6sKx3YwG8N8WebMphOSJCGKlYSmrlThqqQLFr7vY9sOeZYRRXMm0wlCQF1rTRFWMR6PKCuVTdfrdQjDEMexMS0Lr5k6UTjs7e/h+RanTh1DN6Aoc+UrluA4HlIqAndZlvT6HaJ4RrsTsr6+Tl6qQPskyQ+3br1eF11HRdSEIWmeMx5PKIpCyWHKitlsju8HeK6LruukaQYo8EKezghaLTRNo9fto+k6nucRBMprrOs6rVaLXq8HzZRM6CZFUTSUZyXdVxnNpfLimBZZqmAEmlCEx/FkjOcFtNsd0ubw0XUV9VRWSrFwMGHVhCBsKTqwCiJXFPKwHVLLivlceVc9T/lQq6qiFfiNpEoR/CxLZTrnTbSO67hKhmRZ+H6AphmYlkkYhiwuLrK9s02apWxsbFAUpdpoOy5hu02306XTVWHqk8mEwf4QgG6ni2U5ZFnOzVu3yXJFiXZcF+qaOIrZ3VHyedOwMEyTmzduAUrmbVoWe7u7aopo6mRFrqR7zYZL13VaQYDnvVXkAcRxrBotqTGbz7EM9RwMh6PGE2piWSriSRPQ6XRYWFgAIZB1zWg8biT6HlWzpfX9ACE0irJiNp0rG4RWU0nlKYqimOlsSllCnpXIWhUBtqUGD77v4FhQliVFntPvdcnznMFgQBiGCkzj+zz3wgu8/wMfZDQac+PmTVzPo9frMZ1OWVpaIk0VMCwIAkDQ6XTY3tnBdpxmiq/T6yqJ/HAwOIyNsCyDKJoRhj5PPf0k8/mU5ZUF2l3vrYIFNdmVDZDq4FclG1cgFdGA6qRUoCshmq2Bbhxucv/8o+k0D7rN5n1N0ygLRfc1hIGQGmHYouW0ePjuh/hPv/4b9IM2rY2jFGWJcGx0U+ez/+Fz/Kv/5Wf50R//caSnrhnjLeXv/3+P/6POt3m89W2+Jc2uGqBJURRqhyjUWkvWJf1el067zfmXX6Ll+xw/doz9wQDTtFQxqqkBaN4MeNM0abbjtSqUTGVpKcqM4Wgf0zIRunq+1fZYpyolumbh2G/Rzi3LYDqdcev2bS5dusSpU4oKXtfqXkXjBVZnlIHBgbRUo2pkv7qpsbS6CKLmxs1rdHptairefPMyy8tLhK0WNFCauqqpCsHlS1f5wAe+m/vuvZ/XX3uNsB3gODaylty+vcnFixcJgoAkjimLgvMvnSeOYpI4pR12CIM2S4tL9Ls9hnsDrt64zuVrV3nhlfNsD/eQmmCh08HUdERVIyvJ2dNnOPnQQ2R7u/yT/+F/4IMf+TA4NkLWJHnGkaNHefP6VT73hc+ztLzMzu4OOzs7XLt8ifk8oihKsizDttU2KwhCNGGwu7PP6dN3srqyzvb2DrdvXqYoCnq9PpVUg8Lbt2+yuXOTp555gjtOn+Qnf/KvcezYCa5du86HP/ARHNMhL3JOHjuJqZtoVc1nPvMZfu7n/w0/9+//LecvnOfN22+i+TqWbbO4G3Gud5pjrQB5Zo2dezbY3hoyuTGiq/vs7u6idWzWF7sk4zFDmeO2umSFJIozTENn+8Z1hjtbRJMhF954g1mU0F9a4cKVawSmi+u4JElKr6fk2a7rMhyMOHP2DJ1Oh6IoEEKQZSkLCyE0tdgfffWrPP6d30lZVniex9PPPssv/8qvsLi0jB+0GE8m3Lxxm16nh2VbZGmqLCumQV3XmKaFphv4fsB0NmU8HuM6LmGrw3g8ZGtrk/seuIeizPB9VykbhCCaxxRFSV2rwVKr5aszvVJAKCEEhmEyHk+IohhZK/J/XSubQJ6pFIWP/aWPceXNK8znc27duk2318M0LIq8ZB7FyBqiKGJvb8B0NmMw2Mc01XC/1+3yzkcf5M0r17Bti36vw3Q65urVK3zuc5/jwvnXefCRh7n/wQdJioKw00FK8DyXMydP8fSTT/LEn3yN97z7Pfztv/23MDtKSjoajZQao65ZW18/ZI24rstsNjt8Dm5ev8bTTz/NQw89xO7uLn4QMBqN2d7eQdMNNTxrFAxquHhw0r7V4L510L7VDL/1Mc3HH/61+kupDhnFvHnb8FBKBYANQwULq2vJbDo9rCd0Q0Fh8wa8FAQBWmP9U5+jOUObhldKBbw8+NwqPUERidX9RNkVq6pib3eXdjvkrjvv4rXXXiMIfIq8QNMrzpw5zd13n0MISVUV6nxqrr9WS22SdU3ZmXTDUH7xplawmxQM31OJK88//zxPP/UUtmWiaRpxFDObTVlc6JHnObOi5o7tGfFzL7GkY7ySAAD/9ElEQVQWjxmf2GDtPe9Bv+d+RGgjNYmcK3uMpikvK0Ll3E7GY6qqwtAUe6jT7lDmBZgGC4sLtPOMcagaSv+5N1i6cglZ15T3n2Xt4fczNwS5JtEtZaWZjCfcuHGDY8eON2kY/iGIymgozQjIsgTD0EiSVC0chUEYdsiynPF4yjxSDa3WcCHyLMdxddphiOM4FEXBdDojyzJM06Lf7x/eoxzH4fr165imh+97RFHU1PM9JJJer9v0Vjm2bWFbNlKq4UTdWO5M08Q0bdI0ZTga8a6HH/z2aH6/+s2nEEL5Duq6oqqaZsy00DVlAg+CgCyPMC0L27ZBKAx2FEfompLbOg2Kv6pLFpeWaIVt4iih3enS7faoqppup4fQNCbTifKamTqaBlLW1JXSuB/Z2GgkyjllrmSqSqOumt8kSUAqqbOsMxYX+oShz3w2xfPct8jLzdRK15XcQNd16lIoMEyV0+2GhG0fz7MRQuIHCuUdxylxnFGVoJvm4aR/NBqzt7dPVVakaUorCPFdRfs1dQvLtHE8ReYVUkdIjbosiedzhJCqKJGSVquDoZvoutqSD4dD5RdsBdRVrTwypo5lGGSZougqkJSiAC8sLJHnJbdvbio/iYSqrAlbLVzXVlnIec50NqYsS6aznNlsRp5luLZN6Pu0fB/fUwd5jaJ/jqdz4qxAllCWCuSVpAm9boeVVbXtGk9GCE3gNz7Y25ubDPdGICqWVzqEHZt2p41hGMRxCbVJWepMJxFZpjaHnU7IdDqlv9DHNA0GwyHzKGE6iUgS5SFptQJm0wllmdNu99ndG3Pj+m2G+2MltUSQJgmB5yHrEl2TmLrANEDXak6cWCLwHQVGqytu3LjObDZpCocek+mIpaU+tm1Q1WpYYFpe45lQ1D1DV/J+09AVcdkylSxTKIlemuYMBmOyXBGcoygmywqCxruNUNMz0zRxPQfLMPFcD00IKqlea5atoF5Joq5J13Moy5zpdKxkLEKQpAllVTSyIh1JTdhu4ToOlqUOpLKoKYqabrdPWZYEgU+WpezsbrO6ukanHRLHMZ7rEfiqYZZ1jetZjZdeUDaUct0w2dsfMhyPiNMU2/XQTZO0iUOYzudEcUaWV9iuh6aZxGlGu9MlaIXs7w8ZDMf4QYveggJM9XodHMfCsgw0akxDQ9MkUGHZKhZDCKmo8bqShruuR5rkxHGKrBUQQxOCJInRDUG/36bdDhHCII4TNRhxHPxANbyer4Bio9EE07DIspxer89kOiTLVK50mmYUeYkuLCzdpS4LRF1h6hWeZ9AJLaoiR9c1dE1jb28XCaw0srdvPfkUX/r9P+CVl87zyR/8NPNEefit5oyM4wTDMBGNPLDb6xGGIWmWMR6PG6l7RdDysU2L4f6AaDJBq2uqIgdZ0godLr35Br/xHz/L/miP7/nYh9BMFcl2+F/j8a1rlIyWZmugHbyhKM8SQJGVHcdtiqm3dbhS/V6XOppUwmT1R1JlnMsaUzcxNQMTkzqTjAdjHjx+D23h8Y/+8T+h21/kzvvvR3dskryiqOH7f+iHaHU7fOov/zBpVWIZJpqi1P3Xe4gmoqMZCuSF8vGWVYFoNtggieIE3bDQDJMzd93Nra0dXr94mTvvPsd0NidOEiWbFwLTUlCSuqqafGBFzD6QJe6Px0zjKX7oUlapai7yAiFNZG3iOj66ZqBJSV2pIktvoI4Li4s89NBDjb+vGWA0FO4DrgZFhWVbKooDHVEbCEx0LE4dO0se11x+4xoXX71Cx1/gzLnTOE2zWBU1shaUec3R9ZO0wx62qQqvaD5juD/A7el0j3gsH++yPbrBy288x8sXn2fj5BE022B7sMfuaEhnYQVheezPplgLNm6nhddyCWyPfBRx5ZWLuMJmfWWRJK0RnslMk2BrOLrOfDzkzgcfpBoO0S2TdDrF0jXO3HEHWZ7x0ssvcuyOE6wdWWd1o6LV09jeu0xaDbm9c4kbmxfYGVxjEu2wM7hBf9kn7Jq0uiZ5lnLl2mXQJf2VHrd3r/PCq89w9eYbHD+1zl//Gz9Fy/d4+cWXePdj72R94SSGsPFMl7LIieIxTsflXd/7Hs59x310zvRor4a8+OJTXHr+OTwJH6gCLgUZf+inuJ/8HrKJyUvfeIVH1+9BmBr78Qi9rWO4NbUjibxlJA6m6RBP50x29hlsbUMpCTt9xvMUww/QbYekyNEqtUTo9rqEYYhpmuq86PYa65PyKM4mU3zPIwxt8ixldW2Vu++6G93QCYIWO7v7/Mt/+b9y/c2r3HHnPWiGza3b2+RpQTts47iOqvGkAh25ntNEEEk0XZ2VZVXR7/WZTsdMxkNaYYBpGNx//wPMpjGf/c3fAamTJDnzeczRI8doBSG6Aaauk8QxcRIReB6moRPNZ2RpSlVWGIaBrCs0IXjHY4/w6LveyXu/83G+/we+n49/4pOMJ1NmUUJR1BimTavVUfn2WakgUKZFWSgVi5AwGOxjmTbf+Z6HmM5ilpcWeP31V/nTP/0ar776KhvrG/yVH/2/qDqnqonmEe1WwOmTJ7l+7Rq//uu/Sstz+Hv/4O9zz/33sDsdIwW4rsd0PqPb7fLyyy/zxDef4N577mV/bx9NU4PDqqrwHJdut0scx9i2zfLSCufPn1evaQSgli51rRpVqQwjbzuP3hrWqTd1kB2+L9Vn+YtvUirw44FQRjbbXwFoukqu6C908QMP2zGZjEeNj9nCD5R1TxHu1XLooIGlUQod3DuqqlRxoU3+rO3YJM291jDUVrasKgXecm0eePABkjThxo0b2LaFpuu4ruDxx99Lu9PCsozD6y2OI65du8aRjQ3qSoHE0kyBSnVdRxeK4m8ayuaoAUk0ZzQcsLW5ia4Jpar0XIbRHrXWYVRUPHn+W5x64gnOLrjs5nP+7KPvxfyuj5C0+uRVhCBBRopjo/goOaZp4Dou0+kUDUjjBEPTaQctPv+5z3H2xHHqOKbtBEzMDFlNePd/eIKNW3OCTOdPP3g/nLmbrSIi0nPqVEE+01TZEtXyJ6fTbuM4NmXZMEOEVIMiJAKN2TRWgy8nwHZcoihhOBqRpgoC6nrKpic0ie+ahGELw1SpPHGzjQ9aaoBjGCrCaH9vHyQkqfLKl5UC5Ha7IUWZ0e20GY2H6nr2lKdaAUoV6LaqlFWUBjqHFLzzwfu/PZrfP3vxZbqdDkIc5H+qi9x1XJaXV+g0Mo+8zOh0Opim1UTclAhNwzCV37OqCgzTZGGhT6fdJponCE1naWkZpGA2m7G2tsZwPCZJElZWl/FcV10AeUpdSdrtNouLiximOvDVBKopyHQNz1PTRcdRDa7nOCSJ2sbFcdp4Gws0TQGlLNPGMh1Mw6Esa4bDMVmW4PkuS8sLlE00iOM6CCEYDsfs7Q2YjGfs7u6T5bmSgEcR8/kcw9DVIWA72LbN2toGlqmywXTdIE5nFFmOhkFVKHm46zgsLS2QZirrqyxrJqMp49FU+VTmMxYWFtSLsfF6CdT2Ic8yAt9X0pdKTcV2dvcYDEbMZ3PKosIPWtiOrfLCTLNp+NVbp93FsH3lZ5CSlu+ztrLK4uIC8/mc2TzCdhwmszlRkiKBMiuazeECVkPOrWVNWSkfbFmVTKYT9gf7IMDUTNIsYmW9z9Gj6yws9snzisHelCyrGY8jojhGCK15weXNZr5kc2sTx3UoypqqgrKocW3l6cjzFF2HNCvZ2x1TFjWappPGMZPxiNlsRhj4OLaJ0UhIVN6ti+eZdHt92p2uirhKcmzLRggdXVMAAdM08VyXnZ0dNE0wjVR8QRB4Kl+tzDE0JUuMm42IbashRZak7O8PMQ2TJM0wTZu6llR1jWXbpFmK47q4noPn+7ieS11VTMYTZCMzqisVuyOlRAiVpWzoGmmWUJTKl1wUFVJIFhcX8X2XWjboeikZjyd4XoBtOUjUBDNJUpaWFtF0ja0GuqQJQZ6rKDEpJePRuJl+e+wNdonjBKSaEtdSYfAtxyEvC0Xq1XUczyVoBQz2hyRphmFYlFWNEDp5423SNJ35fM7Ozq4CP62tHao5TFMV8O2wjed6FIUasgVBC8tQHul2u4Pn+uR5iS50ZC2ZzWM0oXwrjuNQ1yVFkbG41MPzlQe8KCTb27sEQYDne2TNwMzQDWZzBcuQUjKdzkmSFNtW/laBVD4y2wWpU5U1VVHQ67RZWe7S77TwfQX2y7OMoihoNyTIl15+mW984xsYlsXZs2f5v//dv8toMmU0HFOj5LvjyRjTtIjiCE3TWFxaxDRMPN/njTcu0Gq1SOKEqq5ZXlpke3OL7c1NqrxAFgV5nihoYDTiM5/9TebThPe871HuOncaoStZVS1lI/ttpvfiwJ2qmmCkKox0Taht5kFmeAN6krLRuQHybUQp/ZBK3DS9Wn0o2TM0gyRKMIWpPq4WvPO+R4nGCT/8oz/K/e96jLKqkZqObpj89u98jj/48pf523/3/4npqRi7LEkxmm3Df43HQRut4IXKL5amCVVZICvlHVMP0WynKgXKKytW19Y5cuw4g8GAuizxAjWdz3OlqNENXUHvmq9imqp5FZrGze1tdFOg6VDV+VuNdyYxNIfACxBSRSIJAYZpkaYJp8+c5Yc+/enDpreqauW1bGTlpmVRViWGIYjSiLKusGxVrCVpSlnVJGnG8vIK587dw/33PoDrBtzausV8FiMrgWsHOJbH7Ru7HNs4jWW4jPYnFGnJnWfPcub0GS5cuqCyqEczOmGHKIq4/4H7FecgT1laWWI4GXJ7Z5NSlBQyI5NzDOsgGlDSCdt4nsf29hbbO3tohkYQBtieTZTE6ALOPXAfW29e5u//93+fc+fuYXltFQ0VmfjA/Q/w0EMPcvHiRTY3N7EcNXzodDsEYUDYDuktdAjbLUxbZ2v7NmkeMZ7sU4sMz7HoL3Z56dUXeOHlZ7hx+wqOp7Ow1OEHP/0ppKwZD6a846F3cXLjNFWp4+oORZqDqMGoySmZlTNeuvoSZ84c44Gzp/nog+/gkdYy9/TX6Ng2X9q6wqn3vIc/O3+BX/3ZX2LryiY3r97kxvYm8ywhzlK8ThfpBgiri4ZBPouIRiOy0YR8HiFqwTxKWFpdw3ZdprMZlm1iSMgai1fYCrl69aoC3iUJeZ43qhiQSDXgd3WOHj3K0uISrVYL32/R6XT4uX/38zz71LPc/cBDvO99H2R/MGZnd4+6rBkO95lOJg0w0yTLU1zXIWy3yHI1IAehaNJSQq28o2ma0O/1ME2LsqhwbJdLFy8znUw5cuQYy0vLanNUJMSxiswESdgKkLLG8xSQM0lSkEpVuLy0xMaJY7zzsccQmhpUaYbBmTNnGQzHCE0nyyoWFpaxbIeiUMyTMi+VN7+xgwkkb1x4nfFkyspSnzfffBPLNrl69QrnX3iBIlfRhEeOHKHd7nB04wi+5zGfzvi3//p/Ixrs81P/7U9z/cY1ptEMv9vBsizOv3KeV86/wqk7TmHZNktNTZrl6j5gNZBS13EByFJlldJ1gz/+oz/G91sUhVISaZqSo+u6iURBKg/a2IOmV9NUPM1bDbD6mEPWwJ8bUqpBpybUoKyuVcSRrqumEVHjey6vvHKenZ1tvvf7vpcf+ZG/TJZnjEYjBXBrrC9ZlqEZTcRQA28F1QwffJ2qAXy2QmXJU2pNpeIyTbV9RcD62hqPP/44Tz75lFraNDX7uXtOc9ddd6I1cUKmqZPlmdqMTiasrq4dMk4UoFYxdewmu7YqS2bTGXu7O3Q7bRYXF7h44QKXLl5gY2Od2XSCKEuSDCzT5Jkvf56fOHeWe977GPXRdcYfeh+dE3egSx2Pmvn+Po7tYegGSZoCqhYqyoLRYIihqYzvI0eOYOoGv/qrv8o9587SDluEbkhWzYmHW7T+8AnSIsddO8at734ntHsksiSWKdVM5eMOBgM0zWB3Z5f1tTWSNEVr+Bt1XTZLD0VZjuOULMvpdnrUEobDsVLr5TkAtSwxTB3f9/B9lyBQULmqrBCawLaUzc22lMTe8zyyLCOKY6SUGIYCCC8tL9Dvd6ml8vS6rs08nuPYNqZlq6x2CZVUNhzDMJu4LnWdSwmPPnDft0fz+9LlK9R13fgqalWgNRS5JFFeO8MwsRwd11XFpZJ+WXS7vYZ2rGRdrqckqDdu3CCJC6SEzc1NdnZ2abc7DaJd4HmugjRIhX93HBvPVoCl2WxKKwhwXIfdnV2qSlGgp9MZArAtW73Im6lY2GqDhLwoQSqDtkRjOp0j0EmSgul0zmB/hJQ1lmXQ7YT0F7q4rnWYL7a/NyCOkybQXdFX4zQhz3IWFxfodLrKO6dpZA3BME0y5vOIKE7Y3dnFtNShMNwfk0QZjm2jCdjf20E0yPbZNGrgSSp32LIshfMXjUndNHAsizAMlY8VmgmXR1YUTKZzZtOZaghcH13T6XS6dLsd8iJTF29dUVYFnutRYdLttAk8j5bvoyGZz+dkacY8itjc2qYoSyzHwbIdKGsWFxZwPYeqLMnyFCmVkb7b7VAUOf1+n+MnjgGSuiwwLZ13PHo/lSx47rlnuXF9kziqmM8yJpMIy7Jod1T8kq4pqWRVKb+BpumMx9NG+pwpX4Rp4nlKar+9PaCudWT1Vr5cVZW0fI+lpQXl65YVGjXdbsjiQo/FpT5BEDIeTdjZ3sN1fBzbYTyZqgOm1ydstxmPx6SpmmTu7o8ockXUjuP54XSuLBTxWtM0ZBNvk8Qx/d4SSZrRbnfIGs93muXMI7Xl1g0N1/cIwxaWZZIlKZZpUUvlz/F9lzzPCALvcMNsWAatlt9MIm2EZhLHkQLDFHkDelJS6jRRSPoir/C8Fpqus721TRTN2d/fP7whxnFEmiaErZDpdMbu7i5lUVDXNY7vYhoqiF02WYSj8RjDUlNby7bRDAPNUI2Ca7tUNRRlrabamk6SZiqCSFORCpqm4/kBrVaI46kmIktzBvuDw81iFEXcvrVJnmXqa9e1aj7LkulkihBqk56mObquZKFhq6UgV6bO+voKea7I6jdubCOEUEOUXMniDcNQUufZHNtW5ETXVcWJbeu0220l0TYVR8C1fdIkRxOCTjug1/UxjBpBxmQ6xzAM+v0eSRLzyiuv4nken/r+7+eBBx/izrvuZm19g82tHUxLbXwXFhaYzmYYhk5ZVoStkFbQwjAMXnvtdTzPU8TMqsJzXTzf5fq16+Rpiil0NGiIlDn/8TO/wfWbW6DBX/+bP47tGtRkqoCBtxVS6uchVBWlgFJNJWXoGrqhcmQtU52fB9Rj4PDncvCmml8lfVYRR4rsLGtJWVS0/BADk9tXb/MDn/pBLj9znv/vv/1FvvfjH0PqGsKxyQsF0vjp/+vf5NM//mMcO30HeVViCA1Rv+V9+z/1EKpAU89FAzpDkuU5ZZE394i3bZiFUPEchokwdJU9XFYI3WBxcZE7Tp0gimNub97mjtN3YBgGo9GQLFd5zbquovrKqmRra4u4KHA9i6xIEIakaKJOigwcK8A0DSXT19RrNisK+v0FfujTn27UVCqWhEbuXNf14QBjMBxw8crrbO9sYZgWwtDJiwLR2Cp03aaWDY27FriOz/LaKq4TUFewtzPk9o1NTM1nZekIWVJx/epNNtY2DgvKxeUl7jh9BkMz+epXvoJt25y96yx5VeAGDpWo6C72mGcRQSdgMN1jb7zFtRtXGQz3sXQTz3HRmki73f09Ll+5zHg25diJ4xR1QeDZ1HlG2OvxvT/w/cxHI/7mT/4k9955F4urK2iGTpGlvPuxdzEcD/mTJ76IaVv0el3m0bQB46nmynFNJrMh6xtLLK50sRzBeDTm9QuvYNoaj777YY4cW2eWjDl56hidToguDCzd4ZFzj5EXNRYeRVyiCdAtDcPS2Cv2+ewf/Dad1ZA6j3HTjNEz5/lg9zhrOFyc78H7HsZZWefClW3Oecd4x70PYfo+szJhbzTi9fOvY3UXiDSTK1e2WFlY5sqrrzHf30MvSmRR8cr515nOY07ccZayqnBdh9l0RCsIaQUBQavFcDDkiSeewPdDLNNUMTdZ1tQ+lroP9wKOHj2iIgE9D8u0+da3vsW/+df/juN3nOZv/e3/G6+8+gY7e0N1ruc5tmmwtLRIt9fFNBXlVtNgb3+Pvb19NF2n1+vjOB6WqdIPqrKk319gYWGRb33zKUbDCa7j0+stousG3/rWk0ynE4IgwDI1ZK1sLK5j4zYUZAWVdHEsG9dRsZWLS4u870PfRaeryM6z+ZyiLNnZ2eONNy7iuj5ZXjIeTUFq1BLieaw2v40NqSoLsjyjHQbs7+1iWhaj0YCvf/1P+a3Pfpbv/b6PMh2Nee6553n++Rf4xF/6OHedvRPf8/jlX/4lbly6yHd814f48b/64zz2nndhOTaaZTMcj3AchwcefADHcXAch16vr5JIRmM63Q6GbpBmKZ6taqSyUs/ThQsX2NzaVhYh1L1Q100EKqVCaAcNbnNeN+/rurp3HjS5B02w+u3BOLNpgg+IzA3UUNd1dEPVw1Wt7o9bW5s8/fRTij9Tldy+dRspwfc9FhcX8H2f/AAmK7XmV7VcUHJndW8wGpm0aSq4UhzFgFJh0aQFHEC1fuAHfoCXX36J69euHcqZdV3nYx/9kFKu1XUzCDcpq5JWK2BxYQHDMMnSjDTND5drRnMf01BLnDRJ2N/fI4kitre2Ghua4v94rksdpwirxRN/+nVOdmz+zsc+iNa2uRC2mD32GLmmY8U5TlGiFQVOECrScp7jukpBNx6PlNWqLOl3e3iuyxc+93n2dvc4c+YEG6urRPOCZHybcrbDx+yQkRRYKyfYfvxh9MBjkszJjRIzFYxGI5IkIc+VXHlzc5N2u41lmZSlGiJIWWMYGkVeksQKNgUa0TxhMpkQNbTxqiqpqgLf82h3QtrtAENvbGSGkoYbhhpEqN7EIMtybt++jRCwt7eHlOo5FUJdJ1CpBBJZoesNcLKqQYJoPN5W04cYhsr3LQqVJvKO++/99mh+n3719QZ6og4q0UzQAWazWSNxMHE8FQuSZTmGaTVTGvWCVVMdHd3QiJOE4XBAXenUlSRNc/IsJ2y3AYnjKm+q0KAoU9XgiZow6JMkMTduXGc+VzLdNE0bn5wy+BuG2cg0a6pCksYltuVh2x7zWUxVCoJWB8v0GI8jwCSJC9K0UmHzMlUyy7pQAe2OSRJHSs45nSNrDSl1Ar+tJGumqYz+vS6tlop/UVjwGtOwiGaq0amqGlnD6uoC7XYbQzOxTRff9YjjiFbg0+/3EQ1cpiolaZJTyEwVSEJ5VV3HaS50Nc0ri6IZRPjYts1sHpHlamtmGjaO7eLYTgM+ckmTpDk0pXoR6AZOoMh1ZVEgq5rh/oC9vT1arRa7e/vESUrY6eK32uRFiaMbLCz0GY6GDIcDFDu2RtMEaxtrBKGP49qUjZ8uTSZ4gcnKWh/TMtANjckkZTzKyHNI4kI19K5Nt9dif3cPCVRVie3aFGWJbpjIWqOu1HDDtEyoS7I8YTCYI6SNrunYloNlmqRJTCvwWV9bZjwaACX9Xpt26KFrUEuN/b0RO9t7yEonCDpYpoNleSRxTllKXMfj1q3bh2S9rFSHUZJE5FnayJ3VgXHgAdVQWXa6piGxmExmFEXJaDhmOp0pf0wz5CjKQk3qAhVTkGcZTiOXFI3MrK7V8McwdTzPQWgKOJdlqiG3nIC6iYSqpZJJm6YiGodhByHUhHxzc4fNrS2QB3ELKhcviubYloVjK9BZXavNgdbkeVdCx7QcDMNCCHWDjpIUhKCoSmZxRC0UwRoNXNtHN+wmD/WAVCvwghaGobxjWVEQJ0ruG3g+1AKBwWQ0oyxqsiSnKpVVwHMCdGESzxNGgzHDwQTDEKpYKErqWkCtHUawFIXazrdCj8l0qOjjUYlp2YdxIq1WSJEXbG5uomkmYdjBdTxEkyVs6kq2ahiGmpoi0DDQEHiOQ7vl0u04aCLHMCqE5rC7u8tkPGJ5eZm7776bs2fP4ngemtBZXllhNo+ZxwlSKFaA7dgMBgP0JkZneXmZ6XSKZZlsb2/T7XapKsVYWF1bYzDYYzIaY2gampSYzTU3Gu3zxS/8Pkh4/MOP8Nh73kmcTkGUTUunyKRSCmqJirkQAk0oaOFBYWQYB9uFprBqmlwpVY7t2xtfALN6W/Or1YfNr67pCClwLZd4HHP2xFne/fC7uWPtOO+8+z78U0eJ6oIEScvxuXb1Br/4S7/CRz79KXTXJqtKrKLG1DTUbuH/5OPtza+U6v0mK51GSi+aj5OoDbnr+aRFAZqhLB9SoBlqSDkZDVhYXGJhcZGXX34JXTdYXllWwDOhhpCadlCM7SNMB7QaKSo0o9ng1hJdc3DsAFnVQI2s80bhVHPf/fdx+swZ9vb2sJoNfC1VdF/dMAKqumZnZwe7p3H5xptEWUolJLUA3bBAM0HTKMqaMOxiGDZ1LchSiW36hH4PDQchbZYXjuKaXTZv7pOnknN33ouGzs72LiutE3TFMd58+Sbveug7ePm5FxntDmkFFovLAVJL2B9dR5ozOss6bpjTsX36ix0qUbE12eONW1d5/dYVplnE8soSSwt9JltbzG5tcfbECSKjpNJVAIuoK2Sc8vLTz/Kh970fx/URWYbXCqmLgnN33sWD73kPf/q1J8ky6PaWKEqJYdnYrkMllc/56PENNF1y+cobPP/8N+n0PR545B6yOmZr9yZSFNxz7zk0BHu7+7zj3u/AED62FmLrJqIysCyDsoqpjYrff/oP0e2KIDDwJjMeqH3e+Ge/xp3f3MI3V/nSyYK1o2fJZpLXv3aeeVIwSWOytslye4HjR07RDdbwF89C+yiB52PmOV/93Od49qt/QjWb8e9+9v/Dzs6ExdUNTMtjNBwwn0/o+RZBq9PETfm0wpCNjQ2qsiZNFd/EsW2yLCVsBVy7dg1Nqzh58iTtdhuBGgD8g3/wMyRxzic+9YMUpWQ2T9nZHVDVgixJOHZ0naPHjqAbOrPZpKHuwzyaUdUS1/UAjTxXg17Lqul02tx///1cuPAmvtcmTQqyrMIyVbG9sbHByy++yB2nTzKfjmm3Q2zLwrYtTEunKnKqUiVnWKaJY1sYhsbG+iobp06jGyaj8Ziw08F1fZ5+5jnmUYJhWIStLlGUMRiOiOMMpOKilM3mtR22FLSpKgjDoNma+/ziv/8Fjh07xic/8Sk63S6bm7fxXY+6KDl96g5Wl5b4pX//C/RXl/mH//gfYno2W4Mdak0yn8f0+310XQ0t1ZLHZDwe8/xzz3H3XXdTFMqCFLZCZrMZZiM7jaIIieD4sROkqVI7FUWpml6hWABCOxjEHTS3B5vfg6aXRsfSvC9RktiG7XB47B3ODVVdrGmqJpaypqxSnn32aRaXFrBtm2PHjjIaD9UQ3VbbVOWjtRu/p2LkKLJ002BzANdSZ76Swza5wM02WG/iCquqYnV1hQcefIA//uM/Vt+9ULFUURTx/ve/izRLDn2uCNk0gG9tkHVNqSk1TUmdZa0UMLomMHSd+XzG7tZ285zUDAcDTF3H0DXVxOsOe5ub/P7nP88/vO9OFvo+6Bp/3Fthae00rmGyUqnFit9eoNJUnSQb9RdIZtOZykzOMpYWFynygl//tV/j2JGjLJ9cwvBsXDrIzUvcYQtOfOcJXuh3uXBqg9biafqGgZVEZAF0TBVzKJp7cZblFGXBqVOnKJu4R2iAU6geSVZKZnxgx8qzQinDqhI0cByLjSNr9HpdPF/ZGy1LKdOqSm3xy6Igz5UKtaoqXMdlZ3sH1/PRNBPf9zAtHU0H17WwHbVcUT+vTCUONDZKz3dxXZUFHsdx4xVW6SHvuP+eb4/m98vf+BaObWPb5uHGKc8zkkQRTg1DU4Ceg3ggWWEaAsfWqKqU6WSA51m4no1l2UgpMEwLx7MbxLpJnFRMRnPms4TpdMxsOkXTVN6hYRpomsFkpAKhk0RRAg3dImy1cR0PXTPRNBMNnTwtiCOFSF/odTEtnVagvJ9C1iz2e0wnY6LZBFmVys9p6ghq/MBDbzJ8LdOiFbRU4TqLyTJ1UAVBi8BXmaST2T66LvA9n067AxLiOMV1PLJU+ROkVA2b63poupJaa5rCnMdJTLvTIQhb3N7cIslSskzp6VthQFHmCuhRNjK8ZtpZq5qJ/f0BYauF5ypTe5FnRLMptqUTBC5B4NHrhziuQVakSFHj2Hbj+1PNZJJEjIZDRXc2TZaWV1hYWmYaRWR5gev7aLqG57tkWYqsMtrdENMy6fY6rK2v0Wl3OH36NGmaMJ+pPLnxSMEBWp0WnX4Py/K4fPk6W1sDBoOI6TTBMC0s20QzNMqyYB7HlDLHch0c36OoS4qqwnE81ZiYJrZjURQFg9GYWoJl+XS7CwhNkKQxWRZhGLC6uoTnWeiGwNAFhqE8oZrQFBgtinFcV0lhi4IaJSHOihTD0Nnd28UwTObTuZLtipq6KpC1Ak21w5byWjWHs/oZCXTNoCgqtvfGmLZNnMYEgUenp6LBDrJa40h9n5YlEJT4roFr65imwLYMdF3JbepakWMdR9HP61qiG0YzATWxDA3HMpF1iSaUN0YI5dMGQRSn1FJiO2oIhKaRlyVFWbC41KO/2GNvsMdgNGIexdi2i9BUTBO6AtBJqeRZlu3iuD51JZnO5tQVdMIuoRfi2V4TL6XUIVmWkqWZoiWWJXE0pypzJRFuQGxxNCeKVK60lEruXcmaJEsI2206/S6VrMjKAsMyQBckUU2eNY0vkjxPMEywbIHjGOiaIksmsQJDaJYFAroLXVphSBTHXL95nVbYYmV1uRkyqEGK61kYuoZh6EwnE+qqUAValbOy1KfXCTBNwdUrl3jhuRd48/IV7rrrHjqdNmmasbi0pDYVUYTj+qwfPUZ/cZHtvT1qWZPlOd1OhyuXL+M6DmmWsr6+QZZnBK0Wo9EY23FUEVcWdDodOmGbq5cvUqQpOpK6yLFtHU2v+d0vfZ6dwQ5n7j/CT//tv05UzChlgdZsDpQTShVJslHCIJS/V2ukzrquowkdoXKloFbwlYM84LceB7+RGMKkoibXa6QOtawwKokpTKihqsGQBp/+8Cd54Ut/xCsvv86973s/aRKhmw6mYbO5ucMPfPqHeOCxxzj34IPs7u5hNRCmumms/2s89KbwQypCc11X5Fne1JAHjT5NQansBgceSl3XMQ0dpCrsDNuhRKKbFmsbR9ENk/FkorgXrRZ5njCfz9jZ2VIAKleQ5TGWZSCkQNQ66SynE3QxhEFdllBJZC0R6HR6fT784Y8gpYr5q6WgqtX3WcmCQmYIo2SeDimJuXZpl0fuf5RTx09z+/pN5uMZVZ5hiJowcHFMDVnm5GmMoWmUdY0hlBRdFwatoI1r+8hakGUZ62urgOTKm1dwHJd+f5E3LrxKpx+yurbKcDyhKCSm6fPmpRtMxyk720NOHT9NEuVQgmZAUWWEHZ/xeBfTqvF9HdOoeOWV57l85XW8lsP+dMArF86zub/NYl8V4nld4bRCPvDxv4S3uMQv/5t/w4MPPwyGgagleZzg2i3e+873kWU5b1y4QBAolVBe5AgB4/GQ4XjI1WtXkBo8cO5BTpw4QUnJ9ds3sByL02fO0Al6DLZGHF0+wR3HzmDpJpquLCAVEbrUSPWSL7/4DUbZBK/jYugFd8cVz/7rX+PYi5s8WQ2YZQOCH/purmzO+NM/fZ7xMKfreqomkhU7gxnb0ym157B0YgUpI2Q8wqxzFnttzp07i9sKSKuc3fEAYUBZZziuQafXJmliDT3XRdcM4lmCrMDSbQzNpC5VMbC2voLfcrj/gXt46OGHlUdwNufSlSv8o5/5R2xv7fLOxx9n7ehxrly7xWSaILEoC4FtOUpyajkkWcZ4NiVot5jHMYZp4XmqyDWa+LOwFVDLkk6vx3AwJIojyioHTeXCZoWS+NuOx+LyGpNJxGuvvarOs04HU9fUvSBX4CsEVGhIzUJYLvc99CiVDnlZ4AcB1PD8s89z4dULyFJSl8pHatkmnm9jWBplVRDFM0xLR1YFOhLPsfFtm7LJ+/3/cfffwZrl+Vkn+Dnev/7azLzpK6sqq7p8dVWr1YZudYtuIS80AgIzaNAsA7HDzgazswwsM8HEBLMCwSLEDD6IXbRCgkG0TCOpjdRUu3Ld5auy0lSam9e+9rzHn/PbP77n3qpuIHYk8YdCp+JWZt50N1/zO1/zPJ/nN3791wh7ET/wIz/MPF6wurbG+596ij/w8Y/z+S98gX/1C/+Cm3duc/6eC/zpH//TrK2vH9+bUGJLWCxilFKSlPD2FU6dPCUDZVviEWm3rU1TY1s2umlg2wJBOhp2WpaNaRq89dabUj+GHqiqVbppqKZGNSLdPuLbt32dnFtKzi3tXQzD8YdGm+HeDvSOtsCg0HSNg/0DXnv9TXwvYDqesnX6DJblYBpifStLYSAYhoHjSGxjf9DFcSUSVJZS4stVqsFxHXzfI44X8ncqGaxqetPCI0ve/9STvPjiN5lOZ9R1Q10XDEddPvXpj6Pr8t61bWm+yrLk2tVrhGGE63rt4FJUj0rJ+WUqDRpJ5qjqgu27d7h58zqTw32m4wM8Rza0SinqWpEaBs9/9pfoTLb5Kz/4h1Crqzy/P8V64HHCyiJQOoHvcphlFIYJVKg2HcD1fdIso6wlYssyTVzb5CvPPMP//gv/gu/91Kfw+xF505DkFeGtt7n39BBVLbihfIjW0f0VCqtiUS1ZzA5J4pJkucSyTIajIb1el+FwSJ5nVC34t64a6lriBetKo6waWRSWFWlRkCQpmmEQdkJGwyH9fk8SaXRQdY2hSY9RFCVlXlAWsqTUNbBt8QPbrb2hKguxlfkOji1qpLouWyCrAM3SNMN13GObmGPb2KaFoenM5wumkzmmadMoePyhy78/mt+f/8xnybMU1dTUdYnnu3SigDAKgIaykjeLKmqWizmB5+K5JmgFIIVap+NjmhaO42BZnrxjLZGCJElNEtc0tYaOTB3LMsUPbZbLhNl8jmHYTA5iyqLEMCxWRmusrqwR+BFlIcHdZVHTVEInNE0L09A4sbnG6sqQpi4JPIfV4YAoDKQI02V7kue5wIQ8B6VpxHGM47icPn2GwXAESmM8nlFXCk03sW2HsqyEVkwm8Rm1UD4Xs5iyqAmDDnlaHOeSmYZJnmVkhej2HVv8iEVZ0u31yAsh7ZqmxcrqCp1OiCgcZJupGo2mhrpSVKUiSwpUo+h1e7iOw2w2QdPB0GA06NHvRYxW+nS6PoYFmqlQ1OiGwWIZs5gvMXQbzwtoVI5jy6be9QJqpTGezdk7OORwPJbYFtPAtkzSZIFu1NRNiePaLJcLPM/DdhwO9g+YTmdsbGywtrqKrumgFFg6aZZz/fptrt3Ypiw1lnGBYVoyOXJsOdQsmywryFSCZup4YYDjuhiGhW5IDIvjOhRlSZbnZFklW0bVbvu1ps1glsLh5KkNkmRO4NkYuobr2DK4CCP29/cJAp/JdEpRlziug2FqKBpM2yDNMuwW3pZnBd1OjyC06EQ+J0+eYDQctqRRkYhu371LVTVoukmWlcTLlKyCNM9Ba9g8KU2WAA7eleRvba3TiTzKIsY0apomY/9gtyWLW2gaIhtsgQIojflcJP6TyZSuF1CVBbapo5oaz7OF7ldVsmXWdBQapm3hhx3GhzGLOEZpCtuzGQx7LJI5+4f7lGUJuk6jdLK0wrQ8dMsgjCLSLGc6m1PkJVmas70tkJR+d0BdNKRximt5VNRU7XlgmiZhGFC1hOwiz7FNk8Dz6UQdTE0jy6Qx8AMZOjmeC5r42zA0qqairCuSLGWRLimqEqMOaZQ0KrZtYDsavm9yYnOVbi/C0KUiKEuFoVs4kYdhmZiWRVWXHBwesEyWjFZHGIYuVoCmBK2Wm14tDZPvewLgKHLWVgekywlvvfUa//aX/w2TyYz77r2PRx95AtOU6KUwigjCiBroD0c4vs/myZPs7O3JUKss8HyPJF7QVBVNI4WD5/sC0zN0dvf2cF2XohRLQr83YDKecLhzhzxdkmcJqqlwPZO7u7f5N5/5DCtbIf/1//XPk9UpugOWa6E1An17tyqSabumi3/82y/x80oTTEsebWqBpry7B373w9QtaeYNBaYOTYNTSeatbblMF0ve/8gTnF8/z0mrz8n1E6huhG5YOLaHphv88T/9Z/jai9/gx//sf0VV1hi6iaEb5O3rUFgO/8evb/8ajz+OGlwlnvu6qqgr8fodfby78T56tNrcSxSoBg2FMnRqvX1PtRJyLwxZXV3Fti1ef/01tk6f4qtfeYYsy3A9i5yEbjciW6aYyiKepfSCPpZhi+xcaS3wRifLSp586inOnDlPWTVomolpu0KFNQ0wGxotwwsN3rnzJpPZXZzqBBfP3svB7j6WYXBiY51O6PKFz30WTZU4lka/1yFPU/EA1oqmgrpsoNEwDVu+Bk0TT7zvo1TDbL7g5MkzzGZjDsbbXLznIvOFDCwfe/Rp0qShqQwGvTXmk4QiLTi5forQ80maGNPWyPIFi8U+W1srRJGJYVZsnByRlUu6ox6l0TDPYm7fusVv/bvf4sTWKVZXNyiaimQpGZqPvv/9aI3ir/+V/wf9TpfN02cxcbBdnzNbZ7l0/328/uabzOM562srTKaH7Oxu40c+Fy9dZLC2wkpnRFVV3Nq5Ra3VPPjQZQb9IYvDlAsn7uXph76DuqhxbQFbZuWcNF8QJhVXxnf5zbde4OSFLRq9wNRTrvydf4rzlTf5yB2NLzw95BP/xY/xtmvzy59/gflUEXVW8ZsKDUWVZkxrA2dtxLmH76cxEhb71/HriqbMSNIlZVPTXx0R5wmWYzJc6eN4FpZjUNUVeVmxmE147tmv0+v2KfOGTtCl3x1iGRZR1ME0dYLIpaoz1k+ssLczZrlMeP2NN/ncF7/IK998iXBjnQ9++KNM5wmT2ZKsUFhGQFNLNOD9l+9F0032DvYxbQvdNIi6HWlkNBnw62ikcSJ+S0fiZkzbolEVSbrED10aTWpCpRlomoluuNhOwGDY49d++TP4YcDKypD9vR127m5TNzWz+Zyg08fwIh545HFMN8Tv+Ji2TV3WvPDsC7z84kuoSlEVJYHno+s6ZVNgOwaOb+P5LlmREYY+elNTZxmnT5zk/JkznNk6xXw+45uvvsT3/dD3U+tQNo3Uo47NqOWX/NYz/46tM1sEYcAP/vAP8eYbb/Dlr3yF9dV1XNcjyXOSJGEw6NPr9fmn//Sf8oEPfofYERA11BHTI8tzOlGXvBA+h66bdLs9dF1sNdeuXWV/f5fZbEJZZly45yyqbkiSGF0Dxxa7T1EU2KbVNr3yHtbQMTRD6u6WF3B0eB1l+B7R/jVdk0a1HV6GfofHH3+SKOqSZQVbW6dxHFeoxm0CAO25CRxLpbvdiOFoQBjJYEfXZdvc6USkacJsNpMGX3fw/ZBG5ehGCTQ88vDDvPjCy9R1I7FOesXp05s89sT92LZFtytRRpouEaE/9Td/ioceepgoimhdH2itjNrWdMxGGn/dhOl8wltvvk6ep9y6cZ2NlVXuveeeNkWmJs1y9uuSe40xd59/h6fdmtnmad4JuvjnLrPVuASawbhKSWyTxrbRavlabNvBdhxm8wUK2NndZevUKaaH+/ydn/optjY3+M6nnqK0DEpN49bhHt+pGtYGBqVK+dJhgt3bIuqdYqJi5tWCPjBbFvL4tXFQIMPpNBUGSZ7LZrdpNIqiIs8riqohzQuyvGCZZtSqwQ8ChsOBxIMaOlHgU5c58WIBSCKAhvCA6rrG8zxA0et1GPR7eL7LYj7Dtk0Cz2tZQMii0zTJsgxQxIsYzxX7QV3VrG+soTXiJ55OxTo4my1wXZ+m0Xji4ft/fzS/v/ns82go8iInTWUyYVsiqW0aDUO3iaIenm1SN0KS7fe7mJYAqcIwpCxrkjQjzys0BBBVlBmmYVFkJaqusC0NTavwPI1uLwBqDseHVGXDcLCK63joukaep+g6GIZOWRYSM2GJr1ihWsS5kO7SLBXPZlVRFELbbBrJ76qbRg6obo9ev4/tOCTpEhB4jue5VGVBHC/odCIs2yJeLMRXBcTLOZFvodWNwFkaJZN8JTEquq61tLZMZAmeTVGmWJY0Mk3TtJCehtlMvKVVVeIHXkvpU+im2coV5c1vGCKBztIMQ9coS2nafd+VKZxtE0YBhmni+h5VXZNkqfiQ8xLLssmSjKqsyLNCSMOeNIVlWeE4Hvv7BySJeBGyLKM/6LO2tiaxT6bZPv8uoDOdzqAlvkmGWMz6+iquY7NMFlRVQdAJWCzmzGZz9FauGoQRnSjCMPRWmrpsM2I9ltkcwzAIggDPk6ilqpIYpLIUmndRFKhapNaaBroBSlUY7SRQgFAGYSBkO8fxyPOKOE5I0xzH8yjKmndu3ca2PdANIfuVNX4QodoNftYa+Kuy4tTpDbw2NqmqKtI0xXVdAPb3DtpJZUCSpLKh1QzyXKBc62srGG1IvWkIgdS2LS5cOEMU+dRNQZkXNA34fkCn02c2W5JlJZ1OjywrmEymzGYLDg8OKdohkG14Auky5PVs2x5FXtPtCshrPJ4zm8b4fiTS/7l4lVVT0e1GuK5NHM9BKVxHws01TbKUdV0jLXIODg45OJDXRJrl7OwIBCvsdAnCiMl0ynQmagTblYiuppE/LwojFosFWZq1sqmWbu06aBp0OkIVt0wTTVPMZlOKPKPb7WBaMnH0PA/LMqiKQraymoOuK6oqw7Z1RqM+KytDiSGrZfOsVENVlSyTGMtz2Nm5S9lOl8VnJVKuIAwIgiOCYUGairy6aRo6nRDPc+l2OsznU/7lL/wCe3t7PP7443z605/m1MktDMOQ5jxJGYyG2G1wvOt59IdDlFLsHxwezd0xLZPpZEoYBCRpQq/Xo279T3e2t6mrGs91mU1nrK+tUhbihV5MD1CqIUszNF3hBw7xcsZ4scvHPvFRHnjoAZbpAsOWLadWS610dB03dVLPfOtPwnt+4sgv1m6KpQP89z40hdBDdTCPGkddxzYdyqQin2c8cc/DvPgbz3B6uIZ94TxZWWDZDo2m88prb/Df/MX/lh/9sT/C+x5+mHi5lJg7XadpM4a1b107/64urZXPlaVYMZpGGvvf1vWef/u3PyQKuHTpEm9fu8bXn3uBa29dxWij6EK/w2yyoKklpmtlMKIsagxDMpdBorJM2+IPfPyjuI6ADTVNw3ZMlKYoipyyTKibgun0EEXFzZvv8P7HHsd24aVXXmRtbZWNjU3m85T1tS1OnTzPlbfeYTZL2Ng4xXKZ4XgWTVPS1CWmqQu0z9AwTVGbmKaiaUpME/r9iPF4n5XVFUzTZG9vj8FoxNraGo1SZHnKY489xkMPvY/XXnuNnZ0dVGMQuCOawoLapsgaPDfEtT1u3bzF6dNb3N29g+XoeIHB+uaIsBNg2hovfvM5ltmcra1TdKIQw9Kpm4oqz/j1z/0G5++9xIm1VbS6Qs8y6ixj0B3yyOXHePW1N9nfm9EJBwRexIUz56BSmArKRCNLc3b29vjO7/wIpm7j2SHZrOSjT32MdCl8DtMwubl9iy99+Yu8deMtvnblJfZu3uBjF+9ltzzAtxTO82/yyN96Bn17yrUzI278zI9z8NhZrj57g1tX7rISjOgon6oxqRqDqaWxDHVOnT1Fr+uzfeUNjEwAVUWe07SwtSOGh+s65JnUC7YtMLwsy6jbmmM0XKUb9XBbH3VZyKBxMjnkcHLA+Qvn8XyPt968xq3b29y+cxfNsAl6Iy5cuI/RyiaaZqGU3uYBl2TZko2NEb1BQKcb0ulFJFmMboJly+vPNAysVhIrighdoso0cF0H15U/y3U90rZ2qCuJ4FONDI8836MzGPLcsy9weDhFw6RpNCaTBVunzhKGHU5tnWbr1AmyNEFpBmHQ4eaNmzz71edIlhm+JyoFvR2SCXBOrD6u4wlArmlIl3M6kcfG+hA/sEiyOUWVs3Fik+6gj2XbaGgMRwMCP6AoCu6//34s2+a555/jtTdeZ//ggIcefhhN11jf3GA6m6Jb0qg1TQManD9/nk4noqoqiqKg2+mSZinPfv3rXLnyNvfec0ni9Xy/lajW8pymKc8++yy6rjOZTNjc3GR1ZeXds0+DvI1RE7+lAKykoUWaWVWjkK/j6Bw5PtFa5Y9G2w0fDfjaWKUwDFFNw2DQxzRN5rMZpiWxOv/ehy5Uf9ooRdsy6fZ68hgoxWDQYzAcUJUFjWqoK2RZRoltGzzyyCN4ns+bb76N73vkRcb6+pCPfPRDNJRkSYLtHIGUFLbj8MlPfjee58rEtrWrHMmoCxP2q5jS0WhsnVt3b3Pj5ju4vsfB/gGaphN2uuwdHhCnGWEU8Viu+L8d+JzZvsv8yjbPRg4PfPenwA7xbZPGVOxUCb7poiUNmpJBQNDpULRskKas6XoBnmmxffMWn//85/nOj3yYE+dOY+oaZlPy8Cu3+eDGGmHt8fJkj3fCHnYwxPZDKDMcQBUpi7QmDDuUZUW8WJLnOZ7nsYxTFnHMcpm2yi2NqjqKZNWkmU/F8mbZDoEvS4PhsI9qGmzLxDQNDMNkuVxSlgWGKY+bpgvjpa7Fv+04NpPJhCxL6ff7gAmIR9j3PQzTIElTqkrqG90wmM3EureyskrdKJIs4/adu4wnU3TDZG1jE9fzed+9535/NL/PvfIaVVVStEUDAG3BHS8S9vfHLBYx/W6I64k0QfTqErOjUMznC/FN5oXIfZOUlZHkXIZ+QKcToVRFXWeMVjtsbMg0Xd60BlkqhNayKmWDmmVC6lQNtm3jOjZNU5OmCbZlYllmS4Hs4/s+vu8xGPRxPZdbt2/J9rYqqZqGbr9HdpRNZuqcOLEhssf5VCjTqmkbMPEgCAyopQlWOd1Oh9APMAy9pRCLj6WuKvIyR9PBskyKqmAw6BKGIctlTBSK4f/mrZsopSRioJbm1zB0gYQ16ljqWlc1NFKUNrXQSpVS+IHXxsTI4aVrGkmakhe5ULcrgUzE8ZLJeHoszzVNC9WA77vE8bKNicrZ2z+gKivKUsARUSciavNHDdM4bpJmszlVKV7o5VLewJoO/UGvnWrVOK5LmmcYugmaxnAwOo5zMXSDIs/bXyubluVySVFlrbzeFX9entE0DXmWk6ZpC18QqWBZSBC7oqasckxD4+SpTTY21gmDgDiOSZOM5TLhnRs3KauGXm+AaVscHB4SL1PQDcJIJty265KkmWyE8/YA9APCKMK2xTuYJAmWZeM47jHlu9eTcPciF793kZdYtotlmSTJHMNsM3zrmjRJyfIMyxRp8/7BHuPxPkVe0Lwn61CyHAMUGoeHY9I0I80yirIkCERmryoN3RBaZJrmjCcTTNPm9u1tdM3EdQPqGizT5fat26DkfuL7Lp1eB2jjJVSDhoaumZimRV2Jb1wzTQ4nY5FZmzZFWVAUJf3hiDCMyFoQhUJjsYiZzuai1pjOW0iFENaLouTM6S1ObJ6gLAvyPBXpTRRK5BRKZFNtprJtS1adeKtNut0uniuU77pQzOdjlKo5e/Y0/X6XppGh0+H48Hgo0ev1mM1mNDqYpkFRFCyXy/a9K1nkRV4Qx/FxbiMKulFXNhqmyc7dbYmFGA555JGHefrpp1lbXSVZCiGxqmqapsILPMIwwvM8ur0eaZ5z5uwZ7ty9C5r4YCzbZjqZYFs2aRt90e31sB2H8WTMdCKeuGS5pBNFdDtddu7usJjPULUMSySSSPH21TexHZP7HrjE4089RpwssFyLsi4E6lSr95ZC7doX+dy7AGdoG11Naz+vFE0r8ZPfdrT5/db/lGrar0XOmyOYmWo0FntzPvmh7+Ls5gVe/PKzrJ85h9vroNs2TSsZ/kv//V/h/D2X+P4f/EGWaYrtujRKUdUVji1pAe/56v+TXHVdk73nHP/tNr/H0sH2AdSOSkKFwECaho3NEzz11FM89MQTZEXJa6+8yp1b2wRBB8uw8F0frY0OA1offYXtOnzXd32c8xcl2kdrI0I0/ciL3YDeEMdTtrdv0+3KUKmuaubzCSdPnKA/6KMbOrP5gs3NUziOR5pJDu5iseDuzi5Q0W1jLnRdimqz9cYpJWRY0xQ5qW0ZgML3fEAsNqPRiGUi2dfrG+ssE4GtWJbFhfPnKYuGN167Tl2CbTrE85jhYEhZ1nQ7EWmWsrN7l/WNVcoqR2kNZVHQ6YZ4vsdsPuGll7+JZZk4roVj2WAYfOxjH2U4WuG//rN/lkDTOHPffRiaRlkr6qrh4fc9ynAwYjKZi0S9LKnLCh2dPK7YvrPDqTOn6Q9G6JrBrRvbfOj9H8Y1PVxLiLwvfvNFnnvheTZPrjJaH5BqFdt7d6i1lM4wIDvY4+TVMZd668xci+kPPM3aE09y48W3+OJvPMvA6eMom2SSscga7kxmWGsDzl8+T28Uce31V7h95W3IS+aLRathBdMQQqtliQ8vCHyWieR2Su2v6IQhmxsbmIaF5/h0wg511bC/v8/Ozl063YjLl+9ntDLk9TdeZ3fnkDfeeJsvffGL6KbLxUv3oxsOeV4TLxJ5H5QltmWi67C2NqA/iOgPelRNSZwsCDsBi3iBbsh7JUmk3jAMQ+xa/QFK1dy+fVu86aaJaoRkX1WVSH51gyxLMXSDWRwTBCHraxvUleLNN6+I1L8/RNfF1qObBp0oZDQaUCuTIi955reeYXwwkWVLDbqmM5lMmcexADiBqj6K4tHI0iWmrnjw8iUuXjxDUaZ8+ctfYnv3DmmeozSdbrdPGEYt5E8UiUopLl26xA/+0A/xiU9+kpe+8SI/+y9+Dtsy2TpzBsOyqFr7hOs6NHVDt9sV+04iG7svfOHzXLx4DysrIy5cuEDTnjXL5ZIwCltVlMbu3h7dTofbt2/x5JNP8vTTT6HrOnfu3CYIAjbW14k6HTRdInCKIpc65yjCyGh9wHJsv3ugt+oVvW18NU1rP9c2w5qOapSwX3Qd27ZJE7EYic/037+OJNRNyxuo6qqNNw04efIkjuty8sSmLHDyDF23pC53pCn74Ac/yG/91pdoasUiXuC5DvN4wiOPvq+1fTlUZYXtiKxeBrzS9NLeg4w2kk/TtDZSr8azLIrlklde+AYWBp7lMBoOMW2byWJO1tQYvsvu4QGdK1cY/OpXWaltimGP4U/8GMbqBtgumlYTZwm5oTAbC6vQaFSJaTtgmozbbF9V1Aw6Pco05Z/8w3/Iw488zIV7L2IHLrYObhxj/YvPUr/+OuXOLldHXZpz5zCsgLJsKJcxrmGh6oxlpnBsjzTJBAqaZti2w8HBmHixBDQcxxfrUaPQNIFNpVlKlhc4bWSjYzu4ro3nuZLakefMpzOyLEM3RTkiSzHreNF24sQmui5b9LIUgnyjGlHQ6hLZqLcDF+lLJGIvy3I8zycIIqqqJkkS4mXCfL6gKCtJj9B09g8O+c73/z7J+X3mhRcpK8m6ctvNjmlYkmN6MDmWcyxm+wSBx2hlhOc5ZIVIR6tamuCiqBBOk2z/bMekzMV7WVcFYeBy7txJBoOQqswpypwgkENew2y3yAFRFKIhT0pVCW6flnhsGjqu47SFnsTD3N3Z4erVt6mrkk63w/7+PlUtkTOGadIAWV5gOzYoxXA4kNxK1bTeZgEYOa5DWeTH0RaGoTOIPLZOnqTbEZDDkbE8yzL5GjQlDfXJE2xsrmOZOtevX6Oua/R2OuP7XvtrxWMAsi2O4wV1gwCzqpqmBQqoRprfIJBM3CSJsW2JJakqIbChQa0adEMnLwQwVFUSg9Ht9NA1g6ZqWCzmnDt/hnghUVBxvCSKOvJ8lSWO2+LSmxq/zUc2DVteA6bF4eEYMblLbpntWKxvrGEYcDg+ANUwmc+o61Y64fl0u13ieIljO6RpC9o6AioohevbBEFAEARyACqhOBstrEYDykJihXzPY21tBce18DyH/qAn0g1dJwpDrly5wmw2ZzGPmc0WrK9vsrF5gjvbt0kyAZGVVY3luFRVzXgs8TNxfFR86BSlNLR1JYZ/qw1Pn8/nlGWFYVh0uz2Wy6wNEi/o9wfYjvioHMek3+8QBhIAP53OGQ4GOLbFfDHBdW0Ggy6maVEWcoMpigo0g/HhhOvXb5KmmcCicoEhmKZFo6Ab9kmSjPliQZKkVFXN2toGpmmzu3vAbBbTjXpMJnPieInriLw7DAORYacJpike9yzLUc27tHTDsFikS1ZW1rBtW2K9dOP4DCjLiniZHn++aRRJmksUka5TliXxIqYoS05vnWJlNBIfcJG2kC+NqszRUcxnM+bzOSsrQ1ZWRtDKrbT2W9MU2XtTV+gYNE2J69r0ehG6Lu/9ZBkzGAxYWV2RJrTboSwLlCFMgiLP6XQiev0es9mUwWBIlmWUZYnjOAAcHhzw1S9/jdu3bjHo9zl16iSDQR/PcY5lQEpJYxnHMYZh4PkeK6uroIFpi8/m4j33EMcxtVIsl0tsx2E6m2JarZwoTTl58iSabpDlGXd3dlgZjUR9kOecOXOGdJkwnUzQNY26zFjGMWWVc3i4zz/9B/+MF156no987IM4ngWGQjOgViWu61AXbSHzngbvqFk7vo5o0EpJUUQbpdP++7Tjprb9/ns+VF1iGDpma23QdINaKZJlwcMXHuBD7/8wv/Zzv8gP/ec/ganA7HZIixzX97l69Ro/+VN/i//Tf/XnmMUxpu1Qt3RnwzyKmfqW1v13d2kaTSsfrEqJ8dCOtxm/nUsk4+9+be9+r24aom5XfPa6gem4vP/pD/DY+x5iNov52peewbQcTmycbK07hhSTmhSWlx+4zCe/+5PtWSPDmaPH2nFtHNehUQVX3n6TM2e22N29y9kzZxgNe7z+xqvM5jN6vR6BH/Lqa28yPpwxnswwTZvhaITteNR1TZ4tmM2m1HXFxvo6i/kc13NoGlFGgaQdqKahaSTCTtEmNbg+VVXT6XbZ2dkhjELCIOTFb7zIyZMnMS0Lx/bx7CGh12V/75CXvvkKVVXR63XJi5w3r7zBYNjDD11szyRO5vi+x3gicuXdvbvs7Mr9+pXXXuX01hb9bo80S7E9nz/06U9z5v7LXPva1/iFn/uXPPn4+9Ea8aqatssjDzzGZDrh6ttXOHvmLHmacvWtm6yN1njwoYdoGrh65Rof/+gn2BicoFhWuLZLVVa8+NKLDIcDgq7DG1df4yCdsXJyxK2d64S2zo0Xv8EPOluYW+ssI4/d//xj7H/5Gs/88heINi8QNRZ6rnDw2ZkXLNB44MNP4YY6r7z2PDs3rtIzHKqkYBZLXm5TtwPmMAKlWF1ZIcszRqMRvu/x0ksvs7q+it9SkIfDFZI4lcz4LCdexIxGI9Y31tk8sYGma1y/fh1dd6gqxbV3bhFGfaLOkDQt0XSLg4MxqpGs18cee5hTWyeoqpzeIGJ3b5cb71yj24vIy5z5YiYU49lEaopaYk4MU7ZStm1z7dp11tfXydJUcqyzDF0zCPwQ0xS7l1KKsNtnNptjmQ5h0GF1dZ2mUuzu7rO3t8/Gxgaa1nD9+hV0GtZPnOXzn/siN2/cxDQsmkrR1KKkyfOcTqeDHwaUlchGXdvl1s1bpMkCx9J59NHLDAYd7tx5h+Goz9nzZ7n+zjvs7Uu8TBhGhB0P2xY1oOtKvn1Zlni+xxNPPcWHP/IRfu7nfx7dNLj/8v3UldSNpmmQpmkLRayI4xjXden2eqhGmmLQsC3xnv5Pf+2vcXBwwEMPPXQ8WB2PxziOwyOPPorZbjVHo6FsUdv3jOM49Af9441woxryLJX7Wjs8kXPi6Hw/Guq9+6Ed/xr5MHRDsnQ1ef6qqpKc8qOG+dv+UyiBTLVqRV3XW5CSgWWJLShNE7rdrsQdFTV+4LOM53zPH/oUBwcHXH37Kkmasba2Sr/f5c/9+f8Sx7WZzycUeU6/PyBLU1mgaAhtupRBgTRk7fZSg7oucR0TC53xzi67t+8Quh6u5dA0DbWmUWlQAFduXmdlc53N117lu94ssYqM+tI96H/q+1BOgGG7lORkdYET+ZiFTt8MyesMN/CZLBbMl0tM08QzbQLbZf/OXf7GT/4/+dM/8V/gd0OUY1DP50xeeoUHPv88u9evk85j9h9/H9q5M2i6I/JwwyJwfMp6SVbq7VCjwPOEZ5PnObOZyKsdRyL/xJLyHtBVLqkC3W4Xx3GxLFE9FHmOqmv5aJrjuL7BoI9hiDw+CGXJaLZpKNvb2wIqa2ryLKMohS5vtE1zVQvgbDyZkKUFYRhRVQ2O7ZKXJQfjsdizghDblqVRXpSgG3z4qUd/fzS/z7/+GoZxVAQZ9HsDiryWHNp5guP4uI6P5yh6/R4nTpxgtDLCdV3qGtIkw7RskiRv1/fIBtF20FAs4ymqyYgim27Xo64LijJDQ8fzOlimKxspW8fzZCtk2SZB4BNGQes/EIiLbE1FGj2ZTYmTuA06N0myhKouQYNOr4tl22RFjm5amLZFrWq6kU8Y+JimINSLQoKhbVuK79l8Sq/X4eKF8+KBCDwG/Z54OjSIFwsc1+HUqRNMp2OUaugPegxXBly/flUC3YuMjY1NXMehLEX77zgOmqaJtNgS4l1ZFS3M4mgzqtPU8q3runQimf43qubEiQ3iOEY3dNma6DqaYZAWOfEyIY6XZLkQEW3LxrZcorDD2toay2VCkmQURclymaK3JLiykpxmvW06TVvybLOsEaR5rYiXEguiANux21BtgzRNODw8QDc0DMMBRLJtGIJa12g4PNgX2Z2p4/uy1TMMHdcTYrPv+Ti2RVUWIq80pNB2HBtd0+h2QjqdiE7Xp6iWQgl05OZVljVNo3E4nuHYPo0S+rDj+BwcziiqUgACeUnVwpsWi5jpfEGaFZRlxXwRt7mnss3vdALQdZIkZZkkZGmOZds4tstymVLXsIxTlILVlXXyVmIpUn5TNvOqod/v0+v1KMuSxXyGaRgYbZZhltfousV8viRLC+oabNsTUrJmUJTiC486XXw/pCp1Dg+nLBZLyrJhOFrDcQJu3brL4cGUJBGP8WIRY9sOSbIQkIZjEYaBBJ5HkXhxDAPTFO837fM5TxKcFnKgG1Iw1I140bO8aOWPZZtBqtAanbpsG/hc8udMU2e5jBkOB3Q6ImeczSctwT1gGS9YLOa4jnisTVOkXhpKUPt1RZmL9K8uSwGjxVMGgx5nz55mES/Y3d1hOBrR7/cZDkfEScx8MWc6m5DmhWRhG0LizluYnWoaojBE03QWiwUvffMlrjz/Il7Y5fz585w9cxpdB6t9b4dRgOs6lIXYB4bDIVVdE3YjGZzpkj8YRBGntrbY3tmRAVrr6cnzAtd1UI1EhVm2jdJgd3cXpRo836PIM4YD4RIc7u2RpkuqoqBIY4o8oapzaq3g1Ssv4gQG3/sDn8awIS0SfN+jaSQHXCgo7Ub3qEX7tk2nzNWPNr+6fL9p18Ka/N4jW8G3f9RNLjR8pUENCpNKaVDo/NFP/ShGYvCP/1//gI9/7w+jDzvkVSHUft3kf/rr/wt5VfPk0x+gVrJLrVpFkW0JrVXXf/ut6X/s0jSNuqqkQPgdN76g0aDTFpzvKS5108awbNK8pEID00IzbbKyoe8GnNg4yde+/jzra5syeESI/qppYyg8lw995EMC3ssFaCIxMxqgMAxIkiVpnki2ua5z5/Zt0iRjb/eAy5cfQNHw8isv8vXnniGMLM6e3+TK1VfJyiVbZ06RZAnTxZz33Xs/tuXwwvMvoqExHI7QlNaeyRqW2eY7N7L9b5Si0+myTJYYhikFeKMoihLTsAiCkNu3tllbPYGmTO7e2ScwemxtnqGpwMDg2tXrXL92i7KsRNa6dRo0aVgNwwCt4tad66ysDTh7/jSjtQE3bl1HtzT2xvucPneGTqdHUiY4YQiYZEnOwcGY+x95HN1yhQhtOxRZzsUL97J7MOHll68wn1Xs3tzhwfsfYjKdc7g35eT6Fo/d+yRVVtPx+5S5bFif++bX6fQidqwFN80J95oB1WSXeP82+t4uj/Y3CdyAf3zwFm8/eZHl6gmu/PRv0G861L0N1DQjTVKWtcWt0qZ/8SIXHryf228+x+zWNdx0ie8GNBiYllBr+71eG5vSFu5tkoPruuwf7POlL32J9fV1+r0egR+wv39AXVXoaNi2SLVNyyAMQzzf5872NocHh6ysncQ0fTrdAZ3uCo2yAJt4mQEGdV1hOzqnT29QFEs6fZ/5YkKWJ3S6EY1qSLOEsq7I8oyqrgnCQKCRpkTvRGGH01tb+J5L4LukyZIiT1kuF4S+j+sId0XXoCwykqLB9yPStEDTHOraIAz77O6MeevV1xmOBjxw/yV0avb37jCd1bz8zZehVtAISNI0TeIWVBkEkpIgtREUecZsPAFVcu7cCZ58//t4462XOZzuUVOSFRm9/oio0+eeS/djOQ66JefD0ebX9VySJMVybBbxEt00WN1Y55svf5PzF85TlzW+L8yKNE1wHLu1RomncmU0Oo788TwPxxaw1XA44KGHHqLT7WBaJmEYsru7y/nz5+gP+mjtAM0wIE1Tut2IZbzgX/z8zxFFIZubG7iejWWZKCUKwbouUdByGtozGzmvj7amxz/xno+yLAijCK1tZgUi6kqz862/9Pg+YFoGZVGQZgme5+K6MiBv2q+laqqWtyIcn9XVAYZpcPnyZZ599tk22UAjLzI+8IEn6PZC7u7codfrSK5yHHNwcMjf/Jt/gw9/+CNoreIBTRNIqSGwUgU0dYGpK7SyZO+dWzRxzp2rNwgsl26ni6lpmEA2m1HNY/7u//yTXP21nyN96w77msfsj32aq5dOUTgWvqYTaxnK0rEaHa+ysXSbqi7RHYfJYoHSdVDQ9QJGYcTn/+1nKfOMj3zXR9Adg0yvWK1q+NwzfMfLb9B0fMYP3s/ksQ8wWF3D1DUUBZEZ0tQNs/khteaSpTmNgrKomM9keVHXSlSS6KhGAGuaZogFsb1/uZ4nS6n2dev7PoahiYUhTeR80HVMW+rKsiyO/d6u61K0cZ1Hg22zjQfNi6oF21mAWEIX8ZLJZIpmCLTtiGuTZgVxmlIr8IMQTTdI0pxut49umHzHY79Poo6eefHFtuiRB6osSpGFFgWaZqAaKMqCplrIilzJ9KEoS958661Wny4SGL010w+HQ+q6anO9dDbWV1hbX8F1JDBZKY27OwccHkzRDQvTcnA92bhZlkW308V1bXkSNQ3LNNtJkWyBqqqmbmo2T2wSBD5RFGLbFnVV0elE5HlBvIxB03A9D8OyRBqZSRB73XpxqkpgSJZl0TQ1URhhWRZh60f1WpT6vCUAprlIUyeTieQDI9h2PxSQSKcTcerUKXTdIF7EaBoYhmyCTNNkZWWE69hCJM5zdN3E1EWiZhqmNL+6wWg0YjGfi9/Z1OX3uS6NatA0RM5mW+RFITevqkLTdKKWjq0aSJcJSsFkLLJW2xboQVU1Ei2kFP1eDzSBJtimyZ3tOyxmS5I0ZTqbtdIJaUiCIGB9fY26qY8lgrqhYxiSk2aaJk1dH/s7q6rC0MUvHPgBui450UrVxPES27JaT4OOZYofwTQMXMchikJcW6aqnm9jORLZciTXVY3GfBFTFhVNI5ti0PCC4Di7dzRawTAt9vf3WSyXpGnG6soqQRCQZhlue7Bk7fcD38NzPdJM/Bi27ZDnBXmWM50tqKuGNMnEtxtIMRIGofh5S5Gteq4LSuTdui40xaLIWcQxRVFh2z6O61I3rVKiUi0hsm7Bcvrxe6lpFOPDGfPFnCzPsW2HwXDIbDZnPpsThEH79adEYUgUBjR1Jb6uKDq+gVVVid2SPEFkVlUpG8Q4SZnPZm0mn05RlCL1VYqyFPm8puk0DTQKDDSJqHJsDB2GoyH9XhfTNqmqnMVizmQ6Js9SXM9t47YMbMcm6kSMRiuUldgrDENeD7Yl5GjJwJMBiWWZVGWB67n0e30eeOABul0ho+Z5wa2btzgcjyXqQsnwSDWSX11XDWEYEQQB4/GUL37xi8zGEzphh3seeB+nt87Q7/UJQ7FLHP19SjVMxq08WoMkSfGDAMdzqJoa23bodDqcv3CBw/Ehs/mMqpU7Z1mKZYnUGmBtbZ3FYo5CkSRLAj8ATdHUDWdOn2a5WHCwt0eaJmTLJUW+xA9cTMvA9Szuf/ASH//kxxisdEGXnMW8yI5VMO82v8hz9O4PvvU6qpGUTPjVUT6k/I62ApJvNe1dybRuKOpGEZgOVSnKnLKoefDi+zASxd7bt/jP/uSPo8qS1BYiuuu6fP43f5P/+1/6y/z4T/wEju9T1jVKk6ZL7h2KuhYYmNHeK347l1KyQdbaLl0pOWeqlhegjrbK/6HH4v/v1Uqev606rBtFfdRUt/JQ25G8bj0r+Ht/5++QJSn3XLhIWUgCwFFxqlCcu3COJ9//JIfjQxkEtJEiRxP7RjW4rsPhwT6e6/Dcs8/xxBNPsLG+wWSSEC/ae8DqkJXVAbpRs71zE0VBr98l8D3Gkwm9fg+j0VjES9bW1+l0urz66ussFjG6buJ5AZ7nkxcVTQ2mKVEs6LrAftIU2q/P932iKOLatWusra3TiTpMJlP29w64ePY8+/u7XL16hac/8BTnzp8jy1LCMMK0xG+qGxZFXqNrJnmeUJUVvf6gVWJUXLhwD7du36Lb7fHmW2/x1tW32Nw8IdC6SiMajrj34Yd47guf56/99/8dH/vEx7BcC93SqJuK++69zL2X7mfUX+FTn/gEJ0+e4szZs9x77/3cd8/9lFWFhS2y6KLAcnT8nssbb7/BNBvjOeAZOuMrV1h/Z8ITm5c42bhcyeeoi+fobmzx7Oeepy5Myk7AdFaiqhJlGBwWDav3P8zTH/4Qt29c4e6rz7HWCQgsgzgt0B0f37XJ0oRerys5pLVsy5paYgMn0wme53H58mU63Y5kuKcZhweHREGHThRx851b1HXFpUuXjuPTbr5zky9+8Yv82q98DsN2GY5GaLpFVUOel5SVxJ/UdcnmiTVsW+L0TmyuYTsWruPI+V/X5IXIK4u8YDAYYts2SikaJR70IivlrK5rZrMZpmlQtd7klZURge8ThSG2Zcrr3nFZxkss0zpWPeRZxsbmOucunOON11/h5s1rkrrhu7xx5TZVG6uklAwhq6rC9SVbt6pKiiLDsS0aVbO/t4emFH5g84EPPMGbb73C3/8Hf49Tp04KnFU3OH/+EmvrJ1hZWcM0TRxf/s1oMrhMlgmaLq9xq82yjzodLl26l6IshdcQhpJdHISgIEtTGf5bFrZts1gs8FyxRP3SZz7DqVOn2jo0aKMFHW7fvo3j2KyurqJpkOetSrIqsSyLNE0JgoC1tXVWRlLbOa6D49h4rQIvDALqSiSpVSWANcsSYjOthUV8soYMs9pfJ49dhWVKhJr4uN+zRZbvHJ9wR/cFrd0Um5bJeDJhb3+PIPDbIamoq1zXoa4aoijk4sWL7O3t8+abb2KYQr/u9Tt88INPkxcpUUe81kYrk486EY888ogo/hA7TVMLbPWob0DTKKkwQotlkvDWm1eoqor98RjTtvECnyReYGsadlXzq//qF7n+4gs8dtLnwtkH2DEtzB/4LrKVAbZpYxcVuaqEdp7KfSyrRblWo4jTBMsWRWjPD9jd3uZXf+kzfOxjHxHQmKGI05jFc99g/JWvcnEZc20Q4j79BPNL9+PqOpauUTclRVoznkyoqpSylmzqPM+YL+bM5zFlWcl7rFV2Sg/T2vsqee/qhvQ/6JJIYZqyeV8u49YuFWC3vcpg0CfNUpJEtsqLeEG8WDCeTHBdjxObm2L3ahRxvMQwZfnQNI1sg4ucLMvRdJ0oiiTm1BVYZZIklI1Y5ZpGMZ3NmM8WBIHUlo8/eOn3R/P75s1bZHlGvFjS6/VIkpTFPG4R3JI9aBgGqITV1RVs26IoSw4ODjk8HLOYL1BKpg5KKdmWhCF1VRL4Lo5jUjcFaRJjmiZR2CGOU8bjOUlakizF55gXCbu7OzRNQ6/fkxf93j6L+bxtfOTgWMZLIeaZOmEUUhYSAG9bJnUj07lOt4PruvLC1nRm8xnjwzHz2YQ4XpClEk/jBx5mi3x3Hfe4WbUsk/H4kPnhAXG8lA2frhPHS+5s3+HsubPMFwsm0wmu52LoGqPRCBqFaZjiL7VsfD/Asiw8zyMvCgn2XhE4kuu69Lp9Kbc0jTCIjovRqqoYH47bKCSbxUJko+sb62iGxjJNpWjyPfl6bYe8KNCU1voqcpJlSrJM5AAyTdI0pyorNE3ojmEYYrsOi8WC+XxOXuTkeYbjBNR105Lg5GvzfZ9TW6fkcZkcslgsWMQLxuNDDMPFdTzxSGuabHA16Pe7HBwc0B8M0NC4c+s2hmmwtr4mOc5lSZFnhIGPZZroGhwcHLBYzI+lo7quY9kGhqXh2JIvW5Y1rhugaeIZmkxnpFmO7QjMyfd95vMpnU6PTqfL7v6ebG6rmtFoRaQglchGvVZulqYJtm0TRtHxQazaTcn1GzcI/KBtbjSW7fvDdhzJyq1y7u7cwjIt+v2exFUkklXoOg5FLtC2qqrpdHrUtWIynmCaDrbliB+7rDAME70Nd6/qSgY4cSI+sTBkdXWNqqxZLpfQxi3Au9m3eZETdWTb67oiW64qASrduPEOnuuysbHBeDxmGcsAaDpfEMcxg+EA13FRQN7KlGzbYZkkx7YG0zQln7WuGI0GDAZ9LNOQgz/PKKuSKArEmuC5dHsddA0GvT6rKyvous7e3h5NXdPr9wkCn93dXbbvbB+D6jzXJV7O2dzY4IknniAMQs6dPYdpWWxvb2NZNgcHh8TLJZ1uhOO6dDq9tskXiFAYRmRpxv7+PidPnGR9dZ1TW6dpGoVpWbz12ht0Ox1OnjpJWRVomjT0R02ZZGrmNI1s8RtEZmTZFu97+CHmiwW7e7vyHJjij2saiQbIi4IwEO/36uoat27dOs43L8uC1ZUVNBTbd+6QJUvyLCNZLvEcA01X/Py//Dm+/NUv8fQH3899l+8hLWKJ6EK8YNJStYWLJuWLfCPnxlFh8+438vNC1GybXq31B79neaC1LAH5vCLNYoIwoJgnQtQ2PHZ2D/i+P/j9/Pw//ll+8Z/9HH/o+38Ivd9loQpM02T77jY//CN/mCff/xTvf/ppagVl1aC3Obby9Uox9jtpfLW22T0qxmg3G3lRUDdynzr6J8nf9du9pPl9tywU6afShI5d1zWNBkEU0ihQquHqS6/w+S9+kUsXLwmVt33/am3cVJrnfPKTn8Ros9zfS7Y3TIGXoAkkbnfvLm9fuUInijh37jzXrl7HsXrcf99lVlYG/MqvfgY/sAgik3PnT7Gze5M7d25zcDhmbX2NwWBAHpe8+eZbnD17jsFgyNtvX+XSpXu5evU6L7/yKromAyfLdJjNYtA16kYgcnXdFsi6LgPLIKTX69Pr9kiWKYcHY86cPottaLz22is88MBl/MDn5q1b9Lp9HnzfQ9y+fZsvP/NVHMfj9NY58qwkLyQar9uVe3rTguiWiUDQ1tbWSbOU5154nlopts7cR2aA3TScunie7/mB7+Wtl1/kr/3Vv8x3fsfTWI7LIskZ9keMBpsMOiFRFOEFPo7jgQITC10ZWJaNDjR6TWcQsj/b4+VXn2N/5ybXb1+nfOsG/q99k9GNMedPXeSFqES7cJ67dyZsf/0qN3WwV0dYU8DUyaoa/+QW3/m9P8zd3R3eeOE5nPkukaWjq5p5WrBsFNl8xmg4pBNG2LaN57rM5zNmsxmdboemqXFchyRNmM9nBH7I/t4+w/6QbqdLGIT0el3uu/c+ojCkrEp2dvf4xje+yRc/9zlWT53j0qXLrKyuk+c1mmGhm+L7W8QLiYczoNsNuHTpItPpoZBmlSLJUk6fOcOprdNceesKmi73zDzLQQPLbpcPlsdiMcdxHA4P97FbTodjSz0TBgGWJTClPE0pGoVju/S6Pcqqbu+BFstEwDxra0Nm0wOee/ZrLJdzND2UTZ4pMEepU4zjJkDTIAg8ilKGqjQ1dVXy1FOPY5iK//F/+Et86MMfZG19FS/wOXnqNGHYw/MiLNPBdmwMW+o50zAEllhL4a+1ObamJVLjqpYNaSfq8JM/+ZP8zN/9GbrdLpcvX0bXdQyt5YG0G1+3BWE++sij8lw6DlmW4XseddPw7HPPUhQFJ06eIArDVsGnACFQm6bBchmzsjLCcWzKqqQThXzta1+jqkq2tk6RJAnr6+t4rhB8szyjbM86GRg0GC3cUc5EyWbXdNmmyiDw3YNebwn7mtYqY46GiMhxV7a2NNM08TyXQb9//H5VTUNT15KDW4oH+uLFe3j+uee5u7ODaRqEoc87N69z4eLZ48bXtsVKGEURaZoRBL54UBuxNRqGgK6MNi+4qWtwdWoH3n77qhCmNYOVtTU63Q7T2YQiS6jimL0rV3n961/jz/7If8b7Lg55J1esPvo42w+co9FNfC/ATFN0X9RcQWmgDJPS0OiFEdPZDEyDoipxbZumKJiNx3zxN36djY1Vom6E5ZikWUL9jZc5WzVo125QfvBRrEcf5XDtFMZiSZHE5CpH0xyKqiRPYvJax/MEbHk4HreQ064Ml5o2W1hB3NZhosSUWkSWiBroGkmyRNc1ZrMplqlz8sSmRJ8GAqxaxksMQ8ChjuMQRh18zycMQ65evUae5wAtBFLYFTIkblBIpKahG+0yTKNpxPu7XCbUSsDBVaNIElGHTCYTdM3gO598+PdM8/vbryTecx0eHqIaRZolHB7uYVk6jmNgWoBeUaucqkpwHEugUq4n2+CiIgg6+H6EhmyIaYE7ZSlEQ8M2cH1b/uzJmCQpmM0KppOSsrRRyiLNhDosMuqaeLnkzp1ttre3yTLZ/PZ7PUajEaYpOWqNUjiWja4J/VlTDVWRo6ma6XRMvJhTZClNXaHREC/mLOMFpi4yV9sS/25TC9lQNQ1FIV6Loki4c+cWO3fvsDM95CCekVQFyyIjKTIcz+Puzi5lWeDYNrqCbJkw3tvn4PCQw/GEZbwkzwvSNBPJcSlEtSwVuJVSoBsmhq6hqYYsSWhqgWyBUKzRNNk8uS7T+YJ5HAvZTzdQQFYUsg03DFzPo9ft47gemqYLPCpJZeJj2BR5zTJOyYuKLMupa4Xr+cxnksFqt57ITqeL61sEoYvtmjSqxnZsVlbX6HR6xHHKZLxgOl1SlTq2HbG/N2UxT5lNYlDIYa0aDvb3WFsboWuKIhOgw2K2YH93n6ZqaKqane273N3epshzPNemE/msjgZEoQeqhKZENRUKhdNmbZqWg6ZbNI1OmlU0GDhegOVK5u5suUDVMJ/Nufr2VbIkJYpCoigkS5ekyZJet4Nrm2jU6JrCNGCxWJIXFZbl4LoBtu1i2Q5h2MFxZWOiGxaeF1JWDXs7+yxmMePDMaPhiH6/S7yYs33nDvEipioqxodTxgcz8rTGc0NM26KqarK8YBHHHI7HJEkqN2jLOs731XWTqmnIqwSl13iBQ9kU7OztMJ1PJSZJb4AK1zUw7QbTrHGdI9KyJsCCRcJ4PEPTDLrd/vFwIIw86qZg0I04ubmOrhpUU+JYBlEYoAOWZeC54rt2Xbm563pBr+cSRQ6WDVWVkGYLFBVoNZoBXuDhhz6mZeGHIQ1QNQ21kg2aZdukaUqjkGKp18O2bN65/g6T8YSNtVV6vS4o6PeGzGcJzz/7TSbjJZ7XxTJ9NM1E0yx8vyPyIcNmOpkxPpyiYeA5AVHQZTFb4tg+k4M579y4Q5U3rAxHRFGIampMw8T35NwpSxmu6e1Q4fj5cB3s9rVnOw53trcFVNEOqcpW9kz7Y8cRJUlV11S1ZDjrusAqojBgb/cus+lYziZVY+oahgZ7u3d5++oVaGBtc0RSLmi0qv2ogQZNSZbt0ZAMjmqbo02jNK/v/uBbf/5brrbXle9+a7PoeIFYCSwHE4fxrQMePX2ZNavPf/MX/jt+6n/739C7IUm2wGwjN/7+P/onvHP1Gt/1B/8gtaahNB25xb57/U5a0qPrvX+OFBGSE9+0PijaP1+az9/J39Q2upq0wO9+FlDt499UmFqDqTX4jsU3X3ierVMn6fU7KFVjWWYrJddZppLxvLa+QVVDo3SqSlFXoqooirKNvMg52N9nNlkwmyy4fO9D2EbAbJxyYu0iltZhvL/EUA4PPfAoWZpz48Y1Hnjwfi7de44bN9/k6o3X0K2Snf1brKwPMBy4cu0NVjdG2K7DxUuXMC2beZxw89ZdlkmJ63dBs2mUTprm8jrWwNDlo65yNBohsBsGvU4P3/HZn2zTG4a4nklVVlAbrI1OksWKjrPOH/mhH6eKbT77v/8m5cIiNDcw6g6WirD1iG40YDqdcTg+wHI15tkYnJr+esQXv/o5/vbP/31u53ssjZzFfAfsBlwdL7DRtRqbmqHnY2zvY989AAUKHZSB1ujoykBTuiQP5CLfr1TO9vQWtyfv8IHL9/EnLj7On7/8QT7+1UO+860C441dfv4XfoH89GkCNeBLn32WXPc52ztJp/Fww4i5ZrOrW5x86CFMEm7feB0/ntGpLbSFok4MlO6yTHM0TeF7LqqRaLg8z9jf3+PE5gZvvvmGNDxFTpokuK6LpmkMhkNsx0I3FLoBvW7E1tYmtmsxPjzEtm2+/OWvYlkeDzz4MF4QskwTGhpMW8d2NBzXoD+ISLMllmURhV3m85Ru2KUXdtGVwjVdfCfE1FzuvfQgluFT5IpONMA0XDRMDg4mgGJjY4PFYkYn8jmxuU4QOAS+jW0pfN9Ep0RTOZbZQDlFV3PCQNHvGdhOheHUOL6B5VrEacr5i/fx2BMf4JWX38a3DTq+g6ZKwtDB9QyqJkc3axpyNKMiL2PKIsbQK3xX59zZDU6cWOVrX3uGhx59jHvvfwAMh9HqBoOVNWzXwfNdGZjrSgp7rbX0tYNA+VZrGzrZUOvtj23L4if+zJ/h4x/7GP/rX/9f+NVf+RU6UQen9TqHoXBK0kQSNuaLGQrFwf5+y3GJKYqcj3/8YzzxxOMYhs4yWR5n5SollgKlIIo6xPFSiNa6DLyDUOCmuq7heQ6GoQhDl/X1ESsrfWzbQKPGMBS2LWyMPE9pmhpUg+NY71GdfNt19Ak5JI8fE8Ow2vpdIZBrySs2DJOmkdxbw5Bkl2UcY9s6dZMCDbfvbOPYLqZpcvrMSf7wj/4A3Z6PptWYpoZqpCkrCmEKNY0iy7JjSblIcGXg1rTwVr/RMXbmJDd3MfIGx3NJ9ZpDcha+Ym5nhJshb15/i+/+4GM8eGGNOjH5OhWvP3qeuWmz2Tj05xl21RDioxaKpjEpjJqmozBdmzTPcDQdLS1wNY04mXPl5tvokc361hrrox5eWWDtj/mhe8/xB3/gU2Q//EkOPvA4b613KK0SCzAbiEyXxlY0tiKvJKkmTSUTvmkawjDAcYTzIADYBk3XZJMPQINhaFJzeTZB6OHYZhufucSyRPnjh1K35XmGZdmiFLRsqVEdj16nz9bWGeoappMFaVIIZ0az5E6sgWHJ4FUBTSMNm6YbmKaFppvUtaKqFbYtEZxFLmqmTtjBd/02Zun3zvW7an7v3r3LeDwmDMKWeuu00ynxcJqG0cordLIsYz6fkyTJcWxHEEiGpWEY2I5IA6Mowvd9ilzIlq7r4nkSzbOzs8N4fCir9VYCZjk2nu8TdTpYlsX+/h7TyRTXceh2u3S6XYkvqhvCKCTwBYQQL2JUW6hato3jCqV4uVxSt3EXSglJ2TCkaRRYTpcsS9nfP2i3PLVIADSNIi8YH47RdV1ys5RiNpszmUwpixLXccmyFIBuRyRKuqFLM3NwyP7+PgcHBxweHnJ4eMhkPGF/bx+lFMsk4dq16+zt7bGM4xaqJMCq5XIJrRxEAqtN+v1+Kz/XCIKAvf090hYdb9s2RV5QliV6C+xSjeSKKaWIoojBYMByuZSImSLHsmxc12M4HDKfz9jf32e5TIiiiDAIUKphuVyi6bpsAltAjm1b7O3tcvv2bepaHkt5fRjyeI0n3L5zmyRJyfOMyXjMYrFg0JeNouu5rK+t47dQqKqFSBiG+JmapmZvb49up8va+ppkC9siKy+rkvH4kDiOadrIpe0729y9e5ckTfFcl+FwgGobksViIYeMpotPWjfkJqgb3L51m2UsROC6rlsPnjy+SjUky6Vk0GpQFgXjw0P8IMA0zeNtsdHGNOmGbBaqWuK/wlAAIEdNVN00zKYz8iLHbnOW44U85yJNE+nJkexea7e5QRiKx8v1GI1GnDp1ktFohFLSXB1toMtShkZBGLCyMmojxyqc9r1W17Vk/ipFmqZomsaNG9dl8xKEhGGE4zrHE7w8yymKAr2dwqKgriqyLDt+DUZRxL333sfa2hq6puH5PvYRvEcX0mSRF8ymUw4PD9k/OCCOY2azGcvlEs/zKMuSsqwoC8nFXd/YoGnJt03dcO7cWcIgRNNliv3yyy8znc7odjv0ul2msynXb9zg4OCArM1rfuGFF/jyr/86r776KvPZDMOQrMWjCTMabG5uEEYRFy9e/JZJvWHKVk4+BORlWhZBKPKswA9QSjEcDbnxzg2KosCxHaqqpGm9+pZlsVwuCdrXShRFXL9+ncAPqFpZrutJ8XNweNjK9+tWCiUFwJf+3b+jTuDyw/cTdSLxsEplLwW+kqHZcXPbXkefUt9W9HzLt+2fwXED+t7m7tu+3xZHs9lUzv12OPjd3/3d/Pq//bc0eUbnxAloG39Ng9l0xt/+23+bD3z0o5w8eVLeKxoiAf5Pdb3n3y03bsn0bd6z9T16Ho+23/+pLssS2q3eqn90XYAmb7zxOufOnsWxHQGXNY34qzV5iJ9++ml03cC2Ja2gaRqaNo+4KkvKQiLe+v0+SskGOM9zptMZmxsbDAZ9dF1nf3+fRx97jLevXiUMQ5JkydW3rxL4Ht/zPd+D53l8/nOfYzyZsHV6C8e2mU5nnDx5EqUaXn3tNR5++GEuX77Mcrnka1/7GuPxGKUUequWEAmsNMGGoUvW+FjyZE3DkMiYsiBLU86cOUOWCTV/MBjI/bSNqDvamHW6HV566SW++c1vsnP3LlVViZSzrrl58yaGYbC6ukqaisKoLEsuX75MmiT8jb/xN5jOpkSDIaQplx98kL/+0z9NGAT8rz/909DUaIM+v/Sv/hUcvTSOXx/vvk6yLEczDOqm5itf+Qqapgk0b2WFZ555ht2dXcIg4HB8yPnz51ldXeWZZ55pY2sa/MBvh1taC+xb4cSJE7z44ouoRh3nl2d5Tp7nWJZJGEWMhqM2rk4GiGLH6rC3v88rL79MURRkWS4KBiVpGUcbIMdx6ff7dHtdqkokmltbW/zGr/8G+7u7bJ09y2AwII4XwhNAGgyzvYdcunSJxx9/HNMyWSxitu9sg6axiBct0yPjrbeu8NJLL5FnOefOnUPTNOaLBQcHB8xmMyzTxLIsDg4OUErR6/XJ8gzf8+W8RFIxkiRB03Qc22ZjY4N+v08YhqytrbO+sUEUhQL+ahpcxyVeLNB1nfc/9RQ7d+/y9ttvMxqNODw4EEK2pkksTqs2mownRJ2I8xcuEEYhGxsbGIbBiy9+g+/4jg+09UPAYDCQe74u8YemKfTco/NLwHNSExi6/PjojLBaGrRpmiwWC6Kow5/8k3+Kv/jX/hr/4B/8Qz7/+c8ThhHD4ahNM5HHRpqOkNFoxPkL51FK8Vf/h7/aqhUXkkyQpBR5gYaAytw20aCqSrrdLpomkVeO61LXFZcvXxbPPIper9fWdQJHGo1WOHvuLL1+j6IQi5ShG+ILNwyKFrB0fNS/+7/2ku+/d0CotewF0zQFsGSLZD1t4VRN0zBfLJjOptitTLwsS4bDEbPZjLIoRfGIxpkzZ/jgBz9IFEUEYUhRCBOkat/vaZqSphKp4/s+CkSyfQxAFAK0rutcuXKFJE0Jw0DSY1qlY9M0OI7L4XjMndu3efjhh1FKMZvNGI1W2udZtvRHEC2pjw2cdsHjOI5YPJSiLMpj2FhRlFy9dpXhoM/Jk6fa7Fypfzc3Nwl6PS4/9DC2ZWFaJpYtG/uqtVAKpEzheaIgHY/HJElCr9tF0zTipdRiZgukOvpadF1Ha+2eR68t1/UIQ1nYaJrGysoK/f7g+Dmu6xpd1zlxYhPP8ygKiVer2nptf38fx3EkvjZLj1/fR8/70YDWbKX8R0A2pRR1++9J04QsFbid7weipLUs7ty5c/yK+r1w/a5kz7/yhd8kCHxGo4FEElGjGxq2beD5DoNBl+GoS+g75HnGYhEDGqZp07RejSIv0U2DshA4QNPUhN2QrJDIE8dxsGyHurSIF4oiN0gzmTBYjsVgpSfZYc27JLThQDLa6rphPptx69Yt6kqedKf1hTq2KZ6GqhC/VtNQVyWrK6v4nkdVVUwn01Y+oWNbNmfOnBFfRFkAko1lWzadKJIiRpfJV6/Xwwp9dMembBp000RpBmVdtwe+w4mNTTH0z+ZUeYnj+6A00lQiYppa4QcBqkEK66oiWS5RSt74tmlSVgUSISBI9KqqjocNCkVR5gyGAzRdwEJlC/VyXEdkO21BVZUVGiKnzrMCVSvyLG+J0iV66y3O8gLDEBqh0aLto05EEIh/VDc1dF0Rhu0wxLKZzmYs5kvieMnmiS2isEtVNcRxioZF04Chi9RjMZ8Rxwu2Tp1kOp0cR1llqeTc5pnE27iOy7mzZwSN324zO50Qt52KL+YzDEO+vmWaydbVDYnjnPF4Tt3IYxhEIYqGrEgpqgzXd7Ebnel02g5udDqdCMcWD45tmaRpgqZqiYLQFKgGw/JRCqaTKQcHh+zuyWCgaRS2ZdMfjFCNxmQyQykNHQNd09ncXMVx5EAHhe+FoDR2tveYz2J63T7DwQqu52LaJstkSZrlrSy5wveD1ufjUDcScdWoBss2cXyJJUFTaDptZIaBUhWeZ2FYsLrSY3WtT14k1LVknSrVkGU5i/kC07QYDob0+732cBZvkW2bpMsEyzAosgwNRVEUTMaT1psn9MEjSqPnumysBfT7IUWxRFERhC5ptiQIfVzPxfM90BHCtm1h6AaDoVCOpRFekqTSsCukyarbm4zv++iGSZYlbKyfYHI44/nnXmJ/b0IcZxiGy/Vr73DjnVugGdzZ3ubNl17h5Vdfx3d9zt93mXPnLogffB6zjFNs2yVNCuJFgusGApoopUj1fR/V1CyXMaDE/+/Y0BIzXdfD8zwMRwZr6+vr7O3vo2makG8dF0PXWyicTEg3NzfRdYPJZMp0NiUIQpZJjKZpnD93jv39PeL5nLosqEs5s4o8586t63zhi5/D8W3+6J/6ESxXA7Oh0SoU4hMEyaCF9zZ3rf+r/dHxZ48aYekKvqVflnn/u43ukVROe0/DqBkWpmkDJvms4Ps+9n2sRhtcf/ENhqub2L5D5VtojoWv6/zMz/w9rr1zk//LX/yL8l41LfKyxG5BM+/+3bTS4qMf/fYv7T1e36IoZLjxnj9N096N0fjtXApQmt5GOrz7KOlAU5cEnkNTFVhag6nDz/5//hnFcs7K6gizBbc5lhQ2TaP4xCe/m/c99DCzxRLbcalqhaGL9/7I3qDpGmYbo7R1aouV4RpZWnB3e4+V0TqObTKfTXFtj/vvfR95Cjvbc1ZHZzC0DuPDJfEixXN9RisD4viA7Z3rbO/epFIZDQW37tykakrWNlZBh2WacPbcWRbxgp27O+Tt/cBo7T+2I8MYpWo0VLt9kGGvamq8SGKrdN1iNosZDlapa8VynnLPhXuoi4rD3X0eeeBBHnnwEfrhGtu3D3ntlTfZ3zskTTL6wx6nTp0gSROC0EUhqpGiSvFCxcZGly//1hfIlwlBt48X9SnLGs10aeKYk90uX/qbP8n2r3+W9/3xP4rSeHdQBOiN+DqDKCTNY9648Qrzekz/RIcsW/DMP/+XfPxvfZUTmUbV1Fz7n3+E7E98kn93Z487v/oaQ2vEfJqgiorFwYS34wmnHnmCRz/wId555zZ7b71KX6VYyZS8rlGGg+ZEGJpNx7UxzRrP89Bbr2maJsymU4o85/Tp09R1jeu1NrGqJPADoigiz3JuvnODixcuEAYyODMti5/95/9ffv3XfoMgCHniyaeoNJv5Yi7b3W5EmsUoVaKbijNnT/E9n/4UL7/0MocHE4KgI+q0ZIFpOKgafK9DU+u89cZVXMcnni/ZvbsnDb0n3uRvvPg8myc26EQhb195k9l0TLcTSY3XVCxmM+J4jm0Z2JbB6kpIr+vi2BqWo9BMhe2aoNVE3VCiNJVGllV4XocL57aI5xNeefVlNk5s4AceZVNQVBl1U2AYitGww8kT63Q7AY6pEYUuv/TL/4ZON2JtY4PZfMnZ8xeJOgOqSmoo0xLmyBE41Whly8cfhjTAdttsOI4j3zdMykIiP1GK0WjE448/xi/+wi/wmX/9r7lw6R6Gg4E8Pq09RqkG3ZA0hdFoyKOPPEoURdTNUZ6vhmkaTCcTbt26Sb8/wDBMHNthOpvJ4qiNpWnaZY1lSQNU1zXvvHODPM8YDvuASCujMGhJ0TJQKwqJd9PbJJSqkvOQ/9gJe9QAtd9WNRi60cJPZdGllLBBNF3D9yRzmpYXkRcxn/jEx/nqV55nucwpipLNzTWe/o7HWcQT6jqnquRMaWqNwHe5efMmmqaxsbGBahri5RLP9dDaiCXVNr2GYWBlBbdefJVQs3nj5dfpDYc4kY+hazRNipMveeWzv8ZgN+bxouLJE6d4udLRnvwAjjugpzw8LZevwzVIZjDoDNGigKJc4BoVt+7sY9sWZbwkclwsQ+ONt9/g2p0bPPnBJ9lYHZCPDzHiJd205HIEWTbj14yAyWAd3ADfh7QsxdJSwU58SJYnaI3NYhFT1xW9fg/XdSnKgrqWxUW328H3faqqZLlckhcZioZGVfLaNHUM08A0Rdrueg5h6FIWOU2VY+hQ1SXra5vkRclkPGMymRIvBHo7PpTv53lJGEQYuomuW9ie3Ta4Mlgqq7plNIiKN8kKmhrKskKh49gCQq0KSexZzBdo6Lz1xpv8sR/9/t8zsuffVfP7/KtvkCRLydbyhabs+5Iv5bgWjmtjWwYGoleva5nA1I1MLKWR01lbkwI/ikL8wCPJEgxLKKOabsgDW5jEC0Wa1JS11uZzKwajDqujEY4jmaCu7bbNQNvAVeJzONqYrK9v4NoOhg6u4zCZjKnLUmiwgwFWS/BdxDFpmgnAIwiJoi69Xo/pZCJTJNsmyzIcR3JdsyxDKZnGKaWobQPb8wjCCMtx282vh+t6nNnaIlkumU9nrI5WiMKIvJEsOgDTtLAsh06ni2GID7QqKzzPwzRN8jzHNnUaJcV/VUl+LGg4zrvUNs9zMS2T/f09TNvEccWLmR3l4xY5ZVFy+/YdLMMiijrQHmhlWR0ThIXmKVu6JElkg+w6GK1HNwzFK+qHEo3h+T6u65AXJTdv3gY06kqe/yRJybISlI6uWWhKo9/vYtsGWZYQhT6e58nmOi9FdtvpkSzF93E0Ybp8+T4sUydJEwydNnc1g/bnPcchKwt006EsKrK0pKogXuZouoltO/iBT5ouMUyo6lxIx5ZLFIZSgBiGULYNg7zI6XRCTENn0O+hKZH1GYbGbC4wpdl8RhzHVO20fm1tXaRA+lEUkdCwXcfH9wLi5ZS19QH9Xo+qLFjGGZPJnHSZ4/vim+tEXcq6ZJnHTKYz8izHME0c22Vz84R4nVoFgEwMl1R1hRcISELXpRT3PJdFPMeydU6eXGc47FBVGd2ej1IVi3nObDYjWUpmY54XWKbF1tYWoHBsk06nw2g0pKpKOkGEbZuYunii0iRttxUyTUzb7EeAtdVVVkY2ZZmxTGL0Nl/XMGQYVTeNSLhaz7tS4jXVkIibbq+HZcv0VTcMNjdP0Im6Ip3UNNbW1rlw4SKdMGRnZ4/dnX3m84RlnOF6IZPxjMViiR+EHOwfkGYZW+fOc+meS/h+INFTukEcL/H9kMlkyt7eIY7t4Dged27fZTRcoRd59HodqrqiKPKWNqkL9K2lsvuBgMk838fxHU6eEg+W1sbqlFXFaGXEdDoFJOd3dW1VprjArVu3WVtfa/MbG86eOYNpGLz99hWKPKUsClRdy+YZjc/9+q+zP97jo9/1HTz5HY+BWaP0hlqVRx0vKNCUNGQc0ZKP6/0jirPWtnG82wCq9/SCbbPb9nXvNsCt9I/2t9doVBU0jUbf6/EHHv8wv/r3/9984nt+EG/QR0UuiypHt0zMJOPP/YW/wJ//i/8ttuNQ1Y00d609470lWPvXvudH/8ev43a2bdLLUgrVo2m2drTxVe8CXH47l0iexecrj4w8GAJmKdFVA02Faxv8+r/9LJ//1c/w4OX7UY0ULY2qMVr1w8rqKn/oe7+PLM8FmNUodN2kLqXIA4naA9lQOI5DkZeYps3qyjorwzWmkznXrr/M3t5dnn7qQ4wPl0T+GiZ91lcvcu89j7OMCx584H10ux2eeea3WF33uO+B88zmh/zG5z5Lt98h6gQ0qmZ3f4eV1SGzxYzNEyeIOgHzeYyGzvadbebxnNNbpwgDvy1ehd4qVHahsdZ1BbZJ3UBVKcKwi++FVGXNbDpl0O+iqoo8XTLoRQSexxuv3uHRh5/k8ccfZzadcXfnDmfOnWI4HJKkC4lhKnN0A6AhcguMasGJlU3eePMdfvGXf4No5RSnz5yjKmFrdcRn/+pf5qv//J9x2VCc/omfaG+5UvQrFLrSMXSNZbzADx2eeeE3wa+pzRzrnQPu+foOXL/LC2uK6z/9Y/gffZKstnjrZ79M1VslRsOc5LzDAhU4hBe2+ODHvp9pkvLiF56hGx+Q7N/CsWqWtkdjOhhuiF7U+FVJYRT0ej0818Fs8+4H/X6rVlsQdSI0DcqqRG/JylEYcd+9l7h0zz3UVUkYCnBpsYj5R//4nzAfTxmtbfDg+x5iusxJ05QwCrAsg4PJPmg1cTzjnXdu8MILLzAZT8nSip27+ySLGVHgiry9agiDLtvbe5w4sUVV1mRpjuu6zKZTaOC5Z5/l5s3r3Hfvvezv7/Irv/xLnDyxyfraKroGdVmQZZk0aqaB5zqgYjzXIOj4+IFDVqSYjsVwdUQYhSyTFF23yPMaXXdY6Tv4novru/zsP/lHTNMlH/jgB6jqAts2cV2LtdUheZ4wmx6i0aCaSixM3S7zOGFj8xQbmyfJiwrHcSXqzzBwHaEwG6bc23RNx2whQpZpoWs6nu+178U28g3JpNVbhWNVS632ie/+bs6eP4/rupzaOgWt+mv/YB/TEp+t14Izfd+ThUWe43kuX/nKV7nnnoukScqpU1voukFVVhyOxwS+38KpavFvLpcteFJgl6ZpMhoNWFkZCP25kagav1XFmabBcDBgZXWE1daTi8UC3bTkZG3PPznjW5Sf1o70WqWWrmkoDI6G0FqrcrFMU7bRVdVu0N9VtN1z71k2Ntb57Gc/R1nIWXv23Gn6/QC0Ck2rcRyPsqwwTYm7PLG5KcoZw8BpOSsg/0Zd18nzvK2XLW7cvc31vTsEqyM66yuUqoGmRm9qunFG8OZN/uiZB3ngjW2evrrAevYKX/70B+ievkxWNqxXNk2/4k4+I3dNzNSn0+0z12q8OkUf77OXVViGga8ZDKMO4/EBP/9v/iXPvPhVPvkHP45r6pjLjPmt29zfXyXSJzSG4nP2KidHZ6jTBseO2c2WVLaNk2sYoUnge2jIMseyJLEmTVN6PeHPWLZFGEYopZjP5zJg0JCUG0dqe7mXSCSdaRkihzYNlCrp9bpUZcYiXhAGfa5fuy65zI4kkuzvH1CWsiDM0pzRyiqqgdlsjmFLLanpOugaRVmgG7Jwi2OJQjVNm6oSRaT2nmgsJbENKKW4fvUaf/KP/fDvmeb3d6UtU630QymYzWakqWSgFmXBYhGzt7fHne071HWNHwR0Oh3M9gCBI0jRQhqtomC5jJlOJqSpQIaO5A+GYUhh0kJKjjaWy2RJmqYiNzQNojAkCAKUkt/T7XTodAQc0TQ1w+GITtQ5lqumacpiPme+WHB4KDCmyWTC7u4e+3v7JEmCYcikXaarQpw02zd4GIbYtn0sGzjKpTVaae/RlmE+n7G3t0eWZ2ye2DyWNQ2HQ0zTZG9vV2QnShEEId1u75iWRytxsG3ZLGm6TlkULJcCWgKNqqyIog7drshdOp0Oly8/QBRF7O/tHRdkZVm20tIZ4/GYPMvRDYOglWA1tTTER3JLxxZyoEh1xPOcpilRp4Npijw08AMcR+Tuki8s0QuqkSbUti0WiwVW69FQ76EI6q0EMMtka23btkClWkpkvy/SvW63SxRFrfRKJDCHh4dcuXKF3Z0dAFZXV3EcgXAJLbwUqVL7Jt3d3WU+n4ufebEgDEKqSvzUy2VCf9DHtm263R7D4ZCV0Yhut3OcKxwEPiA05izPj3NPd3Z2UC3sSbXkWtu2KFs5SVEWVHXFbC4B4yJZLZlOp3ieR5qkVLUQgfM8Z3x4KNucrS3W19YwTYMsE7JykiRYlk1ZCk0zjOTfcHBwSFEUreRbbsJOayPodCLyoiBppUNpkraPvSEAqzarbtH6McpS5JRKCSHy7t27dDod0ta28M47N3j11VfZvrtNWZZEnQilRDKu2glvUzd4nsdwJJJq1b53pbFVHBwcHMuhok4Hx3HgPQTKPM9I05TpdMp0OmV3d488zwmj6BhKNZvNqGvxP4IMneqm4eDggIODA5pG8q5v3bzJIo65s32HW7dusba2yqV77kEDtre3JbuuLGkaJdTNeInv+6yvrYkkaJmgWoBDmqZkLUvAskyRqrbyZlrfru8HIr1uz4zhcEiSJCwWi+Os2qYRCX4QBBiGQa/XI00FbHa01TFNC8ex2dzc4ODgAA0k07mVY6VJimlZHE72GQy6fO/3fq8QYVspmLzXOG793vv/b7nes/399p/+D/zq9jr6G6Qgeu+nq1LOjSzLeOCBBzm4u8Pf/bs/w9tvvw1oTOczDEu80S+8+AK6YTIcDGVg5XkURdlaHN71Q/+nvFR7Bqn2ufv2S/0ONr//0auFiSRpikJynT/3+c/hhBGu6x5L/HRNI1kmLcRpjTiWjb/cW2UCcSRre++HFLLy+U6nw2QyRjd0NjY3eN/73kcUhnzxi19A1zSuXbsucEbX5c7tO2ht4ZgkCY8/9hi2bfPss89hmgZ//E/8CZIk4etf/xpbW1s0TcMzzzyD7/nkec58PsNxHO69dC/33Xcfs+mUb3zjG+zuiZS2rmtUK9GWQtXAa6X7tmUf09knkwmWabG6uophGJIv2Urxtre324gVsRN1Oh3uvfdenn32WX7rN38T1xW/YBiG6G3s3pFFI17G3H///Tz55JN89lc/yzKVs/n2W1f41//6X3NwMCNJZCPNf+B13qiGTq/HCy+8gOd5BL6P7djs7uzw/o9+lAe///s5f/48l+69l/l8fmyvSFOJS1PtANZxHC5fvgzAKy+/DMD+/n5r0ziyz+THr/1OR6wVtmWJ9asouH7jOkEYcObMGYajoyQMkb6eOHGCk6dO4QdHzVDFcDikKArqNtrMsWwee+ppBoMhzzzzTFtXIPUGIrV0HIcTJ07wyCOP0DQyoC4LacIXiwXXr4vlJQojkjTFbXNE66YhjCLW1tYYDkfs7e9z/+X7uXD+AnVds7GxwdNPP41SUDei6KF9Xfu+f6yo60QdUDJ0PyIGX712lbSVw588cZJut9sOxAveeOMNrt+4zny+4MOf+hR37mzzS5/5DGtra0RRRLfbPa6nOp0OYZvkkKRSz/V6PU5vbbG7u0eWyv3QdhyCQKw40li8K/PU282iYUhyhGxm9WPg21EtY7WA0qMmeW9vjwsXLnD+/Hmef+55bt++TZqmrK6sMh6Peeedd5hNp/T7fUxTbAu2bRPHS8aHh8znC0kGUeIxdj2PX/nlX+b6jetMppPj9APLlKhJGazLVtk0LamBdHnvJUnCbD4D3qXeG+3PbW5ucOrUyXffAN/+hnjPJeM9aZBNUyKmdF2k4HUjyRPLVqabtvdK07KYLxasr61z5cqV4/dHt9vl5ZdfImnft2gaeQtaQoHT1tZBGKKahvHhIaq1Kh49J3UtCSKarhMvFoxGI5ojrkMbDdYosbmcOXOGlbZOrOqKu/t3WV1dpWka/PZefHhwKMuIlurd1M1xnZykqYC4yhK/tW0lScJbb73Fhz70IXq9PrPZjMlkwmw2o9eT+vVgf//4vIqikNl8ju/LkkfTdUzTpKpr7t7dwXUckiTh8PCQpqnp96UXcF0XUEza/kikzZHEf9qSFpHnUnPWrb3QdUWyfHR/WFtf58L5C9y6fYteX1hISqk2NcA9ris63W5bWxXkec7u7g7Ttt4yTROvBWN5nodl23KetZL3g4MD6VM0SJKE5XIpdp12W/x76fpdbX6//PwLIvXQdIqiwrJcTN3BMhwOdg9JZgmu6XH24hrLNMayLJkaGSbjgxkKnTOnz6GhM5/OMXSDdJlhWD5ZUjOb5kwnGbN5xuF0xmw5QbdqMEoUFXVTk6YlQcclXi6ZTqeEgU+eppR5RrKMqauSssxYWV0hjHym8wm6ZpKlJegWaV6j6Q6m49PtjdjbnzKdLTAMi7KoSOIE27ShSWnqUqSjjUTmOLbPdBqDZrN/MGceZ6RZw/7hjPlkyXw852DngGQeM+z3WFsZUlc5eT7Hc038wGIy3WexnOJqDiv9Hq5jUTUFQeRheQaOZ2K5Br5nMYgCIs9lEIY4XsRymZGmMaalWNvoYbsNRblgZbVDowp29/apKw3X7aJrLvG8hMZA1RqdqEuv0yWJl1RFiR+INn++iJnFCxpNp6k1LNvGdm0W8YyqztH0CtNUrK31cB2dMHLR9ZqqTKkbhWnaLJcJs+mc6XQu4e+W5NBFUYRlmVRViWFoTOIZfuhj6Irxzl30qmYlDDm9vkHH9ZhNx2RFwt7hDruTXbJFSVMrVkYrpGkikVC6zmAwwLbkoDIMC00ziMIued6Qpg3ZMqcoKlTdCDXRNvF8i+nkAMcxydIlKI311VUG/Qjd1Gg0EY3mVUGtasldqyrKqiFJMvK8pihqsryCxiaJEwxl4Bg2BjqDTp/QC6iLiqqsKHKBjPX6fQwnYWW9y/rmJo2y2N2bMT5MuLu9j6bpuJ7N5skhZR2zvXOdeZwwj2s0zca2I5rGAs3i4HBGHEtzVuUZHd9jddAj9Gxc0yJfpswmE0xdwzI1ijxlNOzT6fTIshJNt1kuaxaLkiyxmc1SARc0DY5r8fCjD5IVCYapk2YlN29uEy8qprMMTBPLDZnMl8yXCV4Y4fgBSZrhuDZZnmFaOrZtYtsGVOJ3tS2bIBDsfpZmMkV1AzphRJnXpHGGqduE7oD5JOdwb06yLKmrhq3TJxmuhEznd5ktdtGMkjiJ6fWk8Nq5c5eqrDk4POTO9h2ee+5rlGXGxUvn8QOXMAxELqaZuJ6PH7pUStFoJkleUimDRjPRTIkM0A2dhpp77jmLYdYYrkGjg+NK/JImCT/oQBwLgVMzoKEiiDwu3HOZw8MJ8VII3lkmkq75fIFumCRJcuytX1ldZWdnG9+XG0qa55w7f4G93X32dvclbD5dolNj6jWuqfjGN7/CN95+iR//P/9Rts5vUlRSeB/De2qgFuKw1BYKpTctBVoijI4yrdM0P/YfllVFrWTSq6kCwxDYhdI1GkBHx0RHqxosXTLPdUOB3lDrQ5ZpzXrq8JELj1MvSn70z/+XDM+forQMAs3Bqg1efP4VPv3H/gif/sM/xnC0RqMZVLVCMyQ30tCF2npcbMF7S6/f3tU2tLquU5UlaSoqhfdeR1sN/XdCk1YahpLf12hQG9DoCmVAnqe4lo3ZwD/62z9DdjjniQcexTICUDV1k2NaDTU1aDof/dj3YFpd0ByyssIwFbVq8H2Xqi6xLPNYal5V4n9vmpqqLNB1KPIUXVOkmWIwXMMPAu5s3yJOpli2QtNKrl1/g5MbG1iGw/W3b7M2PM3qxmnms5Tt7T0MU6G0nFNnVrh6/VX2D29zd/c2jz32BPGi4MaNu5w9uUFkK9J4xqDX59yZC2zf2uHKlZuE4RDTDrCckFoz0C0HzbTwdYM6K2mKWhRGmvAQLNtCNw2m8yn9lT611nDl+jVOX7gP13fZubvLYp5y+dLjnF57gMlOw3JisZjUaI2DbbsUVU5tQmM5ZFbDuJqSWzmuo3FmuMFqf8Stt+9w+qkPcf+P/Ainf+xH6Z1apdY00G3qUsduLOxMYRkVb73+Zb629w3CdYvxfI/JN67wQXuEqhd8+dScve99gJm/xteeeYdvPrdHmPWI5hlDzSKNXFi5hzMXHuLE6gluvv4KxcE2LA/QLUVWlCzSDIsGS2/Ikim13mAEEYeHMbNpxmSyJM0USVKwsrJBXUmTE3g+oe8z6HSIp3NuXbnF2VNnMTWTspD7TF0rXnr1Vfwg4qHHHmUwGtJfGZKkCa++8iJh4LAy6uI6Not5zGQ8Y231BOgOlhvg+B2WVc0izyhVwGLpMkliFnlMZcQEXYdaK0gSRZZpGKaP0mpqEi5cOsOtOzfYOn1SNsv7uyhVcWbrFFmWCHfTNMiKHGVoKFOn1BqcIKJqTO5sH/Lm6zfE5jbPSOKcZZKSlwVJnpDWCXkzpDEHFJWOoZk8eN9lOp7FbH+bfHbA5qiDZ4Nr6YSexeFszmRZoDQDNJ0zp06zu30X17C4sHWG0PXwHRdayrHn+dRajWHKUKWhwfMk73Y2nfLC888xPTzEsywC28EzLYqWoKzpOnbLsvBa+1zeDsuTJOWVV17h+o0bdAydYrkk9Dy0pkFVNVmSkqQZuqZz4cJFlG6g0ClrRVXKsObixYu4rouuiXdatfZBGYoX0EYt1nWDbTmtdFXnl37plzlz5nQ7cNVwXZuyyrEcA6gJQpdup4Pv23IuVQVpusQ0xBtsGRZNrcSGh0Fd1mBUNE2FqWuYpmTe1lWDZZhoSsNq7XmqqTl98iQnT57ll3/p11jGcwyj5oMffJJPfvJjOI5NkRV4TkieFbi2w+7eNmUNvf6Aqq6PuTwC+QLT1EnTJZrWYOigmorXr7/CYbGPyhWm8ilSRVXk1NUMI7nFldc+x9Xfep4PX8t4YT3A+Ik/Qf7Ikximhm7BzM5oTBtTt9GymsFaSE2CrXLyOGOZNPStkrJs6G2cIZ6l3Hjtda6++DX+2Ke+hwbFRG84/cZtrF/7PGe//AV+ceNe3ta7rLkuUWTjeSazRYmBTTJL2J6M0RqD2TgmWczQccnSAkPTObG5RhS5pOkMw6iZTvewLGSjX1XYlo1r24wPx2gKTA3Jm69LXNPEtQ0GvZDAc9ENhWmZZHlG2OlRllWrLoKyrMnziqbRsFvwbZpn3L5zi8X/j7v/DrItP89zsWfltNfOnbtP9wlzwuScgEEiQAIESChS4pXkIqWrROoGX0mWr8uWda9sS3VdLlVZVKJ8KVIUMyWIhAgCBJFmAEzCABNwZk7Onbt3Xjn5j291k1ZJLluEqlRcVafOTJ2uDrv3+q0vvO/zBlM0taTX6UoUWV6SZzmGbhFHCWkiC7U0TWh4LpYlMaoVCmVVEScZaV6SFbC5s8+P/ein/4vZ/P6Bmt/X37mKphkUBWiqTp4VjIZDZhPZoOqaSrvVYmllnt3dfYq8JElSdrb3iKKohkAsMhyJ5n1xcY6qytnfGxDMZoJItyw810XXVcnvNA10XUVRKzQVms0Gk8kI3/dxbIciz+vsVvEhOo5Nu9PBdmUymiSpHDCqyuHgkDiJWVpeYm1tTbyxYYCmi8QiLwq6vR69fo8oCkizDMdxieKEw8MBWZ7XG7GpbPByCaIvikKoy1V1PM1bXFiQXMXDAZ1WG13XOTg4pKwqzp09T6fVAxTiNEEzDIEtaDLNoqpoNhpkSYppGFRlSZgkIo2II5rNFlQqw8GEZrNNmsF4PCUI4uPpu4JMYxQVfN+j3++gKBKcrtRV/GwWEkUxjuMJnCuKMS2TZtOnKHN0XSOMAqCk2+uytraK7/sie3ccKkWjKCpGowmzaSByGOX3tuBFIdOhMAoxdJ1Wp4OuqUTBlDSOaPqNGtLUo6Li4HDA3c1tlCOogiaZdo5jgVpJVqXnYjsWhlXHHmQZtmOj6jrD8Zg0y1EU2WhmmWQOH8ESgDpf0OTc2fPEccLe9qYcsLpOSUVWw6r0GkiVxLF4unWdKAwxDJ3pJKylSBaqAoahM9fvY5gGQTBjMp1i2fZxZIdtWVimc7yJnk4mBLMJeS7T+GbTx3FcsrQgTQrCKCVOCgzDxLQdilJsBHEcH8e/aJpyLG1qtnw0Q7KUZ7MpigKddps4SVheWaGqpCFK05zBcMR0GoCiMTffwzA1FBUc18K0DPr9Hju7u8ymM5IslSleUaLoAthCkddG1STKKIlDVAVarQaaArpScXJ9DdcVOJdINsV72W63ail4JnL4JKkl6pGA1hLx/WtqRafTYn19lTyPmc0m9cM/x9BdBodj8qzgzs27fO1rL3H14nv4nS4PPfQI5y9cQKs3zkodI5MX4m0WT00mucSK+O0NwzhWnBi6iqFrqAqYpo6mC1is4Xm0W626MFBrz69Fs9VEM3Qcx6E/P4flNNjc3JSmqygwLYvJZEJe5Kg1pKzZatHptDk8ODyWr43HY7qdLo5t8+7FixR5RpGn5FlMGE7J0pDllUWWVxZZuq/LU089SZ5nx4CK6lgaWzd0RxsMTSUrpEBOEoGUpancF0VRHCs+jv5kWYalayJtVuVvOUdEImzZNlkhea9CsVZwqybxzpBPf/BjvP7y63zm1/81H/3UD6I4DigquqKSxBkf/cQnSGydH/+xv0BZlMcN6tFWgVpm9724VFWgNVEck9abhfI/Qd78H7/qz1P35iIUFLq2VkGRZ9y4dIXf+s3f4PlnnqPX61IqEEUzgZYpCmla8r7nP8jZsw8cx9QVVYiiJyRpwGwimc+zWQAo5FlBnldUpYJR57BXNRE9SWMafos4lvN7bn6Ouf4cRVHw0ksvYZkWJ06cYGtrU3z9vR7Xr9/Btn08z2f9xEm2NvcYHA45uXGaBx54iE6nw0svvUQUz5ifb7KxforDwynXbt7iwgMPEsYRN27d4NyF+3jv8jt8641v0pvzaTZNUCLSbEIRq6KMaDSl8KpyHNeu4S8Zc/NzTGdTJpOAVrNNv79IFITcunmdRx5+CCq4fOkyp06dYuPkSaJoyiuvfpMonrJ+YhmtLFDSEl3TyNKMxbl53n7jbU6ubTDX7bG8vs6ph+9n4/6z9JfmKHWDMqvQ0di1FIZ6Tk9V2Yy3+flvfZb5Cyuc2J6w+oV3eZ81h+O5fDXaJ3I8uifO8eu/9kUONifYeGSznKhSaS2fYOY4rD/5OOcefoCda++wc/c6VRbgmUARUxYRzaYrjYdaUqkVYRJRlAWDwyFBENT2oLjOdJ2nrMRTu7ayiuN4pGnG4uISaysbuI6LqmqkaUqn0+O111/n7/1P/wu/+5UvcfbseQzLJkkyOp0u9913H2+99Savv/46p06fZhYEVFXF6toaeVHgOC6dTgfX88jzjPFwiGnohNEh02BIryeRfqqqkiUlRV6SJhElMZ2OPHvu3rzNwvw8VVGwu7OD73m0mgIRPPKpu24DkC2wrtm4TpvXX3uLt77zLrrmYuges2nMdBIRBAlJlJHEOapiUFYaRZGjqRVFLj7R5599Gk2FK1eucPnyZZaWltnb2+fgYEAY5ZiOyIubjSZVKbyW5eVlWs0mvZ4oT7r9HtYRjKish9ZpQhIn/Oy/+Fl+69/9O372Z3+WT33ykywsLPKNr3+D5557jtlsRlaJ+stxHAB8vyG2u0LqB6/h4fsSXfR//R//R+5t3uP597+f+YUFoihmMp2iqCqNGvg6mwWoikIcx+zs7PC53/otnnvuObHOZOnxVvhXf+VXsSxL4gMNgzSRLGbDMCQOrd7ivvCBF3Bd8WRDHb9WA0mpoaji4VdotVs0/AYoimSSK7UipipRtToOiRJFl+330eeqSpEyG5ZJliUYpkEUR2iawvve/z7e+Na3ePvtt3Bdl7W1VV74wAvSwAKmKRm0uiGqyls3bxFGCd1uV4jZSYKh6+g1hCw9ZjZU9Hs93nnnbUa3N3npVz7LYw8/RBxFdLttDMsiSxSeUHw+8taQC2/cZqPq8Pf/xkdZ/pEfYD6KKFyFSC8IFBULB0KFVu5CrOCYDrrjsDUdkNtSc3i+qNXeHd/j81/5HU6tnWDj5EnaDZdstMsTP/867StbmKMpv+xpnHv4YRTToNHpEuUFhaJSoHJ4OEDTNCbDCcPBAF3VmU1DNE3Fa3hEUcDh4FAaXesog9nAMh103SBNM/I8wzRM2u0WpiVk8HZHIs8qRH4v8amiIoqiiMOBKF+kBhA7nqaJCsCpN8xJEtdKCZX5+R69fl8G5pXYMvO8YH/vAE3XxZZTFNiWbLeH4ylZljGbBUSRWCyzrCDNMn70j/7AH47m9ysvv05RFkCF40jA9mg4pKinXQ3XY3FxEdc3mE0DKmTKEEYxDc+n1ZKcTdPQZX1vGbiuw3gcYJoWjuPiui6GYZIkMZqmYzuSU+X7TdqdjhQJZU6z1SLPM6bjCUVRyI2iCyDkiERXlIVscwqB+gyHQ2lkDDkARLotweRJLWPtdDq1FKOkrEqSJDmeuGVZRlGW2LZ4cVVVpdHwpcHSNbI8Q1NVur0e7VaLMAxYXlqCqmJ7Z5swDPAbvmDNC4XBYECWZ1SKwnA0YjKdkqSpTPpQMHUDx3aIwhDNtHAcW9DlpgAY4iQWOXgQCHWylGiMsvw9baOmaXieQ6fdQtM1UKQ4tCxLcvPykqy+IVRFByriKKIochSlwmt4nD17Hw3PRdcl5zaOI+IkJs2L4zd8nuWUJTi2i67rdSMsZOQsy4R07PsMBkOUqqTfaeE3PHpd8b/eu3ePrZ1tbNelrEA3TTTFIM+lUFdVaLWaKIoUmtRyW/lZTIq8IE5TojjFMAz8ZhOlUmULhniXrTraR8iAOru7uzimTqsj8vGKiryUDNgoipgFM/F5myI9DmZC2c5zRbIMHcnwq8qChcVFDMNgMpkwC0Is2xHpbByTJGEtexbJimWZNbAsq2VeKziOQ5yIBD1JcyqOqHriE1VrImFR5FRVSavlywTW0On1ukxnI5rNFt1uVwYcqviBQKRFqqqxt7cHisJ0OsU0XObm+sRJSJ6lOI5FWeduT8YTsryg2+kShRG+75PmR4MEVXIRNaFiO44jMUCuV8uJy5pAbaBp8v2bNcHaMCUeKE0F4JBlBVUl318wC48brVOnTtNuN1HUijiZUZa5yJXznCyrKHKRBH/5S1+m0+lw6swZLly4UOfkyrvDMMxj0nle5FRlRV7kZHmOpsnkfDqdUZSlyIiqCkOvQT6mTqvVJI5lUGRbFo5tk2UpeZajqgqdThtFU/H9BiVCeby3uSPv+bJEVQQEkiQJjYZPmmXH9oFGw+f6jRs18VkeiveduY/rN27IQ74oKUsZLNimgakr3L1zG5SK9mITv9FgFszQNBVVVUiSWPL+6uZXkbUmiqJQlHkdy5bVHISy9okZ1D0tKCJfr8oSs4avqLouk7P6d1JVFZ7ryXDPMgijUKLVDiIWe/N85EMfZXl+kfc/8xxWv0uSi4RVySpefuV1fuqf/VP+h//T/56G1zy2Jh9d/4n73f/odbTNDcOQPMtEfl9DYr4313HXKx7S+tMeDW8t3eB3P/c5TM1gcX5BSOJVRZqLSiLPM06ePM3zz78fXbdQFInlQ80Jowmj0Ygrl2/WQwshjau17C+OY0zDEEVSDQQzTZMkE9qvJobY+tnUYGl5Cc/z2NneYWt7m5MbG6DA3Xt36Xa72LbBG99+ncXFec5fOMsXv/g7HBzsYxg29194kEvvXQXAMlzu3rknjVoUcef2HTqdDu12iyCc8aEPf5CDg30ODvcpy1zIrplGGEZUpcgUFUXo8IaukWb1+ygOcR2bxcVF0rSsz2mDVqvJeDRmOp1x6vQp4iTm3Uvv8IlPfowkC7h85bssLczJz17kWLbD3u4hwShksbvMudPnUNEoxiOqOEa1DOIix3MbxHFKaBpkpPQxeeOtl2mt99Bcnek7l+kPU5bmF9iZjRlYcPr8OS5vbvL6m5fo95Ypcg2nEiZBWUBnbZmNhx5md3eX/TvXqYocU9fJk4gsDjF0DddxKAspCPOiYDyZkGQZcRihKipJHKHpOvNzQjS+eeM6Tz31BEWRY9YbHNd1GR2OhB6bpXQ6HRRF4cqVK7zyyms89OjDnL9wP7pmEIYRpmXS6XR46qmncF2Xm7du47gen/zUp5gFkUAl0xRNk3pIN3QcyyWJEipSOl2fpeW+UHFL0DUXy3ZRVRXDBL8pkts8TVlZWcY0Tcoir/2+oqrIMqHVVoBf22m63S6PPvoY9+5tM5nMUDWTIIgxdBOlBrxleY6mi982jnNREVLUsUSgqSVn7zvF2bOnee/ddxkcHvL8c8/zmc98hqXVE9QQeXkeBiFLS0vcuXOHza2tY6vVpUuX+PKXv8zm1haLy0tcuvQetil0/ze//W1OnTrFH/nhT5PVtPYXX3yRJI559NFHySqwbZv9/f166SIyf9u2hdZbVsdDp87CAm9+6zW+8+03+ON/4k+QFzlhFGNblgyFioI8F0m1qmk0m00unD9LFMV1U6tLdBJwOBjQ6/fpdoXomxd5zYkJZQCnKuQ14Xc8nki9YZp8+StfIYoiNjZOomkqQRBgGpawUFwXXTfwG5L6IbZEeV4oKMLvyQtUXRXl0xEFu47AKQuJbovjCMe2MHSN1bU1vv6NbxwTvD/84Q/R7XYkm1lVarl5LNAxEAl7s4VlWZRliWWZKFAPPeQZV5aSvxxFIe+99x6mAk8+8jCFApNZRLPVZjgeynDi+hU+Nb/C0tSkGE6Z/M9/AVVR6ZUGmW2SqAq5ouEoFmWS42kWqq5iOSaTaMYkmlApFcl4gmN7RHHKQTTjm1/+Ki888QRrK8tUFFy59i4rL13Fy1IcrWDrYy9w6r4zKLpOpWnMooggTjgYiDQ6r9Mr0tr+4rgNDEPq3Nlsiu97pKm8J/ymj6FLnXJ4MCDPxVqhakJNj5OIqipxazaQcsQGUKDVbpJlGfv7B1i22BLjKCLPCnRd7nepZeQZX1Wi2Gy1WiwszqHVVHAqWXYUdexqVZPxizo2MIoj4iSlqiDPZfklVrYU07D4I5/4wB+O5vczv/114jgjy0vJz0TBb4hHdHV5iRNrK5imSl6UDAcTJqMpcRTXhMIGcRwQBBMc18Q0VQ4Od0iSiGAckyUJSlViWyaObVFWObalQ5XT9F2aTZcwHFPkMf25BdIso6gf+Fma4rkuqqZyeCiRRI4jm7Y8Fy9MEIWgKvitJmVVkhU5URQynU2lmfdcfL+B7ToUpWT6qqoGKKiahm6amIaF49YNumni2A66qZPEMXEivpFOu0urKZ6WNMmYTmfs7OwymcxIk5ym38JxPHZ296iqikpRCKOIJE0l0sW2a5q0QVkUbN67h+u56KY8FCzLpqo0fL9DVWrs7Y2I45yikEK2rApsR/y48qYujuVHmiawhjQVSa5M7hSRDftNotpPragKo/FISIkLC+SFbJnG4xFRHGI7tkyRspLpNJQCulLk5jRtgTXUOaZ2TZpWVWkoVa1icX6ObqeN57rSVOQ5J9Y3iJKUogLLduThp8rmUDeFaOd4NoqmYlg6SZrIz6BI9luaZximiaqpmObveeSqSholoS6rmLpkne3v7aOgoGsc+xjyIxqsomDVDR5lRZ5l5GmK67o0PI+m3yaKQtI0lumoAp1OmzRNGI1GqPVULY5jZtMZcZRTlSpxFBEGU7IspdVu0Ok08VzZkKmKzmg4I44LGo02ZZ2rl2UFaSIe1aqqUBXIixxDV3EcC0MXwrPjqQxHhyRJjG7I4dNqtdnZ2QUklHw8npGmOZpmYnkWlmOI1MtQieKQvMjIS8nPbvg+RSmS4jCOKBVFopZM8STleY6qVHiujWmoOKbGQr/LubMnsQxVACKaQZalaLpEPRV1lmW99Ku3kEIsN3UFqgS/4XLhwjks0ySYjdncuitDrskUx/EYHk4BHV2zWF3eYH5hCU3TRQ6OIg+HetubZwkoAipzXZsgDCkLgZWYlk1Riu+YqiKKQlzbxG94mLpGliXYtoltS+NLWTKbyu+u3W7RaHhouk5RlXS7XbrdHodD8UZmtTz1aLObpSlN3xcwnGVz5epVbNvCMKVoOXHiBHmes3n3Lg3XJYkCkjhAJUfX4erVd/nZ/9cvsT+6ywc+9n4Z6JUFui5gtiNZ7O9v7o7iHopSoGt5XlDVwxBQZHpfVkIHB9nyqgpqKaoRTRX6qVLJXhNVZRaGVKpKkmTYlkccpZzSlvgzP/wjfPPzv8u1Gze5/7nnSCgBDct0oFT4G3/jb/KxH/4hHnzmKaJAZH7fqzb0P3alqUTtlGUpcKn6vv6eXPWmGiqq49dP5PAN2+bm9Wt86Qu/w0MPPkhZFELpV2X7VJQlimLw8Y//EP3+IkmaoWgleRmRlWP2B7cpqxgVizP3nSFNc95++7tomoWmWriuT5FX2LaD6zhUSBGi6+KLE0Kn5DRmWYZlmjiOQ8NvYOg6s9mMnd1dFhfW2ThxhjyrqAoV1/YZDWe0W12ee/Z9tPwm129cpd9v0ul5bO/f4eKV72I3NBodl7tbt1HNioqChu9h2yYLC3MMDiVPd29nj2Ba4LguuqGTZDEVBXmR4rg2mq7Lva8aqKpOEgsETFXk+VAVOTtb22ysnyRLMw4O9jl9egPT0plMBjQaDl23SR4laLrG1vYml977Lh/+0IeZTUPOnj1HQUllm6ieQ6JVOJpDkeZUmkKkV+iUvHnpFe5Ob9NoK3Sv3kP9n34R7bOvEh2OuHy+Q+v9L7A1LvnNz3yd1d458rBESVXCSuWwsBhpJg+874NcunOZ1994nTlmeKaCpRWUaYChFngNB8PUSPOUnJJKVUmLAlQdDYOd3T1sx8MwTMIwwjJtnnv+fYxHU969eIkgjDl18j6uXLlOx+8wHk/lHEbl61//Bu+8c5G/9t/+Nzz77PuoUJhOA4l8a3dod5rkeU6v1+XChQvcvXGDS1ev8uhjjwmkspbo2raNZRp0Wg3iaIplV6yszGHbskVSVRXHFgltRY6qZWh6RhyFzPcWMDSDTquFbcoz6YjzYeg6tu1gWTYKCvff/wAf+dAPsrp8kqeeeBrL9Fld2iCLCyajGVUBChpZWqCppkhu63M6T2NMQ0VTKhzLYDabMRlPWF09gW4YPPvU8+wfDujNLWLYNv1+n2A6Y3Fhga3NTYkaOn2an/7pn2Z3d4fNrS2Jhul2mZvrsbK8gmVZKBW88MIL3HfmDHP9Pu1Oh3PnzvHss8/wyquv8q9+4Rfwmi1WV1dJkphms0WSJCgojEYjkYvWHtQkSTh37hxPPPYoRZ7zz//X/5X9/X1OrK/T8H2xoqSZLCaqCk0V1Y6u65imbO9u3brJuxff5fz5C5w8eZJWq0lVc262t7eZzWb0+z3ZDGbCl5FcaJFD6zUzYG5uTobVNTHadR3yIq/tFQaK8nuJIc1mg0bDq2PXcgxLp1RETaXVgLCj87Ss6npZUzBtgxMn1rh+/Rrf/e47GIbOqVOnyLKU1157lfPnz1GWBWEocYYKsmXO8wzHdWsCfomha3KmqhKfV+TZ8ety8bsXiaOIqmFzL5niqjqab7M5G2NOU1782V/jqdUTXHt6npcfanPlww8y9+BTkIJlepRoaAksZCbz0wo/rSjUgmKtRWrBrb1NjKyAQYDd7bMwP8f4YJuL+ze58tY7/PEPfxLHdpht32L/pRf5wVd3aaQVmycXMf+rTzMMI3TXYxonTMOIvcMhOzv7lEVFGqV0221ajSa6oqKoAgg8Io+XlShYGw0fKlWWh4FwapQaAOp5Hv25HpZlASVFKQylNE1o1BGKah3XhQJZKs8EGZDIEiWKIhxXBnJJnbyzMD/P4tICvX6nVtPK1CqKIsbjKY4rsn5J9ogZjcaSZuO4gFLHMVrYtis50IrKJz/63B+O5vfffO4l8rwiiTPiOMEyZcozm47pdVv0ek2iKGQyibl16zZZmtNstlhcnGc2m5CmMWWZAUKljcKZxBYlCgtzc7TbLTRFEU+CY2M7JgoFuq6iaiWz2Rjb1kGx5Jes6ZRFid/wSNOU2XRGp9OlP9cHRSZzhmFQITesbuiUVUmv30PXJYy7pMS0BCuuqAqzOm7E0CW2pOEL4KesJIro6Jev1tmiRSFbbyqFdquNV+PtkySVyX2cMBlPabU6mIZFUUrRn5cFszAkTtJjX5rfEG+kaztAxfb2NvOL80J0s0w0XYdKZTaLieOc0TBgOJxRlAoVsrnUdQ3bkUY9jiWXuCxzPM/BdW3iOGF/f5/xeMpwMJZYDcXE0MW36XouaZ6Kb2PjBFmeoRuaeDktE8M0SNME0zIpSpFPxzVl26ilFkUph36ep6RZTFHkdLttFpfmaDY88iwlDGaYpmQOVijcubdJFKe0O13KoiKOEzqd9jHS3bINVleXMAxdIpxU2UYFoeTBZTUgwvcb6JpOURbouommaJiGKdvMRHKNFQT46bkeUTwhzWQYECcJuikh336zSZbJdM5zHFzPwbUkszVJMk6d2iCOQsajAWWeM5mM0DSVKIxkmqYIcCwvcmbTFMd2UZQKRSlJ4oAsi3Eci1kwZX5uiSDMKEsNy2qwVwOtZFMiB6KqquS5SLpVVSGJA1zHlgdYnmK7MBwO6HW7kj3regwGQxzXwzAsoighSeS+dRyHSTAizRLiJELXJV80y3NmQUCW5/T6vXrLZ4ICjWZTHtBlwXA4IAimOJbBibVliizFMQ10rWI8OKTd9LAdH4DZdCrKhCjCtm2hI5symDAMUx6ktdd0ru9z8uQ6rWaLO7dvc/PmDV599VVe/PznGYUxp06dpqp01lbX0TWL4XAmVHJVx7IdyiKvZdoFSRIRJxFFnlKW0qg7TkPu5VIaA1DIUokWWJibY2lhjiSJ0NRKQDGU0vxatjwkakpnqx6g2Y6N50u25P7BIVWtMDhqOi1LpN9pmrKxscHh4SGqqhKGIY7jkmcZ7U6LtbU13rt4EVPTiKOAJAowtQrDANNUaHU8dKfkfS88w9xyjyCcUZQFpmVIDJtSD7bq3q6qgRN5UZCVMsGvKhkSyUBMismjmFmQwUpR5lSlgoKcf0dbxAowHJsoTYX4mYOhWpRBzl/8Ez+JMo44cf8D5GWBv7gAhklVqRiazpd+96v82mc+w5/7S/81h7Op+GX5/5Q5//uN+x/0OpJ7VVWFWg83tP8Eb+//L5c0vnKmGKrCwc4O/89/8A9Yml+g226TxjG241CQYpgWSZxz9uwDPP74s8zCGFVTQM1QjZzBaJO8nDKZDlhdPkNVlYRBSKfTZX5+iXcvXmIwGLK0tEyeZxweHqBpGoahidrEsuQeBZEulhVxHNFqtlBUBcM06M/1cV2Xq1euMhoNSOKYs2fO0Wp20TWTxfkVPLeFbblYlsXG+glGgyG3t9/jyRfOsrjW4qsv/Q7zC126/Ra7e/uc2jhLWSokUUkWK3SaiywtnGRr5x6379wkjAMs26TZ9IRKqov6Q6kHfKqioyoaaRxhm7rIyKuSKAhxLAdDt6QptEwMQ+Pq1fc4ffokWVGgmjpBEvL1177BH/+Tf5yG22BvZ5/5+QVazR6KbhJTEJUFVlJQ5jmpp9HME9577Wt8+carPHR2haevDtj47/8V4bu3aS4s8GvaFit/6Ue5Her8m1/+Evs3YnruEof7AzBNxrqOvXSWD3/8k4yGM/7dL/0L8umMjpLSdByMOvrKNEyBG6U5o2lIlBQEYUaSQ5qBqZmScNDuYBgWZQmLC8tsbu1w5/Y9+r15JpOAw8EEBYN+p8dsFhDHKT/9z/85/+aX/zUPPvIwP/pn/iydjjRAqqJx6/Ydms0Wtq3R7jSpqHj00Ud5+rlnOHP6FD/1j36K5559lgsXznH37h2qsiDNEpJ4RlnO6M+1aLV9LLMGP2k6pm6RxCGKUqLrJSip5PwqNkmckcQpaZJx7+5dNE0niiLyvCQIhYHQ7nT46Me+H9dtAwrvXnyP2zduksUJH/7QB8mTiHA2JQxmqKo0WkUhyg3HtjF0BU2piMIZrZZPv9dlc3OTa9dv8JUvv0iSFfT685iWg+t5zM/P0fAarK6scPv2LR5+6GE++9nP8tf/+l/nmWee5f4H7ue+s2fRdB2v4TCdTBgNh1imJfYzYDaTv6fTCUEQ8olPfIKPfez7+cf/7Kc5dfIkruuyv7+PqigMBkNazSZxFB2Dp4ojO4ll8shjj3Ni/QRvvvU2K6srpKkov5w6TtOuM3yTKDym07uuK0kerkCHREFQ1nE4Om+++RaDwUA2uqqKYRrkWUaSSmZwVZXEcczKykqdZy9D0c3NTYJgJhL7skShwqotbzL4tZib7zO/0D8eAheUMvjORIKs1vFMhmlIDWKbBMGMpaVF3n77LVZWV+j1ejz3/HOcOLHGqZMniZMYTRNIaxAGBEEgsKhOhyxN0TUNo45CLUv5esFsRllm6LoMZC9dehfbtjg1t4A9jYkx0VSTrZs3+L/9+R/nhfc/yNXDm8SFShgWLOYuQ3PM2sYcQTLPYVkQUaE5Gkk0RPUhNmNSH3YHOyRhSCtT8VKdztIKeRahmQWT23e5r7PMifYCZCnZ4W3OxSWtqOJeGfLGp59FP3mSTFFxGj5RVpBkwnbw/RYqCo7lYBkWmqJCWdFoNupFSoKu11nMukmrKfeI3/CJIskS73Q7aHUiiVfnoAeB5H5ruoph6Ni2haKomPWzIM9y9vYPmU5n5EUh9XoUEydCYI+iiLLMMU2D1dVl2u0WWZYeg4rDMCRJ0+N+Jk0zokjSTqIoRtdr1V9ekKUZjUaTZrOJpupkecEPfOipPxzN72d++0V0Q0fTNVRVkSmVUtUyQB9DFxrbteu3yLNM9OeqZIqVpUgjUCos08RrCIXQ9TwW+6vix6vX/ZquYVoWQRhgmELU63TaQmBOYpJU6G7iCZDiBqQSafo+zaYPCkymU6I4BgVMy2JpaQnbtqnKkslkgqIo2LZ9/H0efRJD14mjEBBZ0CyYkaXi76WSvDFN0wlmAXkm+XqGYeDU5FZVVTE07ZjE1my16LTbZGkiPtgwwrYs7BqqUJQl7bb8fGkqvod7d+/Q63UxTRNVUQjCkKqqGI2mDEcTptOA8WSGWtPjLLPeUrm2QKaygvFoCpTohornukDJ3t5endGmy/eum5Rldbx5DsMZaZKiaapsxB0bXRfPjaKqpKk0z81mkyyrUBSVyXRKWZZ4rjQXsp2WHNkkESjP4sICjmszGEo8T7Ph47rycDjY2+Pw4ICV1VXiJGZ3f08kUqHcoJZlkSSRZL5WVX1Q6Ch1I2EaFnm9sa5KkXEriOQqDCNcWzxTvt+kEp0nruvUvpscTZd4KUD8s5pIDB3bIc8ExiPeC8neLCt5HaijUrIsZ2lpicXFRXTDOPbJUkuPLdMVKU4WU1YZzWaDdqeJ47jyEJhFRGEiTVmSkxXiQVIUlTTLyTNZ65dVJRJgTUFVQNcUGl5D8ngdhdk0oNfrYdsOo+EE1/WIk5Q0FRlTmub0+3O4rkuUhMyCQOIgfJ8sF9rnbDbDdWQjbzuSKew6DpWqkmc5eZYyqXOV11ZXWTnK45tOmM2m5HlGu9VmMpX3vm3bqKrKdCYN23FEkuOSZhnTyQwUmJ/rcf/95/DcBru7h3zhC7/Dy6++QhSHfPQTP8D3fd/3oek6mmowHE7Z3t4lSwvGkzFlWbK8vIRhGii1b8mpBwOmJZKisiip0GTYVJTHRWIUiaxdYiF0ppOJ/P7rZsG2bcy6gY2isC4QmiLF1zROnzlNr9fl+s0bVNTAlHrbaOg6g8NDup0OKAqNRoP9vb3acqCRZSkb6xsEs4Cd7W2KLCcKw1rqn0kMSBxSlhlLy4s89ND9RHmI67rHHmhVVfGbvig2jptf2TqURUFeyrkly0CRoR+pCECaZq2mmhq6TpFlaOrvbXuqGuqU5Lk80NKMdrNNFITM9+Z4ZOUBfv6f/FPUsqCxOE93bo6D4QDbcsjinJ/8Kz/B2Qv3s3rqFJlaoZSg/gea3+/lVf0+8qhW+5O12gf+vbt+3/dc/6euabzyzZd5+5VXeeCBBynyHK/OaSwV2c7mecnjjz/FysoqaZpSUWKYGmWVMRjuYjsaN65f58LZx6kq2NraZXlpBct02dvbx3Ectre3sG2TTqclCoc8wzCEAFrWFiDLssjr+BHLEkuD12gwm85o+A1On7qP6XTK1tYWGyc3mJub4/r1a8zN97AsgzCckSQh/bkuZ++7j2+9+Qrbe5soisb9Fx5gf3fAO29dpOV3OXXyPlzH48rla1imjd9ooigQhAGPPvYoOzvbXL58iYXFBXTDOP5ddLs9KsR7r6o1LM/QybKEOI5peA1AgEL7h/usrS8zmgwIwjGOKwW3YWhcuXGF+x96gKXFRXTFpMpUGo5Pv71AXhPpdc3AMSwoSlJD4dLbb3L5ync58cQFynDM5c98DuWzr2M5NlFVsv4nPwqPX+DzL77O1e/eYH3+FNPRhEopOBgNsTod1k4/zIkTJ/jyl7/EbLhFURTo8ZiFhQUZ0mYCJ6uqisl0ymQyJcsLkjRDVXVQNaJpwNycRNAURU6Ri+80DAOyNOX0qdMiAR+P8TyP0eEAyzI5ODzg13/lVwH4sf/6z9Pr9RmORhQ1vdnzGpimjduwGY1Gde0wxrYdUBROnz7D//x3/y/EccLz73s/m5tb9Pt9bt26Sb/XptXySZIIVZPBlGk6RGFMEISoqiwj0kxyyx2jQafTIQwCsjTh2tUrRDXnw7YdWu0Wc3NzPPTwwywuLqFjcDAY8PWXvkESJ+RZyf7ePo888ij7+wcMhkO0GpaqGwYoGo1GgzxLZCBpySA8DGfMz83xxrde533vfz9nzpxBVVXGkwntngB7FhfmObF2gq985au8+eab/K2/9bdq5VuKaZoEQYDreYyn8hxxavp4GIaSSpFm7GzvUJYV7WaL6WxKnuU89sQTFEUhSwvfr9WGLlkm1GlN02QJkspyYzw85MbNG9x/4QJPP/M0a2sneOWVV9B1nfmFeeJYWDFJHGNaorDSNI3pdFJHDvaJ45gkjvGb4hOO45hzZ89y8tQpikLIy2VZoek6ruMQxRGKouI6DrO6RlNrSvX29jaGodPv96XpNAyxVinyDAOpc/M8w/d9lhaXMB1R9WVZLhBYEZig1IoTXZOF0vz8HFEU8czTz3D6zGlR+qjCvFBAvMFRiK5rfOOb3+Dy5Ss8+OCD9fmYy7mtyeZXznBJW6gq2Nvd5Wtf+yo3b97EdxzKNCVGPn44PCS6c49Ll77LrdvXWTpxAl0zePq+B3lnvMmNu7eZn7ufIIupqoKGqVNMp7iuDabGqEzZ3trG1EzcQqVj++S2hWWphNGYX/+1X6NlNTi3cR9lmRFPdvnY/Q8w11xn1W9w9/wyY8um15+T/mM2YxaEGIaF7zeZjCe4tkOWJnXtrTOeTgDEAlUrJPMsx/M8UaimGQcHh5imRaPRkHrXtPB98eJLj5Gja1pthZJaXa1tMnmes78/OO53FEShqevi2xVbhYlj23S6bTk/ghmO45CkGePxuE6isI7VU3Gc1PYwgc5GcUIQhCRphlMrWIK6af6BD/4haX5/+6uvirRUlZicPE9RKWi3fFQKdrbvsre3Q1VZFHmJosB9Z87geQ5VVUg+VR3XoCI+EkM3qLIKyzLwPJdut4OqKpRlwdycgAmqqiQvc2bBjDCKGI8lJiQMZhzs75MkCZqqcuLEGrYtvtijplXTdZGimAbdXhcFoaCpmtzglm1SFOKLU+qvq6gKRSmQgNFoxGBYP1SiGK/hiYw6mJHlmYANGg0UFMajEXodPXQExNJ0HUM3GI3G5HlJlhf4fgvTsSirijwvcF2Hhfl53HpSuLuzjee5eL4neP2qJM8LQCWYiXRhOhVisabrkrdmGjT8BpqhEUcR08mMqpKQ6/n5ebyGIz4PUxDns1mIoVvousCYqCDNxEP8exliBaZlomoKZSWE0TRLSdKEOI7Ic9m8Grpeh2DLNkzgXQq2bWDbFn7To9X2cWwDXVNI0wTLsojihK2tXUaTGdMgrL1MOVr9/kqTiDQJaTY9Ot0W+/u7HA732T/YZzgaAuA1fKIoAVTCKGY8GnNwOCSJU0bDCXlWkKQpKgrBbEaWSvh30/fRVIVOvy1bSNMkTiXHbDabCe0xl0gtpaqAClPX8RtevcU08X2P+fk+vV6nlm9njEdjhqORAEmyDNM0MXXJFbRtg36/w8LCHKoqzRAoHA7GFLkAqZJUlARZIfJg2SIKibeqZJCRpTG6XtHrtcUznceYlioHZlmhKiqTyax+z4CiiGS+1WrW3qSCSi3wGi6WaaJpOmmSMZlMsUybZrPNeDyhqkqmYwE2mYZOy29AVeLYJsuLC6yvreB7HqYpMLAiy1hcmMdxbLxG/boaBrdv3ybPcxzbwrItwkAmneJV0ViYn2d9fQVDq7h27Ra/9Iu/gqabrK9v8NBDj7ByYo0KCMKIKMkYjSfMgggVHRCwk+/7KHVMim1LFFdVb/yazRYKCmGcMpsG3L17j8WlJdI0Z3t7ux5EWeRZgmmoCONYzjdNUaEqiaMQ0zBot4VbYDsOnW6X1RNrXL95UzbJimyxkyQRn3EdDddut+sBYMlwMMD3faIoxvcbtNstLl+6RBQEqFVJFAa4loGuV9y5c52f+9mfZX+4w/d9/wcolRy0krIqRAFQe37zXBrfo+ZOAG9QlCUVInsuCvGTUec0HhVoR++rspQIibISSZup66LCqf2q6BppWmDqFvk0Y7Y/5Yc+/Ek6eYNrb1+kdCymSsXb713i6rUbLMwt8Hf+z3+XL7/4Iv+bv/yXiIoCy7ahBPV7CLdSVFUGQ2X9M+k64/H4+PNXNejqe9n4KnXMh6IoKFWJoWpUec7Bzjb//B/9I07fdx9zvT4tv0FSsyQqVQibK8snePa5FyhLxFOtZVRKzOFwh0pJuXr9Ep1ul35vhatXr7K2tkqz1RSQnapw8tQ6jmNy8eI7KCrEkfAFqH9WyzKJE8l2PXp/gLwueS4DQl3XQUmwbZXTp9Y5PNjn7t17JHFGv7tAOEu4fu02GydOo2Lw3rvX0G2VBx+7wMH+ATvb+zSbHdbXNyiLiu2tHe7evYtpGmysr6NpKtduXKO/4ON6FpUi9OqKikuXL1MUBZ12l7IsCcMA0zDwPAfTVCnLHCqBh5VlJe+3vG6U1YpvfOMlVtaWUXWgYbIzOSBTSh55/BGysqLMKqJRTLfRZXluhTKv0I7AbUWMailc2rrK5Wtv0l1sYDklXL6M+huvsLATs9ey0P/Wn2HrTz7Dt9/Z5KXf/g7KzEbJXMpCZ1omlJ7HxmOPcuGhp3npG1/n2qtv0EtmtBUNTVHIkpzZOCBLCwbDCUWpEmcVg1FElqskScX29gDb9rHMoxgdGdhUNY01Swva7S6j0ZTRcEpRwHQaEk7HlEXJZz/7WYIw4M/+2J/jB3/wk1QVpFnG7Tt3WFpeZmPjJDs7OwzHu/hNObfjJOJwcEhZFPjNBh/60Ac5PNinKnMWF+fY39tBV3NcR6csU0xDF7BpWpLEKft7+0RhQFGkKBQ0PBvP84gDlSIviEJhu4yGE8oSllZWabW7wo/oz/P8+16grBTyvOSVl1/i7u2bGHqFoRSE0yF5FnLh3Cm8hslsNiROZuRFQlWp5Hki6Rs6bGys0Wn5BMGMK1eukmY5zz33fvb3B1SVytkLF1hZXaHdatFpd/hHP/VTbG7e42/9zf+dDBeyjCzPmUwmBEHAdDalKETmaegyLM1SibEU1Z0oeAbDAUEYkuU5nU63BlQlXL50mYWFeWnyFLnfykL8skfLn0qRZ/nm1ja7u7sSb6bCwvw8RZ5R1l7NIs+gKkmPzujaKw/CcvA8jxdffJFvvf4tzp07j6qqDIcDNE0goe+88w5BIArIqqwwDIM4SdA0kbtmmajflpeWal+o2NOgxDBMFEXyxFVNtrpVVWIYmlgBDQ3btul3ezIcVSDPUpEkA5qqMD/XZ36ux4m1Fb74pd9le3uLjY0TMqwtMjmzapiVaVqsLC/z+GOPUZXy+qiqALYUBapStsxCOjZwbJurVy/T63bo93okSsbMLZloPlFV8IWf/5dMvvklPv7+hzk53yK4GvP+jYc4nZg81kpY2t4h/OLbdLoG/qLHnVZGsthmy6iwFRt9kJENIsxCoVBVGst9luw2iZpx7eA2n/1//FM++JEPo3UapLNDlmZjWoZC2NG45Zu8cn4VV7UI45S7m1tomkkcJ8KeKeV3WWQZrWYLw5BoKrH0iVpHNwwc28M0bKI4YTyesrOzh2ma+H4DRRFoqO83gIrdvR2SJD7uEaDC933KUrb9QRgwmUyPl2S27VAhC780iamqEt9v0Gi4NBouaRKTFymNRoPZbMZoKHXskYotSVLSrPbfqypFLkP2yXRGEIRYlk1RlIxGY0ChLEo+9oEn/3A0vy99500qZPOmKApUBSK4Leh3WzQ8IaCCSANb7SbLS4tYtnm8odU1XXwcecXgcMJ4NGM42KfX6+K6DkEYcHh4CCikeUmFymg8w7Rcms0uqmZiWQ5pmpClGa7jYOg6Td9HVVSGoyFpmpIVEmaeJAlZnhLXk0hdk23McDiQQ6eWM1ZlIeReXafIMw4G45runJDV+WlH5vyyLAVeUTeBYRgSBjMsy+TU6ZMMDg9JUzlwjvLX0jQT6ZBhYZhCK3Y8l163dyyVyZOUmzeuo2saK6sr6KYuhvI0wrF9ppOA7Z1dTMuS6BW1otnysWwD1xWA2GQyYToLBAalqDiOw8LiPEEwJQxDfN9H1yWr2bJs2UpOI6IopuE7eA2XOI1J0phKqcjytM68LUUibgroS7YWCkVNvj2SXCwuLMjHaBWqWqHpYNsGzaZHHM0wDBUqBddtkBclo/GUogTDtInCmH5/TqSiSUoYjNA1gUvlWSzyZ0OmtXLYC2xJ0wzx185idN3GMh0cp4Gm6GRpQRQKTCmOAjQNmr5Dq+mxvLyA324fg8CSRGTiIP68MJjR8Fwm4zHT8QhNU4jquBpVrYCSYDbF1AU65TVchoMBh8MhjuuSZRlhGLK40EdVK3zfxfddFhbmMU2T0WjM9es3sW2huua1/0JRKsqykK2/qmLZFq2Wj2nqGAaE0Yy5fpuTG6tU5KAUqKrGZDIDFBp+67gRMAyz3i7p+L54tvIyJS8zfK+JbdqURcVkPCNPS0zDpt+dw9QlIzRLU8IgoNO0CSYjBvt7nFw/wVyvWz8AFdkmVHISHByOiKKUW7fu4Doug+EhlmngeQ2RZ86m5EVOEsuwaW11Fdu2eOftNwFw3SbzC6ssLKxi2S6oGn7LJ8kzJrOANM/IKwHoWIYtFHhNtp+6pnF4eIhZb5eiIEJBJZxFmIZFmhfMz83jedKUFFnBcDiUSCTXxjBUDEPDtvT6/3VaTV/oy0VOv9+j2WyKeoSKU2fOsH9wwGA0wrQsAT/U+b+O7TCtcwgN08RzXb7z5pv0ul2o6Zu9XpfNrU2Gh4ekUYSlaxgqVEWGrpX8q1/4Gfb3Jzzx7Hkee/Ih0iKhQnzpv3dJU3e0PT36uyjkjEKVJoK6EKMmOJalKHaU2h9M3RymlUKla9i6Lp6kqqJSICuE2KqVOqM7hzx94XGaSoM3v/46n/rxv8DS+io393Z47/I1PvGRj3HvzjZ/6S/+Zf7y3/wfmN9YRzMtlDRHrY78st+bq6oq8TfVUKskTQUe9Z/xqpAsqbIo0DWNNIqxDYPf/s3foCxKzp87W8uOJUfd81xKKvK84tOf/mP0+wuEUYCqQUkCWsalKxdZXllmbm4JKp1vvfYd1k+uc+r0BlE0ZTobsL6xBErB4XCXjY112p02k8mM1177Foah0W63GA4lR/Qoe7OqqEF/0giXRYmqqVRliKZVmKbJXL9Pp9OmKitu3bjFxe9e5OGHH8UyPQ73xwwPp3Q7S9y8vsvhTsLTj3+QG1fu8u3X32Z+boEHHjxPEA5599K3GQc7qGbMq9/6CuPZkNH4kNt3bvHY408wm4VMJgGu0+Dtt98mikJ6vTZlmaIoUkskSYJh6AJMsSwM06bIK1Rdw2/6LCzPc+XaZTzfZlRNef3br/PBD3+IChVd0YiHKSeXzvDkQ89QpQoq4n3Li5TCSomUgBe//kVa93XBB29zh+a1TZ589ikunWtz5an76H7qU1weRHz+V7+Gcqhi6Q65ojEsE1LLZGFjg2ff/wJvv/4a337xa7SKhFaRUUYRdrNLHKcMhhOysiLJCsI4Y38wJM9BN+zaOpbje00qMiqoSd0WqqZzcDBgf/+A1dUTRGGCqulUSPyc7+h84Xc+z5WrV/krf/Wv8MM//EOUdWOSpin7BwecOn0GTVd57913sSwhLJdVgVoDKJM6FtI0DNbWVuj3Ovydv/23MXSVH/6hjzMa71OWFbblEgUZSVwwGk5I4oSyKijyDNexabfbmIbF1uaUq9ducuvWHe7d3cRxPR548GFanS6KptPtL/DChz6M5zXRVYs3L77J1auXcCyDNAyIJiOKNMLQKigzGg2X7/vYR1hbW2Z7Z4vDwRjLMlCVnNOn11lanGNr8y7vvnuRb37zm3z6059GM0wM00Y3LDZObtDrd2k3W7z88stcuXSZv//3/h6apgMwC2a8994lprMpummITSrPyHPJS/Uctx6YCeyn2+vhOM5x45imEi/VbDVptzu0Wk2GgyH/8Kd+ivPnztFqtaSBVNXjJhhNodXpSMNTgzHLsmA6m/Deu+/yT/7xP+bWzZvYpsWF8+eoNBlgVnXm99GZVpQla2tr3P/A/RR1Nq3v+xRFgWWaNFtNFhYWURRFYKr1AFYWH6aA/1SJpbEsUT2Cwmc+8xkefvhheQ3qZiyvacMVwsTI8wxT14mjiIX5ecbDIdPJmG67TZ4mVEXGk088jlKJvcBteHR7HRYW5imK30sVMAydZlNUeLZji9rMdSnrjaWqqShIDVQWYttrt1qkScT1a1clGzxJsFUNPUqxcjA3t9n44jf4ByzjfvHb2KXFnT/1UW7bBdt6xOMvj/H+2a+x9No36Lz9HvO3tlmrGrSaC3g0GYXw5luXef1b7/DiS19n9dQJWvM9TvfnGUQT/um//DmqUcyz3/8CqZ+QfOM1Xjixjq+ZvKXmfFPJMBuLtOv8YL2OisqThPFwjFKKNabf62LZBigllSLnr6qJZFlVNIaDMePJlOFwRBiEOLaoXosip6xKXFfsKLNgSlknZxzZ4WQbrDGdTinLisl4gmFYJFlBkeciR9ZEkZIkidy/pkG322EwOMS0dKqqxDQtgaUZpsTaZhI5eiRTR1FJ4pisHiSJ5cZmbm4ez/MxDZM4ShgOR3zqY+/7L6b5/QMZn4QOfBQFIzeI3BQ5li1kVc91aTZ98dvqBmEU1Zs0h1arVYdLq+RFThxHRHUGYxgE3Nvc5ObNW4zHE/JaMpYmae0xDBiNhlRVdSyNOPIzzGaiZ9dqzXyr1cJzPUxTgsSLGj8vJN4Zd+7cYXtrC89rCOihlpko6tEmJT/eIB9JtJI0wXOFuCeHIHiNBu2aeGmY0giMx+PasC4UtyxNQVFqAppkaxa5mPrzPBef8WwmRLfBAaZp4npCVAxmQhs2LfHvTmdS0LRaLRYW5mtKnzT0WZZxcHhYvzYqWZ7jN30BMSUJURQThgEH+/viF9F1ylK8cUkqkpulpSWqSjJMsyzDc11azVa9PaCmj4pcyPd9fF8ieo7gUEdySpGqaBiGga4LrTDLZbt+NH0UH0NBHMfSnCpgWEL5jsKIspQ4pTiOGU/GmJaFgkKaiay23+vL9qv+Ooqi4Ng2Da9Bs9kEIAjkwNZ1IQ/r9RZe00Tuo2mafC9xLLEoaUqWZ3Vwu3hfy0I2r2VVYRrmMSlaVTUUFNrtNkEQkCQJt2/dPn7dyrIEBVzXPQ67z7OMMAiZTqfyterwdKvekKapUACPHliKImHiuq7jei69fh/fb7K4uMji0iJRFBEEgUiR8hy3DiOfTiYi93bc40mqSGlF7mLUvxO13gJpmsjL5ufn6ff7EttVQ4MGg4HIdDUd13VZ31in6fvktZfJMAy2t7a5dfsWBwcH7O7ucPv2bRzHqb1QKkVR0u128H2/9te32NjY4NJ773Ht+jWRz5QVlmVxeHjIcDBk/2CfMBT0vlY3NmUpiH7Pc483sKZp1lPJ+FiqlqbyHp1fWKAoC8bj0fH0O8+L44zovMg5f/68AOwM46iPlHPM8/A8D9O0MAwTz/XqM0XI3+1WG8M0OBwcomsaFdBut5hNBUaTZRntdruGXFns7O6KvUITKnyWCaBtb28Paip7Wt8XWZ6ztbXF9tYY04ann3pKYqEyiWT6D19K/efoqo5lSrIBrLdfR9vS2udblhJZUVby8ZVUXNIL/75tqWlZxzI/y7J47rnn2L13jy984QtQ+8WeevIpPv3pH2ZxcZEvfelLPP7Ukzz2+ONkWXb8PchX+d5cx98vsk0uy/I42ug/51XU8kFd1+vXqsLzPC5fvszqqpDbsywjCkP591KeH48//jjzCwJrVGppn2HobG1t0e/32NraJggCuh2BE926eZPPfe5zlGVJluccHg44PDwgCiOWlpZI4oRGw+OBBx5AQai/c3N9oZLXZNA8F6jc0dmraipJkqIbOl6jQVmUBEFAWRSsrKzwyCOPsL6xwZUrVxgOh0RhiGmarK6uYhjyPL343Yu0Ox0++alP0et2eeXll9F1g+///u+nKAr+xb/4GZpNnyeffJKtrS3xtGUp165d58SJdVZXV7FMk53tbW7cuIGu6/JsjGOSJK6hgTXdOoqI4gjXazAYDOph4gLj8Zhr167x2OOPY5pC0BbpZ86TD4skVVVVirppkKGQwquvvkqz2STP5d8vXryI53q02y1arSZPPvEkcRzz7Te+TRTFLC8v0+vJ0CuOYyzL4qmnnuJwcMi3vvUtVFWpLQIyXDrakABo9ZB4Mp0cU4+zGki0tCSgPqljxD6kazr1XIV+v3fsWz+i4+uazltvvsWdO3dZWljg+77vI4xGI+7du8doOBT4UTAjiiKuXr16LHM9KnaPGqi8Thk4+thOt8t/99//d9y6dYuf+7l/Sa/Xp9/vMZlMyPKMw8NDZrOZFOqK2DpMSxR8SZKwt7/PbCbbpaPXXal9/Kqq8tzzz7E6tywFeTLj2tWr8vxIpZlsNBqsb6zTbneoavjgG2+8QRRFfPzjH+fE+gnSTGqqXq9HVtdNvV6fH/mRH6HVksGNrml0Ox1c1yXPc1qtFp/7rd/iJ37iJ4+L/s3NTd5+622uXbvG4eFAIv2S5PisTBJZdiiqgDNVVdQ8R9Tio99XmqV1DZPjOC6tdgtFUfhvfuKvsr+/L8DOOuZJ6iCRmW6cPMn9D9zP4tIi1OfW3Nwc83PzvPbaa5imDPLLssLQdVFsZFk9mBdIVRSGtYczl831dFo/N6TWKWsSr2XZhKHYZGzbFoVPVTGdTDEMg+l0yt7eLnmW8YM/+EnUmiuSZUKvLvJcalFFqRViAoA1DQF6bW1ucefOHcbjESfW17nvvvtYWVkhCAKKsuCRRx5hYX6B4XBIHIs/1DQlojIMw+NhnK4Lu4f6PSMD2VrNQ4XrOqRZxsV33yVNZXjgui7U7x3f92m1WvzpP/GnGAdjfNtnPJlw6tRJzp0/L5vQr3yFIAip1Ip79+7x4osv8sqrr3Dt6jUcx0FRFG7cuMHt27cpyyOIZYeyfuZ985vf5Ps/9jE0Xedg/4Ber4dlmBLlurPNwvw8aSbU47IU60lVR9GptRq00Wgc1/J5LrFEuq7TarbodUXlOhhIr1OVFc1mi6XlZbqdLrqhHydWxHHM/r7URyjCFTh6j4WhJOcoigwvVE3OJNtxKMtS4lKjSGC9unB8Go0GrbYsTPb396X2TQXgqyhiA82LnDAMJbFHlWxpTdNIYiGSW6ZYa9JEFqO6IT//f0nXH2jz+/mvf4U8F7S6QiXbUgoWF+bYOLEClWSuTiYpBwd75IVE/8SxeENsyyFLC8lymyVMxglUBosLTRrNBnfv3sX3fdrdLl7DRzdsRuMZu3sDFMViOkuIkwrHtbBNq95uymTTdRxazRZhJMCZJElQNZUwjghnAbZtity2lmuYhsHq6orEsxSFbDjqQyOOIvJKI4giDEOKa9u2xcsQhmiayEhVBRqNutmqxKtTFgXUWn2rljpmaSZk4gqaTYlsSrKUMApJopi7t29TZBlJFOG5Lg3PxbQNgjhE0RQ8v0E4KwlDacYXFufxGi5hNKWoMpIsJooD4jhB04SQWJUlvi/RNLNgxmw2JY5Fgre0tEwUJURhTBSllIUg+h3PZG93lziO8TwXv9nAa3johnrs+0UBy7Jo1PLfvJCHuarKQMTzXLI8qb2pgFKiahVpGtH05BAuq4o0K5hMA8IoQTMsVFXHcz3iKKYoChTA1Evm+71aEm7TavpotUxzOByi6ya27TIZT2k0fBRM0rSOwglFGSAfY9Wb/ZJ+r0277WHo8j2NZhGj8YiwLtAEHCSym6LIRYIUx6hAp92i3WphWAZBOKMqc+b6fapKDq04jmi3OxRlxXQ6ExmRqkIVYxig64L4n00DZrOQOM5odwQsVVYlYTRD08EwdWl+VYiTGJRKKJtVThhO8H2XXq+FphbYli7U4FlWz7ak2RSJivzRNIUsS7FsjYbvCEwEFV0zSKKUOE5RKx3XabC/u8/+zj4KkNfxTmurK/R8k7bvsdjv0/J9oiBEUzRct8G1azc4GIxI0oIgSkHRaftNFpcWmU6nGKbO2toq7bZkkY7HIz7/+d/mG197kQcffpButys+L81gPIkZDAM2t/bIiwq/3cFyLeIsIckzdMvAtC0My0QpAaXCMDTSurhTgF5vjiROSaKEweEIy3QwNEsgXmnKbCaWgGAWYtsSV+VYBlCiqaDrKqapYRkSt6Cq4NRDMimiYW1tDc0wyIuSvCwxbQvPk8GDbUvRsbCwQJbJOXDn9m36c3OiNElTyWnUdXZ2t7ENkyJNyJOYPE5wHIPvfOc1bly9zeKaxyd++AfISaGGwNRt3/HW90gSJ/8vRX5ZSvGAKuCjquI4t48a4Hf0s8hDqkLVFBJFQzUMHE3HPPp3IEwSsjjHUR2eOPUQFzYusNpb5/Hnn8Ob75E5JpbpCBFft/g7/8e/zcc+/cN468vkikKUZtiRZB8X36sG+Pc1vtSNRVI/fP9zXmVVoekaZVmgotBseLz7ztt8+7XXOX3yFFUhk/ayEPVGUeSUCvzQp/4oumaRZjmqroKaU1QhN25eYnl5mbt3t6kKmygs6PXanDy1jqpXvPLKi0xnB0yme+wfbrKzs8XKyirdbodbtzY5f+5+HMdgOByyublJlmWcO3dOitCigFr6btaFWJ6n6IqOZbpUldznR0VtEExptXxWl5e5ceMGO9u7PPzQwyilyXBvxgvPfYSF/irTccDG2knm5+e5ev0Ko/GQS1fe5f6Hz3Hy9Bp3t28zDQ5xXIvV1TV2tvfpdRdp+m1m05DReMRjjz1CUUbs7t0iTmdomoNlW8xmUxzHIS8qkiSn0+kznc0olZLxdES732Zr9w7oCe979lmyOKHX6rFzZ48LGw+y1ttAKUzKrMJ2XaIkwrR1vn3tVd5591ssLHY4ESXs/s6LnI8r+ksLvF4N+KoS0H7kWb75+m3eeuk6TuTSddooDZ3dbETRdHjoqed4/MmneeXLX+PGW6/SIEIpJpieg99rkaGTlTlOw6VQKkbBmKzMMWxD4GZU5FmKrqooFBi2Wd9/R9L8Csd26fb69fNceBRRFJNmOd95/SUmkzE/8APfzwMP3s/dO3dwGw5Xr15hMDikKOVZRC2z1Y3a0lDKVlNRIEni+uvYzGYTFCpGwyEb6yd49eUX2dvf5f4LD9Jp99m6t4+u2Zi6QP+E3WIwP9dHQePwYMjtuyNMQzyCpu1gux6DwQjTcVld3+D9z72PQRgQJglXbtzk4tvfRSkUtEqh7fuE4ylKUeJYNoamoag6g+FI4rt0g/mFBTa37rKyvEBRpOzubDKbTTh5aoMzp0+TpAm6YaKbFvMLC8wvzNNoeKiKwq2bN/nIhz9cW8GmvP3WW7x3+dIxp2UwHLC7s4vvucJsqXNxqbe+cRxj2ZK5mmYZQRSRpim6ZhAFIVUp8ZiqqvLwww+zuLzML//SL/Gxj35UYjEtiyiKQBdqfrcrCsdm06+jZ8Tnff78WbY27/FrP/+vuP/BB1jdOIXjugTBjCQRGJaui73Idhxs26YoClqtFteuXePKlSusrZ2QzOs8l4YxTfnt3/4cnucyP78gjAhFwXGdejh+BMOMMU2TNEnp9noShVNLaKfTqQx1bJsiTamKgpbfJA5DLr7zDtEsoNfpcOH8WSzD4N2L38U2dQxNI6ciyzMcW+BL8gpIw+s4NteuXcd1XYE3GqYkZ6h17VWfnygSwTMZjfiFX/hXsuFseARBgFeYLJt9Lt58mdPpATf+xa/wNIuUuckbP/lD7J/oM1UK7lvb4NsPrfCL6SGtzT3WrT6rqYN1ZZuzc3PEu/fYjw+4dvsSjqmyPN/n2WeeF1aMlXD76i1+6+d/gx/7yZ8gjUcody/zR98b0Wr2GTQ9vmmW9BZO4SU6WZmSJgllXlBlObZhoSkK/W5XQF55xmA0IM1TdMs4Vk6Cwt7eAZPxDEWRdIz5uXna7TZJGhPMpsRJdGyr2rwn57xhGDR8F9u2UFUVrV5SBEGAoiiYholpCXclSVLKUqjPti32R9exMC0DXZMMZ1URIG9ViWS+KgUamaZH8nhJbdENgyzNmUyn2I6LpolaZzKeCjw2lkzhT33s+f9iNr9/oOb3m29/h067S78/T6vp43seuqbgN1zKMhFZqaqyfzA79hqlaUJR5LTbLfb29hmNJhwORsxmEXlW0fB8Tp1eQtM02p02lu3gNRqMJzOu37zFcDQhjNM6c1JjNg1RVZkuZqnQBjVFJQzEQJ9lmRQldS5oWVUUecbS0iK6Jjmei4uLtFqtuniq8e2qUhc00lDHhWy+yqKgUwdvy8Hh1hJrgVDZlhS9RZHRaDTkYKwzTaMoZjqdEoQhjuPg+008zyMIZuwfyoQliSLiKMLUdVQFTqyfkPxYFSpVJGvjyYTJSLa3hqnjeTYokoVWVrKZNHQdw7AIwpgsLfAbDQxNJY5C+Zg8wzQNeSNWsH9wSBwJgEtBIy8K9g+2SbOMbq/D/PwcUFFVssHUddmwmpaAVQxTNscyXRegTlkUTCYTjJqqbRhCIrVs8ZRUeUEYzigrGI1F2uG6DXy/RZHXgJ4sFY9MWdDvNWk0PBzHYTwecfv2bQzToNPpCvkakW82/RZRGLKze8jOzgFhEEIluYIKtcqyLGg0XE6d3sD3HG7euo5tmcSFckzvbvgec/05ms0mriuTsjKXnLmm36DdbKJpKkEYkhcFaSzRRkcTvCOgVhQnFKUUycvLK3S7DeIkpNlsYpoWw+GIyWSG7bh02h2JP1EVLNvEb4liQNMktxpFER+1qpIkMYpS0Ww2cGydRsMhS2MGhwOKUrxBeS1V0nTJ3TN0Da2W1eiGDpVkyOqaRVUpjEdj0iRDRWdwOGQ2ndWZzULsNnSNXrdDy5EJeBRFuK6HbVkYhsgph+MxFRqW7aLpIpVRy4LJeMQsmDG/ME+Wpfz8z/0cX3vxaxzu7XPy9Cne/4EP0Gy2ZCJdVNzb3GZzc5cwzPH8Fo7nYdkWpZKT5gkVIhMSb2pFHmfEUSQe/zqP2zAMya3OC+IkQ0UlihKuXb1Gq9vC8zxmQchoPMYwav6AqtJqNvA8u85ilq1TWchA62jrraCgazqLS8ucOnOay1evcOPWTTRdp91uc7AvIfBpvfV1PYkACMOQLBMvcp7nskFfX+fajWtEUUiZ52RxgqXruLbNbDrms7/57+jMOfy3/9ufwG97FEpe+9D/Q5JeKZxleyEbDGl2K4pKIH1yf5YUdZQRx81v3Q3XxOhCN2WyrusYCM29pETR5HwxSp0/9ak/yZc/8znuXrzOAx/+AHGeMU0jygocw+I3f/HXefnVV/n4H/ujTJWcohIvnZfXburvYW8qUk5RAx2pfNT/TGTn40sR0n+WZhiqxtbde/yzf/yPWD+xjmvb5JmwAvT6nouTmAceepBHHnmCKE5RNR1VhaJMiJIJmo7I770299//KFlaMBzusbu3jWForK4uYloaZSmsiXNnz3Pp0hWoVBzHR1V1DENeh/vuO0NR5Hz5y1+pFToCIXTqM0SknwqmapLEkuNIBbYtUErbsojjiLKW5Xe7XQaDQ+7du4vvN+h1Ohwc7NPrd9E0jelsit/wef5972NlZZWvfvVFVM1geXkNTc+YTgPCIObgYMwTjz2LqhiMR2PW1lZwXYter8nh4TY7O9tUpYHjSmGvqiplCZ4n5NAoSUiyBNs1GY4P0U2FRx47SxYnOLbDnRt36bX6PPnAs2iVSZ5WMgw0VCq14sbmTd659Dpnz54kLhO0z7/BuulxdnGRLSXmu8MdHjr3GLeuD/i5n/0N0qkKiQyOhtmY2IQPffwHOHf+Ud56803e+uarLLUsXFvBtjWMho/TapAmBZZj4fkuURqSFimOazGdTbh37y6WZWKZMoAvy4KkprXblsUsDEQxpQncJ8tyqkosEqZhEoYh1y69yeLCAn/kj/0R9g72mUzGzM3PcfPWTeIkptftHWk+6k1dJn7NGmpXlpX4TVGEhaEqHBwcUhQ5Td/n3IVz7O7u8NWvfJ1LF9/jxIkzHB6MmE6nuK6D5zk0W6Ls29zc5MaNGySpQZrJ52q2Wriug6IqeF6Dhx95hNtbm+zs7nLr7l3e+PZ3KJKMhuOilBVZnLK3uUWn1T4GEAZhgt3w0Q2LWRjx1RdfJC8y/IbLXL9LUWSE4ZQTa2uMJ2NUzcC2Hc6cPkN/bh7dFJhgEsc88/TTlEVJEidsb28zODyst2QGu7t7jMdjilKeiZ1OhzzPqZDzhNoSUtSRRYqicHBwgKKqGLoAf4qiIKgj7RzH4ex999FstfiZn/kZbt+6xfr6uigDTDkLFEUhCGa4rken3ZIatcipipJHH3mYR594nF/95V/mvevXuXz5EpZlcfLkKYGY5rkMeY9ghrkM+zqdDsvLy8fHk2HIJjWKYi5cOI/neWRZiqZKNrjnNeq6XOq3I5VeWVWkSUowC/ilX/xFzp09V/s4C9I0RakqykL8t/v7+1y+dJlOu80LL7xAFIYsLczxD//hP+TBBx6g2+kQ5wJzlaGJcGuUup4pi4KL717kzJkzeK6kqKiqnOd5LtE9VL8Htb116xZBMKPf69U+ZRMqndt3dsiuvsGjoxn3H0TkikXUWWLyZz7O/OI8vmZilwosrHPu6edxl+a5tL3P7dmY808/zMoH7yfRI27sXmPv5g3sNOdDz7yPtfP3k1kmd/av89qXvslDS2d54gPPQzwmfeWb+P/2Fbbu3uaGbxOcWiOIC7RcJcljqqIgjRI0VcOuN6S6plFWJaPJmFk4O342m7oo/sbjCcPBmDjOjptUx3WJ4oggmNbPE6E3T2dTmq0mc/05vIYsuI4Gv3otS0+zFN9vYpomSSoqJInCyllcWKTZbNLrdXFch8l4zGQ6JkkE3haGIVY9bKGOMFIUBcMwGY8noKgMh3Im9Ht9/HYHU5d7IYxi8jwXzkhZ/eGJOrq8dZv9gwGH+wOyPGM2ndJp+xLMHIdQyWbwcBCQpokAAoIpiiKN5N2795hOAsJAPBO6ZtFqdYliMXUvLC4JqXY84cbN20xnIVGUYFoOmmYdbwshxW808FwPXRM5sapI7FCv26XhNwjCgMtXrqAgpDgFmSBpmkoUifc1jmMUOAa+lDXprKpKZknO/t4eVQXdjqz6G16DtAaY6Lou2cK1tGlhvk+eZzSbQv4bDkfEcSyFKaAqKrPZjPF4ysHBIU4tbR4OBjQcB0PTOHPqFP1+j7IsmcwmqLqC63kMR0NmE8nlNUydsioIwgDXcxiOBhiGjt9oEsUJeQ6O28A0NIo8Ja4bJkWt/SOaRpImtFtdodKhoigi7Va1kmarSafdEg+lLpKJWT11UlQwdI04lptLrIKyZVRk4cRwOORgf5/ReEhex8yIRErBdz3yLONwMGQ0ntHvz2FZLlkuOYOKAk5NFy6LAhWRh25tbTKZTnnwwQeFKhmGHBwcyLbY89ne2WU4HDKdSgSUbTs4jktVVoxHQ6qywG949HptOu0m49EhUOJ5DuNQpKZVVQmcy2+IDKcsabdamIaOY9t0Ox08V+IQwjjBtm2aNXXx4OCApcVF4kSygPcPBiRpyuqJE8zNzZMkQpJcWFjkxvWbpKnEZemayWQyodfrkuYJzZZfD2MUdN2iKOWhYxjiu0nTpM7fE89yWaTs7e1iWgbDQVRLVEy2t7eJopB2p4OiwHA8wDQNNE0hzRJ0Q2c8CojCGNfxaDXbxFFKnol3WFEUTFOnyHPyejroaDnT6YTDg0O2t7awbYc0zdnc3qEsIYoSNMMkywqiOCEJJseDr4XFBd544w0ODw/4sT//4zz9zDOcWFsjz0VSFIQhk+mMrc09FMUgijJcrymSeUtH0WT2pRs6hmWQZPK+qFIZGqiqKsMsRaEqwfd8XLeBUinouvjHe70+lmcSxzGTyZTbd+7Q7nSglie6jo2myRBM3vciXVYUBduycOqsyobf4Pz584RRxO9+6Uu89c473L13j4cffoSwjjkCAf0NB0N63S43b92i358jDEI0XefkyZOMx2O2NjcpilxgGFWFBmRxzBe+8Dn29jf58b/wZzh34T7SMsZ0NEajUU0/lXvt9y6R/Mqg58jbK01NXorv62gTXNb+X0VRavlz/RlqGW5pWGiGgavqmMh2taxKNMsimEU8ef8TbMytcfLM/Wx0l8h9k1RXQddQNZXbV27w8Y9+H3/1L/4k9lyHgzLBtCyyJMUKclRDp/ge9qaqptVKEsm4/M/e+NbjAuqzqioK/slP/RTTyYQHzl9ApcK2hD4vckkZwH70+78f07CxbVegRkWCYakMhrvkZcrVa9d47LGnyDONa9eu88CDZzhz5hSHgz0+//nfYmmpz4MP3k+73eK99y5h6i6vvvoGzz7zfizL4b333mZhYYHl5RUuXnyXBx54gJWVFb72tRcZjUb0et1j0JmigJJrxLEUSAK1MSjLnMlkjOPYBLMZWk0MXVxcYGFhgc17d7l96xZpmrCxsXGcmnDfubNC2G132N3b55lnnmc8mfLdi6/w4AMPc/7cA9y5vcOli9eZn1+kKCo67RZxHFCUEddvXOL8+XOEUUUQBCwvLxHHMVUlUW/7B0N006AoC4oqI4hnrK0voighpq4zOBhweuM073/kg1AoVInwIKgUKg1UXeV3X/oi6yf77B1uc+9gk8Hf/ZdoBwMunD/DK9N7nHz/M6xZC/zzn/41Doegl02W55c4eXKdzM048dA5Gv0u333nGt/59pssN9r0nZIzp1YwXQ3N74CuEk9TRpMhURJRaRWoJVEcYjnCxWg1myhUGLomygBbrD2Hh4dsbm4yPzdXA/EiNFUTn21ZsrO7x5UrVzh3epk//aM/im1bLCzMs75+gldfe4XNrU2Wl1ewaiKvWLZ0dEPgS6LOOrIIIZv1XOw8R2wQkUXarK6t8MjDT+C4Pu++e5UsLVg/sYGiKvL88VzKspAaJ4pJc5uqgiSRPHOvIbafza0ttna2UTWdw+GQ23fuSuOIRr/dxTZMyjTDsyyKrODkxkkMzeAbr7zKjVt3CKKEu5vbhHHEdDrm9KmTKErF8vIiGxsnuHjxImVZkGUFH/jAh2i15TxvNBv8xm/+Wx64/wEZ+OU5k/GEGzeuo9aS7NFoSBRHlFVFlqb4DZd2qy2S46okrdkBWZoJdTfLmEynfPWrX+H27Tv4nuS2x3FMnmVMp1P8ZrO+XxZ56umn2dneJstzTqyvE9XWMhlsq7JhripOrJ3Ab3iURUGWpjQ8j4cfeYjtgyEPPfgQaZZy9epVdF3AiWIvlG1yXlus0kyI725tq3n1lVdp+A0WFhaPGxHLNDEti4sXL7K1tcXq6hqaqpOmKZoutjnDMMjrhIYXPvABkjp6qKzjIdWqwHVcGWR6HoZu8KEPfgjbtti8e4+vfvWrfOQjH2ZjfZ0yL8gQHoM0TpIeoGkqdi3HPnfuHFWdIyuSejlfszw7lt1alkWWZdy5fYuG36i33U2GwyGTWcL121v8nY+/j0e3DgivXWOi9Fj/6A+y94PP0a1KPAwqBa7gUPbmmZ1a5vkPfITl9VUMPaG1ZpIqAa2eyUPrJ1lwmyiFgrmyTmTbxOqIb3/xZf7iD/xpZq6KEg45+OVf5f23AoZZhvnR93On67O1O6BpuiiqNOxJnEjjq8iQVKtTB0bjkYDDXBtFU4iDsJZBF+KrDSTWyNANkjRhOp3IUEBXZMgfJyRxwvLyMrquM5uKRTTPJa7o3r17TOqzOIqi4wZ2MhUSdLfXwzIt+v2+UORHQ6JYAKROnb5yBE8zDQtFVRmPx9i2y3AwpOH7TCczVEWl2+nS6XQoK4UsF8uJDI0USZEpSj7xkWf+cDS/v/KZz1OkYJsGRRajKCllVUfMYLN3kBKEGmEZkRQlRaXSaPaxnDbbOwNst0UBFKQoeklvwWNusQGVhdfogGJw9+42W5t7JLFso5RKQBZapUJe0Gn4NBtNTE3Hc2ySaIxSxszPefiejq4XWKbK4GCIgg6FSsvzCUYjwsmUdquBaSjoalE/fCshb2JSFibhTGU0SpnOUih1qlyFSqfV6hGFESgVrmOQpDNUPUMzMky75GASYro2OQXjYMQkGGNYOlmRyMFjmuRFgaEZGIZFVajkaYlCQbvTYG1jiXbfpVQyRrNDKkXBddsMDqYkMahqRUWO41jMz/VJ6+iVo8MjTROCcEaaBTiuTrtrU2kJeZWg6qDpKrYr8TV5Lg1JVRUcHOziNUxaLZc4ljdvlon00jRVbMciikOiMCEKMyajCNNsoVQ2eRYQhQlLi6s4ZoM7t3aIgow8lXgf07DodLpMJxNpjrUOs7gijnLm+nPomoJSZRRZgKpkkiloalSq5Iq6apeqtJmMxbeiGwoHhzuomkLDbzCdzphOM8JZBZVLVVW02w5xPGM2HVIUMX7TwbYNNE2AAK7rsb2zR7vdJ8uhUgoc24CyoMpSTE2jzDJWFxewNA0d8GrJdZJEhFGEZbe5dWuTw8MZ40lMnEJaaLh+i0kQcW/7HnOLHZptG90smI4jFhdOEEUZ43HIdJagakL0y8qc+cUeeRVRkuI1dZIkoywUhsPBsfrA0GV6uLqyLJl/zSZ7e4eMJgFhnJMmoOkmW9tSLLSaMsCQDSYkcUpVqJLhaXiMBjOqQkVTTUbDCdOJyGTCIKDTaYFSkGYR84t95uY7lORMw4isVFFUmySDtdXTvPP2ewwOR9imhUpBNB3hmAplqTK3sMT2ziYbJ1dZ31hheXWO0/edJM1jLNdlOA0ZTBPu7R6yvTsir1QM20Y1FBStwPVMsiTG0nQMxaAIc8qoxMbCwqjjRCSapywLLNPA9706LD4nz1OqKsf1LFAKstIgCBP8hs/C/DxZHGKoJU3PxPdMLB00paTZ8KjKnE6rAYjCwnZsfL+B5TisnljnC7/zRa5dvwGVwsaJkzT9FppSoGtqndsoGeez2Yy4ngKrqoJlGczP97j47juUWUE8jiQn2VbRjJR7O9f42su/w/KJFT726Q9QGSUJOUGWYzguRR2Toqo6KKrIrotStgqq5EtLc3YEgdKgVKFUUCoFpaobZEViwTjKa1RFadBQKuYbHoGSouQVumGhKhYoNpu39/jxpz/Jy7/0edbnNxit+Li2jQnopYKGzo/9pb/M1njKD/25/4pKNXAx0LIKE5XC0inqTNzvxVXWHvCiKGpPtFgw/v+9RDz9710KVL/vT/n7/ltTVPS8JIsTpsMhn/+tz3L65DpzvTZpLSnNi0I2KrrJ/NwCz3/gA6i6SlVllGQoSklVlkSzjLfeeI/T6+fZWD3FtcuXaXoe/fZpkhBuXt9ifm4Vx2nw3qX38Fs+K+vL3Lx3magYsbjeJFPHHG5XbGycYTKZsrW9zblz50iSkDCYMtfvsX13C7XScSwPW3Mo1QBFLymqHNtxyYsSFB3dcJgFMapuUKkKRVVQKiV5VbC8tozre2xub+I3PWzHIghCfM8nmsUkYcrW7R0s1WF9+Qx6pfPed9/lrTdf50MffpowHfDy61/Falisn10nJWdrdBu9lYFb4Vsp03CM3VjB8uYYT2c0XRNbydGqHNPUuLF3CX19Qjk3pTQ6lKWDPVb56AMfwVBbhKrJQM+Yajm2mZOrE7757d8lUMcc+FOsxQYv/B9+m7PvbNK+MeCrO9fh8ceYO/19vPztgBe/8i5uZaPYIxI7oWrKxn2hoXNw9TtM7n0LN79NrzPC9GbsD2/Qm7NYmtO4ceVlDLUtCQNRhm02oTDIUwVV0bAtk6pWXgi0MycsZ+imhms3WOgvYmsNqgSadosyLVCrgvHggHfe/BZpMOT5D32Idq9Pd65PVuZMgin7h3s02w0MS0PVK8oyQTcqdL1CV1Vs20TXxS6kUKIoFVWZYxoquga6BtQkZdPQCaYhuqbQaTe5fOki3/n2azSbLmfvO0Wn6aNQEoVTsjSkKFIMK6fTMTDq2ssyNOIwxLVs9Erl3o1bBIMxJDkN3cTRDeJgQtc38RwFiilzfRdNK5hf6LK0usaN2ztEccX+QQDKjLl+i42NFV76+peZhWO8hsO1G1eZTCc8+uhjLCwsomuGQDB1g/MX7hfLj1Gxd3CH3YM7jKa7WE5FUUZMRgOajQamphNOJpw/u04cBty7e0+G8W6TUtFIiorhZIJhWTz7vmfZ3t1ic3uL7f0A3bAxLUfuHSqm0zGGrgvZXKlYWV1hZXWVrZ0twiioLTayNS5LhayoyEvwmh08v8lgMiVME7Kq4pEz65RJwN2b12l5DuFkxHBwSMtv4rlunR9tEsYpum6SxjnBLMEyHUbDKY1Gk6qUbZ2qaURJjOs57Ozuohka84vzpElSU4QBpcLxHEnzyBNMyyDLM9AUhpMh//rf/htOnDyN12hICkBRsNKbo+nY+I7DeDikUipOnz9LoauUpk6aVfXZUqGomshjdZ3pbIZuyhC3pETVFFRVwdAKijKjrCyCRMVpdFENi0lwyM72NRpWhV5mKJlCOMqImfFr//pn+HNLK6w/9jTTlVX+zekeyp/9YSrTR41KLNsmVSp0LaelKRi5yc2uw+0zS1yd6/LS5S16/TMsDw3OHJisfPMN8t/6d9x3902W/W007QP0V1dJl3PyVsCpV99j45e/S1C6fPvRDdI//VHi/SlaXOLUNWpRFhimjm4ZlEpFkMWolsU0DAiiBEU1URSDIldxnA5prjCZhkxmEaquo+pC157OpmRliev5KKpFUahkuUKn0yfLK6IoxTRt0iwX9VOWoygV3XYLVa2wLJ0sjWn5HlWZUuYJq8sLzM11cWyRudu2zXAwJklyDM3Bshroqka/N8doOGJ7a5uG1yAMZ6gqaBooFJiWhusaeJ6JkuukUXzMdijLnFIpSYuUH/zwHxLZ80tvfIeG52MYRu3/rPCbDRpegzjOmE4C4jgmTCJs22Fubg7btgjDkKLM6XZaNBqueCfbLWzLJC9KNFUnCIPj4OQsTY/leYZpYlm25J6pGkmaEkVjTEPD1FXiaIZp6szP9cV0XQrEJctLkV+qKo5j8cD997O8ssTh4EAkyr6P5TgkSUaS5qiqQZKWHA5GRGGMZto0m010zWA2CxiPxuwfHGAYkjusKDJJLYqSIgcUk+ksIJgFWKZNp9NFQWJFkkQyRS3LRkHATEUlEjPHkY2clKwV4/GIsgLfb7G/f4huGLUhvYmqyvTHdV3c2qNSlAW+38BrNHAcB9dx601PSaPh43kNVEWjrIGueV4wP7+A3/BpNBooNShGQA8lKJIl67oOVk2PzouC6WRKWYLjelDBeDxmMNgTmnCpMJ2J57iqKkxLfLaaLmHb0+mU2Sxg/zBgd3ePMstZWlyst7iBSMXrbErZ5AgMLBhNmc0mxEmA13DqyKUS23GRwalKVelsbe4ShhGOa6IbcpD6fkOaFlPgDN1elzSJGBwe4tg2o/FINvc1PME0TBzXxfNcTNPkxOoqjYZPr9tlPBKJx5F3chakzIKAMAyZTMZ0Om2gZDQZMZmMUNQKryE5bcEswLIbTKcBOzt7hHFClhaoigq1nDzLEtptH11XyNIYQ7NRkHtMqeFXlmWiqgqLi4tYpsndu3c5HEj+m4JKlhYcHOwTBFP6vS69Xlek8KZ4m2zLBkVhPJ5weHjIaBxIMHk9rauqitl0yvz8HHmWoKoVS0tyULqORZpEGLpJUVREUcLi4hIHBwNms1ntibe4fv0aV65e4eK7F+n157jvzGkeeugBlpYWSNOEpeUlNM0AVAbDMeNJwP7BQDxMpn3sSdR1jXarVcM2YP9gn/FkjKZpmKYBVUWWpQSRAK5My6LT7mCaFlRCJYzjFOptfq/bRTcMFE3AWEWRE0UhpqHR7bZpt2QbY5qy5dc1aSI1TaPTboOi4jYapFnG4088ges4jKczrl69xvz8PGfPnQdpeUiTlHang207FEXBtWvXaTZ9sjwHKubn57hz5zaTyZgsSSiyHE0FhYwomtDttjh79hQXHjrDiY1V8iqnUhXySiLfDEWau6qSLZ6qqOKD//fO66NLVSS78WgjrOmaDEQqgbdomibgi3pA53i2eJhVA44g0JXK4b19fuQH/whtt8vvfP53OHHmNIM4xPc89g8Pcd0GX/v6N/j7/8v/nb/61/4ay6trFJXIqY82pUd/fa+aX7UGtCSpxGHw+/y/f+Dr/9unKUpcS95r33zpRa68+y7z8/MC/qu3pVoNAFQ1lR/6oR/CrDdrZSHxKbXjpv4d6Di2U8fhFaytrqFrFleuXmJ+vke/32EyHbK4NIdlmezt7uM3mjz66OPs7x7y7sX38D2PVsvm6tVL3P/ABYq8YDyeYZoO6ydO4jgeV69dwTR1hsN9DFPHdT10zWA6nZFmOVEkwz1FVWurTIHjyDNL4DpH8KsVhsMRW1vb4hurFVA3btzgwQcfRVLAmQAA//RJREFUYjgc8sYbb9Bu+fT7c6RpQVWpKIrO0tIamqbz3uV3GQx3QY3x2zaqAq7aYDpN6fWWyPMcS5cCTVFVKjXj2t13sZoq82t9YRakNof3DvnAE++j6fcok5xC09F0A00BIw557StfJJ9NqBY8TkQZt3/h8/if+Q66qXOvZ7D7fedY/sRH+eLr7/ILv/rbTMuC2FJZ8C0yCjRLZ31jlbKIqaqMIosxTY2FhTniOCKOE+bn54niGN/3sYx2DbhKCaKE8WSK32iganVRbFiykS5VPK+J4zsoqJiahWXYGKqBoRmEwYwoDGg2PYJgwubmbR586AHuf/B+ut0OcRyxf7jPzs42zWYDyzSxbAtDF8qwpguEj9/n7Rc+ioCLqtoKIUBBXaCONVTQMMSeMR5NOLG+QavV5mB/nxs3brKyuiILANcmmE3pdDq0ul0s08IyLZaXV9EUlV63R9NvCpSnrmtaTZ+G51FRoesqSRxQZCm9Tptms0WWFRQVxHnFYBJQqSqzKMJraDz3/LO8+eZ3uHv3Dk8++YSAfEyL06dP8/BDj+I4Higqh4cDvvyVL3Hu3Fk0TWE2HbO1fZfh4FA2o6qGbbs4joemmjT8Fp1ul9lsyr3NHfICZmFCEMYSXadJvE8wm+E6Ns8+8wwf/tCHyHONV15+mYODfRQFGp5XxyBKvr3v+9i2Q5ImApSjlHpDEXtSHMU4toNhGAJJNAyWl5fodDqMxiMOtrdp+D6qpjO/sMje/gFvvvUWzWaLW7dvMZtNsW0bz3UJw1kNt1SJ44h+r0vDF3udrmuEYYBV+z57vT4LCwuEYYSuGQwOBwRhgOdJvI2m69g1tK2s01ksy8JzG8zNzUmNVtUDQE3ns5/9TbZ3dnj40Ufw2y0M2yItcoGFlgJyy3Ox7Lz++uvcu3eXpaUlFKCqUzUksUMjTGLiJKXMShzbotmwubd5k1de/iq9hkdDt9Aqg+29IWa7y5uvv8yJPOZcs8nSqZPcyFKsJx/BW10j1w18TScrctAgN3WSNEOPSlQVTEWh1/BxGw5bo33CeMbo3cu89cprGNOU/Pomo+/c4Ne/+y73vvs6jyz4NKqAg8/+LsaVe6SmSvWRx9GevJ84ypiFKVkJpiHbatfzKMqSNJVNaJblJElKlhcymFbVenElgE4ZiJkUeUFe5MJqqN9Xruceg9hMU4b+VR0L1fAlalKvLZuu6xxDrEzTkOiuohAQbKtVp6mYbG5tMR5PuHnzJoZp0Gy2alBnSpGnZHmOqqh4jQZubUVJs4yyLI/hczI4UagKnclkwmg8lveMYYAim+6Pf/DZPxzN74uvvcFwMCJJ41pKA36jgWVZTKfh/5u7/w62Lbvv+8DPWjvvffK5+d4X+6XO6AbQje5GJAmKJEiKgkY50zMKlscaWyxOSZ6yXSO5rJJku6gxrRE9BCmKYhIpRpAQCYBEBrrRAR3f65fTjefck3ZOa/5Y+160aNG2JKpKxYNCdffr2+eee+4+e/3C9/v5UhQNwdjURXqnCf8WaE+F57m4nn2cNxonCQf7B+zt7uO6HrbtUBS6GK9rRX8wZDAYYJgWUaQlhUIIlMro99p4rkNV5vQ6HVaXV3Bsu4lU0fTYXq/fUNks9vZ39cVga39Kt9cljCKiOEMpQaVgOg2JogTDtFAY+hAoKuJY5worBWmcsLu7y3y2wHU8QBJFKWmuG50ojLEsG9/zNZGvqHS0jxc0nhJ9cQ+GA6q6Iorm2JZJu92i2+noA8yy2W6C1dvtDq6nN0lKKfIiI4wWRGFIkiYURU6/P6QVBBRlhWoiTZTSfiXH9Wi3Nf3a87R/Ngoj3aTadrNBTkjTBIUmHPb7XaqqJE50rnJd18wXC12Q2C5xnDKbzfA9nRMcRTGz6Zws0wHvw+GAXq9HXWvwy3Q2w3Fc8kJSFtoDkqYplmnSDlpIKTT12LWhydAsigLfsklSPV1eWV2mP+xSK4jjhCwrmU0XjEczEAamYdNu+wS+03yYWyhVIYSmR9qWhR94FHnO+HDM4WTMaDym1e1RVRWLRYjXgIqyLCfPCxbzOaquePXV18jSjKWlIZcvXyYvtLQyzzNcT4eDh9ECpSqyPNVRHXlGkWtquOMFzOch09kMVWs/ZlGWeK7bNERDfN/WW0bLQgqTvKjJ0oQs11LqVquF7/vEccx4PCZumm/X1RAmQ2rZYrvdYnVtBddxyIuiAUjo91S/b5mWMUlNbq8qvT2zTU079n0Xy5RcvHCO4aCH51gk0YI0ickyDRCrFSRxwq1bd2h3Ouzu7PCrv/JL3Lp9i3e963Gee+45DNNkdW2Vuq7I87QBdljcuXOXt69e49q1G1i2Q43C8z263T6WZUGTV2c3zX6eZYThgl6vx9bmZiPj0QdnFCeaxtyQFavGY5TnOl85jmJeffU11tfX8XyfazdukzfRM3meY5kGy8tDTENvR1xPe36PCNM03uJ2Qw9fXVvnqfe+h/W1VS5cepCvPf88p0+fwXM9PN8nzxIGgwGe6xEEAa+//gbDofbg5VmmYXbtgFu3bpLnGXma4Tnav59mC37pl/4Fb11+na0T67znqSeJ0pAwDqmFomriiEx0oytotruNfFmpf3P7a0gd4yWaPOTjZtfSza5j60zko+a3NgXCMLArQV5XuF7AdLLg297zAZ48+xCXX3qd7/3+78d0HV588WXu7+7y6quvcfHBS/zgD/4/+Y7v/m4+8MEPsohiaLLU/0M2v1mWkTWE599XyfPvepFHr1s0TUTZXD8//okf5YFzZ9nevk9VFiz1B1o+WFakScrH/8jHWV9fJ298b0qp5g3Rz+p6vvbsbW4ynU6ZTKc4tq2jMlTFQw9dREjF7s49olhT+O/f28ayHGbTBUKYPPnke6hVyJe+8rnjz0ma5rz5xttsbJxiOFjh/r17PP6ux5AGRMmMF196BdN0tD0AfV5UVY3reSilyHK9FZBNjrRsyNS27aAacOPy8jKe53HlyhW+/vWvc/r0GdbWtNQyCAIunL9AWdb0B0Pe8+6nCIIur772Gnv7ezz08EWWV7uYVo1h6kJushPR6y3T6/WJwgV1KZBSk5QPpvdwOhVnLm6BEFBLtq/u8oF3f4AH1s4QzkLcVgek0FEcVcLOm2+Q7e2yHHhstwqu/eN/jvHrr/Cukcm2kdH63meR/8lHeW0y5RM/82vUsstCVKSuwXJd4LdbPP7eJ+h0Am5cv4LrGpimZHl5yPb2PQxDMhj0GY0PORiNGY3GxGGBaDLeLcvlpa+/jGnZmhpsSKjBMGwG/SUMabI70puVItVxIoEbkEQRppRIFFevvcVotM/S8oAPf+RD9Po9Wq02RZEzn0/1eT3oYVoGtq09pUbz+UZoiNkRNdg0TVxXDxlNUzccUmp6s6Zfa5+ulCZlWWGaFlIYGIZFt9dDqZqf//mfpz/ocenSRR588CJBq3Ucb+J7vla9lFoeO5/NkMDK8hKDfh8ptYXE8XSSRlXk1FUJdY1hmHQbCeXt7V2u3brDA+fPUwtwXYNOu8Vv/ua/4k/8yT+uUwNsC4TgmWeexfV8HFvLx3/gb/4Azz73LKdOb1HkKdvbd5jNDkHUVFWN53q0Wh2yvKIoFLbjNUMAkzjNmUwXTGcLkjTn1u07LMIQx7Y5feokb11+k9H+Ho5t864n3seFC+dZzOe8/vpr1FXJyRMnGhVKwmIRYlo6VcKybWpV8dprr/FP/+lP8MDZB1hZWcGQBnmW0wpaVHVFksSsrq6wsrJM4Hns7x8gTRPP93njzTf57Gd/m3Pnz7G+vk5R5Fy/fp3D0YhWECCAViug2+uCqkmShFYrIIpj/s7f/Ts8/NDDdHtdsjRrPLMujmXzQ//oH/H2las899xzx+dDVetMeNPUdYxt26ytrUOTO1zlBUmckEYxJ06eZLi0hOO6OL5HlCTUgGEZ2LaLUgrL0vLq5eUlTp061Wya9X30aOCdFzl5re015DmubWCZYFgVk/EuZlnhC5t20MMKOlzd3+fWS1/kk3//79LxA8ZlwV6/y/Iz7yWzHEpp0JEWRaX9qrmtz4q+8qAs8SyLOI0IVcbqpTMoS/LYqTNUoznZ29ucnZWc3lP80JUv8EeffZKHBy1kPOIcHos3rjI3Bat/+rvY6QX6OnLbFKUiT3XcJAiiSKdxZHnB/v4+SZrhuh6mbWv6eFlSFppVURQ6WzqONa/GMAyGgyG9fo9wEbJYLHTkZadDVZVaWWRIPZxsFlhFkeP7OvN9ZWX5mE/T7XZZWV2hLAo83ycMQ/K84Nr1a0RRTKfbPVZRCSFptTyGwyWiUC+myuY9LBtllWGadLsdHEfD0sbjBWEUUpTa54sQOK62Qnz0/e/9g9H8fuYrX0MpHbTtujaeb+P5+s1PkhSULsSyoqLX7WnfXJk1gKqK4VIX0zJQtSLPCqaTOdPpgsFwiaquGglfSV7ouJ6oiZDJslRPCy2zIVWGLA17bK6v0O92GfYGSCVpt7qkccpsOgP0hAcKkBKFxHJsprMZwjQpa8XBeIKQFklWECc5eVETJymLMKEqJXlWkCQpSgm96RUGUpikSYGqJao2CecZo/05aVYSLVItIUgKWkGXbrtPt9PH9wOkFM0NuwZqLMegrHIUtZaMCkmaFiRJRpaWWI6NYRkkaYTtWgR+0MBcGjBNVZKkCaZlMlxawjKtJkJDF4ASmySuCBcJcZQxHk0YjyfM5yFpoqnRoJhMDkmzVGv9TZt2O8APAu0NNZotN4K6Qk/bG3+IUopue6hfb1ZQVhXCQIdmt1v4gY9tu3Q6A8pSMJ8mVMqCJvA7S7UU1PNcqrLENA0cp6ECClBURPMRZa0hJ61OB8fxqWvJ4SRiOouZz2MWoSZyG4ZkuNRhMGzjOCae51BVBYYpqKqCLE+b9x/KutRDFUOiMJlMpqha5/xWZU1RVDz04ENIafDiiy9RFiXnz1/AMEwODyeYdlsfaHXB6toyrm9QFAmmJSjKhFa7zdraBv3+ElGUsXMwZhZGFKU+5G1bwwRMKWkFHsN+j3A2Yz6ZUOWFhpJEEWkao1StVRKugyENojAibDL78kz/vqtSS3M7bR1t5bk2hikxDQMpdKi5UjCfzRsvHVS1hiQIoT3xhiFp+Q5FntBr+zzx2EMUWUyvrf3oiyihrgXj8QSlII4zRBMV8vobr3PmgQf42Hd/F46r7weWa9BqByggL0rStGRvb8z97T0Wixi/FejYnypnvphqAEylc6XDcE6SRKRpoiV7hi46paGzVY+oiZZla/DZUROIBjmlaYoQgpXVFS6cP49Csbu7S5Jm2Jah/f+2wfLSACFqBIrhsI9pSC0HVjVVXeO3AoRhaA95EPDYY4+zur7OLIz57G//Dts7O5w+fYZFOMc0TYSsOXHyJFVVc+fuXYTQUVhZqq+99bVVppNxkwOeYhmCNAnxfYvt7Zt85tc/R6ZmXHzwHIPlLvNoRlHmKKGoak3tVVXjo5L6tdZNJMTRdud3PxSgmjge+GbDrF+vfg4hdPauQpGJGgyJl0JSKxy3RTXL+BPv+xhS2fzIJ36Mi9/yLD/z679Kp5CUtsGj73qc3mDIf/8P/iF/9s//RSazOcLQv5ejRv2dTe+/+ZX+2z9U87summgS2WzAf7+e/52v+19rflHYhsEnP/lJdu/eYTAY0Ot2OdjbZ2NtnVppwM4jjz3G+z/wARah3mIdP6sQCCSgC4paacLm6soqvW6fKIoZH+wT+C6GIWgFAVmaEvgtHMsj8Dq86/H30u+sMN6fM96bYroJ5y6c5XBywCuvvshrb7yMkBVRMiPNQ31v7rZxfY/9gxHnz13CMh2uXLlKWSlN6fa0h1E10TuB7yGEjsaxLRvQn42jszlveASrq6usr68ThiHj8ZibN2/yxBNPkEQ5t27s8sjD7yGcl7z99g0+8pEPs7rR5cbt19jZvcHJU+sIIUjjhOm+y8XzFymyCFWUWJZPVilkS7KbXGHjbI+iiPFosf92zHsee4aHzzyGMS0oB10yUUGWYVMQmIpfv/wFzp5d59bkNkUy48TNEe0w426Rcf3DFzC/90O8tuzymU+9QHEjZSiWqVRNbYMsYs5c2mRlvcvtW28zHu9gyhrLktSV5kQsLy+ztr7JdLbAcT2kNGm3BJPJmKXlIRvrp5CGj+cHCKE3ji2/TafdpR20KbKCOA7ptXvUeU1dVriWhaz1/enmzbe5eu0tonjGt3zLB/ECG8f1KMuC3b0d9vd3dGa8YyEaVgQ0ECNDRy+aTcQYTWaskPr8PVoyKKWHRqapN5zSMKhrDXQ7UralWcpiMWdra5P+oMeXv/xFtk5s8eCDOiZuMQ+pygLXdrEME4FgPp1iWyZxHJKnCZ1Oi63NNbI0wW57KPTAA2GSFyVxUhBmJUlREWYZayc3wFKsbA7ZXFvnH//j/y8PP/wQ6+sbpGlKluWcO3eepeEKvh9gWRY/8AM/QKfb4fu//89TlynTySH7e9uUpU7aMEwLIS3yQjEPUxZRhhIG0nTIC4ODwwXS8FiEGWGUUdeSaBHxrsce44/90Y+jioL7d+4gFKSl5NLFi7zn3e/mgbNngZqW74HQnv8kSYjjGCEEnU4bz3cwDYM3Xn+df/WpT5FnBSdPniIIAtIsAzRBPooiXMel3e3iBi32x4dI0+LipUskScQv/8ovES5mnNjaZH/3Pp22z8H+NlE4I4xC6rpgOOiB0BybPM85feoM6+vrzKdzvRwyHd1gScEjjzzKe9/7Xoq8QEoD3/MRQjKdzOh0uuR5gef5eqnj2HoY3G7z6c98hpWVFTa2Ngk6bZSUzOOQNM8xHQcvCCjzir39PUAD9WzLIst0NI6UR6ojbVmK45j7UUJlWHRcybBrM1/scfvOVcLZjBODDfzaxioM8oMpn/z5n+P7T57lo4aD6A35WqXofeu3cFCVTOMIx7UwagswQBnk5OSGIvQMAsNCJgV2CVVeM1vElMMes4dOEH70SYrveoZXWjY/dXibL00O+et//Y/i+hpIi++x/IFneaVvY330OWaWB1hY0kYlBePpIUVZNcrEo9NCcPXqdRAGm1sn6HV7mKZFGEVk6TejWFGquVb1RrzT7VDXNePRCNFEqpVFQRjNEULguk7DaqgoCx1f5rqurhUNkzzLsCyLQX9wrESLY+0xfuvNtwjDkH6/T6eruQ/dbhehI6l14xyFlJXOvxZCaD+45x4vMoqiIgwjza6ZzRlPDlECPN/HDwKUgA8//cQfjOb3lStXSdOM5eVl1jfWEVJrt7IsI89KiqLS/lmhwQquY2M7JpYpCAJPF5VlSRKnhFFMEqXUlWKxmNPr9djb36coCobDIZZlUTRGfsOQDIYDfM8lzVLOnlqm5ftYponT3HCnkxlxnHDzxk3u3rtLr99FCEWep9qMXSnihoJmGCZhHFPVirJSgEFZ1oRRQlWD7XhUFdCAolzHRqkKhIYO9bqdZvpaaKlOVZNkuS5olGim/hlxnFCVFfP5gsnkkMl0giEl3W6HKNEHBk3URJpkgCBLMybTKatrOqM0TRNcz0YoLW3wPJc0S46nMd1ul7rWZEjX9fBcX08fk5IoylgsdDB1HMXNRSyp64rhoA8I5vMZUuqixrY9XM8hTXUz3O126Pf6x8/damnK49EHIIl1wLUQAsOQ+L7H5uYGpqUnz9PDOXGSMhpNydKCqtYTKiklrmNTlQWTw7GWcSj950LSPJ+BYwtMy6DX7+MHLbK0YDaP2N0dE0UJoJHwdZOj6fs2g0EHu4F6CKHJhwjodbtkTZak7/taauv7pFlF2YTbW00YfFFoinCaZkRhxNmzZ1lf32AymZBlObNFSlkWlFWO7Zh0uwGWbWhgVqeFbbu6gBAGk8mcsDmsRRNBIwDHtllbXWFjfY0iTxkf7JGlKaYhEfKIoKzodjqsr280wxE9ha1rLUk8zpAWolFgaGXDfDYjDHX2X93kBKMgz4pjUJlledi2fQy1UnVFO/C1X6kuMQ3BaH+P1dUVep0Olh9w+fJVQNJqtZlMJgyHS2xtbXH2gbN02m3miwVVpfOZT509SVGWHI4PGY0mXL9xk1u371DX4HguQdBCGJKg7ZOmGvLQbXdxXFtTJWt9bymKHKV0NIIQGqpCA6nKS03a1Dd9T28C05R2u8VivmAxn2M7NmG4YDDo4zSb9jxPOXFik/X1VRbzGYHv0+t2KCstTS7LEikllm0fS88efuQRLl68hGtbvPDSy/zWp3+LlZUVfW31+lRVRa+v6Z1lWTCbzXVMmKnvY5ubmzi2xfXrV5nNDjUBsyowJeR5wmDYobtk8+hjD/PI4w+T5LGWPAu0JLG5d5b5Ee25oTY3f/97PVSTM6sJsHraLhv4BhxFIDVZv1UNUlCXNYbSg6H54Yz3XHyC8iBhdG+Hj/+5P0tiSR5//AmW/Q6bZ0/TGy7x//gv/gvWN7Y4e/4iNVCpozzhf+3VwO9jc5qkmiyp0PcMgS4gfq9BwO/Xw5QGX/niF/jkJ3+tSRGQtIKAw/GYfq9PXdcsrazwJ//UnyJJU+xG4SCEaIaT4qgHbnJEtW+5rvV1vr6+Qbej4YqLxZy3r1wmCAIuXrxIWdQ4tovrBORZhaoEFy48yHQ25d7dbaq65tKl8ywtdTCsmlbb5uVXvsbm1gau43FwcEhdGwz7A2zbbtQcFmEUcu3aNVZXV3AcB8exNUjSEDi2hVI6eQB0bJrZUOQNw8SyTILGhuO6Hp1Oh+3tbcbjMQ8/8hgCk8lkzubWJo5n4rcM9g7ucObsGcqi4mB/gsDh4UtPUxclVVHSCjoUZY1wJdfuv8lw3cVrWVAqFnsJH3zqo2ydeIBagZ1JplZFrgoC0yScHfCVr36e6apkEY9xRM3hq29xbnWF4Yl1DvodNv/wt5O0O/zmF77Mla++zaAeIBL9vggbPvKdH2Rtq8+Vt17j3v3brK4MEUIDJ5M4RgrBbL5gb2+f6UyrnoIgoN1y8LwOqyubjEYRe3tTLMvCkNpisbGxRr/fwbIMPN+l3WqjKv35kwpUVdPyfeazCd94+evYpuC7v/e7OXlqSyu9St3QhNECz3dZXlmmrgqE1NeSasjnKIUUhqb7K50PWpWa/F5VVVNwNw1IAzXSHyRJ3TTEhmGyv79PpbTMOc8LOt02jzz8MI7j8LM/+7NEUcSJrRP4fkCpIRp4nke4CAkCH7/Z8sZxyMmTJ3Aci8lipvOn84K61q87L0pKpbhx8yanzp1l7cQGStbMozk/8Yl/ypkzZ3j2uWePrV/D4RKPPvoocUOx/c//87/BU089xd/+23+bJF6wWEzY2d5mNptQlDmz2Yxut09da5jkiROnieOc8WQCSG7dus8iTMjzirJS1ApM0waluHnjOm9fvsJT736SDz73rJbtX73N5bfe4sb161y/fo3JeMzK8hJFnpEkiW5mDaMBl+l87W67zfve9wyPPPwIN27c4LO//dusrqzi+x4KHb959LsS0mC4vMygPySJY0aHYx588EHOn3+Avfv3+K1P/xYt3+OBB85gWwbS1N8rDOfcvXsH1UC6bNtmfW2dqqo5GoB88UtfIokThv3usXxcGhLX9fiFn/8FpJScPHWK+XyBaercYc/TtrPpZMI//8mf4nu+53tYW18nTmLSPGcRhRi2iRKCqgGG1VXNC88/z9bWlm52TUOTrxtavmji6fIipywL+m4Pu1D4smZ0/w4mglvXb5IVijgtSYqCg91t3vP4I+R79zl/+y4n7+2w3e6wt7yGubxGXdR0XB+pFKIykKa27+RkmIZBIB3cCsos5zBcYHlazjvsDjiIInBcKtPi4Xe9l09+6rd45MNPcuKRx9hPciaFIjRd7peCE889R9jpouyAwAugVgRS4gQ+tRLs7e0zHk8oy4pWq9VYGTt0uz2iSNtDsyzT7700KBpa81F0qmVZVE3ub17keK5HHMfESYRSusZyHIc4iZqGuabVauF5LpZp6igoP2B1dZUwinBsm+l0ShTFjEZjyqqk3W6zsrqqlRSOhlslSUKn7TOfzZs636OqK72ssTToTApJlmbEiVYSHo7nlFWpKd7N9SsNvcx6/7sf/YPR/H72a8+TJNmxnzNoeVpWicD320hh4rk+eanjhQ5Ge2RZguVovLtpSjzfw/da+oaXVZSloj/ssbe3R1mWLDXeXaX0xPEI5z6dHHJ4OMaxLT78gXfjuTYo8GyXqqy5d/ceh+MxjmPTbrXpdDWQw/MdxpM5N27eQUqp/Xi+hxASIU2qSlFWNUKaJGlOnKbaI1vq3EtV66yxqiqwTB2ifiQXyvOiCX0HIYxmemZhW3qyVlUV48MJWZbR7rSo6xrbNhkO+xRl04goCDxdJFellhf3ej36gx6OZ1OUOVEc0vI7lGVFHEcUhfYVHkkeoljTiquyZjqdsZgv2N+bUOQ1UhrUldIUW0vHughgdXUF0zSpay3NresKhEESx3r73tzE3SaiyW2knKLx2U0mE6pSN5+2bVFWBQhNizakZDQ+5PqNW2RpQZrkelPeFH5VWWAZOje45Xv0elpWGsVazl2UmhAdzkcooVhZWUEpydXrt1mECUWhBxZCaGnO6vpKMz2csbI6wHNdhNTeat/3sCwTx3Zot9sELf17MAwTwzBxXb2p7vV6ZEnKZDKhKApqpVB1TZam+qYTxyzmc6IowjB1HqXvO8zmE1bWl8jylOXlIX7gs1jE1LWk1x0CBn67rbfrVa0J2XVNK2ixubFGmsQUecb4YJ/l4YDTJ0+RZBlRHOvpX6fL+trGsawFBLPpFCG1j9M0TbrdLu2WjxB6yAT681cUOXWtr4n5fK4lzlJ71bs9LZUPwwVFntPvdtjcXKffbdNuebQD3RDOpxO+8Pkv8JnPfZEvfPoztHp92u0O/X4f0zTxAw0ac1yX4dISWye2qFXNPJyS5Tl7+yN2d3aZzyNarQ5r6xv0en0dL2UI7u3cRRrQCvRGxHUc7Rl3bK0GsG0c2z4+OE3TZLGY6wJDGFo2JfSW2zS17C9chLRaAWtra1p2ZVvESUwYhcymU06c2OTs2TOMRvtYlonnOpRVSZFnOE2Wb7er/UumbbOyusqZM2eI45hSwb/8xV9qJqZdPE/LiCzbwvN0rMFsOsOybWzLJkkSPNdlc3ODt9++wnw+pWiI25YhsGzBm2++zp27N3j8iYc588ApyioFWVNTUqsKJTRdviorVKk3vVWz7TUbOWPdUKZ/90PTBHSjLJrGVxqGbhKl0BEKjedKP4/CEHr7Y5sOt6/d4S99/M/x6z/6U/yrX/sUH/ljH0d4AYUqWQn6KNvip3/25/g7/81/yw/8rb9FGMUYloVh6Ybp39Tq/m//5N/tEUcRHPl8hd760zTC/1aPd651f9d/+rv/lQCmk0P+yT/+XwDFic0tjKYgz1NNtg6CFk899TT9wVDf75RCmqY+c5oMcf0aBXme4zR58LoIKrUNxNUxRcPhgEG/z2g05mD/gMPDKevrJ1hZWuPunW2WBquoWrA/mrK+vkEYTjmc7vPWlW9w4cGT+IHJIjpkf/+Ac+cf4s03rnL+3MMY2j1A2Qyrjki3N27cZDweYZpmk1ygc9erqsSyHUBzChxHy59FoyyJ4xir4WFYlsWpU6dYzGbcu7uL4wRUlVZX1CpnMtmmUhpiOJksWF5aY3PtLEVq4loOlmFp0KVj8uIbL2L1FCfOLFPUGeks5tLmY5zffJDMNImznFYsGAc1numRphN+81d+kW7H4966IkymvPr5z/OUM6R0FG8eblM8fonZ2hK/9KnP8o2vvExQdfAzH5kaBJbDqQtbbD55lp2da9x46w06nYCW7wI1UbhgMBjQaukM1CiO6Q+G9AcD+oMh49F9vvHyG/R6y9y+vYdpBGRZjh/4nDyxieOY5FnSAM9K8qwiWoRE81DLQE2TJAr50pe+gKLiO7/7O7hw8Ry+7+qiUhq6UBVw5swpqqrA9/X5bZp6iJym+qyRjapHvuPzYNk2pmFqxUgzcKkq/X9pSEzTwnE9jOaecjiZaGtNE6EzGAwwTVPHIa6u8luf/jQ3rt/g8cce1wO0utapFE1GrtfAIldXVzANwWOPPopwLX29mDZCSsIwxvUC7m3vsIgjDNvk1r1b2J7FIp6xtXqShx95iFYQgFLkec6Dlx7Esiza7TY//VM/zRNPPMFf/at/le3tbVAll996g/39XYBmaO9j2S5CGORFhWE4HB7OuHX7DpPJnNlUe3yLskYpebwoMKWkLgt2tre5+vZlloYDnnnfM6Sl4hd/8Zd4++0rLOZzHMdi0O8xX8xwXYc0S6EZGHmeS5Fn1FWtr50g4NLFS5w4cYK/+3f/DufOnWNza5MkSaiawasSktl8Qb+xkHW7ncY+ZvHkk0/wrscf49q1t3nw0gWkgEqVvP7mGwwHPYSUjEYjRqMRWZoT+FrNZxgGVVlrpZit6xfDMMhzDa21HZutEycYDgaUVU273aaqahzH0VTvKqfb7fL0U09hmtaxPdG0LH70x36Mp599Rl9XzVDFc1y2trZotzSl2fc8qkr/fKJpfNNU/8y2Y9MpXdxKUMQzPvEjP0w36JClOXbQJZcSZRlM97Y571pc/sqXOPnGZdo37vOG47H5fX+UVNoEpoVR1UhRg3CphcSoJbWRIxX0TBeV5Mxnc+rAoahqWq0uvnBIPItZXlAFAfe29/jRf/ZT/OA//B/ZeOQx/LVN/MEq5somq08/zdT3GcUFWVYg0AoLr6y4s3dAmuXEkU6xSNJMR182sVKO6zKbz0mzvJGgF4CuCREwXBriOi5F+U3KuGmYenGTpQR+gBACyzQpK23N6/V6LC8vsbys40l3dnZoBQEXLl4gy7Kml8qYz+YkacpgoAefQuoIzKMc69l0Sq/fIwq1xTHPCyaTCaAHVO2O5j1FUUKSpjqetFba16zAME0qVVFWFUWpk0M++NS7/mA0v59/8WXqSrC7u4eqFaZl0Gq1MKRJ0OpiWx5hGLMIU930mgaWbXA4HtHvdej3B9SVQkotfx2PpqAEQVtvG01D0mm36HRa5FnKYjbBMiWqzKmqHOqSkyc2uHD2BHVZY5sW8+mCmzduYJu6MM7ylPX1dVZWl9nd3wEBd+9tMxpPQQi6vQFlBXlRoZRBFGeMRhMOD2fUSjdnaZZimhLLlpgW5EWM7UAQWPQHLeJ4TlXlSKkQBropUToyyDBMVA2mYVMWNYapqXmu6zJcGjS+VrCa6AbHdptJmM7wsm2LwWBIURUkaYLj2mR5xuRwTpZmhGFIp9slzVLyrKDV7uBYLqZls7Ozz717O6RprknX6A2DqmtQ2kAvqDEMHWXT62lZhdPk1empcqZ/hiMzflYAkjzLKMqSNEkYjTU0TEpfb6Tq8ngT7Tg6VPve3R3iKNNyc9MFYZCXGUHgIZvIpDxLgIq6LgnDuZYx5jraoaprLFsf9HlRkxewfzClqiS10tk3CqipaLU9HUnkGUxnY+rGx5plGbWiaRQMiqomTjKiKEUh6HR6ZHlFFMVIKZlMp5imhWXbiCbTOWi1kEKDyzTYycPxAqqqYGNzjVOnT1BWBXv7u83G0GRv75DxeM58HmGaLnld4rses+nsGG6mqhzHNjENgWMZxHHI2uoqEljEEbP5AoEGVNSVYj6bs7OzozerroMUeoBhWyadTouqyvA9Bz/w8DyHw8MxpmnS63WZTmeoWseN2ZaNQLBYRHTbLfIsoa4KTp7YoK4LDkb7GIak2+3x1uUr/Mtf/GW+8sUvExeCR9/1brq9PqIBquhs6AM9qIgiXE/HuKRZgek5zOYRRVHjuj5JmtPt9nRDIPS2cTTeR1HhuNrjWBVVA2SSTKd6Y9Lr9TANPbSpa51DqJTCdT2KsjkcTBNpGMymU1qtFlevvs2JEycoCk1E396+jyEFRZGCqjh16gS2ZZAmEZ12q9lIKgJfS4NkEwlSSTAtm43NTbK8YGllmf2DEdvb2/T6ffIiJwh8ojhmOOhjWibdXo+7d++xtramh3G2Q7/fYzrRUuc4CimLgjhcYJkCw6j4uX/x07z91hXe/5H3gVFTUaKkAgOkoQEpqoGHUKO3/VJC49tXR1EU75QwqyajG3G8+VXo7Y4AhNRfUzeQm7rWX9+VLtF4TtVrsXflHt/z9LdybutRnnjv03z4e7+byncJTBsjr4lVTlrUfOx7/jDved8zPPOBD6KkgeW4pO+wYKBfxXHz+O/yqN4R5aQP5vybcrGjxvTo5/+3fKh3/Cfv/K8Noe0lUkgMoTfijmXx5uuv89KXvsDFhx6iLgu9XasqirzAsR2CVosPfOCDtNudJm87w7B1/mJdV03jqO8nR3J0KSVQY5oGaao5GaqhRqta4Do+luly/epNTmyeJolzDvbGrK1sEIcJ97cPWFnebBQBsL6+ys62VkCdO3+WOE74yle+zNLKgPUNnRv84ksvcPrsSYZLfV74+vNcuHCO06dPcvXq20xnE6SEtZVVzUxwXL2daqAopqk3E9ondgQf04WcZVkkSczScptOt8P1a9coi4KV1SFS1kymB9iWi6pNqtzl/On3kEYKw1RUBUg8/KDFaHaXeX2T849tYlo2+9sx+cTkw+95P7ZhUkgb27SxJcROjo3i6p03iaopnYHH4HDBxvO3uBBJ+sLk6nTMviVxHnwXX3z5Gp/5wsucaG9RZRa1HZC3A4qOybf9kW9he3SH7dtv0XENhFRkWUoaJ0hpYJo2SZIyX+is9k63hzRNFJCFMXVlMeitUxQmSaIl+d2uz3Cpxb1719k/uIdplWRpSDQvsaSJZVna+yrglVdeZDLaZ3Nrg/e+7yniJGE2X+hrKUsJwzm2beJ6jlb7WCZZmuK4TgPz0/AthEQKzUKom6YxCAJtcZK6uT3y+clG+qyQJGmmf5YsYxHNcV0bwxRYtont6O+bZlp19PDDj/Li8y9z69YdLl16ENfxkVIwm82wbQ1qXFtbZmV5idXVJf1cnl5QFEXJwcEI23aZzOYcHI5xXI9Wr0231yFo+0wmYyzp6M+Woz3qg+ES62sbCCRBq43jODz11Hs0G6Lf4dbNG2zfu9t41g2CoA21QAoLQzaDFcPGEAaL2Yy9nV2q2tESVSWoFfrrhKTb61KVBVVZcurUScYHB1y9eoPL1+5wOB43A/KMtdVl1tZWkIjjSEh9x9U5wd12oLecWYZlmLRaLYbDIU8++W7WNzbY29/XigvX1bVLXuH5AUWes7y03DAaTO7fuwdAp9Pm3LkHSJKYnZ1t5rMZn//853n88cdQdX2sxgjDiL29PQTgODZlXnDyxAlMU1LXBaoBPdZNlu8RBNV1XdI0w/U8Aj/AcVzCqOHcNBAry7aZzueYlk3QbuH6PmEUkaQp3U4X6poyLzAMfdYYja1ISqk39kWObVvHtiBlW1gdj7RtsXz6DKMwwZZtlHRJi5qO79Ib3Wfltz/P975ylQ6CV1f6XPy//iVm6yewgh5+lLEUBGR5Su56FAocYWEVCW1h0rM8kixjdz6l7LeYhRGby+sMYgMvN+jhIuYF91+4TCe1+Ph3/0XmtcW4Asvp0l49RYFDNCtwSxOvtMhsGM8PmU3HKDyiOKeoatK0oFIC23aZzRe02h1EMxiI40RbTOq6URHqoWfdAKWqSivINODKImu4KZ1Om15PK+TKBoDV6bSaAbbJnTu36Xb1hllHu+qt8v379xseis7jjuKYlZUV4iRhvphrNejSgPH4gCyNsW2Le/fvs7a6SqfTYWl5hTAMKcqqWX7NEEKrQ7I0p6ZGCR09eKSszLKMDz/95B+M5venf+XXSdMCAWR5ThjOdJRHqpuz3d0D5vNIF1PUGmYADUTGYLGIMAyT6eGcvb0DirxiMBximJBnCcNBnyDwKbIM2zbxPYfl4RDPc+h3Ozz68EOsLC+Rxvp5xqMxi0XIfDZHNZ7glZVlhstLSFMync+ZzxfMwxjTdGi121iWraXADTRJL0wEqtZFlSFNLfEN2scXoDRgebnP6uoySRJhWQadThvgmMibJJmWjjguS0vLhIsQ1YCNLMtkuNRHSKELbQFCSHy/hW1ZFHmB69j6JkGNUiXSENiuQ9VkKSahJmF3u12ElKRZRp7lLMKIOE45PJySJAUo7ffptLv6sLJNfN859kyapkEQ6G3odDql0+lounJRMF9EWJae6BW59gMhJIv5/JjAXJYFVV2ytr4GWORFqgFodYVCUdWK2WxBnulGUB8oEPgBG1ur1LUOq6+qTMvibQMp9ZZcQ8WUpkbXim63Q5YWjMYzJpMQKSw8T1P06romaPksLfVRqiJOIoJA52vubO8ym89ptTrs7e4zm80ZjQ5J05w4yQijmLKo2d7Zw7JsJtOJ3qjnOb1eB8exCQJfB8kXOZubGywWc0bjEUmS0O50iOKQdiegqku2t3cIw4gwSljMY6bTBeFCe8X1901YzGf4nqulroZBu+3jew5ROKeuS/r9Hr7vIRo5neP59BrJ+b1791ksFhjSpGwUA7ZjEwSu9sCbkihcEEch8/mcWlV0O2163e7xIKCuFb4f4DoeQdBiMZvR6Wia9draCu12i6rSww2F4vNf+BIvff1FOr0hDz32BOtbJ/GDliZgD4cErRamadDtdZnN5sRxgkCwPxphmhZ3d3YIF3ryiRJ0e12CwEcaeksWJxFK1LieLqrnswVFrpua+VzTL4NAe4azNMcyLRzHBTRN0TRMqlrpos9xKPKcOInJ0pQHH3oQyzCP1QuAHtIJTRl98MEHWcznTbMIpimhkTsrlAa3+B5VMwBZWV3l+o3r7O/tM1/MEVIwm89ot9vM5jPdpPd7dDodrl2/jmM7ZFmGbdnUVcXS0hI3b14niiLCxYw8T2m1AlAVv/SLP8fe3pjHn3yY9zz9BHmZaR5ArSXY33wcZe3oJafe4urN9/FXvKPx002V0jCjdzzPcYMojr7m+N8gBJBW+H7AJEu5uHSKj33rd/PTf++HOPHgRVqrq5RAmZUYQpJLxcf/L3+CLC/4T/+z/4waDcsq60pnh7+jmdR/Pfp+/3YNqjp63Q3YS9tNtDfq9+PxezW/KIUhDVRjM5BSYJkWP/UT/5TByhLnzj1AlibIhso5OjigP+jz7LPPceHCRRQ6/zDwA7IibXIsdWFpmiZxHGGaJrZjUTYqDcPQAKKj5r4q9QBDQxQDzp7VcUY3btzEdV0EcPv2HU4/sEW70+KlF18gzwoeOHuRYX+VL33xecajOf3+Emvr67iuzb27N7h56yaDYRfbNrl+/Sp1XdEf9Hn76hUeOPsAD5w9S5IkfP2Fr1NVlW56y4JOp4OU2vNL07TXtfrXBhFS6nxtQypM0+LUqdO4rsPOzj3m8ymz+YS6grKA0ycvgHKQ0kRRYDY0+DCdsz+7yaXHTlPWBeEsxVE9vu25P0TLcSnzjLISWFLw+o03uXr9TV559Wt8/c3nWRq08KXC/503OPjlz/Oov8TNtuK2o9i4+DA378745U99EUO45FHBUmeZrttlN5zx2IeeIpYxV5//Ksl8n1aga5ckTuh3Bzi2S5Jk1JVqBrOFPo+oiZOYKs3o91bo9ZbY3h6RZdqrL2VNrXJMEzqdFl6z7W97Q6pSx7RBzd27t7l2+TKu5/Gudz8JhsSwLCzbYXw4oWjYFa1WgOe5unnIUixbN7NSGlTN1tKQBkpVqFoPyY43SKmuVUzDpCj00FoPX6CqoahqlKpRTcPU6bRptwMc16FWiqquCRchh+OJznfuDomjhM989rPYtmZT9Ht9DNMgCHxOnz7FYDjEskx2d3dIiowsSVkeLnHq1EniOGFn+z6Hh2O6vS7tbgspJXu7e4zHhxRJyc7uLqZpsbm5yZkzZzEMk6qquH79OufOncO0DBDaQnd4eEiR67zSTqeHYWjqrVJ6gLVYhFR5wb07d7lz+xYGgrLWzBRN0f2mfNw4sr2h6De2li986Uvcvae9rPozbNDvdeh22jrixtAEfoSgqnQCwOF4hFJ1IyPWv4MoikmShPv375OkKUvLS7SCFnmR4ziuBp9ZJmmc6M9eu8VwuIRAsQhDskzDq9JGcn/ixEmSJG3sTFWT76uBhtPphL3dPcJwQVkW1HWF7ViYpsErL7+s1RyuS5okSKmzaTudDr/2q7/KSy+9RK+vt88obTmSUuoEDPSgY2l5GSklz7/wAo7l8Pprr3HyxAmt2pIGtmPre6vQQ/iqKjGkPod8z8c0DGzXJa9zMllx6/ZdqlJRpiV5ltHt+FhVCjevsXp/l8HtXSa9Nkt/+S/hvudxxn5AYUp8IYiyGAyD2rZJ0xQbCAxJJ2gzkRU7hyOwLYq6Yrndw8VAFBWJLCktQagKDiYjnnjPE4xnEzKzoLIrgrauuabjMeQlhpLEScxhGrKYL4jmC8J5AQjKskYapr5H5Nq+maX5MVVdL2YUjqXVVjQ1ShAE+hxuLDJVpWsiKaXe1gqgGZz6noZbiWaZFoYhKMXGxgZCiOPaJ88zpNGo5KQgy3NOnjxJqxWQpilBK8C2tUpNCIEUesg5GGj7qWlaZHlxrAaJ44R5k35iWhZFoV9j3eTFm6ZJkqbMZzO+/YPP/MFofr/w4quYUk8i9MahIst0TI0QFkms43LyomgkaJqnb1kmYag16Gmas7u7TxQmtII2a2urdDou7XZbB7/XJaaUrK4u024FtAKXjY01ep02/V5bS4XSgiRK2dnd5c033kSh2NjcoNvrsrmlZZeLMMRyHB0zJE3a7R7Ly8va7xsmFHlJuIhJUw0YOpLo+b5Hq9WizDV9L8/1tqjV8vB8m3bLp65KDEOSxHqSb5o6nkAKSafdOaYFF4Vu/l3PZX19DcOUSKm9ao7jg0LTD22bqiopipxWy2/qXD0RKhr5gSH0jcrzfSzLQkpTF0R+gG27xFFKUejA96qsWVldRkpIkwhQGIbANLXX1vVs7RdtfCmTyVj7zpQCpaV4VVXrwUAjbRNSEEURvV6X4aDPIlwgDT2RAvB8D8/1qJUGF9UVzYda4Hk+p8+ept0NyPJYZw7WJZ12gG2ZhNGcXl8PBxzHZThcwvU88qxgESVEUUqSFPh+m9XVNU2OznOKMifLE5aXNVG3qgocy6Kqa0zDpNVqM53Omc7mVJUijBLqWsOaojjFcVwqpX+XWo4jWFnROP9Op8Ph4SFW46VJsxQhYGVlhTCJj71HevOotzWe26IoFQILKS36/SFZXlDkKb1uh04rYDjo4zo2vW4bpUrttXZMBv0eeZ5jWhY1gqDdbYqCXQQSKbRkxjS0ZCgIXPTyT2fK2ZaF4zqsrCzTabdB6GGFbTsaWpKkdLs9sizHkCairul0WkihKHItra/KkitX3yZodWi3e3QGS7hem05viGnZ9Ad9ur0utmM3sR0mRZmTFwW9bo/t7R1M09ZqhxpqBeE8JIxChoM+q2sr2kqgKsqqwDBls63QcWfLS8vYtk2ea6lPXdckSaqbX0uTidP0yBuvBz9WI+XXlNHy2P+c5xm9bpdWK8A0TaIopCpzLl44j2Vp2aZlmRRNzJYQUOR6i+x52g9teC4PP/ww4/EYzz+KG9ANclVVmJZJGIY8+ugjJEnKdDplOp3S6/YwDIMoCnnw0oOMDg5YzKeEiwV1VTS/t5rJ4QG/8eu/SRlX/LE/9720un4TbaRzio87MYWWLR/vT/XwTEp5LNPmd3ldj5tfoYdPAv0cNJ/lb37N0UM3v1YlcR2fwzjhb/zpv4JUNmc3HiC2JO3hEvMwpC1t8jjhM1/7Mn//7/0D/t4/+IdYlo3lupS1wnZcsrxANvI2/ezvbCz/tRbz//ih9H1KNFvfo0zfo4L93/fxb2p+BTQ5mG2KPNdAuKDFV7/yFV5+/mucOXuabqfL7vY2rmOTJgmz6Yxv//Y/xHPPPQdC6NQABXmRIw3t6XNdvfU9alykFA2oRtsalKrp9rrNfcXCaMBhRVHp/G+lgejnz50nTVPu3LlDlmdcfPAMWarjyFaWN9jbGXPv7j6XLj7K00+/H6Xgxo23mc4P2NgcEgQBb771Bm9dfp0kTSirQkcbuQ5bWyeYTA5ZLBZcOH+BXq/P3Xt32dvfx/N0jqqUOje2qppC7h2Zy1q6LUGV+H5AHIcIoVhdW6bf7zIajQm8DhcvPITEocj0ZtvxBEmSUSnFtZuXOXWhT0GM4zhkseJj7//jSExsKbEshWsFjA/2+dxbX6MlamaTPdbOrfPyi1/BLnKsH/4U67cXHLz4Fq891GHpI09TW13+xU/8KsoZUOTQ7Q3pmD6z3TErlx7g4gee5Pm3vkawMwKVUAk9BG75baIwYjQ6JIpiglZbF+t5TlGVLMIFm5ubTPYPKDIIgi6zWUJZ1viBy3Cph+0IXMfCtkyk1BCgJNKbWaVqLNPgzddeJcpSPvKt38LWiRNkuaZHz+aaQEyd6XuU7+I4mm2h1QQ6FirLMuaLha4tXK/J5dQRgVVV6UhE10MK2cjZK217qjQbIs0KEJKq0rEmjmshpVagmJZuOOM4JlxETKZTDg4OSKKC06fPcOnSgwD8yq/8Co888iinT5/Gsi1qdC3lOBbzxYLpfIohG2kxcOPGDUajEefOn2NjY4Oq1k2tEJqBcuPaTU6eOsHGxiabm1uasVAeDeNLXbxbJlVd8sYbrzUgzYA8L/CDgJ3tPWzbodvpc//ufbIkwzYtyjzHtW2KPCMrBJZl6eGTUmg1g0GWaRVjXVfs7e9y6/ZNLMsmTjUro91q8f7nnsW2TPb3d/EasJPre03ki76fBL5HVVaYhl4uTGczdnf2KMqKVrulbTaWVp396I/+KO97+n3NOZbrjXZXZ8YvL+mool6vx2g8Js8Lur0+YRiysrzMf/u3/ht+89O/xWI+5yf/+T/nve99L5ZpUlcltm1T1xXT6YTDwzFpmhC0Ak5sbTbRRJUe2NbaEjOfz3nPu9/DmbNnabdaiEbV4Xo6li2KY6Rh0GqGwErBAw+cpd1qc+vGTS6cP0eeZ1i2je95JGmiN9+2Vo3UdY2qKvzAB8CwDQ7DKWFVcOvWXaaTOf2gi2OZjHbvYlcpZ1TJI0VN58Z9oscuYf2Vv8S2oShaLSpD4NZQ1BXCkMwyPXAcdnu4pfY831Yh49mMdreDKirW+0tYStsbD+IZ9w/3mJUJ/+Sf/ihnLpylSCPcgUdplyySGXka68Y3rzCESZwmjJNQJ2fUFao0MQ3reAih0zHqZnMeaqtBM1ixbJu6LHBdvfHXvZKtN/RVRdRwW2xb13WaoFzje55eKJpGY6fTA6zNjU2GwyWKQnvcjcaaeXg4IggCyrICpRpPsYmQokk3SVFKq7/quqLf6yGEoNVuYZo6Ok5KXQcrBGEYEUUxpqEtV9PZDCFlY4vUF7xpWiwWCz76gT8gze/nXnhVy3iOSimhb+AoSVlAVemJmWnpKYXruFiWi1IGWVqS54ponjRkaLCbJsCxYTIekWcJge/S67ZxLRPbFAS+i6oy7t+5iWWAbQp8b4XxeEYcx5jNFvbU6S0OJyNMy+BwNmW2iAjjjLev3WI8mmCZBq7jUleCIisRyiBLC7ImYkDVCtnAR5RSRHMoi0oT25QmNJelbnTCKNIyt0JvN4UQOI6BaRnkzeFTVxqff0RUbXfbmKZJ0DS3QtlUlc7jdVwL0xRAQV4kWLbEb2mflFKCKM7xbb/JU9ZbsKqqKYqSWkniKCNJMoq8pq4EQpisrPZBpMTJHMeRdLuBJt1KRbsxxg8HA4pC09zMhpqbJEnj43CQwsS2HFbX1rWnrcjodjsELU+DxKqMqtb4c8fxsEyHqhRYlkuel7r5F+jrwTEx7YJ2xwNVYJmCfq9NmurpZ6/b1ZtJz8cwbOazEMPssFjk6FmKLvyFBNMysGyBYUCtCoZLfeq6IApDBJr6bZo2SZwjhEWeVThuC8vyWCwShLAxpE27M2AwbB1vU33fZWVlGdu2CAKf27dvggDZ5PEGvo9tm1iO3qjXNXS7PbrdJaIoJ4lL0rTCMGyENHEdlzAM8UwDqWpObG6QZzF1XeC5JlWd0+936fY6ZGXGPFzgBR6G6REtcg7HU/JMk1aPCiTbNnBdi1bbpaozlCoQoiJPtXrAdWyEUMymU0YHB/oGZTTTuyyn0+5qgEFd8OCl89y6eZ1XXvk6VVWytLpK0G4zC1P2J3OyUlAKB9vvMuj1cT2PxSJkNp/qCXJdcDg5xA98LMtmOltgGBZlpVCGhxAWjuti2wZBy6fT9fFbNqZlIKSOX6oqKMoaKQxNPZfag6pqnUl9FA1l2y6mYRGFMUWhpX3SPIrxAd/3qaqS06dPIwQMBn3WVlePo6dM02DQa7G+vkYYLmgFPkWeUxR5U+hoMrHjOJiW3jKvnzpFt9/n3vY2URShUKyurzMajRr5Z0Gv38MP9Pe+c/cu3Z4mOcZxTK/bY3VlmTu3b+moqDRBoHBtne195a3XufrmNU5dXOHD3/IhsiqlFjVKKC0jQm97hZLIhg6s0M2gEALj/2Tze7yCFboQPvq6f1Pza3o+RaU4ZQ240NviR37of+Ghx5/g1v4Bw8ESnu1ieA6W7/FD/+h/YuvcJZ55/weI4gSkid9qaSmcaR1/n+ZbHzeW7/y7/7MP3Ww1W988bzY0vz/Nb928nHe+RgHUVa0z2YsSgaAqSv7X//VHsB2LTivgzp1boGryLMNopHx//s//Bfr9PlmzeVKNr9fzLYTU8DIpNUF5f39Pb4pMSVHktNstFDXT6QRp2NraIaQm5Cv96ozGrFurCsOUrKwuUxQJly+/hmUadNsDtjZOsbZ8gsDr8+wzH2Y+TRkdHPLssx/AtT2uXb2OHdQ88vgFHNfgxo2rnH3gJNPphPPnzrG/v8fJkyc52B+xsbGBaei8cEXNaDRiOp2ytrZKmmomR934zY9ke0aTjaoKhziJMQwIWjZC6uJqa+MMdWlhCJcsLfA9B0lNmpRYnsGVuy9Aa85gNcB1XRZ7CaeHD7K5vEVdlChDogxBvphw+9Zlpm5Csn2HteU2YzHjoVaX+Y//Jk+9NKUetPmsOSH/I88Qr27y0tv3ef0b94inBrb0sApBFaf0eh2e+NZnUXXOzu23WZrGtLoOyjG0NcvvsL93yOFoglICKU26vS7zcE5eZHzjtVdYWVuGNKKoKizLQiFwXJtOz8cPdAHruh5VKagKiag9FosFWZ5hWRLXc7ly9Srnzp3j4qVLZGVFLQyipGC2SDEsH1UukIaWvR55fWlk53VdsZiHTcyORStoYxq68ZVN/nRR6AzRoigIAu1HtiyTONEAHiEtrbBAN0COY2KYAsMQVFWlfYDTKWWlN6R5XoGymc1D/c9FxZ079/iN3/gNVtZWuXDxAr1el26vy/hwRBRHer2satq+TxwteOON11hbW2Vra4PR6IA4TPiXv/CLrC5tcLA7YXl1yHAw5Pz5C2xtnWQ+D7WmRUja7Q5lkYGo2N/f5fadW1Q1eF4Hw7Q52D/kzTeu4No+geszG0+wpUFg27Qcm57vYaqapKzJs4SqzJu0LKF5Cw2FuVK1ThtRiiwv6bYHlEXO2uoqq6srOrVhoBNOslRvao0m6i1NUwyhUJU+57RUeZc40b7Qbq+H43kMl5ZI05QvfPGL/OLP/RyPPfIIgefhe1oRluc5da1hgl7QotXusj+eMF1EUMP1K1fJq4JP/OgneNe7nuCZ9z2tz7gy04A1z0FKhWEoyjKjrkv29napKn2OeY5LksS8+tqrnNjaAgVlmYPQflWU4HO/8zmCQG8KFXoYWdW6qbdMk3C+oNvpcPbMWYSocR0HKSV5riPpylLzZMoyP47gCsOQG9ev8/LP/kt+/cd+gm995L14uaItTVwHVDnhF3/sf8aYHTAf7/LsH/+jvHpiwM4zHyA5+QhxnWO6CmGWpBIq08IuTEhTWo6BDEwKoDAli+kMSxqosqJtO7gtj3kRcmu6jYhD2kWJd3+fvW+8yvvf/TjG42dwA5s6mRGGY8oiwQs8UlEzzhLuTSaEexNUVqMMi/ksJU5SkjTHcTVbyLQslNL1uu1on3XZDNGFqjU/pNNmES4aj6724xdFQVVVtNst2u02SRJTVyXDQQ/LMhqmS4XX0JePojrHozGmYeEHQVPPVwwGA6I4Io4i/MCn2+01w/sFeZ5j2zrxQ0rJ8tLgWC7t+R5ZllNVivF4jJQGcZKQJtkxbNZq7A2maRDGMWEYMV/MKYuKj37w2f9omt9/r2pB0261D0BKHXvjulrbPZ1OEULg+4Gmjvn6a2pVkySxlnjEMZZts7y8zOrqKv1+X5PQGo9Cp9PFaTDx8/mMqq6IQh3NU5Yls9mcWiniKGI0HrEIQ9ZW16iqioODEVtbW/iBxt4DlA3OX0qJ0cBwsiwjz3MN06qqpoDSWxWU9vaEYUhZ6rglvWWVpGnKYrHg8HBCWRRkeU6apqRpShSGGIaJbdvMZjMtWytyHMfGaCTKe3t7x4VDHMXcvXuX0WjEvXv3GI+1P7PT6ULj0a2biXpV6Wmcns5/E1WeZ1rSmTdfYzWeZ9PUUQMa+tPi9OnTTR6jT7fXZXl5mbrW017LslBK4bmezvBqismj4sVxdGauZWn5xtraOq1Wi8UiBMAyzcYP4hxDNYQQLBY696uqK2STD7azs8NsNuPw8BAhBEvLS8cf9PW1teMcQtkQ56ShPWRJkpA3VOOqLLXUPQwRQhcLrusxnU1ZLBbYto3jOAStAMu0mC/mqLrGbkAtqoEfySYSRcc0LIiiCCkErVaLJElJkpSDg31OnTrFoN9nfV3/3P3BoNmI6ym53chq9vf3sUyLoBXg+Z6WAb5jKm1ZFoZpMp/PNJyqrW90WtarNDgliqlVrUmASUoYalmhzldUlGWFbVksLy9z+vQpzpw5w3C4RBAEFEWJZVvs7e1x6/ZtAExLN2BVpWX3hmFweHioYxdcl0UY8s9+4p/xz378x3nppZeJ45i93V2EkIRhSBTFTZacwWRyyN7eHrs7u43USV8j4SIkTVNEI33S/teIOI5YhDqbLi9yhNCqgSRJGsKnLsakYWA0lO2yrJjOZlp6I6UGUBUFVVVS1w3puBnSmA1Y5yhHPE0zDg72OTg4OP49F0XJ7t4eeZ7jez4ryys89NBDumk0DJLmsysafyzoyb+WBknanTYnTpxg+/62vqbDUMuOmuc/ahtXV1fZ3dlpmjPwPO0bDsOQU6dOsre3R14UWo5ea1m/0UiQbt+8hxPAxz72seMmttb0PFRD5jz+nxbR6J/v6DU0f/C/10rqQeX/8Z8dPcqqZHd3lwcuXODWrVv8/M//PGGmt/txHHPt6jWS5tr8zOd+h+/4ju9gcjhpSMCKsHmffr8ftdLbdi1N1/eZ/9AP3/eb+5WO9/v0Zz7N+N49BoOBVmmYJkEQEAQBh4eHnDx5khMnTlI2zc/RduMIUFSWpVYgVBU7Ozu88sorfOELXyBJEkzTJM+1n/3I2lJVmuieFwWqmaYXuVZVLRbh8ab11OnTPPO+97G/t0cYhkipY8zqumY00qoe09SWiQceeIBOp8vXX3iBr3zly3R7XZ597lmiKObq1au0Ox2WlpbY29ulrmvGozFCCOIk4bHHHufJJ5/g/v37XL58mTTNjhMArEa+d2RdqSr9116vh2gGAMDxdtL1XJJUgxrjOKZo/G3aRpVy/vx5FBCGC6bTKSdPniKOYwzDZDFfcH/nPtPplNdee43bd+7o7XBTXIeLBQcHB2RZxmKx4LFHH+PUqVPcv3+fX/rlX9KxgHlOVZYs5jr+7emnn6bb6/GNb3wDGi99p9vVMuLmLO602yyvrDAcDvVntapZWlpCGIJnn32WKIrwfJ+1tTVA0em0GQyHtFtt7t27rzd/Tb6u3sgcEsURhiG5fOUKX//6C/R6OkNX10w6CuWd94661sRmx9bZ3EATXaSjahAasmSaerNzJGHNM30fzosc0zJxHAfP846hRgLodruYptEMM/QwLMtz8lxbrmgYAWVZYkhJv99nbW0NIQXT6ZT9gwOiMOThhx/mscce4yf/2U9y+fJlfN9nNp9RK21N0/fzit29Xa5dv45lWWxubZGmKb7n88ILz2sFXTNcqRrryMryMnt7ewRBwCd+9BMEQYDnefi+x2Qy4fbt2yhVaxptnjOdTrl69VozKNOv8ejrVaNIdFyHEydPsLa2hmE022ip7SVFUSCEfl9arYAkTY8bvziO8DxPZ3hnOVJqCKrnuoRRxMHBSJ+VTbZ3nuVMJhPu3bunEwqafHIhdP7s/p5Oezh58iR/42/8DUzT4q/+1b/G3u4evu9T5AWe6zGbzZjNZiwWC7rdLpcuXWJzcxPTMtk6scWXv/RlpJT82I99gsPDQ9qNPc9xXGbzGVEUNZY7H8MwaLVbTCYTbty4zu7uLv2+Ti4Iw5Ag0KqpJElAQbvdxvXc47o3yzLu37/PD//wD1M0xGbf95nNNPRLs0FMyrLk137tk6SptvsYhoHnukgpcR1Hfw4XC86ePcOzzz7HwcHouE4cj8fcu3+ft69MeOZ9z/Dxj38c1Xw+NzY29NCw1To+G/U5rA9L3/eb35VmuhiG3oR6niYnH90zDhsoba30sPOrX/saZ86cwWjURkWhI93chrh8984dwkVIGEbHZ3YSx+zv7x9HUQqhD+ojynpZVgRNDvPRe1+WehAFYDSLt7IqSdO0geGqBkKnFRdH6oyjRZUQmqyur0mL7e1tbt+6RRiGuK5LURTEUYRSNQcHIyaTyfHQXit4dE9k2zaWZVOWWh3guC7dXvebtVKcEIbh8e/TdVxardZxrQRayp7leQOWbeG63vFG/z+Wx7/X5vfTX36JwNfErzzLkc00sMgLwKQuBXGS0u64WKZ1DNqxLQ9T2qhaN5l5nutVv2NxOBkxPthhfW2VTqtFWWQIVWOZAqFqiixFypp24NPvtlBVwa3bc9KkoNvrkKQReZ6wtrlCVmTM5lPKqqJSBtN5xHyeEAQ+rcDDNCzCRdRMK6X2hUjdNEphNJuoClDUZaeR/UpEk3tlGAabm5v0e0OKvGQ+C2m3evricySTic740tIRqCpFUWpJQpolxEnEdDZlPp8RhSV5XjJfTCmKhCyLEbLENCVxHGJYFqbpYloutu1R5aUOHxdSH9xVs9VBAzjKsibLSoKgg205LKIRXgDttoeQWvYspc68DRcLLbED7RtrvGwIgev5zYxEkuclcRwzOtCAq+XlJe3JLjLtY7I0ATLLcrKswJAOvtdGSrMBm+moIilBUVBUIYtwSitwEVSE4RzXdeh02g2RWsuuyrLGkBaTSYGqDbq9AVJqsEpdV5RlShzPUVS4nk1dlSwWcwI/wDRsptM5eV7iOD5ZXtJp9wjDlCwrcd2AslQMhys4jo8SsSbeWobeAOcpSarjm6SUdDptXVRGIWsry6RZQqfXIYxCxqNDwjBhNoswTR/XbeE6AUJqsqsOixd4QtLrtClyDfyqq4IgcAlangYZeA7tXgfLsZnMp2RpTVUIpDDIs4Jur8fKygrDpQGbW+t4ro3tSAxT4TgGeZ7guS0mk0N838Oxbe5vb4NStFptul0toW63Onz+81/ktW98g53b1zl16iTvffq9fOhDH6Td7RClKZPZjMNZhOkEhHFBqSxMN6Dne4TRHMMwaHdaOK6NH2gAg/7c1E2Iuw9CkuaSLNMe8VbLRYgKyxEIWVGU+qDUbZtBlukhl6aTao9QWZTQREPVtZbjHzWAdeNhU0IPYFzX1YdXXTKZHGJbFi+++AKD/oDZfEqrpZH/lqGYTg5RqiZNEy1NlRKa7bFl23qg4rhcvHiRWZKwvbNDWVZ4vo9hmEymk2YwU+I39NEgCBiPRnS7XfJMbyYvXLiAqmru3r1LtFiQJjGGBNPQkv8bN27wpc99ju/7+HfykW/5FhbJgooKDJ1Drdvro82v3v7qglQ1sjx9ferPrz7w39kQ6sa4kT1rzYRuehu/8De/5uihi91RFKMsi+88+16E4fP9/7e/xst3brB7/R6H+yOWhkv0TqzzX/2//2vKMOKJ972fGh3vJk1TD4ea4Yhq3lfR3FHE0bf7d2hcVa3hZkdNlGEYv/tL/p0fR7Lno9dK81rLojj2rL3w/PP8i5/6KQZr6wz6XQypfVECGB+M2N/f4y/8hb/A1uaWPn+aBIG68Q2bVk2tKi11TWJu3LxOlqW8+z1PMh6PuHb9KlIIPN/VRXit78HqaOPfXPc00WaGoVUwhgFSKjyjx9bmKbIsYzza5+2rb9Du2PT6LS5feZN20IPaYz5R7G0nPPCwx5mzJ3nlGy9TVRWtVsDJrZNcv3aDyWTG9WvXOX/uAsPBkMlkSq1qhNSDTcsyGQyG7O3tcvv27eNcyXdeg3me03I2SJKIqi5QpBiGxHFsqtJEKgffDajKjLyca2Cfs8bt+29z5l0+tTulqivmB4oPP/k9LPlDAtshimdsj0dMwhTHLTmYbbN39xaohFrkRH7J2mcuw2++Qtdt8fm//CTOn/4I1ydjXv7x32Y5arOtTPrWMjKusSvF+Q+9G+vxE3zltRe58rUXGExDlla75EaBMiV5VlIWinar1wCdNKDq6HPaagfsH+zQ7/dY6ujhPkJThseHIw3/WhoABlUpobIwZQeJh2nV7Oxsc/v2Te7cusmFBy8hDZMky1HCIIwzsrzCMD2qWtIJFINhn36/hw5P0Od6XuiMT9/zWV9bb4pkCyH0gL+ua93Qdzos5gs+85lPs76+gVI1n/nMZ7l8+YqOSbE94jTFMDR4sCgzHNdG1U1TKASO7WA1udCddhfD1MqfoigJo5haKTzf59Tp0zz/wld5/Y3XWVtbZWNzQ9N9s4w0Sdjb3WEyOeTs2VN4roNpGrz15mVefvkbnD97kTwtMYXDt/6hD3Hm7Bl8P2A4XOYf/oP/gRMnTnL+wgWKPGc2O+Ttty+TZlpaLU2bV155k6tXr1OVigfOnMOxHKQSmEJgGwaUOQYKzzSwTYnfG9Bu+c3yJaUodVyL67saMJqnujHJMxCClqtBidv373H//j3CcM7y0hDDkHiuQ60qFos5aZbRarfY2tggjmNeffU1tAwdZKMMWTQQU9fziBuZ68c/9l286/HH+IWf/xckUcz+3j6dbpeg3cZ2tL0srxSOH7C2sYUtDRxpsrKyyrkHzuE4Np/77O+Q5ikPPHCGJIl5/mtfYWtzA2moRoWhoXqObZPnOZPphPv377G2vk6/1+Pu3bvs7u1RlhqMZQpDD3aOAHdVhe/7XLr0IJZpIoVE1TW9dhcBFIWGpBZFruuGdgu3yaG1LItXXnmFg4MDPSRQismgRp7oE6Yx3lKLRRlSWglf+NSv8l/94W/hz5x6hH7p8sbdCXc2V/AeeA6TVVbzHE/E5MSUlkuaKzqpxbLv4KiKiZFCv8fN0R6dsGIRhriWzZLjc//mDZJojulIWlECizmf+Cc/zLf+2e/FuLCMW26wHjp07oTUezOIStKq4tbogNvzCfg+3qJEFRWjLKbMdFqCHwSoI2ZE8x6vrq7RbYYRihrf9+l2WscLN6shsx8t6Mqyya9v/kwDr1pkWaJtZ6aF0fAXoihCKR2haZqmjkydTIjihLIssGytxFpeXtbMmihkMddxjIZp6HhS26LVbkGtaDX503EUk2bZ8WAfRXO2ScIw0oPOWts7pTTI8vwd8FuXZ598/D+aze+/V/P71Rcv0/J9Bt0BlmFSl4rZdIYUBkLUVHWK4woM32U0GRMleptlmRa2aWKZEt91abdatFstDicTptMpjpNz8sQGtq3z8CzDxhAWjt0CTJAulbAI+kvc3TvE8dpkVclkPmN/NOLBRx5DSofpLEFKD9vpMDqYc+fOLpblYzkeWV6BtMjLGtvzaPe65FUBpqCsC7IyRxhgWiZKQEWKZeWUxZxBx6HfcgkcGwvJ3Tt3mU7nCMNiuLZGUQlGo4QkUygsojSjbiSU0jR04VJJ6sqAysHA155HaWBbPmkKSQzgs5gVjEcRKINuu0M7cJFUZGWM6QiE1IetZemAcO1ZyTUleDLBEArHkvSXlilqg0WYY1meliArxWQyIc8yDX6YRTimSxqVzCZzyjrWMVHtDuEiYjoNddOBlgG5noPlWpgW+C0fx9SFYStoiLmqptNuMTk8IE1jHMeGWunJV17RafsM+kMcO+BwvMAwXaraoKhAGDoeBVGRlwlhPCVKZ5w5t0Wn6xDGM0xL0Gr5qLomDBe4jsOg36PIUpaGA6pasXcwJStKTMvHNH3q2mqaU7uZ6tYIUVBVEUJkeLaL5+qGsapK4ijU20LfwzAlWVEwnkxIs5x727ssohRpdhmNF0xnIaal84rrKsU0KnzfQFURSTgmnO8z7HoEnqQoInzf5vDwsAGSDUlSxWQSc+fuPkHQp6oN8hyENFCUVHVGli/o9lzWN4Z0Oy5lkVBkCUVaEs5iqhxEZdKyLS6cfQBHGrSDgAdOn8GSJmkcM5scsrWxznDQpixizl84zcUn30Nt2cySnIPZAsttM49yagykoWXCqIJWYFPmc6TSZG7Q/rJer4eQJlleUlWCNNPDFAQEnYD5eA/bqrFMRb+hiteV9sLZlk8S51SFhpCncYIpbcJFQhylgIGUGmhlGBaGaZHlGXGaIAyDoiqYzqdE0zm25SENhxqHUrkgfZA2KyvrLGZzRFUwCBwG3bZWbZS6qVZoWbXlOEjDwLQdkJq63l9aYmllhTfeeltTwgv9WZ1NNJ3+SDrc6XQQQm+MDw5GWJZEqYrA91lfXuEbL70Edc3scIxtCj2s8AVJPsOwFQu1x/f9me/AbsMiPUSpnDQJEapGKoXZUIalACU0OMd4RyyR7eiDTkodoUND0Va13gorBaltIhU4tUJSU8qS1ChRpsJBYqY1ge1TpCWxY1O8FPJffuw/4XO/9UWe/8IXee7DH2K4tcxuPKZ2BE8/+V5+89f+FX/9r/3f+Yt/82/i+21Aw7dQYEiBIQQChUS9w6UMSuji+fd6NO3+/+Yhmni1vCgoiwLx70h1/r0eUhlIpdUgSgjNFZN1A+LLyeOQH/4f/wGDdsDmoIcldJGhyprFfMF8seCZZ57jO77ju6hFI00XGl6IUFo+WToYZo5pZ9y+9yrzxSGPP/okHf8U0czBMZfodFq8fe3r7O7dY3NlBaFKWr5LVRRIJbFMiyIrjpUsVcOeENIgLVMwBF7g0e332djcYjqZ8+JLr1AWFWfOnME0BW++8SqrKwPuXd/Foc+ZzYe49MBjvPrKFS5ffpv3Pfc03aU2OTFv3HgJu1sxju+yuraGym1u37nGymqP4bDFjRvXuHDuYW7f2OO1b1yh0xrSaQVUVUinHSBMi5wDHB+yIqPIAyQtpHBQIkQRASnxrGJ5sMqLV/9/9B/wsNsDysSj2pf8mW/7EwyCjt5uOpLdyRjynBaSO8UdXrt+melMDztPrWxif+F1VtOM9378o/z8YM75v/hnmVYBn/zUq6TjCtPv4AQBM6tgO5my8fhDPP3M+/nGp7/I4vodPFESDHyWT5+kNkoMqS1PhqHtO0LWpJlu6O/dvcvG6hpJmNJvDQnsFlQO8ymsrZxnvF/w+jdu0m0v0+stHScjVBRkVUQtM3wgTxOWlobc27mPYVssra0iLYui1EwVQxpURU7L89ncNBkMOwhZ43oWdV1S1aWWJdclw2GfrRMbZFlMUSaYaJioeZz1nvH1F17kzp17PPfcB/nc5z7PxuYJ1tY2+erXvs7Z86coas0JMQ0LE4c6MzGFR51LLEPniJo2mHZN0DYoijGGWdHuaNVTFMYopSjKnI21dXzb46d+4md58pH3sblyFsyI3b0dzj5wjl5/wP7+IX7Q58qVG/z0z/4CFy4+gmG5VEpy4dJDPPnYIyz1hwjgv/rbP8itm2/zX/7N/5RaxZhWzbXrV4iTmLKqMS2buze3uff2HeajQ86fPskjl84yGe1gGzW2o4d8pRC0B8tIt0WUl7SLnNVeh621IVJkjEZ3sK0Cyyh46MIpRvdvcefyG2z2uiwFPpceP8Vg0Gok4ZLpNGJl7QSd7hJVLXBclzBcEIUTlpZ6VLXNfJ5Q1ZKiBIWBYVisr6+zurJCr9tiMR8zm4ywLVCErK72WN9c4+mn38f3fvcf5jOf+W2WBytIJajykiJNsVCoImW4vER/ZZn9w0NKFBcuXeSJp95Lt9+lajalW1ub2LZFmiQIAa40saTg8GAf33NAlTi2yc7OfQ4ODrh+/TqbG1t89asvIBAMN9fIyoxFvMByLIoiwTIF7ZaPZehUgdWVFUCSJCmRnRLXKa5lcXJllb/1N3+QJx99nKXhElkcs760TDGbUk6ntIoS63bEpmqxV824GR7QXRuyv7+P+Ttv8ve/749gZIc8b034Qjvgscf/JNJSZPUuiQ2l4SNqH6c2qcIYu+dymCeMs4x+a0A5j5nt7CNcD9uUrC0vsVgccLBzm9V+h6HnMVjf4Kc++etspwXf+X1/Dkf06RAxz2fcK+bEjkluObT7K1AI0tGCu29dZZZGTOOQaDbHt7WV0zJAygrbFtRVymCpzclTm9SU7I/2mihTl15/CaSJ7XjcvnOfRZiS5xVZVuK7AZ7rkUQRAsXK8pAsS2l12gRBC8OwiJOc3b0RUZwyW0TYrocbBNzdvk+laoRpELR0VGl/0KfV9kniEKjxPRvfcXBNG9e0WB2uYCqDKM2pa8FspoFmQhrEqR4IKQlZmVFUOUVVUKFZOWmWYkhBmsYEnodrW5iGwXsee+QPRvP7r37na6RZpkEcptaL10oTKstKx/TYts14PtOxJULiuz5G4zdxHRcE9Ptd4iQiTROUqjh9eg3HdhBCQ0UO9vePA7btBmCUZilhFDE6OKAstaf4/t079Ps9NjbWuXnrJru7u5Sl9qXc294mTjIdD9AQ7FxXSzaKotCUskaiZVpa2ms00ywtdzG1ZNQ06HfbOJaWG9i2xehwDELS6fUp65rdnX0sQ8srut2ulktISZrojESltKxBCL1F1hP8RnItBKrWkxTTMIiiBVVZECcRvV4HIZSGSgk9jQmCABREUUwcJ5RFxWyqc0+FkDpOqq4J45CiKvQhJgVQU5cl0+kMyzRpBW2EEEwnM8JFRK0UWRlhWQ55VhDHKXUD8KxVje1aIBS2bdBqeUSNvNFxnAbCohDC4PBwQhRpOZtpWsdRLY7rsrTS1Qd5qTcjVaUzCXWOsJZNzuZT8lxPuUzLpd8fgFKEixAhBIEfUJQlpmHQ63VRdU2eZ5p6mZcUuZZ0O45HkuYsFlpuq997RdDyKcucuipptVu6QVcK0zRI0hjD0FKPpeUlLMtkPtf0SMuyaQUtHesTphRFTtEEk1dVeSznCRcLwnCBEHDq1Ck2N9Ypc+3ny/MSzw/w/IAwiphM5yzmC2q01PEojuJoUyYNo4GZWHS7HX1zabxZUkh6vT6247C8tITvOdy5e5ckSdjY2MB1PU6dPkWe53Q6Hb72ta9y+sxpfN+n1+1h+23G4zGLcHEMxfI8H9fzcR2XIAiwbIfBYIDn+UilvSfdXhcpJFEcU1cVcayDzvM81+TJNKUsj/IjKwZ97S1BKVxf5wVqOZ7ejCeNpaGq6mMZUafd0RPFskJISVGURFFEHMcNqEGSZzmB6xG0WjqnrtJN0mw2156rLAFV0++22FhfIWuiuo4m1mWlm+Cq1oC+VivA9TyUqjl16hTz+RyElqIebfiqusZ2bC1lqio6nTbr6+tcv379WBlSVxVLwyXmszkomM9m1FVJUWRE0RxEzXCpj+s6bJxcYW1jWcsbm/fwSNZ0tEX73U2ebEBX0jAaIJKBFIK62eKqd3SQAkFpSIwazFo3oqVUVA0ExxEmRq2bJ8tyGKUhj68+zLvf9SQPPvwI73nscUS3jeHbnDp7lovnLiFrwfd+z/eyur7Bd3z8+zQO4ffp8b/Xzh75n/7DPLR0S4mGDEaz+kVBXXPz2jWe/8pX8ByHpcEQvxWg0DLK7Z1t1tc3+K7v+k5Onzn7e75G1/FodSzSdM797TtUFTzy0BOUuc1bb2liresJDDPlU5/6FHlWcuHCBapKUVcK07DJMh33khc6rsI09Xniui6z2Uyrd5r30bItXM/FcWwW8zlCSuqqYn9/n4sXL1IUIV//+tc5f/48URTz0ksv8uhjj/Lqa69yMDrg4sXz9HodXnr5RcaHY2TtcvfWLnfv3eahhy/pyBUhObl1hrIUFHlJXdUsoimDQRvHsUkziecpkjRBSGj5QwQGRVHienpQlGcJJzcf4JVXXkF4I1ZOblEqiW06tK0Wp4abyEpRKEUmaoqyJAkjqjzj17/4a6yvr+M5LlWW8blP/xZnvIAPP/QIUkra58+wF/jcvrvHiy++yZrXAyWwOx1GUczK6jrPPPMcRZ5x5bXXUWWBadR4nkm728G2FbYlODyckmY6p7UqNdFUIHjt1deQ0qDX69HutMnzgvH+Aabp4joBb1+5gWW52I6NZZtkud7qycZWFEYRb7z0Cnt7+xxODjlz9gx37t5FITh75oGGBpyB0lsV3w9YX3OOZfRK6ZQEfZ/Q11nRUO8X88bLZxpYlo3neQipbWndbo8witjY2OTGjZvaN1tV3Lt3lzNnTjWkea06sS0Xy7Cpa02YRSikIXBdmziJGR+OqcoSy3RxbB8hLLJMKzR63Q6L+YzA93n2mWfZub/L7s4u5y5uUNeKJElptdvs7h4wOZzyYz/+4/R6fU6fPkteaGbIU089xaULZ8gyDXf7sR/7BP/df/d3GS4NSLKU8XjMeDzWUljHYTQa88arb0ItsW2Ls2dON3nKGaZh4HleY7exuHP3Hrdv36FWirZlEacpjufhBD6rGxts7+4gDcn29g6vv/o6bb9FVRSsr6/TXurgB22kMKgVxFGKISWDwaCxiRlYlkFZ5dy6dRPTdCnykiiOG6uaHmRGkY7b8zyXONF2siSNsS1BkqQEfotPfeq3eO31N/jUp36Tj3702/VG0TBQ6MQL2UTXdHs9Op02k8mEyXSC6+prz3FsPvmrv8bamrYaHsUNbd/fptvVVkPHcZGGQV6UdDodtrd3OHfuPI89/gQf/OCHeemlF/HbbSzbYmV5mYODfVzH1okH0xmiIdJXpYaNXr16lbBcsLKySplkdLyAi+cvsr62Tqvd4q/8lb/M+597ju07d5BCUecFrrSZTaeogYs9aGNZJv/kf/5h/LtjzpqKbsfjrmdgP/AQXecEeRnjt7VdSNsmdGRnXdf4gU+v36duLFbbOzu0ghZFUeJ7LqYUHB7sYRmCwPebWkDxP/3Q/4fv+M6Psba5xfr6BnUWaSuJ0FalLC/Ic014n0ymHByMKAptyUIK+p0+WZaBUMc+2G63zfLyEurYVhnR6/Zot9ukia7l9vcPqGvF3u4etq3vL8tLS8xnMw01NQ3m87m+j7ZbOrJSiOM+wHEclpeXG1VuqvkLSuG6Di1fJ3PkeaaTUeJI+4frmjRJaAUtpNAAXyEEGEdWUK1uKhu6u+XY+L6vAVmgG3CpYxiLvKAoC1ZXdKOrLTAl73380T8Yze9vfemFxpcYkpcFZVXoHLO6QkhYXlnC8z1EE55sSgPHMqmKgk4rwHUs8lzn1M3nE9IsYXV1hdXVHmmSQi2YTmfcvXsPKQw8T0soF9GCJNP+Dz8IuHN3xP7BPt1el5OnTh7HjViOzWwRsr27p6cgjkd9JLP2XIqiYjafsQh1JIy+SJsCsykedVGpw8DLBn4wGPQxpA4d1xAnk6JQREnBItSHk2GA41j4gasvVsvE9z1QWv57rPjjaEujpZzAMZSmKMrGe6AYDga0O22yNGVnZ48oSlksYuIoJU0LolATF+MoaT7QHq1Wm1YQaPluWYLUngVN8dMNvlC6ucvSnCKvSJIM3280+m0H1/HIi5Ik1jfouq71RkwoTaQuC6IoZDQeM58t8L2AJMkYjcakSUYUJ5oA2Go3uxzte/A9l24v0P6IJMW2Heq6Ikl0VI0h5bH8utXSlDkhJb7nA7oRiqOYulakcYppWpimTVXpm21VaRBF3RQKZVkxnczIcy2v1Vh2kzzLyYtMHx5K+8J9328aapONjU263T4CCMMYEJimjet62I6L6/qUpSLLtKdbSkm30yHwPYTQvvitrU1Onz7F8vKSRvhbNnGcgDDwgzYgGY0O2dndJ4w0BV01YAztydEFrO+7bKyv6m23qomjCAT0ej2kof3oe3t71HWNUIrl5eWm0X2e3/nsZ/jlX/kVev0+5y+c58SJk9RKkaY5QavFbJHpQUgDNsvyglopXeBVNWWlt2y+5+IHHq5pIqVBp6OHO0fe3Kppco3Gx6qUwnGdRvpf0+m2GY8O9IFu66GZZepg9XChfcG+59MK2hiGpZkBQVsPFnIN16uquvESgmFYjQS2RNRw7fpNjCZjczqdMR6PsS2DPI2xTMFDF8/j2DrSo6wqpKGb6SNvYl4UBK2WzihGSxVPnznD9s4O0tCeeIA4SfA8rxnywNbWFkLA9vY2h4eHDIcDiiKjriqWh0vcu3uXPM+YzWbkWYw0FINhj1t3bvAzP/Wz3LxznQ9+5BkqdKTNkf/myKvzuxvfb/7zN73JlqVpwarx4h05kY++VohGXqf0FlbfbrR01rJsrZAwHPLG/pFNI77/+/4iL335q1x++zIPvPtJVJqjLAeBTZ4V/NKv/Cq/+huf4gf/6/8XGDrb/PfzcXSfPLof0wwddPNxxGjQRf/R3//7P5rnaZpf/S5rGEngevzsT/4kLc+n224zn02ZTKbsHRzgeS4nT57kQx/6ME899XTzfn/zdb/zIaVLVoRcv3GVMJ6wdWID065I0ohuN6A7sCmrjJ/52Z9lb3dMt7VJHJfM59pfbdoCy4aqThGyQho6N1MpSBNd2LdaLaTRUHwb8NTK8gorq6sUec69+/d0Mew6lGXK1uYJaiV48423+NZv+3bOnHkAGqhWFCeMRmOWl1dYW9tgdLDPzvZtegOXJF2gZMWJE6fI85qdnT0uXLrIYNjH9iRvXvkGs8WMoG0RRzmmEdDyhmRpTFEklGWKQmKYLqUouX7vTQprzOojp7Asj9n2DJkZPP34czh+j0IYWKaFyHMmB3tEZcjnX/g8Kz0XoypYbHjkh/s8EvT42OYl9kTF19SC0bsvcfnyfb78+a9zdmyxl+SE0mB/MmP1xAk+/IEP0fI8vvjZ3yGdTuj6XpM/n3E40TWKQLE0XG6k4T6IGscxqeucEyfX2dpaR1CiqKhVwWJRMh4vuHHzHnt7EzqdPkKA45iYEizLoC4rFrMZX/7iF3n7Gy/jtXw+8m3fhh+08IMOuzv7vPrq63h+i0G/r6F9pmS41GN52dYskmZAdtQAm2YzvC+1N//Y591Q17NmOKmajPTrN25y6dKD3Lt/79hCcO/ePR58+BKWrZcOoG0apiGo6xLPdzQNuS6JE20bsUwLaXio2gLh0GoN6HQHdLsasJMXmk9yeHhI4AdcvnKZX/nVX+DBBx9mfWML23Zpt7pcvnIFheDcuXNMZhNW11Z5+JGHefjRh5mOR3zta1/j9p3b/Kk//ae59OCDZFnKeHzI4fiQMIwxTIu9vQPevvI2RQaqknQ6XU6c2KTIc3qdDtQ1eZphmSbTwyl379zGc2y6rRaSCmFJFnHEcHWJP/Xn/gzf9Z3fRZhEvPqNVwjDkKXhANuyOH/xPHZbxx/NZvrMyfOSKI500+l5VHVJnMT0B32WllfI04okSdi+dx/Hdjhz5jTLy0t4rk2v10VKpTeyaG/PYj4jz3Jms5BHHnmMbqeH6/r8yD/5Efb39xkuDWkFTXZwnmPbDlEU47keq6srmIZFmiaUhWZnnDypowpffvkV9kcjut0eZV7Qarc13dmQSMPEMA3CKKHV7tDt9Th58jSLhY5V6g/7GIZk+/59fuZnfpqLF85jmgY3btzg+rXrXLxwkSSOmUynbN+/j6skXctn2B+iTIPOcp/CFizqjKc+9BwH4YR5lpBQo3yXu52SUVCTlRJbSV7/yld47Plb/PfOFme/vs3rb98lfveTrDz5DKlUSFNhGRoWKA1d8+WFrm8WiwVXrlym0+2iav17chyHqigZ9rvEiwXj0T6Dfvf4nrd3MGZ0OOHbPvqHGC6tMplOSeZTZvOQGzduMhqNsWyPW7fucPv2XWbzhY40krJJOamR6Do2zzJUXeG4Duvrqw3JXxHHEYHfotfvaauQNEAIDNPk/vYOtuNQlLomXSwWSFNLqA3TpN3pUJQFaZqQN024rqV1vKrmBISYpsn+/j5ZlrG0NERKSb/XQym9KDJMPTjfPzjAMEw8N9BLv7IkywpmiwWj0ZiyqslyPXTWFj6DOEoASavdPYbjLuYzDNOg2+3Qbrf1Ga50DOVT7/oDInv+jc9/GWnqbCuEpgFmeYZhSoZLA7r9jp42ODa2YSCokEJhGYJBv8P62v+fu/+Osu28zzPB59s5nHwqV92qm3ADACKTCEwASYlBliw21bY0Vtutcehuz1puzbidut3j9iyP256eXtPtGc1ItgKttpwkURQpkqKYAZIgAAYQiQj34uZb+eSz897f/PHbVaTc9lrjGXr+4MY6qy7Cvag6Z4dfeN/nXaQoEvb3tkFVBIHHwkKPqspqqZ5iPJ6gK0Wvt0ASJxwOBlRaU5QlWsn3kWQKZVqsra9ze/s2s/kcy3G4fusW09mcSitMx6PQikqL1M62hGiY5wXKEFAISgrrPMuIE9nSWvUmRT7YgiAQ2l6eF0RxQq+3RFEq4qSWeyYFChPHKTh1Zov5fIptG6BLHMcmK+RnqypBrYuB3URXdX1XkyPRiizLcSznOENwNBwxGo0pC/H8JHFBkVVUlQJtYFkyien3+iwuLqJ1JX7i+RTTdijqiBuRbcqExvd87DpLschLykLT6fTqeJJ5HdNUMJ/HIgt1bFrNJpYt4fZ5ntXUN4PpeEqa5YRBE9OwmEzmzGcRvW6fMJRomKKQjDPHtmm3A8IgEKq2KTLJshQf82w2Z39PgBlFXhBFMaPxiDRNSJIYxxZlgOcFKGUSRylRlGAYFnGcEUdZfSOviCOBVgnJUqZvsr0TeYZIRU1msxmWbaGAg8NDwjBk6+QWQRAyHk8YjccYhonW8v0pTPq9RSzbIgwCGo2Q6XRKkUts1HQ6od/vYZgK13HodTs0Gg0GhyNsx6Pd6XLz5m0ODg5BmRSlWAL8QEAWs9mM+WxOnqVUZSreoapkPB7WbUHFeDKm0Qi5eesWuzs7ZFkm0Shpwqc+/Wk++hu/TlGVrK1v8L/5M3+GhcVF1jfWSdKUa9cFhnXr9m1ev3Sb8WRGVck10Gy1xG9rChWyqkohcUdz4mgKpUzqQYsPxTApax/mkQfEdV0cx6Xb7dJutQUEdHjIweEBvuexdXKzbvIMab6StPZme1SVUMLl1wKsStOMaB7VsBZDhmEaNIowbODaDu1Wh/F4IsX6/j6DgwPOnztLM/TptJt0Oy1m0wmNVoOiEFWHrgFKcn679BcWBVLkOLzlnnsYjcYyZElzbMep/TjirynKgq2tkwwOD/EDnytXrrC+vi7nmmmwsrzMfDZjNplweHggD0DXotUKODjc5fBwh68/9Ryrmz0efcdDWLZscuM6ky/PhZ5u1MMgo85UPPpnRp3ta9uy9QXQ1L7oWo4tw5P616UGVTe+SmOgsLTCdlziUpMoA9f0KKYpj56+h9OnLrC+tk5vYw3DdjBcH6OysAwLy7H5K3/tb/DhP/fz9JYXCGyH/Ie4+T0+joBidSP5x7y+9aDjaKL/wzhEji2/VmiU0hhas9Dt8rUnn+KbTz/NA/ffz9aJDXzPY/3EBltbW6yuraJQfOQjH6HTaZNl2Q/27H/sUKbB9u5tijLn7PnTXLn2KpevvsHrl57HcjMuX3mF6zev89prl1hY2EBVHg88+CBnz56mKHJeePFbLC33sW0D05ZhqTJMTFO8lhoZ5mgtZFbTsjDq2ImjwdTi4iKbm5u8+eYVbt28xb33PUCZw+raBisrG8RRwnA05czps5w6eQbLcvjSF7/Mwd6Qzc1l7n3gHFkx5/nvfpu3vu1hms0WB4MhYTNgabXPYLyPshOm0SGOD2kxZql/GqMKyRMDXcYk8RRlVsRZRVwWjLMDEvsa6+dWmBYGOrbo6zY/9fifBDMkVSaVaVMWBVU6IwhMvvLcFykWFFGjYmpH3PfcTZ64kfGO9gpRL+QLoz269z7I8BA+98mnMHOXgS6YVD5xBe3+Ah/+6Z8m8Fy+8+wzJMMBq70ujmFQlZVYM7yQwGuytrrB4cEYpQwmkxHNZojjGJimptI5STLH810ajRClNLazxHSas7s3YmP9VB1LEhDNx8ymAww0gefwzWef5Y3nv4vXDXnXu9+F64XkZQXKpt1bottb5MUXXsDzHTrtBq5n0mg4dFoyYLTsms5ae/qNOjro+ESuv5p11FmaSuSMbbsoQ/HSSy/T6/fZ2Njg47//+1y7fp2LFy7g+T6mZWIYJpZlUBYppiXskHk0pdKlRN2Vco/OMs14nHPp0m22d0fs788kSrKsOHFig2YrZHd3h6IqODjcZ3Nzk4985CP8yq/8Kt3uAju7+8znEZtbJ+l02yjTYHl5ifd/8P1cvPMcXuAQzea8/volOt0ON27c5Py58+zu7nFwcIjr+ly5cp0kSQmDJo7j4blNysJk6+RJiR2qM2YVJbosCD2fxX6Xi+fPsXXiBGWeUhqapEzRluK97/8xllZXKCh45K0P892XnufmzRvce+89XLl6hbc9+jApsUT2VBVZIcPK3b19JtMpeZ7TX1jAsm2GozGDwRjf9rh54yZlWbKxvsbiYl/UZ6GPoSoMNK4jtchkNMI0bPb3BrRbXWazGM8LOHP6DOvrG7z++uv8g//+v+fBBx9kcUm2fUVRUNbAubLQbGycoNfrkWcCiu33FihLTaPZ5KMf/U2+8LkvcO+997G6tsY8iiiKgmvXrxMEDTSKJM5YX19nZVm29L1ej3a7zWQ0ptUMeeLxxwFZ0mxtbuLUysksy/jN3/xNPvTBD3Kiu0Y0idCGQWFqsE3c0IEqp8pzDrZ3GA3HhGGTLz75Ve4/fZq25XL7yg7z16/wTr/JL97MKPYGzMqC5973IKc+/HPMDYfMmON7DvE8AiVQqLzIsW2bqoboKaVYW11lZ2dHFhxpRjMI0GXO/t6eqDlNE40iLyr+5//7L/EzP/OzNNttvKDB7u4uN968wq3bO4BBnleMx1OmszlplhPHmSxT6iG97/vEUUSSxMTxHNe1OXlyC89zyPKUyXhCu91iaWlZPLyuizIt/CDk5s2bFKWm1emwtrZOHCdM5zJI8MOAbq9HXlaSzZumxHVWdJYXx3VbkqQow2QwHDKPZsI5sR0MpQkbIWHYIE4SppMpo/EYMGi3O2RZTpImeL7PPJKUHI0AYLMsZTgcE0UxnXaHbreP7wcURUmRC8xLU9LptPF9jzzLcR2bqpLopwfu/hGRPX/i808SRTFlWeJ5IhFMs5QwCFheWZa/T2Wy4HseVk0wCwIJsS5yyZwyLQvbtlhdWcXxXCxLJH66gnazhVX72mzLJk4SCcg2ZGM5j+bYbgvbtpnNJqAr2u0WSSzyS8u2AUUUp3h+gO24RHW+VlETeHUlkhPf96VAqBe/ylDSeMXiWbEsi+WlxeMphu/5kr8VxaRphmGKdLosCmxXc+LEJlpryan1BBE+HIxq6Il486jhJRqpGo+LVKQ49VyXIPSJ44iylCmPUoosFxCX53nEcUyaJpimkNeKOqMtSwV9XpYlpm2T5gIcsm2LwPfqLFuJckrTTJpsxwUMovmcQsdkeYGuIC9KlDJxXQ9Vy2SKIpOJlhIapGvbdRFqMp9LhJXreZimECOjOKaqp9KiCBBSZVHIxjfPcrSWqVwcx+R5jcKvZX0i+4XZbEaW5qSJbNmrUjLJjiA4k8kYyzTp9rpkWUqW5VRHwwUUeVHg1+drGARYtnWcbaaOYowaIbYtRNTZbMZoPJLvr9J4rodV07wNw6TSus4SNmVTX5bkuUDcet0ujuPQCIV6eO3qVaqyotfr15LlnCAIBUSk62gdy2Y6k3M0zwva7SaeKw0OVMewEdd1ZSOaCIigqD/PMAh47pln2N/b553vfhePPPwIp06fotFskCQpb755hdlcgtiPVA95KTf+ohBS9KjObAwCofSZ9b+LYwEeWMoSabDnyc9flnLOZZmAUJBzxLZFbplECbYtXl3Htmi2RHozGAyI45iyEIn0dDpjPpsxHI5FbVGK+qEo5GteFMck8KOGz3FdyfXNc+IkYTgcYTsOruuxsLBAsxHSbjbodNpE0VRAU5aAJ44aFK3lHPbre5NlWZw4scmJEye4cvWqnNeWLcObvKDdapEkCa7jikxKKeJYttm+H0gWY6fN8tISOzs7TCcTqOVAnueAKrEdk1Y7ZGWjy4c+9EGCpkOp82PKoqpz947Izz/4Mk1TBmemAPrMmkRZTwPq4cgPbIvrr8fNmKqhU/VrGsfYnkdZgassLr38Gj/5nvfzux/9l/iuz9rJkzIQ8AJ0WZEXmpdfvcSv/rPf5M/82Z8niiJ0UaINid75oR/1N65rKeeRnPj45/s3AF//vx3/xp+jQCFwtH/6G79Br9ej22ph6KPzCKJY8hVXVlZ54MEH6yisf/f3kxUlV69dxvdtLr/5Pc5fOM3K8goHBwdobbC8tMY3n3ue3d19Bodj3vnYE9x550UazQDLMpjMRhwc7LG9fYtms4XvBcfbPNO0aLebxwOdqlYCpKlAU3QNysqyDIWi1+uxvLLItavXODw85MzZs2itmc1nhI2Q1dVl0jTh6rWrdLpt7r33Xl5++Xlu3bzOwsICm5snefV7b5BlJfN5ypkz55hNp7RaTQaDPYLQJmwETCZjPKuH7zUpcw0koiCq5LxCKQ7HO6xtSWZuXGryec5PP/4npGEroKwljb5pYquKnb3bvHHjMqWvwIHFpR43/+ApRi++TrvTYadIsLbWWTh9mj/47BcZDWdkaUkzbFBolyhNePSxR+n1+zz77LPcvH6dzbU12kGIaSh5JhiKJM+YTUfs7FwnTVMc18J2DL797W/iOBZKaRzboSiEslwWUvs0G6sUuSaeJ5iGQ6vZxHVcqkriRJSh2N3d5Vvf+AZuo8n7f/zHaDSaVFqRZSW242EYFoZpsri4yHg85NatG5imYnl5iV7XO87o/f6ATHLLAYHPaInS0lrj1f5wqa8ktsexHbqdLm5tb1lcXKLZbLG+vo4feJJXKpN58tqGc9RUGIac/7O5bH2KvGB7+4DRaIrWijwXmGBZFMTxnF63yfLigiwUopj5bM5kfMjjjz/Ob3z0o/zcz/0cBwcHrG+s43oei0tLrG9ssL62dkwuf+PV1/mlX/olHnn0ET7/+c/xzW8+R5alNFtNPM8HFHu7ewwGA6Jozs72AZbhsLa2im0qHNskz1LQJY1GQyjPrktZaiaTKUop8rKg0hUPvvWtnD1/DkwD23Eoi5JPfvIT2JbNQn+B/b09Lpw/T6pTbMvBNG08L6DZaIMW8F8SR3S7XTzXoaoKXMclms25ceMG7Xabfn+Bqippt1uAQEPLqkJr+Uwn0ykA165eo99fQGuYTqa8/PIrVJXm/vvv57777uON19/gne98O1euXjkeYBdFgVKQpgm+59HptCnLksPDQ1qtFr7v88ADD9Dpdfnk7/8+Ozs79Bf62LbDV7/+Nc6cOc329i5FqfnxH/9xLEtUa6ZlUVQlRp3/a1kmti3P5DRNabXbRHOR366srOD7IbOByKH9dkiuCyzHwrQMdFUym0y4cf2mqMBcl8l0imdLqkqz2eORe+7h8//in/PAjQm2NmgEDTo/+yfQmyfRzQDlKMl8KjW245BlKYEf4LgOg8EhZVVxx7k7iBMhFVday/a60+Zgf4/pZEy72ajhujbbO9v869/+HZ54z3tRhkmai41jNpLFw5ECLU4Sskwy2KtStqGWbePXKTcNP2Q4GuI4Nssryyz0+4zGI/Z2d1leXhYQViWpCL4fkBclt26Jx7rT6dBpC21bVxW6qnA9F9OQ57xG1KW6knxsreW6dhyXvI6cMwx5f/sLfSHnpzFbm5tMp7XSVVdoLYpO13VBi6KzLEuxJJYlli321CxLmU5nxHFSL2kCLMuk0kcZ25JR3Wj4QhMfjQmCENMU4FYcxzx0zz0/Gs3v557+Bo7rYjsOpmWCkg/Rdm36/R5REmE7FkZZUpU5s8mY2WREr92AKmMyHpClMZ1Ok36/i2Ua4vVU4mmKopjpNBKPqOPJ/8u20QrSLGUwHEoFZwYMhiNG46F4EC0TZZqEzSbKMKmUwrAd/LCB5bjoSlDzSZrjuG7tMfVw64gGQymsumEXH5J4TldXVvB9n8FwRJLkZIVmOJqS5RVZVlGUGssQSJc2ZnS6LZQB48kQpRRxEosc27akFlXin6UOlDaUeH7RCqUM2Y62OrV/MseoN2S242AYLmjx5iWx+I9cR+TCSb21zjLZtJZVgWW7VFo2I45lsby8JFeLFhKn5HS5WJbLbBaJ59iWOI2qku2eFOQyWT7ySpu11zDLcjzHl+FClJKmOa2mREOkacZsLp5u0DTqCKBet0kUzSlqeXeeFXieT1V7f03TpN/vE/gBYdiQ2II6qsFxXCxTcsWmkxnU9NskzWi1OnQ6PYnGiubyAKhvFzKAMWTrZcikvChqWaBhUxQpfuCzsLBAFMfHsnjHcUnqfDPfD6gqRZoWTKcz9g/2iePoWHKqdUVZ5jiuja407XYTXZVcu3qVJElYWlknz0uKsmI8nTIajRkMRpIn67hC4S4KycRTsLqyTLvdIPB9sizGdhx6PZFi51nG7du3AcVwJJEHi4uLnDlzmre+7SHO3nEHQRjQaDTIi5LZfM5gMGT/4BClRJ6TpjlZ7pBlQhxPE5HkVHVD73suZZGTpQllKZM823QwLYuykBiE6WwmsUVaHw9IirJEKUNiuOqYJc91aTQbtOp4p7IOec/SnNksOpalh2FL/OZZzmw2Zzadk9cZ1NSb2iwTz2ORF+zs7FIWFZPJtCZcu6ArlK5QuqQZevU0Wgq3I0JzpTVxklCUFX4QCMFQKfqLi1y4cJErV6+RZZkQeys5721bznfDUIQNoTh2Oh1u376N63pkmUQhrC4vMTg44GD/gCLPSaIIpTRa5+R5zKc+8wkGwwM+8qd/CtOCQqckqRQMR8fRlk7/gOf3aPNr1ltfo7YzgMgeQZrdH2wMj7aAVqnRhqYSoQV2pbC0yJVLyyHXJrev3ObD7/4QF9cucOnVS6xtbRKuLlGYNmmp8bTNzdu3+cjP/Gne+x9/mKDbQlsGTl5R1bmzP+xD+nn54cSzX8u4q+r4PfnhH+KLNgBTa/6f/+gfMTk45OL581BVVFVJVd+7xb4R86EPfYjA9ykraZr+V410fRyMr6Op2Nnd4+677+fNN6/y0ssvce7iSYKGQ5QMKKuSNy9f48GHHuD++y+wtNJhPDnkytVLLC0tsrZ2gv39AUUBg8GYOM5q8Ik0YxzHVohKwTCMOiYvQSFxTTIPVHTaPfr9RVqtLjdvbhNHKTs7+5w+dZYoStjZ3kNpg9FwwvLiGp5vc/L0Oru7+7zxxlXW109iOy5ZlrKzfwttJvgtuHbrFXpLLkUVoUuLIlU0gjZ5UoplQYPpGuSk3D58k/aqh92pyMqMaB8eueNt9PweRmGjcMC0KbVGGRXfef05vnvpeTobDXxfsxzlJB97kvd/9Dt0JgmvvfEqt//0O1jcuocXvnWF3Sevsp1VBCvLjFRGoZrcfe/9XLh4gae+/EUOb98isAwCAxxD7EFJkjEYTBgOZ8ynGVkCW5vnaDU6eK6kVlQVtJtdPDcAbdJq9mugpeKZ5y5RFAaG4eK6AbZlo6sC29IEvsWVy5d59utPYxkmH/jx99Nf6ot9wHQIwpZAD/MS07QwTEWn20BXKbt7N5hHA86fPYPtCHfA8zwUEqFVVhWWZZJnec0MEHWEaQh8SKBxck+bTqY0mg2UYTCZjFnf2ODUqVNCMkZhWgJ/LPIc33NwXZM8TyXbXmvm8xjDdPDcgL39MTduDqkqF40DyhGqdVUxm09pNgPa3SaWbeD7LlE04/BgRJ6XtNtdJpMpK6trrJ/YkCFTr0sQeAShi+c7XLv2Jv/4l3+Nf/AP/yH3338/b3v4Ya5du8bTX/sarufT6XSxLYc8E5uT5wWMRxF5KRakMPBxHQvHNgl9j8V+D9+VjWGWxBRZRlXmxKrgHY+/mwff+lYwIUoE1nrj1nW2d3bY299nd2+Hd777XWBAaeTkhVBufd/H9WRgeTS4lE1kSVlBUWpUCYYyaDRCgsCvAbAmQeCiqwKFxPlFsxmWYfLFLz7F159+hre+9WHCoMFwNOJgf584itjd3UUB5y+c56knn2Jra4tr166ztXVS6kpDfPW2JRv6tbV1lpZXMEyL4XCEZdmsrq7zwP0PMJpM+MYzz3L+4kXuvPMu2p0uzVabhx56G8888xyvvvoaFy/eSRIn2JbJ7s4Ooe/heQ4vv/QiZZFz9eoVhsOBDAZ1xerqKnE0x/PbVErx8uuvsrq6zNJCHzNOUJM5bz7/EkFlQFYy2DsErVmoPNLhlMP0kO6Lr/D+9jKrueJbYcbw7/9nXP6xB8mVjzcrMYyKqqhqyngOQNhoMK/Vc+12h6qq2NvdleFDFBN4PoYuuHHtGmEYEPhBTWNWfP3rz/CWe+/n5OnTaAz29w/Z29/Hd3w8L6DSCtfzKQqx7SWJDOY9TyKDHNsiz3OmkxHNZoOtrRP0+12uX7/G/sEuK8vLlGVxPIhshA2yLOPSm5c5HAwJwuDYfldWFa7v02y1WN/YAKUYz6aMJmMmkzFKIxwWU8CgR4u24mggppTU6LkMR1vNAMuySZIMw7TIsxLH8dEakU/nBVopXM8lzTPiTFg24/GUSstQ3bLEOiYRrDJEtUwL13FwXYGoVXUtbBqmRKqZJvdcuPij0fw+9e3vkueyRZOsLJn+6UomCUEQSvFsWjiWwXw6xrVNmg0fUwkx0bYNTp7cIgh8sjyn1W4xmU5rL2dKmqTyIRkm0zpXVxmKoBHIiQAcjCJm8xkoTRTNKMoc13Po9nvSCBsGJYo0E4ljs9mmKjjetinDwA8CMY0DhqFwHBvPc3Fsi7Io6NS+z93dfWbzBK1MoiQFQ/D0piUSlVYzZHFhAcfTzOcRV69eYzSUPLlWq4VhKNLar6wMhevZlKVcrCJXUjRbzeN/lmcJ8/lMpItK0+m068Ysld9TT2WN2uxeVUc0SvPYiN7tdKi0QlcSi1FWBV7t9aqqqo6UcUEZzOexNJ6WheeZlKXGtkUibDsOILAx2fSJX8jzAuazmDxNKYuKsoRG2MR1Pfb3DyVPLc9qmaiEvff7fZoN/3hilKaZNP/A4eEAgNOnTtNut0FDI2wQxxFo8OvJqqFMsnpbPI8iDNOg2WyysNhnNp9RFCknT27hug5xHNFqhRgmoCTHUNWNUJ7JtiROEhzPpL/QJ2yEHA4OSFJp8lWdbVkUJZPJDGrI2HweU1QpG+vrsnlVqm7yHPJcKNFpGnN4eMjWyZMsLvRQtst0FnEwOKwjQWQA0Ww2WV1dZn9vl2YjYDIesby0wLlzZwHN4PCQMAwIA5/xeMRXv/Y1/uAPPs3NW7e58867WFhcEj9RnmMY0Gq3UYaSIUUNQxqOxqRZDsogywuSJKPSGsdty+esxGvebDTwPBfPlfzIwPepCglQX1xYwLH9+n0xhHJsiP1BKUWSCqyp2WgShiGzeYRtmcSJnFvdbhvPc8myjEajQVlWAkpSBu1Wl6WlZZrNDqYh+Ztojr3gIHAPgCRN8H2P4WjIlatXWFxYJs9zrl8T71Yz8LEtg2bDp9tpEc9noKShrOrMXKOWBzmOK1AbVwLi7zh3jr39Aw4PD1GGgWmZpKlsZSXoPcWyTdrtNivLy3zve6/UELujhsNCVSXDwZAkjpjPJmhEWeB6Bn/0+U/x3Ne+w8KJNhfvOoUfOiS55FlXdRakqh8yR8WTDM7kdbTt/X7jK1AJrav6ofP9IGBVb3oMpVBFSWWCEwjQpEpzLGWTxTm26XHjyjaPveVtfOidH+DTv/JbfPg/+0v0FxeIdIVyHAzLwizgZ/70z3Jrb5ef+0u/gLIstFa42qT8oW1fOW7YK61xbJu8KBiPRsdb7qPXD/vIS2lqDYCqwgS+99KLfP4PPskjjzyCY1n4risxU1UFtcfr9JnTPPbYYyT1sPTIU+m6HtTbMhlgZYyiy7z80vd45zveg2O12dsZo/AIg4DdvVv4ns8997yFhcVF5vGQlVWHpeUW0/mQg8N9FhdXuXzpFoHf4dTJO+h2F3nhhReZziYEDZ+Fo+xh08T3Pfb29wgbIVWd4VpWAkaybLEdzOcxWZrjuh7NZpswkKzM1159HcuyuX79BmdOn2F5cZnP/uEfEYYN+t0lvvud13j04ScwDJcvf/lJugttLty5xc3tN3j+xafpL4X4DYu8jJjuO5w9c4q8mJEkKa7bIss12AWXbj5H0ClZOdElSRXXrgz5ybPv4vTmeWbTGD9skUURDdulLFNevP4ir+6+Sth36TQtVirNW/7ax/E//hyeZfOFTYX55z6A8+OP88zvf5PPfvrrtDbOkC51ULbD2u2IC+95gre/8x288t3vcPPS69hVgVFmDA/2SZI5URyxd3BIltdePO2iKo80qbDtgGtXb7O2ukW7uUSeQp4atFvLxLMKx2mhK4coMtCViW0KaMaxLAEf5TG3bl7jyc99nqwsePtj76LXWyDVBYbt0Gh2cVyf6Txh/+BAnv9GxWx2SKvt8453PExVJfyLf/ZbrCyv0Ov1JRonimpYqFw/pmnWecgydEfLgFZqIVVbVgzSLBdFjy1QvyST7GWlTOI4xXVdmo0GlmnQarZAGehKATaW6dFq9blx4zavvnqZqnIpSrBMl7JSAqB0beJkimVr1tcWcRwLx7FoNRtQGdy8dZMvfvFLnDp1ig/+xIdI04Rmq8nB4IBWu4VlWwRhwD/51X/M3/5v/g6GKXm4O7s7LC0tcfHOO/nX//q3+cqXvsyjjzzGpTcuUxYV08mMOEpJM5EUDw/32dxYJc8zwsCXreN8LtnZtS2uKCs2Lp7mgbc+SFZKrI+8F/A7v/M7lGXJcDjkzNmzeJ5PWZVYriX1rm1TlgX7e/u8/MorZHlKr9cXKFmtxNnb3cfAxPN8AWwCrXYL2zbwPIfZbEocRShE/fjiCy/xqU99lr/+X/11Ou0OQSBKwG63g1Iwn0+ZjEcURcFwMOSVl1/hC1/8AssrK6yurNZ3NRnEZXlOmmUow2RpaZn+wiI7u/tMpiLLvfst9/LAAw/guC5PP/0N2p0uy8srnD59hu8+/wKPPfZ2TNOWZYzWfOVLX2R5aZFWo8F4NGI2HVMUGWmaMJ1O2NvdJUliur0OdqNJ0GnQbITYaKyihCTjH/zd/xNbm5vkuiS3wAhsjNDm5WtXMYOA+eH3+IWlE5y78yz+2x/mu3dsYjz8NuzCQGcZ4+EAIzVFQeoLeK3ZbFIUBbe3twnDkE6nw+7ODlUptbECer0eB7dv4jkCgMsyaQZX1zb42Mc/wSNvfwdRlDAcjaGGS1a5LLm01tiORCrGsdTorVaLXq9LEAa10kI2st1uhzDwODzcZzQa0gxDylLyx6va5hfHCVeuXEEDpiWDoTAMSTORm6dJwur6Gn7gE8URg+Fh7V+u8Fy3tvPZVBX1ud44ZmOMxhMMUyxSnu/jOor5TLKObduhQvKOkyzH9XyqmgeilSbJEtJULGBaV+SFLLyUEiufUmAaBmEY0GwKk2g8GtHr9RkMhhzsHwhfxxR70t3nz/9oNL+fe/pZslSIpGUpQeVCxUTiHCqRLdo1wRgtOafoimazSavVpNXu4Aey7StKyZ7L0qSeLtiURUUUiXE/rjdxaZbiei5BGDCbTxmOE6qqwvc9TMvAcx0aYQhAkqSkWY5p2li2i2lZZHHGeDSmLAuR8hRZ3WTL9s7zXPFvFCV5LXNMkpQkTYVMXHvQRBYgm4ejjYs0PyWFnlOW4lMMg5CVlVUh6BlmbYoXmbVtyY3E94OarJximRae66K1SMIsyxLKr+fQ73XJ8hSUCQhBzfc9Ws2WnMyWSRhKPp3tWPS6XQzTZDYTwFJR5JRFjh94xxtG2aoITTDPRObsODb9fkuaDkekuHlRkNbNCMhDrdFoECciZ9a6QgOLC4sEQchkIn6XqqokDsEyMS2RZNm2ha7Eu+c6Lp4nXijTtDGUQVjLRoIgEFlunhM2QjzPxTBMZrM5UZzI1jjLMU2LVruN73kkScx4PMZx7LrxFUmivPcyAdU1cRutiGsJu+M6KCVSKEPBfDbD8z1s26ZZv79SBEkGrDT6Bc1mSL/fl+ZCCXjG8+Tm1Ww2sC2TZqNBp91me3ub0XjGeDxBKcXS0jJJIpP41dW1etM5xfd9zpw5w8LCArP5lCyTc9zzXV55+WX+4FOfYrx/yLvf8x4ee/RRbFtkvv1+n6rSNMOASleMRiPSWq5i2zbT6aye2ElIuu2ITxwlDV1RFjSbTfp9KZ7LsqDbFThCmiZ1gLqDrmSiqJHMVa0FNCbyf5E7O44DtbyyyEVurwxFq9VEFpWaNMsoywrP9wj8EMMQL2scJSRJVkutY6Jojuu6uK6LRiSFKysrOLaN4zosLS2RJDmGUgwHAzqdDouLC9iWjW2ZOI5NEPhy3ukKlGI+nwlgLAyluXSc49iYra0tbm/fxnGFfG3U0qej5rksS5YWFzEtk8FwwGAwIAgDKSRTKXi2b93ANAyGgwFFXuB5Do7jMJ9P+MQnfo8iqfjxP/Eu7jh/huHwEM/3RAnybzl0LbX6Xx9HFgn5qmr6s0z1/vi/Qyl82yEtc3Jdy+fLCgsTx/WI8pL9wyF//j/5BYx5zu999J/zrve9F8IQbRnMY/HUX3v9En/9b/5N/sp/+Ys0VxfRCsbjMaGy0D/EDexRYyv3V5FcHsk7/4Me9f/XcxwUGssw+NIXvkClNevr68eys2O0tRKp6RNPPE6r3SKsp/iWaVHWDUhZ1h5cIE0SLl9/gW5niTBoY5ku29u3SZI5d959mtvb1xhPJuR5yb33PMjy8jI3rr/JdDLn8qWrvOudT5CmJdev3WLr5GlM0+TVV19lZXWJk6dO8vzz3+Z7r7wiSqXAZzQasbCwSJqkOK5LURQYyqDZamLb4p9VyjjO5i0LUWzYjhBEb9y8wc1bNzlz9jQAcRLT7Tb59vPf5NSp0zzwwEN0ez2CIGB39zavvPoCZ8+e5vSZLYLABSWyOLPogIbADzENF9P0BJ5TTLH8nHMXTzOLp1y7eYu777yP+09cBGXi+gFpkmIZAst0A49vvf4tOotN8jzCNkqe+fwXKP+Xr7DS7JBOZzTf+wDnP/QEr5DzjU98jbK00dpibGuyPONco8vqAw8wnU659OorOIYWErJp4FgWjm0LC6QCwxSJb5aWhEHIaDQkjqfM5iP8QAA2u7vbXL58mTiakyQJnitZx/sHMxzbY31tg8APJIZQaRQlt25d560PP8zB3j5vufteWq0O2JDlBdE8FQVVVqBRNJtNRqNDTBN6vRZLS322tjYIXI9PfOITnDhxAt/3cRwXjTyDitrmpGplhGEY0lDJ8kaGR/VmSFIY5O+rGnSotaYoKizHwVBgKIEuigKoxLYdxmNRLm1sbHLt2g2uXL2O67exLPf4uey6Dmka0+u1KPKYxYWeSMqrCt/1sU2PS5cvA5ql5SW0rjhz9gy7e7Kla7aamJbBzu4u3/jGN3j/j30QhWIezbl06RKTyYTFxUUunD/P2bN38Pzzz7O4uIxhmNy8eROtDfHCZwnra8tsbawTx3McR2BjeZ6RJdnxFiuOYtorPS5evIhZe0ctx+bmrVu88sormKZFXhT0e32m0ymWZVFUGaAwar9pHCXs7e0zm0r8YRiEMsgHHNth9/YORSHPBKUEmmgYitFoIDBMrRkMBliWzW//q3/F/Q+9lbNnz5IXOYcHB8zn8jw8UgE5rstwOKTVavPY29/O+sY6/83f/tuMxiMeeuihP3YPsi0BN4oqrV1zbAKi+Yw8z0iSGN/3qKqK5aUl8jyn1+/z4EMPSR2YF3Q6HeJoxiOPPiKWRsfGsky2t7eP79t5ntPtdtnd3WU4HDGPBSY5m47pddrosiKaTHjlpRflWe65ZGWBE3hcvnqVv/C//Yv8hZ//87zx2jf4QP8EANdu7VGd2MDc2qBEE/ohLbdB6IVUhiavCopcapiDgwMsy8LzPAwlmeRhGMr16ftUVcXB7jau59EIQ5rNJlEcc+3qNb7xzDO8853voqytZ2L7U1SlKHyOrHlZlpNlKYuLS1iWLdeZktdwNCQMAhzbllpjJpL6Vqt5DLDK8hzf85lOp0wmU7QhQ+qTJ0+RxCkry6vkecF0OqXfl2ijvf1d2VQHAXma4NRb2CROcF2xGQo/JTtm2ti1tc91HTqtBs1WS9SheUFcy9i1Fnl8WUfmGQZUVYnvSxZxdpRmUpQSB+rJUNdxRJF7VOf5vgwFDg8OUHX0Y1VJzXbfXXf9aDS/f/jk1/E8H9tyiaOYspAVt9YiKy7ygiIvyaYTLMPAMhSebdEIXfrdNpapsEwJZRbfJozHE6JYNogKA9dx8b2AaJ4wHEouZxAGmLZFVFPOKmXj+x5h6GEa4NgmtiO+0iMfp2mJRCfLM9JEQFHKkM1JWftijwp0z3OpypLpdAy69nLGJWmS4boBhmmTFRrDssFQVLpEqQooKPKELJtRak1VQFFU6EqAMoHv1zK5AstSOK5Fks6ZR1OWl1coK5kWBaGPYeja85qiDI1pwokT6zSbIdPpmLzMcV0byzbkQUJFUWaURUG/32d5eUn8NJMpaZoyjwTuVeTZ8YRRI75nz3OJ4pjBcEhVVWR1ke+5Dq1Wm263S1Uj0aUhrwjCEMuyKYqKIq8AE1MpTNOmLPWxN8BxPEzToN1uoXWJ49o4jk2eZzRCr5aISKFgKImsmUym2LZDEIRcv3qdyWQi8C/bQVfIdCvN6we0yLna3RZh6JNmEdPZCNOCE5trOI5JWeaYlqo/o5JWK6TX79Sbd0/+34ZJHEc0Wh79hR55kTOdTdHIAKKog8HTTKBM1EWEDD8k69b1hPbs1A3WZDKm3+sRhEIFTtKYaD7ncDKR5rkU6aTrurRa4uudTae4jk2rERzLs4IgIEkSHMfhc3/0OYajIadOneJtjz7KxolN+r1FFhdXmM3EJlAUFWWZChG9lMI2zUR6PptHVFpjmBYVshXOy4qikhtdVZZ4vsjnZaDkk0QxRVZgmQ6WYTGdzAT+ZFlSbGmZ7JU1IVBIiwWD4ZDxaExRlJiGIo6iWq5rMBwOUUro0ALlkM9SKRlIFGVFUQ9OKl3hex5B4GOYBouLPYLAJwwD8iLFNBVFkeG6DcqypBGG9NotKAsUJd12C8sQj1yltcjTlCgwskzAaEEYEgQNDMvk4p13EiXpcbyabQuVOori489ifX2NsipxHIerV64QBAGe5zGfz+l0OjiOQ55EHO7vk2cZRZHJ0Ml3efKpL3LpjTfZOLvEf/yzP4npVNiOQVHVg6h/y/GDja/6ga2nYdSQqyPCs66OpVRKCdzvB78aVBS6oqx9+qAwKxNVwOz2iL/4kf+UYphx+dWr/Nyf+wtoLyApCqqqwrEtfNvm7/2Dv8d9D93Pg4+9lRJNNE9Y6CxS5JpavPFDO44K9ySRSK+jrf9/yMOwJFKMqsK3HbZv3uSzn/wkb7nrLnzHwUBTlSIntSzx5z3++OM8+OCDpKmAuLIsw7JlKKzqgaiuN9lZlnHj9quc3rpAp73AdFzguQ363VVuXL+JqUxOrJ/i8GDEpdcvUZUVy6uyycjznMFwwGQyZXV1Hde1OTjcpygz7jh3liiek+UZmxsbjCdjtrd3aDSaOLaNYZqgRe1gmCZ5nhHHCVVVK28M2QxRn0+WadLtdun3+5w6eZL9vT22b93mxMY666ubmIbPXRceQFcW3/7WC6yvr3Pu/Ek6XZ9vf+cZ2t0WhmlxsD9iNIw4tXQ/tq3Jigzbc0iLCjswGcxusnHGRVEyn0Q8cP7Huevk/fiZAyjmWQKWwnEUpl3wzRefZpgfUFkJLcdg8tpr3E+Lx1sXSGZTnn7PSfRf+VOMltf51//sDxnupMxizUEU4ZkW/bDBXfe9hUEy5c1LrzLZvU3LMlFFRpElZEVCoUoKpTFti0azQeg52JYQ6/f2d1HKxLECkrji8GDOdJKTJ4rpJOdgb0IcleztDvEcn821TWzD4taNm9imwrZMtrdvkucZjz/+BMsr6yRJieMEpFVFllckaSHPYUPhBy5+4BAENpuby6ytL2NbCq0L1pZXeetb38bt29uMRyOKsqDX6zOZTGi2WsiQOsPzPMo60/xo21tVmrKU+8DRfVHuFaKKUnWsXBA0cB0PQ1lQKZK4xHMb5JkiTTV5DkUBa6sn2Nw8ye3tHbJMstDL8iiPXKN1RhhYrK0u1c81n067xZtvXmVnZ5v3/dj72D/YI4oj+gsLNJtNvECiiJRhUJQVDzzwAJ7rMY9mzKMZo9GA6WTMaDzEdWQJMJ9HPPXkU2zf3qHf6+G5Pt1um421Fc6dPUUQuGRZQpFnaAXKtCi0QVpplO3iBCG3Bjvcvn2bOE3pdnpceuMSL7/0MoYyGI1G6Aos08J2XVBQlRqFQafVxbEdsjTj3B1n6Pd6DAeHVGVBsyE05vFoyGAQcXA4AIU0jrZFlicog+PYxEuX3mRnZ5dr126wsb7F1StX6ff7LC31aTRCHNciDH1cz6bVapIkCaurq9x1112cOn2an/qpn2Q8HvHJP/gkZ86cFnvi8XtZEiXCxQmbTdZPnMA2bYbDobzfpoldLz3SNOPv/p2/y8vPv4DpuNxx9hzRfM7LL7zAzevXWVtdRaF57dVXUGjyWuIKmu+9+grdXo+yKpgkU27cusrL3/k2K90Fep0uB6MRn/36U/S21lAtl/3xPrt7N7n62ivsfPT3ab52nXtUjtVv8tpgm9/dCFm+9x14mc/m3CB3FHuNkkbVoFQVo+mIpWWJMjwCU3a7XYbDgUjQkRhOz3W5euUqji5oNhvkWU4Up2it+PJTX0WZNpsnTzGZzDBN4aGgQWuJkSrrVAvHsetYQwPHNtG6JE3E3uT7Dutr65imwf7+Lnme4fuu+GRLgUIVecGbb17h9ddew/d8DFOztr5KnqUoYD6fMZmMWVldZjIeEccRpqFodVpkaYprO/S6PQzDZDyZijWvlmKXVSXD8NoiJYq8HNdRpKlIoJvNLlleieUsL0hzWYw1Wg28oLazIgDOo8bYsiza7ZYsD3VFoyFMmGg+w7ZMXDfg5s1bHBwcUpXCE0qSFLTigXt+RKKOvv7tl+obIihtoLRCa4WBgalMFEJLbLkCemi3GvR7bbrtJrYlJ4zWFWWhSdKMg4Mh+3uHHI6G9BcW8FyPLM1l+zuPmM5mFGXB2sY6d5y7Q7Ywtkmai/E+S2PKMkOpijSNCQIPx7Fptlo0Gg1QkvVW5oo4yigKKaypEf6+7+P7br1dVOK9UIjfJQMwsWwHL2hiOS7KNCirgrxI8VwTz1UEvkGn08C22yRJgWGIZzYvSvq9HpZlEgQejYZPEHrkRYLn2QJ9SuZYFpRlznQ6Is8TDAMsEyzbYHV1EdOSPMew4WJamsB3WVjqyUWXJvWNWPJWZ9M5WSoSVxAPk6E0nu9IJmQdteC6Dnt7++S5eKDzPAdD4VgSZTObzQSVnqWoepPneT6GYTGfRSgsDGWRpwnNhmSVRZFMnNDQ7Xbp9jqYliH+Ftcmy1P2dm5joGi12rU/2GBwOMQ0BaxlmwIesC0bpRRRlDAYjInmCa2GTKOSOMb1HE6ePIFpwWQ2xLQ17U5AsxliWxZSL1coo8JxTSxbNrSNRoht24yGQ2m+AMvRLCz2xatgKmxbspw1QgyMorj2f1aYliUREraAUQxDcjbl+4pot0TdkGUplmnURWaKHfiMJ2NaHckz7i/0uXD+PGWRk6YReZbQ67Y5PNjDthSTyZSXXnqFpaVlzp45y9mzd9BstutYqia93gJZVnLt2k1m85ggbNBquQxHA8paTYEymEym7O4fkKUZnh/Q7fYwTPmM4iQhL1KyPGE+mzIcDASk43pYho1lOiRRSjzPUFhUlLWnV35g23FIkoTBcIhlWoSNENOo43p8j7XVlTr722E0HgLUqgrB8w+GI7I0p93qYlo2RS4RHZUW5UOr3cB2bExTBj2mZXBwsCefkSPbBdMMiOZzep0OlAW6zFleXMC2DIw6r3k4HqEMsy70oN3pYNsOYSPEMA3Onb/A5tYWr732Wg2gKOj2+8znEWWlZUNiKDqdDlprZtMpyjAIGzJRDoKAEydOsLOzw2w4qDPFDcqyoN/rkCQRf/DpTxBHMX/tb/1lugstknyKMuScOo7Z+TeO483M0QlWH3kucIqyhmIoVUenHTXJ8ovjr3EqVFLTMqkUGIaNbbuYccWZcJVH3vYePvXRf8k//43f4n3/0U+DH6IMC6sssQ2odMqf+8u/wJ/8uQ/TXehiFtBwmiSzjMywsYx/++b6/9tD1684isjzI//iv2tE8MM58qoQwq3W6Dznn/76r+HZDgudjkzFDXWsyNHA4uISf/KnP0xWeySj+VyGH1n+/eFDLWE/kqmfOnkHu9tDrr55g9lszp0XLuC5DtPJlGbQQWmXhe46C701zp19C7u70kCurKyzsNBj//AmT371D4nSA65ef5Vmy6fbaxNFMZZl0+v28FyP8WRCkiS88vLLtNstkb25LoYSmKOqh1yWbdTnGLSaDUzTrIc2OUkco3XF2uoKm1snyLOEZ599jrdcvBfH9rhx/SbdTpulxS6eb3DlyiW6vT62GZDGDqMBXDz3KG5p0mwsYJg+lWWAn/DCa1/j1Lm2bOHykq6zwUPn34mOQVsGpaoIfIdCJ5RGymef/QxvbL9Gv+2yZhokr1yme2vCVqvP5GKXyxfbxO9+G83Nt/Cv/8XneO3rlyhTkzLLWWi3aTcD1s5uMd/s8srXn2K+cxtbF6STMZPxkOlsQpSl4NtYgYuyoSozDF3gBQadro/nWzKUqxSGcsjSiqoQr2+WlWRpLtaZsMnpjU0oNaPDofj+4zmvv/4q33ruG9y+eoVpktHrr2CYPqYdYHketu2hVX2OOUb92TZpNiWSCqraYlRgIKqItbU1rly5wmc+/RlM0+Cee+4hy9I6Ks845lEIT0Sh1PfzzY+vJyV50JYlHl3x+ZakaVFv6x2eefrb3Li2QxJrkrjCVB62HaC1MBTCRoNz589y9eoVsnrTVJUZWRbheQYXzp8m8Cx8z2VzfZ2qqmoa8AcwLIOFxT55kXPPPfcQ1ETa6zdu8cKLL3HXXfeglEmRpximIgx9TNOkqgpmsxmDwYDhcMCZ02d59JFHuXXzJk9+5UlOrK/xvvc+ztbmOrYFVZnTbjeFxFxWkhldaEplsbZ5irvvf5CgJRnBw+GIG9ev88brl3Asl4O9A8pCnqmT6Yz5POLmrdtE05QsLei0Oyz0+sxnU6LZnK3NE5RlwdJCD4CVpUUs02AWGYzGE3Z3dxhNpKkZT4Zsbp0gSVNefPFlfvEXf5Gf/dmf5+tPPyODVttmeWUR17VAVYShS7MZEoSi4mu1Wpw8eRKlFHmRETYC7rzzThqNkF/79V/jgx/4AGL20QJmM01sx2EeRUymUxZ6fVbX1lCmQZqknL3jLK1Wi7vuups/+dMfxnJc/sd/8H/h6WefpdNu8+jb3oYCvvTFz9MIG+zu3BIV5VGubFXx/HefZ/PECYHauZosm3NmbZNbV24wn0Rc39/nbU+8m1kc0zYU8+df5u///J9nK4b3/tHznN45ZD+O2D65zJcouOO970NrF7+ycRsd5mVFlmZgacoqp9vp4HkeB4cH2HYNsVWK2XSG53ns7+3R63bZ291jPB6zudzDUCagSPOCJCv51Kc/wz333o/nBceJErPptK5/xX7peaIQK8ocyzLo9jq1VbEkCDx8T7gso+GY0WhIliV0ux1JfMkFRDufzZnOZlDB2bN3EM0jVlZ7jMdDqiKn1Wyxs7PN6soKQeBzePQzBR7z+ZT5fMb62hqhH9ZDJgOlDAaDEcPB8HgRYVkSs+q6omKczwY0m22CoMH+/pA0LYnipK4dA1zPwXYtwmaAYRnEUUSaJqR5ius5wrDRFZUuCXwPr4aNVqUMyQ/2R0zGMxzHk76j1LiOKAke/FHJ+f3Gd19hVG92jjwNuvbSqSOPmQLfMvE8h263TavVqCl2UrTatoPr+cznEdNpDMqgqEoBXNnOMQV2PpuTxDGe57JxYp1ev8doNESjcdyGfABljkJjGiLJ9TxP/Ho1ffjWrR2RokxidCXfq2keyQUVoqYTDX0QiI/ZrME4ZSFFZVlVaORrktQSAQM8z6ER+vQ6sik17ZDhcCgPKMMgy0VSerRFBLAtiziJZXtQaFzPw3VdkiStyc2yVQvCgKoq8TwH13EwDQPTtrAt+/h939/bYzKd1LCHnCROMAyzluxKGHmSpvUDzsJxRIrb7/VlKziTgs33AgxDMPVJEmMYivlcsiWPJKjKMIR0FycoZUjT7Dj4vouuJOdZA5YtGb2z+QzHtglCnyAI8GsYRJ7EhGEINa0yTTMmk5nEGKEYjce02+16+2YR1qHkIIj+o2m17/ssr6xgWaZs6m0LFGRpJnJmRzayrmsThgGmaclEPC1EZjyNMQyLqqwIGg6tlkQkOa5zDEJzHacuDGwMwyTLCvJMZOBFkZJlKWkci7yvDkpvthpCAq5J4VprkY/ZLhpFuyl0x9APmM/nXLt2jW67g2kafPz3fo9vf/tbnD1zBs8PmE5m+L6HBkzLJKkHHSKxzHn9jUugDCEMhg183yCKpPHqdruMxhOqOlM5jsXTHYbhMQjHdr1jC4NRXzML/f5xwxHN5rV3zGQ+n9dZeuL3FVq14vDwkCSJjzdcR8RB3/dptxo4jsiCovmcjRPrAqcoRNZXldVxdnIcxUL7LkQS5NZAPduWzy8MfAzD4Hvfe+XYpjCdThkOIwGIeB5Flso554s0p6qv13k0x7Qt2XiVIssKApErm4bJ/Q/cz/b2jtC2NZj1UGw4GGKa4ofrdDrM53OWV1a4cf0GjUZDpqJFwYnNExRFweHhIePBAdSS3U49Kf3mN5/ju9/+Nu/74Nt57/ueIE6nYIgCgFqG/287VP3nVFomzkevKIop8vwYsGTVWz1d/TuaUF1h1MVtUYkk18Ji7/o29939EGvrp7jn3EU+/Cf/I4xWi+qomS4LHM/i1z/663zmC3/Ep/7wD/E9n42VTWzbA2VhuB6qks3nD+vQlYBfskwgbP9m8/8f4kjzDNdz8WyH1155hT/8+Me5cOEijiWNq2kYVLoeOKC59777WF9fFyVIVcpQzDTJskw2LXXza9b+bQCtc1qtDv3eItPJnNF4zMrKCpPJgDvvvIDnuezt7bO4tIihFGkWowzNZDxiPB6ztbXJ8vISe3t7tFtdFvvLXL78JkpbXLhwkSSOub19m7W1dbY2N1leXuaVV17B94UObFkW8ygijiI0CNW3LKiqmuRbk/ODIEDVpM+iENhds9lgdXWN119/g4ODAaZpcPaOM2BUjCb7HAx2ObGxQW+hz63bu1w4fxeO7UFSUinwfJ84T7hy7RK2A6vrfdAlb166zBNv/wC2Enm0Y5tUVY6mxLZtdg+2ef6lb3H6jtOYZkU6HnHj1dc53V2g5XjEWcrrV99k7eGH+frzr/AHn/wjfHwMLNqtNlprltdWWD29xXY8ITsYEE+nFGlOFkXMoxlRHAs70TKxXVeAiGlOmcmgoNdfqOmlkoVtKElYqEppFj3fpd1usLDYp9/rYZsW165dZz6LsCybKJqR5QnDwz0efPRRHnn0EQ72ByhshsMxGBA0RNKolCJJY/IslQx5pXE9B991jxVtVGUNCYR7772Xixcv8olPfIJmI2ReW0UMQ4nkOhcZskzCZAMmQvxaOYJs+4+GuIZhoFEsLa2KfHVnj0uXLmNgsrOzRxA06HS6NBoNklR8wTs7u2ye3OLhhx8jihL2dvfxfBfLNFhbX6a/0AZdsry8xMbGOqC4//4H2dzcoigEAHTxzjtZWVnFP1I81XYXkeLbJPEclDq2F3muV0sxPQaDIbPJjCAIOXPmLA8++BBPPvkUFy9eqDdpU+I4Is9SqQk8D98PKSuYTmeUpWzDv/Pic4RhiKEU+/v7UGmm06ncz4HpTDLpozim0+lQ5hVKaamVFHQ6bdqtlshjo4h2u3M8AHvzzSvs7U1lrKcqLFPR7bW4cOEOkjii3+/z6quv8crL32MymfKVLz+JaRpcuHiR9fU1iiKnqkosy2Q6m+HWCRGW5bKwsEhRlCjDZDKdYpomq2urvOMd70DXihTHkWzoef08d2sIbFUWeL7PysrKcRqDaVkEfkCj0WRj4wSPPPoon/3sH/E7v/VbPP/d57l58zr7B/u8733v5Vd//ddot6TWlJfDqdOnMU2pJ9MqE6nuNGGxv8RoOEa5NqkuGAwOuPzyS1z65rc4vHad0euXWLm0K7a4O7d4enib+37i/cRhQMNuY6dgVZDoAu0Y6FJSVjbW19nd2yPPxQLV7XbZ3z/ANE2SJCHPMlzX4datW3Q6bVwlMCnTtJhOZxwcDBhPptx77/216kFq76OI0DhK6oGSKJI8z6XT6eB6DhyxNpAosaoqmU+FwxMEAd1eV2yRhSRjVDXleWFhkcPDAWtr61Q6YzgaAYrReMTKyhqWLdbIqpI6Mq3P3Xa7TSMI0aU8xz3PJ8tyRqNxfVULE6jRbBwPI/zAQ5eJWCy0we3bO+R5eaygdDybosyodInvOxiGQlFb3LTGcRxcRxZkQSAgWsMQxaauNNPZjMFgXPcr/nH/lhcSE/nAPT8iUUef/uJXKbKybrgK0ligRboU35Dn+VKIWybrays0G0G98YU8T0FrDg8HZFnJbBbVpOE50/mcvP4QsyzDdT3SJKXSFb1+D9MyORwccvnNyxwODnFcX3y6loFtG0KjtUQOnCQpk+mE4WjMaDQmSRN0aWKZrlCMVQ2NQtNshMeS1TRNiOM5WZYRRxG2GVLWG9wkL0hy0dQ7ns3CQgfL0DRCm04nQOuCeWRR5HKCKyXT9Wg+I89SRqMByqjodFoYBtiOAFOMWh58JKU4ilBQSuN5Nq1WSF5kDAYHpPlcJDJZwmQ65nBwKJsfZMPj+wFVKdAt3w9pd9qYlsL3PSzLIMsSHFckXbYjMIkgCKm0AK6yLMVzHMqypKokPsr1XHzfR6l6c4Y0wWZNXTaUbBCrkuMtB3WQd5al2JZBmiZE8Zz5fEYj9LFsi+3bOxzsHxLHCbqSz6zSmmg+P5ZOtdsdoiglS79P/D2K+1EGVEi2ZdjwcFxDtuq5XJBllZOkEUXxfdnJbDZle2eXKIpFwuZ4pFlKuxtgOzZFJbTmqpJIqUpXdQPsisQjigVoU1W4rkkYhkTRnOl0ymwyqX0dPlVZkCRxHUQuXnXlODSaDebzOaYpjf8br7/GlcuXefnll3jppRfYPLHOw297K57nsru7jx80WF5eIQwDDg8PqSr5bJUySZKMW7d2QEkUlGlaJPGoHgxJFFGSpJRVRbfXJ81z0ILqz/KcSsNoPMSqJdbU3nVdaUxDMpTLXOK5bMujKjTTaIxpyvAKECr2dHosqfT9gEazUaspfLJUCL2z+Ux8344nQxxTYkG01gRBg8l4wnwe0263iZMY0zBwPaGNJkmMYcpAzbIMFhb62I51TJI+HEbH3jTPsWn4LkWW0mo1yPOcLM+xXQ+rnnZ7rsRVHIHfzp2/QJbnXLt2DVUXgWmWSYxP7WGyLItOp0PYCNnb3SWvB1mGoQhCicfa399nNBpRJAnj8RCrboAODw/4+tNfw7ENfvGv/u9IsjmYJRglqJJK8+/c/JY/EM2WpilpDRXTdcxUUdSvUoZrQq1EHsj1n6G1RlkCZKOsMD2XqoLtvUPsqOInH3g3/9f/8r/mjq07aG6dJvEMCkwwDdxK87Unv8A3n3uaD//Cn6K71OV7L77Clz79OXRu0mstUvg+NvJ+/DAOfRzRk1JVAiop///g+TXqGKxoOuXXf/mXCRpNTm9uYsnDgkqXuJ5LHMe02k2eeM975ZpLUhRCOT8aVJiWjULVCiN578uqQuchtuVR5gVLy11Ms+LKlTfQlca1Q+J5SVXYdNurUHrs72WcPnWOrZNb3Lh5hWe/+TkWl31ObPXwQ8XO7g47Ozu0Wgs0Gm1MFGmastDvk+UZ08kUv6agv3nlCru7u3S7neNtQFmJd83zHCotmyFVE48NQxE2AixDUdQgRqU0a6ureK7HYHjIZDrGsjRJNq/BhRaXXrvGqc378JxNqtylYeUYqk9ZWewND8idPc7d3Scp9khnFW+/78dYDE9jJgauabLn1HEvOqcoIr76wlM0NltUVkY62GPnyed4ZOUkW1VAtjfkY41DNt79EJevjPhXH/sygbtM2+rRq2xatkt45zqL77yH/XTCza+/SDbdoYjnlEkMeY5lSMRNacEsT4nyGE2JYyp820SZGRgRnU6D7e1tppOIXneBqlK4boDCwPc82p0Wnm8DMNzZo0hzTGWQZxmT6ZiV1RWUpbh4190MRxOUchhPEyazmMl0JsMrNPN4Tl6mOJ5JEDi4roWuJMbQMi2xAJVFDQKUglujueuuu/jMZz7Diy++xPLSMsvLy5S1Ssdzvfp8FBWLYZrUC2FAvla1ismtc9rn84RLb1zm6pvXiaOCPFUEfpv1tS2qStX3Lak7Wp0mo/EBw8GQjRMbdHtdrl19k06nyfnzp3FsxebGGnecPcN4OMR1XBaXFlFK0W636PW7LCws0O31QCvevHIVlMHa2gZFUdVpBFMsS0BeaZbgebKsqKqSXqdHnuVcv3aDsizxXI/z5+7gy1/4LGHgY1kiT63qISCGyXg659VLV7hy4zaXrl7jm9/5Lp6v6HX7xFECpSRxTCcT8jQjihIUtXQ4jkUOnxn4rgyWHNvGUNQ2PLH2mYYiDHz29na59MYbRKk0oKalSPOELEuFrUHFfDbn29/6Fru7h9y6eZul5VXe+fZ3sLqyjDLAMDRJEoFREUVzDg8PpQnrdjGVxEoWZUF/oUeaJpj1EsS0TG7fvkWj2aTZauA4jjxTqgLDNETSniZktb1EEg2E0ZImKVma0ev1+NCHfoJ3Pv44t65d42/9rb/Jb//2v+LZZ59lod/DdmyaLWm2jBocm+cZQSMkycfs7W1TzjIGOwNs02E4m7N7a5tbV6/x3/6pP8vN3/oEzdeucc+lMSeqA5abJk/dvcXyX/6L2O1Fzo1tVJwy9h0Gtk9zZnB2anPb3KPVajEeic2vLEsWFxeJ5nMGgwGO45DECctLS+zvH5AmqTRvNiRxwmQ6Zf/gkH/5279Dp9vn1OnTOI54qmfTKdPphKi2jdmOLf5Zx6HdaeP7LpPJWECynkMY+jSbkonruSG9vvAQqrKgLHNRu5YlURTRaLQYjyeEYUOimRwIA59oHh1HLs5nU4qioNNpY5gKz3Vothp0u22KLMeyBEgr3mBJ3QjDUGTax5nfYqnSWrOxvkCa5tze3qEsIYolnQIlf4btWrRaTdrdhjBvakif7dgoQ5aFrWYD13WwTYkD1VWFpmI4GJClAoOdTediKy1EJeV5Pvfd/SNCe/7s157ECzyiNCWKE8BEmQamZVDpGd0enLtjndVem9XVPqYNpm0wTxMGszmjKGEcV+xPEpTb5HCWYwcdiesCcgpKo8RwYWVzkY1TG7R6Ha7duM3O7oQ8t4lmBsODAwYHA1w7wLZ8oijHMEOG45TptGA+q0hiRZ4ZmEaAZYj237I0lY4p9BTbyWm2PZRVMZ5MGE8iptOSwaBAGQ2m6Yi0yCkrDdrAwsExbMqkwNAK0zBlw+q6lFUJ1RTbKuh1W4S+S5pkUFmUpaIoFI1mB9N0mM3m3L69C5VZy0U9yirBMAu0inF9heMqOj3ZgMZxSlkqKi3b1r39ffK8JM8A7aLLAMfp4DgNJtMpbqDoLDiYNrQ7bYLQp9Ka4WDE/v6A0WhKu9WRQPj65p1lsmEvC6F/9no9+f41LC4sUeQpusowjALX0bhujmWnAgYpcxzHwnVtQLZ/eZ5j2y5aG0zGMft7Y/JUkaUlYFOW6piYrVXFfD4lL1Nsx8EPfPJC/E+W4VPkFWVVYdRSVqV07bk2GI1mTKcZcQRZYhLP4daNA3Z3JkxGObNpRZG7FIXDlSvbGKaDYVr0+m3a/RDDqsgimE8i9ncPKdOSwPWhVNjKIk8ysihGlZosijHKEs+y8L2SVsOn226ijArXc1hY7KOUSTSPmY5nXL18Dd9tELpNgsAki+dQFVRFyuHhHl/63B+xvb/LnW+5i3e++3GcsEmpTAaziMNRxCwqmEYxw/GUwWhMnKY0W2263R57ewcCUVMm08lcGgTHxbR95lFGnlU0Gx0CL8SyxLfruh7zKGIeR6Agns9pNZqYhkkaJxjKwjQssryg023jhz4lBWWVUZAxTzOSNGU2nwtWPy+wDHnwC0RNo6nodDv1YKVCGSV5LnTEJJUHQ6vZJcsKPC+E2oPsuA7RfMZ8MkFRQVUyn00YDA5Z6PdxHQ+FReC3mIxjDg9mFLmiHYBJTrPh0e93sByLVrfNcDTEsMXHWaQJLd+j0wzp9RtYpsK0hQ9w5twdvPzq6yjTQhkWcSoyViFmZyTxhJXlRYm/UbC7s0vgBdimSZZkbKyusbezw2gwoMgy3LKgyhIaTYesmtDqOyxvtHjnjz+E24LSSKkopHjUhrznykDVEUfig5dNQ17kZFkuUvGypKik2VWGXefJyn9X1R5qtJLGxhKAHBqxo8xSXMtjpgwmhonOHKJv3+Tv/aW/g9NZ4a53PYpxzykip6SlTSxdQZWzO73FP/rN/4kH33MfuTlmeT3g8fc/RGfF4p/8xi/zB5/4bfqNEXedehzfDNCpxqgUpoKqEPp5VUcDmZYlcsOyRGlLImyQIrysKinEDfl5ojghrzTKdCi1QVGB9e/Z+xZGSaUEGKZQKK0wtElVaDzHI4oigkZIXhVUSmMlMQ3T4tvPPMM3vvY1fuw9T5DGEQCe74lssFa4PP7EE2yu34FRBVAJBMs0FHmaivVHW5jKwkBRFRlVkaLLHHGE5ChDo8sS3w9YWlzCcRwuX3qdG9evcPHiWTzf4uatN2k2DHzXpMwLfu2ffJTNjQuEwRLf/e5lmq1Fzp6/g4WVLjd2vkfGIQf7U9Y3N1CmwTyOuXLlGnfccU5iO3b3WF9b5frVK1y+/BqnT5+grDJMU+E5DZp+mzKrcIwK9IzAV3heLUzAJU3EtmKYGZbl0Wos4TktxsOIw70h09EMSoM7Tp+n31qGTFFlBV5p4zpDmo0xbw6+yvoDJyhMzXwQ8qce+09oWUvY2iEJDcZmhjZiCqNAWR7f+INPU4YVaTunWc3o/L8+Qfc3PseJ7ZTpHZv8rh7w0APvwbBW+eSnvsFiYxWrLGk1DYyVNjfJOXH/I4y293n56S9jjV5jFvsUlUmBxTSrGKU5peHg2CFWZWLmCpVJHKA2lMQLVh5VZWJbfu2XrfA8i9vb19k8uYZZyy+zLOVgf5+8sEiyBNe12N29yvPf+QZ72zd44oknmMc543nGNKkYJiXa8bGwGY/GJGnEfD6l2XBZWmzh2GCaMowAQ4YqyiEvc4JGi6yoQJnYjsfly1dod3q847F38fTTz2CZLgqDVqOLLgVK0wibYFiYtstgNMRvBERpTFFpfL+H5y6ii5Dt7ZzLbx5y5eoB01lFlhu4Qch9Dz5IlMbcuH2zhldWeK6Ha7voyiOJMlzH4ZvPfg3TyNFVSqfVoN/tcf+9D6IMG99v4XgBOBW2bzOPEprtHr3uCmiLne0D/vO/9Jd5x2Nvp9tuErg2u7evk5Ylrudj2jauG5ImGZVWtNsdOu02YejhuHA42GH/8CaB73Dvffdz7fo1fud3fpfTZy4QBG2yXGFaId95/mWms4i8rGi22yRpylsunqcVtkgjaR4dy0VXiukkoighzxXTaUqeGVSliWmB69m0uw0aLQ9lFUzmI+I8xnRsDNsnzisOhzPC1hLKtIjiKZoUx1NcuHiaZtPG9y2Gg32uX7/K3/97/2fCwOfk1hbNIMe2CnSVYRkGgRcwOBiRxRXraydpBF08t4lSFlWl8O0AcsjTmCtXXsOyodNp4gcBurL46K//FrNJzPk7LqJK0EVFWQNU4yTDsh0Mw6LV6lCWNUOibqKKKqfZanD3fffxpa98hfe8970YlsFnP/sZvvrUk3zlM1/k4p3n6LfatIIAVZS8/J3vsncj43//X/wNQqvJI4++nT/78z/Hf/t3/2u+89znCYshw699nh8LPU7v73HnfMbf/U9/ji/dfZFz7/8TdN0uKq4ogxCn0cQpNeX4ACtQHJoJKreg0OzubNNptVFlxUK3y7U3r9DvtKnyjMB1CD2Xm9euYRnQa7cYTmPmScZkFjMaz3jmmWd4+G1vo8hLWs0Ww+GI3d09tDKZxyk6z9FlIewEpWg1GhKbGifkmdTLruOhtaIsKjrtgLLMybKIsshqmKCA0ZwaZNvvdSmKjDia4xgOeVqxtLjE0sIiO9u3GA0P8ByTdjNAlxm6yAk9n9lkQrfdZxbFXLt2ndl8jhf4DEYDwmaIMhWO5wrPpNEgjiWdphW2uH5zGwyLrChpddukRcZkNsEwJbLI0IpOs09g+TTCiiSa0ms36XaakliQJFimVatOZOmyuzsAZXL95oCikGhXZWgsV7Gw0KTT8Tl36o4fjeb32RdfYTyZ4Hkhdv2BV2WBY1sEgcXiUof5dErD9UVGU3uKxpMJeVmAYZJmBZPJjKKomEcpZaVptxokyZzZdEKaCVnQcSxajSZaw+HBkDQtaumywjQroUVX5XHG4sHBAWlt/i7Lqs68sgT2UHtejjT6nU6TIHApCtkqFkWFUqY0hLZAsyokfxRtUEfzUlUisU7SiDxP8TyLRsPHcWxs06xhIjAcjsnSAmXUsUuVyB6iOBJ4VZ6jK41dS4MtU+F69fbVc/E9n2ajiW25FGUlmHJLEwYBCoXjeOjKEAK0NrEthyzLKKscw6woq5QgaGBaNmmSMp1OmU4mFEWBZZkURYnreeiqquWjQ/EPa5HVitk9lVB0zxMvgaFwXInACUK/9mfLlsmss0kFiCVQINdxa8iKEJ5BEYYS7VGWRe0/Fr+RoYQWbFk2ji2S5TzPoRIpYVnIf691RVHm2LZNo9lgOByxs7tHUYiHYTQcUZYydXJdl7IsieOYyWQsA5qa9i0bynpTXJpE0Zw0TWm2GriOkBHjOK5l4R6z6QyAPCtoNBooM6coC5aWlml32rRbHdbXN4jjmNu3bjEeT+i0OzRCiQPYObiNYSja7TbT6ZylpWWyouQDH/gAK8srxEkiFNQ0rSE3FVUp/pIomgO6nsoLgEXXm93JdIrjurRbbUoy5tMZh4eH4j3UItuqSpGkay1bX5FBxwSeh+cF4tM1DCzTxnFc/Fr2k6YpuirJ8kxgVXVUglWH2zfCEMuSPDen3mzHScxkNiNshLiOSIiVkk1vWYhcL45TmRZmAtDyPI/A90FXtJpNrFoqmuUSixT4fp2lZzMajhhPpzWwzCCNJ7RbbTY3T5BlGVm9MazqfMuiBjc1Go16i29iu5JXvLZxAqUMpvMIy64VD7qqoRnSjK+treD5HqZhcevWbZIkodFs1uoU59iXA5rhcEA8GdPptCh1wXdf/DZ5kYKhOXfhDBVy7slLjtqAUYO/ZBVzFFuUF4X4846kilp+r2H88VzdHxQFS+P7fZ+wYSgcFEmRYwQBRuCzf2uPDz70Lk4vn+TFrzzJyYceQNsOWZHjl7LVMW2LF15+nkk8JGz5mDZ0em0GgwGbGyd57OG3kWZTPv3xLzM4rOj1emxtbRKnMUUhQ7qiLFCmwjAt0jRFKQPP8zANycKmbuFRWqbLCopa0qm1Fm6Blsm1ZXz/Pfv/5KjqBAJh3X7/L9lKyLClrMpjC4rKc5qNkE9+8pO0mk1azZZQny0hZoLGsk1WVlZ4/PHHMZWNqRzKMsey9DFIzTBNyryiLOX3uq6NaYnNwDDtWmIqn42qPyfHcdg8cQI/8Nnf20cZiuFwyOryMu12my9/+Uv87sd+h4WlPic21zl95hR5kbK3t0Ov12VhaYHt7R0ufe8mp06eZmlpmcMDub5OnNhiPp0ync7Y2jpBnESMx0Pmsxm9hR6NRpOqNEiijE63y2Q8wBZguxzKoKostLYwTQ1GQVUoQKS/QegDBWHDZWNjnXa7TTTLKApTtvbRHNNOeePSy3ROtNANeU4FRoe71+/CUnKv15YiUxWoAktZfPnrXyK5tYe/2iSyY/qezaVf+xjL45Jrt7YZNixO/on3YvkNvvXCy9y6PQBtyb3INEgrWNk8SWtllee/8xz729fwihnabEtGs5Z7hK6tA4Yyjqn9hiHRgBJdAmUh4MssK9G1ysZQBouLi7UtxqrPA5Nut0NVIPYX3+Nb33yWaDzkrnvuYXVtjcFoSpIV5IUmScX+QV6AqjBM8Fyb3kKbMBS1kVKKoiigHrYbhvBDykK2v77vMTgcEEVziauxbVaWl/nc5/6IOI5ZXFjENKHZbBAlCXlREicSKRRFc6nPMDANBypJiIhjYYZUVcV0MsGyTe68807C0OfSG5dIk5iNjQ0WFxdxauJrmkkc3NUrb5KlsVhNTMWpUydpNhqsra9z7dpVOt2OSEBVgW3ZDA5HbG2dqpVAir/6f/irvP3tb+eJJx4Xie90wrXr1xhORriOPM8dyyYIAuFY1BJvy5SttWlKAT4YDHAdn3PnzmEok4997GMURcmZ02d5/dIlhkPhQCjTYDAc0ut26XUbImuez6nKklarxWg0Ji8KTFPUHPMoJkllKWAYmm6vQxB4UsOYcr9NkwTbcTCUUJKjeYpteywsrjIcHBIEwisJQw/bNjAU/PPf+ue86x3vZGV5TbySJYAotwBhYhQFo+EYx/Xo9fsEQYjvB0RRzNbWFkmdhJGkMXsHO9y4eYOiLGm3+wRBk+985wV++Zd/mQceeIB+vwcKyqrAdT1WV1aYTqYiUc5zuf5rOa/WUm+gFL1Ol/PnzrGw2MdxbM6fP8fdd93JmfNnOLGxgWVafPWpp2g2moxGI5ZXtrjrzrv4+Mc+xle+8hUee8fb+eQffgJdpjzxzsf4yMOPcLJQJFdusGL5vPCed7C5tcXq2mqtYBNbSV4UpLU1EKAqRKlQVSV+4B9DJ2/duiWxdJ7PdDqh2+mwvb2N1hWddpvRaFzbEAtm84j9/X1u3brN+fMXUHUUZBwL4yUIQhzHxbEkOm5hYUHkzq5LXttkTMPA84UzRK3WytIEx5HkC6nnxLvdbreZR5Fsl488+EXBaDSqlRkV49EQL/DodXvkec54MqktjB7j8QQ/8On2Ftjb3Wc+nxMEAbbjiGWs5vcsLoqqIq8H52VZUZVprZrI6gG6AK201qJENU3G4xHz2QzXsXE9je/5eL6PwiDNcuIoRWuwLElTmUwmpGnKcDgkjmQwjKro9dosLi7QaoVUVfmj0/y+8MbrIiOuIM+kcXQcS6i+DiwutqmqkpbvUyFysUpX9Y1XU1aaOCkZDCYUBVTaAK2IZimzaYJp2LiOj2U6mIZNEos/8/BgRJYKRRkMULL5C0Mhru7u7RHHQgcVoqHAZFxH/H9lWdZGdUXQcGk2PRrNsPa4aAwlDxYhFdvMozmGBbpufOvUplqWV9aNmJzoYRjQ6XRR2qEoFKZyGI2mZHlBWdOJdSUU6DiqM7QsD10WhKGH77nkmcgQwiBAV9TSUoOq0FSlFlS759Nut0XOYppChDYMLNOi0ZBpU6Vz8jwhSWM67T66MplOJGYnjuXkNQyLJImZjCUwO8tT5rMZSRrT6y3QCBtEkeSztloCTNFagEOO4xzDoPKiIIpzAQwcwTXq97r+pURf1cHYlmnieQaNRlA3czaWLcWg7wshWvwG4nFNE/FpF2Umfqc6W7MsKpI0J0tz8Qs7DmEjEChILqApyzKxLJEXa+R8sCxL8nCVeCcCP6AoKqajqUiFat+uUkc3sZSFBaFoBr5Pqy3n9onNTTodefCsrK7SaDSxbJs4TsjSjL29PfI0Z/PEJo7t8uabV4iyOesbGwyHI5IkYWFxkYXFReyanKy1oqpqSl6agDJwXY+qpgsvrywd573t7OyAUoSNBnZ9U3U9B2VCHMfEUYRj23KTzjLJwnNslGGgFRSlRAP4nidNViZFnjSKtcdSC0RNcmoVruvgBR6Li30BuPlS+Ba5NIGuY1PqAk1FWeQYpsKti2ixAGiqSlPk4uXM8xzLlBisI8hYVQm1OUkSNBIvsLS8yJU3r7C9vc3y8goKmIynMkzR0Awc+gt9Go0mg8MDfM+vv3+xN+SZZBp3Ox38MMC0DSzHIWw0OX3mDLsHh5T1yXr0/pdlgVM34Bsb60RRhG053Lhxk35PICZxFLO6skKcRIyGA/I8YzqbQJERBC6D8SH/7F/8M57/7gucObfF2fOnKUrJ6ZaOjrptlfdaH8caaar63pXn+XFDDnLv0cg2V9XN09GfAuLnsyzxWilVt3tK4ZgGpWUwjmIaVsDs+iH/+c//F3A44X/8f/wSP/YzP0OhKkxtYGGCrcHM+eyXPsXSeo9ZMsHyDA5HB3Q6LeIoodvp8p4nnsALTD722/+Sz3/t46TVgDvvuYM0S2XTmymUslGIosBUMigti7q4UhUojWFolCFeuCyLyYsUTYlSGlQBlJj/nkhprY524z/wV+1hiuMYz/fJ81SkekrRDgJGgyG//3u/x9133UVZ5JiGIU2vJWkGeZHzgQ9+kOXlZSptoJWi0CnayNFGgWkbeJ6PaXkYhiMgpEyjtYVhONi2+G7No5xmJQoDpZTI4cIGYRjyvVdfJc8L7rzzIteuXeOf/Oo/5id+4ie5fesWJzY3OXv2HK7j88yz3+TqlRv0ekucOX2O5cU+L738PPN4xO7+Tbq9BsPRHleuXubOu85TVZqrV6/z2GPvIgzbPPvcM+zt7bO6vIGhxOMfBj7tdpOqgiTJyPMKtE1VGbKxrjR5IY1jWRUYpqiL2u0OtuUSRZIyYFoGZZXihRUv3H6J3WrMxrlNlsNFrn33Td5993swVQNlmWRlTlUkGOmcfmVSzad88RtfpPOei6TmjLO5Zvlv/BabX7pCb1zyjQs99j78MMv3PsRLL9/ms5/6MovtLrNpTJrDQWrgLS5yx4ULTPevsH35eULTIC4NTOVJbVCWx4MVVT+njiSbZm2zQIFtWlQ1m8K2bHw/xLHdOk7NgkpL9iVCzrcsC8dUtBoBo/GQ7zz7DL3Vdd76yGPkleJgOAFlgWGilIlpKKhybMfAtDTdXovFhTaObaAppUhGvLiGYaC1xjTEjqGBvZ1d3nzzMktLyywvLVIWJS+//BKPPfoYr732Krdv3eatb3uQyWTCwf4A1/MpypLpbIofeKjax2ibDkWumU3n5Jn8HN1uW57Rlkmv1+HKlcscHOzx1rc+wMrKEq+//hpBKIP/CkWcRLz22quMRgMsS3HhwjmazSZlWXD9+jV+4zc+yrve+U5sxwGlmU0jNjdPkucltmXzj3/lV7hx8zp/7a//V3Q7TSbTAXmecOXKG8TxjDyLabeahEHAYDAkrInUyjDBsCgqsJ2QIGwznyUCLEpTtrZOEoZNvvSlLwpjwnEo6sFXp9ulKAtJyphMONgX4FU0m+N5Eo2TJClFKUPgJEnQSmPbFouLCzVUVYaXtiU1m23LJtDzxJpXlgVFkeI6NsPhHvfdcycnT56g3WoSzWY8+eWvcP3qDX7iQz/JdDyRXFoD4iSqc5mtOrkhRqM4d/4ChmWxuLQoA+KWDJ2zLGI+P2Qw3iPJpoynh0TRnHanja7gnrfczbk7TvMrv/xL/MxHfoo8SzBMC8NQjEbDP3Z/dGxhpPyxQa06IgbnxNGcKJJoT89zeMvdd1OWJfv7+8RJimkY/E//t/+Zhx54iL/4F36BO9dc3rpQct7Y5yf78Dcff5h7iznlJCY9fZ7nun2+dMdZFu+8wKkzp/GCgEoZoCDNC/KqBCVJHXkuz3TLsgDN0vJy3bS5pGlKt9tlMplgKIkLe/XVV/E8D6+2e0RxTBRFjIZj9g8OKPKCCxcvYpomk8mEohCbjePYOLaN70r8m3jp5dlqGJIbXGmJ9LTrekGhjiOJsiyvB+kWzVbr2M5jmtYx0yLPcyxDZMRZntWAUGH2KCW9iWmaTKYzup0OvW6PNM24fXsbx7Hodrvs7e2KHafZpNkU6910MqUoZbChFMynESiLJM5keK4URVESBoF46D2hoXuuTafTIs+j455BGD8lVYVEcmEwncyZz2OKXAYyYaMtdZNj0mqFhKE8RzSa0ydO/Wg0v5//+lexLIukfhi4njRxuipZWurgBw6+5+DUAIUojonTBI1iNJ5w6/Yuo/Gc4WBKlhVUlUGSZJS5QAdcz60nqXKijEeTGnyVoRFPolKKsOGysLBApTXT6YTJdIphGFi2kJa11gJRqjeIWZ1furyyQH+hw2gk0I4wbKB1hWXbOJYULEpJcZIXsp3VlRJiYm0Cr6oSpcCyJVIniiPmsznxvMBxfZSYNJjP5xiGQdCQDN6jiTEoqhLyVKBSvu/h1w1mVcqDIE9ztrd3ODgYHnteXd/DcwOUAWkagwzm642pBVrXHlOHZrNBVRoMBxNG4wlJnGDbEuwtm1UBMVRaoAFG7fFyLI/ZbE5VVcznEUkigCvZRnsEgdxA4iQS/L82aDYFFpVlGVWlv1+0V9Igl1WJoSQvV5MShB6e5xKGog7QusS25QbgedIM5nl2PKGTH7TekikZRmR5wWQ8RWvN6uoK4/FIPDH1it6yxTvBMaxGmomqqlA1hCLwQ0zToiokI255aZGyLElTmaIZSh2Dyo6iegJfbhYambxPJrJVAcWVK1e5euUqURSJ5yov+dYzz/L662+gzZKlxWV6vf5xfvDe/j7RPDr22GS5+DnDMKTb6ctE0XVYXl7C8zyGIwHf2I5Dq9Wi2+2iDMmyG46GKAOSSPKXq0p8H5Zt1+dFfvweGqYp20xlMJ3NmM2juriX3+fXoJQsT+tzS6bq7Z7Qjl3HptEIQWvm86kMgqqS6XSC7dpUVUGlK7rdhjS+Wq5trYE6N8+2JeqhKAos28JzHWyrvj4U8jDIUmzHZmFxgXarLUOunV12d3dBQxiGLC91aTVbjIbis5XMY4FJVVUlU3vLZHFxQbzNhkSg3XHuPKWGvf0DNIq8kIYzS1NB+hcFa2urxElMq9Vie2dH4gWUZGm2Wy26vS63bt5gPp8ynY6xLJNOwyfPE6J0zu2btzh59gQf+ND7UKZGI4OY46NuuhXfrzGOBndHVNayEC+pHFKM6Po+BHWRXjfGR+f10eZXa33s9S0A0/EZ3Nrn/tNvoVN5TJOCn/7Iz6BNkwqFaVgC83Pg1u41nvvOM3hNBze0SfI5GJqiLDENkyIXRcXpU6d59wfexsnTq7z68ot89rOfww8btNodwrAlA4+6mFDUue+GQjjrR42vQuvyeBNbVfIzS7+rpUHm3y/uSCsZMEjrcPSSrbrj2HUcmGSbl0WBUZb85kf/KVVZsrDQr+/7Vb0RlN/78COPcv8DDzCZTrBsV8jnZklRJZRVBkpTVCV5XlJUFZYlvICjLZphVOK5rBsZGdDZx83NkQdreWmJTrvN1atX+PZ3vsX3vvc9BsMh73//+1lf32A2m7O9s8u5O85z//0PkSQ533vldVzXYHNrgzSZc+XqZUbjQ5JkTpLEhGHAPIrodPs0wiZ5UZFlEWvr6+xu77O7vVsrU1qMxiNsx8Z1PeIkoyg0llUDC2vQkmEo0iyhKCRLPU0ykjSjqkTtZdkmmozhfJepFXPX/XeiTMX1l6/w6Fse4dTaBUzTo9QabVXYKse2FVrnfOPZr9Je6ZCZKWoy4Nr/8nsEn/wmrjYYn1pm+6cf4tx73sPTX3uBT/7+l2g1e6RRwv7hhME8I3MaPPTIwyiz5Oorz+KbGs82mRcmlLJJrSoZ6slAqa4pQp8wDMXXZslQNs9yiW8sC1zHxzbdOj5IrlXbFpWQ60p263Q6Y6HdZH9/j8988pP4rRYf+ImfIi81+4MxeaFRhsj9PdelyDM818S0NI2mz8rKAn7gYJrfp/O6joNpWuhKUxSSg+65LtTe/26nw+bmCXa2t3n9tddZX18nDAOKOpbls3/0GXZ39+j1F+l2+0RxTKvdJorndcPvEnghk+GUaB7hOD5RkspQqN1icbHP0uICCws9XNeRPNiyYH19je2d2+xsb+OHDSzL4MqVy3iew9bWJmEYUhQZk+mEX/u1X+fsmTPHDTzKkOEPMhh96qmv8u1vfZv/7r/7P7Kw0COKp2xv3+Tq1TdRSmNZBqYB89kcXclWSimLPC85OBiSZgW24xMEzVpG3SWezxmORuzvH7CxscFDDz3ECy++yHe++10cxyFoNBgMR6ysrsjnbpnMZxLB2el00JUWJkpVMRqPiZME1/Notlr4vmSeBkFAHMUcHByyfXubne1d+v0FADqdDpsnTtDrdVCGABDbrQaKkjwXEFMWp1x6/Q3ecvdbWOgvcmrrJNF8TlHnDPtBSFGW3Lp1m3kUc2Jzk7DREjBYmmBYFjdu3eB3Pva7jEaHWJZmNh+DUeH5wijY3x8Q+A2CoMH62hr9Xof/4X/4hyg0m1unjhs4o1ZIggys+YHW9+gZZNSxpp7vUlYF27dv4Tq1miMQqvyJzU2qSvOx3/s4u7/8q1wYR5w9GKOefwX90hXe/sDbyC2XXa14Ocn42u0dqv4ym2+5j8WTW1i2LYPFUupyy7ZJ8xzX86QeNUQtg1I0mg3yXGK9rl27zssvvcTO9jbz+ZwTJ07w5JNPMh6P8FyPaD4XK1GeUxQFGydO8PnPf4G3v/0dLC4u1lGdovbzfA80OI5DWSuZ0LKEkueVZjIZiVfaEB+9oeT5m2UCykqShCAI6XY7RFHEcDgiCCQiyFAGWZ7jui6e68p2tvYFZ7lc461Wk3a7zcHBAbP5HNdxZeM6nR7XQwf7+5RlyUK//33IbZxg2xatVquG1EYUaYlhyvViWXZ9b3DqTXBGHM0wDHAdi4PDPUajAxmzGyZpmrG/fwgVRLEwLvJcBoJ5XggXxpFtuO879fBQ0+93mYzHnDt19kej+X3lymWieE6312d1dZW9vT2SOGZxaYGlpQ6NhsdkMsK3bWxH4k9Qisl0xmQWkecVZWVgmA6W5YIya/9qhWXaKAVVKUWHTHagKGSTaCAm/k6ny513XSAvCnZ3d0jrCUq73abVamEaQqxzbLkoiyJHIdKffr+L61l4vkNYE5VFCuxg2w5pklHk8tBI0gStpVlF/fGihZq8qNFEsZA793ZGzOcx2zsyiYGKxaVFfF8mrFVZYZoWju3/v7n7r2DL0jM9E3v+9S+/1vbHp/dVKF9AwRW6G6Y9mkYNNkmRnCBHjCEVCmkipL5TKIZky3CMRGrIiRAVI3HIIdneoBvoBtAAGr6AqgLKV2W59O7ksdstb35dfOskWlczvO1TUZVZmSdP7rP32v/6zPs+r/jzXHBsTdu0zGZT7t+/TxRGVFXNbDbn8GAqEkRLhgGWtrFtBz9wUVZLFIc4HQFayNlzmqZhbW0Fz/O4t73DYp5SVZLlN+gPGI6G+IF4env9GKuTl2rbIo4jmlq2h3Vd0xpDluUcTg9ZLBc0rXwdraWYkzfomLKsqOuKsIvUECK0TMeO5NBBEKItDSZHdyRwlMBNPN8lSZYYDMPhkCAIZGPXSg6z1cFuyqrGdNFaddXiB1KstG1Nli0JfBdlSUHrehKV1LZSZh9tCjFHW12hQjuOS5YkFHlG09QsF3MpMKqKLMvwPBdbW9y7d08k6mFAmuUYI1v9uhYp8b179zg8OJTJYprxnW98kx+98AKOF/DxZ5/l1NmTxHEPx3HEz1xKoeh6PgedBHg4HGEM5HlO27a4jshqLUtxcHBAURY4nZxbGkgBMXmex2DQJ0kTirygyHOKIsdxHLwOcFF20mSlBfzhupJLmOcFphVYmeu4aC2y2SzPWMznlFXJdDqlKHKW6RKFoSxy0mRJmiYCxKkqFosZxrREUch8MaffjxkN+9i2XAMKaYLLohsoGYmRsizF5uY6riePx/f9roEVwJllSWC653md7GuK7wcMB0MUsLE+Ie8kP3EcU+S5SNmRbGpFN0wYSeQYlmEwHLK5eYzrN27QGuQmazskSUIURRSFxGqEQUAY+lRV9SALsa5rtNacO3eWu3fvMJseMptNcWwt8VaqpaxzjGr59M/+JB999hkGoz5JvsDSf26SLpOAriUTUIjcVOUGKAClo22vfO7RnzWtNEvKkg3wURNtd1Jw3b3vjBE/lzEt2nUxyuat51/lf/03/jP+n//on/KNr/8Zn/3bf4ekyAm9kKqs8MOAUiX8xu/8OwbjPm5k01DRqoYwFrtCXdUiP+uAfa0958LDJ3n6I08ymkz4l//sX/Kl3/8DRusnOHfmPIPBgCLPqcsCxxaJqUi75QxVlvibq7Kkqkr5NQV00mVlGSzz/y/1/p/8+HObX/mv/APgdTENtqPJ0pQ4Dvnd3/xNnvvWN3n4kUcI/UC+Rke6TNKUlZVVPvfXPkddN0wmKyzTlLptsHSDoeTWnevs7t3HAHFvKJK9VnX+KNXJ6lNMR9gEcBw5z/M8pzVt977pCymzqtjcWuehhx7m4sWLTKczHn/yCZ5+6kOsrK6RJCmnT59Fa5fd3QMefugRVtciXn75hxRVzrOf+Cjnz5/m6tUrjMZD3n3/XUbDMVtbJ9Da5dbtu1y6eB7PdbEtV+xEbcut2zc5fvwYpm3JuwzMMJRNcFlWKDqllGWwHdmOqO4ertCApqxzXFfhBYqbe1c4/aFLJEXK3t4+f+XZX+Tc+nl0FVC2oDyHvExwTEaWzfnGN79OY9X4A5esSSju3uLxqzMeujwldyz0X/kJDv72J9ndSfitf/P7bGxcJEkLVNWwzGqMF/PEJz7DytoKL/7wO3j5LlW6ZLq/S6aH6Lp98H4x3b0AZPPrOA5B4OMHnpybbU2yXD4Ynbi2T9MYsjTDtDwoZMMwlM9v5P4427vLF7/4Beq84IMf/wRF3VK1irxscLwAULiOy3AwwLYUSTZHWYaVlSFxL8SyWmxHttCmy/EWsrQMkYoi65p3GI2GD8jzaZpy+vRp4ijiq1//Ok889jgnT56kLHPefe89nvv+D7hw8SH6gyHLZEldl1ha4TqO5L0ezKT+6c4X27YIfA8/8JjNDmmaml4vElmk55JlKf1ezBNPPMEbb7zFlSvv0zQ148mQc+fOoDBsbm7y+T/4fT720Y+xvr7OD3/0I6qywvZc+r0hrusz6A/4H//Hf8c//af/NxmCNTVZtuAb3/ganu8I46MpwLQ4jsv0cM797fvYts+LL77E629c5s3L7/Leletcfvs93r96g2S54JM/+RMcO3acZLHkzbfexNY2K6sraNumNYbZfMbHn/04QRhS1zWLwxmuK7LR3gNblMhG66YWSenamtS0cmpz+fLbXLlyhfv3d+X9YVl4HSDzx6BGRRR5+J7L9GCfOA5ZLhaEXsDv/e7v8bf/1n8iZO6iwrE1eZZycLBL1OuT5QVV3eA4Ln4QsbK6Sn8wxA/F6nd/5z7f/Pa3mM2nXDh/liCwaGmo6pKqEWmu6wS8++4V5rMF66srnDt3lmc++CS//uv/nuks4TOf/gwHhwcopcgySeM4uv/SAQiPrDhNLWoEy1Ky+ElTTCuDS9PKwFHqogZta37yGz/g1I17jK/e4WzSsjqrQbvc8RxeOpzyfuARP/o49tom66fOMxmPmC8WOL4HlsLqVGtFJVa3PC+Io0jq0oODrkYKmU6n7O/vMxoOqeuaf/Rf/Be89vprfOiDH2TQ73PlyvuS26skyWR1dZX72/d5+ZVX+PCHP8x0OqWsqo6gLTWWOhoqty2u4zyIadRak6bL7j1iEwSyEJKhMxR5hut6YhkMRD2wv3/Q9RdCcUd1akdb4J1ploExAqd1JMbRtm22t7fRWjMeT7h585bELzbtg9+bTqccO36cXq/XvW6yER+NxzRNy2K5pGka8rQhzyXq1ViWKGSPIIfK4Hsuo2GPIs/wXJtTp06yubnFzs4ed+/eQ6GxlMZ1A8aTCUVRsbuz1y0aZckpdjiLXi9idW2FuqkpivwvTvP7ozdfIUkWOK6mqSum0ymDQY/xeIhltTiuBloUEv/QolimKbN5wjLJUZZDltcYY3c3VIG4aG0xHg/xPEcM07aFMTWOcxRlo3BdTRA6TCZ9bMdn+76EoyvLoshzNrc20dp6IKVs6lq8pUa+XhD6IlUuc1zXxnGETmzbsi3O85KikMyypmlAic+DzpPHUSFqJH6gbVuRlWobx/awHbfzEDVUTc7a+kg80OkU09YSy6TAc30BRtQZcRTRi2MwkGcFbQNZVrCYJxhjMRiMH+RlFYUBo7FtQJXEvVCC75VsufIiQ2sbW9tMZ3PSZYExMmVCKaIoot+TBizwfbIs7Zoiu9tCaCzldSV250loZKMrm25B2bu+20ldPRxHJj5NR5asqpqyFHn1EcDHdVxcV+i6TZtgWYY4DjtolUzN246a53mexFUpkZHRSYxQUJWN+JyNpmkM/d4A33NJljMMFX6gUQr6w353HYmk0XU8gc90BEcJL5civMxLmioT2W5dArL5icIQrRWe5zCbTen1epw8eQLXdXEcm8l4xGK+kKFA05AkKRsbG9R1w9WrV7G0zWOPP8Hq6hqnTp0iHopEK0lSkdCjUEqTpJnIrFKJk8qznCzPyXIJGJfGoKaqatniophOpySpQKssS6G0ER+0LQemaVsG/T5rK6u4nodj29i2je97uJ4rTZNSpEkKKBzHlaK2hSzPmM1nXeNU0pqWuq6YjEfYroVja2wtW7ymrkTiEvq0bY1SLSuTEVGXeSewHJkWa0ujENq0ZVndhkUkdUeS/TRNwYiywpiWWzdv0Ov1GPT79OIenivbjjTJROJrWayvjVkuFnie5B4eNYhHm19LW/TimLgXC1jJsjh+8jRpljNfLFHapmlFRtgaIze5Um6wjuMQRRHvv3+FOO6RJimBHxAEPpiW3Z1tFosZdV1ga6iqHMcz/OlX/5gXfvQDfv6zP40fOrSqoTHSkMPRQ+zUJF0hoboNo2zJRZYpMn9plJTqGmEjm98fT+lF4m2MFOj6wUaxA2c9kOPZXH7zPX7+0Wf58FOf5JMPPc3TP/fT+KMRfhzSJAVNUVAFNt9/9Su88taPWNkcY7mGZbqgairSLKE1IsM6sl3kZYZxMsq6wCjD6voqn/qZTxGv9Pjd3/r3vPPuW9h2zamTm9ja0NSlbH6NNPpKCVOhrmRjKjmqdtdkHZ2+Fsr8x21+6VpeeVakmzadokCeywZlxI+ynM74nd/4dcaTCVubW7iO/YDIbinZVD31oac5fuKkbGLahrwuUI6FsUqmi/tk1RTbMyzTKXmRYNkGL7Sx7IZW5bQmQ3XWhqbLZ9YdD0KGGMIDmE6nRHFEGIQCQ/E8Njc3+chHPspstmC5zPC9iDyrsfCoS8iSBteO0LZQv/M8Y7GYcuXaezzy6CX2D+6zu7dN3IsIQpH+N03NYDAgz3KmsxmnTp7koYcusnP/Pnfv3GUxX2Jpm/5gSN3ZaRztQWvTtiW1yXEcBQqaxgLloHWXH+3WzJbb3LjzDqOzfULfo0oLNvx1njr5NFQ+GJfaGBqr4YU3vsPXvvcFvvrdr/LK4VXqGNL6kLNZxak3bvPkhYeYPXGMr25p9v7GZxicvMif/Ps/ZZj1COIRSoUsCgt6W7RBj4/8xLPcuvYqO9fexDMJVVVTN4rCBGgjqi3VRe3VXfa3pawHcuejWkFZirZp8Fw5d6NAzvC2NQ+idrS2iMOIppEBWVHkvPPGjziYzfD7Ax578hmy2iKroEEYHY7tMBz0CVxN22Sk1YLeIGC8MnhQ5yhlcF2RR8r7W9Qs2lJ4rovniH/c0FLkOVoLOyHLMt59911+7ud+jsFwyPe//wNOnz3DT//0z7Cyus7ly+9z7PhJbFu81hiDVhZaaezOmlB3nnjfF9WPtuhy08G0NcY0DAY9AX+FPnt7u5w7f55bt25wON3nox/9MGEgtrIf/vAFrl+/zqc++SlaY4ijmEuXHuL0mfP0en2WiyVJmvL4449ijESrJcmM6zeuoFRLWeVyLzGGQa9HXTUYYzEarfL+1ZtcfucKbWvj+H3qRjNfViyTmixJGQ9jtraO43keGxtraFvOxiRbEscRb7z1JkVZcuHieZSyuHv7Hmtra4xHowdEdMd2SDOh/Tquh2VpkjR9AEjd2dlHa5c47uPYPgrNsWMnHqQ+lGVGXswp8oSd+3cIAoftu/dYnazx6suv0daK4WDMzRt32b53lxPHjzGZDKnrAj8c0rRw9tw5Lj38ATw/wHY9llnKMknoDfokWcLu3h6u53L69GkZkrSdugBN29jUlWZj7QR3b9/n8ptvs7m+ThyGfOwjH2Xz2DGyNEFbYmmL47jzusvdSoZ1pmPWGKIwJs8ly9nzPMqyYLEU1WVjDI7rUtUNfhAynS346De/Q1tl7K5N+P5kyPPHtnjlocd5Y+0czcWnGZ99Ct8dMIyH2KbGWJqqbbFsGyyLBkPViOS57pShnu9xcLhPURQ4jhCdm6ZluVjya7/2a5w/f57Pfe5zHBwc8J//b/93rK2t88//2T/j0UcfkVq+k2/fvHmLlZUVJpMJ2rIIA7G85VmGQu61y8UCx9YkyZKmrnEcG9d1yLLsQdMbRYGodhDr0WRliB9IskyapuR51vn35b5j26IWUUpRliXasqlKec9NJhOOVJllJUu9IAhoGnk8URyTJku2795lsZixsjKR2rVpGI6G8px0XBhJypAheJa01I1YHj0/gC5Sra4qwsDD82zW1lZxXYvNzQ1c10dhiRIWC8f2WC5ToihCWw6HB1MOD6e0jdQerm8TBKIKGQ0HOLbdDXEbLp39C9L8fveH38f3XVxfmqSVlVV6vR4GcD1Nkac4jmbY7xP3eiilaY2iqg1pVlKWNZJaY2FpmcAZY8DUhJGH52l83yGOfaJIpLGOo+n1Qvr9iCBwCWOfN954jyTNqCrZ7G5sbhCFIW0Xj2F1F9bRts7zxPu7WMxZLOccHh6QLJf0+n0wsFymZGlG24hst22NxPmYVqYbR2x/A7rb0CglQB+tpcoPowBltShtKEqJRxhPBGVv20KedR0Hy5Lt6dbGKpZlUdU1URTjeT6LZSIy8MbIY+5M+HkugeqO41JWCVkuAwjLUhR5AUbTNgaQTNZkmWDbIqMLAl9AWJYi7kXYWjKI415EFAYEne7fdV2SpBApg22LH8ERSrBSCoO8oWzb7nzeRqJ/jGznl8sFWZqibUfyiluRGdL9fppmNI1IreK4h9tNtyS7L8D1PEzH9fG6vOO2y4xVSpGlBdqS70kBriexUFWVMpkM2dxcRymF7boEftBJfoUqXZWVTGQ7ibHruORZRpFn2Np0Hgspjo8d3yQIfDnYF3OiKGQ0GonkComLcB3N4eEBt27fZmNjnaIsKMqSwWDAoD9gMpngB0JtVEqRFgl10xJFMYfTaTfMEJl4fzDA9XzyopDIp1Yme01b4/kBgR8KJEHbHB4cUhSSO2trjesJWMHzPPKioGlEhrgymdCLRY6uu4knSqG1LUVd26KwxDflyXRymaRkmWwVLKVwOnnzYDBA2xa9fkRVSe6nwlDkGYHnMxyKBMd1bfzAZzgYyEaoUzU4jmQKHik4tCV+pSPZtkyRa4qiYj6TaDLXdbh7766ASMYj3nj9Da5evYoykpm3vrbOiePHSZczlFL0ez1QIlNqm4ayFum9ZSnGk0l3czIMRkM2N7e4eeduJx0Tv3OW53gdyMJxHEbDAb1+nxs3b8j37HnYWt4TG2tr3Lh+nSLPmE338TyJJnBsi69+9Yu8/KPXufjQOZ760GMUZUaSLtDOjxtz+eh2kR386MdbXSGbtx2IpzU/3lL9+M//WJ521Pg++CQlub++L3FXGINpLZazlBNrJ/hPf+Xv8a9/7b/hg5/4FP6JDWpjKOsa3ba4gcu92R6/+Qf/PeubqzQ0zBYzXM9lOj2kKCqKQs6HsiwpixLXc7DdgLaxsJRD20Dgezz8gUt89GPPkCQznvvO1/n+c8/TH0Qy4PQDIegraWxbA3Uno9LWkW1FBgOifRZ55H/Mh3Cjj3521ASLwgFjHigYBnHMl/7kixzcv8+jjz6K5zm0XUxD28UX+b7PL3z2szJVdx329/YJ+z1aVaN0w607VxkMAkaTgQxUtSZZLtjZuYdtG5RV4TigGrdrYuQRyYD16PWn4xEosjSjbmr0Ud58t/ULAnn/Xb16vTsjA3Z39omCiNFoQlWl3Lp1m+PHj3Pu3HkW8wUHB/vEccy5c+cwplNvXX6L0XhI4Ae0phWA0Ylj7O/vsru3y6lTJ6mamvfef5+qrfBDj7RIaKoW1wkoqwzP0ygNYFFVstlO0wTH1ZTNnDvb1xlNIlZPrDK9t4ffOPzUUz+Fr3u0rUXTgO0rvvmtr/PejddZtFPsyCEeD7h/9zZxmpFdvsIjG8epi5zrbovz5COYzRN884vfZnpniWvHpJ0a6O68ZPX0JX7us3+JG1fe4M77L9ELbUxTURtNbTRl2WJ1ja883yVtx4IIQ8kWb5qKpq2JYxl+KSWeXmMg8CPiuE9Ty2YrCmMwMlDd2blPmiakScru/Tt4tsczH/sERjnME0nGUEqLIse26PcjlosZ88UBw9U+q2sT+r0Y21ZoW84K1Q29HN1lRRuRWctwRorpIwgWCItEIm36pEnKm2++xebWFqurKxRlRRj2CYIeX/7KV7l65WpnBRE6fOD69KIe/bhHaxRlVeG6Dr7vPpBfV2VBv98jisIHarFkmWA7Nu+8+w53bt/kscceYTIZ8ehjH+C1117l93739/jlX/5lxuMxSSKchPPnL+J6ktt+5cr7bKyvYzsWtra6GJ9drlx5nygOCYNQ7HWewBmVZdMam/39KW+/c4VlUoKypbas2g5wqlGmwbPFpxlGAZ4rW/00W+K6Dl7g8+lPf5r3r1zhe889x9XLlxmNV9hYW0VZFsNhn9lsKhJz3+/ukXBv+z737++wt3/IfJHhOh6+H1CV8j5dX1tjbW0VbSssy9C29QMlmee6vP3W29y+dZfte7v88Icv8cGnP8yVK1dZLpZcuHCOk6eOkaZLhuMBWALlu3TpEhcvXqCsSu5t36M1LWHUyWctTVVXnD9/nsP9KVev3kLbLq4fcvfeLvfvH3Dl/dtcef8mO/f3ONyfoWiZjIcEQUgYR9y6dZMkSZiMJSKtKApQMmQpSxnaVlWF1g5VWYoioUv1cF2ni7UsKXKpX7TjYIzUfj3PY372DL3P/CTrP/MpTn3qWdaefITJ6ZNEg5iNjQ3iOKZpoKgb6kp4EeJ1VtSdwhAlsV4rqxNmsxm3b95iMhmzurIiOcvA7/zO7/CzP/uzfOpTn2ZjfY3HHn2Ub3/729y4fp3Tp08zGo0ZDkdcu36d/f0Dfv7nf54bN25IVNlgSBiGLBaSCe06UkdUVcnscEpVlgxHQ6IwQlmi3hGpuKLf76G1KL8kolTgmUmScHB4CAriKO4WEFJL0z2nbdvi2q6o27oanI53kqTpA8ZPkqRgwO04LqYV8KrveTiOwAfzPJPhtKUpypIojpnNZjRNQ1kIRyeMY/r9uKu7wLalt7K1xHINBz3ZPts2ZVGhlBCsqy7Gtqpqsixnd2eHoizJ8pwoiggij7ZtiKIQz5f4WmPEI/zIxUt/MZrfuwf3CaMAg2E+n6OULTm9izlZuiTLEmzboq5Kkexql8FgxLVrN0mzEstyyPMKxxUct1KKXi9GqZqiTDBthaUNRZFSlnmXU+syHPVJsyVpOmexmJKmcgEqy8KYlsFwQK8XE4aBNABKEcdxlysq03Vba+q66kA+4odzHI/lUsjTbStbJdd1qaoKYyTbtm0bKb8sATKFkUhRtXXk5RLv8LHjG7iepjUlYeSBqtEa1tYm3UTZJo4j6qqiaSp0B1bCQFGUJElGnhWUZY1tyxR9maSURUVV19hawt213YJVPfDf1HXDYpGwXKaURY0xhiAMmUxW8P2AMAwoy5LFYkaR5yyWc6pKspDrqsLzZTOrtcaxBSZRlgV1LRTXOJYIpaNp1HR6SF7IG20+n7OYLx5sqIIgFAhEt+WTpl08DMqysG3J0DWmlQ1HKI3tUTENSIxBKz7Rtm0YDPrydcqaOOpT1x0EyLQEgdc93y6DQY8wCrFdD4PAi6pSIh6iuIelLMIoFKBXR3RcX18j9CXjbJnM2draRCEU0Lqu8XyP8WjEzs5OJ3dJOTjY57vf/hbf/PrXGU8mXLhwkbjXY3V1laosWSwWDIdDTp08yXA0Yn9/nySVrVlZ1lhaA1bnwxX/Spqk5IUEmXu+D0qAU0mSPsglXiyWD/zFdpfhF8cRi+WcnZ370jjXslWi27w7tk1ZlhLS3nlTykomu6EfCZXSkpzAIi/kgPZ8NjbXRQbfiGJhuVxQVDn9QQ9Ha8ajIetra0RhQLJc4nvug4LsKPoozXNMJ8dVlnis0zTjYP+AJJGsQjAMhwOqjkIt1geFH3icPXuGOI4wxrCzfR+tNXEUSXj8UDa+SjVEkYDr8jx7IE0yRra+x44dk4GTthgOR5y/dJG797Ypq5qqblCWpu78f5ZlUZeVyD6NkE7n3WtZNw1JsuR058na29thergv/t5kSdvWJMmCr/3ZlyiWhr/1n36O1fUxqJZWNWhH5KJdDyabXroGD4GBmc57aLputjVHFGThJxz9upGXl7YbDokapSOuOw5+543yPFFbOLbPfH/BP/y7/wDfRDz11EcBB9P3McpQtxWhH1BmCc+9/gLL+h5+6JEVGVVVkGYZuhtSiecLqqqkqsWj7rp9MDaWZVNVJZbVou2WMLQ5f/40P/FTz9Kamv/uv/mX/NGX/pAzZy6wtr6F4wj1uSxr6kporwqNZdm4jkzOqy6fWuBT//M/ftz8iodchj/I66wUWhlcWwr63/rNX+fRRx4RNU5nuSmLAkeL4uQzn/4Ma5sblJVET/l+QGVqvMjmpVdeZDyJCSKHpil4553LXH77Mpub66ytjblx6wp7+/eAktBbe0ApPzrzQKBsyyRBKSXglM5e4zg2YShcgrppaBtDGESsrq7j+yHvvP0u777zHo888hi2drh54xrnz5/j9dde52D/gO1793jmmQ/x5S9/qeMpBJw8dYrTp07yyqsvc+vmHXb3dqiqglu3b7C/v89wMKA/HHLz5k0+8OgjbGyu8Zu//evMFvucP3eJ6f4CP7CxXYWlLZbLBEvLtqfXj9nd32GZ7nH2/Cb9YcDOYo+taMwnn/4EA2fEbJoT9kJwFLdu3+bFF7+DE0MW5ChX7q/VcoG+tc2H147jKYtKwSs6x37qcf7rf/H/obg2J3BH3N9fsFwssS2HurfJX/6bf4f5MuObf/Jb9O0lnq1QtkPRWFSNwrUURSEFp+nuV2KvOlJKyNZXYD8C64zCkLDz/wVByHA4xvcDgiDCdCTo/f09ijzn3r275FmOMhVnLz5MEPU5mC5psCVGRtvYWpoiS7WYpmBldUhvFEmmsiOveWsanC532tYWji1nomVZhF0Gp+sKmV93w0NphESlIGo2m5XJCusb66Rpzniyxp3b97hy5QYPPfQIa2vrfPGLX2BtdcJDly7S1nUX0wXnLzxEGEdMp4edss0iWS4YDPqdVF+gemUpPvf9/X2uXr3CxYsXWF2d0LY1ly5dZDIZ89hjj3Hi+AmKvGAyWen+XSWMeh2M6iSH00MwLXEv5Pq1q7z62qtMVsbMZzMcx6E/GOB5PtPpnBs3brNcFty6dZed3RkoB+jiJBsegMQs05AnM06cOInnuTL8txVxHBGGPn7gM18sOv+1YZll3Lx6jQsXLzAeDZnPZ11Oa4tBsb19n3vb28wXCYvFEsfxcNyw20TL3LEX9zl9+hTGtBwc7FLVxQPAn+PIc7u/d8Cbb1zmpZde4bO/+JfZvreDpSzOnzvPk089zu7eNv1B1NkKIu7fv8/u3i5RFPPko0/SmIa7d+/hBwFnz57F0sKWCcKQmzfu8u67N9g/mDKdLbh9e5uD/SVtY9M2GgubuhZ11s79e+zv77GxtcF4PCaKQnbu32c8HuP7PnVdP5DsgtyTfF9iMdtWQIVaa3zPI44jyawNQ5QlhH6tHQbDIcW5s6inn6R55BLJxoR536cKHZQt8aiu7RAGPbKiotUukSfno0HguKY1tEpq/fUNWW7s7NzHc10m4zGD/oDFYsmdO3d4/fXX+dznPsfhwYFsS+uG4XDIynjC5qY02QCO53L58tvs7u3x3e9+j29+8xu8/sYbFIVEdfV7PWwtg/vlckmv18OyLOIooiwLyrJgPBpRFKIQC8OQNElI0uSBghJgd3eHMAqlsXU9XNeRDXkjWc1NIxTtI1m9YwsH5eDggDzPGQz6FEVBURS4jkC38ly84qdOHmdra5PQD1guJeEjSzPW19fZ2dnBcV3yImeZLCnKEtPaDIZieSyqgv5A1JGTlTFtUzHoC+vAd0UVCqJSytIMy9K4rkfeJelkWU5dNzR1g+t6YmsqE6q6ZD5fSB2p7Y4sX/DEw39Bcn5vbN+SuBDXoWlbdnb2mE3nVFXZFb+ysfS8gLJqmS9ysrzmYLrEsjzSLJcnsaNFVk1B3AuIQqjqrMseNBSF5EWNx+Ltg5bDg32apmI2O8Qo2WopBNdu2zZBh5wHgZrEcYRpG5Llgvl8KRuGuqaqKpE91YYgiIjCHmEUYylNWVbEcY+6qikq8Z8YDForZIFmiKIAOj8dgK0dev0+0UADDa7nEEVh9zlSnGMkL9LzXMoyB1NTFqXEwLSGJMnJi5qi7OTWlo2xNEVZ0SJZmEewjjB2cV3J5lLKkm2osSmLBtM16UHgM1kZgWpoWilIyyqnLHPquqJpatI07W6qcuO0bZfd3UP2dvcwRn69aVvm8wXGSKC1yH/E76OUYjgQip3jODiObHxt2+kkKR5lKVRmusclWZfSGAsNMSDPCg4OpiyWKUVekaY5yTKT4Yktg4siLxWbjSkAAP/0SURBVET2EQVY2qBosG2IY48w8IgCj8D3qBtDUbVo7RAGEb4XSCSAL6+ZVoqqLMjSBYHv4jmatilwXbvb6DcimVYQRj6WBbP5jLKQ2IEf/OAHvPitb6K0xV//m3+dj33so5RVgcFwcLBP05HA19fW8X2Pg4MD5vMZRllkuQyEer0+tu2wXMoBqCyN47g43eGoLEW/PyAIAhaLJZblEIZ90iTH0g7aduWg9lx6/Yhev/cAcqUUlEWJpSwGvR6e50l8Q57JxtsXuAIKPCeg6YY+bSvxLJalaZqaKApRSuROjm0TRSGNkffZ7Zs3qesKz3FZLoSqqC2L5XyOrTWe52LahrST9CglzT5Y3Lu3TZKmaG3LFho6f6shjmMmkxVGo2H3WhiSZEmyWKAMDPoDxsMhoR+igDIvUKqRm3TTiHeyEbCZpTX9fp/NzU2KssR2HM6dO8doZZUbt+/g+j55UbG2vkGaSnNXliVxHNKLY0zbcPfOHYI4xnPlOnZth83NDe7euUWep+S5DOvKImU86vHee2/z5ivvcexSzF/55b+EdhUNFWVd4LpO56PqNr7m6DkxGFrZ6v65LaDq/OpIz0Z7FDdxtBN6sETupNNdcSxycq/7e2S75es+a86Y494q/+6f/ysef+Zj2KsjKlu8tr3ABnLsQPFH3/wjvEFD1ZQiybI79USjKPMaR4vfXCmhWpZ1iWet01aSoduLQ6pqSZoeoHRFWc9BV3zg0Ye4+NgFpot9/vD3Ps9o0mfr2AqOI3nK+/sCZWlq8dnmuVgnAj/svpc/vzX/n/6QZCSRuNHlJqMQ/7O2aOuKfhjy7W/8GVfffpvz5892G+Huua/Fv3ni+Al+4qd+iroR20GW5/hBSGOV3L7/DvPFPsNRLP532+XmjTucOX2B1155jfF4yLlzp/B9izffeIVTW48JIViJv1Y86fKhENVC1cECPd+naRvxVncUUcvS2Fo8aclyyaULF4mjkNu3buE6DsvZko3VYzzy8GO89OIrBH6P7bs7XLzwMD/96Z9jsVjy8suvEIYhFy+cZ5Ev+PJX/4RjJ9fp9X2ef/E7HDuxSZLmzJczTp05wSKb8urlF9k6McbRNr7jE8WhnCFYlFWLtjV5maLdBu2WzJbbbBwf4AU+090lv/Dkp4iDNShsam1T2BYLk+NYOc89/2colZJbGcq02GXNySuHjF+/zcObx8kdm2/lM/oXHmF7u+BH33uXk72TVLmiQFNbNjcXSz70yV9ifXWFb/7Z12l33yHUGQ5gohHztCEva2LdUNRy1qH+nEdea+yu4PZ98WbO5zOyzv+muqFUvz/Ec2TYjEFIrl20WOD7vPzSS/R6PTZPnMF2Y5ZJSWtsYZsYg6UMtjZUdUZRJqBr1jbGaB9sxwI6qnsHKzStCP9tLWRZZWRT4zo2ji2DrqNBCkgD7DjiIUfJNl7Udy5ZVvHSy2/guTFXr9xCWy7nzpzl61/7Krdv3uSDTz5NmWa4nQWsPxgQhYFsk5rmx5vxViwZTSs2p7wouHf3LrWpWFkZE/dCbt++xYs/fEEAdlmG73msr61TlCVra+s4jkDgprMplhKwXRwF7Ny/R5ZlbG5uMp/NwWiGgzFNBWkBd7en3Lm7R9loZrOcNG8AW+Ieu/eHZVlgxJKzv3efZZKxv7+DHzh4voPjWlgWlFXRAUX3sSzNYNDncH+Hvb37PPnk40RhSFlK42FZNvNFymKRUVdCb3f9mKpW6I5LA+C6GtPWBIFHmqaUeYFju4Rhjyjos5in3Lp5j3feucbJk2dRyiZJMlZWJqytr3L67AnSfMFiOcN2NffubrO9fQ/f97h79w7KtvjABx5hd3eP+WzJ88+/iO+H7O5MydKCl15+G1TMIqmYznLqxqZubBwnoqkVRVlhWxZnzp6gbgRYamlFHEV4rsfnP/953n77Mo888oichZYMO8uyJIp7LBdLHNvGdCey1mLLCYIQAD8I8Xwfx/Pwgoi4P2S2epJiuEpfhayWFv0a+k2FURm4NY3XoOwGZSpiA3aXs9bUDVVTd1FPci6HYcDhwQFVXrC5vo7n2CwWS+q64Z//83/Oh595hgsXLrCzs8utmzc71UwHaKyl3p7PFyzTlPFohO95fOSjH2Vr6xhNVfP8D77P66+9RhyFrK+v0XQRrqdOnqKqKubzGQpYWZnI77kSTVrkqSxp+gNsbbN/sMt8sSAMgwdDKW1b5LnItOWMr3EchyDwMI0Mw1F03v0Ez5emMi8KudfGMVUp4F7fc5iMh8RhhB8cxbXWhFFIVdcYhEdw48bNB811i8JxNUWV4fmSHmLb0ickyzlxFNLviZLFsW1ms7kM012vG2roDvgqg/WyKnE9GRQMhwMsDbYWS4Dj+Ni2R1VDXcETH7j4F6P5vT/dZZksuHHjJtvb96VRSXIANjbWiWMhxbYGsrxke3uX69dvUteGg4MpKEvIYLUAjbRWGGrqOhf4hm1ja/HYeK6HZdksF8sHjVIQhEgNGErjZwtxuSikqdNd44eBtKMtI4EtqG7D1batQLYqiXYxBvGeJClKWSyXS/G5WjZt24r30xX/i+p8lqZtu+ZVJjmu42JUgaU1vbiP43jMpguyrGQxS6jKlrpqmM8WLBeLbmOsMSiWSSrPobJoWwWWxnSY87IuQUGLwbVEdjke9XB9kTkXRSle5byRHOTGUFcCoPID8U/XlciVJNoA4ijEcYQY7LgeaZKSphLYfXA4BxT9gUhZ885/GoaheBMtxdraClmWEUaBXPyjIZ4XoBBPQZpmKBS93qDz8smGExRNLdMyS0vkR9zrd1vvlLyTzRS5gJh6vQFB6JEkCY4tebuu5+B5Dlm2BBocRzMeiTQky3J29vbZ3tknzySOq64b8cHUDU1VcXh4QFlkFLmAbuI4xLYEPrOYz1kuZ/R6cRd9IddXWUp81nPf/S6b6+v81M/+DB/90AeZTCYkaUp/0KduBCo1noyYrEgc0Hw+oyoLtLaYzRPSLMOyhJycphkHh4edj1ckKVVVkXey0jzL2N6+R5JmGGORJsWDHN4slZxekR81xL2YuhE5ShiExFHEsD/AGMN8scDv8oFNB/4SD3FFWdQcHk7J0uwBNK5tGiaTSdeQ7FGVBUJXFMK3aQ15Jjf2OAxRBhwtMIg8zxgOBijEQ1u2SIFclOzvH7K7s0tVt/TiPqPxmPFojOM4HZShJo57bG/fpypLbEfeq03TUFc1/X6fOIoeKDBk4m4YDXskSSIHcinec21rPN9jNBoxmwsd++TJk5w4eZJ33r9CVVVUdUMYS47fwcFBJ3muWF2ZMD08xLFtsjwjCCOyPEcri/Pnz7O/t8f97Xsky0UXxVXRi0PKIudPv/Q1opHN/+Y//8+kQTAVdSse09ZITrWUDT+OIpKhkpQTR53QUSNrgKbzezeNRLtZ2sIY+UQZXB1tfcSHG4ZhF6dgUVUVw+GQV55/k7/x2b9OnrZkh0tOP/44yrVoLCXe7TJBO4ofvv4C79x4B+WV1E0lg5FaQIO25Ur0Ry3baK0tirKLbqpsosBHWwaQuAO6jb9tuzQt5EXJxuYmT3/oKR565CLPf/fb/N7nf4ebV24ynAw4vnWMotsy1XWF4zoYIwM7raWR/4/5OPp8aX67WYGik4G3OJbi9Zde5tf/7b/l8cceFUBe10BYXeay7wV89pd+SaRqWtN09NHGtCTFIXd3rrC5uYbtWIRBxLvvXGFz/RQPP/Qk588+zO7OATeu3qAsKlYm6wzjYwIIayV32+kKZ63F+2tZ0qQf+TtlKCUqGdM1RU3TkKUZruNSlAWB5zGejMiylKauMG3N3t4ex7eO8+STT9HvDTh+/CRVKakFdWWIoz537tzD63l89GPPUNc5t+7cYDQedINpwwef+SBGtbz1zuscO7nK5okV9u7vc+7UJYxpybOSNC9xXZ/W1ASRTVEvubt9nY1jK/ihw+3bt3nqoQ+zOTmOqi3a1sKNPCrToG3YP7zDCz/6Hq7dMupHRK1FsJey+PoPKd64xm62JFkfcOrjnyAYrPE7v/+ntE2AXdv4QUyS5typDOcefZynn/4QX/7D3+Pa26+xGlm4nqKuDY22WSyX5FlKUxa4QQeF0Void7qBkm0LA0Q8/V43jEI2tQp8z2fQG1JV7QMoZpHLkLHf7xNFEbduXGN3bw/lhIRRH2Mk47ytGwLPQ2tA1SjV4AU2w3GfeBAJBd6YjiItV67VATKVUTi208WXyaZaKYPVxWTJGdllbCL/L3wIl7ppSLOMvb0pr732FgpNnjcMBmPyPMeYhscffZi2rXn9lVd57JFH6ff6YNkskhTHcejFPZq2wfMkFk+YBKK4Wy4T7ty5jeO4bB5bwxjTEcArUf51nurp4QxtafqDAaur6yjgv/3v/iVFnnPp0nkMLYeHB1y+/BaDQZ+11TXCIMbzQhbzhCtXrnPj9g5Nq2nRFHmDZbso5VCWwnYwrcHqOCFNXaKMYW11ItDGIuXq1XexbcWJE1uUlajRDIosywGF7/s88sjDPPHEY7z8o5e4fPktTp8+jet4VFVDFPWxHY/pdInrBdQNNEZh21oAi6bFmJrdvW0OD/aYz+Y4tqYXD6irlmtXb/Deu1f42Z/5RUajFe7d2+lYN5qNrXWefPIJrl5/j7zMwDLkhbzHszRlMOzjOA6Hh4e8fflttrd3eOvNy4xGY7R2ybOSl370MrNFQWNsacgtsYwYLKpS6OZtUzOZ9NnYHGHbFX7gsr9/0DWWIY89+hhf/sqX+eIXvsjTT38Q1/WoG2mmiqIQK03H7ECJUkn8vjIEsLQlYC4/xPU8tGXT0zZB21CbitxVFIFD6TpY2sfXPl5jocoG11K0VgOt+FfLqnowZNVaE/g+i8Uc0zSEgY/vCV/n4GDKdDZnd3eXn/qpTzKbzcjSlLZp2dvdRQFlUbCzc5+D/QOmh1NsxxbvqtbimzeG9Y11PvHss5w7e4ZTJ08RBD47O/c5ceI4TWN45ZWXOTw8BCSJpK5rlsmSfq+H57ldXKQhS1OyIsVxXCwtPCGvkyo3XYLNwcGBXLNGEjBsLR5g0wrfxvPE2tc0Lb1eTyx0neTYdT16cYQyDctkyWIxRylFEIQEYcTB4SGWtplOZ6RZRlEU2I7D6toah7NDlsmCra0NAUxWssV2tGY4GEjMZJZS5B1rpkvJKYoC07b0u1QXqUUUp0+fQmvdga2yTr1ZA5r9/UPm8yU7O3v81Mef+YvR/L7y1mvc275Di8H3A+L+kF40wFLSrEZhQNM07O8fSu5eUaMsh+lsgeP6bGxsslgu6A9iTp46Lts1bVC0DIbDBzEwtu1gKcmoPTycoRCfaFXWVGVFEE5wXJemrTuwVUPbCl0MpNdyXfGrZFkmcutCZGttJzcQ+rB6sN0sOgLwkfzTdnxA6GleRxI2bSOa+458p46mSmXJ3nSbxWJJFPaJwh5JkrOYJywXKaaFNMmYz+cdIROaxpAXJcskpe4iELBsLC2eh7Yj1h4dLGuTFfme2oI0XXTB3yV7u4fM5yl1JdsEbUtkCYiPWimIIsm301pCucV7YGFa0fNnadbp9FUn9RbJclGIB+Ps2TNdcWYoihzP9zCmZblYdHLzEGMMdQceCIKQtjUkidCmj6RYlhLTftu0LJOEpm5kSlpWVGVFmmZUVeepCmJGo4HITrSWjTsti8WUOApYW1thMh5gTMvhwQHJMqGqW5KsJE1zFosl8/mCLBNy8WIxF9lKkbO6MmZ1dSJQp7oiDHyGw77In5eSIzuZTNjb32U2nTEYDtjc2uT02TMskwRtGhbzOZbW4scLfYnpcmzCICRNE3Z3dvA8lzRN0Y6AawaDAXleAEJWvHd/m8FgwPr6Oo7r0O/3Adg/OOjiFqBpFOPRqtBjK3mtjGlRnafIdR2CIMD3fJGRFoXEbCmLMBDvs1KKw+khs/kcpcUqMDtcsFwuu0lk5zPt4kzapibNkm7baOj1IrRtEcUR49EYW9synFKqoy46VEUp1O4ug2/3cIbvy5ZosVjS1K1s432J/TLGSKxB27BMEpIkZT5fMJ0e4rouB/v7vPH6G6ytrjIZT1BKos4sZeG5QoWejAccHh52j12UHb7v0+vHNE1DURasrq3x5FNPcfv2bfYOD/F8uTZXVlbY298n6GiRk5UJeZqyvrbG/Z1t+nGPopOI93s9tKXY291hNj2krkvKPMPzbHzP5rnnvsvbb13mf/9//AecOHWcuqnIiowglEGfFAyype32eJ0kVzYfqgMrGWT7rm3xabdtI/Iv82O+wFHj3xrZFutOJtvv9ckz2fCD+OZfevkltsZnGJUuvdrm2V/4JehFWIFN0xgcy+B5Fu/dfJvf/PxvMNkcUpJSliW25RB4ERY2N27c4oUfvIitHQbDAU0rk2tjWjwVkiwXxHFAWWSUZcFwOGCZSoyXZWuRMDcVaFhZGfDpz3ySjz/7YW7fvcG//n/99+R1xcULF0QRYGvqugTaztcvvch/zMcDkXQHuurmBaJk0BZ1WfB//y//S9ZXVzl/5gyWtijKEgVoJQXj4088wZNPPCmgNCOeXMfzGPQHXL/zNlsnRxRFhqUUl998m+17B0yGWwTOkGNbp1kZr9O2hjffeJMPP/MxaH1MR0M9al6WyyUoybm2usx2ur/raDBmWbLRsywtloYOnNK2EhHn+x6Dfp/jmxsURcnVK1fBQOCFpElOHPUxjWbn/h6nT51lMl4ly3JefedHKN0QRh7nL5wl7oW88MILfOzjn5B4Ka14/9o7nL1wnOlim14Qs7+9IAxD6kbh+5JM4AY2rcp58+2XOX/xJHHf58bNa5w5e4YPXvwoVq3BaCxtU7QVylEkzYw/+OJvcfHSGbZvXSUwhtuX3+Pm159n9d09LrpDytU+4099mGZlgz/6o6/zxps38b0xNi77ewf04x6DJz7EL/7VX+a1F5/n+luvMrBber7GDz3KsiEtio4kXjzwlEv+pSiU8jynKGTAp7VF29Qid+7ul6ap0ZYiCiMcx6NtwFIirS27oe3hwQF37t7h3IULIhtfOc5ymVE3hiiMsADPs9EatG3o9ULWNiasbkygY4QceZFd10UrAQRaSq6H0BewjrYs+byja9tIfWCMbIqbRqw6R35JUBIB54R4bsTh4ZwsrbBtj7qqsSzwPZvD/T0+8eyzfP73f59bN27xgUcexbIdLr/1Fi+/9BIrK6sMRyPyvKBpGxaLJb7vM5vPcR23i/8JKMucq1evEIY+w+GQfr/H0djq/PkLXDh/kbpu+Cf/5J9w9949/uE//Ae0Ruq21994jdl0ysHBIWmasbG+RRjERGGf1159E2PHGGws7aK1JzyWDrZzVJAfeWybpubihfP8/M/+PMtkyXy+z2AY8cijD7O6OmY2m7JYLtCOSxBGDIcj1tZW2VibsLIy4fjxY7x9+TJf/vKXcb0AjGaxzNjbOwRsiqJBKRu0pipLJpMRq2sTfN9mbW2C7cimfjQac3gw4/Kb77K3d8hsnvB7v/cH7O0dsrq6LjWupfjwR57B0vDe++/guIrxZAgK6kL8tXSJBaY13L5zlzNnznH69Fkc2+PgYMqXvvQVMIrZoiArDEaJhqDp4tbqusZzPXr9iAsXTuF5hryY4jgWgRcxnU55//0rnD59hl/8xc8SBiH/+l//G/7yX/krArCqasIw7JIhJPfc1jLgNIi9SFkWTWvQWoBKjivqow3LIsaQeYrDyCb3HCrHpacj/FoT1aDqEmU1pCqjLZwHG1sshbY1jmPTtA2+J3GbWilcxyZdiprT9yNOnjzJdDolXS5ZJkuhUmuLw4NDScro5MNN01BUJY7rYmvNcrnk9q1bxHFMWZQCa3JsFos5x48fI0mWWJbN888/z8svv8Rrr73G/v4eJ06cYDQaEUUBs9mMumkefD3HlTM8CEOJmEtksRZHEUnHVTlSZ7VtQ5Zk0iT7woSQXqZBWYrxeIzruiil6cU9HNejrgpc28K25J61WCxJsoyqLBmNJ2zfv898vsDuknEsy6JsxKIwGPSI45heHIkEOs85trVJHEped1UUskRoBZ5od+yfLM+J47hLJ9mn3xdwbtalpAi4NAKjSJKcujbUNSRpwac/8eG/GM3vd57/HrPFFM/3ieIeg/4YrQVUJAWKIcsKyrIVcqct8SlNK547S2uWyzl+4DAYxmi7RSmDVpo8K1BokiSnLGqytAZjU5UtWVrh2D5ZWlIUDVUrBXxZlpjuQmnamiJLcV25UQjAomE2PWS+SMgyyc1UyqLXGxBFcjGJ70e2zcrSjCdjKTQMtK34dm3b6uAFR7RQAXVpS6O6zC7Hs6lrg6MD6tpid3tKuqzx3LjLB2xwbJe1tTWqqmbZRQopS/xyLZbAgdC0nQiqxWC7NsrWbE1WiaKAqs4xtAx6AwI/ksMYB9cV/+xgEIv0JpuidQvIhFH8OhI9ZGtbwCr1n4+0iHF9AYMJIVY2hUopjh07hrIMfhDgekJ7LssS21Y0XSxLlmXM5wvyXGKFFosleXY0jOjCwbtw7bYxtJ0nOM8leFspLSAU25XsMMdDaZF8JsslrakoyoQ0nTOe9FlbmxCGPnmWMZ9Jw1p302HbdtCWIOuDrik0bSPbKdNw4sQxosgjWS7YXN8g7gne/2tf+1OWiXgoNjfW8X0flMF2XIJQ5D29Xo+2KqiqktFkxP2d+2R5juO5XTOfUBYF0+lUfISmJQyH9HoDbNthvliwWCxYJim2bROFEbZrk2VCBXRcB0tZ+L4v/m/tsbV1Eq1dZtM5RVHR6/cYjWQzXtcVWotKQW504g9puxiPupIA9bwoMEqaItu2yZJCSH6uSNYdx8EPAhxHtiDaUvT6cec9DFCWDLjSZSLydi0xW8PhgDAIqWvZ0tpa6IWjtU2Mgfv3dx6EpQ8GA5Q6IqwLqbQsRepZlRWu6xHFIcNBHwUcHuxzbGuLqqooOtkQrWzLVldWWCxmpKk06bIVFQl+fzDA8z38wGdzc5Ner8eNmzfBsmmblrptyYuSJM3kemxbhgOhFLquw+H+Aba2qBvx047HI+5v3yfLhN5Y5AllkaNUS9uU7O7cp2py/urf+CxJtsR2LJQWCI1RXYGgZMOrsB78C8J0sizx2Eghe7T5NaiOTm51YCxjkD/b0Z515/O1bRvPdWWL4Xkif8xy3nrrLf5P/4df4+UvfQ8vV5x4+mkK3XInT/EsC7etsayC3/7y71KYBC+0qJRkFLq2T1srdu7t8spLb7Bzb4+bN27j+T6bmxukWYLnuVh1ytr6AK1bXnvtNeJ4wHC4SlG0gEvTKhzfRbtQm5KqnKOtHM+3eOih8ziBwx//zhf5+re/xkMPXWRlZQJUKMvguIqiSLGUNIL/cz9E9iyb3y6mXX7dkk3eO2++yYvPfY8PPvkEriNSPjrZc1NLUsEnnn2WXn8ASsArlm2jtCg0dqc3MHqK52owFu++fZNP/9QvMOqf5Pr7e9y4uksvXGFve8qpExcYDzapjjLLkaY8y3J27t8HjOSGul5X+EgU2dH1oLVck7ZtY+iib1qBudV1SZYlaAswJW1bsjKeoJXNlfeuMR6t01Y2/XjM7s6Mfm9CsigoC8Pm+R4bmxOu3XifZTLj+IkNjp84yde+9k3ubt+mUQ1Vm9MbOdRqCXVLk9kipcVHKYkfs13DleuvsbbZY31zTFYs8Hyfj3zoY0TFKo3nk7SGSitcDaZOuHHjXTI7wfJbzqys8tJXvw2v3uBXns85YUfkG312P3MJ66ef4Q9ffJWv/OE3ubj1OJEJWe7NsPoB1YU1nvyF/4S9vObKc39Cb3kPx+QMJhtkrUXeKKhmuKqlbSsab4inRbUl93vZaGmt6cUxti2Wj6LIMa3EjZVFhqM1/d4AW3tURU1RlCxmS1GJLZa8/977vPPWW2J9CiN2FhAEPVzbpa0qPK0Y9GM8F3r9gDD2cAMby9cUdY6jxeqiUEKCbQxN3aKVhVIWXgfJbDsKvGWJFLRpGppGlCOW1l0cowxj86JkMJAmKllWuE7M2tomWnvcub1Nv9+nrSvydMnKZMIHLl3k5LHj/MHv/T5K2/SHkmaQJAl7+/u0TcPq6iptC3mWd/mgNf3+AICmzblx4zqf//wf8Pjjj9GLIywlw7p+b8D5s+dpjWF/74AvfOGL/J//r/8X4jjqfIJTbty4huqGDNPDGa4TsphnmFazuzulcQbUjYVBY1mueHVbJR7UpqFtK2zLoEyDQpq1xx5/kosXzvH++5ep64zV1TFNWwnltotsU5aD5/tdTaOk4mpbjh87zt07d/n2V7+OG/Soa0WW11jao21ko5oVJcqC8WTIcBADFVBzeLhPWRTQau7euU+VG8Kgz63b24RBnwsXH2I2m2PbNo89/iinTh3nlVdfwqiGreObpFkq4Mg4omm62MVuOeE6HvN5wv7+IcPhmNdefZO7d+7T1AZlB+hAsuyxDJYtWzlDg9ZgWTUrqz38sEXbKdo2qMZDWYrFfA5AFPd48qknee473+XazZucPXce1JHFTqE6ObRBEiYE0CQ1nQyQjpgFGttxyXwoPAuv1Ywzm1FuM6w8HHyKRpE7HpnlUVs+be1CLcMc053VMtiVa993PaqipKkq2qpmMZ/z9jvvoiwbEEtbshS1Z1kU2FqAbHmW4nYLgCAIUFp8uYu5DP9XV1Zo2xa7U4n2ezFlWdKPe2Dg7t1ttrY2OXnipKjJZlO+851vc/36NU6dOkkQCO3Z8yRX2dJiTzxx/DhlWZKlKY4tNtGmFrm06wrkCqBt6OKPxEqBknzpuBfL0MMYLC38h6ZpoanwbA3i6CEvSvIiR2uHuhXbl+sJM8PzfOqmJohdhsM+URxiaUVrJLJqOBwwHAxoqkqGrnkBGDzPpu1iYOvOAuR7PmVVkKUptuN2KS9Cyxe+iECNk2VGXRuKvMZxfH7io0/+xWh+f/33P89sntI2mrqSpkbAV6CUZrlIWc5TiqplPBnj+T5FR2/N8+yoPxZNf1Xh2LYU56nIgh3HxlBLQ6whTZeEQcB4MiYMAxZzycQripS6yTFt1WU6CrI/jntEYUySZhwcTKmblqxDbruu293kLDzfpdeLcB2BtHieg6Uk+uLUqROEvs8ymXfSWlsIycURidehyPKOpgymET+sQmMaqEuRrWbpkl7sEwQ2qBLXswgjlzB0mM0OaKgJwoCgk5NUpWDNLeso6KNCUdGLXALPYjE/BNVQFEvCyCMIfYLApSxTUC3aNmht2Npaw3E0+we7WEqibEQy4eO7AUppTAtFIbKG5XLJZDJmNBrhBUogGmKdxhhwXI8sK/B9gUUNBkPyvBBZeKXY252yvz9jMevk20ZgTstl0h2CsuVDGYyRYi2MA0ajgWy9LEXdyPUgSHclTXlRUeYFs8OFbHLnC9LOgG9r8TEdHixZLAryAqpKkRWV3Njq+oHvdWtT5PiYGsdWrK+v0LY1eZ7g2DZvvP463/jmN7j89mXOnTvHMx/+MCdPnkLbNnVdE3VyD4P4Ie7evUvbNnhhiB8IqdBxItJlQZHV7O3s42ibMPBZXZnQ70W4noeyDMY0AmaqhNg8mYxp24Yg8IlCn7KUDOFeL8ayNEEgjfsyWVKWOUWeUdcl2hZUfZ5J86Ysm4O9OTvbO1RVTa/XE5lSK89rkmQ4tkMvHtBUUBUNZZN3TfQI15Gc6zAIUBgcbZEu52yurbC1sYrv2PT7MYHnojCsra1i2xZVVYi6Ik/xAo/Hn3iMKI7QjiavKqYHhzRNw2gwwHVc6o667bouB3v7LJdJB0eoiXsRWZ7IAC1JoTUM+kNcLTRSC2jqirouWZmMmM0O2N7bkYxBYySuwXGIwogg8BmvTAh7MVsnjnPz3h0aZbC0gGfKUiByvu8xm01ZX1+Vaf14yJX3r4iyoW1pqpJeFOI7Ltt37lFkWecbz7EsA6qiNjlrmyM+/PGncSIDlqHqbgrL5RLbtqHLyaODhxy9HyzbkglwJ39WypJNZSuNsu5ihWQTJMVA4ARYnoPj2XieTWjbeLambhvsKGSZl9SV4fDGHn/zF38FL2148rEnufihj4C2qYFQ+2gUqIY//NJvc396m9FqQNXO0G2Ma/ns35/yo+df4b3LV1hMBSzk2C5727ts393GajW9cIDVWri2z/adfU6fuIQ2EW+88i6ujvHdEIWibQocxwA5jutQN3LTthzNBx59mA9/4kNsHlvjz/70S7z6w1epmoKN1Q2a0uBql0qLjK8xpuMayHNJF2ulTItWBosW2grLsajaGqU7T6RRWEbhaBtTt3zh936PzfU1RoM+jrZooIOOuBRZzgceepgnn3haCoJSYDnGbkDXvH75VYJ+jRe1mEazu72gTG2Ob54lcMQ7tbEx4bXXXqbf67G5dYyqanCQAZxRBstV3Lh3ndauUH7NNNnhcHGfwahHEHtAi2UUddXg+yEGTZYXFGUlg14jIDrLEmBe3TTdEFgTRjGD0YC19XXmyzmLZMm169eYrE4eRN1NZzNub1+hbRS6jVlbOcvrr1whTUqe/uDjDEYB2zs3OHl6k7Io8NyA5S6c2fiAxBRaNmmTYbyK3cVNRus+x09tUJYpdW74uZ/8JezKxzIuVVngKINWDaiKSlc89/bzRCMf2zVw8x4XlcfKNMc/TDg40cP9a5+g9xMf5vqtJa9/8w221k5gux41JUleosYn+dgv/XXiRcFLf/YV0js3UFXGyVOnmS+XP463qyVHPvA9HBcGUSCaKtPQlDW2tohCn9XVEVHkEIYuSTIXNVktsSRRb4TjRqjWQTU2VVaSJxl1WXDt2hVuXn2PlfV1VjaPobRGuw7KlCikEQsCB0sb1tYnDCcxYeRhVIXjGLQlahv5RwYwTSOeQJE3S6Zy09QCmessRLobzme5yGOPPiwFtHI+X7p0gSjwyZIM2hbT1vieTRx7NE1K3STEPYfzF84Q92NOnjrLx3/ik1y7eYevfO3rKEtz7tw5FosFBwd7bN+7y/nzZ1lbm7B9/y51U4IlUs3tu7f4ype/zLPPfpzz586Tpjl5XhCGEY89+hj7u3u8ffltvvzHf8Lf+7t/l7WNTaqqZHdnm3ffe5u8SHBdh8Y02K7L3v4hthvwzvtXKWtDXsnGEVqU1QoczLNxXIlcqzvmhRybmjTNuX7tGovFjHvbtzFGaq00Fzin60pskbIE0tjUDSgZvBdFw82bdwnCAevHTnLt6g329w+lNlNK1AFNgdHy2tRVSV2XKNUwnR9gTI2loGnEi6ksh5df/CF+z+Opp59gZ3ebpq0II48LF89QFBnLZI7ramwtq/2qLFlkUxrTgGWLv9lyyQt4+50bXL9+m729Q+7cvYcXeAwGMYsu4cPC4GiXumxIlxm2ErZGURSURUFVlgz6E0yrsVQFtGxubbC7t0vT1aGf/PRn+OY3v83a2iqrK6vUtSyZtLLASFPUGnm+bdsDhBmjEL9uUzVYStILVKuwjrQ4lgINNTVVU6I0iE1b4g2bVhg7lm11TVoLSuH7Ho7tsFgsAMVymaBtuwOniWJnOp1SV+WPLTNlidelhljaoj/o0+/38QIburiuwaAnGfR11fnYRe4rysece9v3yAtJW1FKMRqNefrpD/IzP/szrK8LLOzu3XskaUIYReLHns6YjMY4tgMt7O7s0YtiylL6ncD3Jds3SairiijwUUqiJR1HehNRaHp4voNlgevIdd42FUHoU5aVbHvrliwXOG1dNxwcHGB3MvG1lQlVkbOcT1kZxHi2JvR9oTlrh/F43EnnJSq2rkqKUlSFRikMMnyzLAvT1Ozcv09dVfR6Mba28Du1YZYJr2i5SMnSvLOCNpRVgeNqnn3mL0jz+0df+yZK+XheBMZiOj2kbuQJCbyQZFFQFA0tFqPREN93cDxNEHgS01NUZGlJlpVMDw6ZzyScOpkLXS4KXeomY7mcUTcFSbJEWRBFkTTAUYDtWHieoqkF4OR1coheb8BgMBS/cZZ3skKo2xbfF2T+UfC4MiI1yvOUxWLWTUKQyWCecXhwQL8niHxLSeg7xgiRrZuCtZ1/GCUbnqYSUmnT1J3X09Dr+RhT0ut5rK4OCEOHtilxbEVRl0KWVOC6Pp7niczBttEWWKrG1g3jUcyg51EUmcQ/xQGe55CkC/zAxfVsHEcRRi7abhmO+og/SLrXIi8pioq6atnfP+Te3W0BTM0X1JVEamysr+N5Dk7Q4vkuo+EQrR2m0wV13ZImOYv5ktlsyXKRMJstqMoG1XqUhUx5LMslDGLyonwwWQ8CyV+t6gJopQAZ9ugPe6SZNDq9Xo/W0FHpoDVKiI2WpiklqsW27E4uKCZ8rT1m84TZLCPNGhaLirwwElnju0SheF+1BcNBH8+zcR2Lfj8k8D1MW/PmG6/zpS/8EZvHj/HMh5/hmWeeYWtri2WSUHWB50oplkmC67rkec4ySciLgt6wR1k3GGOL96gwHO7P2dneI89K+rEcELalCH0H7doiy2oabG3T6/UZjydoS3FweECynDMa9wXK4cjzVlUNs9kU25FJ5Wx2QF7kXQSE/8BDPB5N8P2Q/d0Zy2UiHmnXZnVtBc/z0LamKCRDuq1gPk0oshKvr9G2EKCLokAruUUl8wXKtKyOhtDWONqwmB6QFRllkZOlsvG7euU9JisTsjwliALubd/l9t1bnDp9irxIaeqWO7du43uyrbWUYjqd8aMfvczG2gbz+QLf87l79x6vvvoaDz9yES+08RyXuqyxLZu18Sq9qEfoBULfbRtWV0asrY7Z3btP3sn+MAbbEhr0aDjC9VyMpRhNJkSDPrvzKdp1UcbpqL2iaKjrirXVVfFFOw7Xrl0TP6Aj8qvJMGZlNOJw74B0maCxyJKEPE+Ahpdfe4Hf+t0/QPs5z/7URyhNQtUUFEUum3YDddlSFDVlIfC3LEvJi1T8cW3zAMqklEgV5edCzZR/BXyjLY2tbVxsWk8gGtoyBMagMdRAE4bkVcsgHpPemPL3/urf5X/4f/zXrE7GrJ8+B5aLyiUjuW0U9w5u8bXn/oStk2PKZorSCZF1nOvv3eL73/4B+zuHtDXQWniOjzKaumiY7c+5f3uH29fucvr0GQ52Z9A4XDr3BMmsxWp81iZbXL96g+V8xvr6kIPpbRynpjZg+zENDWVdUNYZo3HMyZObfPzZj1DXJb/727/NKz94mUcffor1lXUKF7Iix3Fl61MUAsBzHQfbUrR1iWkqbKvFUi0lNcqWM6QoSjzHo8xKRr0Br/7wJV743vd4+snHcW0LZVr2Dg9ZXV0jWcgm4LM//4tEQUxdtVhaU1PjhIr3rl+mJqM3BtczWIS8/cYtfvZT/wvee/s6yWLJmdPHsG3xP25ubWFZPrbjYdeyMQuigL3FPq+/9wqj9R7h2KY/8cnrBbdv3yDNEimelIMxFstlRpKUuF5AmudUTYlRAlZ0PRf7z0miLUuLrQHxrDquQ3/YR2vN9v1t+oMBO7u7rK6scv7CSa5fucXuvYJsYeNYfU6fOc3tu++ySHe49PBJoCYKB/zwxdc4v/lBJuEGKJfC1OQqxY5bpvldVrd6KNVw9b13+cyzv0DAiMgbUtQ1oevRZimeo1gUU37jC7+Ft9kj7DnMZns4V27zqfEWj2+d4fj6CnfODWj/1idZ9sZ85T98i5WiR391lWk+ZWd2F2WHfOIv/X1Sd43n/7//b3bffY3Q1lz6wHmm0xm9OMTVHp7j4vsRlm1QVovrSKa9ZSlM09LWhjiKcF0L37eJYgelGhxboveiMMIom7QwHB4syJYVi4MFbVGzNlnh2tX3eONHL4CjefRDz4Dt43g+SpVoy+D7Nqat8XyHXj8i6vsYU2DpliC0MSbHtkHbAmME8XdLOJfBti0cRz8AMZpOmRBFEfP5nPFkhdWVVWEC1EKLFeWCRGZhWkbDAaPBiMj3qeuC+eyAzY0VPA/qesmFS2eZrI7xwpA0b7hxe4f1rRNcvPgQ3/n2d/jCH/0Rv/ALP8dsus9TTz5B3RSk+ZK1tRVaU2O7NstkznPf+jZPP/Ukp06ewrYd6rrhxImTfOyjH2cyHvNbv/lb/No//sfYlsVTTz7BPMmYTae8+/7b7O3dp24LvMClKHOyIicrBJJaNYq8amlbcD2Hpq1RlsH1bVpqtGsR9SIG/QEoi6psyHPhFaTJnL39XZq24JmPPE3T1tStSDqbthF7idbSj2kbpR18P0Jrj53dA2azlLZVjCfrkrKhNdPDfTbWJ1RFSjCIybNULDcYHMciCl3ifsD6xhplVbC7d8DB/oysqrlw6TS2a+G4msnKkEsPXcD1LO7cvUlrqo5n4mJ3nJFa5ZRtiWUHBOGALGu5fXuPPAdLuyRJhue5bGyuMRj2sG3NzvYeRZoShTFtDW2NRNVUkhdd1w3z+YJBf5UgiEHNukF6jrZtsjTn3r1tPC/gc5/7HKPR6AF0S1sKz7NloOu62I5LUVRYllCki7KiLms5h7o0AwDVdgNfBa0yNKrFqBZDg2VJP9zUNQqBdxvLYDs2tiNZ9bYtfJjZdEq/W7yUZcW//w+/wflz54kjyR7OMrHrLBYSuRnFMca02I6N47pEcYxS4LpIxJejyfMMpQxhB7mybZssk5SKO3fvis2oU5oZI6q/0XhMUZb0+n3qqmIwHKIsi7woWCwW/OC7z/Enf/wlnv/+D1gslnzi489y/foNzpw6LWDQxQLTNpRFznAw6N7b3XNhQVlkuJ4o6pRqsR2NtukI4IqqrtjbP6TsGAF108ricZlgWzauI+R6C8N4NODcmVOMIo+2kqjCXtzn9Nlzoo60NUopocublrLMqJuKsm6FDVOK8iDwfDzXZTgcMBoOsSxpjJVSpFnKzs4M2/Fo244rU8lZOxr2eOrRD/zFaH6//K3voS2Z8GhtMxwOumgRSJKCw8M5eV5hjIfr2riejeuC0jXKqghCh7IqqCuRRdvax3OF8lmVNUEY4tg+daXI0hbT+pjWpciERqu67a7jWh1uuyWOekKXLisODw67J7/CtjVbW1tdcyWS0LqWZi8IfGzHpqkrirLAGPFS0cEvmrbBIBKCNEsxBiwtW5qjyeuRXNNS4huWfW033TeGfj/G812KPGeyIjl+liUSadfzsD0PhaYs6gceoqOs0zRL0VrhBy69OJLH5Ygc1nYE6JOlqUhD9FFAucgitHbw/QDLEq+d47j4XkBVNdBluzqugBxs2+4+RwooN9DUlciRl118kjEGW9s0TUVZFmR5SlUVuK5LUzWUpRSitmMzGo+oqxI64navAwIcyXmhZTQaMxgMAJFRV1VN2zTyfLYiJXdsB62Fno1qcVwb13NFBmo7aC2RWWVZd4d7hVKGOPJYX5sALfPZFNex2FhfI08TtCUDj1s3r+N7Lh/60Ad5/MknePSxC/T6IW1b09KSZvkDCTEITbuuFYtFxt7uDN/r0apK/FatIs8LZrMF+/sSvD4aD1ldnYDqaL2WIk1rmka8sNaDXNuUvf1dqqqg14sZjcYdcbxhOp0zm88pOtpkLeHY9GIhONd1LREH3XWcZQmHhzMpoDAPioS8EH+x7QhMLs1Ejl1VFcZqydJCgFeZ+HnyLMP3XE6dPIbvO4xGPXzfwdJQNkKnDcMI27Z59dXXWFlZIQpDDIblYslisWBtfb3L/PS4des24/GYlZVV6qbB9wJ6vR7T6bSDMWi2jm1x6tRJmrYlDEPu3tnG1C3rq+ssF3NcW/KcPVdT1QWTyQjH1WRZQlY0KJCtryvRX2EY4gUeju9z4uQJkjwjzXMsy8LRLovl4sFEuKlr1rvH67ku29v3WFmZUNc1eZFz4tgmVVmxu7NL2zZoy2KxnLFYTtk6ts4LP3qOnZv7PPnhizz8yCXyOqOqKvKiRGwTUFc1WectLMqi8xkKTfnBJqeDHpkuN1Rri7aVpr47luBoP6QUCoNljPCilaJVCmwPVVkEls/BtXs8/fDTXDx7iQ8+8yybZx9GeR54NsZtyMnBr3jzvZc5XO6xtrnOzt4Bxri8/qP3ePvyO+wfHOK7Pk3dygRYWcISMBD4PrbtkKYZ19+/w3JW8tijH2Iy2ODW9W1WJxucOHYKx/a4desuSZJx4vgZqlzT1BZt02JbNlEQgmkE1mQqHMfioYcv8KnP/CQ/evmH/MEf/gZ3dq5z6ewF+r6HqUo04NkuTS0gu7q1aLGx3BBj+SyLBoyF4/jUpWyEtFL4rk3bVPzmr/87fNtiZTKm6M52J5SYiTRN+fjHPsHFSx+gqGqwFK0ytFbBsjjk2s13OX5qA20ZiqzEVjGLw4oTW+cZDSdUZcGt27ewtGxkR6MxZQfyWtZLosGAsqrRxkK38P6bb+Mpxdpkgm3ZeGHE3Z1trt66ybi/QdWC64fYnkRP+Z6DaStcrQkdD8/ysCqbtoSGFt2dm20LbSuUYtUBDG3b5tq1q+zv7zGejHF9i2tXr/MTz36aSxceYm9vl3PnjuO4Dbs722ysb9BUijs39+nFq5w5/gHqqqWkoNE58cjmzXdeZnNjTOiHbN/a4fyph3nozOOo0kZbLrmjKNtSopHqnC+98mdsqxnVpsvmzgL1g7f5hDXmlldSb/Z5NyiptjaJth7ma1//IW+++jYrK2vouuVwWXG1tFn5wBM89fhTvPr5P+Ta+8/hBw1RT6Mo2N27y2g4YT7PyNOatnWwLB9FwGCwLhtVNKaxcZyAKOxhjMQdbW5sSjxeZdDKJe4Nu0xiRZU3UCuqvKQqS9q24tWXXyTNlnzkJ55lc3OT4WgkA2caTNMQeC69KGQ86LO1tUmeJSTLRdfcis/bdXyUEoVR26mVtGVhdZRn25L/P7K8K2XhOi5hJJmkbZeX/UBC2QoxuihLsizFDwLiOGI0GtLv9SjKkp2dHfI856kPPsXGxiYHB4esrW3x1lvv88brl5nOUu7c2+H8hYvYrmR2PvuJZ3n0kUc5PDigqRvub2/z/vvv4zkORZbx7rvv8sxHPoJ2XAwKzw/4wCOPgKWIox63bt3mv/0X/4If/OAFgiDi0sOXePvtt7h27QqWJbLPuq7F/oRN22rqyqKpoW0FHCb3Y7C01J7GdFBKSxP4Af1eXyxOpsXUJVHk4LoWGxsTVlb6aG2oqxy7K/iPnk9LyYChKBOU1VKUOQcHex1INQMa4lhSJl760QsMxz2eeOpRyqbFtDIssW0Lz9V4nmYyGRCHIYNBH0vZvPHaW5w5fYa6rgmCkEcfeYSVlRVMl7G9vX0bpQzDodxrm6boagdRwLluTF0q7t8/YD7LxE5oWZ2aTxSMWluEYY+6NmR5RpKkNG2LoCYMg36EUi1ZuiAMXY4f35JBj1YURYPWLo7jUXfS+sVywXA0IAojXnn1VY4fP05RFCTLJZ4nvBgA1/U4PJxhjKEoxAomg4VOrty2omo6ivLrWuIfP/8dkNAIv8KyLOSnYgGQryOxWo7tdMTjiq985St85Stf4S999rPYWjOfHYoqy1LknTrLcx3quiQIfBloeS5RGABiF6gqkb67rkcUxURhjO8FRFFE1WVba+1QFsIRkcci9Oa8kzeLRcUhWSbs7e3R6/X4yZ/4SZ599tkHkN5f/dVf5V/9q38lKsI4om1MR34Wy5rjSL2ubZuqaojjntgScxlIxLHkCNcdm6coZDEThJKD7XtyL66qCm3LQCfPM4qyYDwes7W1iWNBXpbMZnP8MGA4HJPladf0NthaPYhrFKL7kSJFtvdhEBCFskB0PQ+tHWn485xFknbxrPKerBuJW/V8D8/3eeIDD/3FaH6//r3niaKYIBCoQRB4VLXIBLJU1u++51M1BqixHYXSLWm6JM1S2hYWiwzTSnFg2xrdwRqMafG6DVldSzPkudIcCQznkNlsShh6NE1JWRaA1XkxZatkdZRk13Hp9Xr0+zIRq0ppVizLwnGOAEEedBtc25bgeADfFyBUURQiW0Fw8LYjhUVZCDzjqFCtmxptaTw/kiYMg+vJlKQoUsqqYDyW58ruYC6u66K0NKfSsLqUpUxy1BF0qK2xLEMcR/T6MZ4XYDsSlD0c9lFdSHXbiqf3iFjbthIX4jrieQ3DEG3ZpGkuhOW4x2KxoK7lkGrblqoqyfMcpcW/e397h+l0gWXZHeBDdQHa4jWUEwqayki0Qnfj7fclE62qJIf4zze/2rLo9SKRTdjiUQ38ANNt0JtawDKWZQukqWtqlJKbo+s6QlZshThbliVFIZnAIhEOGU+G5EVKnuX0+30W8zl1VdLv99jb3ZHw+vmMOA4Zj8cy9fJ0B+WSbdtgMCSOJAN3uUwIo5id+7tkWYYxEMURStdMxhMc22WxSJgdzjuZnM3q6gqua9O2AgJYLGYsUxmwVFVFkiTUjciGlFJEcSRxWJ3kpugmiKaVa1Epi2Qp8UDraxvQZWwb03RTz0wkS5Wh3++xujrBsiBJl10T6mAhlOAiL8nSvNtmVUSB5NBZloCUhJCuOHXqBK6j2d/bxfddvvWtb2KURRAEAPT7PR566JIMNRwHrS3G4zFnzp6lLAoBVbg+p0+d6TbPFUEgJPgkSR8UMspSjEYjlFIyFGsqkuUS13Hp9/oPCkILQ2taojBkNB5iupD4w0WCtjSu4+J3YBjX9XA8lxMnT7CxtcXtu3coqlKuudqQZ3nn0xGYktYareUgt7oNbNM09Ho9hv2Y2XTK9HCKaeUGXxQFo9GA23ducO7CafJ2n7/1d/6XlFVOUYuPv64aGc41DXXTUlcS23Dk12y7AdkRTEl1DbB+INOVmw4ybhO1StcFS8EgsVZ0MRAgw4mqbgn8iO9/8zl+8dlP8dv/5j/w4Y98FDuMqYuCqqywXAftOWhl8fXvfJWV9RHLZEbcC3jllR/x/Hdf6Z4jOTfk8UkRYnXTXpGai796d3eP+9s7WEqzsrKOY3sMBkMsS3Hl2ns88+GnUbrmtTdfom0r1jbWQUFZ5NRV1dlKbMoOSFQVMsD7+LM/SV4UfPcr3+bG3Xs8/vgTjEcTFsuE1kAUxWInePDkiJzccRyUFul4XUtx0zYNo+GI559/nq994Qs89sSTWF3Wr2kNju+SLJc8/NDDfPQjH8NxJU5Ma4u6bVA2vP3em7iBw8ramLpOGY2HfOPr32Uy2mJr/RTj0QRLiYz2j//4i1y69FA3sO0Kd0vuabbW3LhxgyeffJSLl87z5luvkpUJk8mEsqpZWVtnb/eQgT+mF/cpS0klkOJCEhJsS6b1ltK0jUC00PJ6SAHZQdJsW94rZUUYRaysrAAwn82YLnbp9XqsjDd45ZXXWVldpT8MuHHzHdbWR5RVQVU3pGnF+fOXMKVLtsiJ+hFGt9y+f5PpfJ9z509ycLBHL4z56Y/+NE0NgR2RFyWtFpmkamoO9u7z6rU3OX7pNKlTk7zxHvbhkod6E+ZOy2K5ZG9vn+MXH+LFG7f5469/i9XBOhvDVZJkidsbMDh5isee/BDJYcYr332eftASx1LczheHDIdDiqImDHrkmeQnu75DEHooLTaFtpVNie9HaFtLTFqRMhr1H5xvrhtQlRX7+1NcL0Ari2yREbgCiblz+xb3tu+iPYcPPvMh/CimrFviOBZqs5EN7XAgnrrNrU2MqWlMRa8fk+YJURwIQ8SSmLW2kRgu13FkE6l4YHc42vpqS7NcLInCiMViQRgED6LimkaIz1prmrqmrCq0pUmSFNf1CcKQfn/ItWvX6fV6nDt3hs2tTdbW1tnd3efty+9hWpE7ivKlYmUyJsuWfOPPvsbDD10ijgXgs0wSlsmC0WjE9773PY4fP8ZkskJ/MKBuWs6cka/teR5pkvFf/Zf/FWfPnuVnfvqn+cf/6B+RFiV+4LF/sE8Y+TStyJLlexEqeVHUVJXYoLTtMJ3OsB2Bjx4V+hi6gYHGdz0CP8D3feazGe++e5mrV66Q50uOHV/HdW18331wjhpjwEg7ppQiLcSWN5vOmc/mxFEPUDJ8rmqiMOLCxYu88MIL1HXD1olTHB4coLXG0haup+n3IyxL0j/atuHalZssDxccO36StfVV4l6M5zo0Tc1sPqUo0g5kaBHHIf0O1KhtjbLlgRpjsb8/5/69XdrWoq7k3mdZFkHoMxoNCCOpk4OoTxTFpGlO09VFtm1TljlpupQoujKjriXb1Xfle7dtR/QGRoYyWZZzcHBIHPc4ffo0r732Ol/60pc4PDjgzJnTeH5AXctrZWlNWVWdZL/ziCIqyaZtaI3EKR5NcI4aWvXghZAfAIzqsuuNeXAvNB0JuWkasjwnWS75p//0n/Irv/IrfOADD5MsE9I0pW5kEG51iS/yfUkN3DYNcRwzGAwoi4wkSWiaprN7Sf2TJGnHeIE0TbtkDfnRcV2BetYVaZriOLI0AkOapszmswfLCNOIZ/fUqZN84xvf4Nd//dcZDIZ84Qt/xIsvvkjd1Jw4eULgpkpqQNd18T2xqSlLPMO9fo+1tbVOdZhJakkrtYTvBQRBIEOgbizeNEJk1lpTVSWD7uypa/HDW9rG831aFJaW5rltW5qmxgKqqiRdLrsFipKzxBKft2PbsvC0uzixLnwwzTJZavjRA7iw4zjSkHeZ4I899Bck6ujbL7xGWTQsFwl10wXBx7G84ZKC+XxJXStsJ6ZpC2zH4PkKowqUqijLjDjuoy1XaMdpQ90ooiCk14spy5qDg0UHO/CoC9m6mVaK7F4ck2YL6qZEW5ooiiVXSjsdjl8ufq01rifafykEDMvlopu02HieZNYtlwu0tuj3Ja9Ka5kCH4Wha20xGA6Iopiki0Bq21YOXUsxGo+wbcGlty1SmOiO4kpLXkhBbVkK1WXp0gVIV02L4/hYlkPbiLcMFGUn6Yt74YMpZd0NGOQir6EzmR9tsJSyqKqmA1KILKQqJcrm/v09wfUHPVqjWC5TqqrF83yRySmLNJWi3fFUh8YXKVBdNeLbsBR1VWLbGtsRAE9ZyrbQYPA8RzKEOx8ayOTItoVca+luSKCl2fY8jyAQ0ITukPPKUlSdJFV3hNOmzUHJFlkp3YHU5AZQ1y1t3Yo/ucv9XVkZ0I8D2qYizxJ2tu9y/dr7/OjF5zFtzbGtDeIoJPB9iRoxUDZLsjzFsixc32exXFKWBUppiqLm3p377O1OOdifc/LEGeJoQGVks3l4MONwOiVJM1pj2Dq2hR8EKA1KK4oiZ75MSJNGirHFAse16fVC6rbE9x38QMh/ZdHQNoq6hqqqxZfWiMc88EORgbctWZZRViX9Xo8gDCR/2XHQto3jOUwmY1zfxbYdev0Btu2Sphlp1sGl2hbXcwn8gM2NY4RBiDKKIsuIIh/X0axOhrSmRFktxkj+bRj18X0ZpriOw927d4nCCGXJcCiKI/EMd1vCvMjIsgzbtnEcF21LXMxR3Ivve/QHPSxLMZ0eYAyky4LNjS082yVdLuj3eliqpShT0nTBufOniSKfpinJy4z5MpctiW0TBgFe4BOEAf3RgLMXLnBv+x7z5RLP96mqiiwt8H2PPM9o6prRcIjbRR/cu3uXXi/uBlhw9uwZ9nbuMz08pKpKlssFh4f7KKthZ+8e7199m/4w4K9+7pdoqJgtDiWarCusirykLEUVQ+f1PZqYyw1LfqwriZ46GsxhoOniBI4a26MfUdBqhduANkZeN9uisTRKe3i55rVvvcgvf/IXeeTCo2zf2ubcU8+ibA/ja3IySiul1Rmvvvsit+9fpzWGy5ff47nv/pC3Xr+Ob/soZBjStka8yh2nwRi6TYkQb5VR2AxZGR1j+84+b776Nr1oQD8eotEEXkQvGuHomHwJW2sXme7PSZdLYr+PZ/tURSmSL61oTInlNNRktDrlocdO8XO//EmKvZTf/vV/w6svvcDWxhqrXdZiVVVUtUJpH6Nc6tbBciIsI3FYURhRZDlx6PHKSy/wm//2f2B1Y5Uzp09iWxrP8YTyP/D5+Cc+zqc++RmU5YGlabHI6xzLg4PFNstin63jK6T5IZ4X8qPvv4Pn9Ll07jHu3dljMVsy6PW5evUqjz3+KKurq1RdxrOhxoQWTQtl0TDbneG2GlfZnD91mrrI+dMv/ylnzp/l5t1bDMd91kcnyPLiATRvNtvH8xSWatCAoxSO8vB0iKsDSiWeXyHeCPFXaylA8iLvIjQM6+vreL7Lcr7Etjymh0viKGZzY40in7O/d5f1tU0sHNJFzZkTjxL76xRlTX8yZJrtsCx3SMsdHn/sInmasTU5ySc++BloPRxCTAnasql1Q1S3tE3Gd1/7JuZsRGslhK+9x+N/fJlPnXkMN214dVDzUjsn+NhjXJ7m/OmfvILfDInxyJOUUjncdQY88zN/mf5whbe/+w3qe29j+3Ivb9ua1ZUVwiBiuUiZTQUomOUlURQT9wYURcVyuaCpFbQey3kh33s8ZHN9i8PDGbb2iMIBvWhMljaEQY846kNjkScFjnbY273Pe++8hXYVx09ucO78GfHmaQulGgZxwMbaKr0wYDGbki7nqLZl0IuoypIqL0mTDFs7ONrF7vzJVnduWljoP+cDPqpfQCLxZoczvvDFP6auG954803OnDmLHwRyf7VtocB3tPeqrkjSOaiaJM3w/JCdnV0ef+IJ/CAkTYXM+vLLbzKdpoBDYxyKWrycnh/QtoYTx0/w3HPf5+3Ll3nqySdZX1vlxrUbjAYDmrLizMVLeH5AkuYcO3GCRx9/gqYxaO3wG7/xG5w7d4H/1d//+xzbOs4HP/QM33/+OV597WXOnD1FVQkMERSWsmkbi7IwlIVsfcFmvpjRtg1hKMPaByoZSyTqFop0ucSYliDwiDwbW5d86INPsFwecOrUcbQW76S8n2Qw1nSww7ZtsF2JtXRdibkrigLHkVrO9WzCyOfRxz7A2XOnuHvvNtdvXGdjbZXVlTFNVeDamvl0D6VaRoMByWLOwd4Bx46dIA5jHM8n8ENu3bqFpS3GwyHz+ZReHLC2NsFxLJRqcRxFUxVUjQXGQVsBjh2hLY/5TBI5xM6R43seg2GfvOPa1FVDURTCnMkSTCt1hKIijjyOH98gCGzmsz127m/TVJrBUPy/ypK/P82SDpiasLe7i+/5vPXmO/zqr/4q3/n2t9jY3JQYH23TtAYsiyzNZJDUimeYbvN3VH8fcTlQoLr63OrAWW0r0VkKUVdqrR8MJKwH9h9RpXmuy+f/4PN86INP8yt/7a/RVDXJYo4C6jKnLDLiKMS1NY7W0EVfaaUIA5+miwG1lCVcACX1r63F5lSWNYt5AkZx8+ZtyqKiKEpG4yGD/uBBbKTWcq9OkyVFWXSxfjIobhvwg4C33rrMm2++xS9+9rOsrq3z1NNPs3X8OFVZ8dz3n2M2nxHFPfb3DqhrqcfzrEApkXz3+0PqLh6prhqJDewgsbKoU5SFxIJqS+P7gXwPneq13+uR5TmHh4doJfVEGEUYI4sRSyFwYGXA1LRtA8rgeC5tIx5xhShLjyCajutgQKTnnaKtNYYszZnNZqLmszWu5xLHMW37/+Puv589O+/7TvB1npPTN93vzfd2bnSjuwE0ACYwiEkSKVOiZIWRZI3COO3MVq1nt7ylna2dtb2e8XjG3lrHsqZmHCTLSpREMYsZIEGCyBndQOd4b9/4TSeH5+wPz+lL7/4JRBWKXSz0jSc8n8/7/X69JedOnfzRGH6/9p0XiaKMpj1w7o/2GY3GTCeR+v8bE8dxqOqUhhRdb/BDVQ8Rhl0sM8R1uuztTZC1sgb3+yH9fkCSRmS5GkJ0YaJmPFNdULKiN/A4dGQZ2aRKxdRN8rxkZ2fvIL8axTFhoHpXx+MRtm0zm83Y2dkmSeIWy622qkWRM5mqXrAsT8mylDiJqaoSyzLxfBfX85RCDK3CqbZQnufhOA7dbldtTtqHsVKTVHYnLzI1KFgmeVGAptG0Rd5lqXKAnheg62Y77LWE5VJdQJ1uSF0rdL/QdfUAyFJGo33qtiS7LEtm0xmygfF4Ao1GnpdIqdSaoqzauhz1r6bpGKaNpgmyvGx7ZMEPAo4ePYZlq3opNUx4iFatrdtesAZJkaetYqYs2J7rtMRadYDVNPXnvMhBaxTMyfcxWjLteDxia3uHuqoOLMCyUfUfDepm1w2BaRk0lK113m6zTQ2gHrZ1rXjYhqHRyBxNq/Ecg52tDV556UVef+kFqqrg/U+8l7NnHuTQ+lq7wMhbQqRkb2+PqhFomk2e1xRFzdbWLlGUoKEszbdv36KuK2zbYGFhiGkKaq2ilg1JkhIEAUGoFO9ZNMP1HXzf4/adO9zd3KQBXKuDLkwWl+ZZX19BNzWieILnuUDD3u6YO3c2mc0yDN05WDLoulpMFIXaOKquOTANBRKzLBPTNOh0QypZU9WK1BvFkepS1nUF7NHVzxBUvgdNoy7Ui2o6njKbTpBNxYOnT3L69AnyPEY3wLYM0iSi1+th2j5loajLhqGyP2EYsry0rMiZmiCOI3W/NA3ziwukqeqLVA/MjKpWg3rYCen2eu3iqcNotE9VSg6tHkFDYBsGvW5InsUYBgSBy8mTRzl27DBpnmAYGoapMx4laC30JwgDvMDHC3zWjxwhShPubmz88PtOMqRscGybPFMHhzAI8DyXu3fvoDXgOupeD3yfNE24ef0aaZJQVgVxNEUXDXWT8/VvfImXX36NsOdz6uwxptGIRquppFJ4y1JdH+pt35KcUUq3Opq2+1pN2b4UufWHm2tVeaO2wrTD7/0DQW2AU98nGmukhrL96rXB7sXbPNBb41d+6ud546U3+NSv/wZSWOimQDd18jpHCBhH+3z+859Dk4LP/NGfcvPKLbJZiaU5FHlJ0yjCp0Ac1EsZuhrMacDQLZAaUZTSD1fwXR9dGMSziPH+HteuXGa0v8fHPvYxomnMbJKwtnKMXmeBjtfn0sVLjHZiTM0h8DqAjoaOYQiKqiDJZxg22IFBIwoeO/sQH/roe8nLKf/7//bvuHvvKidOHKbXD7EMnTiKqcsSx3IpUnUYEJp2AMDK4gn/67/5l8i64GMf+THKPG+XSBWnHzzDz/38X+Ghh861SpNJowlqTSJFgWbV3N68zPLaHJKChortjSmvPn+NT3/q5wncHmvL61RlzQ+e+QErKyscO3qUvFDZb8NUAME8TfGdgOtXbnD0yAm2d3a5evU6g2GXK5fexrF0fNskn0557MHTGLWFYwh0JEk8ZjLZZmPzOrarUTe5UoaEoGqgkCW1aCiriqpdjmqaOrhLKTFNgyxNFDSpKnBsC9t0Obx+lCzJ2bq3iWHoTKf7LC3OkyYlVy7d4PzD78V3hkSTCjf0mZU7+D2Dja13OPXAIRzTQKsEH378ExSZhi4dTM1EQ6h+5qbA1OHJL/0ZuwslQy3n6DTn5P/n60RPvoJ86xbXzy9zW9QcfugxZBXyJ9/4PkXQo1tZZPdSyonG96cTznz4o8wtLfPa577E3jsv0OvqCDFHmtQIDHZ31CESGqbRiLJKMB3wQxPZZOyPd2hqA1kZzKaZgiVOU3yvQxCE7GxvU1cNlumxvzejzNWh7tb1m0xHEcO5IXUp2dvbYX+8y3vf9zimDU8++S0eeeQh+r0OnmOysrTE/NyA0HOoiozZeMzmxl1OPfAAge9TZAV1KSnzGq1RNYaWYWLqrboiBI7ttFEX1fUsGwmt8vLSi6/QNPALv/CL/NEf/RGf/ORPkWapcmUIQVkWCKHhekrFTvMZaRaTFyUbG9t89+kfsLW1SxB0WD90lFu3Nnjxpdeoax1NMymlwLA9dF3VnJRFybGjh/nYRz/KbDLhX/yzf0aZ5UwnEwLP58ihIyRVTV0rtfvhR86rBbDQuXv3Lt/97tP89m//Nru7e4DGhQsXkE3BQ+fO8Lu/+x/Y3t7i2LHj0Ch3UpZVRLOcslTKbF1JKlkwGPTbhbhy6jUNeK5yjuVZgutY+J5DliWM9jf55Cc+zDPPPM2DD55kYWGgsp2eS93CmupaKZJKaVTXTVFUCvzo+KRphhDq/Dnoz3Hs+AlVbdhIzp57iGg24htf/xoPPXSOpYUFRns7CCGRVUHge/zuv//3HD92guNHj7F1b4soyRjODdANxY8pioyV5QXqqmB9bQXXNYmiKXmWqv8GH124+F6HucESnU6/PfMWpGlKFEWsri7T6XSIkwQNQZakqtKxzLFtE01IpMwxjIYgsFldXeDIoVV8z2Zvd5fRfsH+/gRd13E9B9kUGKZOLZUdV9d19vfGbG3t8IUvfIGnv/tdTNPi8cfe1VKGS+IkYTKdHgBhha5ieSpTrZa99wUj2sYPwzAQuuIUSCnbYU4Nxpap2iqqqoaGNotaoKGRJAl/+ZWv8Fu/9ZsURUFVFGSJIjrPJhPCwMdvoZ1xPKOuSrRGtu0UgiSOKCp1XtfQSLOcIi+RdcPm5jZJqtykG5tb7O7tM51GlEXBwvw8QgiiKFJRR13VSJZVReD7eL53oDBnWUlZ1XzpK1/hN37jN1XdZpaS5QWu6zG/sMDS0jJLyyvkecHtW3dYWlrGdT3+/LOf5cKFtxiNlOpu2w4aKupX18pNBsqZliaqW1dKeVAzdV9Rt637LtNKKcF5drDw8X2PqiqJZ1McyzoQXzShYTs2kvuNK8pNqmkCXagubLNtxYkTdZaTsqEsK7Z3tsnzTIFadVWh6vs+SZrwyIM/Irbnr33nuTabqxQWQ9eIYlUzU1cNGurArTYEFQ0VpqkGoqIo2N8fE8c5s0lCr9dnOByS5zlpmjCZqOyAsheW6LpFWSirqOPahKGLZelkeUTTgGValFWlukortVkqy5IoVnbP5eVFDMNQ1k/TwnFser0+lqW2PGja/59d0kJKSdZmPmfRDE0TpGna2mtV9q3IlYUyCEM0IRhPxkp1sj2VQWt7BEE9bNVFqBTnBrBMdSHneYFtO6q7uFTdupPJtH15CTzfJY5j4iRuN3slDcqmMJ1OiaKIKJqRJAq6MBlP2iFcdRzblkUSx0ipVFJVadRgGBbT6UwpzY0iJZZtcN+01SChfi4etu3gtvlh07KU0txaw8MgIAw6OK5LkiQ0qOxRVakFQ5plSKko24au1Ic4idVmMsuYzabqAFq0VmZNU7j2ukYXSm2ybYWQNy2bPCupylo5BrIMDQ2J2tYKHRzXZtDrcm9zkyRJOP/oo3z0ox+l0+mQJAloYLW1PZZpsbKyQrfbJS8LRFthkmXZgVpSVhU72zsYbS76xIkTdLs9PM+jbNRiQxMCzwuQtbK/6LpO4AeMxiPu3r1Dt9uh2+soEnReYFiCLE/Y3rnXKsAhaZqytz+mLCU0GmmakxcprqecDI1s8P1ADR9Ap9NRLw+hEQRKeZV1DZogDEMM04B28980Daah1HV5oBqX2KaF7/tqU1sqC7/n2Dz44Ck0rWFvb4eXX3qBfr93oOIL3UZDYzDoU8tawRqk6mtWtnFlITZby9csirBtm62tbUb7Y2rZ4Lm+utdsW9lRG8m9e5tcvnyZuf4Qx3LphAFlkWGZOv1uhzxTWcfFpUWgYTTeZ29/j9u3btGgssyu6+EHAaZpYpgWa+tr3N3YUDafpmEWzWgAXVMuDdMwmV8YQptV2tjYoNsJ0XXBaDRiaWmJvb09ZtOJIr2XqrLAcWymszHf/e6T1GnDL/3ap0BTufQsTxGGsvwr9VhlhJr2oCUO7F4AbR5TU44QTVOUTA0N01LXfNP2LnN/+G3/LIWGrSLgNECuayqbjuD6q+/wD/8f/4CN67d49rkXeOyDH6KsNWpZIqlwbQdNb/j3v/dv2dnd4pVXXmlzXO5BDZzWdqTfz/fatk1ZlGoj36h+ctlmghzHoRsMKYuSbreLLjQmkwlFUbC5ucnm5iYrq6uUZcXa+joAu3tb9Ac+Z8+eJYpn3Lh5TblcTEEp1eHL9Zz2ek1opEQv1PXy8EOPsH50ne9/71m++CdfZGNnh7W1o8zNqU5dIVS9nW1b0Ehm0xH9fpfrVy/z1Ne+wnve9z6lvpUVnutx/NhxfuqTP4XXsairirIA11GglKqusBydqs7YG23heAaVLAg6Prdv3uPk0YdJkoQyr/A9dVAp8pyTJ0+QZimSmrATogm1ALEdh7cvXCJNMo4cOsqg38P3bK5ee5sbt67yvve9m9F4n6WlJaazGVQOlu0AgqvXrnHnzm0WlxYYj0fUtcQyVd+pQHU2S6Hef+o9pdxG9w/1QLvAU7wA27IwDQXx8zwfwzSYTCbcvHUVoaul4MmTJ3Ecn0YazA0WSfIUxze4ceMKnY5Fv99lc2ODk4dPY9o+XW9AWVZoUsNol8GaIXn+61+nqjNY89HymOuvvAZfeZlqd0ZZVGwcG7D4+FmMuT7Pv/gaF27cAeEQlibVrCCNcowjyzz0vvfz6muvc/H7PyDUC8o8Js30NgJS4Xk2pilIkhjHsSkr9f0uLS3ieC4NDbqwqErJaDRuF8TqbDIe7x04lybjCffubdEJ+0ynE7IsoxN2QMK1q9dI05ggcPn4x3+M0w+eZGl5me8/8wxnzz7EocOHcGwXKSWu69Lv9iiLkq2tLcqyZH19XcVthBoARuOxAvwYyp6qoWGaJr7vk6Zpu2xXg4PWDg2u43Ph4kU2Nze5t7XFmTMPquf7fYW47Vm/70hrUGejqgINnfnhEpubm+zu7hJFMa+88gpCmJSlVLUxwkDT2xaOPMNzbZLZhGNHD3Pi2BEs02B3Z5u/+3/9u/zBf/pPrKyssDuZMhj0OX/+UfwwoKpUFOsf/sN/yH/xS79Ev9uj2+2wtXmPl195GdPUkU3N0pKiDN+9c4djx49jmjZ1DUWpAJqGYaNpOp7v4XqeyqS2dS7q3GaoztkWCtg0kiiKsNqF+Esvvcgj5x/GcazWLp0fDLzKtnr/6aoq54qyJE0yFheXCcNOu7jVWF9bJ8tzojhG13Vsy2o7WG3iOOHihQscOnQIKUvmF+Z46aUXqeuac+ceYW93RLc3h25YeL5Pt9sBGsLAJ88T1g+tIYQidwe+i2xqNBocf4BlqD5q1VooWJhfotPpMh6P0XXB3NwcW1ub3Lp1k93dPXTDZH9/n5s3bxGGIZ7nURQ5jmMxGPSZ6/fRqFW7R69PEpdMJyPiJGLQ7+D6NmkS43ouZ86cZTqZEUcJs1nCofV1PvzhH+MrX/lLzj38MGHYoawqsjxnPFH3idA0HNfBtZ1WmFBDrWzbMoSmbNJq+FXsBzUwt0Nyra6bWkqKXJ3DZWv1bRrJf/yP/5Ejhw9z/vwjAOzt7mDogul0wnQ6YW5uDto5QNcNup0OQRsp04QavJV1WkFN7+dv0zTF9TzSNOPevS2iKFKOIM9TzJgsYzKdMJvNmE4nFHmBbNR9q1yJGl5bhakLk2ee+T6GYeD7njoHWZbKEQuNsqVQ53lOkqZ0O5028qDOjgCXL1/izbfe4ubNm0RRhOM6aJrqbgZI04QkSdHaKJouFNRLOSiFUmDbWFeWJdzbuKPEN1T/sGwaRXRuwGufjQ2qZjFNU2SthDzPdVEIdYnjONSVyvOqtpfWrVnVZFkObQ2oaVnQOnCbpuGhUz8ituc/+/JTSpY3TBYW5lurjY6uG+iGhdZuyjoDieMKBf5BEE0L7t4ek8w0qkrHc5Xa2+nbIHKapgJNDcq2YyCl6tO1TAPTFMgmp6ynmJak03PQNZc4TsizQoXQNWXTU+qhsiQPBoO2P0sd0qJY5R8DP1DbEVvlP+pagYlMQ0FPQGXxhFBgF9MyiZP4wG6qBkgDs81XyRaLnucZdVuyroYFpc5JqcL8++MJo/0x01nMNIpx7QBdqCzLzs4u4/GEppH0+2q4qEqVOfY8j263i+s61FLlisJOqIi2TYPrKCiN2goqpde2HHw/wHYUZdswLKSEKFKkZt8PaBplr0XTKMuK2WxGGHjYlqPgNlWFYagNvq5rLXTIwLZMhsM5XNchzRLqWuWcfd9TsC/UzWIYBp7ntV93zfb2NpPxhCzN2jwHRPEMz3NJs4Q0S1THa6+LpoFh6lR1gZQ1SapsSFKqHr5ev8PcXJ88j0mzGceOHUIXDZ5rsbgw5MEHT7GwMCTLUnb3dlWGt9026rr6upI05d69Le5tZdy4vsFknCIbHctyAAXRCAKfIHBZXh4SdhxsB+oqxnI96koSzSK2t7eUVZ2G9fV1ylJlBf0gwLQser0Bod/FMHTM9nsS9ysNSgVwEJoFGORZpeqiNEmn42OaFk0DVaXqBQzDbDPegrouAfWQipOYvFBZW6PdipdFa7WOYmWpSTLG4/HBQsbWTdIkVtj/TsD62hJVlRFFExpZtoR25S6QssEyfXRDZTOVOthgWiZW2ymrC53d3R1owHFcojRhZ3ubPC8py/qgA3Bvf9T+fVXoXpYlq6urzA3mkWXDdDphtL9DN/TIsxjfszh9+gSLSwv0+z12dnfY2NikLCt8t8tcW6nm+C6D4ZDjD5xkPJ0xiWYtsVtlwhqpBrkiz1heWqIscoQQ3Llzm16vi9Ei/xcWFxCaxtWrV0DW+J7HbDqmrDI83+Lb3/4ad29s8eG/8hgf+NB7maVjpFYhDO2gN1gJNfdrjNSftfbZdP8gIA/6DNVLQj131FRr2eoFwg+PZgfP4aIpcTVFP69rDc10EY3BvSsb/J1f+Vu89do7eMGAj//Mz6mXvl6pyjbdoCwqXnvlLf7P/6ff5q3XrrB1Z49+OMDEwGw0dNmgGdaBtc7Q1QHa0BWUx9BNDN1EaCZ12eDYPlqjITSlZAhN4roGliUQOtzbvMv3v/c0URSxsrRKkRUks4y57jKe3SOaZBxaO040y7hzawsNE9N0MA2XptGoqwbbcqn0nLSeUWopi6tzfOzHP8hD7zrNbLrP1//yC9y89DaOBfNdH98SpFWJ0BpcW4e64A9+79+xsrLE0vwQrYGTJ47zC7/wizz+rndjWBaapjLoUgqqGqWokpNVE15943lWD83RUCI0pYTkM4vHzr2fwO9RZKq5YH93l36vpxTXRvVs1o3qK9aAdGufKq9YXl7jzs4WuAZO3+PO9k0ePHUEWcQ4ZcmphSXcqqEoGl5+8XmuXnqbK5fe5tXXX+bS1YtIrWCwNCCpYjb37lFoFZVe49h2Wx/SIJsaz3eoKnWfaTQHS2mzvQ/rsmnp+uqd0ut2lDKlmywtranfLRYapiKVk3L59mvYrmB1dZ6dzU0eOHqSM8cewdJCmkog2jiQMKGsE1575wWuyi30VZeq2Mf4g2/gfeYHPPT2hOlyj+0nTiJ/5eOYRsA3/uIprrw0Yr6/SODb1LIh13vo3TXe+6lPE+9u84NvfoYTXQ3XqKCpsFwfxzUwDYnt6kDF8uqQvJxRywzdBITWKiMWstbZ3tonzyosw8W2HXTdaEGMXWhUNYmUGvEsoa4qHNNEk/DCs8+xceM6a0fWefzx83R7Hqtri6yvrbIwP8/nPvsXzCYTzj54hjSOuHL5EtFsQifwWVtdJo1jbt28SRiGrK2uI1B57SxPiGcx1Cpq5Ni2AsIZBkWpqq0MQy3OGxrqQjIeT1hcWiJNM849/HCr+ipIFhrq3NHaTdM8ag/CJlkuscyQhcVViqLmwsVLRLHq5WwaHaGb6Kat/m5VUFU5uqbeq2uryxiGYGF+nueff466qhgMBiqj6no8/q530+l00dvBRtd13vfe97K2toZpGESzGZoGYRAgRMPdu3cRQnDmzBnyrOB73/8B0SxhZXkVx1Z8CLXvkwe0W1r+h23b6EJlm+u6UnwZA6aTfSbTfY4eWeLNN17EtASPPHwO0zbVwlEIBYUzTIqibH9GChQnK7X4Mg2XutJwnBDf7zI3WADNQAgL3+8wmyUIw0JoOUePHOHY0aNYlsULzz3L3LCPRsPbFy9y7uy5g3dBNIuoG4jjGboOjmNimArCtLKyiOs6ZHlCEketw0cgtB5C2MSzjM3Nbe7e2UToOuuHDvHudz9OpxNy7foVLl68wJ07d8jiBM/zeOON11hYmKOsUoLAwXV15oddVlcW6PU8ZF1QlxmWbTAYrGLaBpPJiK2dDbq9QHW3C429VqlX50mbOIpJo5jJZMpsOuPIsWOMxhO2tndI0wzTNNpz5LTNgTrUlVqaGoahLP2tKghQ3q8Xat9t963IZVnRFpW0v99atWQYOouLizzadrNPJxMmo332d/e5eeMGa2urhIHfVoIVzPV7KtrYutFkXZMmiYKImSp2WVUS07SoakmWluztjdjdHRHHCaKlf7uOSdM0pKnqh1YLEXXuEi306b5zK4oiLr59mddef50Pf/jD+EHAcDh3/1WuhsW6om5qilJFpGxTXc+GYbK+vs6pBx7g0cce4+Hz51lYmGdnZwfP99F1nZs3bmK1g3TTwGAwBy3QVC1/Wkimprp867pmf3+PThBQS7W0dh2bTqgWvEk8ww+Clg3RWjaFjmM7iDZuqQu1mMizHKHrjMZjinZu0DSDKI7pdkKG83NKfDB0wlBZnmfTGY+eO/ujMfx+9TsvUJYSoavh0jQFjmNTy5okyUniFNAYLBh0Oh2CMCRLS2aTkio3MM1QBfYLlUUxrYZa5iA1lpYWyIoU17EIQoe6VioulFi2zvLyHH7gkhcReQpZpmBHNEo9ES144L5qCA39fo8g8DENVbOUFwW2ZSvwgO1QtkCr+/VFRV5Q1QqDbxiqFBsailwVOouWKuv7PuPxiP39vVY9rZAHhc/q4XHfojObRRRlRS1BEwa1hDTN2dsdsbu7TxwnB5taP/Apqxwpa8qqxGgD+77nY5g6YRjiuE770pHKmuAoa0SeF+jCwPc7iloX+ri+g5QN48mU2SymQW2o8qI4eJk2jcr0GqbBeH+fLE3Z3d1jNpvQ7fgMBj10XVMqrGUp5H1b0i2bCtuxaBp1TaA1VFWpfuatwl1VSlEtihzZKpl5nqEbgjAI6M/1cByLolTVT51OSBAqgrDjeeztjYmTGNM2qesCz7eoq5yvfe0L3H7nTYZL85w8eQxD15GyRe232WJd6Liui+U4WLaNbTvYjkeDxng6Y3dvn/FIovhLOkVRouuCslAdsNDQ6fj0ej62rSPrnLouSGJlJ8nT9KBaYm5ugOc65G2NTpblxFGKY7s0sqLT9SnLnPmFeebnh5SlZDyeoWkGNDrj0ayFk1j0eiGmrVwUrusdwHugoSwL4jgiyxIMU1cE7jRGE/cXIRV7e/tURQWNIM9KkighjlVFkdU+oJqqQGgNw7ku64eWGQ57FEVKkszI84yTJ08Cgrt3t0iTgrm5eaLZ7If5Fikp8kLVnLkuQgilqM7PUxUVe6MRoOF5PmHQpd+fYzSe0kh49bXXuXXzFmvr69i2Q54XIBtm4zHTyT6DfoDWFNRVzvHjhzh27Ciep3Jt+/tj9kcT6kqj3+szmU5wPJew1+XI8eN0ej2uXr9Ot9dnOp2xvLxCNFWHClmrrPH9Te1kMsZqIXJpkjAczrGwsMDG3Tsqt2SaxNGMosjodDx29+/xlS9+hVOPLPO3/+u/TiNK8iqmERL0hrpu1NCr0ZJLW0J8+4KXjUS2WTWjrSah+SHkg0bl+mzLQuj6f/Y37x8RQGoVjQam5VJLDZlIAs0lKCw++dFP8T/9/f+R+YVFTpw5S91IhCjV36vBcX3+4f/rn3D+kffw3/zXf4crV27yzPefIU8LPE+9YNEtRcRtwXmuY1OWxYEV07E80qTAdQI8L0QTEk2ozku0RhFG2287DAJs2+T6jes8/fST3Lh5ldMPnOHQ6nH2dkakScn6yiHiWY4pPBaGq1y6eJ3ZKGUQLuDoHYq4Rgs0dMuglBVFlWFZgrDjcO7hE/zYh97HWxde5k//8LNcvfYqZ88eozM/IElH+K7Bm6+/xEs/+AEfev8HKPOSj3z4w/z0X/lpxR4VAk0XiEa5TZpG5QnzMkezSm5uvI3l1BgWuHYA0uR733mOYecIoTuHoWusrixQ1zkXL7zFiRMn0YVBlquYi9A1qjrHME32rm/w8COPYtoGVujw8oWX2J9skmV7rA5Drl54g3OHj+BkJb5hshGV/LN//q/43g+e5+btTQ4dOYHUBNdu3OL1N19nfmmBQ0fWmSVjbm/cIpqOWVyaw7IEV69f5vXXX+HQoXV1nhEanuvRyJYnUCtooGyUUwmU5dAwLFwvpKwawrDXxnVqqjphlGzg9wwOra0y2hrxxKMf4szh89SlTlNpmKaOpms0RkmjV8yqfZ699H1mR2xmXsH8C1d571evsX/5FjcHDtd+6T1Yf+0T5AvLfPHPv8pov+LkyXdjTHO4NyFfGHDb9nn8Z3+a9wdLfOdzf8CcuUszX1OlMV3NQnRmJPkmQQi1nKGJjLKacv6xc2TZjLDTZ3NzxHRSUhU2t27cIIlnBH6HMAhxbAffd5mb69HpuJiW0S59DVVvgyRwbepKAXMWV1Y4+cBxaplz6PAKs9mIqqwwdYNf/qVf5fTJB/jTP/sLxqMRoR8wHu0z2t/j7NkHEZrGdDZhMp7QAIuLy2xsbBBNZ5i6oRoOhEA31PNVHajVIbM5eHaoGjPX9bhz9w6//uu/QTSLVNZXqq5PpXALsjxTwKF2wV/XOlVlEEcVRSExLUedmYSqSclzFY/R9QZNq9Cakl7ooYuan/rkx3EsgzxP+MM/+gNqWfNf/uZvYNkOe+MxD547x9kzZzBNFdf41je/yeLCvFLd2o7h2WRCnqWcOnWSThBCo+G6HhpKwTz/6KNcvXqVz33uc5x68AF0HYoywbTVIk3TVJTKaocF2ahua9s28ByT0WiLvd1Njh1bRxcFnY7L4aOHWFxeUopuXlBUNYZlMxpPyIoS3bTIS9UyobULSyHUAlzWip9i2TZXr99gZ3cXPwhxfZ933rnE8lLIaDRG102WV1ZZWFjk137t1/hbf+tvcuHCBdbX1gCN+flF5fJzDcoyZWlxyGCuh20bzA16mKZBVZVUZUWWZmiajmnazGJBHGXqa80Kur0ejm2zvLzIvXsbzA0HDAY9VleX0QRMJ1Ns0+btV16itzBgNNphOOyyvDTHI488iGVqzKYjPNdSwkpZUDWwuDQkCBXN2rIM5V4sawzdVP3HjUYY+HiuQ5FX1GXNk089xaFDR3Bcj5u3b9Pt9iirCtH2v9qOjZQNnqeqFqVUi2713lOZ64Pl7n13U5tzd2yXoijU8FWWNDRMx2M2NzZYXFzAMtUiZWd7G1nXXL1yhbquWV5aIS8KxpMxjuNiGCZpluE6Dg1KaFDAKNmCHBu+8Y1vceTwMWzbJUlyojhl1t4Lip5d4zrq65dSYugGrue2CxgF1RJCMJtOaYCLFy+CEJx/9DyWZTFcGCKbmjRLGY33MS0T3RDKwSlrDMtg0OmpZalQTrA0S6lr1Tu9vr7GiRMn8UOfOI4wTJ3hcMgPnvk+f/RHf8Rzzz2PEDpzc0NkrdoyAKIoIk3TAzdtnuTUdcNkPMF1bOwWKNtIVQUVhF0qKZHoNAiolePk/rlEtsN9LVXDQpYXeH6oZqaqYn7YbyOeynV4/+e1s7vLex79Een5/dI3n6FpMf22rTpmNU2R2PK8AM1Qloo5FXaXEqaTGdEso2l0aBSivWlq4mRCVaeMx/v4bsjy8pLK2mVZ+/CHPFM2CCklw2GPTsdHypLZ9IfWQvVbVC+I+eE8lmWhCQ4GhPtW2zTNlJWoQV0QeU5dqQ2VaZrQWrMBDN3A9xUkJ2pBV/epikIYrK+v0TSqWFsIgWlabf+s2nLdv9GLokDTBLVUh17UWVd9nEZTnvrWAmnbympYtUO2eplVBzZhKSt1E43GhGFA1T5sTEPR6sqipKxUjjNNf6hCR1HEaDShLEosyyYMOwdDFihVUddVSF3QtHRmQVmpyiL1tdkkScIsiojjBNO0WgS7wDQM8rw4+J7vb8lM0/jhob99+NmWQ926BRYXFuj1ewS+BwpwC9BWMCnFKS/UwsI0TTQ0kjjh4oWLXLp4gfOPPcoHPvIR5ocDwiBA1wW7O9uYpkm328XQDcqqxA8CPM9DF6K1Akt2dnbZ398jjhPKUvXrqWvaVA9sXXXgKpu0g+c50DSMxyN2dnaYJSW9Xo/xeEyaZnS6HRYWFtVDqJFMJ1N0w6Tf7zGZTKmLQoERTGWFybJU/U4bCQjquqEs6wNS7txcH9tRNmch1AFFtJS9OEmIohlhJ+TokcMHYAnTshRVuO1DNkxl4y8LVedl2zZLi4tIWVPkOXabve20/+q6gpgNh3PIpiGOIpWJyQrCMARNVzYYVEbVskxVjeTY+L5PkeeYlkVRtD26uuqkS1o8//1D1nQWsbW9hdF+/u0tVb0hNIGu6fi+R78XUrW5pePHjiKEYDqdUhQFUZywt7+PpqnDei0lnu/T6fVZO3yIe1tbxK0Fvawq5ofzbG5s0OmETGdT+oM+aZJy+PAhbt26pfD9lklZFKwsr9A0DRt376KhMZtM2NrabBdEDd/4xtfY2tzlt/7mr3Lo8DrTaEySJSrrLlSn4v1rXvWMazRtRkfW/5n1q7U/N42EVgFuHw8YLbndNNSL5Ieab3svUauqn7KmkRqO7fHWmxf5+Ic+zqHlQ/zMp36Gk48+hoYCiBRVimkrsF5RSv7Fv/jX/MIv/iK1rHnXux6nLDNefvlFNjbusrgwj+MH6sVsCLUdThQDQGgaQlN9h7JucF1PcQq0BkGb9de09s9qWLdbGrMfhkynU+7du0c0y1haXOb27dscOrxOVZe8fekipx88RdDx2B/vsrW9iW5oqm/c1CmFcn7QNFiGqYi6ElzHRVYaH//Ij3P2oVN8/3vP8rWvfoNSszhz5gyGpvGZP/ljTMPg6OEj/PzP/zxPvO8J9WyVNa7nq+dyXWAaBrXU0IRBWdck+YS3L73BqQdPkKYxhmHy2qtvEgQhJ44+xOadbSzLxHUtLr51gYcfehi9fRbrhqmyta6lMsLbO9x6+ypBr0daFpSN5PDxwzzzzHc5vL7E7euXObq+xkKnR2DYGIbBky+9wWQS8a53v5ckzbhx+yZz83P4oUejVbz+5uvs7u1y+vRpwqBLPI3Z3NjkuWefI4pi0iTF9zzmhwuqx1PoB3l91Q2s3AiaplwoUkqKsiDLUjqdDk0Lq0nThOFwnlsbNzh68hBNXSPLinefezdZkWFoqk83baM5COUU+Pq3v4rZMYh8TfWYXrzFu44/QWc8Jm4kzkcepfvgSS7evcvdi9c5snaMKjfZ394imo7YlAX24joPPfIurn/vBa5dfQthROzmY9zG4MjCGrmWoQnBcG6eRjYkaUIYhiwuLjKZTAj8PlUt0DSTBpMkntLphCwsLGGaNo1sWpu9BZpU1/z9BgZhIuuSdy5ewHN95ucXWVlZoaoKBnM9dKPB92yCwCeOEwI/pNfv8/Irr/GFL3yBtbVVgiDAsgwWFhYwdIPxZEKelyRpimla7O3vYzsmmlAEddNUjrKmUbDMWqpDsPo9tYNCrdHt9Th+/Dij/T30+wyTUr0nbcvEMJXSWVVV656SyFojz2rSVAEtNaERBAGDwUAtpRswDYuy5aIEgU8SR9iWwfrqCoYh2Lq3yZ/92Z/y9//+38P3fTRgdXWV+eVl9PadXTeSbq/LcDikqiq0pmFrawvLsuiEAUkSE4QhvV6PNEsxTIPtnW2CIOT8Y49hWhb7+2PW1tfp9fpq6DAtRAvndBzV7lG13I4sTZGyZDoesba2woOnH+TK5Yt0OyGdTgfLVmpig8pFyqYhL1TV3MrKCpPphLquMTTFWtA0QSNbxw4anhdw+/ZtfD9QFlTbpigKlpe6aJqOEAa7u3t0u12++93vMBrt8dnP/hlHjhxW54EK+v0Bpm0zGAwOBJnA99vfUUmSRAcNAKalGDCD4SFGoxFlqUSQslDv0OPHjx/U6gRhgOd7GIbB5UuX6Xf7XLt8iU/97M/wve99l2PHjzK/MGRpaQFdV12udVmqFgVdUJQaSRoz6PcZzHWV9b+tBHU9j6ZVRy1bRZ4UeV5y7foNFhYXKaua/mAOx1YCmGhdCrZtq0YFQ4lRBwOuEEpykcqi36CWGvdfcsrlVqHrqlGkbCNEZalyzt1uF13XD2IESZywu7PD0tJy2waihIher8t4NFJnTV2QpRlVrVTkO7fvYtsOTz/9Xba2tvngh36Mre1tRqMx48lUQSrR6HS6WLYNUokZSvhSZwXar/v+OdcwDFzX5ZlnnuGhh89z7NgxJtMJS4uL7O+P8DyX69ev0ev18FsVV+WiBXmi5hKtpT7TxgeDMIA253w/sqKEroZTp0/z+OPvIghCnnzySZ5/7gVeeOElXNel2+0yGo+YzabEcUSnE5InaqCuanUtmZaJ67hKedd1Or2+up/aX0RTt40UbR6+qlSX+P2Youu4pFmGaEFbZalcdFIqS3RZqLkJ4NFz5340ht/Pf/372JaDbujE8ZT90S77o90WFFXT6w5YXFqgrkt2d0dUZd0OGBUa4kAJbFB1PjQaZSHJ4go0A11oB3bLLFfdmMqiUFPVNVlWkKY5RS5ppPKvG/p9KJYky/M2bO3R7YYURUGeZyRxSpoWaAgF+ZnOmE5n5HmhLL6yoShKsixvt6SSuaHChFdVRacT/pD0Zqh8aFUpQivt524aiaaBbEvULduhQSMvCqX6aqJFiAtMy8GxVPeuEBqOqx4Wc8MBruu0NghD5WUNZXHsdAJMQ/XdNo1UPX/1/f5iSdV+3SobWyGbH774TFPRsBV+XOUw6lq9EIRQalNdV/S7/YMXn65DUWTUtVJDi0Kp3/c3dE3ToJsqKK9yD+rlfF9J7oRha1tSPx8hFIwrzXKCwGdhYR4aSYMiNge+h2kaJElEniswT4NFmmWEnZD9vW127lwn7Pt86md+kqNH1jAtgW2Z7O/vUZUVYRhg2UpxbzRNHQI02NraZndvxGgyJclysqKkKFUNjZQ6lmNimgoyZlptV1qqOltlXSM0QSMVAn8yntHrzJG2lT1h4NMJA+V08FUFRVWq/uFoFqOhg5bRNBXD4ZCyrMjzCl23iaMcKQW27RL4AbohKPKMOJ1R15WqRjHUg6qqaqJoSpomSFnj+z7D+YFa3NBQVyXIBqMl8daFJEsy8jRHaALXsfFcBwDb0hkOOhw9ukZdF1RVimUpK/WFC28RzWYsLq7gOj6W5aFpyupu6LqyK1US01BwO8MwuH7jOmEYYpkmRVGolyGo6oxGwzRtsrxgMomIZgmDwZCF+UXiOMH3A5YWl7AMnX7Xx3UtaAq6HY/19SUC32Xr3qaicOcVW1v7VJXGcLiIoWsM5uYwbIsHzpwmSlNu3b2DYdmkaYZtOcSRUn2TOMFxlGNhdXWVC2+9hWWq67aRUsEy/IA7d24xm0WkSUIaxxRlhuuqbOZ3n3yax95zhk//1U+QZFPSMiavMgxTUNQlTQttUfWbKn8v22dLVdUHeSdN06jayqP7tqL798rB8NtamQ7+aYdjHcluMsMNO9DobF68RZAbHOos8+UvfIV3f/wnKPMMbJukUD3RtdRIior/9v/yd1lYWeHwiRNopkGtaTz02ON89Cc+ydGTD/LGW5e4feNme09blKUaCo22Ls6xHdKkIPC6mKZLU2tthYzWqtzq2tMwAJ26Vou+si7o9Tt0uj6j/T2efPJJ9vd3CENVD7e2uk4n6DHenZDHFR9+4qMYjc1LP3iVJhc0hqDj9dAaRWgXmlLP8zKlETWjaJ+5pT5PfPjd9Je6XL98ha9/44tcu/w277x1gf/j3/4/8Lf/+t9mcW4RoenkRYkmdCpZ0mggyhpTNynLBmEIKllyZ+sKK+sBSTLF82zefusGe1sR733s4wzCZeaH8+zsbLC7s0Gn47GwMERDUJW0ufcGz3e4t3WXL3/5y8xmCc++8DxlU9HtuVy7/Aa6lrHYNRkGBifXVxFlhQFEUcIffvcVnO4ifn+ZucXjeOE871y6y/7uhE7YoxcEbN/Z4Po7l/BMg+VDC0xme4zGu5w9d5puL2Q2m7K6usLuzj6mYdLvDRDo6hrVygPlt6pr6qZB0wwcJ0C0PY66WaPpOW9ceInDJwbE2T7j3Skffc9P4YgBeuFiGQ5ZMsNyBZgFSTXhC9/6HNKq6PQkxY2bjF+9wKetVewoJTh3ijffs4r+Uz/G5iTlm5/7DqNUY2OaMpUReSapMpdm+SiP/fiHefnCy9z4+pcJjQkuMXXPIHBMel2PYCBYWu7TyAopC4SQGEaNblRUMqHRGjR06rohz2pMQxFODV01R1i2ilil+ZSmUXRfx1FDmmnq3Lp+lUsX32Br8x4PP/IQYSdgaXkBoYMQqu6rLEqWhkv4TsjO1g5+Z45up8vFCxeYTEZ86EPvZ344ZDDXx3EcbMdCNpIrV6/SH/Q5fvQYWZKxt7vbQmUMokiBN4WhcnVoKCeIpmFgqzNHo+y6o9E+URxj6GpxWEtF/BVCa+FnOkKYVJWOaiW0EbqF0HTSLKNpJIO5frv8zymLGNesKfOYpcUBa8sLpOmULIv56te+wm//d7/N0soypZTYvk8jBNeuXiFNUppG8vLLL/Lg6VM0TY1lGmzf2+TSxQtcv3qFpfl5wsBne3sfy7JYmF88iCLd3bzDeDTi8KE1Or2QL3/5L7hz9wbDhS6g1OsGxU4oKxX5sSzVe93r+Jw79wBHDq9w8eLraKLCdgxM21K8k6Iky0uEbjGLE2Sj4QUhZx96iDt3N5nMpvi2hmWbaFpDmsWgSWzXRhMNjSZpqLAcA9sx0ERDnk2Uy871OXToKN/61re5u7GJ3wKQvvPd73Lnzl0eeOBBHNfFDwzCjqciIaJp2xwq7m1uEs0iLNMm8EMEBtNpzN3NKUmctMs0NbjquiDs+BiGQBNQljnQEAQe4/0Ri/NLRHnC7ds3MG3BiRNHOHx4hTyPcWyTpaWhulfqijLPMX0d2xFUVaYicoZFI9UZVUPHsiwC38MwBGWZU2aS6TTi6NFjzOIINB3TsqFtM7nvABO6TtgJEaiaHN1QcUINKCs1QDdtfdf9d1zTNCA1qlINrGma4nkum5sb2LbF2toalmUSzWbMZjN0XWN7e5teb8DyyhKzKFLNM0FA3p7lw04HNE3FBzRBVdXYps03vvENVcenG8zPqyH+3r0dojjDtGwsy8G0bPwgBJlhWYoN5Dguuq5T5AV7u7vqPV6V2LbN888/TxAEPPTIw+qcLCCOY8JuwCc++RPcuHmDkyePo+lCgbKCgLqp0WUrOBmiFazUuaCqK4oiU8KMrarHjLY9RRcCXRgsLCzxvve+j/OPPsbc3BzXr1/HdR2SJCGKIhYXF5hOpwhU3EVoarDtdkN0TS36NKEr5bfRqBoN2QhkWbRqb4WsJWWeUxQFSZKiC50oSUATCkRbVaTJTC0zGrXMKcuS8WSMhvjRGX6/+f2XadCQsibP1YFetphs23FZWV5T2+KkYjKZqgdVmVJVOZqo6fY6NGg0Nei6CdKAxqTMG/b3RsyiGZ7vYpkOTdPQCXvkeYllebiuTxIXjPYnKmOs6/R6/R/a9YA4itshDAZzfXzfRTd0XC+g3xswN5hD6DppmlO2PXi246j8SNslVhbKptvtunie2qqFYae1w9iqWLo99GsoqmK326GqSsJQBdZt20boOlVdY1qWyhW1N1/TaISdHkvzC8i2v7GqCuIkpmlqfN/FdR3m5gYkSUbZ9nqlaURR5iwuLqqu2DYD6ji2yuhpAst28FyfIOjQG3QwTNUZpgtl7QQVcp9Op8rn3zQUZUGv16XT6eC7PrZlqZxNWw2gqoZUTjYMQ7qdLmVRMplMmEyVJdnzFOQjzxWIShMKvqRUcVOpDYaJ5wXkWU5dVywuLuA4NkkSMZ1OqNrNteu5TMZjpaJbPrdv36GuK+bmuqweWWV+oUe35+F5FjRqIxb6itipFFATwzApypKNzU36vQG9/oDdvX2iKEYIA9f1MS1b5TpcE6gwLUFZ5UwmI+JY2UY8z4NGoyolRV6hNQa+qyqxdne2mZ8fMhwOMA0D01SWobIsGe2PSeKMucE8iwuLrKz2CDsBe/sjppMZTSNIkoLRaKaGQ8uirkuKMkfo0DQ1+6N9JpOp6nKTCtqUZhlFnqsDUZuzDkJlMTd0TUFwhE4W55RFjawaZCVZW11ldWUFmoY0icmyhIX5PqahMT8/wLJ0JpN9bEt1TlqmQ78/ZDqJkLVgbe0wlqWzvb2F4zh4rkuapmxs3CWOYmSthvGVlRVoX2RFVWPbbmvHN5lMIhqpUSu/fUvrVhtV23YIAx9kjqxLOh2PB04e5dTpExQtGCIIO4zGU7a29lhYXMNxPAQ1tmPTGwwYLixw+dq1g/xKUZTIWgHsdE2jqSULS/NomgJkjEcjfN87sPQsLS6ydW+Tvb096rpiMhmTJjGdTki318GyBMurc3zk409guQJNSEpZgGiQqIVXI9XAq3JN6l67D1gRbcWDyru3B1qtpSoLRWrVNNp72sFqFzfQ9v62z2FTNFSeRVrWVFnN5qtX+Me//Q84+sDDnD//KLUGWhCQVgWW5dA0Fppu8a9+53f43Jc+zy//+q+CpZFWGbWuUUjQTIf1ow/wvg/9OE0Rc/XqFTY2Njh+9LDanGeqsqosSoRm4nsddM1ESk0166hUKTSGGlAxQCr7YJwk6IZOVqbMoime7zA312M83uXpp7/DdDLh9KnTdPyQjTsbnDt9FlNYTEdTludXOHXsNDdu3mL33j6DzhyOZZOkCZZtUtYltSZxewGlVhPXGYdOHuWDH3qClcUFvvDZz/Jrv/or/K3f+lvUucRzAsbjCVUt0UwdiaRuKqxGR1YS2Qga0RAlU/Yndwn7GqZtsLO9zb3bYz74xI9z73ZKXSr6++FDq0wmO6yuLpEmCbowEcJGSpW7jNOIuxu3mEynPP3s87z7iffyn/7g96DKmGzf5md/8iPs3rnC8bUlTK2hKiokDZ/9/JeYDU9Qaj5uZ5Gd/YKws8ipEw/jeR3efOU19LrmgSPH0MuKN196iW+/8CSmpfP+DzzBlSuX6XU7vPXWBS6/c5nJeMLO9g6OE2DqJllWUMiYqlZWwAal6humQ5Jm9HtzFFWObtU8/9J3eOiRE7ihYDLb49Of/EU8fYjV2JimTh43uKFJWozRrZqX336Bxm7wOw7N9i2OvbzBzw1OYsxyrq7b/Hl8E3HmAbypwdf/9GuI1KTszzNcXsYIYacoGZmLfOwn/ypNFPHa9z7PYKmhH+iYAuZ0j0hGzIwYB5cqh/EowvcCVSsTmEyiezTkFHXEaLyL4woOH1mjymuEprd2QEmep+zvbzMe77C8MqTf79DpBKyvrXH37l2e+e6TIEv+xt/4G8rZM5wjimdIWeH5NmHgsbK0TDfsc+GNt+l1+6wfPUlVVZw5c4Y0ifjSlz7P2YfOEPie6u5cXMBsYZ2bm5tQw9zcHFLWxFHCzu6OilFJiWmbLVNFtO81A2qhFHbg6tUrbO/s4LoOg34fz/fUwblSDRGGYaAJgzSrSJKKRprQ2DSNUmmquqSuS2QjGQzU32+qjOloiwdOHuP973s3RZFQ1xnPP/cDFhYXePTxx7Fsh0o25FXFZDbj0MoKYeDzd/7bv8OnP/3TrK+vMRmPoZHcvH4d17E4tL7Oxp3bVEXBkSMn0XWDLMtZWVnBdtTy3zBVrVGcTjn70Bk6XY+vfe1LPPzwY3Q6PxyCdUN10VZVSSf0efe7HyUMbN5681WgRqOtbbEskjRD0w2EMIjTnNF4SpJmuL7PeDolSmJ0w8DSU0xLMU7KukC2ndp5maHpDScfOEYtCxpqTFsnSyOqquHwoaOMx1P++I//hA998EPkRcba2iqPPvYYQtf54z/6U86ePctwIcSyDGzLUByTODpwNfqej+cFyqqb5ORpwfGTD+E4DtPpDCHUmfI3fuO/pGlqyrokiWfYtk1Vl7iey9Ejx/AcxfO4//UeObxGtxdgWTqGrqnqo7qmUQQtGlO1aSjrdYWhW6wsr1K3udjA91UzRlNjmjq65rC7u8fv/Jt/wdXrt7m7scmp06fp9rq4vkcQ+OrcW1VYpkngKldlg8rvKsq2avcAJZYoR5t6vxlCuR70dtFz4/p1/vW/+lesrCyzvLREVZdsbW4CDXu7OyRJRqfTJYpiykq1JTTAZDrBNE0F1ZRg2TZ1LanKmnub9/jSF79Ip9vj6pVrnDlzlr39kWo4MG0s28GyFHPANCwcJca2Q6kSm5I0VnNDm21/7bXX+PbXvsYv/fIvU9RKGKvqgvF4xOLSIrPplFOnTrGytsJsNkEIjf5cn163i2MoKB9ozKYzEOpzua5DEPhY9g9hWbqhaqDyomAWRdSVJE1S0hbaVUtJEsd4rnrWJEnMs88+y9NPfZ+trS0CPyBLYu5tbLCzs8vCwiK262I6HkI3qRolBMpCDb/3B+Aiz9tIqILzTqdT5oZDxY6oa2bTEaPxmKpSlUq7e7vcu7eFY7s8/vDDPxrD77d/8HqrYpQI0VDLAqEL6lrieQGLiyvEUUxRFBRlShB4GIay1ywtLpNlJVXZUNe0iqa6oHzPI0kidAPKKlO4ec+lyCtmUUIYdmmaht3d3dYSlFPXteoo1VTeNcsyNE2jlhWj0UjZ5DSVLzV0E9fxMUyTqqwoCkVraxrVnatpaqC/r+JWVYUfWLiuAi/UUhGGaeFQlmXRyIaiKA6sGYZh0Ak7aLqO66m+0/p+MXWlVFnZNISdkEOHDjMbT2kapbym7eCb5zlxrDZbyqLbYJoWQgjSNCaOI/r9PnmeY7YF3aZpUBSqj0xDKOqbqey7hqG+N98LsR1XWWBzld+TUkFQXM+l1+0hdIFtWLiuo7r3RKO21FJVLty3OzYNTKYzJuMJEqXkh0GIbAmKrufh++r3sr+/T5YrElwQ+FSlyjrIusayDWhroTTuv6gSXn/9dZ5/+rtYrsf6oeMUeUGv38V1LQaDnhrImwbXUSXfjtVmUWr1sbMsI8szNARFWdIAO9s77WBaIVqrn+Oo5UZdSYo2S5Rlqpu2qioc26bf72O2qnhZKMp3p9thOpuh6zqDuQEc2MtUL28cJ9zb3GJndw8QeJ7HaLzBdDpl6942c3MLWJbDbBYxGo9xXZdev0dVK4u7aZpYtkXW/o6XlpbQNMFsFkFr18/zHNnU6qXjOq31q24VS5XvsEwFc3Edl9XVFQxDZ3v7HsPhHCdOHKPXDYiiGWVZMJ6MDlwOw+EQ2ahFkuP6yFrJkmmiiMmuozaL4/EYGpXDsh2bxZaKuL+/z2g04uKlS2iaejk4rsf29ja3bt3GcVSFmC4EcZq094DAMnQEKreysrLI/LDP3KB3YAnyvKCFaxSsrqy394gOQnDo8GEkGuPplKDTUQ6IvKAsSjphh93tXdbW12haauGd27fptP+d2T6H5ufnuXlT9d7WlYJXyLrGNHTG4z06HY9eL+TosXWEAWWVU9Y5iEZZ2i2Tqmjvk5Yk2jSq5gi0gxe6JhSJVwih+j11VbtwfwNuGGpRdd/2/P/7T4OsSzTfRdZw79YmP/OBn2Dn1iY3Llzm6LsepyhyijZzq6Gs5FEc8V/9zb/BT37iE5x68DR5WWI7DlUtEULZYGWtbIFPvOscKyuLvPryK7x14Q3CQB1qDF0pUp4boOs2QhiAQNIeZNDQGqUAa2g0skHKSlnhy0wxCzoBUirQkh8EdMIuN2/e4tatW9iOg+95LC0uMptN2N3d4ciRI1RVidWxiKIps3gCQhKEDmWV4/quAiOVJTRKcRXCQG8MFueW+MB7P4Bne3iWh6k7jMcTOp0OURqTlzmVrCnqEl+3KcoCTZhIrWEyG5PVUxqRIqVke2uLI+unObJ+guFgjZs3bqIhcVyTaDZmfW21tfQZmIaLbNTveXd/iyyPOfnAAxRFzXee+g7dbgfH1nnfex6FpqQuEwa9AE026Aguv3OFv/js5zn8vp9QlPisotsZUpUVaayWVoO+x5VLb3Lr5jUWhgOWlxcZlzNGozEPPngG23QwdJPdnX3OnnmITtgljlLevvgOiwuLqoYin6FpqgtYF2phJGtFkx+NRwwGXW7evsKRoyu4vs323gYf+OD78c0BBj5aaVClYDsaaTrBDxwKUl5+42Xc0KdpJHu3L/MAASQFgePyTrzHxIDh0aM8881n8LwOrtslbi2LeRkxHmV85CM/x+r6Ud5+5w3SbJfVYcC876PVFUmWIl2NuZV5ulZANIspCqWYlEVBkk5oUDTghYUl4qjEdgKCYMDVSzeoKmXNk629uUEShi6yKYnjiMFgwGg04blnn2fr2jV+4hM/yWBuiOcF7O7tMZjrs7AwxHUtfM/D0HXubdzj0jtXuHr1KlIYnD37IPFsyvnzD7O1tcmf/Mmf8DM/89O4rsfO9i55UTAZT2kaSKKEtbVVFV9BRWuyQlk8Xc9RkKA2flTXNY7hqWtye5uiLBAaVFVJr99D13UalIdZna0aEBqzaUQcZWjCpiqVlbVBEkVTZKMaGbLWxqhrDb5jcf7R81RlSbfbwbYMlpaWGQwGvPHmGzieoi/7QUi/32fY7/GP/qd/hGVZ/Mpf+1WqqkQ3DC698w5VVdLtdJGyxtB1Xn/jda5fv8PJkyeJkpjt7S12d3e5cvUynusRxTNGo33KqmRpeRHLsvj8F76K74esrqyRF/erHHUMQ2cwGLC4OMcbr7/C1tYmlm3S6Xgtr8BjPJkpN4omyPOS/dGIW7dv4Yche3u7rQggsUWpqLmmAv7VtYrt6UJnMDfH7u4uhmGQZRlpkhD6Dp6rKO9//Ed/Sp1lmI6KSAkBvueyMD+Pbdl861vf5vSDxxUPRhPtcKQcZYPBgG6320bXCpIkwbZtzjz0OB/72MeZTCZsb2/x2GOP8cR7H+fYoTU6vT5lVTKdTRXorizRGsHd2xtYtoll6ayuLmE5FkHg0et1kLJme2ubvD0nB0FA0RQ0jQKtBV6IrNW7z3M8ptOpsoELRQxO0xTLCEizjN/9/T/k+o0bhJ0OfhAyN5yjLP+z4VYqtkYnVMJUVdcUhYLF0joB74skmlAdvzQNulDLgKYlGr/55hs899xz/NZv/iZ5niGEdmCn3by32YpQJtPZjCAIyPIMq21uEUJQV2p4E0JjNBopqKsXcvzEcTphh+2dHdbW1pUo08YC0YQSHBpl4e51lGik1Fz17q6lGrShwTANvvD5z/Phj36UhYUFJOqMFkcRruexcfcucZLw0LlzQMOtW7daK3NNUeTsb+/S7w9wXZdOt8P8/BDDNLAdm7ATYpomaZoiNI2yLNnb3yPPijZeViqL8zRid2+fqlTfq64LXFcJiIuLSwwH89y9c5uXX3wBx7X5H/7Hf8jFixfp9fvYvq/y/4ZJ1SiidNMqv7JWuXrVkFBQVRWT8RjXVfe/bBq63S7dbkASx4oCrWnMZjPl2JWS95z/Ecn8/tnXvqm2D0KjLCos08EQOt0wZHVlHtMs0LQM2eToensj1A2eG+JYHjQNVZVBU6KLGimVelzXqhqgqkrquibLU+o6Z2+0jWk26DpqWyvB0J32IWVTS0kcR8QHlT6VUugwyDPIEkiihuGgRxDqmEZDWWa4jkmvF+J5TguoUi+QoiwwLVUjszdO2NufIaVQ3V1lRb/fh6YmzxOqMgVZ4nkGpi4pSkjSlEF/gGkaRNFMwR7qGs+1qYsM0dQYoqETurhhjTAKsiJG6KLNaArKErJcksQ509mUNMtIswTHaVheXmhVyVxZajUdzwuxLQfXVWH3NI3aXr8I31P9Zvt729DUhB2XMHCI4wn9vo/jGETRmDgaIzSpbFZGoyqqLBXM9zyPIq/Y34tJ4oo0kox2MzxHFbMPegOEppFlsYJCyQLbEsTxVOVsLRsklEWFLWzyJEOWJYNOSC8MmOzvce3KNa68c5nLF6/Qdfu8730fZXl+nSLZwtIqhj0f37KgqtEROJaDY7eqrKyJkoi6qYjTBNsJkAhmUYpuONzbGrG1vU9/sIBu2mS5ssTQ2nRc06VpVN5tMh0zmOvjug7C0MiKDMt10G2bGo1ZmrGxvUuWjun3e7iuT17URFFOljXcuLHJxsYeaVpjmD69/gJZVrOxOWE8ztHNkE5nDlo0vaaBH3rMogk7u9vUdYVtmzi2T5YqMEO/11V2PFunEzj0OjbDQQffsQhcG88y0WmwdY3AdymyGNsSmGZDp2MzHPi4NszG2ywOAuY6LlQZ40lEXal+Xlk3qvC90alKSSfsUOYlWtPgeQ6yLii1krqpSbOSvdGEKM7RdJuq1hC6Q39uDmGorHRZFxheSF41zJKUvKypJMzilGHreMiKAtBYWFig2+ti0NDzXbIkYmG+y/r6IobZMJ2OiZKICxffZntnH9fvY5ohmmnT+DarR46yevgoN27eVmX1RUVVFMiywjINyjJnMBzg+g5JllMUJWme4AXqwKsJyfHjR9jeuqcqu6Rkd2cf1/EQWo6u5/zu7/07bm9d4uM/9WMIp6IxSzQTZVOqGkzhUGcNpVRWyKZRwAdQ1Hg0CVpzkGVSKnGDLgUi16jRKE2N0mgwXQvbtTAbiSMbjKZRlmitodQhsUw0aWHXDsEO/MbP/zckOxnduWU6K4vgOkR5iisEVlFSmSb//j/+Ho2m88lPfYoGXQ15UqBhoDUKcKE1DU0tyeqK3nCZ97z/x+j3V7h5bZNbN3eQpYGt+wx789RZji5rhCwxNB2qGk1KLEMgZUkjS0Ud1pSFSxM6TSOoKw2kqay3Uh0y/CAgiiPefPMNtra36Q8GlFUFaPQHQzRNZ3t7h4fOPMLq4jq3rt5C1Dr5rESvTSxhYeqCuijQmgpdVEhtl1JOMQyHvIK1w6cpZEPelMR5TCOUgqMBlm5TV5VSB4QgrsZc23wVdxDRaDWmbXDrnYqF4CyT7QRZZBw/ukqSTnnhhec4dfIU8n4XY1PRaAVlnTCLxuzs7HLsyAMEXpdHjh5m5cghuovzOHMBD549zK0rb/LIoQXsssHG5PbU5p/8/td56FP/FRVdsijG0kHIFERJKSSpZiDtkJPn3oXrd7j29ts4hoXXX+P8ox8gTmuu3rpDpTUcOb3OtNhlnGwRdG0uXbrM5sYmZdqwsPIgUnromY5b6XiaiWcbVKIAt2Qv3yGudlg/Nsf+7C4nh2c4t/ABcs0llzWapWNoufpZWiWb402+/v1v4gwsKl9yZeMC5/7fXyR4+hadzGNrYPKt44LlR8/w4usbXPv2hGLmYHYWuD16h1E9I2pOceiB8zz4wFFef+Epbr35fRaNkkBI0mKXcbZPLGOGc3OEVkg8jchzZQ2sqpI0jSmrAtO0cO0AWWr4dsh8d567129zbyaoMDGdAMP00A0bQzg0lU4RV4jaYBB0+JPf/13uXHmHMw8/xns/+HEcz2U82aKSU3o9k8XFHouLQxAGG/d2ee6lt7i9MyGtNTwzpygifN9iOOzx7nc/xnve8y5efOF5Xnrxec6eOc3icIAlNDxbJykyonhGGAZqQJAaumagayaBE2Jg0JQNotbxTJck77C7mzKepG29pFJ4y0pVJFqOTaMJhGGTFBX7e5BmAsNwUfysBtMQyLpSjAXXRzQCQ+jIsmJv7xZPfOAcml6R5TOqKuPa9WucfOAkV69d4/KVqxiGxcrqKl7g4zguX/yzr5ClBX/vv/9/ojWSPI24eeMK2/fuMpzvYjsCw9aYJmMMR5AXGRfffodOd8CNW/d49rk3KQqHe/ciJmOJJl3qQjDdTxl05jl56hg3b1wlikYsLfbpdAzKYky/Z9LpGGxt3WJnd5Mw9A8suJomqCtaMr1GGhfEs4SmbCjSgoX+gLluhyYv0GWN7/jYTkCaForTICV5oVxWliEIXBfHNPFtC9swSJ0Bj7z7fXzxq1/n0rXL/PTP/Ry9XodzDz3M7Vt3mc0Soijj6LHjfPgjH2ayc4+//NKX6fghg15fLesM5fppUJltYeg0SHRTfX+LQ5/3nT/Hw6eO855zZwhNC6PR6PkeR9YOoQmbUZwyyXLSJGGh3+HSOxc4cngFz9XpBDYabZ1RNGttx5K8lBRlhWuYaDUICYbK7KFryvEnEDiOAn81UiCEw2QSYdkOn/3cX9DtdplfXEDT2xiKJtGFxHctBt2AYb+DbTkHiuQPhylFHRa6UBG81i5rGAYIHdM0efW1V+h3Q9548zV++mc+yZHD67i2zb3NexRZzt2btxESwrCPROB7qrbxPoNGF+pMk6cF03HExt1ttu/tUxUNed2wsLTKYLjAwuIytZSK6aAL6ipHo0KjwtBrdFFRyApNKFZR4PvUZaWcZLJBa+DP//zP+fBHPsJ73vs+NCEYTWqKSjCdZTSaYG5+Ab/js7m9ya2N2xi2ibAMamqSPGVuuIjuWGyP9vE6AbptUsgay3GxHJc4TYjihLStF5pGCYWsmY6naFKiS5PdexM0aeP6Q4bzK/hBiK6VzHXAMSW9/pBzD53hoUceZhJNqGi4efc233rqKd5+5+02B14SOjZkGWYDo91dNKmWIbJWOXBNU3FGz1PEaI2KIovZ3ZtimBaNBK3NAasY5xynjh770Rh+v/WD55F1BY3qttQFmJbO6tqSmv7TCBpJFKfEUQSakvAbKXE9l7RVjIqyIM0UlEbXBWUpMU0d09KZm+szNxwoNaVVZZIkI8sKdN3EcT3C0MPzXMqyJMuS1jrRElM1FazX2x4qKSVCVw98w7DwPF9hzsuKwA8VBEGq7s9up4dlKmhPnCgLbyOhyHNowLIU3Mf3fEzTVnnhusG0bFzPZ39/H6OlHBeFUqcNw1Aqkqxb+IKiWDeaJEnSVqlTKhGNUFtNFODi/gut2+2ysDjAth3SNCeJM6JI5UFUKbhS2JIkZjweU5Zla5mW5FnN3u6EWgqQOllWU+Q1dSWIZhlxlJPnUvUvzyJMU22B7yPjkzhF102SJKHIi7b8XbCyskS374EmcT0b3/fwPAfXdYiTCM/zaVQckE63w/7eHlE0I45nLC4NcRwTTTS8/c7b3Llzi8XFBc6de4jV1TVF5NU1TLNRVnPPUyp7VeE6Ht2uIpGOxxM2NjYoyhLXdWlaQJRpmYRhSCMVWbzT7Sr1uq1NMgxBt9s5ADgVRc5sNmNubsDS0pICPIGCY+QFcZIzncbs7yk7s6pbGmIYNrLRiNOMy1euM53NVKYFBa4YDPpUddVCg3SqqlD25jxjOp0ewKJGoxGmoWjlUko8X21hTdOkKgtms4nK+4Q+tm3T6YQHNlTTsrAsRR+s6pq8KLFdj06nT11L7t3bxnFcTNOkyHJlnS4rHM/DMA2qUlGkdV1HtFnPuqoxTIuiqMjzgsAPMW2bKErZ2x1R5BVSNgihOqw1AZ5n4/sOtmMidI3JNKbIC6aTCVmSIqsaz3XJ0pQiU5TsXicg8F0MoeE5BlUR0et1WViYY3Fxgf39MXt7YzY3t7l58w5l2TCcV8qVMMDyHB579FFu3brFeDJpf8bKQaHrOoHvk+c5/X6fIi9YWFji9u079LpdiqLA0A0OHzpEWZRs3rtHWRSMRmMMQ6eua8LAoJI5cTbjwx/7IPOLc5R1ruxvTdOquuqgVVUVSZ4f1APRqGvXaHuiDyxejbquoKGpVbdh2dTUSAxd4No2rmVjNqryAqFRCY3CUPAsioalzjyvPvkcH3z4Cf7NP/on/Npv/haDw4fQdI1KSjzXocwKHNcBXecf/y//lJ//hZ8n7HZVPtC0WqALSiJu/1fTIEpmmJYC2h0+dJif/vSnMU2Lp558ir39febm5ugPBlSVhBZmcl+Vquv6oEqrVgj1g89w/7PoQoHAZFtbZrSVaF5L0P/2t7/FU9/5Du9573tZWVnm0qVLDIcLaJqOrDQG/UWOrJ9AVgbPP/cKNAaW5dIJ+ui6RRKlWIaFkDY3rmzx0JnH6PoD6kKR4HUhMHQFqtFQpHXRGMhGQzcFl65dxPXUPTY3WOazf/YFPvyBj7O+uorrmNy6fpU0S4mihDNnz+G6HkIIiqLCcVz2R1N8P+DKlauUZUVRVKysrJDWGSdOHSeJ9gisitHty5w7eYSO7dIIm6J2+fNvfI/e+jHWDx0nmsak8RRdEwhhIBEUNa2FE3SZkk12iXZucWR1gXR3m1/59M9x5ugpnnj0vchU8twzLzLoD1leXmEWj9kZbzC/1qUyYt54+/uMZ3c4fGhFqf6mTt5EGEHBOLnLm28/xyMPneHe7V0s2eHh9/8Ee7rOIiZaWjDb26OucvI8Io73+MOr36OZs1jSDc7+8cs89r89T+eZ67zU7HIhnLL/yCGOn3wPZezyF5/5JvsyZq9OiJIIu/Tw04DCc/nJj3yY159/jldfeI71xT5anVAWEXkxxXZMOv0uRV0QJylZluN5AWEYUpQlpmUyN6+UwCAMFH+hUlWVo9GEvbHqFq3LkrLIKbKEosiQMsexDA4dXuXb3/w61y9dwgtDfuGXf4WFxWWm0xFxMsWxDebnh6ytrVFWFXlWEscpftCl3x8qkOOwo6zErTrktjyPo8eO8eYbb/CP/of/hSeeeC/Lyyo3bpg29zY3EJogjmMeeOCBdomfM5vOWFiYJ89SaJ8Zdzf2iGYTijzBEBLTEpg6HD16GN/1W9aAGvziKGU6Sdm+tw1Ng+d6eI6nnCeoRZysa2jzuRt376KLkvX1JXzPI0sydGGwurLKbDZjZWUN3/M5deoUQRhiGCZ7u3t86fNf5P/+3/3fsGyDqs65ees6V69ewbItFuaH9Ht9irxkOplimhaO02EyTXnyqe+zsztBCIeqPTijCdWYoEPY6aKbBrXMOPXAA3TCDv/rv/5XeL7PyRPHmU1nVGWJBoS+j2WqrlPPVT3hulD3eZZlZFmGLgSzaApI1tdXkI2Cr1q2SVPXpGlGWVeK/I6GaVrKsQO4rjqDRLOIwA8wvD7XLl/lQ098gL/x1/86T33rWywvzFPmOVoj6YQ+nmeTZTFFmaJrDSdPnuKf/bN/zo0bNzhz9qwCRRYqjzqbRUzGU6qqJk1TRpMxV65eQ9cFj59/l+oRr0rV8FDWaIZgbr7PcGGIEA1aVXLn5jWyPGFuvgeaxLIMpe7XCjJV1aoS07FdpTSXKUJTsaN+f4BhKGVa05QtXoH7FHukLCtAsL29wwsvvsiDZ89imCaWbdPr9Q66aF3Hpt9XYKfJZEaWZzStU69q3wkHESDDaG39bR1SO2fs7+9w+sEH2Nvd4otf/CI/8eMf4+aN65RFwWQ0RspGwRB1DbU6loi2GlW9uyXjyZhZnDCZzojjFNloOK6H69joQrT0dRUrM1ponGmaBEGAYRhtP7KNpqtFkWkYuK5DniVomsba2irbO9scOXaE4yeOYjsWaZYynsVcvvIOwmiYzcZ4vstg0OfGjesKwlpU5HlJHKVEswTHNUnThP3xPuPxmNt3NphOZywsLrGzu894MmMyjXj2uRepJXT78ximT+CpGWg228MLTbzQ5NKNdxCGxA89ep1Q7dw1E8tSFVC2ZfHkk0/ysY99jBMnTvDu97yHU6dOcfXqdT7zmc/w7W89xdkzD/LsM88wmUxIk4TFhQV0oYZ9GgUXtQyVQbYsi/F4jKFbaKB+j7qOLnTSNGFleZn1peUfjeH3c994Sl0sukLrC6HR73ewLJM4nlFVRWuhydVA4ri4nksjG0ajEXUtybJcHRg0hUXXdb2lOgtcz6bX7+K4NnWtMOemaWJaDkWhOmwty8a2VfdWVany6x9aCtthELWpsSyVzU2SKXkeAw2dTpeqqojjBFq6sBAC1/Nw2yzj/v4+Dcr2QGvByHJV1xOGQZu/UZ8ry1MaKcmLmiRJ2r4zZSHN8wLd0JlOZ+htv6zqB9PRRE1dVVR1c0ANFEInz1t7iKZOp7ZtsbS0iOOoB0QUxTSNhuuojMxkPCWKlPo9mUxIkhgpazrdjjqU5apUu65VFkg9aEyVF0hTmv+Mynp/4C2KjChS2SZFNyyJZjFSKusz6HiejzAbqqqgLApqWWFZJo5t4Xs+Ra4yh4ahLCjTWUToh6wsr/DAqZNsbt6Fto7qkfOPsLi4yGw6Oxj+0zRjMAiopVSDiqEGWsNUWeW9/T32dneJImVV6w8GlGVFHKcHL5S6Vt+jrCXjyYQ4iqiqioX5eTrdjjqR1w1B28cmpVSqb2tLNU2T3d090iRD1w21Dc5yGlngeW67NcyIWguzrivrexCE1FWFbhiEYYBt21iWSZolB/Tuui7bfLeLaei4roPv+SiLe46mGXiey3gyIksTer0urmsjhIZt2UwnE9I0oRN2CMOQWRQxnUzw/RDf8xmNxty5c5e6rhn0+9SVsm4r63SmYGANbO9sUxYFYeiruEJR8NZbFzh+7AS6riPrmiRJcTyHvb09ikIRtJWa1zA3N6dACo2ystuOzd27t0nzmrpWQ/VsGhOGatGkoRGEisTp+/7Bz1rXQNck3W6XxYUhmtawP9pjc3OTyWRKlhcEQZduT72kbcemPz/A93xu3LzRLgpKbMsiTRJcz2sztAZlVdHtdokiddjVBApKZ5ksLS6ysbFBHMdkaUacxDiOS1NLdKNifn7A/MKQhx89q55JWkXdKPs8tCGjRpHiq7a/T9PUtVOVKrt3f+gVmqKhN621yxQmlmHSCA0pwLQNbMvCMgyMRjuw6DdCo24/nWU5THYnvPnS6/wXn/p5nvzyNzn/0Hl6i0skZYYw1YHCMHSEpnH15l1eeOkljh47TlVVyJaUqhaG7QdV0jKg4XmKrJrEMZZp0NSSE8ePc+zoUSajMW+8/iqe49IJQ5qmIUkUOd5x1IGzarsZm0Z93PtDL+1nEK3NTcUk1M9BtsqAZVkq+2cYvPHGG/T7ikJ57ORxqqpkNBrh2BYNEtuxyPIEx3fYH++itcRtL3BJ0xlIgWgcTp04S5UDUlX+qJezsqNXZUVeVBhCPROlVrM32WZn/x62L4iiiKtXr3B0/TSOEZKnOYfWDrG3v894OuHQ+iFkI7EsE9lIqrrG8zyqqqKsKpaXVtnd2+PmzVusLC+wP9nnxZee45FHzmA0BQuDLoaUFGWN7/X4i689xfknfowoLoiSnDSO1aFCCDRh0Gg6lWyoyhLqjFdf/AHHVoeIpuJTn/ppbNejrBv8IGTt8CFqai688ybvXLrAcH6O48dOMD8/z+7OLlVZU+QlNjZri+t0u12qJmec7HHj9jWOP3AM27K4c+suf/XTP4cQAQkSubXHeDwmyzLyLAMk33ry6+wFktXVJYrNTaZfeZb81St0k5Ly2Dzu8RWG73sUfbjI5/7y69y+u0OvNyTLSjzTUfdPWfHAE+/Hcxxe+MEP6Po+vcDGEhVxPMZxBf1+Fz9UZGnTtNEaVaVW11KBXTSNsOMhdEVi3d8boQubumxI4pytvbZH2zQxDROtQeXuheDY0cOsrCzx/e88idQaPvjBD3D6wXNs3FOOHMvU6fdDFhfnKYqCOE6YTiOm05imMUBTWccTR1bo93usra1x4+Y1Va0YBGjA448/zsLCPL/zO7/DkcOHWVlZpW5oAT4Gk8kE23bo9XpIKdnZ3aFpJMN5RU7O85x7uxGmaZIkM8LQo8gztre3qGWlzheWxXQ2wzBNZrOICxcuU5QVnVA5xNI0ZWtrm6qsyTMVKcnzjCLPuH79OrpeMxx2KIqCty++jdBUm0VV1ownU4TRtjgIjX5/wJe+9CVOHj3BysoyTVNz8+Z1dne3geZgEaYyzCrilqYpaVqSJDk3btymrGoM01E59KJoLaeVcpJZBvPzcziOzng0Zm1tDdux+ebXvkrQCTl9+jS2bUMLHlJVkKoqRxfq/a8LA6Gps5rn+0SzCNMw6Pd7VLXKTuu6wBAaZctREYZOUSqgaRh2qCpVQ+Q5Lr7noesG33vxNX73n/5Tjp87RxgEXL1ymW7YYXdnB99zDoQPTYPpdEI3COh2u5w/f5633nqL5557jjNnzqivKYqp6prNe5vqvJqmaBp0u102NzaZjMd0wpBup0Ndqx+/oWvUgGtbGI7Dxu077G1v0+l2MHSNsirQ2noo9apSC0pDNzEMS1VCahLfD1rGhK2iW1Kiaer8DKrB4P5wqqEznc1459JlTp0+heUox+HK2iphGKh6StsiCHw0TUPWDb6v7k8VsdCpZa2YOEKo7G9b72dZFrJW9YlvvfUmv/sf/gNra6tcv36Dl158kUfPn6csS8UusG06nQ5JmqoYnZRYloVpqPhEFM2Iolh9bN3AtlT1khCCqi7xPJ+iyBmNxszNzR28n3RdtRqU7TvMcVzyUi20Pc+lrmqm0ylBoECNT3/vaX7yEz9JFEXqPQ1s7Y6Znx/iODZFmTPo9wk7QWu/Vg0Kk8mUNEvpdLuUea7gdW1rjJRKMarbylWhady5e5ftLdVkAuqaFJqkqSuEppbseVFy6cpVgrDDcH6ILAvu3r5BVVYq8qDBm2++iaHrPHL+EabTKaZpommCT3zik/zkJz5Br9ejKAr++A//iF/+5V/m93//9+l2O/T6PaazaUvWn6OsSkzT5MaNGwRBQJrm7OzsYFkWcRyzs7NDt9vl2rVrvOuRHxHb87NvvEEQeHiejW3rdLo+g0GXIk/Ii5Qw9FTvb60pNantrLMsZUtybAvP91hZXsLxVM1PmqphTtMa/MDB81xoGkUYLZUt09BVJk3h7jXKMlMqs9bg+y6WbbTkP0VJq+sS3dDbYH1Dgxr8srRAaDpJopTTOE7IswLTUB9/tD9W1UZ5gaarQyCNUq91oSyC94nTdSUxTJs0KSiKmlk0UcpdrWBgWks+hgZD1w96Yy3bYjg3R1YUKltSNdSV6uGsK9UTKoT62uta5W073Q5pGiElCGHiewG2pfp9k1RBsYq8gIYDKp3vd6Ax0XWbXneOOM7J0gpNM6krSLOKLCmh0TF0G9mermXb5aUbgoX5BYbDeVVHk2aYbUVGVapMt2Fp2I5BnqcUhcpkoGkHuQvVO6Yo2GWVoyHRhCTNIq5du4ztWHS6IXmh1GTZSLS2J9RxbZJk1gKAXIIwPICIZVnO1tY2s1mkiH3DBXV4mE4p8rxV5SR5llFV6uEoWxS/ZVsMh4MWhiYUGVdr8AOP7Z3tgyxDVdXcu7dNnteYpoOUGlla0TTqGtQNhwaDOMmYTGNkA0VVYjk2ru+SZDFxMkNS4Tluu1jIMQ0dTUCnE9Lv95hOJ0gpKduXbbfbPdjMVmXJaLxHpxPS63VJEqWm5nnG7t5e2+usFgSVlCR5gWk7FJVke3uXjXtbHDp0BNO0MXSDIAgQutpqdzod4ha64Xqqsy4IQiaTKZcuX2VhYantrNWRUqMoJbu7YxqpIYRBNIvU8DsccOjwOnE8JQhdTEuR4NO0VJCEouT2zZsMen10odHvdvA9B9c2sQxlKaOp0ZqM4VwXoUMYdoiiFA2Tvb0Z40lMg44fhPihD0Jiuxbrh49yb2vr4NqsquoAYOW5LuPJmEFf5bKDIOTypct0wg6GrpTdfrdHnuXs7e0RzyJ0odTPNE3Qhca3nvwiN29f5eiJw0itxPUdalm2hHIF2btfs1bkypkgazXsCk3lxu5zBWhnzEaqrmtQB29NCEWl1cBzbHzLwhaGUmZaJaTUBaXQkJqgU9q89NWn+aWf+DQf/sgn+dmf/0V6K8uUhoZjOxiaoCkrSlmDYfHf/71/wKEjR1laWWYym+GHAZVslKrcDrw/HH1BagoQousGmqZT1ZIsLzh8+AiPPf4uRuMpT33rSWZpSm9uSL8Ttk4XVROnnlkcWNr+8499fxBWIlZr527/TlUplkIta1zHBQ2e/t7TJHHMmdPn6AQ9Lr19jcNrJwn9IT/43sscP/wgq8uHuXr1Jvs7EzphhzypsERINCp56MF3I0sNUeutVa1WP1c06gqqqqEqlZFJCIETNBi2UvO3Nmd0gwUeOvMuXnzuB9imxtkHTzPen1CWDd1en35/jqYB23bRNENRvjVD3Zu6ieM6rK2tIZuau9Eu1669zmLPRkSbPLDQI7AMqsLADlf51vNvsBVL3Ll5DNMkGU+RdYmu6yB0ykanrGvyPKUbOuzdvsTo3jWOLXZZ6Zn87EceZik0Ic2pohiZlBxePYrQDOqqoaJmeX2JG3dvMLc8oDeUvPLqU2R5yWg8QzgQztm8dfkZ5pdC1tcW2N/Z46/+1K/jaWvIvKQa7zOdTNjJp7x8+wKXrr/Nxu0rUMfQNwhsjerpV3n3v/wu3bxB8wLeeGKO3Z84TfPow7z+nTu8+PRFXHdI1MwwXMFcb4GaNQ6dOs/DDx/j3s3r7N+9y+r8HJQxoa/juQboOVKrqGTJJFLARhoFrKR916r6lpSqVtUmUUuktR2HOM0YjywMYeC7NpYhaGQBlPR6LoNBh6LI2djcYHVlnXNnz2M5LlE8w3EUQ2Nhfo4wDEmTFCEEe/tjJpMZUZwiNLXAbIoYx3VYXV3hi1/8IgsLQw4dPqRqWXZ3ePT8o3iex//+b/8t0+mMn/zJn+B3/8PvsbSwyGQ8QWiCp779bWQtMXWdP/3MZzj1wElM0+Te5iZf+erXKIuEpYUB9zZv8f2nv8PO9j3eeuNN3nz9TU6fOkOR1/yn//iHhH6faJYwPxxy7cpVZtMpc70Bn/vsX3D1ymUuvPkmF956kyyNMYTGM09/h9Foi8vvvMVT336K57/3HB/5yEfJkoz/+R//z7z26mtcvHCRZ599lu2dHY4ePco//Sf/lJ/5K3+F5eVF4iTiz/78MwwGPXq9LrKu6XY7pElKEiekiVoUIzzefuc6dWOAZlLWOq7XodF0oiRFb5dJo/GIoNthdalLXZVEswknjp/gscce48tf+hKDfo9ut0MjJZ7rksQJ8SxqCcU6ZpvnLYoCy7bodAKKMqPTCfB9B6E1aAJkXWHoRisEqBxpWVcHquBsOiNNEnq9Hhoam/fucfHtW0RlTV2UXHj9TQ6tLJPFM7qhj+/ayCrD920cWyCQLC8uE0cxc8Mhp08/CGh87Wtf49ixkywtLXP9xk2MVgCpq5qt/T1002R+uMCdO7f55re+SRAEHFpfQxdQUwOSvE65fesal955i+lsTBA6JFmEMBTHpqruLzoFsgahGSp3XNdYpqDX6yv3Y6N66oWmt0ta5TxSg6sCOU6nMWmacenyZR5/17toUO+Kw0eO4LkumqbOn67rAAoYZRqqAUI9/NUD39B/yLPQhVJ+hRCkSYxpCP7sM3/Cb//23+X8Qw/xV3/uZ/nLr3yFZ3/wDCsrK+hCcPToMe5tbtLvhlAXeI6FIdQZU7aVRpNphDAMTNvFdgPSoqSoa3RNLWCSJFWuijxTS9h25qilYsMop5aGYQl8z1MLzrokS1VX9Te++XV6/S5r6+s4rsPu/h6yqSmqgrX1ZfIiwTA01g+tqCyyZSk2kDApigrP8WlqjayYUUup6ucMvc3f6mR5Rac7YH885dKla2S5JMsrZrMCPxxAI9F1DcuCWivQTMl3f/A9PvXpn2Ht0DpvvXGRL3z+yzz37Etcu3qNq1ev8crLL/OJT36SwaBHGIY89+yzvPjCS5w9exZdCFzHZX9vn4sXLvDv/t2/ZePOHV566QVefOEF9nZ2+epXv8q7Hn8XZVHymT/5DN/65rc4fuwY//yf/0uuX7vOSy++xOuvvcbG3bucPHGSP/hPf8Cv/+pf+9EYfp9/S20OHMfEcW3C0EfKSnUaOjamaZDlGft7E2UPbjutHEf14fX6PRzHQW9x9WmWItv+V7RGEeWM+x2zCr6hVFCB47g4jqtUPSFbpcmi2w3Vx9QFaApCJTRVnF7kipKmto6qv07oBkmSUhYlTa2gF2VRkiYJZVliWzambiIMBXuq6xrLUpsmNNXtO5spK0WSpERRzGQyo5YlvW5XXci6gtZ0Op2DbjJQw3snDKmq+32+OrphYVkOju3i+z5lqdRZGoluqF40RVpWNmJd6GRZwWwWoesGum4osFMj8XyPbrerkPBRTJ6pzEqWZcxmkYJ3tQdNWat+X11X3Z2apiE0tQWt64owDFldWVaKuqbheR5zg0FbYK7otmjq5aZpatjMMqWOjydjZtMZW1tb3L17l9s3b3Ll8mWaIqdqapaXFul0O5iWSZ7narDVNLVsaO2Xhq7je077MykPEPkagjTLmYwnmJZFr6/qfkajCWVZ4fmeGvI0nThOCQJli3MchyAI8H2vzYcpu/x4tM9kMkboCmylEPMFO7sKLCAlpKlaeEipYRhK9ZcNKrcrBEIXDOaG+L6nvqcspWqdC02jci6grP9B4Cu1oa0v2Ni42wIaNKJZRF3VmKZFnpeUbRn9/Pwcc8MBsq4oipyqrrBMi7nhEMuymE6mTCM1gKdZTllWdDpd5uaGCKFz586dVukquXdvCykbwjAgTVWHHI2yRe3u7vL/5e4/o+068/NO8PfunE4+NwdkIhAESTCzisViBVVSKVhWsLJsy5aDWg5recbTbs/0rFm27J6x19g9XrbbbSuULNnlUkVWIFmMxUyQIAmAAIiMm8PJO6f58G5AZbf9YVZ/mF46XGDdQiDOvfecvd///3me39Nud1jeu1feLEtRqd46w+GIOE4RiiCOE4oio9NpoygwGg8YDHuMxgOKQtq2JhMZFfA8D8/zmJ+fwzJMdE2lyKTNLs9SkjhEUxVMQ7B3zzyGYdCoNRmPfCaTgMk4IE4yLFuqGrZj43qO7Dytt1hdXcX1PJIkRiAYjkY4tk2aZWRpRrPZxK6AW3kmVTpkOoJup8v169fY2d5BAFEowR5FkfHyyy/x6msvs766yo987hNYjoFuqKS5HH6FIinMAiGtvCWESYxlSfuX7M/WEKWQivvtm7/sN1SqbtVCWh3QDY2652KbJqqoICCKQikUcqFIijOCeGXIoeklPveJz/L7//rfcvKJJ8jKkkJVZH4LIfNVmsI//Rf/nBd/8Cqf+OQnUVS5PAjjqFqAyIccBeV7DiEokdVMRVF1EBfymnBLLb7vvvu474EHEYrCmTNn6e1uY1oWXq1GmkloyC21XdyabqvBXwj+xC4uREWklXb7P1kWQq0mB2rHcfAnE069/RbraxvMTs8xN7fAmfc/oNuZYqo7xdb2Jt2pFgcO7GN7Z4PhYMBMd5FokjHTnUNTDPK0IEtSKKTSUFTwPkqBomqYlkqaB2wPV5idn8IwDVynw/Zmj9EwoNOuE/oB58+dJ41UhKKyuLQor6NVtqMEFFWj3+9z/do1HMfBdqQ7p173WB9t4/fXOH7HHtSwz0yjjgKUSo1XTl/gK08+y4mHHiXXJGwlGEhLHgjSvCCtXBRT3TbJpM/p15/n+KE9dDydn/szn0XNdxj0t5memSHPMkajIRN/wtz8LAcPHWBrc4O1tU36vRFFqtDvr7G0uMzs9BJ+EHLp8kXe/+Ad7rnvTmZn5tjZ3mXP/EGWpg5S5jpmmlL2B1zbXufNi+9SGAWmCjduXmbo79Ls1BhcvcaRWKd9rcd2FtA7Pkf9zz5O4/57OH11ixefPk2rOY1lOViGThFnxKnG/gcf5+A9JxhvXeXs6dN06w1MTaHhWRhaTpoFxOkE05bnDt0yUFTtNrU4SRJsx5Y1RoYgSUKpCCIIw5ROd5o4yjD0BUxDl8TcRHJFLEun5lm89NILnDt7lkcfeZT5uQUa9SZxmoCQy1vPtel0WhRFJp1NaUqWSfJwEMTEaYZp6Mx0GzSbTdI04QcvvcjjH3+cLJU976JSoo7fdZwyL3nuuWc5dPAQ7733Hp/8xCdJkpR6vc6pU6eI45iDBw9w5r13uXb9GkePHKEsC9546xTtdgPDUHnn7Tc5cded/NiPfZH777uPsoSV1TUWF/fw/HMv8tnPfgFdMziw/wBXrlxBEQqe6/HOq6/wkz/9Uzz04IPcc88JdE2l39thdXWF3/qtv8b0dIdr165x9MhRsixnemqaF194kb/+13+TX/qlX+bHf/InOHHibi5cvMjzzz3HxtoqDz/6MIiSl158nuXlJan66iqe67GzvUNZlEwqa+/lKyvs9EYYuo3vxxSoKKouZYq8QNPE7bNgFEfce9dBOu0OULK6usL21hb333cfp95+iwvnL+C5LrZlEUWRvPcrihRcUpnX1HWdOIkJw4A0TW5XIuqadDYVZYGhy/u6qmry2o647ZiTw19JGERkacb21jZnz1/jl3/hF2h6NZqNOjNTHVqNGrZlYJs6c/PTzM/P0GzWWV5elDERZI9to9Fg7969dLtT5EXB888/T7PVkv2poeyuXt63F9OySNMUz5HU3w8vXmRtY5VWu4Vlm0DB26dP8corLzEY9DEMHVWXQC15Rqn4EqW8VylVvjjP5bXdtgxc1yOtqvhURZWqcCmHZIG818t4YYSi6qRpxubWFvsPHCAvCpaWl+lOddENXUKaPA/dkIp3WchmkaI6E2dpeludBUnEN3SJU46iiCJLefqp7+F5LkePHAZkz/idx46xubHB0089ze5Oj/37DzA9PY0oZUa5rNw3umGQ5dLVGScpoJDmBWGcMBr75HmBIksYJWdE16QDRECaprfvV7fuRwCGpVPkGbZpEgQBe/cs841vfpN+r8fnPv85kixmEvhIA1hJZ2aKssyp1dzbLkKB/O9bpl0tF1Tq9SatVpvV9WtEkbxeCUVGXErAtj2mpmbo9QZs7/QQikpRCuI0J0pS0jhEUxR0XcW0bLa2drlw8SrbO0Nu3Fxl1B9y+fx5fvGXfonHP/Y4L7z4AmmS8MBDD7KwuMhkPOGP/ugPEYrCvfecBAHnz1/gH/3D32Z95Sa//pd+nd/4jd+4LcgMhkMuXbrEzs4OV69eZWtjg5/5mZ/B0A1ee+0N/s7f+Tt8+lOf4v777+fokSMkScoPnn+Bv/Brv/anY/j9D9/8JoZxy8ppEAQT0jSh2ayj6SqD4YAkSSRwKpbkrzSVtTi3CGeapmBZJqYl1WBVU9A0sxqgMgnUErJTdTyekCSJVDmFfONSChSlRDc0VFXBcSy8midJbEIqWrYtrSm1Wp1mq4XvT+Sw0O7Kfrswkm86IdA1nZpXw7JsDF1adg3DQDOljU8WPcsD4dbmFrbtYJmWzGBUynSS5ChqQavdkv2r3Q6KInBdF61Sv7NMWn8k0dAnipMqiyHzvgIFRaiMJ5OqvzdBVQRJmqCqCq4jLeKSRFhW2zPB7m6vGph06vUajuNUB8mSOJabKpnfkH78W8+nrOioIDsEHduuUOYJlmVVNToeqirLvS1TbvSiMCKqyr1VDUxTR9dl+Xee57iuJC1euHiBV198kY3tLTzP47GPPcanPv0pVE1hZ3dbKq+qim3bVSYnplbZYT3XRSgC15GDbBRHhEEkrUhCkTS9IJQKt+dRFPKm0mq1SNOkIjVKW7zc5MrXiqLIg7WmyexPXtF8e/0+himrJLa3dwiCANuSX8darYGiVBRZVSdNczRdZzQaEwTSYi0P8gJN13BdB01XMU0d17XJi4ya59Fqt2jU61IRoyQKQ7Z3tjENA1WTVGajKjmPoojtrW1URcHzZM7XcSzSNJFEaM1AKNIanmU5aZ6jVDTeEtkzq+kG7U6XDy9+SJ7JAXw0GqEooqo9ksOMPCjIrMvNlVWKEubm5mk22kwmvjww9wekaYnvB5QlOLbNwuICjUaNMAooypyyzJienkLTVOIownUb8r1imOxd3gvV9yPPUq5dvcpo2Mex5efluQ61msXCwgyWZUGpEPgxF85/SBil1JstFhYXMW2TQpRMzXQ4dPgg129sIIQgDENMw8APgmoRpjKZTDh48CBZnrO7s8POzg7Li8ukaUqSxOzbu4/JeMTW5hZCCPq9XSxTZzIZE4U+X/vqV4CCn/zZz3L0ziM4nsXW9iZCLclLSYa/tYzSdV0Sc6vhTq2iIUkiCYmC6vAhZP3RrYWSUpXdm6aBbRrUHBdD0+R0hgChUCoKuSIohAAUBh+s83f+1n+P67W4/+GPkioliShJKbF1i2A8wfRczl/6kP/L/+1/4Dd/829I1b/eYDyZoBk6SZLeVq7F7X/kx7ppkqYy41Teqm0Ssn/RMi2SJKXZanPPvSe5+557ee/021z88EOuXL3KzOxMddBM0FUZT+DW4MutViR5HS9/6NpaliUlMn/oei6j0Ui+F4TAtiyKPOfGtRucPv0uumow1Z1leWmZOIrZ2t5kZnaKeqPGmTPvcuTIYXY2JsxMLWKbHkkoyZUKCk7V01iWgqwoKUrJCBBawdvvvspwss7a+iqGqWObU7QaU8xOLxDHA3q7Pebn57lxbZe9+/YThCGKoqJrsoc+SVLSJOXihxf56GOPYVoGN25e5+bNG7iuzbkbF/n0Y/fxwTuvsX+qRtN2iMOIYajx2//s3/LoJz6P1WyTFAWWYzHc3CbLcoIwIogTLMdjbm6OPEs48/Zr7J1p4BkF9x7dz8P3HiaPbnD2/XdAqIyGA5aWlhCKytr6OkkSc9ddd3P48HE8t8m773yAokXceedxer0RO70dTEvD8QxOnjzBxsYmnl3nY/d/gjgq0VQHI87IVlZ55eo5YlegOSqD7Q3chskkHrL24UVqQcJHG/MsHDnO3NH93Lirg/nYvawW8OUnX2J+6jACld7GDlkQkvoxRmuWu3/8p1jt9zj3wpOINGOm2yUOfEytpFG3CMMRml6gGQp+MEHTdXndz2V+PC8KLFP2Uud5QqPlEUeRdPHkAtfx0DQLz94ra+PGA6JojKErzM1OYVoaL73wPGEQSKeMZqLrFggYT3p0ux0WFueqhV3VjZxmFYskZjgaE4UxRZ7TbjjMzc1iWTJfd+zYEWzbJo5CLMvCcV3yLOP6jRs4jsvJe+/la1/7Gj/z0z9Lt9PG931efeVValUUZ+xP2LdvH9/4+te5+557ePvdd9i3by95FlPmGV/80S9Qr9XQdJ2aV+eOQ0fo9Ua89dZpHNsjimJW19bY2tyiXqtRr9U5c/4DWs0mo2H/9vUujkPWrl/jwYfv41/963/Bb/713+TEiRO89cZbHDt6jOeefY5jR48RJylXr15DCIVOt8s3vvENHv3IIzz//LMsLM7zzum3+eIXfxRVVZiMx0DJ7s6udIGVgm5niigV7OwMCMMEy/YoSylK3KqAkoOvIEljiiKl4So0m00JNkszbNtma3ODP/tTP0WjXuf5559jeXmZVrNFFIby7OV5CCHjDWrlVtN1HdM0cF0bIeT96BZ7plGvo2oyspYkKUUpxYokkY66sihRVEWq79/5DseO3kcw8Tl0YD/NWo0siWjUXabaLaa6bWxbJ09jIEdVoN2aoV6vs70t39dRJGt6bMtiPB7zrSe/zd69+zhw4CDtdgc/lq0VeQWBpZTuNCFK3jr1JtduXEXVFF599WX8yRjd1PHDAMoSRRUMBgNcx5FRukhSnfVqsC1y2b/baNRQFLXqaAYhZF42z4uKnZHetqJTgaW8Wp1jx++U5/miZGpm+vZ933Hsyh4sl6dpImuNdEOnyKU1uSikBVo+5Jm9qNT57z35JH/wB1/ib/7N35L3RMvkyuXLXLt6lU67zb333kue5Xztq1/j6NGjOI5FmSUYuiYhYansop1MfBRNk4DTKGF7t8fYD9A0HV0tmZ6akn99WdLr7crlmW0RVI4OpVp+1GoepmVgmgZ5nrF3zzJXr1zhzJn3+bVf+/NoukpByXg8Yre/i1erYbs2ioKE6OYpcSSbODRNLt3jKGFpcQ8727tsrG/yyR/5GI7j4NVqBH5IGMa4bo39+w4yOzvP0vIems0uly9fQwgVVdPZ7fWJQ5+NjXUCf0K93uYrf/x1PvbEZ3j6208xt7iHRq3O1vYWZZ5z9coVNjY3yYuCTqfN0tIy33vqu8RxwiMPP8zu7i4H9u/n/Afnefa73+PH/8xP8PHHH6csS7rdLvfeey871Rnqox/5CFevXuUv/sVfZ2e3RxInvPj9Z+lOTRHFETvbO+RZjus4vP7mG/zaL/3yn47h96U338C2TTzPIcsSNrc2iKKQer1OFMcMBiNsyyFNS+IoIQhD/InPxPdJkpggkD28cRwRhgGIkixNKPKCXn8Xz3OxLbPK18rBcjSUQ0YQRJiGge1YJEmAENDv9ygp8FxXHno1eaDL8gxRykPxTlVGbZsOqib9/6qiEEURWZpSc2sUhdx6UZa4joNtW2SFhLdkaVp1GheomjzomuYt/Lns8zQtG4TsTHQcp7I7CtbXNxiPx0RRTBCE1fAvh/Jer4euGwgESSw3b7KHVgJZoCQvUlRVoV53GfT7ZFnOzvauVB11gzCMKCmJ4giv5tFsNqS9WkCeJ+RFRF4k1OoSTKVqkKYxlqWBKKqy9Yy9+5bI8xiEIPAntFpNFEXQbDaJY2kLV6v+NseR9U/1uif78IqSmifznCAzWJbl0Ov3uePIHTz++MdYXl5EKAW93i7j8Qjf94mTlBIh+56FimU5JGkmK6TSlPFkTKPRZDgc0e8P8Op1okjmKUdjn3q9SbPVwXE8mY1QdVRFEgqlbVjBtiWNUlFUbty4cZssLBTZO+fVPHaqnsSpqSkm/lja7HUNzTBI04yigCiWA7Wq6QRhKLekFakxThNcz5U1TIaObcvFjhDSnVDkKZ5jo6nS2p+m8e1stWkYdDtdGo0G3W4XVchs03AwxNA0dF06Bfbv34NhGrf7j03bZjz20Q2DVruDaVn0BgNsx8U0LUSVc+r1+oRBKG/+uaya2LNnD1CSJqF8bTUazMzMkKQZeV5SbzRxnDpC1blw4TI3VtYQQlqmTdPEMHVa7RZZltJqNRCi4MKFD6plVs7C/CJvv32a2dkF6vU6ilCYm5llZmYGBdkzfPH8B3iuTaPmYpsa9ZrL3n0LtFoN0jTHslx+8NJrhEFCnOQ02x35/Y9jTMfkzhNHKShZW92mVqsxmUxotloEvo+u6xR5jm1ZOFUVycrqKstLS8SxfM93Ox08z2N1ZZXAn5AkMapSEoYTTFPl6tWLXHz/PA88cZCf+KkvEqUhfjQhSiKpKFdgsTRJKhpiIRdLuo5tmlCWpFl2WxEuK8WnLOSgJzfsKooqEKqCZRrUHAdD0xDVcJwDfhTj1eokYYKj26i5yiFjgT/+N19i48pNjj/0ELmtU2oaKApmLqvYdMPkS//xj1g8cIDlxb0IVSVKEmQdj1zSlGUBpUBqlrJIuCzL6tAnbW5SEa7+jKaDoqBqOkUJaV7g1us89rGPcuz4ccZ+wOnT7+J6NZxb9vryT0Bfsku9ICtkFyBVz7FQpOJbloXc3GfSXVDkeaUUF6hqiuvY1Goe754+TRiELCzOVZm9DMtW0TTB2voNFCHwBzoLc8uUWYFeXRdc2yWvbMl5UZIVGUItSbKQ105/j+kli9aUiWlrrK6s099NOLDvCKEfUa/Z1OstwiBhafEIzXYTIXKGoxHtTod+fyBrLdbXGIz6+MGYetNjcWkGt2bxwfn3idMRSW8VV0nZ022QZaAqNb7z0lm8+WN09x4gKgV5GWPZNv5On53eEK/eQLdcut02SpESDbe5+cGbHJh1MQn57McfJpjscOHDM+w7eJh333sf3VDZszxLmg5RlZCma9Db3KRh1plvzLHQWuLU25fZWhuyvGeR9Z0rPP7Jj2CYBrGv0vaW+NiDX6DMNDzbIc9GpGrC+d1Vbly/RKdusXbjQ7wphywfs3vxAntznXvdKdq1Orv1kpfzLVY/dQdmMc9X/t0zjLc1rHqN3mREOZigKg02tmMe+3M/T0jIKy8/Tyce067VMISCpigMertM/D6lkNDKtIirg6pNzasRhP7tZbltm2RpQrNVYzjosbO7i6lbLC7sJ00Kikyl09jL5sYacTgmS0MWF2Y5ceJODEPjjjsOsXfvPhYWliQ7IogIwjGOozM91aXbbhEFAdvb2wgEhmmRprL3UgiFVqtFu9NEU6RSHEUR5y98wKMfeYSyLLBsC9uxGY/G2LbNhx9+yHAw4NM/8imefuoZnn32++zfvw9V1Xj99ddRVZXFhUVWV1b47Gc/w6lTp3Adh63eNp1uizgKmJ3pMj09RRj4/PFX/ph333mPtfVNZmcXeO/dM+i6ie/79HZ36O32aLfa1Os1zp09i6Gr+JMR/UGPTrvB3SeO8ebbbxKGPo899hj33HOSQX/A+fMXePCBB3nqqadpNlv4QcBTTz1NnCZ0prq88sor/Pqv/xr/n//X/xOvWWNne5MnPvFxPNfD0HVCP2R9dYM8K4nDFAWNmbkFDM2i1xuQpVKZNAyDIPAxTYOyTCmLBD8YsrxngXuOHUBRpFPGcWxsy6LmeYxHIzRVZf/+A3zj69/g3LmzHNh/ANOwsSwH0zSrfH8m3UWmpP+risyfRmGIZZpYpomqSAedoqroVU1LFEXSpVKUjEZjdM3g1Vdfo7fb55Of+AztZl0OIasrzEx1cCwdxzbwXBNVKchySZVXVYEQGp1OG9M08P0JcZKQ5xl+IN1pU90pvvGNb7GyskKn3WGn15fwsly6g9IsZbfXQ63AmEEUcuPGNTRdQmOzIkczLbKiIM0K8qwkCCKowF2OLTt4FSFrJxVFZt/H40klFkC73SFJMpI4pSyFjLkJFUVRqwWSxnA0ls+9KMmKgrvuuovxZIJtS7BTb3cXw9Dl4s4PUVU5UGdZhqZLNTnNUnzfx7YtdE0nDELSNOWrX/kyv/Zrv8Ly8h5arSa6pslFU5YRRTHNVpuDBw9x14l7OHP2HC889ywPP/ggtXq9yk1LkUrVdYTQsGxHAkn9EE0zMAyddt2lXq+hqtJVIADbtquhX1Y03RLSdF2jKGUcR1RE6ieffJLHH3+cTqdDVubs9HbpDweYtkW92cAwVZIkku5VIRtvbMuSLoI0Y6ozxf0n7yPPc868f4arNy8xOzvL2uo6UeU0fOihh5mammU4HKPpJp3uFAcOHiKKY4IopNWuEQURWZKThIKLF9Y4995VPv3ZP8uVG5uoqskDD9zL26deIc8TJpMIPwhACJb27GFmZop//4d/yBNPfIK9e/byO7/7u/zYj/0Yp069zSQI+Mt/+S+R5TkT35dO0Czn5spN3nj9DTY2N0nThI89/jiicri9/MqrWJbF0089zSsvvsjq+jr7D+zn9dde5y/86q/+6Rh+f/DWKSaTMWEUkGcpQRBQlCWWbVeBeWklKwtJkLs1MJXI8H6n3aakRFEESZIwHo1QNZU4Tmk2GxiVaiBtudLOlCTSIhFFkhrnODZ5Lrdhmq7RaDSg5DagIAhCBv3+bWUuCEKpopSyjzMMQwAcx6HVbFLzPFRFwdA1KEsEJWkSYzpStYOSNJM33OnpaTxPblmFkH2et+wOZSmpeKPhmCCUimBSdY3GiaQkJ0lKHMUMh0PyUmZr8yyviHoJeVZlBBU5KJmmTq3moGoyDxGGIbYt7dFZBVWhLOUb1dAYDPoy45LG+P4Is4IPNBpNQG7eDEMnr8qoKWVP2fLyEs6tnIyuoapycbCxuUFvdxdd17FMU35tB31c12UwGJKXOdvb25w7c5YgDJnqTrO2to7nSqvroTsOSaVTSCtJUnWpZVl++yIbhjF6BbyI4oS11XVUTaXT6XLl8iW51bckXEooCpNJQBhJ1SWMIqlyajrDwZB+vw8lCCGhAJqms7W5zcrqmoQWuI6EjymyX1XCPCTRUNPk5jkvJOAhS1O8eh1dM25bPsuyxKt5UsZCLhiSOEbTpPVVqbKbpqlLxVzXqHnSJaFVfcFCgGWaGIZBvVan02lLbL5Q2NneYWNjA03TcB1ZVN5oSut/ksqeYaUqVi+LQtqjo5iVlRVa7Tbz89I2PBgOWV/fkPRxVSVLM1QB7WaLmekphKAaftUqTy5V9UazBQg2N7dIswJF1dA0+f0qcpkx2t7eqj4/wXDUJ01jBoMhjUaDNMnIUrnEabenCMKIIi9YWVnl6tVreK6LazscPXKYxcV52u0m3W4bfzJhNBywvLzMeDTh+rVVfvCDVzBMi9m5eT68fAlV02i06jQ7TdrdNpcuXaYspcNkYWGBrLJmmYb8Hs7MzDAajUiTBFHZzcpC2q3nZufY2d1h5ebNql4tYzweoCglRZHwnW89yfLBGX7xz/80pZA1WGkuq9CKMr+tXBa5HHxvqZiqpqFW8D2lgu/pui7tTELa49Vb7gtVw3JsXM/FNi05+CJ79rKiIEdgmjb+JMBSTeJJyLuvnuKnf+RnWVjey9KBg3QX5hmnkVQfsxy9VDAsi9WNdb70H/8Dn/7s56rDJUj6AJRC+o+ltiw/lkPuLYX2lgr8nz9u1TPdsi3Lf6R937IdDh0+wsLSEufOnePa9esoQsFxJcAty6SSrKrSpio//x+i8SsKuiZtj7fcCEr1HMuyRFHkMiGJE1zHY3Nzk5df/gHvnD7F8t4lZuemePW1l6k3awRByPLi0dtQFWmrVqRFVZWZ4qzIidKANE8Y+btoboxhq+RliqJo2JbH26fOcOnDS1y8+AHTM23a7Q6GadFqT5OmIaoml4NZLsF2YRgyHPY5evQwQinZ2FylKBOEAhc/PMuRfQvE/S2O7N+DVoJu1hgG8K3n3uLQ3Y+AbhAmMULJGfR6DLf6zC0toxsWtXqDIs9I/QEvPv0kix0bW0R86vFH2L9njt7OFmmuEIYFM3N7OH7XPYzGYz44f4a5uS6TcZ963WN7c5siSZnuTHH/gx9BUXU+vHyGhb3ThFFIo97mjr3Hue/Eg7iGJwPgZBQiZJQF5I5GuLPLyu4Kal0lSgMakxD34gYPTe9lyWqyYyuc6q/h7V0i8+p89V98jWyi0ukusb6zyXgwwig1EqPO8Ucfpb5nkbeefopoZxM7j4nDiDSVMMg4jtB1QbNVI8sjLMtA0+ViT9elUyfPUpn5N7TqsC6tkgKBbbqMBiGO1SDPFN5/50P6vR0UpeDee08QBD5/+KUvsbO9zV0nTtCoNxmPJ4zGE9IspdFwaTSkC2k0HNDv9YmjCK9WwzTMKv5RYtkWlmUR+D6mJiqYZsmpU2/x+c9/DgBd1xBC8M7bb9PpdNje3mFl5Saf+tSneO311/j5P/fzPPP977Oyusb29rakIts2E9/nwYceZP/+/bz88svsDHrccccdtNtNLl26xF133UWt5rG4sMRDDz3E+Ysf8rnPfZ6XX3mVL/zoj7K4tMixY3fiBz6apjHVneL999/jiz/2oxw6dIBWq8lnPvdpDh7az3e/+x2OHjvCE5/4BFkm7b0bG1vcc889fPd73+O3/9E/YjAccf3GDX7jr/wGqqbx1a98hQcePMmeA3v51pPfIoojaq5HvV6XbQJJRhiEUCDPiElOWZbUanXa7VsZankuM0y9Ug1jiiKmXnM4fucR9ix08QO/uq4KLNui1W5jGmbV+yoVKhC88dZbJHFKq90hSWKKvKrA0eW1+ZawEIUR3IIcKfJalGfyueVFSZql1TlJoSgluGnQG3Dt6jU+85nPsLy8D0NX2dxYY3pK1j7OTnfpdlokaYSiyOuc70/Y2dkhzUoGgwElJe1Om1arxfb2Fju7uwghmJmd5b6TJ+n1+7zy6qtyiZsVKAhGoxGDwUCei8uCooKxqqpOlstGiuE4IEozwiDC98MKaJrIqFJlJCqLEk1TcGwLVRVkWU6z2ZJUa0W2R4RhhEAhy/LKqyPP6lEkIW/D0QivVmM0krl723WAkrm5WXx/gm7oQEkYBBiGJbk/qiqHxTQjSaWgY5omAnHbEapqGg/edx8z09PyfFtlrrvdLo7rsra+wftnzrC+tsni0hJLS8sEE5+nvvtdLn54me7UNJbt3BY7kjQjywrSNJP3AqFgmgZzM22SNKligXI5YJg6fhDIs7eQUCpFqYb2Iifw5Zxz8fxFwjDi6NGjqJrGxuYG2zs7FGWJU6thmAZFKZcm+e0zo4zamIZBlmU8/tjjPHjyQRaXFrFtC8ezWFlZwfcDBCoP3P8gn/rEp5memgFFEFWA1E63y/zcPI1mjV6/x+7WFu1mizKH9069x9KeA4RJgWkYvPfyD/jI449w6o0fcOLEcX78J36ag4cOMRgOaLUaXLt+jTgMOHDHIXqDPjeuXmW332c8HLK+sc4nPvFxHMfGq9fY3Nzi7JkzlEJw5dpV/sJf+IvU6zW++Y2vc8+9JxFCcOrUKX7zN/87Hn74Ie4+eZJ2p8Pp06fZ3Nz80zP8fvvZ5ymKnFqtRq3m4Xo1+oMBlmVT8xqEQUQYJnhuHSHkgUN63U1mpqdlebNp0mw2UDVJFBWKfCN3O53btgilgj61253KmluR6jRN/t31mrTDhiET3yfN0tsly2EQ4vtBVfUjt02u7citV1WiLRAVMa6GY1lSdVB/ePhNGPrDSnVQZMbSMKjVvNtbqzAMSbNMHgKLEsNQyPOcvChptVrYtoMQ8iCXZ9KGq1SE3FuZhzzP0HQTTdPJsuK2BSRNEwxTo9WqU294qKog8AOyPGNqahrLsknTTA5Ficxbd7sdsizFtuUms6zqqLI8w3NllcgtKAFCEvY0XZMZJlduSYsix61JLPp4PCJN5MUqjmK5/ULIN7rtEEURFz88z9nX38BqNFle3oNhmkxPzbC5uYUQEPiTiuSnYRgaWSphVYoiMw+TSYiiyM99OBwThRGmKRU7P5C0vixNMS0LXTcwDJPRWKqzo9GYoijpdLv4fsjuTo/hcMh4PGIwGBIGEYPhkNFoIm3ahsT4j0YjRqPhbdpdrVan1W4jhFKRKKVCXyIVOE3XGQ1HNFtNms0WYZXnNSqLs1UVyZumJJ6nSSxp5LnsOLVMk7m5aUBCtEzTlPVEuk6n02EykbarW8OqYciBaX5ujnq9TpqlmKaBrku7uqqqWJZFmmWMxz5ZUVCUpRy0Gw0GgwEbGxIC5VRZKEFJp91mqiMPBP3dXUxDQuImkwmWbaMbBqqqMR77TCYhQRgThDFpJnNYeSbV/vmFWfJcHkwd16bdaTEzPY1hmHhejc2NLWq1prwpFAXz8wt865vfYjgYsLiwyGg0wHMdZmamuPPYERzbotNpc/TYYYoip9loc+HCh1img0Ba65b37KHerFOKksU9i1y/eaNyeeh4rku70+H6jRuYpjwMzczMMBqPOXzHHZy/cIFOu01eFITBhKXlJQI/4NrVa4RhiD8eV3VpBYYhePrp77K2ssL/6e/+Tdy2xsbWOrqhk6QJeSGhOlRDWVnIrHtRFORZhm5Ih4SqaeiqWinlctFhmZak39s2ji3J8o5jY9kWhq6jVha9W8NvqYiqTk2l6dS5dPY8e7vzDD/c4fNf/DGm9uwhS2OsWp04jlFQMA2LLMv5rb/5Nzly4i50y0ZVJRm/0ndvD7u3pl2lsp6J6uNqJP7f/Lh13YQqsFxpxlEcMRpPUFSVZrPJpz71aY4ePcoLzz3H2vq6rFexpVskz/PbU7UQ1d9bDfy3aJhaRaoWVQa4LEpQ5CFUoCAUBVOXrIe8zHj7nbd47rlnmJ2bodNtMzc3T82ZuQ3BMQxJ9gWFJJX2sziNKZWMWtPm8tUPaM2ZqIZkQziOxxtvvMPi/DLz84uMRn0mk5G8b7VaFQSuwHUtkkTa7Czb5u23T7GxucHRY4dB5MzOdtjtb/J7v/87fOYznyDpbXPHnnlMRaAKlTBV+Gf/6veZ2nsnwumiGAZpnrK5uSLjEegouolQZd2fQsH3vvFlPK1gz2ydx+4/xtFDe9nZWuOOO47Q7i4TpwJVlfeT4aCH6+q89eYrTCY99iwtUnfrlFnOzsYWQaQyNT1Hs2PidQzm52dx7QYff/Bz6KpDNCoxDY0s81G0mH4WEpgK9SjlB++8TOoUZGnI1otvMHt+mzvcDsvNKd63Yoy7D9A+sI+nv/0CYk1wdO+9bPdDRsmYYOQTTSLu/vjnePAzn+arT30H/+wHNNWcdqtGnhVMJr6ELqoquiHIi4xmy2Vmtosi5GFcU3WiJERRZFtBlkonRhgGuK6L53r4kwR/nOLYDVZvbrFyY4t2q8Hs7DSrKzf49pNPMtnZoTu/wML8PHGcsLW1jaqp1Ot1ZmY6dLvNanAoMHUDy7JptVoIIRiNxphVhUsQhsRxTN21q+Vti9dffw2QQ8/mxgaT8Zj/69//Bxy/6yjnz59nfn6eo8eOcvHCBTY2NvmlX/olXnvtdd59+x32HzyIXlWJPFDBhfIi5+y7pzl8/E7uOHSI119/jSuXL9No1NF1g2effY7hcMTP/Myf4yt//Mc88sgjpKnszF5fX4MSXNflzJtvUO+02Nzc4IMPzpDnKaap8/Qz3+Nzn/0svf6Q02+/w+/+m3/Dr//l36DRaPDkk09Sq9X4n//JP+Hnf+VX0C2TNEv59lf+E/c/cj+HDh3ixInjfPtr3+QLX/wCURRxcP9BLMvm+tUb2LZDnhbYtiPvHbbNzPQsU90uRQGj8bACoAaoak6n0+D48cN4rkmaSJquYZrs37+fPMuZTCYVQ6OG63lcuXIFz/N44okneOf0u5x9/xx79izLv8uxCUM5PNu2VOzloAtZKl9ntyBQeSGp7WmWkueFZJK4Hrqm8+abb/K5z36OLMvwJwGGrqIpMD8/S91zqNdcdF0FCjRNldU3gwGGZaKpOmmSkKSSZwPI55HntNttLMtmfX0Nx3ZYWlri8odXSGPpEFtYWKAoStI0QTfM23EvVdOIowQ/jBiOJvhhTBhGspu3UjyjMKKsiPGaJjOimi6ZOwoatm1jGCZRFDPxfXnGCaLK8SOH4CRJSVPJMJmdm2MS+Kytr1OUcOddx1lcWkTXNUpKHNu+XeNoWU7VQOEShAGj0Vh+XULpVMwqLkScxJw79wHTnS5FJTBkVcWSqspM69LSMgsLi+z0+rzxxltM/JCT997LyXvvBUXln/3z/5lWu4PjumR5LlXfalmrqzqKqjI7M02eRoxGY5IkQVEVhJDRlzyXrJ1bqq/j2JUrSbIWXnrpJdbX13n00Udpd9qMJ2O2draZ+D6lEFi2jeO5ssoySaSbVJVu0jRJbleoWqbFwUMH0VSVK5cu83f/3t9lc2OTmzducvfd96BVz3VqeoapqWk6nS5+EDAaj7Asi6mpDktLCxiqztbGFpNRwM3VLf7KX/0tOlMz3HXP3eSa4MbV89y4dh7Xc1E1hzCOeO7pp7nvwQd56unv8Zu/9d/xyU9+kgceeICFpSX+6f/0j/k//72/x5kzZ/j3f/gHnLzvJL1ej3/4D/8hBw4dYnN7i8uXL/PLv/or3HXXCV57/Q2+/J++wl13neDF519gemaavCjY2t5CUSUb5IXnn+cv/fm/8Kdk+H3mRWo1GfAvS5k5FKhEYYpl1ShLja2tHgoq40lAWGUi5YsQGYo3TSmXp7IfVOY4JMSnqA6UaSaJa6qikaYSDKVpCmmaMhoNb9NaZeZR2iLiKMa0LLJU/lnDsHBsF10zMCsgVpZnREGIoJRvTlNHVMOmIpCQqcqGJ/Qcz7OBnDSNKYqcJInIC0nczIscVVOxHRvLNrFMQ2LhFZV2p4tpSDUzz+X2SZKaVWQvqEpWSAiOZUnrR14dohUFkiSi3WnQbjeAgiSNiEOp1Lmei0DaAcuyIEliNE2l2ayR51KZ0nRJbjMNaecQQkVVdQxD5inTVIKjDMMijqSFRREqqAm93g6NpiQ0liXUvDqD/oA4kgeOIi959ZVXOfXSSwz8MZ/83Bd44IGHsUybIkdecKME0zIpS2kHVVUBlGiagWW6lYUwZWurh2M3SOKCLJUZ5U5niiwt6PX6FLmsjCpL8IOAKIzxgwDdMEmzAttx0TSD3Z0eQRihCAXLtFAUXeLfY2lLi+OUmleXQ1sUS8Julc3sdKduV1z1h325LS5yqHIbQoUoDio6NESxT821cV0Lz7UwDBXb0jE0lSKXUB3PsSnzXKqOZUkUBfT7PTRVodVqSjtsNUANB0OSJKFf2dprtTpzs7OYpsHm1ib9Xo92u4Vt25QURLFcHmi6wcSX9MUgCOl0pO334oULpElCs9FEIBcQlmHQbjXRquyTaUh71uzcLFRbZCFU8gKZe1ENojjDD2JKFFTNIIlHdLpN4iSkXnfJi4RGs06R5+zu9sjSkqJQAJ00gb0H9+G4NfK8IApj5ucX0Kve4t3dHTY21knTmMN3HCKKAlyvRp7D6dPvceP6zWobPkOtXiMrMlRdpTs9RavbJYxj0iRHVWUnte9L8nQSy4o1z/NYXFjgxs2bsk7sVsWXWjDV7XD9+nUm4zFlkRNHEbquEIVj8jzkzNl3aDTqPPKRuxkluyBKFF0hL6WyG8WpdH7cHhVvtZKVCFVa0lRFqVQKufySNmcNvQJs6Lou6Y6K/MOqlDgpy4JMlBSKQOgGFAp6oVL0Ai689g7/09//B1x8+yp3PvwgqVJSOibBZELdqaGXCllR8NLrr/O7/+GP+MKP/hhxnKIZpgQ8/dDwKzdgJbf/b/V5UI20f/Ljh35e3FKHq77iKt8cFyWlUAjiBEXRGIzG6IbFox/5KJcuXebNN9/CME3a7Y5c2CE/57yQVGjd0GXkpNrKKRXRvyzlwF1SIlSDvAC1yiFHUUCJvG7X6jXGE5+bK2tYVo37Tz5CFMvcoONYKEKQZQV5oZDnQlY9keI2NLZ6N5gk21gtmyAKyVKL737necoS5hfaNBoaV29cZGFxiYuXL9Af7qBaAa5nkiclhil7JVdWb9Lr7dDuNHntjZfZf2AZ1Sg498HbHDq0j5nZBs7WOtOtJgKFSDi8euY6X/v+qzz4xI8SC2m53N3dZO+eeequx8QvCBPZa6KqgsTvc/X917nv6DJ14fNzf+Zz5InP2XNnEZpGGAumpmaYn59n5eYKp98+hakrzMy0OHzoAJQFpmFCmWOaOt/65pc58/6rHDyyxOHjd7K1ucv+fceYas2SRRmeZQA5hq1L66dS0Ntc4dW3X6U7V2fYW6d1YZVD37/MvvWYzfVN8kOLnFv0aN5xiBsbA8596xKzc3sIs4z+eMTW7pikNNGmF/nIFz7LcDjk3eefopVF2JpCpkCWF/gT2cup6yYFOWEUoqmS1h36Ibpq4JgOmfARoiBPM7IkQxFSYUmiBNt02FofEPkQTgq2N8Z0WjU8TzIGvv71r5MMxihOjY985DHZulDlOl3Xpt1t4XkGiihJogjbsvA8F8u0sEyLMJKqoqbrJJkEWhVFhmuZuJ5LreaxsnqTV199hffee5d33z3N3r17uffeE/ze7/0eYRjx+c9/nqIsmF9Y4D995St86Q/+gKKEo3cdR1FVLNvGsh2WlpeYmZlGNwzOXLnCiRP3UK/XOHToILu9XV559RXee+89FE3hY49/nDhNMUyDz3/xR9nc2qXX7xOGIbV6Dce1ubG+xsrqTVbWbiDUktG4j24qbG9vcObcOa5eu06cxPzET/1ZDh85wtzsHB9eusxT3/0uh0+c4J333uXajescOHSQla0t7r7riGwwqHkMJ0PuO3myqp0ziaOUnc1dDN0iT0s0RcPUCzRFYOk6uqpgWxaNustk1COOJniuSt3T6XY8HEej19uh0+0wnowJ4wjHldwUkLGJie9jO7a04uY5s9MLvPXmO7z66uvsWV6W93NK2q0WRSGBn5pqkMQpcSQbQDRDVhlKi7GMtpRlSZbmdNpdXnzxRcIgYH52jiLP0Q3BcLDL+voK3W6L2emuhK+akseRFznjyYQgjKS6WsVc8oqrklWdvQcOHCDPc+KqY75W8yQtvDsHecE7b7/DoYOHCIIIt1ZH1UxU3aREJYwy4kRe27JSIYxywiClLFXKQqUsFXTdxDR0XNepqhV1NK0gTWMo9dvi0tbWDvNz86iqwXg8xtAtiqIkDKWKCYLr168zHA5JMykOuF6dQ3ccolE1Udi2RVHkpEksrc+p/H2maRL4QeXMklCs8Xgsz3K6DkLQabfRNQ3HdSgRmJaFZcuPwyimQKCbDq7XIEkLmeMdh3Sn5pmdW2LP3v38/pf+gK3tHSzLqc4/gjiM8BwH8pwkkjDLIJCRS1WVM8Utx9Ht+1wVn1NUFYHKcDjiu9/9Hvv37Wd5eS+27RAEIf3hCFXXababtNptVF3Hn/gkSUpZIgF8qqwr8ifScTiZjLl44TzvvP0Wa2s3CcKEX/mlX+HokWNEUUwURjz1vaeYnZ1lanqKhm3TqLtsbm8wHktnYxjGHNq3h7JI6e1usLg0xUOP3MvuYIM09zl4cA/ff/pJFHL8ic+ZC5c5f/EiH//UJ9mzby9hHPELv/gL5GXJeDxmp7fL+x98wH33P8Cf/ZmfZjDs8Qd/+O95+ZVXeOChB/mRz8prtVAUDt1xB5phMjM7xwfnz7O4tMTWzhaXr1zh/IULXLl6hZXVNe49eZIkS/n8p3/k/zDDr4iiSJ56/n98vP/++/yNv/8PWFyaw/XkYSEMI8ZjnyTJQUiLpIJSddXK7ReUxElIWebousaevUu4rqTY5UVGHMvt7Xg8wTRcDMMkSTLZAWi7BH5AEMp+1DiOME2Der0hqbdZiq5LmFSr1cLzakwmPuOxj2276JrJeOyTpgllRW7Os0xa9QxTgnZc2cuoqyppIuFSWZZhNKQCNxqNJdhKUW+TdJMkI81yhFCxHUfCdsZjwkD25jUaDer1hgQz+QFlKbu4yrKUPbFAqSRo6i2IUiHhArHcRmVpyqE79mE7BuPxAD+YYGiGtGQUBSAPiEmS4Puy8mlxYQHTkiTLKArJ8xLLchmPxwR+QJ7LTre8KBn2hyiKHMJvgclc18PxcrKsoN3ukiY5cZSQxLkcKhIJwhoM+owGfQ4eOohhK2i6gevUiOOE7a2d6oIZsHffEs2Wx/b2OoiSTqfJYOAThQlCaCRRTp4LLNMlCOMqhx1i2TL747oWulbQaDQRQhDFknCdZTmuW5OqlaJWVOZYZhHzjL17lhAoJBWxeWpqCk1ViZOY0WhAkkRMTXdptZuUhfyahGFAEPgSTlX3AChKacfMKnhWnheMRmNpfay1KavsYhxHVc9tyaDfIwwDlhYX0HWNOIqlTcuTCmscJ9i2g64bt2++IBgMhhRFSVHIw1u322V9fZXJZEy722Lvvr3ousrG1ia+72OaFnGaEvghruuhqipZEjAcjqnV6piWje/LmIAooea46JpKHIZYhkGjXscy5TJINyQEo0Rha6cHKIzGIWGYUZSCopAdfJYe0em2KIucIJxQljl79+7l8pUraKpOlpUUuXL7+2s3DZaXlwmDAF3TGPT6OJaJbZqsrd4giUOaDY87Du5nd3ebdqdLvz9kOBhgO5JA2R8MOHDoDpx6Hct1OHz0GOPQZ3VDKoqBLyEzWZ7LQ2+SsLi0JO1hRSHt4M2mjAcASwsdxuMJ165cJ89LoiAkTRLi2EfTcqanG4ThgKKImZqp44s+hmkQxSkomrQh+9JyL5ADqyhLRLWIUg0Dx5Gb9LyihIpK0a1mzR8aJ6EURTX8CvkaAjIgF4JSqJRJSdPwWHvvEp+5/yNM+j4PPPpnqE/VCcgoTYXSj/BslzzOOHPlEn/n7/8PfPoLX2BhbpEsycGQ3YF5ZVQGbm+0bw3uAvk6EXI19yfP79bHgsoOJv8LQlEoCqmK9CeVHVEIijzDUKtaoSxFBba3Nvn+U09x9fIlWs0mszPTGKbM4QKSlkyJQJKmxS1rCpW9uizJCpnRy9IEVSgoVW5Zvj8zLMdmNBlTCti7dx9PPPEJms26dJzoOqBCoVMUCpMwwLQF43idsxdOsbSvzfXtVS6cv8x89wANr4FjWQgxgVyqkKGvsrW9zd69e2hNGRSRjqdPMzU1jWE65FnJeDJhOBqys7tOnAbEyQjX01nes8TNlSs8YjnUOl3CUrAV5PyTf/3vOXz3IxjeHEEqcGybesNCUyQl/caNIZYjFRBNgVM/eJa2OqGmxnzy/js4cmCBre1N3EaDG6vrzC8sMD01RRomeI5DGIzZ3l4jCEccOXoEdAvDajP2M67f3AYtQTF0tuOA5eN34noNHr7vCSzhQCbQC0AoJGlEoZYE8ZAnn/lPiIaFp+Rkp89gfucUret9lDAleuQwwcmDGJ99lNVrazz7/ZfJRrPoZkEUpgSjmFHusOGnfPTHf4I79i3z1De/Rrq9gqrnNJoeeRJTFhCFslpQUxU8V9Bq2ZhWRqdlIYsQcvzJBKNdIIAiVzF0+7aVsSyQ9vj1EUVqMxrG5InB0tIUYRjygx+8yuWz55lZ3sfJ++5ndm6OnZ0ddEPF9WzanQa1Wg3bUkhD2cE6MzWDoRm3oYSDoezSHU1GaIZBkqX4fkCnJkGR8uVd4HkOjVqdrHKMZamEMFIiFbckoqzouts7u4RBjKoZ7Ozs8p3vfpd6vcHJ+05y+PAhbt68yTCO5RIoS8nzGNPQUQTSfVerIRSdlbUNOu1pTtx9L9PTS9y4eYOzZ87S6/WgLMiylKJI0TSB59k0Gi6jcR/PtTEMh/n55dv8hHarzfvvvseBgwd55pln+MVf/mXyoqA3HHDx0odyqLZLuUAOgkpcELSabfq9PqJQsAybLC1RFclj6HYt0jQnTsEPYlTDQzctRpMxFz/8ENtRqTdtGk0H25a1RxLCKdswGo0mWZaxvbVDEIY06g2o+svX19ZI4gJTd1lfX8EPRkz8Affddw+dbpsoimRFoFOX57hU2lOFKom8SZYSVbV1JaBrOm+9eYoPz53lz/3CL6Jrsu7RsDRMXWd3Z5siz/nUE0/IfnZVYeJPGI2HMmKnQKPZRJSychGhIBDkRUmSZJJyXQrG4wnbOz2KvGAwGJKNUmr1OucunOetd95mcc8y9z3wABs725WdVgpKru2g6zpJKqt8BALbcqCQ8T1dV7BNlXrdwfNMHFdDVQuCwKfmSMDkYDBie3uHe+6+l7W1dcpSoKmys3U4HFEU8rr82muvsbC0xIGDh0iylFqjycn77yfLMzRdxbJN0jjCNHWyNKUsFVrt9u3X0mg0uu2c0lSNre1tvvrHf8wXfvQLNJst3Ipures6hiGVZLkUBVXRUDWd9bVN1tc3GQwGXL98HfKChYV5oihgZ2eL3Z1tzp//gFarwSc/8Uk0TZMRyjiRyj4pYSDpyrbjkOcZlmUxHo0RQlrqhRDVQlZWi37961/Hc1327NnDoUMHyYuc/qAPqoJqaIRxhFAE3elpyiKTrSFpDJSVqJZjaDqT8RjHdtBV6UJcubnC5WurGJZJb3eXjz72MVbW1uj1drFdj5/9uZ/j7rtOMDM/j6pp7PZ3uXz5BpNRxPb6TS5fPM/epTlKYLc/oFAMvFqD0XjMd77xVX72J38My7LYnWQE4YTlpUVmZ6doNmskScxoOKDVaMpe3npDwmfDELXqSQ+jiOmpafr9gXx/ZdntHHwUxWRZTlkWpHGMYzsyM21LR5RWMXEevfte7rrrrupE8f/fx/8u5ffJp1+QpDxFvjiEkPqA69ZxHI/AjxgOx7i2RLObpomiSpy8EDA11ZVF3UVeYedTyqKg0apTFEUVSrfQdQkgyLOCEm5v6/IiZ2p6Ck3TqderG5RtYzu23CCBVHwdF1XViavh4lbpdpqmpGlSUY9lvtWxbQlAUBTiOJKKSFmSq/IAnaYJmq6ja9J+ZloWuiHzZFmWS5uEqhKHkfx9ukEQSCoupSAMQmzLodFsoqm6tNVmOXMLUtWSLySpWpYgB3pNo9VukqQStOU4VnXYhjCKqNWk7dtxHNrtNmmaEEUhURRgOyZpkhCEEZQqk0lAWQoUoZJlBf3eQA6OQmMyCapchyqtLcWI5eVlLNNkOBixsb6Jbdm3a0FaTQk6atSb8uIrpLo5HvsMB0OCQL4xblnEd3e36Q/6+MGEdqdFlpasrW0ShQlRlMmlCSppKgmDlmUShhLQ1Gq3SbOIJEkYDAccPHjoNjjBrCqvJn5AFMUgFFlBpKq4rsNwMCLLZUVDu92h3+8TRXHVa6swmYxpNuvMzs5JLH4cU1JSlAXNZkNmx1SlegNLq5RS1XONRiNC35fPo8r26pqKoMS2LMoip9vtYJs2ZVWjNfIHt8EBRVFgWzZ5nld9wpm0XFXZFNu2paXLNjl48CCqqpIkMVQ1W7K6oAQEs3PzNFsteeMLfTqdNrbtoKganU4Hy7QwNJmjSpOE+dlZZmdm0Ks+zF6vx2Qib0yKqmEYFkmWMRiMMUwbXTcJw5hGs0nN1Qj8Me12k5nZaaIoZHNzQx7ONZ1mo8Pqyia6Lg82tmcSJwk729tYls09d9/DHYcO0ajXGI/HQMGJ43cyGPYZDgds7+ziOjVA4cD+/fT6PQzDZGFpkUOHDzM3P0d3epor165LInEFmlI1+R72fZ/9Bw4QRRGWaXLt2lXq9QZ5JumgjXqdRsNldeUmYSjp4Yoi8CcToODChfc5f/59XM/i5Mm7mfh9ci2pHB66VNjDCMMw/7NhVsjNAWVZyp4+3ZA33EJWW4D8tT+xGlc/Bwgh+QcqVbWCUChVIQnPJWioFEGCGcOPf/xH+H//43/KQw9+EmeqSaLKSGbNcsiq9/jP/cov8pkv/ih7DhwkiRMs3SIvBQVyiLw9ywqZ95fP/9aTlP9SKyvyrRFYPm/51MtSvkcopQUzimKiTB7oisoelmcZaZpi6IZcVuoGDz/0EHuW97CxucnZs2dQVaWKDNhkmdySyyWMXDQVhVwmSCCWQlHqJLF0nshqjAKjyufnRUGvP8Tz6qRpQbPV4fDhQ1i2gT8Zo2mSVJqmBYYpoyiaCS+8/BR7D8xTKiFOs0meqYyHOUsLS0zGProRoaoFhqlhW01M2yCMfPYeaONYdSbDlA8/vIjreLQ7XXRdo9msY9k6YTSh1amzuDTDlSuXcD2De+pNkiynUE2+/+rbCLdLfWqBMBMsLCxL8rcuMDQIo5DeIAahomk6vd0drl54n8W2g1mEfPFTj7KzvU4chWz3+8wtLHLw0ALbW+u89sorzM5OY+oGnXaLTrdLUQo0wyGIcjTd4cqVm8wtGiwvT+E027x/8TK93QmP3P8xsjRGE0CeoWjSwm+YLi++8CzHDi+xWYaE62v0fvdJPnolRgkS5g/vJ33iLsyP3c3NKOTVr3wPT/EYa3PsRJsMYp8kCNkdl+w5epJ7PvlpvvGl32WydpMj3SbuwQXGSYQtFCZV9k3+gL37llDUkiwN0XVBHEVEfiBhPfEOqqogSgmf7Pf6sjLQcRmPAizDZaqzgCgNxsOIPJ/wzDNPs721w/zSHh566BGmpmaYjH2ZX3Qc9u5dZs+eJVbXVli5eY3+7g5xHKOpGhsbG0zGE7a2tpiZnmE8GdPvDzBMSYZ2HIdmzaMsC2qVdVPTVTY2NsjzjEF/UFn7NTzXk46wMseybdbXNySgTzfJ84JavUF3aooPzn/At7/zbQzdoNlqMQoiLNNiPB6QpamMOjny/iQU+fW74/BhdnZ2uXTlMopisLiwCEJW96ytr6JUDqR2q4Fh6rzzzimOHJGZQCFUwiihVqszNTVFnmZcuXKFz3/+87x/5gwHDh0kSmIuX74sBwCg2ZBgUF2XHbKKIgj9UN7nshIKIYGYpaDT7lIWfkVlltWGZSkYDPtcu3YVz3M4duchPM/EdS3yPGE4HqHp0h2Xpil+4DMeT4iTWHIv4gRFVUnTlJnZWWpeg+0tCVDtdtu8/967PPntb3H3iRO3nXaU8jlpqk4YRRiGRlFK6FGSpbev2esbG7zw/PP8xb/0l1BVjSiMaLdbeDWTyWREu93i4P79dDudykEleSJRFBEnCYZhyvYRRQ5yauWayXN54c2LgjCUPbC6bkgnn67jaDZpnDA7N8eBQ4fwg5DvPvUU9War4qOk5EVJXoDv+/hhjKYZxHHGeDRBUeS9yDB0VKVE1RQUpcQwBZalIShJYphMfDY3N5mbm6fX69Fstip3TcxoJOGkQRAxmYz5/rPPcvLkfaxvbkiXWqOB47k4roNlWcRRKO+FyHrQWr1OlqZMJhMUVS5MNV1jNByhaRrPPfccW1tbfPITnyQvCmzb5vXXXmfiS5hnUcqaTyEU4jTFtGzef/8s3/rWk2zv7AIKk3HA9Rs3WV9fZzgcYlomJ0+e5OLFi3zn298h8H2WFhehYvnoprw/e7WajAcWpXQoVOJOu92+PciVZcn7759ldWWFhx9+mEajTqvVoj8Y0Gg2KQX0BwNurqywvb2DZuh0OzKqWZSFrDis3KRJHGMaRsVq0bBME8exOXToTo4cOcLubo+LFy5K8avKdm9tbfHam28gFNi3fy8116PTnWF9bZu33nyVgwf2oGspKClpFoAK27vb/M7v/K984bOfYXFuHlVRubm5zcLCAvV6jWarQVE9h0ajwenTp1le3oOuawRBIAWdVAp0rXaL9Y0NbMeRFnRNJUmke9JxXXRDl881z1FVpap/y8gLObeNx2Pu2Lvv/zDK7/+u4ffrTz+F48lMS57nUgVrynqf4aBPGkcYuorX0ND0AkSGqhWE4QTDlLAex3WwLRuEYDL22d7uEfsl7eY0olSJwgTbcrBsC6/mMPHHsrC7zCV4yrGxDYUkCRmNhhRZJl9suaQsxlGAZCwlQEitrqEaOeNwRJIl2E6NAgVUFUVXMBwNtJLd0S4pBYbtEeUZUZoyGI5QNNktqBkajiu763RNJU8TNFWBomB7a4NSKSmKHMM08Wo1Jr6P74eUKJSU7OzuMhgNSbNEKm6WQaPRQFE1en3Zj5rlKUkSYlkqe/bM4TgqipbhOBr+KJbQDEpKMmzbQFUgjqWyXOYl/iRifXUHch3TdMjLHEWVludGs4OmWwjFIM8FQtGlbTROUBQVw7So6w1atTZZnPHO269z7sxb7Ns3z8xMg3a7RuCPKPIC23ShUGg1pxj2A4IgRQgDTbfRdAvTdFFVk0Hfp7/rY+kNytRgY2WCrtTQhIOpe1im7PDVNAVVE3h1m5nZDiN/gFuzsB2P4XiC5Zg02h62p+PUbJnJSUuSaiFi2iqaUeC5BsFkSKPh0u00Kqp1TlmmxJm0S5WUqLpOuz1FnpdkmbRWjsZDdntbNJqe7Ogtc3r9HTRNZXenTxglpElJnsG4N8AyTOpujWatgVIKijQjjaWFql5vYNoOtUaDzZ0d/I2YcJihY+E5dUQp64XyMsOre4RZzM6wzyCcEOUpYeozPd9FMXSGo5DBIMb3S3TVo12fxXUa1N0aRRqRxiGqyGg1mziWTZEW2LrNdGuKqWaHIklJAp+6a1LzTPLcJ0l8dkZjSqHg1euYtsyGTiY+/d4AgWDQ61FmCZ5j0my4tFoqZZmS5TGKApZtkpfgeDWyvEQzTII4plQUDMuEUmHQH1HzXA7sW8ZzTSZBn4KEu+6+kzuOHcZpNmhMzdBdXKbZmUK1TLx2h1QI6lNTLOzfz/6jx3AaTZpT09xY22C3P6RE8gTKJIGKTixUQaPVpDfoUSry+9lsNSjLHE0VzMxMs93bZTz2CcYTRJ4h0phxb5OF2TYvvvAcp986y8G797JwaJF+OAZhAAZFrqAqMhOdZ5IDoAgFoQiEolIqKlQ8AWlrllayHx4jJcSumn+rH5qiUCYFvsgxFBUtylGjHDMVBELFiHSyzYgTS/dw8ORH+PzP/wpGu06cpji6hV6q5IUgKgUBdrR4AAD/9ElEQVRvnT3DuUtXeexjTzAYjjBrHpM4koN1pejeGimUEjShVL8mJNakUlxzIS3SBRKOVQqqH0LyjxQBipAgkChAR6BSogoQt4BVqkohBELXKVSNXNNpTM8wt3cfUZFz7tw5tnZ7qJpBo1ZHlCWmqpGnGWWeoakCTVPIi4Q8SxGlBGupco2OWvUUp2lawUwkvV1XBD/9U3+GudkpwiDGsesUuQ6KRqkAWkoqBmz0LhKXu9SaGoWIMEqL6c4UN69foNmsoesKeWYihEMQgu0abGytINSM+flleS2pK5z78B0+vHqWRtumVrfQVJXIz1iY2cvWSsDuSk7meyx178GPEoa5hzdzkP/wjeeodZeICoWlffvJyhJF1yiFhmZ6TCYpWRwjygxDK3nr1edpGT5escsjJ5Y4sNhgz9IU0wtz7EQZfg7LnWUSP4MSNjc22Npap9aooWgGralpJlHCYBLwre9+m2MnjjE1O0UYRszEBYcbTfaYJoN4Qmd+D6rmouSKXIsaOR/cfJetnWuYhiBLe7gb1zmxNWHz0ofsLDbY+LnPsPHxBynq+3j31Rvo2iyuuYg6yBCqRqlb3EjBnj3Kj3zhcwQ3V9m88g7tWonXsjAiQUOzqNc0/NEOjgWWmWJbGXuWp5j4PVRVgn8KFCzHQ9Fl/RyFhq4auJaDZRioQqXMFRRho6oeaxt9orTEazZZu3iVS+cv41gOH/3IR1hcWqA/2MGwVISSY3s67XaN8XjAaNTDDzKiREVRbTTDZrc/Isly5peWKUQhGRmuTZIELMxO41gGtqNI0j+SxxFFKZpmomomzVYHVZdOjDTPKBWkK44S162T55DnAsepk2WwvrbFzPQChm7zwvM/YGlhL53uHOurW8RRgmkZRHEEaonpGHh1l0LkbG5v0mpJ58OVy9c5d+4MrZaHZSlcu3EBwyxpNC2EkvL0M98hyxL27duHaZqgmtTaUywsL5PmBZbj8o/+0T/m7VPvcOrU21imyaEDh7hw/jyDXp/xYEin7qArOpEfkacFruUyGfnkSYGu6Fi6iW1aqJQE/oQy18lzlaJUKXJZCbO+voquC07edxdlkWJVved5mlKWBo16kyzOmIx90ljWrh08cABD1+RCvuYS+GMG/V0W5+eJo0ha1pOUE3fdTc1t8PxzL/LAfQ9iWw6qojDo79Lttuj3tskNB8uuEQUJGiaWYqPmCi+/8DKf/8zn6LQ6pFlKe6qDoiostqfY2RmysdVjbmkfbr2FpquUZYZj6yiioBAlqVAI8hwdg6JQEKqOoUt3UFlCq9VEUDIc9snzCNNQKcuEOM0RuorpWKiawdTUNKPBhFNvvM3s1CxTnSnGowmqoqIqKmVuUKQ2mmpViwWwHB3TVtAMKEVOIQpU3SAvBaphUcQFOzs7OJZDo9HCshwCP8QPIvJCMBr6BGGCECrnzp0nS0uO3nmcOMnIy4IT99xNp9OqYHOKJGobujyTq6q0AfsTOp0249HoNpFd0xRMQ+UPvvR7/LW/8pfRNYFrm1w6f5ZgMiBLQ0xDQVUK8lwqtqpqYugOL7zwGqNRBqVLkGZkmoLueESpgh+BZjYoFY+p6SWiJOfchYtkZUa9LWuI1KLEsnXiOESzVAqtYDDpUyoF9VqdOIiwNIPCz9ld2+Hr3/o6999/HwvzC9RqdXTDQlF1bLfG5cs3GI9jRsOQJCoZ7PoESR9VKzF0FUVkqEpBWSQYmkKep1iOTZSkmLbNqXffY+3mCo7l8e7p98kzE01pYBpTRKHOZFgQBSU3r66g5AWHDx7EQuVr//HL5FHCZBiwu+szP7efa1c36DaneOY7TzMZjPjMj/wIjXaH3nAAwmdpaY65mWkoFPJU0GnN8MJzr3DxwhXuPHZc0sx1WfWlpAVZkpEmBfVakyBIMC2H3f6QCx9eotluo6gKaSphoqZmE0UJruNQlDmOY1GUKbqhsG9+z5+O4ff1d9+nVqthVN2kUShLv0sEZSGBPlmW0mjWsB0b4Lb8reuy50pUCtpkMiEIgupAmROEIUEQEEdxle0dsbW9g21bIATb29tYts1Ut0voBxSFPAQ5bmWVjmOyNGMykaRGx7HRdQ0o8YOQslRwnBqqYlDkJZqmY+gaSRqRpjFKlYvVdZkVjpJQ2oonsmvYsqUCqmsG/f5AVgAZJpSy3qfRkD1xRWWTTZIUIeQ2pKi6zZIqr2lZJmEUSHS5H0hIQSHzzooQt5WRopRfT1VR8VzZEWuYEmAzHAzo93tyAxrLHrckTtFUg1qtjmGZeDUXx3EJA6nI37IqpGlWLQsEipAE2tFoxPbaCu+9c4rrqzeY7rb5+BMfo9PtEEeyxirPS3m4QNK886KyQZSSjpgkMmsUhgHj8fh2nU/NcymKgvEkpKzUmrKUZOSyLCTy3tAQFS05TRMcR1L7Go0GnU6TNJPKbZqk+JOQKIylvarVpNtpUqu5aKpKmUuoRl6VnZelPCRHUYSiSgp0p9MhTVPGkwlJHBNFARN/XHUpSzDXzs5uRSyX1nRV0aT6pKloqqBR9ySKP40rhbtHXmTUax6qoQEFm1sbrK6tUGaCRrPO/OI8RSlvOJtbW+RlSb8/IMtzWq0WNa9Gs9GQnZVJjD/28Scho4HskdQqF0USR+z2ttB1RSo1VXez3CYrRGHEeCxBX4PhgEajRrfTpSxzSZxGQSg6tXqdRr0Jpcz6Xr16jTzLaTQaGFU+3/M8XMem0ZIgizyXW90wDKXVvJDkTEXRURTpIJDkQulSOHhgH4ooURRQVSF7CwuZIbIsi7n5eUzLotloSsJ1rUatLvu5D+w/gGFZeF6N69evs7m5dbufNooiNASqLq37tXqdghLPc9nd2cW2LJI4RiB7i31/wtr6Ov1ejzxL0RSVJArxXAvLMjAdlXseOsLHnvgoORlxGpFW4AqZBcspSvm6pVJS/6SnVkLHNFVBN+RmWf6+P3ncUlJ/+FEg+3mVskTLgSwnVRXQDTJFZXRti53LKxxc2M/TLz7PibvvRlF1FAS6IRUPoYBpmfyr/+V/5YlPfZIkyzAsizjN0FRZnfRfe/yQ+Ptf/MIPfVhZzkqBtB3nOYoQ5GWBH/jS2v1f/cxkXvfWI6sqRGzb5o6DBzh6+A40XefmjZvs9napeTVp5QNpixMScJjnRWWIrmzmP/ycqid/a0Ov6zpHjx7l4YcfJkkTSgFJIt07JQWKBig5tbrNpSsfMD3TwrQ00iRGUx2uX7+JECqeW5OE1+r7bZoGcRqxu7vN7Nwctm0zGAw4/c5pOt0unltndXWdfq9PlhYsLS1TFAVT3Slsx2Zufg7Pc9CLhCSHP/7Gt9nY6XPywYdpdbqV0p2jKYKySCnLjNWVG2ilgmtbvPGDF1i7fonDS9M8dv9xThw5xM3rV4nChEmYMruwh3q9RekHnDt3hj17l6UrxbbpTE2hGdK2PxxPuH7jJvv27afRrCPKDKUoabse7U4HRdW5ur7JcCBZHZ1Wi1wveOXtlzh99SzNbp1gZ5PdK1e406pxYHqR/XceZXu+Re3xR4gbDc6+9yGjzREmksi8tbXLxnDI1mBMoTt88Ys/weLCHK889wxbK9fJ4pAo8NFNge1o5EUkD8amjqqCaek4riUr4wqZlbQdC9PQCaMQ25Yd7rblYJs2juVi6BZpWmCbHpNJDKVGs9lF0wwG29vs7Oxw3wMPIFSNZ559ljCOmZ2bRdM1mo0GruswGY/kEkszmJmZZXZ2hnq9hhCSA1FS4Lo2ZZlj2ybTU93KSlwSRpPbS7I0lcsIRZHwu8lkIuGYplQb8zzFtExJg1elaphnJWtrG6ysrsrlu6rgeTX27d/Pu++/x2A8pl6vUxQZiipX4UVR4LouJWBVNYxBGMoFndCYTMYMBz0m/hhNU7BtizzL+MY3vk4UxXzh81+AEooCWp0pZucWUISsXPz3X/oSdx0/zi/+wi/ykY88yrPPPsvv/d7vShvrcAgCmnWXspTnP0M3GA4k5EhR1NvntCKXfa+KIg/Nmq4TxTGaobGxtUkQBXz0Yx9FEZBlCU89/V2uXb3CzZUb3Hn8BJomibxUSwXTlKqmZVkIAUEQEIQheSYH5HNnzzEcDllYWGA8HrGwuECtXuOZZ55hfW2Nubk5ZmdnCcOAmZkZchT8iU+WSCVL13TW1tcYDgbsP7CPJIlxXQfHMjF1nVZrlqGfcHN1k5s311ld26DbbmEbBmpZ4rmu5M8kklmSJ6l8XeTy/BMnMt4g+3JzNFVSkeUKEQzDRlU0EII4jlFVjWazRbvTJYpjzp07h1nB1/yJjxAGZakQRgG6pqAbCpomKPIEz7Uq0KKFqilEYSAjWIbNzMwsruMhkDV5URRLZbkCk8rvV8oPfvAyDz/ysBze4ph9+/dx9NhRTNNAUQRZJl0IpmUiSvC8GmPfR60qpUzTJIoiojhGCPja175Ko9Hg2LGjqIpKGIZ8eP4iE9/HMCQjQtN0fD8kSXImfsQbb7zF2bMXsEyPwWBEq9OSsDdNx7IcbMsiDKoIW5awvLzIgQP7WFm5zvVrV2i3W+xfXgZAUVVKIbPZeVZAIbBNG9u02NnaZn11jaefeooTJ+/hvvvvr16vEbu9Po7rkGYphmmyvbONWrkEoWRhqVM9J40il20s8sSAhOPlgNAIooTp2XniIOP0u2dAaDTbU6Q5JJkUraDEdR327VvilVdf5IUXnmX15gqXLl3G9yfYtsWBgwf42Z/9GRRF8MEHH3D58iX+1t/+W+RFXhG4fWpNj3arjarK6qp6vcEf/eEf8sd//BX+6l/7DYQoSZKI995/h83NdShKTNOkFAp+EBDHKa5XR1RODUWomIYp3VZJim3aIGS2W9NUhKJU54OCg8t/SpTfc1evo+vS7qxW/V2Dgcw2yPoBmR9UNUHNq+EHPkEQkCQJWZrRbLVQhCCMQtI0k/2xmlR7x1V/WBzJ4vgsyxgMhkRxIkmLloVlS8W4UfNwXUcSiKvsp8wJ6PIApQh0Q75Yx+NxNQQp5Dn4E1mlEEcRg8GAOJFvzFaFfBdCk/YjTaHRaFAi/e9JnFR5iJLxaHwbyJVlOZ5Xo9lqVrm06mJXWTJNU5J5i1ISYaenu7iuSxRLW0yaZAghq2uKoqAoCwxDp9VqYlkGiqpg2zYCpaIUStJuFIbouka93pBU6aqgHBSEopKkCVEc4k8CgkBeQMIwur0ttCyLOI6rYUbn5spNosmIo3fdycFDB9B0BcOU9RFRJCmCju1S8+pQKrdtGVlFRqYiI6uazGokcSxBFrUaui7t3mWV3ZPLEK2qANLIy5wgCNja3kQopbTR2BamLmm+uq4yGvUrYqPUsHTdwjTMivapY1k6zXpDallCoGoaQpE5hbwoJJjMkvVbZTW8NBoNaUUpZVVNrVYnrSqnwjCi0+miIN/otmWjKgpJEmMYGq5jE0YBw2GfosiZn5vBtHT27FnGtAy2d7fY2d3CtE08s0a9WcfxbIajIbu9PlEcU5QwGo3J84J6vY5jWdi2hWUaKAJUVceyXJIoZTQa40/GhGGIpitEoU+n0yQMJDG9KEo2N7bZ3t5lZ3uXNJZ20ppXI45j0jQmz1MUIZhMfFTjFhwuxbZsNje2aLfb1Gs19u7dQ1mWBIG0REt1w0fXdEbjCY1mg3a7LV/jqoSLKao82Nx6rdi2RZKk1GsuQTAmDHz6/R2EANuyabXaIARf/vJXWF5elnAITefSpUtomk6j2ary9CZjf8L1GzcIowhN00nTjCxNsXRDWtbLkkazQbPdYmd7Ww7mqoKuabiOi2karK6ucuPGDQzNRFcVgsmEPI3Z2Fjl3fdPc+ToQT7xIx9nc2cDzVJJs5iyuFU7JpVbValqpv7LwVaRFRxmReoWosrU/vCgVn38w49cQK4KjFKgppKmnFo6wjDJs4K3vv0C//i//39w/KHHOH7/PZiOS1n8ycAnVFkR9NLLr3Dx8iVm5+flcjHN0AydPM//swzvf/shf8+tpyhuf/wnf1ZUduiilDGNKJJVIVIf/N8+hJADuq7LZZ3MgJWoisCxTI4du5OPPPooa6trvPyDlxn0B8zMTEtrVSpr9HRDx7YdsqzKJ9+uaJIPRZGDsq5pjEYjfv7nf76KCaQSaldVMWV5iuOZFGXK1s4aUTxB1WXEhLJge2fEu6ff54477iAMIlzPle8zTUXXVdI0YXtnh8OHD5OmGafefpv7778f3TAwDYswiNnZ2eWDD85z7twHhGHI3NycrLfIUxzHRGQ5UVpw7sIlLl65xrHjJzBNCSTMcvk8LFODMiMIJmilyvkz7/Lum6/yyMm7aRglTzx8H6vXrrBvzzJnzp5DqCa1RgfPqSHShMXFea5dv87Va1c5eOggrU6XrCzJgd5gyGAwZN++/XJDn8V06nVcy8YPAooSas0ul6/ckPCfMuPqxnUurH9IY6lDVsasnTnD8c4Ms0FKy3FYURIGe2fJDh3g6ede5tvffBotVhjtDjn3wXl6wyGDMKVUbe558FEeefRhvv/Md7n+4Qd4pkU0mZDEPo6n0OtvMB4P0Q0V3x+h6Qr1usfVq5eJo5C9+/YQ+BMZoWm1sCwTtaquKUvY3Nyi3x+iKhpLC3sxTZc8V6jX26ysrPPUU99n/eZNfuInf5K5hUVMy2JxeZlr165x48YN7jt5EtM08cdjOp02AojjFK9WR1EEQSD7crMsw7Et2Q2rKTSbTdotyaXQdQ1FhSIv8IMATdNxXA/bkgv8vJB1g1EU0mq1iOKI4XCAomo0Gk3SNGc0Hlcd7rrsb+8PaLaaaLpOs9EkjCPeeOM15uZmyQvZ/tBo1CmRlX9pmkIpLdhJmkCpsHffHhzXYjQayAHOsTh75n3SNOVXf+VXCIIQ05ADUnd6hj379mNbNleuXOGdt97kV3/1VwmDQHI54ogH7r+fbz/5TZaW9/Cxj30MVRTSNmpKcKSqaJiWVbVgGASTgLPnzjIcjOi2O7dhUoqmMQl8rt+8weLSgmwACQM2t9a5evUK3W6bVqvJ9Ny8PM9EIYqiMBj0UVWtqg6SX1MJZZJii2XZ9HsDwjDk0KGDLCzOV/3BBQ8//BD9fp9z587SbrfZt2+vtPiOQwzN4NrVq0z8CZcvXaZWq3H06FG2t7ZoNmo06jW67SZXLl/i+Zfe5sqNNZIMdNNh0B9iKIJ9e/agljllUWBohlyAFFT5VW53/PoTnyAMUDUNqhRNeYupgKiov3KZmqY5fhASxymqptNoNFlYXOL9t99mbXOLffv2o1fdxoE/xnZMbEvHcSyyPMF15LnCNA2EgLSKWtUcaYFN00y6dQrJpBkMZM5X1w3CKOJ733uKmZkZ7rnnHsIoRDd0jhw9wtzcHJYlI4A7uzt4rkueZbiuy+7uDmpVRyaEoFGvEwQhWZbx1a9+la9//Wv87b/9t28LGG+99Ra7u7u4rsfc/Dy1eoNGs8XRY8e4dOkqTz39fd59932KQiEME7pT09x330nW1tdk1Zmm4zoujuMwHo/Is5SySLEtk+mpDofuOMjx43fypd/5HT7y0Y8yMzvD2vo6JYKN9Q0sy0EVKrvbO5x+513+6m/8BmfPnuHBjzxClmXs9nbxg4A8z6g3GqSZ/N+lPcsIIQjCgE63Q7tbk6RoJJsAkAKTppHlJaXQQNGoN9oIRefa1ZsUpUKr08UPUxy3ge+H6LqOpmuMx0Nc16TZ8Nje2WRne4c8K9jc3JBQsTyj0+1w9NhR7r37LlqdNoPhgDvvvJOV1RUURdDuyPaZRr1Jrd7g3/3bf8d3vvNt/vk//2cYho7n2WxsrBJFAb4/4cK58ySJtJmnWU5WlDiux3vvvV9R0oWE9GYF29s7FZlfdjLHaVKBKSVM69iBQ386ht+3zp6XNxxNQ9N0oihiOBwRhXG1oZe9VIapVpVAAbZtYRgGk8lEHggsC4EcTvMiZ2trC0pZfm2a8iZRlqBVgKeiLGUAX5OocAk9SshSOcz1+wOCCrIghz95NMqy7PaQHcUZAgNNtRgNQ+JQXkRuqVuaqhFFMYPekLJQ0FWDIArRVEmbLssS07TJKnKwYViSjpvJ4Lem6ghVYvPDMJK23ESi8jVVI44iigr41em0CUNfQhUSSYHWVPm5CqFCKYhCCfJp1BsYuuwTLAs5QCdJTBxFqJqKV/OwLBt/EpJlOZpqkCYSnhWEUlmOwpjJJCCraj5sy5VZZSEk7TCOqNdqKEIwP9slLzLG4yFRHNFsNeQNNZH0bNetYTsOWVZUHaqSnJxlsqbEtKwf6scT2KaJrkvIRZHLagGt6t3UdU2WnosSP/ClMqiAaclO3DRJMFQJrImigEFvVxILHZs8LWg32hi6zvrqTRp1j0bdIamAZJqmyiHLsTEMgxKJz9/Z2SGKI+pVV2+apLQaNQxdx9RNdM0gjnIoVUzdhlzBtV10TaOsSNxZGkmrj6lKkIGuYlo6tmORpjElBVkek+QxXt2jO9WhEAWogjCJ8IOYolRwnDr1WhPbctEUFVPX8BwL21ARpcw2x2FMMPFJK4BcWeQUVS1FUWRMT3UQCjSbTcaTmDSVZfUyllllRwoJLCuKEs+TlRi+HzA1PS83dijs7uxSFDmKIqjXaxRFzmQ8QFWh0XBJk5BJ4CNUjV6/j+t61OsNfD+QeR5FI4pkhUAYSLhap9OuuqHHhMGEJA4xTZ077zxKFEbs7u7QaLZQVZX9+w4wHk8wDJ2nn36abneKI0ePMhyOcD2Pq1evkucFui4zJnESo6oquirrqTrdLpqhAbC6uoJlSQsqZUm33cYfT1hdWSUOM0zdIAoCJpMxpqXy0g++z5unTjM1V6MzU6fdbRAkYxAy/yXkXUzu43/IsizrgeSiTVUUVE3B0PQK8lcR40VF9S4kmOe/fGSqINNVOpGgLCAxdCa2Tqpo9M7e5Kfv/Bj+7ogPL19lz93HiNIUVaioqkaJICtKhKby9//H/zvH7roLx6uhaBoFJVleoGsaFP81eZdqF80PjZJC/rj1CVY/L49jMpumadIW5Qd+9Wf+28NvWZbk1eLpFv26RNqTDcOqtu4lh48exbRtrl67zsbWNtOzs/Lv0uVgOZ74aIr83lIN4LeeeVZRvKMo4sDBgzz66KMyL1blJhElqgYlCY2WjVBS3j39FqYlr/uqomHoDm+8cYb5uSVqtQaKIqQ9zTZQNQhjn6Io6PX71BtN3nnnXRaXlgmiqNrkF0zPTOPVXOYWZukNdlnduEFBysKeWSxPZbu3jml2GIcpn/rs55lMQv7g9/+A2alpZrodTFVgaQpJOCHLQsbDHnpa8OJ3vsJ9h5eZMnPumK1TN1Q21zcxzBpLew4xNTVHOJxw+dwH7F2eQQjQTZOp2VlU00aYFlatweraJufPX+BTn3wC29BIgjFtt4ZtWhSqHBgc20ZJCjrNBpaj8q9+/18SFCOOHFnCKRLU0+d5IrI4ojfIwpQzTsa3s12Uu+/m3Q/X+MF3X8ZT61iGQ5TloGn0ioS4aDDycz732R9jd/sKrzz3bTy9wFFMLNMGEaPYPQoRUfMs2u0ajqPj1SxsWyMMx8zMdHFcq+q99yjKgjiKSEMFXbFRSp3drQH+KKJZn8I2a4hCZzgM2Fzf4dRbb3PlzDnuOH4X99x3knEQsLaxSSkUDt1xmPMfnCdNU6a6Xaa7UwTjMbqi4Tg2RZlL62UWM+j3sS2dxaUFFEW6TDqdliTnCqlINho1wjCS7QiahqpK8KHjuriOQ5ZnmIZJf9DD0HUKRQ7Ftu0SRjHbuz0KSpqtFnGaEmcZfhSiqBpBHGFYEgB1+p13uPP43bQ706iqQVlFxrI8R9NU8iJFUUoocyaTAbWajRAFtqXjBxNeeuklfuqnfkouypMcITTqjRbd7gxBKEGAf+2v/VV+/ud/Hssw6HY7XLt2leFwgGHqTM9Ms7a+RpalxJHPxuYWaZpSrzcqRTNECKkCnT9/gcFgwPHjx2XFoqEzCX2EKljdWCVOI+6+724s22A47tPr7/Cd73ybBx58gPPnz3PPyfsBKPIcTZf3mlarWTlsCizTlITlXFbnAIxHY+bmZpiankKIKpJm6PT7Pfbt28fc3Cz/+n/512RZxuzsLFmYMz87R1kWbG5t8+Q3v87+Qwd47LGP8MGZ9zi4Zw93HjrA1vUbvH/qFJHoYNoNUEwUxaREo+7WWF5cIvYnbK6uY+qGhBmiUCgSZBrHsYzpCHnN1zSdOE6qvttSgp1UHcmFktdcEKRZThgmFIVAUTSCIGLfgcOcv3CJD945zaHDx3AdG38yxrI06jW7yvkWNBo1TMNAVNWRRV6gayaqIhfJt1g7eV5BBgs5ggeB7MtWVYV7770X3dAJQp92u83+A/upNeQ5qihynn3uWa5fu8a+/fuwql5d3TRJkgS1ymNLRTbjy1/+Mo8//jGO33mcZrNJmqRcuXIFTTWp11s0mm0c12N6erZSfN/mwoUrZFmJplmAymg44sbNG7iuS61Wl/eaLEPTFJqNOnmekMQhZZkxmQxZ3rPMkSOHmYx2+Zf/6l/ieTUO33GMNC4J/ARyhUFvwPrqGru7O/zGb/xF/uN/+iO8VhPTstje3SFNE+YX5omTCMM0GI2HeJ6D5zmougJlgePIBoBqmwEIFEUnyUqSrCRDp96coTOzRFIoDCcp2/0JYVpi2DU0w8ZrNMiLnDSLkEa3FMfW6HZbTHc7WJZJmiX4/phWu8Hc3CxJGrN3717G/ph+v0er3SQK5QLZq0kmU5JkrK+t8du//Q/4W3/rb7Bn7xJhNGZ97QZrGzeJ4wm6Lqh7bdbWN4nTlKyAD85/yHe/9ww3b66zsrLBoD/Gtmr4k5jr11bJyLEcmziVMx9CIU5yojjn+KEDfzqG39dOvyePHkLa2vr9PmEg+26LQsJ7JpMx07PdSq0U2LbMCBdFgefVCAKf4WhIHMUkiSyo11RJUXQcu1IxJRQgqYABRVFUYWrZFRlMxuR5RpIkDAej289BEQKjsmGEUUCaJuS5HPo03aYsIY7SqjpJ2hRUpaQopV16OBxR5shKpCRgMvHxfR9FVSQh17KI4wTPq6FVEJw4lnQ6yzJQNbUaLGUnpapIiEKR53ieV/X/2pLuW/4JzVRUtvFbKuytYhLTMihyCcXI80xulhWpuuqajloN50FFoPW8GopQ5d+vSGJxWUqynmGYlZ1PWm3LSmEOg1s0ah1NhSgKcV2HesOjXsGJDNPAdTypjKMQRjGDwaB6LciDsqEbWLaNUg3DUpWXXcZRGJKmqaxcUlQURdalCCFI04Q4lsN8mqf4/oQ8y3Bcp7KzWATBhN3eNu12q9puF2iaXFqUZUkQThhPRtUG26QoCzY2NknTFMdxyHKpLG9vbxPFMY5tE8UJ29tbmEalTGU5o+GI/kBujOXSpaA71cXzXGnPtkxp0dZ10kR+3zvtDooi6O32mEwmCAGuK28KIKusilxaisJQkiZN08J1vdtuhTRLUBRBs9nA0KXVSQI8MnxfbnzLEjzHpdFoUKt5CFECktoIkKQ5WdVfWOQSSlQWBTWvRlHVK+i6iqoq1ZZODidbW1v4vk+J3PqGVc+xZd6q7KiRpilb21u4nkPNq9Fqt+Q1YXtbAscQxHGC74e3N8ZlWVKv1xECLFND0xSmp7t4noPvT+gPhpTAiRN3V12C0r598r77WFiYZzgasby8RBBGXL16Dcu2MXSDMJTbY9MwIc9RVIXpmRmKomBtfa2iN0qlPo5j2u02O9vbbG9vYxiWXNj1eyiKoMhinnnmu+QRfOpzj7GwPIdm6iRZzGQyvg2hKwoZZaCUK3pVlcsVUW11FVVaBHVdWr/LqqJHUeSLoPhvKL+FIihUBTeqrFGGRqjK+MLw6jq/+ct/hXfePIVhWswfu0PmxDKpKBfVe/aP/sOXOXP2HB997DHi/y93/xlkWXqfd4K/93h3/b3pM8ub7mrfDTS6G0ADaIAAaARSoEhK1IYoaTXSKGa0VFAr7UbMftiZ2ZgJ7Wq4ogxlSEqUaEQHEgRBwnvTQPtGm6rq8ibt9eb4c9798J5MQIYrKUKfcBDVXV2Jyrx58p5z/uZ5fk+WVs2rUp4YhlEVMv+5Q722w5f43Veq/u7hVkKrGk11z1afW6sa/P/wEELRV4s8V7JOoXTWQqCyp4UgjiMs0+LM6dM8+uijvPH667z44ovUazUajQbz2YxGo0GeqQn69x6yan5FtQH+6Ec/iuspL59h2epZUeZIWaJXsUevvvYKo/GQk2dOcHCwz97+Lrfv3CbN4NTJU4ThAse1EULw4osv0GjWFXAFuHLlKtvb2ywtLbO+vkZUSTDLUpJnuWp0NAOBRuDXOHXyFK+8/CqaEHTaHWRq0O32mM6m3Hf/g0xmM37/D/4Ay7Y5fvI4s8Uc27VJM7VFHmzvMxnscnxjlcVkyBOPPsj62jJLvR57e3vUghqra2ss5guuXb1CUSgif6vdxnY9bNdF6AZ37txF0wSB70NZKlVUBVwyTZOsyImjmLIo0YSB5dXoTyesndhid3TAlauXuHDveS599VnetrxFOBhg+A4v7FwlOH0Ms9HjDz7+KUQCgdtkMVcpEELTKIROnBicPnueBx9+mN/53V9jPhvTadTxrQBKiWGW+A3F6+h1ujQadYIgULaU2Qzf95U6qChIYnWP0IQgjmOGgwme62E7Nrqm4bkuvW4PzwuYzRYc9IdIqbF3MGAwnfO+976XPM8IQ5X77vseYRiytbXFn/zxJ4miiKff/S4m4zGNeo39g76KqwlDHMfBsi1cV0UeAdTrAa2mGgJqlYTS99yq8VP49izLGQ3HfObTn+YrX/kKvW6P1dVVRCXtN6qBnu/X0HWD/YM+RVHSbKls8v5gSKvZwnFc6rXakaULIXjxpRep1+uYpsFiMVeS7DInisOjYabvBVUkXqjuU6bBW5cvk6QJ9957L6ZhkiYZ3W6XwA9w/YBSSv7+3//7APzFn/5pHNtmOBzSPzigKCq+hOexvr7GZz79GV595SUefPBB6vU6uqYrcFKjSZYXrK2u4tgq37zb7ZLl6llkWTY3b99id2+Pc+fP0e11CcOQKFLbtaLI+cmf/EkmkzHd3jJRFFWDLZWlvryyApUKxXGVoguUBWQ8mtDrLfH4448zHleQMV1Hq+CRo9EY0zSwLIs/+J2PcXd3m/c/8yEGg4EC9xkmr73+Oh/68IeRRYFtmmhCsLG2xspSj7cuX2ZR+qR5QRiFSvGma4z7u/iuxXR0QBqHeJ6LYZos4ohS05jPF8RxQpallKUacMvvUdIcqgcOh1GqAY1ZhDFRlBBFicrvDSPyoiDNck6eOInt+1x/6wp+raEsA4aoIn3muI5FvR4o4GaZk+XZERg0T1W0Yr1eBwRplqEJpRzaPzhAlpIkSThz5gyO4yiOTRiytr7O2tqaUgVWtZvjWPT7Bzz04EOMhkOEEOjVgsw0DaIoAkA3NLa2Nnn3u96FYejIUvLqq68ymU6wLaXOO7SLNBpNvvKVryqyerX8mk4X2LaHrhkkacLu/i4rKyssLy8z6PdxHIcsTbFtg7LImM4mbKyvcubsGYaDPudOn6Req/Nbv/U7eH7A8eMnGY1GDAdDrl27Si3w2Vhf5w8+9nu89tprXLp6jWaridCUAlPTdZaXl0nSFKEJ9vf2MW0L13HZ398nqNgPQlAxKtSzUAitGmqYLK2sY9kK7NvrLmOZNv3BANtSdWFZltVSTX2OIk84e+YktVpAuFBW0Xq9ju/7PPzww9i2zcc//nE832OxWNDtdhmPx3Q6HTzPU5FxZYnv+XzhC1+gVqvx5//8TyEElGXO3bu3KSu1gpQlvldH0w08LyBJEvYPBkwmSu1a5EoNZ1kWs2rZkWaxWkrlyiqkV8C3yWTCoxfu/f5ofr/87eerm7qacmZZjuMoaaKuKc9sWUpaHXVBHeZblrLEcVziOGIymQKQZilRFNHudAj8+tGFdtisFkVBKdVkTKBh2YeUVYHvKxItqDeUbasbhWFatNodHEd5WpwKrFWWAlkapElBmWsgReXNzUlSFU6PBF3TKaWiQpeyZDwaU5QqH9EwFI0vzwuKQmKZNmGYoOsm7XYHzVDy68NCAiEwdIM0S8mLjOXlJdrtFrPZhCxLSLMcXVckUg5lLkJHoMjFspJbDwZDFvOIdruOrM672kTbeJ6H53n4fg3f94nChNnscCujMgtN3SROMnbu7rKzvc329g5lnlFvNvBcV0mrq6mpJgo8X3m1e0s94iRR0tlaXd18EuXFnkwn5Jnybtq2zcrKKo7rMF/M1UOoIkvGUUieq4YMCYappmJG5QOXlESxwsSXZYGuKW9sq93C9z00KVjMF4zHIyxTbfLSJMHQTObTBWmS4Dk2GgVlkeK5XpX9a2AaBrquMxqNGU8mlQS9mkiaJo2GmlD7noOm6cynIcPBhDQuKTJJnpbEYUqWpviOg2loWJZGmWeEcUFeZSUbhsViFjIajZXn2XIoEViWw35/QFBrMI/nLJIZcZyhaSZCM0HquI5PkZZEizm+a9Nu1sliJbHPMyUVRUKWpgS+x9axTTrtlproUxJGIZ7n0+32uLvdZzqZK7mnVA1BEATYllVJkQKCoEYcJdTrTeI4ZTyZoAlNSedRzX7g+wghsR0TXRMITflB0C2ajRZZkTMcDBkMVCxDva58H7JqDMtSFbK+72FbJsgcQwdTE7iuRc33MU2D/f0Drl27ThDU0IWOZuhIAXYlEaw3mxRFye3bdwBx9H4rC4muKTlYnqWsrKwwm83QDJ3xeEyjXlf3lyRmY22NxXzO9p07aEIjiZRcWhYpzWadr3z189y5sc2j7zrHh//MByhEghQZaaG8h5pQgxqkGkYdPtBE1QxKKdUArbKBWKby7xVlCRWIi//A//q9h0R9aiMpSHWdxLGJ45z5JORBfZkihKfe9V6OP/IAaBo6OmWputSsyLl5+w7/6t/+Gh/+4R9G6AZC16tYJ0Xj///X+B4qt1XDq7bY/8mj+v9pukaWq4zEUipegET+qZtfUF9Eq+i2h1JH3VD3oyzL0Q1F9EyLAt2yePiRx1jf2GB//4ArV65iWzbi8Gdw9CkPhxDqHpjnOT/4gz/IuXPnjrYMSVJUcuuUUqa4rs7ewR22t29y/PgW+/v77O4c8NLzr7LS22Jt/SRlrl6nQDKdTrhx4xrHj6uM0DwvKKXg1KkzLPVWCaMI13PJCzXoUYPGAknBcNxnNO0zDycs4gnXb1/BdASLRFBoBcIQJEnE4489wgc/8Ax3btzgc5/+FKKQNIIaruUyGY65+PLXObfRYq1p8PDpJbZ6NU5sreL6AV69iW7ZpEnM9vXLPHThDKPxEMO2CJothGkRFyVpCW9efou9/oAL95zDs0x0WdDwXSzbJpcFBRLXtrEME5FnxCJiEg6I0wlrtsH9c8nws99k/de/jv+51xi3HV7qCLJH7kdrrfCNTz/HlW9fRWQG0TxjnGXM8oxJljGXJmfPP8AHP/gBbl+7yt1rl1huBGh5QrNuoxspmrlAWBGSgjyL0PSSyWTAaHyA7RisrS7TbNWJ45AkjsiLjOl0Qp5nHF+/wPrqMfr7YyzDZXV5Cw2bcJ5S5Bp37+5xd3uPPC+49557abSaFFLRyalSGuqNBp1Oh4cefJDbt24SLuZcOH++YlOk1BsBrqMI4xsbq/R6bUzTwPedoyG1imyMCQKPyWRMkathd1GUmIZFlmfs7Oywvr7OCy+8wCOPPnw07BO6RprmjEYj0izF832eeOpJ3vnud1JvNhlNJowmUyzHIUoSXM8lqNXodJcxdJeXX/4Ow/4Yic5kopYCjm2i6wIhSmxLx7GVwso0VJyg53vcf//9WJbDIoypN1o0m13q9VY1OFfDkh/68Iep1wIW8zmT8RjbUg1HkkTohsZBf5/jx7cYD0d8+UtfIiskP/7jf452u8toPEHTlGXANBWHpCiVkqZEMplPGU5HnDh9gs3jGyR5hG5qmLaBaZlcunyJyXjC3v4BaxvrjMcjhsMhQeDj+361TUxJs5RWq0VRKKVfUajhr2VaSoklJaPREE3XEEKqJj/wGQ6HuK7HMx94BiklF19+nT/zIz9CFEZ84Yuf53/9f/3P3Lp1kyJLeNuD92NRslyv0XUdnnzbY/QnC/Z2tzF1TSnVkojl5S4njm8xHB4Q1GscDEa4QY0kl4ynE+bzOUUVmViWEsd2FC9DqGeHlJClhbLlpRF5kTObzVVcZ14lY+SSNK14CFKjKCWuq4btg/4eZZGRZTHNRsB0OqbVbNBpq6SRMi9UnKbQcWwP2/EJanXyoiBJUpDKrgOCNEmZTCdkWcpSr0ccR4wmY3q9Lg89/CCu56IZOs2Wih0dDPpH1oEyLzAMg0UYKoWNrpPEMUWRs7+3x8bGBnGkPvbaa68xnSn6s2X5rKyu0ekusbq2yfMvvMJbb13Dtnxcr0a93qYoJVEYKc5GqdRVw8GQY8e2OHPqJLPphDhR+d9lmbG01GFza4PhWA28Wy2f8/dc4IMf+kG++Y3n+MqXvoFrB1AKhv0hP/RDH+Zd73qSg/4uj7/jbWiWy3PPP4fjuqytrbK0vEScxETxguFIgfiiOCSKFzi2ievaWKaBaSjJd1lISikQukVeCFbWjuF4DUppIIWF7TdptpfYPH6SyTzkoN+nkCWGoZHlIbouWV/r0Wz4JPGCbqetauRWg+PHtqrs6IzNrQ014NIEYbTAMHRs26LX7RInJZZpk+U5a2urPPXUO5DkLMIpt25dYzjYI89jLEsHUSKlTb3RZjyZc/3GbdIcPK+BYTjohkO4SOnvjznYHxJFGb3VNkLTmM3nGJZVLcem3Lh+m/e/8x3fH83vp770NVzXxai8rI7jUuQlYRhRFCWW5WDbNoicmzduKv+JEEwmkyOPjud6eK6HlBLfV5JSBblKqxB2RQCO40RJGYoCTTdIkoQ4jrFth7X1VWxbSY+FpiMrWcghVt62HYSmEwQBhmGQJDlRlOL7NQT6EbjIcUx0A3zfPfLr6ZpOHEdVPAgYus7K6iq+7yuQj9AoCjWZkRIVIm7bmJZefQ6rmtyoaZ6maRRFTpanpGmsYmfyTOW9VRWnkKphUVuDgCJXE/pDQEIUxTSbdZIkw/N8pFR+JNu2mUym1Ot1wihkMBzg+z4IiW1blGXB1atXuXLpEnlZsrW5yfHjx+n2egpLj5IG1us1DENjeamNH/isra8p2FcYsb62jmFY7Ozs0R8OSVK1sY+SCAF4nosX+OiGwXQ2JY5ibNsmrG58Qoij/OTAD9A0NRUCSZIq0jQVuKYsVZ6f2vbkOJW83LEtyjJnNBqSJhmW5eI6HkmcsLOzTeC7tFo18lzi+XUazSbNRos4Tuj3h8qDUArVoGa5inHoLmFZFpPJlIP+iMl0Thim1GsNLMvGtGzlXw1DHMdS22xTZzIZc/vOEMcJ8Jw6O3f3ODgYqWY1Fywtr1MWGmgmnc4KaVoSZWooYBg2UZgSRynNeossVd7GssjZ2ljHc200ITAthyhWsnnHcfB8X11XKBjYaDJmMpvi+zU03WA8njKdxhXZ2yDLUprNhpI8ZylCUGVPKqq35wXs7u9jVXECQqhQ+cl0UgFEhLI1JMq/W5Ylzc6KiiERGmEYEccJSZJUGHwl8VvM55XEvaTbaROFC8o8Zbmr5Nm1wKPVauA6KhqjyAqKUjVQcZZQa9RwfR9NN6gF6oF+9eo1pfxIEpaXV9A07ch/1qjXidOEXq/H9vZ2tWlWYLmVpWXqtRq3b9wiWoTIPEfXBJPxENczCOMJf/wnf8TWuQ4/+3P/A1JLkVpBIXOEhlKr5EoCVkplXzAt9UA7inmTEl0o361TwdGgkkRrmuoc5eHk97tqh8PDRkfEOYbvMRVQGBZGKLn8qWf5mx/68/y//8HPc98Tb8c7toaba2jCIC8lumlg2ga/9lu/zfn778dyXbJSRWcJTalO+Pc2uNVCWKjXopQX6pdS2ojK2ywwDKU8OJRta5WvtqxyfQ83FJqm8irVKOA/fWia+vtSKpDf4TBAaBpoatghNZCVP1c3dDqdDm9729tpN1v80R9+gqVuD8e1KaWkKJWUW9NUjreUkhMnTvDOd77zaPOT5zmGaZGlKUIraDZrZFnEa6+9Sq/XxXFcdu7u8dQ7nmZz/STXr9xhMgnVNdloMuj36XS6nDhxXMW3GKoBrwdNkiQ/gsDoulLRFKXKNpRSgihpthr0lrq4gc3e/g4nz5xgZX2Jnf093rr2BpYj0I0CTSvRdcl9F+7lyXc8xeWLl/nsp7/AsY2TfPZTn6fbzPjoj7yfD73/nXQbFrduXmN75zazOGLj+HHm4ZyabyLykGtX3mSyCDl74T7mUUKj0yWX8O3nX+DEiROcOnUS1zRIwjlLnTamDpFWUiAQuoaWK9UWluDm6A5hNGY5cFjZn1H79Kus/c4L2NOEMSnfPOmwePoxYq/N4Du7fPXzz2F7HUrDJisFeq4RmgaTJKPdPcEP/eC7mI13uHX5VVYbPWwsZJGwvGYRNFOcIGd3t0+r1aHTChACwmihIGBVsxbHEUkU0u62aHdaFEVGq9VktXeG0XBCHCZsrG1RFDDoj9jbG5AX8Ou//lu8/tobPP6Opzh2/BiL2Zhuu6Xe94Bp6ji2Ir/OZxM67SaWqfMv/8UvcvrUSTY2Vmk0ahi6xr33nGNtdZkoUjFLmgamabCzs818PsMPAtIsI0sTLMuu6picwFfPxq9+5au88MILPPnkkypCqFDqqFKqzOooikjTBKELzp47i6QkSXPSTNUKeSkJak2GowmLKGE2jdA0k1OnznDz5h1u3bxNu93CMnXW11ZVo+h7WIaBaap7VhzHXLlyhTNnzlb38YROp4vr+hiGTa3eZGdvF8ex2NrcxDJMNGA46GMaqoFWaoriCE6ZJBGF1Hn8iaeYTGe88PyL/IWf/mk63Q7hQkHxyioGrpRq2I1hsL2/y5nzZ1nbWKUUBWiSEqXS0A2dRx55jHq9yblz9yCROI6DaRq0223a7RbTqWLN+L6nvPmGQRiFhGFInhd02h3u3LnDwcEBSRKrfFVT2cvG4wmuq7b+UsLa2jpGqfPSyy/xF3/6pymKgjgM2d/dpu7a1EyDzeUuTllgZCnJfMo73vEAW+td9ravEy4mCL3kp/78T1Bv+ri+y8W3rjBLUlpra4zDiDyJSVOlRJOlxHV9NK2KF0wzgqBOFCkV1Wg0JY4W2JZNHGfKtpZLEDqz2QLbdrFth7xQ4EhNExV4rUmaxLzy8vNkaczm5gatZl0pBtKUyWiCoRvUgjqmYeN4dWXfK6TaKiOYzxVAdTwe83M/93NcvXqV1bVV7t65w3wx4/4H7uPcPecwDR3DMpTM2XUZjYYs95YYj0e0Wi0GwyGlVPnPi/mcUkoa9bp6D0Qhx44f4/r16/QPDigLpZSSGKRZwcbGJhcvXuHSpSsUhVDxXzlIBK1mUy2rKFksFuopJyWz2ZhHH32Q9fVlHFvHsgQbGyucOn2MssyRFOzt7zIYDmg02sznMePRDNv0uH7tBp1Oh+PHt/it3/4t6s06uinoDwcYTsDy8irrGxt889ln8QKP9c11xfnQBZZlUBQqbiwIfFzXxrFsDE3F/uVZhobAslze+/T78L06i4WyShZZSZIre1Wz2WR9Yw3HNplOR0zGB/iuiaFLHnrwHpZ7HY4f36Rer5PnOY1GnSSN+f3f/32KsmRza7OKDZQITVCr1RRPIi8QmoXnurzx+mssLXVwXIs4nrNYzLh956YaZunaEVjN85eZziIuXb5KloNhuUh0QK96KI3+wQBNN6CEnIRHH3sbWZ6zu7d3VEfMZzPe+8Tbvz+a309+4UtkWaay9YTaniaJ2gBLqSSAAPPFmPlijmUpmZCoJD5ZllXFuPL8ahVAIfBqigArNIo8J05UwY0QeJWJvihLupVkSBNSyX1DRa0r8oKiKJhMJiwWcyUjCnxF7CwL/KCmSHhRzGy6oNPuUK/XcD2HWs3Dtk2qhTaaUEXUUe5kUeB5LvVK9qxVZLoojpW+vYJLuIHymcVRTJKkxFFCkiqvpm3b2I6FANJUSUvTigJoGCa6blabbyV/RSqITlkqqbcQUBRqUiwr368fKA/RaDTiYP+A+XyB7wW4rkdZlMwX86Oie2Vljc2NraMLoshzXM9F13U0IVhdXaHZaFQRUSpnchGGlIWizpVlyXyuvG9FoTKX6/U63XYXXdeYzpRkPM1y2p0OWao8wGVREMeKwNhsNivgmUaaZgr2leUqNkbT8TyXpaUenq+kJRJJ/6DPfDZXECzPrnJ6TTxXDQjGozGObbG+sYquU23tC+I4VjfxNMFxHGr1BpquH8nmOp0Oi8WC+WLO7vZONfUE23Lpdnu4rkvgB+i6fjTJK8uMssyYTMYsYomuG5RFoW7AFazMNM1KJnJAXuTkRUFeFNiergjpmgWlRp4VlCVMxmMWiwWOZeL7tqJyTkaMxhN008QPFMBhMp4wGo3xPJfJdKo2nI067XZL5a0mMfVamyRRhOJ2u43ve6pJqRqeslDT2Nl0Rr/fx7YtTMtU52E+V5t/Tavkoopy6/s+SRJjmibbu30sS21AANJMUdnVdWHjeT7DwZAkzeh0OgDYlkUcLZCyoNtpY1tmBWFT0I8ojmm3O0wmU7757We57/77KcuSdrtNFCe8+ebFo/vP8soKhmEwqeTS8/mcer1Oq9UkDEPGkzF69V61bZtWs0m4WLC9vU24CCkqerBh6NiOzqc+9cf0D/b5a3/jZ2h3mkhRIIUaBh3CSTSqC0INw48a3sNGEZQEWjf0SvHwH25BD/2zhw2w+rc6JHlW0Gq0mIchYZ6j2Q5vvPgqH3j8XTz9zA/zkR/4IJ0Tx0gNKCYLTKFRGiZpnpOXks9/8Yv0lpYQuq6k1UdNb/U1v6cx/W7PXW15q+/psEU+/LisvkdZDUVEteHNsoysyvHTNLUdkmWVX/xfdYijr3n0n9W/yqIg8DySMOKtS5fJU6WYEZranuu6Tp7nlFLiex7T2Yz3PP003W73qMiWUqlyyrJAUtJqNxiN+6RZwurqCjdv3qRWq7O0vIKUgkuX32J1fYPJZMJ0OuKee88xHPUpSzUEcRxbyVorsJtlWei6RhQp2bPQNJI4PnqfhOGCIAi4dfMm9957L5oQfOlLXyZPNcJFSM2vMeoPK5aAhZSCIGjwyCOPsba2yT/75/+C3d1d/uZf/ykevf8819+6yO1rlzh35jT7+3ucOHWWeRjT7fUo85R2PUDIklRKVtbWsRyPJM/Z2d3DdFzq9Zoiz6YJzZqPa9sIJFk1XC3LEhNNydhmMxZFrOR9smT61i36X3uVxn6I0DVWTx2D9zxIdv44l29t87nf+ySu2wDNRDNMTNNmNp4T6eAGAW9/+7vRyXjx29+iTDI6jQ6OZSNIMaycrJgjdBU3Z9s2pqEI8aZh0KjX8Ty/4lQ46vlTKKZGmqZ0u11278y4cf069957gTRJSGI1nImimC9/5ats37nD0888w5mzZ0FCEHg0Gg36wwFbW1uYpsV4PEYIwXQyYX1tjSeeeAery0v823/zbwhqHrqh4wcBtUDJhxeLBY1Gg6DmM5lMGAwGRzafsihASoq8IMtzLNNiPJny3HPP89BDD/KhD32IT3ziEzzx5DsoKxiObphHHvogqDGZTLh46TKllIRRwu3bd7EslyCosViE7O3vEccpnucru5SUdNodfN/j9q2btNoNVlZ7ig3hWCTVNjSMQmzHYW1tDXloTUEg0Oh2eywtrVR+PUkUhbiuh2vbjEcjqmhaxT2QEsNUUMv5Yk4cJzQaamP8/vc/w9272/ziL/4iT7/7aU6cPMliviBJEoQQxFGEZdnkRYHre7RbTUzLYDgaoOlqSCaEUAAdrbKQSUX0Lwpln/B9XyVLJAm2bathraaydbXq45pQntCDg4OqdirUosVUNafrusrKs7+P67q0mi2SeYxhmrz98cd56ZVX1DO2Wce3bbbWVqEosITAsxRkcZam1Ns9PvRDP8z1W3eYV+/L3Z1tXMei1WwS1AKSNFMZ0oZ+NOwvCsV/MavMeN/3SKulgpSSfr8PlERRpJR8QkeWkKQFAp0kzYjiGHlowdFUzJBl6fi+T7fb4eKlNxkO+jz00IOUZU4URUzGE4JAKePa7Q6zUMFQF4sF49EIAWoxVZbcuX2H97znPbz44osqQSXLMC2TRx97FM/3KKXkxMkTLLXa3N3ZBqF4LrVaTTFpNJXEEkURCLh9+xZlZZMJAp8kjrh67RpZlmFbaoHk+XUWi5DJeML+fp84TrBstREX4ruKwWazheM4SCmUDapQUv84Dtna2uTs2dMcP77F3t7OUW3juiqdxHNsbt28zXA4JpzHOLaHY9v82I/9IH/rb/1f+Po3v8bK6jJFmaJpGnd3+5w5e4alpR6O6/Inf/LHNJtNVlaW8X2PyWSCaSn7m6oFNObzObqhM5tNVQ3pedx//4O8753vpbu8gtBN9nYP0A2TZqfHYq7qlF6vh2HqbG1tEi3myDLHsgwu3HOORi1AVmDY2VQl0CwWc5577jkef/xxHFsNYOv1OlmWYzt2tU23kKWmBjpxRK2uYmmTJGJ3b4c8U4spWWVcW5aFodfY2+szGo+RaNWAXAGN4yhm++42Bwd9rl5+i1arhdRUOsva2hrNRp3d3d1qWWTxxMMPfH80v3/02S+SxDGu51bAK9XgHSLt80yBjkqyqsGsq22v52EYiqKs8s0Uoc80TRr1hsppLJSvVU0v1Mar3WlXDUR+5PWo1WoVWClnNl2o5reUZJmS4EoEWZoRJwo8ZZqmegiNx8xmc5BUXkafRsPHtgWITOVJihJdF9i2hev5WJZVbS6UFj5NU+I4Vq81L0jTlKJQGvgkixiPRkynM0VXzjKEEPR6PVqthsopzlRGqpSl2n4cfd8K1GUaJnGkYD6HX09UEkZdt5hNF8xmIWUJSZKqLUcVf1SWBTs7dwkCB8+3CcMF7VYHz3UVjr4qvi3ToJQ5RZ5SFCnNZo2lpS6aVlLK7OihLKVCs/t+gKykj4fNr+d7rK2t4jpKem1aNq7rIoE0VbEmQlPUS11TN+TA84mimPl8QV4UxNWU0/MCirJElhLP9ymlZDKeMJstmM0WSKkyZRvNBq7r4TgeeVZy984OIOh0OuiawHEsLMtle+dAebdLCKPDBwrEcUqa5vhBjVqtzs2bt1WmrWaDMNA0Rdf0gwChaViORZan1OsBmq6o0ePRhCwrCepLJElG/2BAFMaYhkVRlGia2sLqhoFluyzCmIODIbouKdKSOFTxTFmSqogVQydJYvWQ9X2iOGY0njAcTonijCwvOOgPWIQRvaUetuOws7vLPAxpNNvopq0ydk1FnE3imDiNabebWLYOlGhCVlm3BpbtMBlP0HWdtFSSsdl8Rl7k6IaJadtYtlP93mVnZw+Jxs1bdxmNF+i6wfbOrlI0VO9tNXSaMpupYUvgK1kaZUmWJOg6eK7Ncq9Lu92kXlfh8kmcMJ5MGY3G1Pwa73z3u6i3Gqph1zSuX79BFEfVg0/D83zC+YJZNYRpNptHG8E7d+9iOw66rpEmCd1OB1mUXL96jel4TJYocnOWRmTpgu+8/gLf/tq3eOTJC/zgR95PViZILUcKScUVBnRM3aqGYSoSTAhlUdB1Q23RTauCXClrxqHcmaqZFKjmUXzvf1N9eglmKcinMWndRdNsLr9xhXvsZf7qh3+Kf/fz/4wHf/CDRKYg03VquovMc0rDIE4SfuGf/BPqnTb1dps4z1QGi6i2sUKgSbX/lYfN5VG/qe4Dh4Lo7/1zUPemsgqpP2x881wNefJcRTcoCaHyOP5pnt8//fhu8yur13GYJazrGlG4wPc8PvH7H+f4xiZFrn4uRkUNlSg1TpplPPTggzz55JPqdVVbX9txqo0zGIZGnqcsFgum0zl7OwdMxnMef9uTxIucG9fv8OTj7+LMmbPUgzrT0ZQrb11F5gLH8nBsnzhMsC2neqESo5Lwea7DYDBgNp3RbrfVvU5XFP0bN26Q5Rnj8YTBcMi5c+fodZvMFyOybMHxk5vc2r7BbDGmlAW+7wGSzc1NHn7wIf7cRz/KyZNLymIyW1DqNtN5yObJ0zTaHXZ373L1ykVMAyQFvZUl6kubCNNCahq7e/vsH+xTC3yWuh3KLMGzTWq+r7bWmoa0NLIiRZOqqAmThNFiROAYUCSEd+7Svj0lfekG7blgcf8xXvof3kP4zGPcuD3mY7/xadzMI601KNd6lJZJWUC7dKHX5eyZC6wur/Pis59GxhPajo4MC7I4RDczSnOA1BcEdZNmvQfVc15KCHwFchRCqPOdJNRqAZ7vkmYxQkCSxphGg+WVZdUUxwnT2Ywkyfn857/Em6+/wb33P8Sjb3s7aZ6T5jlmEeI7Fiu9niosDUE98BiP+rTadU6c2MCyNNbWlnjiqbfzzW98nd2dXVaWl3Bdh+3tu0gpGQz6JGnKfD7HNE3qjUY1mCnQgFpd+XejKK6glpI3L77JrVu36HQ7HD9+HMMwAamG4KVEloXKHjXVhnRvf5fhcEQYpbiuz2Aw4o03LrJYlEwmC9Ikx7IdgqBiR9gGrufw5ptvMJ/NOHnyFFEUs5jNEULn1o07yBIcx6NWaxDH6vMeP3ESw7AYDMd87Rvf4L77LqiNsWkSLhbcvqni7yxDvW90XVAWOXESomsC3/copE6cxAyHI1ZWVnjyqaeIophf/dVfPardZAVxDOOQta3jbGxtsd/fYzqfcXv7FnmZKwCmpqFpJnmmvs/5PKTba+I4trJZVFGQmiYopZJRiwo8mFUqpyzNGY+mVdOtmqWNjU2kpBqMwY3rNwn8Gssrq7RbXfZ2dvmjT36Sa1evsr66gqUJzCLn2Moyy/UaWp5iygKtSDF0SVEo8Oobb75Ot9dlFsfc3bnLydMnWERzvvmtZyk1qLc7hGlCMp2SFwWj4Yh2u4OUqBjKKObKW9cYDCdkac6k8rdqQkeWAoGJlBpxnJGm+VHTa1U04LzMMAwNz7VwLAPT0AgCj/W1FfI85eWXXqQsSvIsJ/ACkjij1ewwHk6ZRjFxkhJFMbLitgihvL+//7GPsbO9zfLSEpPJmCxNuf/B+zl1+iRZrqIjHdchKTL2D/YUB0dXyfGz2QzDNCkrP/O1a9f5+f/j/+DeC/eyVqkoL166SP/gANd1iZMYwzA4GIyZV4yTOMnQNAOhmeS5Gr4OBgNefvkl9vd36C116LTbmKZFELhE4YzxeJ/5YsTp08e4fOV10jREohpj01KNqW767O0PGQ7G+J6PUynq/uiTn+Stq5dZXVslK3NyKcmBbm+d+XxBkmY0m00efuQRvv3cc7z44otKVtzrYVSSek1X5zBNMpASyzCxDAPfcfmzP/IRVaeaJt1GnZMbq4wHQ8UecCw8xySJpjQbLrPpgCuXX2N5qUm7VafIYpJ4juuqjXKj0WR7e5t/8S/+BU+/5z3KS5+lSnkmBL6n4voESlF18eJlDFNnY2OVMJxRyow7d25zcLCPUUmzs7zEMh1sy2f/IOL23V2EZiE0k6IUFCVEkbqebt68wfLSEp7vstTrEuchSZIoGnq3Ta/XRReSLIt57L4L3x/N7yc//2UMU3kn8yxXoKsKrFIWJXmuvGCmLdjY3MB1lQla05TUeDKdYhoqPse2nSNvrG0rf0aaJcpvaNvU6jUQChiUpepiMwyDMIqYTmaMx1PCKEagVReJVm19VM7daDwiTVP1kFpMSXPlxdV1ndFoyHQ2wnE0anUbTS9xHIX8tiyDeq2OblrkeUpZ5pSlAnkNR0Omk8rLkmdq2yMhSRLyPCPNVJabVuX6tdsK1W9aRiVzMrAdkzSJcVwXx1YAJcM0AUgT1exSyVtF5Z0tyoLZNEaWeiWNASqy9vXr13j1O6/wxkvPY7gm9913D35NUY5V4a7iBmzLUoMFChzHwjCVB9NxLWzbxDAEtquih3TDoJQqakcC49GEMApZWl6m1W6S5ylB4JNVeZqj0Yj5fIEEFXujaUouWuWCAsxmU4QwiGO1Zc2yAoGGaVgVcVLh9uM4OfLEtDs9ilJh5IUmsG2X+XzB9vYecZTRarYrkIXCuY/Hc67fuEOeFcqLbns4tosQBv3BiFqtTrvdJYmTI5BUiaMUB1JSyoIkDVlEc+J4Qa3uUasH2LZFnpeMRlO63RWkLojiBWG0wHVtajVf/YyrSV2r0ySsPo4oMTEo85I8LeCQ2J2EWLZJreETBAF7ewcMR1OyAoRuEsUZUZwQxRG95WVa7Rbj6ZS8LCgRzMOQwXDMbBGRZAVJpAiY7U4Tz7OxLJ35fEq/v68GRrZNkiQs5qGazpYJnu9hO47y10qIk5ThaMza2ibbuwfohs1gMCFJS7xA5XsbVXxBu92hFgQV+AccW73HzGpTk2cZrmNhmQaCgpWVZXq9No16gytvXWZ7e4c8L1leXqHZbJMUGaZjH0WD7e2pG3Oeq4J40B8gpaQocjzXo91uo2kaV69dBaBerxHHMbUgoF6rceP6dXa3d7BNU9HW84I0ndLpBhiWZBzt8Wd/8kfAzNEtgRSHUCoNpI5AR/seD5RhGJi6iaap6bOumxV0Tm0TqIjIHC5Vq6rssGE7bIK/t/sVBfhujVGWkM8z9JtT/pe/879i2TUefPppSt/BMCyiMMJxXVIBmjD51V//dW7ducN9Dz/IaD5HtyzQVFOpdjmq+RVolFXQ73/Y/H5P+/vvfUx9v1WzLtQAK0kVn+Hw+9A0TcnU5J8OvPpTD7VUV025QJ13ACFJooiVXo9//Uu/jMwyXMNUmddSTaTjOMZxHKIoYmtri49+9KMVhV1FUAkhcB2HJA0xLYNWs4UQglqtiWk4hGEKhU6r0eP5517ixLFTOI5LtFjw5utv8p53v5d7zl7g1Zde5/LFqxi6Ta+zQpGXKgNcE8ymY3XP1nVefullrl25wsmTp9S5KyXXr9/k8uUrSiq3tsHy8ippkiPSAtPQWYQLdg62ORgfMF6MCVoer73xCq5v4to6eRqyvtZBYJEUFk59laC9yTgq6C6tkaYZ+9u3eddTT/Daa6+RldBZO4a0fTTT4tJbl/nMZz7FPefPcnxjDVGk6ELSbqk8b4lGIQVCpugSDN1mHMeMphNsS8ONY+aXb9BLNS6cvYfGA/dwccXl4pMnsH7g3ZRGjc9+4quYU5PZNCEWgkWhpLl2EGCaPicuPMzb3vY43/rKHxENBvTqDZb8gFbTJk2H+G2NwshV/rKAZmAhZYKhNzFNlzTJSdIcgVKMqaFLSVnkTGdTHMei2+vQqHcZT8eYls5wNKSU8PwLL/HCN79FWUh+8CM/husHSKExmc3wshmr3Q7HNlY5fmwDTZSMRwcsr3RZWm5Tq7vMF2MczwSt5G2PPsbuzh7/6B/9AmdOnyYIAgaDAYZhcPv2HTV8Ni0M3YTKKuI4CqAoECrapShot9s89NBDnD9/jnPnzhEEAVS2AEu3lXSwSEliFa8VRgssy2IymREEDXZ393njjUuMR1MWofJGFqWKotM1kCLDNDUuXDjP8lKPWzdv8bnPfpHjW6cQUvDC8y/yysvf4Z3vfA9JkjGbLWi22mweO04cxwS1Or/wj/8xpmXy4IMPkKYxeZbx5htv8K1nn6XXaR0R78tK9lyrBZimoZR79S7Hj59kPJ5QlJL5bM6xY8dY31jnl/7lv2R1dZV6vcZgOGBvb4+k0OgPBoynY6bzKffedw9xcsj+KCkK2N3pc/PmbZK4oNX2VO6plDiug+s4hGEIQkE9/WrgOpvNSJKEsgBZCEzLJgpVPJ7r+oxHU5rNFnleMpstqNUaWKZDvVbnc1/4HH/jv//rdFotbl+/Tifw6dXrbHQ7kMa4usDQSuJwimUapMLk9u6Ii9du8/g738eP/NiPM55GXLp0mQfvu5/N9VWWe0vEiwW6VFyIN998k+vXbxAEAevrm0ynM95664pihZiWqu2kwPMD8qxE1yw0zSLLSiQaWV4yn81xPVcxB/KEokzRdTB0sE2deqOGLHPSNGZza4PTp0/zta98lW63h+f6hIuINMkQ6MRlZZMRajOYZzlhFPLqy69w/MQxfvRHP8JkPGIxn3Py5AmeetdTZHmmlFFIhqOhanQNBekydYN+v38EQwxjFSP6z//ZP+Nnf/ZnOXXqJI7j8OILL7C/t4vvV/nQmRpeTubhkeUszyWapqMbJlJCt9Ph1q2bHD++ycsvv8B0NuLCvffhuT6OY1Gr24zHB0xnQyDFMEFouUroKFKiSLFjrt44YGd3Hz8IcF0XKPnc5z7No297hHP3nCPOYmzP4/bOLpphMZmG5HmpbJ22w3Q25bHHHuWBBx/k93//Y8RxzInjxwFZSYdzhNAwtIrmI0ve/ugjnDt1AlvTEUVBYNtYus7OzRsYpqYAadGMemAxPNjhC5/7E5oNjzNnjin/vlaq9Aqh6uvxcMzP//zP89RTT/Lkk08yHs+UulHo9HpLWLbaitu2gyZ0fv7/+/O875n3UBQ5uiG4dPlNxRzQjSrBpsCxA1ynxnQSc/VmnywD03LIC4nQDGRVw9frNW7cuMbjb3+U/f1domjBxsYai/kMgaTRCNCFZGmpjaEVnDn2fZLz+5Vvv4jvuRi6oeAzir4CqJxRKVX5peklnqtkl7qh6Kej8Yj5bM50NqUo1JbW9/0qTkiBlKbTWaVRP5QVqosyy6tcuCpOZzFXniBR5WdpuiJEm4aKT8qz7IgYaJgmnqe2n1leogkTz1U+EU0rcV0LUJJQy7SOstSKQjAejUjSRElUTAtd1yuvsfL92paDVUk2ZAW/cBz3iKxsVI2+pglcz6XRqGMYOovFgmarhWnZqhFMVRh6mmRHnuFDz5Ouq/PnV1AD5dOT3L17h6tX3+LulctsnTrBO556inPnzlEUBYv5HNCQpVZ5ODXSLCfLMhzbIc0SBZjSdSxTwcXU9E1JhyaT6RHNeDweE4YhYRSqAliW+L5HkiQc7B8Q+AFRnDBfLEAKXE/JZo7iTSrQzaHnpiwrH4JQGzSVY5cpeZnvVb6dBbbt0O0tsZjPiaK5yqzLU0VjXsSsr65XQ5iUbq9NUaTs7B4QJyrjMwpDhKbgVvP5gjRNCarNR78/IE4S5f223IqwqKNX0+O8imZaWuohZcl8Nqtydhf4fsB4NiOOYkRFcy5ypViwLQs/8Gk2mxRlgW4a1Gq1irKqoqksU6kJBFCr1/E9FT01nozJC7VJM02TVruN0BQtvd6oMxgOmE2nlFJNQZMkoyzV76Mwpu4HNJt1dX0aGlmWsL+/h1GRXaeTKXGUUq83sG2b3YMdgiCoSMXKU28YpiJVA/tVdEWaZqysrCo5uqYm7gIwDZ00jbEdm8D3abfaOI4a5DSaTeXxFOq96jjK/tCo15TEajwmimKmsxmW7SqSabPO8VMnCPyA/b09hsORkuxUQyEple8ryzJ6vSXmszmGqTMcDGm0mhRFThzHrK6uUmQZt27eJEuVdCmpCNH1uovtGOim4G1vf5TeSgfXtyll8e81g4dNJBWNnUrefLjxpPJZiUpNcaiMkKhh3uFnUX+oSoXv/uH3yIpLiSkMYkNw9dI1PvTE+3jjc1/j0x//BO943zNM4hBhKFtAXsGcBv0Bv/uxj/HEU09RAMLQv6e5PvThgqjuxX9q8yu/+3q+9+NHn0soDkFeKJhPUarBpjjcGlff1H9181ud3f+4+QXbNLl6+S0+9ck/5uSxY7iV8qbUQFawv8Mm90Mf/jAry8uV+kUNSQyjGoLKAk2A6zp4vkccx9TrNWpBjRMnT/Lss8/S6/Y4d/48mhBcvPQmtXqNXq/HeDKm0Wpw8tRJPvu5z5BmCWsbq0wmI7IsxXHUMNK2bTY3N+n1epimotI7rsv169fZ3NxkaWmJPM/J8xzTstClxPFcnnv+eTa3Njl//jx7e3ukScaZU+e4e/su8SLhxNYJRbadzZCgSKxSUvMtinjOrWtXiKZDonBOURTcd//9jCczSk0Vnmma8MgjjxD4nvIlFwXtdgtNU4NGWZHtszxSWbBpwWCkLAO6DtvXruAiOL2+STmLcSwPzwsQJ9cRpzZ58eXv8ObLl2ABi3mI3arTD2cUeU5ZSLZ6G5y67wG2t7f5zkvfohX4WLqOhboWTFMjaAXMkwlZFiEoqQUBnuehGwFRGFVyQSVPzat817IsWV5ewrLURrLZaID00DSD/b19DN1iOp7ypS9+mThKePoDH2Tr2DHSLMMwTebzOfm0T7fTobe8jO04tNpt0iynPxqwvLLMaDzCMg2mswm1ekAWZ9xz7l56vSX29va45557ieNIZW0WuWKUeB6WrVRshmEgZHkE7BRCUwTUUqJXctckSQhDBaTJ85yyUKoide9Q95k4VRuWOMlJ0oLr12+yv99HSkGa6er61jjy3nY7LeIoxPddDEPnoYceYjqb8sKzz5JmMZcvX+ahhx9ic2uLdruFbui0220azSZ5UXDzxi0+//kv8Hf/3t9DCIHnOly6dIlXXnkZAUynE9IkxjR1DNOgLJWFzTB1XMdBCpvhaESn3cZ1HDrtNvP5DFlKThw/wS//8i9z+/YtJVO2beK0JEkTrt24wvLyEkHNI4pCjCoVZDEP2d3eYzabEwR1VlbbxHFMHEVKtZRlyIqWrM6zuh+HYaieUUJXKkS+hzMAlbIu5vbt21imxd7uLrdu3uT27dukacyZ06fZubtNs14njSOOrW/guw46JcgCQwOB8sdHpeRrzz7HPM6474FHSNGYTGdcvnyRs2dOUhaK51EUBbqhs9TtMJvPWMxD3vGOd9DvD3j99dfxPQVGu3PnLisrq1ApFy3LIkmTaoCi6uzRaKyULbpavqRZilXFPGVJQreqGWzLYn19Dcd18FyXd77zKUajEb/6r/41J06cxDAMXNcjqyaRTgUntUxVAz/77Df5yz/zMxzsH5AmCfv7+7zznU/R6rSZzedHzBrNUOBJo4I7RWGo6h4lbyRJU/b29njtO9/hmWeeIU2VWvGll17ENEzKsmQ0Gh7R3dFUWkJZKFuZrpvVsFRwcHBAu93m7vZd3rz4Bu9973uIoxTLdMhzlaW+s3OHp975BCury8xmEzVcqjgd8/mc4XDEZJqRpSmGbtBqNHjj9dfZ39/nx370IxRlQaPVVBLx+ZTFYkEUpZimiWkoX35e5GSZSoM4dmyT2WwGQlbKFI+yRCWkmAqeKFCAzvPnz1c1r4VA2fNcz+fcfffQ6S0pD3sc8eqrr1DKkrNnT5PnObPpFNe1yVNl6TB1k9/57d8lqAX8j//j32I0Glc1eES90aBWq5PEKoK0VqvxD//hL3D+nvO87W2P0e8fsJhPuX37JqJarGVZhq4ZBH6NLMu5ffsOs0WV21vZN4wKHnt4HY2Gg4rpEmJWytP777/AY489iuc53L1zh7LIEMDprePfH83vi29cRjuEjaDydzWhK+kvip5YliVCVwb22WxGFEZMZzPyTPlM00TJLaNIBZaXsmQ2HZOkCbalKLy1WkCW5czmStteSgVbUUZ3KiCUgRAaeZarjbOmHjRZJc1TObIm9XqdXq+NbsBsOkeviiMoSNOQJFVbvrIsQJRVbqlgMg0pSuUVqNVqOK6N7SjJ9mIxx7ZV05tl2ZF/MkkTakGNZlN5YMIwRAiYzacURVZVjOq1JVlCnikpS54p6ZMqTNUGQVdBb+SZgglpOAh0LEtlfO3v7+N6Dvc8cIFjxzdptmroukaWxxRFSpGVRFF6dM40TTCfzcjyjDxPaTTqSFmQphHzxZTpRPm0qYpMJUWG0WgMQmBWQ4Qg8NE02N3dpVGvYxgG/f6QUqp4Bt8LjiRf6utqUGWERlFMluVkaU5Qq6lmWFKBKFRToB4YCrYznc+RgOu7WJZJkqbkWY6uqVw6gWru0yyhPzhgPo/x/EY13FAB8wf7fWbzBb3eErpuMBpNiOOEOE5wHI8k0ykqObcfuLTaNfzAY2m5QxTNmU6n9AdDQNBp9SgLSMsFUua4rqL7FUVCsxHQbNcxLR3NkFiOgWnpCE2SLQqKrKRRq1EWKhvYr3n4gYvQBPMwUoMeqZGkBVIournn+Zi2xXiiBhCe7+N6nprsCY2sKBGagW6YaLKk3W4xGg+YL6bM5xOyPGOp11WbsYq8bpsO/UEfO1BFfJKmmLbyHpqWjesFzOehAm6Vgnqjjaapya5eRd3YtkWaKBiY7VggFRQqz3KSOEYWJYauZHK2bXLq1AnarSaWZTKZjBkM+qRpRq3eoNXqKEm259BZ6jGbzdjZ3cUwKiZAFFOWEtdxFenbtHAcB9/3OOgfqJgTQ9kuOp0Ovudx48YNpuMJtmUyn87QNR3TMMmzKb/2a/8Gw5Y8+PB9mK5GWkSgyaoJE1CBHYTU1DJVqkZQ05SkSx5Oyw8Hft8bV1Z5eg/fy+qXihtThxoQHjW/QiNOM4Rh4MY6f/0n/hrhwZTVjeOs3XMaYap8aauAuSmRhsFXP/cVgnqdZrtFWubkQqCbBqo8Ovwf1eaXP7X5PXxN6s+rBhigGsyICnKVZRlRVXRq1Ra7LMujYaT6Kv/lh6heJ0IeyZ3VuZeE0xm/8i//JadPnKDpBxglamtvqGdOLQjI85wPfehDnK/ozlSwPE3XkVLJox3HJMtzdE0VLLpmKhm74SBLja2N44Bg++42uzu7NBt1zp09y3y24OaNO5w8eZp2q8dSd5k4jNnf38WyDDzPpizVUDCOE7I0Vfm4mhqG5lnB+to6taCulAGmo86z1LBLgywr6Pa6eI0amcipt+pkRcLySoeiSJiMDhgNtoniGZa1ju52iXOTRabhBF1sXacRBCw3A65evoztePjNJXS/SZwX7Oztk+cpa6vL1GseskhZ7rTRVfoVEg2ETolOTS/R8pL+eEqIxPJcotGYVphwf3cdL5HMTcEn032+eNqhdu89vPKVV3nui89j5QGuUaPlNKhrFvVCIyxyjFadjcce4e7tPq+9+CpmuYMW6TSsAN+wCBo5Qp/jNHVmUY7rNfBdjzzdQ9cLyqLFeDQlCmNKSeVNNYjiCNe1sS3F5sjzlFo9IC80ZrMZpmWQZwW3b9/h0hsX+bM/8VO8+z3vJStK5mFInKRohk7PyNm5cxvbMgkCj/FkxGwyxrB0wmRBreaxiOfYrsFkOsLQTOIw4eTJk+RFwa/8yq9UQE2bbrdHu9MlCAI1xDesygOvniVxnKBpBkhwbEWwH41GikHie5imim8ydQt1xakc9ziJyLNMxc9JTeW66iZFDmEYI0QThLI5QUFRJAiRY5gwGY/o9XpkSUaj0eLBh9/O//L//J/57Gc/R63WUM9Aw2B5ZQWvirqq1+v80q/8Mv/df/fXaTQbZGnKq6+8zNUrV6jXamysr5NEIbPZlOvXrzGfz3AcS9UwaYyu6xwMFty5c5ebt24ymUwYj8Zsb2+TpmogfOzYMaIo4uKbb7K0vMyp8/fRH/SZTMdqk+s7aFV8pmmaJFFGmpQsLa3SbS+xCAdY1WDZrGKvwnBBmiZoQjCbzypvp4qKLHKJ59bRdQ3Ldui0e5RVfMxh3OBiEfLmmxf58R//c/zMz/xlbt69iSbANkxsITi+ssZSq4le5PimjmPoFHmCYWqA5NWrfYTTImiv8saVO2ydPE+SSnbvbjPY22X7xnWm/QN6rSar3Q71ZovBYEitVuP119/gk5/8JHGUoGk6165dY3+/z8MPP6Io/RI0zWQxiymloJSCNM3J8gLX89A0oQYPvoNhauiGwHMcPFs9F4PAI0uVzzrwfcpCDd+Xl1a4dPEyN27cVNCrwD9S6FmWTVmUfPvb3+b4sS021zeAkuvXrvOBD7yfjY0NwigkzbNqcaSI6Y7jHA0fp9NZ9Yws6R/0eePim/zzf/7P+Ut/6S/RbDZptdq8+cYbJEnCeDLmyltXyLKc5eVlpJQkZYmsnrcqnkcN6oQQypqxmNOoB5Qy59q1tzh//l6yrMSyDW7eusLySpuNzVXieA7kFb1YUpYlaZaQFzmTeWVfkpLpZMitm9f4Cz/9UwSBhxSSeRTRH47QDJPJLMIyHYqiZDqbUUo1qBv0+4xGI1zX4djWJtPplM9//vMcHBywvr5Bo15HyBLHMjF0wWB/j6sXL7GYTVhd6mEbBpah067X0DRB3XfZWlvh1Vde5OBgm0Y9wLZ1BAWea+PYCrgaxxFZkiHQeOKJJ7l+/QbXrl2n0WxSrzeoN1T2tdB0Ll96i9/+nd9le3ubv/Qz/yfiOARKdve2KSprqaHraMLAcwMEBru7fW7d3AHdR6KR5wpiXJaSLM+ruqEkz2L2du+ymE/Z2lrnwoV7ef/7n2F5ucfdO7cYDg4wDHAdgxPrx74/mt+vvvACkpI4CfF8r4q/yNAMnSgOyYuCoB7ge5ryguo2aZyrIHos0qRUzUOaoOuCTruGZUKeORSlRhwnFcGuJM1i4jgkjkJkCRqGkq7NU4TIcR1ViHiuje/bGAZooqDRCNQ2V0pMQ0ll8iRnb2efMi/QhMTQNbIkJfBrGLpNWepowsQybTRhKPlrPmZtvcfyShddV8WsmtqqaZ7KQXUJF1OSJEQauiJn6oo+neelymibxxS5wLVqzKcxk1FIvMhZTCJ0bEzNokhLsiTFEII8i0Fm+J5Jms4pyogwmtBZrhOlY9I8JKh5tDsd6o0mtVqL2Syi35/h2AFJUjAYzlTDt9yl1WmQFQmLaIIwSvzAwgtcWu02cZJSSo3FIkfTbASwvLSKZSmw17DKQ9U1get6LC0tIyXcubODYdiYpsNsHikJs9DxXZ8iL4jDiHAR0my20DSdyXSuzkmRkeUpju/gOBaFzBCaVPmWuULr57JUEicERRmTpCGe61KvN5BSw/NqaLogSiOEAW7golsmeSmI8xgnMDlz7iRRGpLmMZZj4tU8dNNgOB6Tl6XyiJeQlwUmMa4l8D2b2XTC8tIypmERBHUWYYxuGwhLICxwmzaZFmNkAooSQ9OYTkZsHd+kVveJY0XNm85mtJodGrUmSZTiWBambWDZJpom0U2NkhLDNEgruf90NiHNYtIsxjQ1fN/BNDXyPEaIAk2U6HpJu10DmZHEM5a6DXzPQNdyGkGDKApZzBcIYeC7dQzdZTiYUGTgugG1WgNNU1mCw+kMXTMxDBshVGEeRSnj0YSyhDwvFfTEcdnb22M8H4Im6HRX0A2HKJaMJwmDwRzbqZNmkhu3bilKuga+WyJEzspqj9OnT6JpCtRx5cp17u7sEiUpx0+dxPEdmp0WQbOF49a5efOO+vpFSZpk5KWk2WqqrMokprvUxfVcsiJjfz5CVBRRxzLYXFth++ZNhnu7ZOEC33aIwwVJrHzQ1/sv8fqVN/nRn/gwvaUWWa4yCIu8OOR4qSKUEikKhLLRKo6VUA2y0NSGVwgV/6PpAjQoZEGiCUpNoKNhSR1dCkQFJYmzmKIsMHSQaYwlS3KrRuj2uPonz/PT9z/Db//CL/GRn/5Jth6+j8SCNEmo+YrUaZgWmm7wma99g/bKKobjKpUKGrrUMCTo8jA4DaQmkZrSo3Dorf2eX1UX+h//uaaGmaVUAL7FIkTT1PV42F5rVRb7f23jC5BrGqmmIzUNyzAQeU4+m9GwLL7+2c8h44jNpSWKIlffjKFhOYrgHUYRJ06e5gPv/zBZViDR0E0Tw9aZhRMcT6MgIZ3quJZHUSRImeI4BkKoXPPDzadpa/SWO6Bl7G4fUBaS6WTKubNnkGXBYjrjYHePp598mtPHzvG1z32LK6/d5s6VAYHjAyl1L6DMC3Rdw9R1de06BmEyR7c1JuEIr+EgjBIhTHKpInCEBJnkaJlEKyQvvvACaRKTlRm39+9w7Oxxru29junO8esplhWhCyip49ZPoQenCJYvoAU9clNDc3IOLr/OYLjHfY89zCKKiZKcJbeL77QoC5OFZVHoBklZUi918nrOGwe3iGoavpQcX4Dz+y/waNLDFT2iusNvDi6z8e5HOb28wpVXD/j0J19jZesEmqXjBSYlknlhsItJ74EHePLd7+dg5xrb3/kSeryLlhdIUTAJJ0yzjLiwwewym5bkcUzgWDgWzBczBoMJup6T5jGaYYJuY7gew8kUr+YqOXGRUvdcTqyuI5OSaBrimg6z0Yzbt/b5whe+zvs/+KPcc98jFFLDcV0kBZ5nYFuCwSIjNV0maco0jZlEcwazMaUoyAulKtB1kyyVOFaNrCixfItptMCv1Wl3l/nWt17gi1/8Kh/8gR/GdwIs3UbmIErI4xwpUrJMkfqLoiRN8yoiMcdxHWq1AMPQSZMYoUlKQqJkhuHYLOKEMAEn6LGIocBBaA6eH+AHgSp+s4Q0naMZGugGmukyi0tmYYHrNzl37l4uvvk60/GQL33+T/jm8y+wsrEOms4DDz1Mt7eEHzTwvQDfC/jFf/rP2NrY4pn3vo+D3V0W4zEvffubWLbNxuYGTuDjBXU63SXSKOX2rW2uX79Do7eE8DySEp5/6Tv0hwsO9ueEC4vd3TlJbGJaPp1OD9dzMCyLtfVNSgRhvM/pM+sEvs76Wpc4nEGR4XsOvusgtJLNzRU0o6DZVukdEg3bslmEkToXSYpuGBQV4T7LMpKK76GbDkleMluEaIahGAFpius47O3ukmcJuiaZDPv861/5JW5eu8Jn/ujLnDx2ApB0Oz7tmollZAQWGIbg4GAPrVZnWsDUcPj2jZtsnj3Pi6++we07+1y7coM8zdF0wenzZxgupsyyjJXjJ3jnMz/AhdPn+fq3XiJOUlZWV1heXSJKFpw5e4J77ztHv3/AubNnCcMIXTeQUsO0TIoyIU7mZHkEQrEIylJQr7VwbA8pCxxbp5Qa61snWVlfx7Ttqi4yCOOIOE3JipK8FDTbS2SFxhe++BVMkXBic53AtdAosEyNTqvOuXOnKcuMi5fepNGu8+73vosoCUFT20CzIk3blo1tWtimTbwIcQyTNIy4eukSg719/uQzf8gHnnkPjz7yMPVag93tPV77ziVu39zj1vVdhHBYXd7C99sksUQXAUiTPCswDAFaiRQpaRHh+Saf+tQnuXPnDpPhDM+pc/rMWQzL4KC/w2wx5H3veyeQI4Ti65RZialZOIaPKAzCaUrd0ghsHd81mc1GnD5zima7SS4zBuMBO7t30HVJo+6hi5z9u1fY2lgiS2KyJCFPoCw1hLAIw4ysKAnqdR59+2PsHuzxh7/727SaddbWVomiiKIscYOAncEBl65d5cb2Le558B6kVlCKAqNIsLWSKBzzhS9/lkavgVOziMuE0gDdMsiyBM911SJtErK+doLe0ioIjbs7uxw/eZK19XXlaxYwm4xYX14iDWd84L1P0+k1ydIFB/t3GA12yNMFjqW4QqbloRk+o0nC5Wu7oPvohqQosyMFblHVYoamgxQ06jWWuh267TaB5/Pn/9wH2VzrsL99g9//vd9gOjlgfa2LYUhOrJ/6/mh+v/LcCwhN+d9azSZZnpPECaWU2LZzJGv1XIVwP4TElKWSLsZRjK5rGIaGY5tYloFlmQjh4rq2QukXSp6bZSkgVGyAF6A4TEougFAyZVkq8qChKx9eq5JeHsozDcMgCAI8z6UsS2q1GpZlY1SSi3q9jpRKguM4Np7vkeeKZl2i8jLLUrKYhwwGQ/Z292l3ukdfL83SSmIMSZ5jWTa6blS+1TlJrDLudE3D85UceDadVVAvFJG0hNlMkbGTNKVWC8jzjCiOmExGXH7zdWSec/LMGUVArKimRkW+K4qStbVVmo0me/t7lbxNSZMajYbarpe5Klh1JaltNppH+XFpomSzUkra7QaO4xDHMZZtYegGulFtm7OM4XBAEic0G40jSqCKuVK07aIsicKIJE2UnxuhPDilxLZskrQKcrcsNF2V6YZhkufqZ54XBYauKwK2oQPK6wcwHo/JsvS70tMqPsV13erGIMiLHNdVE0PVnChvqu/XGI5GFEWpgGiZ+tnalo3nKMlammX0uj3qzQaGaRLHEVEckeUp88WMvMio1Wrq9aNyhKPKd7S5talef57juC55UbBYhMRxAkLgWg6+r+jjtm1Rq6lYDE3TlORNqmZTVo1FvVbJl02F0U8zJfvVDUXBzvOcIAgqenclK7eUf0YRFStQUaYo20UFHXEcm739Pe7evUtSyVlqtRq1Wo0ojBVJcKaiDrIspywU1C2KInRLvVblI1HE7igMiWNFZo/CBUkSEQQ+QeDRbvkUuYJEdNsdfF/RoF9//Q1KWdLtdllaXqIo1WR2ZW2d0XjCdDZDqya9Sazel8oCoCb+jXqddrvN9WvX0GwDXVPqj0atRpnnDPp9FvM5lqk8ovPZnFotwLYdVrZqLC21uHDhHhAqpgbU1hp1e6kO1eipjcx/fCgs1ndJzlT+16KSBetSoB+RpiAvlZ/9MH7MNk0sXWeaSvrTGK0/5wcffzf/7t/+OqcfuI9as4F0bQLXZzQcVZJQg5dff43Lb11jaUnZAVS0ksQ0zep6+4+Po6Xzf+GhHfqXq5/9oazwv9UhNY0kK7BMgzxLsXQdx1Ln4/Of/SzdToeyKCgqqjRAminfnmGaPPjAQ6ysrKHpivFgGjqFzJSShRLTMvDMJouFAnsYplKHlLIkXMSUhfJ2x3EEQuK6Dq1GlytXrjAcDTlx4gSa0Lh16xYXLlxgVFlfTp44yfueeR9pmvLW1TeJshmz2ZzV1VVu3rpFf9BnZXWFoiwoygIpJEFNbaq/8Y1v0Ao6eJ6r7v1lSRD47O7usrO7w6mTpzi2dYxGs8Hu7i5JkiI0jevXrxOHEZ4b4Nl1PKtOOEuIFgtcx6DTDej373Dx4it4SO65/z4Fael0GY3GLNeUAgkBsRpLKatLDgeLXaI8RRo6Xa/BwZvXuPull9i+eBUnibHu2eSOm+OudEBIvvG110hTlyiLaTfrkJfIDJIUzj/6KCfuu5c0Tbh+9U3i/i6eZSvbQKme4UUuj2j743EfRIZhSBxXYzLtE8cxQhgYuk1eKiaEZVs0Ww263TbTyQC3gnbVq8zy0XDOmbP38JWvfI2P/+4n6K2s8cwzHyQMYzRNR1KS54c005zFdIFpmuiGhmkpOJnjWNRqyg5jVlBNwzAVDVnAZDJWg9dSUqs1OHnyNLIsefmll3n00UfJc6UEMHSVJpFk82rIqJHnBb4XVM/UpKpVVNFZlAWGqWPoAqHpFKVibAyGE+IkU82drtgoUioZaBAEDPszsrxQ6hPdIKtItr7vEUcL+vu71HyXu3du0az5fOSjP87Ozg4PPPAAZ86cQQhBmipa9NWrV/nt3/4t/spf+cvM5wvq9RpX3rpEOJvR6nZxPE/F7Fk2RZZhaep+k2UZ49mY9lKX/f19rl27RavV4/Spc0ynC+bTObbjUBYZlqVh6ALTVDFmnufx737n17Bsi6effpqDg30ajbpKR8gzZrO5UhAWJSsrK9TrdYaDIY5jM5uryMDDWsB2nAqSWiAqC4Zu6GiaRZ5LklhZkyxTsUviKFK1jWWSZxlf/9rXuP+++3jkkUdYWz3GL/7iP8aydB5/7CEMWaBRElg2WZqq97DQ8Gs1vv7tbxNJnfFoxu1b20wmKu3iHU88wcmTx1hZXWI+n9BoqmfVYDDg0hvXuH79Gs1mnTSNOTjYpyxyTpw4gRCCK29d5czps0fgWGVbk4TRQg3G0xTLcqjXWnieij6M4gjfd9B0Sf9gSJxkjMcjBoMDiiKvwKZKwpqlmaIEJxmrK2ucP3+eb337axiGTrPVxDRNXNfFNE0sy+TO7dtkWcbbH3+bkiWnKVle2RwrFoRTgW91XaO/3ydNU1aWl3nz9Tf4Oz/3c5y95wxvvfUW58/fw2IRcfXqNW7fusPOzo6yAZQlDz38MJZpVkwJ1Q8YpoEU6rlflErJ+dKLL9JutUEK1lbWeO9738tkMiFOE27cvMbGxgrdbhPfdxFCZZeXhcpoR2oYhgLfxnHCfDFH13SWlpc4tnWM0WiE49hMZ1OCWo2Dgz5nz57h3LlzzGfTii9i4roeUgpm8wW2bSF0jUarzmw2YTwZcO+99+CaFh/72MeOImHzLKPRbNBqNjB0ncl0wng0YnV9Dduyq2sKnnvxBS6+dZk4S4nTFNt10A1V32RpSpFmmIbJsD/Gc+vYtg1CqOil9XWEUJFpAui02/yrX/llXnzhRb74xS/y9iceZ2dnm/29XaVY9BScNopi2u0lbt7c5tatbaQ0qkn/oZ1VWZ+KokRWPBMhoCwyXFtt4s+eOc3jb38QXddYhAvubt+m1+vSaNTQdO37p/l94Y2LihysiaMM3bIs1Q+nkqqWpaIX51l59ACTsqQoMhqNGmkaI1FI7sU8ZDpbVBLIgCBwq6JUReA0m83q65gkcYJtO4ow7LvohkGW52hCYNnWkQRXE4KiUPLLqArW9jwb2zZwXAXqSlJVsFuWSRhG6iLJcnTdUP7DmsrUHQzGTCcLwMB1AzzXr+KElNQjy1VesB/4tLodTEMniVPSREk1bcvCsS1c12U8HjJfzACo1XyMCoUOkixPsW1Ff+z3+4z2dhhNhniWzqlzZ7nwwH3ouk6W57iOg+d5R9Nl11X5d2pwkBHHIbLKULZtJckzK8CYZdpYpkNZgkBJRcMwrgYCBpal4QeeKuANFS+gyNQq06zdauF5LlEc4zg2tqVy83xfkbFFVTxHUUSnrR50mlZ5CyqphaxI3s2mkmjEsYqGKqq4IE3XqyY/B1S+qtAEjq3kF0mS4Ni28gdJ5amQlQ+2KHO6Sx3mc0XczrMcx3Ho9/sqDqui8UpUZIOUJRsbDeoNH8tUns7hcMxsNmM0mhIuEpI4J00LsrTEcXwVDi9UuLtjWzQadQXgiEJ0XWexmFegBoM0y7BMNWwZjkYMRyPyUr2OslS5pWEUo+kmumECGrbt0Go20DWJYahBkW5otFoNms0GRaFo3EtLS4qAKVV8T54V1XBAoBuq+RWawPNder0uQhOMRkMGwwGWbeF4LssrK9RqNfI8q4puJZHPq6gwTddIkkj5DnXQNZ00yZhOpkzGE/Isw/c88jwlz1M836HdatJqN0miKUhYXlpW5yLNePHFF4mTmE63S6PVJC8kUghWVlZotjtcvX4D0zTRdBUnliQJlmUp4nuWcfz4caSU7O3tEUYRtudCqaiKrXqD2zdvMuoPieOYIlMxYXmR89Zbl/jCFz7Hzb2LvOe9Tx/RQpMkpoqZVltNcbjd/O4//3OHrCTMQNUSCwxUA3z013WB1AToVZ63FOiaQRpJLr9yhb/x0Z/Gsj3+0s/+bfy6z6tXLmEFAUWc02g0KYHnX/8OH/v4x9k6dgrLUrLew540jpMjm8R/ePzXNr8KgKIiJA6tKf8tD0mVgVyWCFlSZimNwOdP/uiPFF201yONY2VjKQpVCFWratuy+YEPfkht/rMU01L+baEVTOcjrt24zMsvv8h4P1RRX7oa6JVFiS40NN1EzTkUj0HB+CRlARsbGzQaDW7dukW/30fTlWfKsdX9Y21tDdMwqdVqrK4tYzkW83nE7dt3WV3bAARpdb+hKsQ1TRBHMVevXMF3fep1H91QZFDT0tk/2CcIAoJaraLSC7rdHvv7B2iaYhEs5nPubt/iratv0O020MwSywX0glIrcAOfm9u3uDO4xdraBhqCMs3ZWlunFMqrqFPgZhmmzDG0gmE+wbi7YNVsMtJS7K+9jvj4N3nXy/uU0YSbDcFnllK0p9/GwK7z7T/4JjcujyHT6bh1tEwwiVJy16VxYpOTZ08yunubt55/jiBLsQRYmoHn+VimoywduSRN0kpNMGV9YwXPcyiKpFK72GS5kl9muYIqFWWG42iYZolpgGfb1Lwa0/GCLBHUal36gxmvv3GZNJU89rYnCWoNCqlsPnESImVGHC+YzyeUFUQnyxKSNEJKFYWoG6JSdxVIqby3UpZkeUiz5ZMkIUKU1Gs+nmfx4EP3sQinfPKTH6fVrrO+sUyWxZi2jmWr7PS0yoQOw0gN2aRSjahBmSoiD7N3dd0gyyW27TGdhWS5xDTVwCCKEnZ2dknTjKXeEsvLazRqNebzGUWRoQlJEHjUAw9NlCThjFee/xZS5jzxxDsYTqa8/fG3s7W1pSCErsMiDLl86SLdXpePfOTPEAQBZVlw+fJlbtx4i06vRqMdYFgo1YTMMIRE5CVaCZ1ml73dITt3+9y53SfLQRc2gd+kzDXlQQxDRuMBgpyyTNnb36PIC06dPsU991zgxo1bfPnLXyHPS1rNlqrHbJuyijSzKh99GIYsFiFlWdLv91lfX2c+nzGdTlUTW9ncdF2rCnPl9QXQDY3A97BtC2TJfD47Sqh49ZVXaDQb/Mif+RHVyFkBm8c2uXL1Ct957TWeePIpgqDBdLZgOoso0NBtl++8+SZZWbJ87AzhIuHs2fPYlksULbh+7S0O+tsYhsS0NGq+j5Twh3/wCb7+1a8RBD6WZdDtdhiNRhRFTrfbIwojbt28zdr6BrJQtrOy1FQqRqoUlZZt0Wh2mEwWTCYzBsORgroWCdP5lMFgwqA/YX//gH6/r+qLQtIfDJVFIysRQicvQEq1KHrssfsYjUZMJxMVozgZ02w2GY/H3N3ZZmVlmUceeZQ0VYsJiaZ0UbLEsEy1LCoKdnd3sR0bIQSz6YwXX3qJT/7xH3P1xnW++pWvKwlzAa+99jrbd3dAQhSHbGys0+u1mUzHaDrIUt3rs7wgzyW6blOUGoP+BMNwOXH8NOvrWwqQGScIXeONi69SCzzO33MKyxQIDeIoJIpDZtMZWZrh+wFlUVa9gEsYLvjcZz/DhfvupdPtYpomo9FYRZTGaRUrFnHu3HnOnDjOcDBEFwaO7TKfLWg06kynE8oyJ0sjNF3V9IvFjG6rwzufeoqbN2+qIabQaLfbiobcaCIlSnL/xkXiJKHZaHLpylu88PJLlJqgqLhGQtNIkxRTN7ANi3geUvcDakGTRZRw69ZN9vv7rG+ss7a+jm6ouDrbtvmt3/othID//m/+TZaWl/iNf/fvCBcLPM/D9zzFINBN6rUWe/sjrl+7QxznSGlQlioyVNMNSqkga0p6rno7ZIlpaqTpglarxuPveBuUMUKDM6dPMxwO8D0XoYGuCY6vnfz+aH5fvXIFw9BIU5XxmaZK4qMJrcpYVDcuCp2w2iSBVB7UImE8GZJmCb1ej82NLdK0IIly0nyBYWoYhkCSI4TE8xQNWRVjVP6UGqapH22So0htnvKqCQ6jENNUuO8kjas4JYPFYspwtI9tm4q+bKgJr2XZzOcLhNCJo4TZbEEcp2iaiZQ6eQZlrmEYNq7rEwSNo5uzpqstj2HoCCFpd1ogQZZKS3+41Q6jBVG0oCgy2u0mtZpPXmSE4YxWq47nOTiuje+5pGnCd157lfZShw/8wDOsbqzS6jTxXEflDqPOQ1EUzGYziiKn1+0cbaxLmVfkZo00ycmLEtMwMSsAl2U62LbHZDxjNJogUNRaVbBJ4nhGnmV4vlv5mVMF+zIUrAMBjuvgOOpjjUYTIZTvQwhBVgEofE9FFoWLBdOZugEVhdp6AgS1GrZlK094rKIrdK3Kq6uyyRTYKak2TxrLyyu4rgIe1Ws1Wq2WkhhPp8ym06rhV7nNtXqgaNka5FlGGIVkmYpxSpKEUpbUG3WazQZ5PiCo+dQbDQb9MZQGSIEmbOazmDwH23RIEwV0abdakKVMpxNGoyESNawpi4LZbEqRF3iuR5bmhItQed/nIbfv3qHebBBGMWmWk6QZhmmTZjmmaWOYJrphUK8H+J4NMkPTQNNBN9TN9fDhaTsWhqmKdwUcUFsKJVUBKUrl7S4ymm1FG5/OJ8zCGXmpGlvbcXBch9F4RP/ggCyvGtkio5RqM1XKgiiKaDTrNFoNXM9lNp1X0mqBY9lqwlzkOLap/CmOiW0ZFFlKs9k+aiD29/e5dv06nd4S3aUl0HR006C3ssLps2e5dvO2kntVW8fxeITreZiWSZqmrK2vHXlPDw4OqNXr5EWBjmB1aYU0Srhz8zZpkmKbJsOhmn4bpuBTn/kUd65fp75s8e6n34VhqutXZfoWUG1sVcl06Jv9zzW+asuufqsCkiSKsmwg0KveWQrAMFBIGzVNJRcUpWBw9YCPPv5B3nbPA/zDf/gLPPTAA/STBV9+9lkGwxEbK2vUaw0WYcQ/+le/xLETJ2g124ShomKKyl/8pzW+UA3q/yt+HXqSwzAkqQBT/y0PcZiVLCW2YaADX/3yF/n0n/wx95w9q/I7Lav6mSh4DUJnNJ7y4z/+52i1W8pqo5dYloHj6uiG5NXXXgIy8jLl4QtPcvHiG7iexcrKUhWZJSgLiW25WKZDluUkUYxlmiA0/EBZNrrdLgjY3t5mqbfEZDLBtmwcVyliLl28xMMPP8LZc/eSpzAazTh+/CR5pmJrPNc7AhemSYJj2dx/3/006j5QUsoCSUGSJmqA5rq0213SLFcqCCnoLq3gOQGWpdNo+mxs9ZjOhyTljGu3L2O4gjAPmURTFmlKKnSM8z1yodMaFdzX2qApbFJZEDqSWMvQLTD1giScMJ0N0NwWhuNhffMNTv/msxTXbzN1Ml7+oVN8ahPe9df+Mt6ixSf/0ad59vIQx6qzEjSpOy2K0mKKzsjWue+R+9jbvcHdF15gcecW9RJKwySJU8qypMgli7liGhi6Irfquk5Z5piWiWma+H6dRRgRx4rqLynVxtAsqddtBDG2odNqNDnYHzPuh/S6W7z08kX6gzmNRpd3PPUepvMQw7TJi5zhaMhwuI9ulOR5TKPhs75yHE1TtibXtY4GhXmZYpiiYjQIikINUm1bYzof4jgmeZGohAjXJI7n3HPhHK12g9l8ghSSY8e3COMFUZRhmja1Wp3xeEySqGhIIZTdq6z4F4ZpkqUZtu2h6xZ5AYPRhCyX5IVA09Qw1PcDZAme4+HYDo5l0et2aDYDFrMJcTjjnvOnefqd7+D86ZN842tfoigS/u//t7/L8lKPMEl4/bXXWF5ZptVqYdkWf/iHH+fv/t3/K//gH/x/eOqpp8jznOvXr/Pyyy/R6zVptlxyqa4xZMp8dIBMY2Sc4Og2k/6EcJ4zHoREYYHfaKMJh9Fgjq5ZnDlzlvvvv0AcL7h58wqz+YQ4idEMndXVNSQGKyvrrK9v8s1vfou7d7d597vfTRTFimzvOGSpesYiS5IkI01Smo3GEdhQba8VyNS0lKIGOFrI5HmGY5sEgY+uCdI0Ic+U9FkIwTef/SY/+RM/SZqmCE1w9/Yuo+mU5bV1hGUznC7YOnmWMC7pDya0l9cJk4z94YjVtQ1yzeHkybNsbW5RFBmGKRBaRhSPOXVqiyQOWV1Z4fXX3mRwMEQTAsexOXPmdLUQsND179ahhm4QBHWyTC1U8lzBBjVd0Gg2CGo18gIO+iOG4ynzeUhWFkxnE6IkwjJ9BBZWlX9rmDaW7ZKmOWCQZSqNxbBUrWFZNqaR0em06XQ6/MgP/xCvv/E69UaD/qCP57l85Ed/FE3TmIdzhKbj+j5REmNYFrVGnbwsCaMQx3UpipIsSwmjiN/4jd/k7/69v8fW1nGefvo9/MHv/QG/8zsfo9FoVEpARQvf3Fyj1a4znQ5JkwWW6yMBoasmHQyk1MkyaDa7lKVgOp2i6VBv1Ll99zp5Pue+++/F81SCSZIoBVocRUfKJdd1sS0Lz3PQNfinv/hP+LE/+2OcPnWaosjp94fEcYptexiGw4njp8gzSa+7wtZql73dPWQpyZKE6WSC73tYls5sOqbbbXLi+BaB7zEaDjAN1Ug//Mij3Hfhfv74j/+Yi29e4sknn2J3bw/bdslStWh7+eVXuX7nJq++/joZJYXQ8AKfUqK8vVKgSY3+zj7/+pf/FY8++ChoOpPZnIKSldUVzp4/h2kp2rztOHz84x/nN3/zN/m5v/N30DSNlZU1Gs0Wn/jEJ8jzkna7g+N4CGFQFIK93SGD4RwhzKPzLdERGBSlIK+AfZouqv4OhMjxPJNHH32Azc1VRv193njjNba3t5lMRjSaDdIkQTd0jq1+n9Cev/bCi+rhVJH2JhMFD3Jsp/J3KhmuJjQWoaL2xnFMkqpGWDWL6oGXJinT6Qzbtqk3ArTqBrUIVWaUZVlkeU6WZkf5rkJoR0TotMoXVpP7Um3ZLJMgUAj+NM1wqqDnsswpiwzHdfFcX1GWUZLZ6WSKBJV9KEslizFNRLXBXCzU96C+L7VJO5wyCgG6rmS0RVnguB5BoIBPRV6CFESRig1QcTNVQVRtLuMqvslzfaazGUEQsLW1yerqKlEc0ajXcRwL3dBJ0wzTsFgsFLXOMEyazaYiieoqWslx7aMGM69+DnqVP6iyylKSOKbfHyLLkqXlZRUiXipKteeZLBZzHEc1v3meIyoqnFuBXQxDVxtfTUnahVCTKnX+VOMiJcSRylkuCxV1BSp307YdHMdhPB4zGI6wbbsaUqhzfii/0TSt2mJTbblzHNupzkVKHIfMZ3PG4xGaptHptGm3m/QHByroXtMp8pLpVGXOFUWJadqkVfxVq9Wm3WqRpmMFx0oLZrMI01BfW+XtmRSFOgdZnmJZBo1GjdloyHQyZrFY4Ps+tXqdxWLBbD5D05TnN80ybNthvlgwm81JkxTXdRmNFJ04CALKKlhc1zQkapDi+wG6AKOi1OS52mAWRaG2uUfylgoMYVloQiOJ02pjoqLCHMc5ihWL44TxaEyaqGbGMAyCQIXRT6dThCao1euYpoKEHQ4gikrO7rouhmUynU6ZzxbohoHneshSqoZUCILAw3Vtdc2ZBsu9NoEfkCQJeZazvb3NfLFgeWUF13XJcnU9bh07hu/73L57F9fzCRfhkRS8VquRpgmNhpLjK7idkhCDJJclvudRC2oc7O8xGgwRoDKUdeVV2d3d4bmvf5P2aoef+IsfYWV1GcMwGIwGBIFHWcl5Do/vNr3fQ4X6Tx0SStUpVl2zqGAdAh2Vsauk0ZCVufKeGbpSI1gqdmo+CPk//4W/itlo8a63P87nP/d5RnGIV6+xtLTMfffeDyW8df0qr16+yNmz54lDBcDLMhW1FkUq/udPkz0jDjfY/2W/yoognlTZyAru9d/uEJpGFMfqHoKEMuff/ptfpd1o0m421ebcUD5sZd+QRHHMhQsXePfTT5NmKbat3ptCEximxsHBHtvbd9EMwfr6Ot36JlG0IMtj7t69xebWpqL0owaZYRRXBGEle/cCn4ODA6WIqJQ1ruPy4ksvsr+/z7333ku71ebFF1/kwn0XQEhGkwGX37rMU089yeW3LvO1r3+N4yePqyi4Ikei5M9JqnLbw8UCKqiPZSkPqHo2KVuNlGBZ6t44m83xbJ9a3WOxmJEkIZPJhDOnzxCFCQf7QxzHw/N8rl+7xqlTJ2hsNti9egN2J9x34jRCE0TkZCYq51tIZJ6yWMxJ8gTPbpGEIbO3ruM/f4Uomqtr970Pcu+P/iATXefO1QO+/NlnyWyXmuvScDym4xm266PVPE4/eC9ZlnDz2lvI2Ry9kGgSCkNjNp9Tr9cqGKUOUlPkUN1AyhzdkJiGhtAK/MCpvPYFju2i6WrYapg63U5LXadFiUBjMprR66zw/HMv8Ru/8VvcunWX8+fvYTiaEPh1hKYT1GrVkDOnXvPxA5fl5R6GcJjP5ywWM0xTqWo836UscgxDV0OkKnqlKEryMqPZrCOBskRlksaJsjaFMWtra5w5c5Z/+k/+KY7rcOL4CTRNPauzLGNvb49WSxF4ATUoLJWSSq8sL4eS/Nk8ZDAcKSCZ1HAd1VCYplXVHeo9mWeqGDVMk+FoyP7BAe1Wi62tTZaXeoyGB/zVv/IzSupbFhiWw4ULF9B0tRmq1QIE8Hsf+z0efvhhVDSkSo+wLJt6w6dWU0RhwzRwHJsyK4gXEVmU0WktIUvBfn9Mmkk006DUBVmq5KVJrCxrmxvrnDp1jMmkz8HBDiA5ceI4x48dZzqb8eYbb2I7Fk888Q5efvVlXnjhOc6dO3vUIDUbDQSCUkocxyNNU3zfV0q9UirScZWkkWUZi3BBURRomoITmpatsnCr2B0ViabTbrX50he/RLvVxrTU4H82mzEezhmMhuRFTrvT5uzpU0TzBXt3t3nibY9h2zavfOcV/FqA5dpIy2M+XzAcjqpN4YKV1SU2N9eRlGxsrJMmOW+8cYnJdEq4WFCvB5w4cYw0TYiiiLLM0TVd8XFMCymVFFUg0DS1ANCq6M+ylAwGY/JMYlkqVSHLUooyR9OVvaBQc1w1+Bdgmuq+I0ultjMMA1mq93Ke58higabrvPbad3ju+ee5cOE+8iJnf3+PZ97/fpaXl5nNZ1WtrZQzeanqAddzj9RZWZZR5Grw97//b/8bT7/7adrtNkIIVtfWcByXr371q7zy0ktsbGxy8uRJ6vUanU7nSO6+urrKcLQgzZT6I44T0jRDCP1oABtFIctLXQSS2XTK3v4ODz50P77voeuQJlElg8/QNY1GvY5pmKRpdvR8fPmll2g2mjz15JPESUKeF0ynMxzHxXXVPVXTdXZ39whqAf29O9UgOCOOU6TUWCwWmJUibWVlCd/3ieIQocFsOsOxbcIwxPd83vb2x3juuW/z2muv8dBDD2FUVrP5fEEYLpR837ZwXJfxbEJeFGzv7Kj3gSaIFiHf/MY3ePIdT3D2zFn6gxGzRYTjOiwtLdFsNTEMZeGYTMb8P/6n/4m//bd/lnvPn2c6VhGlzz77LR588AE8z+V3f/d3eOzRx/B8jzTNuHXrLmla4roBWVZims6/p0w8VLUJAVq1zS3zlAfuv5djxzb5/3H338GW5ud9H/h5czr5nJs7556Z7p48g0EgAgmCIGgGiUmSlWhbdslbLv/lda23SlVerShTqtJa1i4pm5BE7ZIEAYIYQiSBQU4zACZgcujcfbtvvie/Ofz2j+e9PSAt1a68VtUW3qkz9/a5554+fc4bfs/zfL+fb+C5rN+8xng8xrZtOY+aBkkSYxo6R39UJr9f/NY38erJX5qlkunpiQfQtgW5nmUZRabXHkUh0fV6LZpNj8FCD891UEpjHkYUOVimTdAScExR5oThnCSJCXxfdrBc5EPzcM7+/h5xPMfQJB7HqQOqi7Igy1KoScripdEpypw4CqlUhmGKxzaJYxqNJlmes78/pCgVrWaL2WxOWUmOVlVpzGYRZQGq0gGd+TwiikSim2UpSZqgqoJOp4XrOmR5Sp4lZGlGVRbkWSZxOxqYluDAD6bB63ducevaZW7dusHC4oBOp4Wui34/jkJs2yTNYsJoznB/jziJiKIYrY5JkRONRCf5vhQSSSxT9sD3sGwT07SIo5QwjJjP5RbHKdNJSBKnUqAmsjCzTJOiyIiiCV79vKYpF75mU/KWQRoe8/mcnd1tkjQhSQRdL1PGEs+VfaGsSopSchpNS7qv1YE31ZcL2Wg0FkmlBoPBgnR7C8mOpvYjHBRfjiPS4SwVD22aStEWxTF5luG4di3zNri7sX6vMXFQNCZxjO+J/Mn3fQYLA5rNRi3HT8kzxXgUkmcaZa5T5BUaBkpJzmRVZriOQa/XII6nqCyjKHP6vS6O64BSNFsN8VgbGnEUs7y8QqPRYDabCRSh2UQBumnRbndrqIVWe9MURSkLoXa7yXw2RtcLVE0g930H09QwTZHsVUqASyBTP0WFbhooJfFeQcOj2QzQDB00OQ7TPKOoSlr1BLcsxTus6zqeJzmKSlX4vker1UI3dZGbuw6WbTGPI8aTCUHQoBE0ZKpTSnap5zk0A5dG4NJs+KiqwDREtpplGdeu32B9fZ2V1UPYrksFmLaD4/mcPn+Oy1evohREYUy706mf10SrYQuLi4uE4Zx+f8DmxgZmTZ7WdY21lVWmwzEbdzaIowhD04iiEBCo0de/8SWiJOTX/s5/zLmLJ0mymKLMReaIeO/0OoP33XmvfPdDIUV/btOk9qW6d3GQoldTOnotez6AZFUolKlTVEqkZ5WBnptMRjMurd3P61/+Hl975hne87GPcvqRS/RWV2i1uxw7dAzHFAr3Hz/zDEvHjlApgWlJ4+PgJlPff/srra9a/x5bnhdiF6mLM6VEo/nv9yz/7k0phWNZVHlG4Do89+1vcff2LU6fPIleR0OoSmGZFnGSYFs27c6AX/ylX8KyLQxDw/Vt8iKh0XAZT/d4653XOHRkhTiZcerUcZKZTpJFPPbYwzTbAS+99CJJkqKhi2drOkdVooopi5ysyPE8D4AojKhUheM4rKys0G632dzc5J133qHVanH48GGiKOWVV97i0sWH0ZRBVYLr+oxHEhHn2i6WaYk3Ps7Z3tqh3Q5A02pqvZx3NV1oarphYpo2szBCIaCmNBuyt7/J7t4Ww/Eejuug2xaWZxOmEYZrsrG3QX9lgGbrbOxOePzSe/iFn/1lfvDiq9ze28duNigNDcMwSLOY0XRIVmWYnsV4Z8h0/S5PHD1O5/AakafzxoUFbvziezAOn2Icm3z2X3wRe9wkz3wMdMI8Yl5ouEtr3P/Ee7Bdl1dffI5idwNtNkTV2eGFLUR6zxWrDWiYhk1VStGSF9IsnkynOK7LdBYTJSm6IXE1juPguBbdToDraKgyw3McsrjCNhrcurHLZz79BbKo5NDR01y69Cjd/hJK6SRZRhSFFGVGp9ug32/T63Woqpw4LGv5ZollGzSaAYNBD8vW8QMXaruPZZv1dVtsOUI9tev4FaHxpllOnpdEccqJE2f4g0//Ed/7/oucPHGaqs577vf7tNpN+cxT8ZoenBOpeRdJkpNmJet3tqiUjqZb6IbFZDKjyKt6Kmhg1DYATRXkWcTO1gZ312/SaQWcO3OCq5ff4qUXvssHP/BeFgc9bMvEskwKBYah02q30DX4zGc+g27ovP/972NhYQFNU7zyyss1UdsliWJAoywVpmGQxxHpbEw0HuMoOHfyFCsLi+iGxXQ8IS8rckxsS0BMti3xg8PxLguLXc6cO8F0PkZpigceuECeF7z6yjuMxlOGwxE7O7s89thjHD50iLfeepsXX3yBw2trtWqgLlo0A8uShXWv16MoxBYn7+NB3riGaUh81GQyrrNuU4oikyYe0Gm3mU7lGnb06FGazXadVRtRZBVK1zFdF7/TIys1cmXieA3iOOeFl19DGQbNToe8grjQmUxD4jjh6tWrBA2X/qCJ71s4toGmwcbdLc6dfQANnevXr3Do0BrHjx8jimKG+0NRAOgmumagC0kRw5CBhWHYaBooRE2XZClRlIJmY5i2EKCLkoqqzpc3MXQ51kAiK4uiAk2nqiRZQNdF8dRsBsLaUTEv/eAl3nzrTZ588klcz2Vre4vDR45y8eJFJrM5WSYMnCTLmMzmdLodbNdBAWESU9WA0sl4zK//+q/jBz4//3M/R7fbJQgaXLlylatXrvDggw+xsrJCFEWsr99meWWRbrfJfDZhMtnnpz/xMRpNnySNiOO5FP66AGTLskDXNYKGy2y+j2GWbO2s0267LC33hOpMiW2LCtOqm/OmYcgxW+fAx3HE889/j5/8yY9S1pGbd+9ucunSQ5w4eRqrVnju7Y5ot3usrR1hPtokS1OqogIqFhb69HptfN9hYdCl3Ra2SRyFdcykQ5GXJGnG7u4+aZpx5sxZqkrxpWe+QhzFnD13nqWlZXTDRFkapa4xC0OyomAehhiGRRzFUMC1y1fZ297nfU++F1XCzt4eXqPBsePHOHT4MK7nYlgmaPCNb36Tp556ig998EMiVS8KXnvtdW7cvM3duxtUJfR7A770pa9y8+Y6jtMgikuKAtCsd9MAKoO8KCkLsbLquoaixLZN8jzm8OFlHn/8EratkWYhRZpKvGaRg6akOWAZaJr+oyN7/sb3v4dly0k1ikPp/kQReV0UZVlKFEaUuaIoM3q9Dv1+B9PSWVgc4Dgi3U2S9N6UqSgKbA9sR7o9mqbTaLSIo4wsK+qDzyRNM6qqRNOgLOTE5/s+ZY2313WdKJ5jW5bkiUYz9vd3MQwdx7ZotRoURYnvN5iMp0RRjCpB1yTXtigKev0+i4uLdDsd0lS6v5ZlARqe62HUsIXZfCZRBCjiOKHValEWGbPZlCLLcB2Z7GiadCUlFzdhc2uT733rG2zv79FqN3j40YfvdSsVgpxXVBRljqZBVcn747oOZV6RpRl5JhAt23IkvsYwGA2HjMcTJuMxSRKTJin7wyG2496LU8qzEtO0Kct3cwgdx8Y0demWlSme54i/E5jPZ2iaTprW/ruiYH+4X3fkJYLlYDEQxzEaEAQNNE27B3vyg4B2q0We5/e8kQc/r5QUDo1Gk7IsmM1DqOEUSZwQRSG6povky2/QarVrr2Y9kZ/PcByBIi0tL2FZ1r2TkhSsJUUuESiO49bTax/DMGm32pJtlySM9iNmk4w0rihLmXyVZVlH96Q0mzaWVdIILLo9F8sC13QxLZOjR4+AppjPZ/R6nXqSb9DvD8iyTGK9soxCVXTabSzbZnlpBduyuXnjJtPJlDiWXMs4nOE4poSyZxFJHNLvd/E8l0btJzEMnf5gQJHnbG1uSZRLFDEZTyjLAscVD3LQEGm9aZqEUcjm1ialquj2pRubFzl5KnJyy7Lxg4CiKGh3Ooi/27gHGtsf7hM0RMbueb546w2TNI4xDYOqyOm0GnRaDTzPpCoyaRa4QgdPkpQ7d+7guT69/gDDtGh1e4RxzAOXHmR9Y4NZKLKqIi84f/587bk0mM1mLC0uMptOOXVK4BkogfYUZUm/20LlJVcuXyYJI6o6b9k0wXLg6vV3eO657/LX/tYv8J73PUJaxfeKUqkZD5oIdX9HyXfvFsH1/X9uE88egFbnSx48SlMHU1Ilj0PI12VVodDx3QCzsPDw+MF3X+Kv/vzf5P33P8qFxx9FtQI0yyXNc4lQcQIM2+Db3/0+d/b3wKzhN4UoAO79nfeK24MiXO6799r+LdJmTRN7Bhx432vfslKMJ1OZTtXPq/3vWPgCGJpGHsdYuoYqcj77mU9z4thRLENHU0qUMa5HUVZ4nkea5Tz86OM89NBDco5UJUWZohCgy63b11leWeTr3/g6Fy5eYLCwyNtv3GBldQG/YTOeDmk2G+iGweXL13jppR+wtLQCmlZPWy3QoKyz5AWCJuwCUU9YLK8si5xtPGJ/f5/5PGZpaZXAk0i++Tzi/e/7AO12hz/9kz9lb3fIZDxla2Mb2/RwLZc4jej3+lRlxcs/eIWTJ09R5Dl5LhOTyXTKpz71KR599DHSNOXq9WdRWsmhI4cZDJbxgy6a5jCdR+iGyXCyx8Jyl95Ci7cuv86HV9/L0uAQM8/m0KOPcfihR/izL32R+1aPQVoSTiQSSENntj8mXr/Fo2dOYRYK+/4TbJxa4yttizOPf5Q4dPjDf/wp9m/NySuXYqXPMJoyjUOKQY/3fexjpKrktW9+h/jmdTo2REVMaii0ThPLbRAmMWWSkOc5uzt7ZHlBb9CvlR1lfYRobO/uMZ3GFKVWg+k88cMnAkPrNBvYpoVnB1A4dDur/M6//DT7m1MuPPYkP/Xx/4h2p0+pFKYtKqkoiRgMeniujWlq5FnGfDbDsQMqVZEVMaap4Xo2uily50ZD8lZN0yZJcsTIIKwPQ7eplFiE4jjDcQPKymA6TXG9Dtevb1BWDr3eMp/+1O9z9uw5TNPEcS2arQb7w33CaF43b0wc16sTEkySJGN3f4SqVQlFUTEcTli/c5fjx49j6OK/j8I5rm1TVSk7O1vcvnUdVMH73/ckK0sDTK1iPh3z+muv0uv3aDSb5EWJYVkSEWSZPP/C83zyk7/Nr/3a38b1XKIwZHNzkytXLtNqtUjiiPksxsJnNgkxNYNoOkUlCdfeeof3P/kEvuOQRBGLa0sUWsokmjCcZfei9OTcWpKkM9BybFdjY+MODzzwAD/7Mz/D+z7wIfb2J1y7dg3Pc4njmLsbdzh9+hT33Xee3d0d/vRP/4yHH3qIlZVVhvtD8ZoqWYslSSzrPU2Ad9SqPdMyKSuJxBTgkcja4ygGIE8z1tfvMBpNaLc7uK7ABJM0oyrrzOrAp7cwIC4KtrZ32B+N0JWOYZh87/kX+OZ3nuXwsWPc3dlDGS4bG9vcubvB+vpdFhcXOXXqBJ1uC8uWc/XqyiEuv3OVW7fWGY13+Il6mirKRqf2MoPrepRlKWs9x5FYzEqTWJ96IGQ7Nppmsr29x/bOfj2VE8BfliXira/lqZYloKWiKKCq6gxlHc+zabcD8jxG10uavsVnP/tZ/tJf+oV6nSvKvZ/46EfJ8oKsKLAdB8OyQcnrbAQNTMsijMSLrOs6Ozs7ZGlGWRT80i/9Ep12B8MwmIxHrN++RZLEFEXO2toqZ06fYm93h8997rMcO3aEc+dO0+22uXHjOkFg8dOf+HE27t5mc/MOrXZAkszRjBJFhmmWOA5sbFxneaXHykof04Asi9F1aDWb2JaFdQC3ihIaQQNVVmRpyj/9H/8pf/kXfwlDF2XmnTubPPLwo3zoQx/mS898hShKKCvIs4LNzW15Hi2Wxpep43sunu9KwkzDw3YMkiRiNpNYyWYjwDDNex5fTdNI4pjhcMji0hIf/vBHeP31N/g3/+ZPuHjhImWpsAKbMIqZTGciUa9gZ3sX23DY2tjky898hZ//ub/EfB5RlIqsKOgtDDh27BiGKY1vx5XY1SOHj3D0yFFh59R50WEYCXTPEUWRqjQuXnwQDYunn/43uG5Af7BEnlekmVg2hvsjPMehyHNMUyIfyyLFdS00Ct7/vsdZXGgzGu6gawXRbI5e21PRhEGj6RpplnLqyJkfjeL3hTfeEMoZ4rkdjka0Wm18P5CJZ51d6doC9uh0WzSbAYoKpUrabSkQ8rysO+MmRVkRNAw818N1XVzXw7aFcJgkCUoh9zvyM03TaDbE71mWJXEs0UMoIUX3ej263W59aQXbtkWCVuQooN3uikQ0KyiVTBmyXE7e3W4X2xKIwmgyqSmCspD0fR/P8wjDOYqKqhJYhuPYTCZjFhcHVKXEgxyAiw4kG1VV8dxzz7Fz/QYLhw/zvve9l0G/h+u5VFUlwKeilClrXSDajk0Q+JiWSRD4TCZTsjynLMQzZOgiDYuikO3tLSle2k2UqsRPZTkEQbOe0Elmr2VJ1Ifrikw98H1MUySkBwevWefx7u7u1LAJkX3HUcx4NMYwdNqdjmDua+R9kcu0VimZJuZZjh8E2JaNrstFKsvympqnM5mOKevMukOHDtXejIqyEFlYXoiHVtUeHtMy0Q2ZQjqOTVHkJEkiIe6+AJ2yLKMoEqpKXov8nZIn3Gy2mYynjCdTTNNiPp8zD0OarTbT8QSlEEiVYUkX9uBARmGaGo5j4vkOShWgQcNt4ti2yN9BpOYHBUctRc6yjCwTwIhdS6tc1yOKYnZ39kjTlCyrM5x1sEyDXr8ruaG1nN51XQxDJr5pkt4jZEdRxGQyxTRt0jRjNB5hOTL9NmsqskitBBTi+b7QtpOUbk+86Y7lShGcSZGsaTLl9jyP4XBEGIqMLMskK1ohEn4NkQPnWY4qK2xLfMqGoWEa4mVSSgiTnU6XjY0Noiii1+vhBzL9Er+xx/LKChtbW5LzjMbRI0fZ299nPpd88KoqaTaaLCwucvv2beIoqhcB8ho67Sa7u7sM94cUeS4yP9OgKFLm4YQvf/mL6EbFJ37m49iuiTLqgk/21j83L61LvR+6/fBPDzZV14s//JN3p7DU2boaIoWu70I3TSqlEYUxrunyg++9yMULFznZWKRr+thH18jLjFxTNLwGWZ5BoYjjnE/9wR+wsLqCZotPq6pJ5SDP/+fLcyl+f/j7//W/QbZ6976331IvfOT89R9uE9WKfP4vvPA8d27fot/rUZVy3MriTxaCZanQDYOf+qlPYNkm48mYZtMnL1J0HRzbYmPzLv1BD8syuXP3DnmeUyQmx44fI0kjLl9+mzOnT6Nh4HlN1tfvkqUiGV9cXJRs1UxAb5ZlgZJzh2EYWJZVWy5KOt0O3U6X2XzG+vpdTp46jW3bXLtxjXNnz5BlKUpTPPLow5w4eZybN2/Q6bR56qmnCAKfnb0tZvMZt27dEjCJK1I3o85E13Xx/DWbLW7evMnJUwscPnwMVen4fkCSlERxzHw+R9PgyNHD2LbNfD7j8OHDXDh0AcO1meWxSEdJeODoMb789NM0Gi5lkZJmEaalMx7uc//x46gkx1cmr1++zPNvvcWlT3yMzPb43d/9DNuX72Li4dotNuIQ19FZGHR5/Mc+SH+wyLe+9W22b97ErlLaLQfLNTEdm0JplKXI8fvttjRs8wLP89nfH8n1UMn1s6yhhsJfaJEXknqAqtA0RbfbAAoMw6DhB9h2g2987dt877svc+zYGT7yEz9Jp9sV7kidQV6Ukofp+a40douUNBUgXJpU5HmBUkXNUhDFmVazOyolagCRQEtjV9N0gVLpwjWxTDkOy1Kh6yaT8Yz19TukSUZRlBxeXeSZZ77I+fPn8HyPIPDY2dlmNByxvLKCUhDOQzzPZzQa0wiE2D+bh9KELMG0bU6dOo2u6xi6KLA81yVOYnzPZXNzg/l8zrlzZzlz5oxMlS2b5eUlprMZ169fp9sV0rdhmmi6SJ5/+7c/yd/7e3+PxcUF4jhmPp/x8ssv02o1cVyHJE3IkhzLsOh0W2xu3aXXaXL1nTd59OGHWB4sUpQKQ7ew/QZpWWK7AWGmEUcJWZbj2A6Kkk6nyf0XzrO1dQffdzl27DhPPPkkGgaPPvIQ+/tj3njjdRzH5tixwywtLzAc7rO8vESRFzz99OfodDocOrRGWUljzzQNLOvdvPmDc3hRFHL9zwXQ6fs+lmkSRRF5Lgq0oiglqUA36mJT1hkARVGiY+AEPrppUqJJk8KysXSdjVu3WVgYYNkmn/yXn8S0LLxmmyROaTSbRHHE5tYGJ08eo9/voJRAvMJ5zHQSMp+FHDm6ysmTpzANk52dHfb394njGNdx5D1TCs/ziOIIXddxbCHyzsMZricQPYXBaDSr7TUGpaowLR3fd2k123iuL+tqXeBE0tSsqMqCoOFjWxaTyZjpdILrOrzz5qtcuHCR4ydO4Hkes/mcBx98kG6v924Cgi5NQhlcCASwKAriJCbLZB1mWxb9Xo/lpWUavo+pGwyHQy6/8w5JkhAEgaSKJNKIuP/++1hZWeErX/4ygwXhgtiWxSycoYAnn3gKTbe5dv0GjusBkv7guDa7O0IsXl5eIo7Ce1GCruvck8BXVSXA2yi+J5Xf3Njg9OkzeL4vLAvdYHNzi7Nnz3H37ga27XD79h3SNGU4GjGZiB1sqS9w2gMAo6ZptDoyyACx8YgSrW7Q2M49W6dV0+PLoqQsSsIw5NTJk5w+fZqbN28yGg5RRk2/g7rBOqGqKkzD4o+ffpqHH36YI4ePUJUlo+GIpZVlLj546Z41p1TlvVxtz/PupSQcEMqXl5YwLWHEoIQ7EEUx7Vabxx9/gq989eu4boDnBzSaLSaTGe1WlzCK6HQlKSQvMlrtBjs7W5w7e4pHHrnEaLjL/nAHTSnSWFI5oJJpva5j1mkMJw6f+tEofr/14vdFOpxInE2jIRJINGqJmkXg+0wmI4oyEfiNI3Ro8a0EUHsSTdvAcUwME/IiE1O1bok3KK/I0oo8FWCGYYgXy3VcLMuiKuUNVurdCUVe1LTffg/Xc4hjkRzrhiDjkyTD0C2azTZpWqDQKAs5AZZFjmmZtJoBURwyHg9B0wgCDz/wyLKMMAqZhxKkbtmWSOiAZqONHwS4toFlmCLTqYPtwzDCtSXgXtd1zlx4gJMnT7K9vUXgiyfTdV2azab4KDyPSkn0i2WZeHVxjAJNGWhI3uYBOCRNUmbTGVUpcmLLsgQCYQsozPdFyndwstQ0KZg7nQ6tdrP2pWXYto5haAR+E03T7xVXUvjr96Jv4jgmCBosDBbEK1xPjDzPw3Zs5vOQ8XhCURT1tFsmn5USguG9QkopgQbUSoC87lIWtV+4qiohHNouvudLMQo0Gg0cxybwfRqNgE6nI8Wn69RyIY0wnAmpNkooCwlNl1inOaZhURSleDiSjDhOyDObqtQERISiqjKUKqhUQqvl4gcm/V6TRsMjTUJcx6bf7su0PM9p1FTk4f4enU6beSiF28FU3nU9HM8hCmcYmkFVCgjM1C00FEWe02kFBL5DWSQYuqLbaUnEqWmgaZrk/ZUlVVUxnUzJshzTsAmCBo7rYBkmnU4Lx7HJU1kEgMRjWKaF7wtIoqwqie1Ao8iEJPqup96jKCpu316nLCViKknFd6OUwnac2m9VCfwhyyjyDMs0aDUDbEPDtnR81yLPEhYWlzFNi6tXr2FbDs2mREgZlo1hWRw/eRIMnf3RCHSZuHfaHa5fvy4U1DSl1xPplOe6vPPOO7VvyUKpikazga2X3LpxgyxJZCJalRiG0H9feOlZ3n7lMucePMYv/OLHSLK50G+1g6JXZEwHm6Z4t/BVtexZ/+HS8d2J772pKfVktL5VlV4Xk0jwJ1L8lmWJYwc4uoMWKraubPJrv/q3ef3Zl2kETdpHVskdkwxQhcIoNSzd4I/+9M9Y39+lu7JC4AZQSPzDXyxyD76+e9+79/+7pNu6Ln46XZNzs1ISDVLUNPH/UJumFI6uE81nPP2Hf0irGdBqBKiyRFMVtmWTpzlK0yirirNnz/HwI4+CpijKHNezmM3HLCz2+f4Lz9NsNfnc039Mp9NnZeUQ3/zGs5SV4ujJwyTZnJ39TbZ2tvGDBleuXeOBBy7QbLW5cvUKb7z5BoeOrGG7NqpWfARBQKPRQNXQr4PGUBzHOI5Dr9ej0Why+e3LoloyTYIgoNPu8OYbb3Hf+ftxLJeFwRKbd7e5duUGgdeSCK5pzIX7L5IlOSdPnGK4P0TTxCIU+B69XhelKjY27nL4eIOygiQpiKIcQ3MZDSd02h2CwMU0NY4cWmMyHvPEY0+gaV3mWYaqFIFh4WQV/V6f9WifF6+/xdwuOd9exLy8ycXbOYebfRr7c3LH51N3rhE+eJ7y4iX++A++xtvfeYeFpEk7WCC0TCZ6QaPd4gMf/DDHLpznjTdfY+/WdY4GAcuNgJbrUjg2sa4zTlI6QZu25+HXbIcsz0XtZdugyXmoVJK3jmbg+U0cJ6jZGjqW7mIbHu1Gh4bboNPokkYV3/jqc/zB/+tPCfwOf/Nv/+cEzTZRkjCeTpnOZwxHozo/XdYHWg2gzLMCQzPJaygk1MWvoWFahqQVOC55XsqEV3PJM8VkMsc05ZphWTZFHZW3vn4X122wvz/j7sYO43GKwiFOClaXB7Tabd5+620uXHoA2zZpNgNW11aYTaeEYYRpWkRRQhjGaLqJZTsoJD6uVIp2u4PjOKRpQlUK1b0scjrtFr/4y3+JQ4fX2Nq+y4MXH8DQFb/5//ifuO/8WZQqabVb3Fpf58TJUwStNv1+D13X+NrXvkqaprz//e8jikImkwmvvvoKYRjS6baJwgjLsggnIfEkIvB8Dq+skIYRrmby6MWH0UqxBRiOTaqXhGWM1bBx/S5lmZEXCWk2pz9ocuHiWZoth53duywsDviFv/yXaDXa6KaJpsP9950hzVPW79zm0KEV0kRYDwuDARceeIBut8+ffP5PmE1DVg+tYRgHUXvCcVFKqMOyDpQ1k2mZNIIacJUmsv5yXLnu1wkkftACpTOZzImjlCTOmUxnEsPU9FGaAFptE2wdPv7Rn+C+8+d4443X6S8t0VlY4vs/eJnNnX063QGTacTa2lHStGR3dx/dcOj1+oRhQqvVwTQdOp0ux0+u0Wm3yLOcO+t3Wb99l/ksJPAlfjPLUtIkwdA1bMfCVJqQhLWKLBMbynQyZzyZY9R5u0VRYNsmCwt9Wo0AxzYwdDB00FEYOmhUNBo2K8sDPNdAEdPvBxw/tsZbr7/JL/3SL1IUOXt7ezxw6QIPPfwwSZZRlCWabsi6QSk03aDbaqMBYTTHNCXuMcsybt64wWwypd1syUS+KLlx7Tqz2X6dry5WxDxPmU0nEnXqOvR7PX7v936X2+vrnD9/HsfScC2TSxcukuUxVy+/TZ5FQEFRxBh6SZqGHFpd5uSJE0TRFE0r0aijPzUDQzPwPJ80zjANi/ks5MrlK3z969/goz/xUfJcYzKecfvWOpbtsbO7j225HDp0hMl0yvq6rH/6vR5xFNFr22g6dVa1ieOaAroLJySpAPosx0QzdGFlZGndHIgwLZG/57nERWa5AIJ9X2xmn//859Etg9WVFTR0UbuYNouDJcLZHNvyuHTpISqlESYpumXxwMUHaDUDqBuIju1gOw7z2Yxuu4vneqhSZP55Tdc3LYvVlTUBYymdNM0pS1i/s0G3N2A4GrOzu4OmGwQNjySc4bs2YTilKnMMvSKJZ5w8fpRHH75Eu+lxZ/0GVDlpHEElMXqaLtaDgyZVWZY/OlFHL7zxOqYlYIggCLAsizQV36ehC1ggz3M8z8a0dFRNg8vzHE3TmM/FKG5ZJlEUUinZccuqFIpsGBOGCdNJSJ5VqEqmTXEUEccJ09lMpKu6TBTDcI6qpWpFkdPtdlheXpKFe5Lg+xIDJJ016WDNZxFZXqBr0p3WNLAdyUD1PBe0Cl3XsG2ZvB74dYq6S+i6LkVR1L4wl/FoTKUqbFOIxe+8c4U7t9fp9vqUhUyvPc+j2+uJ3zUVv1eeSVeqqqDRaBLHCZOxFJxZJpIJ717HT6FhSlSR7aCUyPTKOl5K1VJQ0zqIfzJwPQc0pINpu/heA00zpJCxHSxTMvE838b1pKumKp3ZTCTdlmnien59oY4o8hzbsmv5sSwIbVsy3gCqOoZIADzixU7TTHKCLVsmuPXJsixlMaHXWW+z2Uz8AgjMyaj9p5omAJIoiknThDAMxc+DosglXkcpaRQoBYZBTdp2sC0b23HRNJ0wjMizAlWJl1iKGNm3VGXc2w9d1yBo2Liuhefb2LbOoN8Vj3uaMR5NsQyHwJPOsvxdNlmWQO0RK0spNhxH9j2QyirwfdI0pRE0aDaa6JqBqko816HTbqBUDlWB69q4jvPu51nnAVNPwctK4fsBXk2VlY64iWnK4iBNMkzTQtdlauHXEKmyLGm1OkRxjKbpZLHQqNMsI4pitnd22N3dxTQt2p0OrVaLPC9wXJdOt4thSTa2KmWinmcCHHEdW0jPriXB9KrAdWwGiyu88847hGHE4tISpik5eX7QYHl1lUOHj3Dz9m0sxyHOBIq1s70tOZi1P8uvI7TeuXyZRhDgeV7dWAlYGCxw5/Y1dnZ2sAwDVSmoI9XQSs6dP4Hll3zsEx9CNwvyMkMZYi84mBjIXlB/RPf+LzcNTUjNINLge19FLSKPQeJy7hW/tcxYVaBV9/4W07Kg1MmjjK3rm/z1X/hrBFbA6ZNncBcX0D2LVFMUucLIS3zX5frVG3zn5Rc5ce4shSTb3IN2/MXp7sHt37ZJR/Z/vWk/FGGkasWG0Pn/HU/0v9Nm6jrJfM6nP/1pppMxxw4fpipyijzHsgySOEE3DHTD5MzZs/zUxz9OWckC0PUdijLFDzzefPMN0BTjyZgPfegjNBotXnvtTc6cPke31+eVV1/i2e9+i6XlRYJGwLe//SxKwdGjJ7Bth+l0ytlzZxlPRuxsb2PbNp7vkaYps9kMpSRDPsvkHKZpklleViWu6zEYDMjzjHk4p9lqsH77NisrKwDYls3t2+s8/tgTnDhxit3tPa5cu8LDDz2CZTmENQvi4Dyq6xpVHfWmaTAa7tNf8DCNANvyKXIIwzmddhul5TQDl2Yz4O7tu1y4/yECt02OKEgahk4VhvRbDfYne7x25x2OnztBsrON+eYtvOtbTP7kOYrhFJaX+OM7lxl8/IOsXrjI9Veu88rXXqRrd9AaDaaVIrMtPMPhYx/9GCdPn+b1117l2huv0bEMitmUoswoUGSAZbpQKHzNRK8USSoSZyHduui6TpaLusewZCJZVZUAi8KIsiyIw4RDK0fwHI84jOm2OliGze1bd/nyM88xmU35lV/9G7TbA9K8YDabkaZy/j3IizUMgzQVBohpmlRlSZrmeL5DUWRUqsD1HMkUrenAoGNaNkUOeztDrl29RRjOOXJ0FV3TqKoC2xVmxNVrV9ENk93dIdNZKJ7RXIkSydE5e/Ys5+87yzNf+gLD0S6LiwugIVOyei1iWw6zechoOCZJUtqdLnlR0my1oc7idR1H+CF5hmWa/PiHP0R3oU8URSwO+rz8gxf5n/5v/4QP/tgHGCz0aTWbhFHMyuoaK2trzKOI9du3eOmll/jCv/k8/8l/9p9hmgbT6YS333mbnd0dVlaWpansyjHh2zaOodNuBywO+viuw7kTJ9GVRpWVGJaDZlpsjkcM4xil6/h+i3anJWT1OOSRRy7R67e4efsapqXxK7/yy3Q7PZTSxD9tGERJzCuvvkyei93KMDTKeoI7n81ZXFjgqfc8xe7OLoZtEs5D2p02eS7rzYPjxTDE75jnubACLJNmIyBLUzzXR9cNbt68zac+9WkeffRxdE2O6ThOieNMKOtFiWXpGLYcQ0qVeLZB03MxVcWxo0d56j3v4a2rVyg0jaW1VZIkYzqNKIqK8XhOr7/A+p27rK+v30s00TRRADaaTQLfRNc1oijh1u111m+vs7u9S7PZotEIWF5exqqZMFVVQC4qJkXJ4uIik/GIt96+QlkICVymkOB5DmtrqzJoMsXTa+jUSpoK37c5enSNtbUlbEdncbHLysoAz7O47+wDoGlsbW3RarW4/4EHyPIcNE0kzXWcJAj0VKsqgsCXoUGeE4YhGhq9XhfLNGkGAYEfcP3KVYb7+zRbNpZtkqZJDbqTYZVhmHiuR6fT5rHHH8cwDF579TX6nS7j0YTZbM53v/t9lAI/8O9dO3RNo9ft0Wl1am5NiWWJUq/VahP4EmlU5AWTkcB4Dd3gG9/4Bj/9Ux/H0A3m81QGO5oMkoqioCgqprMZb7zxJlkdkShX+opjhxfo9USlqRsaWZ6yP9xjHs4JY1k/ZVlGVtc4jiMpDAp1D5yrlDADDo7p0WiMoct54tr1K7z4wotsbWyyvLyCoRnMZ3Mcx6Pb61NVsD8cUWkap86c5eSJY5iGTrcjKtq9/X1Mw2RhYYGqLImjCFOXafNwf4jv+1KYZxndTlfUS9MZW1vbxEmCaVq0Wm3QDW7cuM5sPpNmtCowTR3L1FGVvM+TyRCqnCwNSeM5VZmjISBZwzCwTEN4S2Y9/bVMDi0e+dEofr//xqvihayBA5ZliUeyEKKv69YQpsCm0+lg6AexSAcE4FimitMRRZETBLWs07LJ0pI6RoqykOzFJMkpcgmqTrP03Wy3XAqt2WwuPtCavnxQsHqug2VJByJNU+azkDwtydL8nly0qmRq2Ww28etcqqqSqKBWq4VpWXVskBSUWl1k2LZIb2VCWeIHQS0J3uErf/YF8qJidW0N32+wtrqGZUsRRi0tLkqhgC4sdJlOpti2eJ9HozFBoyE5dbouB2Bd1ILGeDhB00RikaV5TaoTErF5MEFuNMT/Ypp4vkulhP6rodNotIWCaJmMxxNGo32SJMRxLSxbKM6zScxkLIHqnW63vlBL1q5uGLTaHVzXYzKZUlUHS3u5UCdpTcTWDRzXIU0kQsBxpFlwgJ5P05QgCAjq6cpsOqesZP8oyxKj9ujajoNlHkyX5aSZpgl5Lr7nJImxLJPFxUVazQYK6eRLu1+Kz1a7jeOIbGY8nhJFyb3n1usOocRKgGlpuK6B7Uj8hWWC59lyIU1S9vdHqFLHNByqIqWqZOGl6dBsNYmjiPX1O2gaNJst2u02mqYxHo/rRWBOs9FiMp6Rxim2adHw/RpMotNqeiwMujQaEvNQljLly7OMosjJspxwHsr+Z7skaUqj0cIPGnUxJo+tioo4idnb3ZdYAE1k977nkyQSHVUVFaqU3GjQxLJQKbrdLs1mk6qUwk18XKLe8HwfahKqTGgKGkHAqRPHQVXomiLPYsoi5+jRw2xs7nLnzl2RQjUbeJ5I+AcLi9z3wAWu3bjOLAxJ8pxms8V0PKHh+ziuS5omHDl6lP29PcqqYj6f02q1yNIU23FYWlpiOByydfc6VVFJA60sMQ2Dssz4xje/CnrG2fMnOXR0iYoEP3DJinqflRoVfqjUOyh+D/7joPjVDurkumyu4c4y3X238AWoVM141pRMlTX5nTzLCbwm89Gcjtni5z/xS/wP/+1/j+l6JEmE1W/jNBq4lktg2ISziC996Ss0V5dJVYXpOJi5ko6ucfBqDya9By/y4CbbvZr3h6vjv1Apa/XEN89zsjQlL3JpOP0H3ExN448+/Qdcu3qV+86fx9B18izBcxx535WGYUre+l/+xV/EdhzKssJ2LKJohmnq3Lp9g3k4o9lsYDsux46duBdFNxpN+P6L36PdbfLgQxe5duMqWZZy/vx9uG7A3btb6IbJ8ePHcV0XpVXcunlTjtMkkfzsGuKY1nENui7SV7Oe8oolQ9Fpt1heXuLy5ctcv36dI4ePEPgNrl27jm05dLs9sjRnff0uH/3oT3D71jpf/MIX6wW8NLU0XZpacRzjBx6z2ZT5fMbqkUWKQiOJM8pCLD1VmXHk8DK6ptje3OShS49yaOU4FDaZo1NmKc1c0dB0Ou0Wz772PZrHBsQqoRmnWM9fZvbNH7B6bZ/tnQlvRROMTzxFeN8x5nnFt37nT1myB5BprJNjdbqYfoMPXXiM++6/wJ996Ut8+ytfRk9CrCLGNjRa3Q664zKPUgzNxDNt9LzA1CDJs7qhAlmWE0Uxju1Q1dc1paQJYxgSX5gXOVUBujIosopuq82g28PQDfKs4u/853+Hr3zlm3z0o5/A9RqUShHFsTQnDNmn59GcOJF86kYteUyievGtFaRZjG2b9aJaCm/dkEziOEr5wQ9e5Y033iGMUs6dO0OjKTYbx7UwTEN8ya7Qdy3bJ80K5vOEJBWZacO1KFWJ41i8971P8tx3n+V3fudf8fjjj9FqtkjrhmWa5WKTyjLQNCl8mzVZWoFVNz4t02B/f4/BoM+DD13ii888w1tvvUGWJvyjf/Qb/PiPf5hzZ09jGoYswouS02fPY9ouO7t7/MxP/5RMotKURx55hEpV3F5f5/XXXyeOQ7I8o9lqMpvNGAwWMAFHh/l8ypV33uLo2hq2ZhLPY1QFnt9gGsXszWbkloFp22RZKT7TImd3Z4ujxw8xnQ3Z399GN6CoChqNFppu4/kBFSWvvvYyX/nyl8jzRLLsdZE1O47DZDwhnIvN6vTJ00RpxL/8V/8S13W57777a6AhxImwRjS0e8dUWVt1fM8jiQVQ+pv/9Lf4L/7Lv0uvO2AymZNlBWUJSZqh66ZM/UvJKtUN0LUK19TxHYtwPOH1117llVdeZWNnl3mWMVhY4tSZMxw5eoI761vcvLWBqoTWXhSSbHD58jt/bh1QlqIGS9NcImHGM5Ikw/cDjh49ShyFFEWKrmssLS2gMlGWmaZOEPisrq1RForReE6a5u+ul0yxg2mqwDJA0xSqKlGqxLFNjh07wtrqIu12QKfTwHMNNjdvs7V5h+WlI1y/foMsyzhx8iRKg063K+ofrb4S6hqWI55S17TQEGaLruu89trrfP6P/5gHL13CdRy67Q77e/tcvXqVqiix7BJdhyyXdV+WpfieT1GIwmY43Of0qTO02x3OnD7Nb//WP+e1V99AVUrW1al8vmmWcmhtjXa7TZEXpEnOaH9M0PAwTFGiea6PbdoM90ds3N1kMpmxtLjE7//epzhx7Bhrq2tSsEeFrHU6PapK0Wy2ME05tsfjMWEUYlkW8/mMc+fO0WnZdLodojhkMp1QVtJIz/K85vNIfGaWZdiOS7fblTqhHhbESUwcxzQaDVmfGyZLy8tkWcadO3e4/4H7eOThh4mjmC/+6RdQSuG7PsP9MUrT8YOANC84ffYcZ++7j8B3KXNZf/X7fX791/8hH/nIR4ij+B7EscgLvv3Nb/OVL3+FvZ1d+osL+L6878PhiM3NLdrtDpbtMJ5OcWt15WBxkRs3b3Dr2mVWlpdQlfCUgsBjNNqj4XuMhrsYmqLXbYMqcSzzXuKMYRqyBq/BvJ/85Cf5mY/97I9G8fvS229g6OKfoL6g2bZzL5ogrGNKTDPHPsheU2AYAo1SSkNDkaQxjmvQavt4vkUSK7KsoigUqjLuZewK7dCTCBzTkgPQdQnnsVwYLINOpyNex7rYPfgqi1zp34TzmDjKa+qdoOVl+iggLNd1QKtI01guCFnCeDpG02sgCjJ1KcsaAV5WdFptQOPyO5e58vpbbF5/m/sfepjTp8/S7fZoNNtEUUKvNyDPc6Yz8ZnmeQ5KCRioqmi3pch0bIdet48CPFcmEGntCVVKoSkTXTcp8pIsy0FpmDUldGGwICf7NGUw6NNsNCmqnDSL6seXGIZFGMYkScJ8PidOJH/YsjUsS8jY4VTkLoZh0O31RWJkiMfJNC0c20VDI0lT8cNlCaZl4nke6mAhohs0G005GAwT05DOuqply9QRU0a9z8gUXd2bRFmWfM66rhPHaS3RELKwaRp4noeGQtfBdR1c10apSqIcLJPRcF/ijQyTZrNFHCUMh2NQGs1mG8uysUwbdF28fxa4nkEQWPi+jmFKDAcUGLomcUqjkNH+DEtvoioby8wIw5BKSYSAbujcunWLMAwpyhLLFkp2HMfs7e2RZiGGruG5PtE8BkUd0dNAlQWdToNup4lGia7LxHt/OGY2E6gXmoaq4y08T+J5yrySzLi8II4Tmr5HlmakScZ4NCJLszr2S0BfpiHZm0IBLClymcwnSUoSC9TMMEyiSJoUKMhygW04joNCMZlOicNYJOmmRbvZZHlxkSQJMXXQtRJDB993ubu5J9ESvR5KyfTTcT2OnTgOusat27cxbIsoSUDXSZOEwPNJa6WEaZrYjsNsNq1P3OK3dl2Bl92+dYs0HKFzMMhVVGVBmiX8yR9/njAb8dGPfQjLLrE9mIVTNN0BVF37KTRNuADUC6iD4uvgT1X9Q3XQ56m/0XQd7YeK3oOtQujlGhUaVV2LyqRYLwzWr97mfZee4sTxB/jIg09y+sL97JQhdyZD3nzrLfqDAU1lkcUpP3jlNWLfwvJ9ChQtZUGlqAz1Q4Uv9wrev/BS6u3Pv9Yfvkn0xwGRW+TtQI2p/g+3DXd3efoPP8PZM2fwHAcqkTt7nkBfDNOkyAvOnT/HQw8/zGg4pqKi2QzIiwzd1Lh58xqNZoMrV69y//0PUJZw+/ZdLMvnkUee5NIjD/C5z/8hFx+8n0OHV3jxpRcJgibtdpeiKMjzknanw2BhwNVrl7n/3P2cOHmC1197neFwyOlTp2uav3QQ3p34ig0ly1IagcdoPKLdbtFutTh69AjvvHMFQze5fu0G999/gSwtePmlV1hcXKHfGzDaH3PxwiXubmzI/lxnmXe6bdAq8Y2VJWE4p9tfpBH0KAvFnTu3abc8jh9fIs+nZPGME0dOcvzwWbKZjUptBmWEU6ToLZNkyeGNdIMXh9domIrV/ZjBV1/H+sILHL47pV3AV3/xPbz+wDLmmeOccAZ8/1NfoNqYMHR0jIaPMUoISocHjj1A8Cs/zhs3rjP+/tsEScyirbHU8DC7HqGlofktjMxg0euxaHrMhzuQ58wriSx0PY/xZALAZDrBdpx7BR9o6IYlx12loykTVWg4ls/hlcPYhs2Lz7/EZz7zRwyHE6bThN29Ecsrh8iKDDSxvYRRSJTEgDRzHNvGcVxm05CqBM8NKFSEplf4gY9p6qRZigJ8P0DTLHZ3hty6eZdwnmFbPqdPH6VSc3RDYdo6eZGQZBFFmQmlWzekkKoAdCzbxLctlpYWKYqc5eUFLly8jyia8+xzz3Hx4kXSNMeyHVzHY2NzmyzPMUxT4FSmyFkdx6lVQ4oonDObTbEsAVtu7++h6Trffe5ZdK3ig+9/P54nirDJZILXaNLu9jAthxu31vn1/+t/z3Q65bOf/SzLK8vomsabb7xOt9tlYXFBYISedw/EVCRTzp5cxdQr9na3CcczlvqLPPet77K8cAh0m/1ZRIxGZlpouoWpl8RJxDvvvMU8nOD5Fq12wHw+wrR09odDxuMZvt9icXGROJ3y+c9/jiDwKIqMMJrRabfvdeyET5Exn4U0my1OnDnOuXPneOaZZ2i3W5w9e5bxZExVijffNA10Q5r+lmWhaWBoYFk23//e89x/4SLnz9/PfB6T5xVVhawh63WRrsta1HZMKpVjaAW+qdDLHAspkKIoZjgPMRstmu027W6HXm+ZhYUVslTDcQNQJkkq0TVJGnP9+nV6gz6LiwtoyPS+KCo2N7YYDyeUZSWpFVFEkWf4gcfCwgKe7xCNJ+RZQqsZsLO7zWAwoN9bZDaLSLMCx3Epq7IG0BpYZoWhl6hSEh9MXaPTbtLrtYAcywTXNWg0bSxb0e02KTKLGzeus7i0xIVLlzh0+JCobGoPfVkJc8F1PUzToOG4zGcz0jTl2e88y2c+/Wk+9MEPcvjwYSxDVG47W9vEYUSWZXhNRZaJak8+F400yQiCJrZtM53MGNVNR9OwOHf8Pq5fvcWVy9d4/IknyLOC/f0hrVYLQ7ekkXhrk+3NfXY2R7iuQavjUpWKIi9RlcZwf8Tu7h5lUbG/t883vv4Nfv7nf4H+oEeWZiQx+LXUPI4T+v0BRVngBz7Ly8s0mw22t7ewHYv3PPk4g26TrMjYH+7JgEcJkbmsRP2pNE1sHWlKnAiLoigyvNp3rpS8h4Hvs7p2iE6nTZZl7O7usrS0RJllhNMZZ06dRlMaT3/maQzT5K233+HMufOMJ1Msz+PY6VN0BgN0KgJbYk6/9c1vMhqOeP/73w8KxqMxt2/e4p233mb99jqTkcRxZmXG2XNnmU1m3LhxE9DxPZ92p0MUxYynE0zLxLSFlZGFY27fvsGZM6dxHYuLF+6nEfjcvXObwHc5c+o4tqGRpwmuY9fr+4N1lUy9K1Vx9cpVPvbhj/9oFL8vvPkapmlIPEidTVpWJWUhvhTHtWm1m3TaTTTNQK+lBQdQDxCoThTF94ARKF3ClHMpgtAUuq6h6WCYGrZjgq7wApf+oI8XBFD7PDWUSHc9kZiWZUESRaRJQpJEEo1zMAEBbLeW99aUPKUqPM+tn0s6jxLzUdFoCqG5LAuyNBOgjqpwHAvdBD9wa4R/xf0PX+CRxx7DCxpUCqI4ZjyZoOsaSRozGo0AoaAVuWTt2qbGyuoKeVaj+DWhLnt1gZ/nGbPplCDwCHwPTddQqqSsCkzLQFHhejYLi31MSydOQibTIWglpqVRqZIwSkRqVIrvd384Yj6bURQir+33uwSBh65DHMWCxlcKz3MIAp+qUhRVcQ+eECcRZZVj2SaB7+H7LSkTal9DUSR1Nw7yMiWrY3nQNOkOmZLdXJYihw+j+N70Wi5eFrZjgxIIWVrvE5UqUVWB7zn0ex00SuJoTpGn2JZBsyXZzqqqpJBDCs2yKCjKAssy6ff7tSy5IMkSqkqimWxD0e+1GfQ7NJq+TKWDBo7roZTGcDglDjOqSqtJpAZZHtPpduj3B1Qo9vZ3yYscL/Dx/IBWu8toJH6wJClJkoSF/iIoHds08T2XwHcwDMXKygJBw6NC6NcSiQPbmzuURUWz2capF0s6OtOxFKCWaRFFc6bjEZZhEIYpYZgwn0eEYYTjenTaHVrNNo7jkGc5um4wGU8o8pLhMJTCN0nRDYPV1VVc16XVapGmGZPplCRNqEohsW9vbjEdj8mShFYjYNBrszToUeYxRZFimRquY4ukdDYnigRI5vkeSgPDMlk9fIjewoCbt24JWdC0KIuKKIzwbZsiE49bb9AnL+QCv7e3j+tI08Ws37u9nR329/fQshmGZlIVQlrOyxxdLzCcjPd+8CEWlzvMohGz+RTQCecZeZJi6wZpFGGbpihBah+y0qFSJZBTVikaDVAiw1ZaTajVDipNHa1u5mkodFVhVAaWplPqcm7L8hLNtDAMlzdev0yvdPno4x/in/13/xeOPvkw28Md1jfucOv2bc6eOsPaymHCKOFf//7v47bbeK0WqqwwNA1VlOiWQUX1Q8WvfD3w7B6c6xTvfk+dMSrbu5Pfg4ZTnAoQqKzlbX+xoP//tMl7UHd7Najq/oFEcJSYho4qcgLbhrzgm1/5MnpVsLq6TJln4lEzhECuaZI/aVoWP/XxTwi8xTQwEJCJqZvo6Az6C1y7fAPfaXD82Cl2t/bJk4LDq0eYTWe88fobLPQWMTWT1199g9OnTtFsNLh27QqvvPISly5dYGGhz87uFnmR028vMxnP8VyP5aUlbty4zs7ONksry7LAURqaZoJmgGbW+b1R7dUryXP5TLqdNnv7O3i+TVUV7O3tMegvsryyzO7+Ns1mm8X+EiePniIOM46sHme0N0JVFc2gQZrHTGZDkjTi0GCZ8WhEHIfYnkW718FvNYjTnIbf5eEHnyKaFegI9V8VKYWlMa4ibm7d5uVXX+TC0jL55hbbb77J4PIOyXdew680bj6xxssnezz0sQ/R7Xb49B9+gTt3p/jNZbLSoMwgNvr0TzzAUz/5M8y23+DFLz5DsruLoZe02g2avQ6W6+NYDqaCdD4nSULKKmOWRGiWSXehQ1WWRKF4pwGcOlKqLMraqqBq+32FVqQErsXJ40dYWhAVzI0bV/jkb/82R4+f4md/7he4cPEhLl+5znef+y6GLfaeeTirp2tiBRKFk0VeiAfPtAwsx8J1dGxH2CFZKikIruvRarW5ceMm165fZTwacezYEU6eOsbKcp/As8WHr5ukSU5VKPKsRFVCZzYNiyRJaDUbLC0NsK0c1zdo9xoUlUTinTl7hiRJ+fzT/wYUrCwtM59MGe3tMwtjppMpvu/R7bTwHAutyqnKhKpMieIJa6tLdLpNhqM9HF2DIuON117l0sUL3Lx1m6DZwrBdjhw7SbPdpd3psre3xx995jP8V//1f8UTTz7Jhz70YZ7+3Of4wQ9eot/rMej1CDyPQ2tr7O/tcufOOpWqOHv0CEutFv1Ol7XVQ9y8cYsXXvoBtuezduwoo2hOVKRYvitrkrIgTRVXL19le3ubkyePM57ss7V5h/l8ius6mIbJ9tY28/mcKAz5ypf+jNH+PkWeoWsag94CZVkxHo9rf7WF7Vg4ngO6YuvuBq1mi0sXL/HiCy/y7W99i3a7zdLSEq7nIilB4jksqhKdCsqK0WjMa6+9xSc+/nOEYUoSF+SZAEbzopC1VcPHD2z8hsAtURLfZ1oOldLZH03Z2RszCSNsNwAFhtJo+gG2aeFaFqsry2RpzLPPfos0nGG54sNUmsadu5uMJzNcv0mj1Qfd5Pb6baIkYToZ86u//KtcvXyFIklZXVxAKwpm+3uYRYXvuBRpCkXFdDSi3Wxx6NAqrmPieCZe08VpOGi2RqPRRCtFum+aGrpe0un4dNo+/X6bqszJ0ow3X3+bxcEhdM3h7tY+StN46OFHaLbapFlOGMXohkHd96uHBWJFi+YzKhSvv/46q2urPPH4k6yurBL4AboG67dusXH3DnmWYJkaqhLlpqaEK4ESKXFVlYThDKe2GmZZxq3bt5jOU5bXDqGZFl945ktMZyG6YaHpJtvbu/heQFEWjEZD4jTC9Sy6g474ZaMMS9OZ7O0TTmYk84hvfP3r/Nqv/Rq9wYDxfEalaRhYlGWOpimaLQ8o0PQSjYJmy6MROBRFwulTx1hbXSTNQ9bvrpMkEaYpRWyapFCBwkQzXMKoYGN7yMb2kO3NCcO9ENvy6HZ72KawXRzbYj6bYhomeZrj+02CoImui/pjZ3eHNMv5zGf/kNt31llZXWU4HhMnMRcvXuTY8WPiBzcMOs02X/zSl/nkv/iX/N2/+3fF/1sW3LpxnTdefRVD1zh+5IjUakXG3mhOnimStGQ4nKHpNnGaE8YZRaXwgoCllWWiJGI6m7KysIBlWbz55pvCwGgGnDt3hsB36bSFf2Oa4DgWqipIaxBYUUq6SlHkhFHEY088zqGFwz8axe93Xn5eJgc1ZCBLU2xLCpaykpNJu91E5ZVECVUQhpKFVuSVgIiSWgaNhucGmKaHqv0bvu9J/I4tE1x0RaWkgMnzHNMS+WXgS8FmmCaGKd7fLJWCZjQakqQJlmkRRxFVWYoXJ/BpNOXgiZOIXq9DmiUUpVCgJ9MJ8zDEdjxW1w4BWT2da+K7LrPphN2dHRaXFphHMxzXZu3IKgvLfXqDLqoAhYbtOJiWRacjearSgbYkS1QTwIxlmfS6B1h2gRIZus5sNieOY6aTSZ0RrO55HW1X3mfPl+nVZDKmKDP6gy6lyomTOYYBQcOlqDKSNEXXbWzbRcMgz0SecUDMzosM714msAEKdEPec03XBMLl+/cWEFnta223m+imxmQ6QqvEA6zrCsMEP7BJspDF5QFFKUWV32jguh5JmrG3L/AT6pgRo+6MlTXh2qw9skksaPxKM+tueIFtGzi2gW3rFFmCYxk0Gz6mrou0CGRiWclUS9N09vZ3CUORxg8W+gItm89IkkQ8hrZBt+GwtNDH9xymsylxksjz1FLpMEyIo0yAYRhUZSnZxc0GSpPg9bzM6PQ6NFstmq02SVry9jvXmU5jlDLptDu4tkxmyyJDVQWDQYdBv43jmJRVITImYDaP2NrYJU9LFhYW6bQ6+F6A5/pMxhN2tndE5uPYaErUCroGtt0RYEpR4fsBs9kM3/Pxa1L4cDjCMCws0yYMI7JUpyhLKqVwbIdur4vj2hSV2AwqwKpBVbbtYpsmLT+gGfgs9ru0mwG+Y2KbGoauqKqCdqeL63lsbe/guDbdXhfdNGl12vjNBoePHePW+jp5IdJ+gCwRqbZt6iiV02w1JX7JD7hy9Rqe52PbNnGS4LsurmNz4/p1dKVIpjtolUHgt5jPI95++w2WV7ssrga0ega7+3cZj/cJw5jZNGI2iqAo2d/ewrPlmFy/exfbcXECn4qKSssxLUXQsMnjBmCitAqlFShNoTQFGFL8ogtYBIVOiZGCVlYkhkIpDcOyGYcRSjO5eeMO//Uv/E2OHXuAi4trNC8ep7e4IJCQCh669BCmbfG//M6/Jtc1mv2eHJP1TelSUEqZeSC3RopVTXy7/7ZN1cWs/I58hyZxVlmeS7OvqtB0jUpJIf3vsxnKQKsLXxneaVQ6YIidII5CfMvCKErC8YQv/9mfcvLEUSGa1+f3Skn2qm7opFnOhz/yEU6cOElRk+11NFzLFX+fkjSBTrNHu9nl1vV1siTn0OphHMth/dY6gd9mob/M1ctXOLR6CMvSefHF75NmER/96Id5/Y3XRF4czjl+/ARlZHLt6k2OHTuG6zpC6N3d4cq1K1RVSavdQSmDvATXbVJWKbpRCkOhMgBhKShKllcHdLpNRqN9bt66zaG1IywsLHB3a52lhRVQBlt39nji4afoNProSue5576Dbmjs7G8yWO5y8sRxvFRjf7THPJyxdmyN9kKPO5ubpGnFU098kMlehG14OLZPmZfolGhNh+fefJHd0TYX7j+DfeMOO5ff5sKpE1wqWhy9I+TZ0X/zcZZ+7mOYgcP3vvpNNvYLpnOTqLCZ780Z7o7IO6d538/9MpthQvzSnzC/s0GRp3JtdmxKNDSlYSgNR9fJ0ohKFeSqQBk6J06fJk/n5HlWsyEMDEvsOVVV4boeVVmhoeHaLqZuYKucQa/F+556nGbTI05mfP5PP0+j0+av/cd/g529Ed/7/oscO3aSvCj4s6c/zfZ4yMmTp8RPnIqypSxkMZbX3j3bsXB8B9cW5dRsFlIUFZ7n02kLLfqVV15hOp3Q7bV58MEHWFld4PLbb/LNr3yN1197g407Gzz04COEYYxtOpimRNWAwCabrYBup0GjqdHtt2g0fXRTJ04SiqLkyJGjDHoDdjZ32NneRlewvblJqQkr5fChVfrdNmWR0G56OJaGpsQaphkVhqmhG+ChmE9GnD93ltk8ZLC4RKe/wLGTZ4iSjFa7Q6vV5m/+9b/O/+G//LsMFhfvqTq6nS4vvfACz3772zz84IP1kAI6Xcmnz7KUI4sLWFmOZZh1U0vHazSYJRG9lSVG0ZyyPhdZhvgBt3dCXn7lFU6ePMFg0OX5559lPN5nbW1V+BSOi21Z7GxvMhzuEs2m6BromtCsVSnZoEVR0G63cTyHJInQDIWmK4qkECtOVfFTP/kxmo0mn/7MH7C6ukKr3SQvhCTcarckFrLIMFD8L//zJ/npj/8saVoRBG2GwxlRmDAPQ0zLoN1t4gUujaaL42RoCDBRKUizkjSvKDFIC5iFMUHQpNfqoMuMhsBzsU0D37NZWlzg/PlzjKdTnv361+ktLeP7DdI8J0kz3nr7Fp3+AmfPnSXJEzY3N5jNJty+eZuVxSUCy+a+06cwqwqz9vwWaUoWJ3i2jWtazGcTonjGufOnOX32OGmVEmYRytRwrAADofrqesmg32B5qYtja3iuiee63Lpxm29/+/s8+vD7KDKN3fGIs+fPs3boMIZpMqttVaoGEDuuK19thyzL0AwYjYdMJ1P+4T/8h7TrhoRlGGxvbbJ+6wZROENVOaqS2B6UXHu0uhtrGBpZGmNaBr1+j6WlZSzbYjadsb45xHRcWt0uFy49yGg85bnvfh/Ldrjv/vt59JFHOXvuDHmeMJmOWTm8TFlVTEZTtLJibbCMUcFCt0+RZjz04IMsLC6RVSVhJmoNExmo9XptDEPhOgbNpksQ2BRFTFkkdDsNfM8mjmfc2riN0komkxHbW5uUec6RQ4dFUZnDcBRx5do6o0mMbjeg8EgiGI8mWKaJbZk4tk6WRJRlTiNooOsW7XaPbntAFE9oNAJ2dnb4T37tP+X5l17k1JnTVAqSLOXwkcMcOXoE3/OwLYPAD3jmi1/iH/z6r/Mb/8M/YnVlmTSJCGdzXnzh+ywvLnDm9ElOnjzB/t4uUNLorDKZRly/fpvN7X3Gk4jb65vs7A2ZhRHzKGSwMKDTbZGkEWVWYFk2p06eRNfhDz71+7QaPufPnaYqMjzPRlU5tmORZSmWJ+pczdCZh3Nsx+Huxl1sx+Hkjwrw6tkf/ADDtCRfNE4EP+6I5CYMIzxXomf2d/cI5wK6mk5nJLHIZNNUfKBVJQsd3/fwfY9wPqv9NKK/L/Ki9isKqt+2bbI8J6/lBZZpE84lZ6woS+IoxrRkUX9Ar+33++iGdOuV0kninP39MePRDM9r0usu0AhaFFnFdCLQCp3aT5wIGl7XTLK04Lvf/T6vvPwqaZpy5sxZ2p0WfuChqEhqD1E8i3FrLxBAu93Gtm3KohDpMqr2q4rXa3FRJM6mYTGbzSlLCd3e29sny3OCIKDdbgNSYDmeRRRHpIkAsw4gHbbjgJLJj2GY6LWvJC9E0oPSxC8aRpRVRaPO/JNpaonnOTKdUeD74guN4wQNiXZIkoQsTXFcF8/zcByHKIqIwjlpXNZQMIE56KYEqjuOQD00TajYZamIopQyl0W2qv3WjuOi1YsWfihqpKhjT4o6nqkqJR7FcyT43bFN1tZW6PW6oCF+jclYOvlOQBynOI4r0hPLwvN95vM506lIdg5ilDzPZWWpL1LGPCeKU0bjOXGckcSFwLBK6HUHNIKGFLpZysJCF9vW0TRFnqU4jngBjdpjvrO1Qxyn2JZcSFZXFlBVwWi0T1UVuI7FoUNrLCwMiGPxLsepwAuGwyGj0ZR2q8vCYFFiGSpFFCVsbW0LtdqyaTRaeJ5PnpckcQq6hW3b9PuDWj41wHEc4iRhZ2eH2TykKoVYHMcJumFTVjlVWVBWBbPZRBoFtU//QFImEjyLhufhuQ7NIKi7+TpVmRPHUd20cjh58hRRFEkQu+/R7nTkfQ4C+gsLtDttbt+5g+O4GLVHTWK4xDNmmrrAtQyTja0tkiQVD3KtLlleXmI2GbO/tysU1LIkScR/uT/c5VOf/n/yyuvf430fepQ0nxLFc1bWlun3F7Edm3bPRDNSRpMtFpa6NFsBumGgKjBNh6rQsXSPKjMpcwuQjrDSUjStkAu4Ag0DDb1eHCq56RWVVpFT1h7FHNv2yHPF7t193nv6ET7yoZ9hevUG7bNn0Ro2lmVjGCYnT52hUIrnX3yZl195hROnTlOh3StcD+TTB98eTGcPJq7yKuTnP1wCv/sbB1/eLWzNgyiQGjR3sOCRZ/v/ftNqKthB8as0WRmahkGRSTfesSw82+Hpz32OLI5ZWBwAEp1R1FEkaDpFUXHq5Gl+/Cc+Kt7jeppn1Eog0zTqeBxFq90CKhzHYWPjrnAbNI3t7S2OHT+KbZtcvvIOcRShlMKyHDY2ttE0k3Pn7ufq1Wu88vIrnD17lu3d69xYf5NG26M/6PPd736fBy89yskT5/jqV75JEiecOHGMTrtJFAqvQtNMNE2O9yxPMS3xKWvooHQGg2UMXXJJr1+/TqvVZWV5CU0rmM72aDYsDLNiYXEJL2jwjW8+x333P8jRo2dpt7rc2LnJMJxx+vw5Dh0+SjRNiIYJTz36Xhw8GlaDZiC2DlC4synz6S7Xd25w+uIponiE2tzkgaDLYTyGWsr4Q+f56hGD4iMPsRwcIp/ZfPrpb2PkFk2/QZnmbIQ6od3h4ccf4eRKk6vf+2Om0YTJcCyLItvAr5umuqHJ1D7PaquRfB4nThwnSSSWCQSsqBAvt3h+hU8gSicb25JzyXKvyQP334dGRafb5vd+93cZDof8jb/5t0jTkskkRNNN9oYTOr0+i4cPc+XyNZaXVyhLuZ5UqsL3PMqqQNMhaEjcUFVmJHEoFhldq9VN0mzP8pQkCWk2A44dO8qhw4cAyXnXEfDZbD7nvvvvE6WSrpMXBUoJpd62HRqNZp1I4RMnJfvDKbpuYVk+vd4CaVLQbvdYXTvEF7/4ZcajCQ898gjjyZwjR49g6gaObaLVDWZNl+JdGAg5hmEynU55+423pBnp+YynIUGzRVmB7XocOnyEUlX8g3/wDzhx4gQf+chH0DSIopDdnW1uXLvKE48/yrEjR3jzjdd57PFH2d7ewvc8Ot0OrXaLwLKwDJ00L2i02riNBs1ul7SscIIA3bGxXAdVL3bTPOflV9/g0KEVVteWUBR845tf4/TpUwSBx2DQp1LStLMdR2L5TCmGPN+j2WrWE7UGvX4fz/UJw5Aokjxr03Q4euQw4+mYW7duEycxR48dZWV1VSTD8zmOJVFQpmaQxgmtoEWRVxw5cpyVlcNkWcnm5rYA7HLJCBe4pYNpIjanqqQskYamZghzo6xIkozhaL+229gC6PIdWj2DvAgpVSZFU5XR7rQ5fvwoeVXy3W98nTjPWVleqcFLMNzbYXVlQBLPieYztjY30CuhthtodFo+eztbQEkK5FTkVUleigLOth1s22ZrY4toHvLAffdjYZDOJD0izTKmsxFRNGF5eUC73aTIU8qiIM0yfvM3/zk/8RM/ydraYXZ2dnAbPg899JBIgJOYvCjwfEk3sW0bx3UkktKTjNgoDJnN5vz9v//3+eCPfZBf+dVfoSxyoOLundsMh3v3BiFoCqOGbtYXFrnOID5/y7JETp7IsMcwTSzTYzQaYuganXaLXrcjzYw859KlC9x//3kBaTUkEtT3PVHmFCWe7ZLFYtfa3d1la2ub/sIC6FJDhElCFEZ0m01c18Y0dSpV0Gj5mIZOnqcURUZZx5e6rkMUhXiBi2PbfPoPPs1kPGZ7Z5f7zl8kLxRhVHBrfZvheI5mONIoL4STkqQRk8mIOI5otRpkeUqv18e0bKI4QQHNVgvbEmbOdDrDC3zCKKasPdetVpvV1VWJYLXFCjjc3+f//H/67/grf+VX+bEf+wDj8ZD5bMb+/h6z6ZRDhw7RarYIGg3a7Q6DhUUKJTWXRGwNAY00SeqBk0xq+/0e/cEA27IwNYiiiNksRCmNfn+RZz73ea6t3+HcufMyzDM0ZrMpnu9KozHLcRyHhh8wnU7otNuYhsHx1RM/GsXv177/fbQ6c8vQ66ldTR2eTqcEfoDjuEzHY9I0IY4l+820xPMbNBooJAvX81xcV944VSkx2StFmokUM0szDFNkqmVZkiYJaZoSRxHTqWTPhlHEfDYnaDTodbuoStFotgRkoiReKM9yhsMxRS7FZZqkWJZNEicM90fM51GdKysFma4b5FnBlctv8ebLr/LmO1fptjqcOX2WkydPkWUp2zvbKCp0U0M3NMajEeSIpKGGLui6UDxdz0XXNeJY5KhFWWDbNqYBjuNQVTCZTGtqZYbneQz6fRqNhvwbw3k9oQlJ04O8QflMPNfDcT3iKGY2m6NrBkGzieO62JaL47oUeUmSpnieX09zPaHvmdLppZYnKmA6mTIajSXeplLEkeR3BY0G7VYLwzhAt6dEUQKVyXQ2Q0MRpzHz2ZR2u83e3lCiIXLFbBYShTEaOp4boGs6jisnlAPPoVbL4R3HkSm3LVmuWV4S+D6qKkGVFEUKVYXr2viBh2HoNJoNAYVVFfOZeLun0yl5nT28uLzE2toaYRTh2BKTUFUygQ8aAVQpk+mMJM1QShcPk2nTbvfRNJPxaEq3LTTDyXjMwqCH60qhJqAsQ/wkWVo3BUIM3abb62OZFkEQ4Pn2gROChYU+q6srBL5HpUqKsiDLM/b29rhy9Sq7u7s0Gi0WB8t4fsB0NmN3d5+dnR3CMKLbE0/3DysoirKiKMR/bBg6SZoSNAIMwyBOUkCj2WgyGk1IswzP9SlKJYuOwKfdbkrh2emg6ZLFKr5+gaWhFOPhPlSysNR1IRoXeUa/32NtbQ3DEDDcy6+8gu/7+EEgnm/LotvrceToUbZ2BKd/IHUP5xGu62FZJpqqWDu0wnQyRTMMhvtDur0uVVVRZBlrq6vYtsW1q1fI84wojHBqH5DjOTzz5T9jb7jDyTOrPP6ei5TEWLZJs9XCMIXkW1byGQ36ogKYzeeMRiMMXcdzXRzHxbEsiqKqz28Fihy0AlVHIymlYWimXNARNYewBUp020Tp4Bm2wK+UQVlAtBfyd/7qf4qX6/zB736KS+9/H0kpUDNNN8jLgt29ff7wc09z+uxZHNejKMUu8Be3e8XpD/2oLr//3Hbw53v3K0R2VhOr0TSms6lMyQz5jDXt37f0rateZLEjhW99d1miKUXgeWhlxWc//RleeulFzp45LQ9Rkq+pkOZVUZS4nsdf/Wt/tY7mUnVmtnWP4i2LAkWSJvdiJNrtVp3rXrG+fkf2505LLsCdNhcvXeLE8ROUFTz1nvcxGCzy9tvv0Ol2uXjxEt959lneufoyx08dxnIsnnnmy5w4fopeb4G3375Cp93l8OHDvPP2m9y6eZ1ut1XHool/z7KkGDRNUxo5aIShZNm32i3a7RaObTOZxuztbbO1dZe11UWh21YlmmHT6y/y+BNPUqiKnd099oe7RMy5/8IFBoNFsqRgsjvlox/8GG2vjVYaVIVkp2u6ATpUfsnL62+ycu4QjSghu3Gblf2IJdMln84Z2Trfne1w4n3vIe20uP3KBr/3r58Gu0vL9aCCKClJ/BU+/FM/zSMPXuB7X/kc29dewW22iaYhTd+j2WzQ63dptRr4vodbZ68rpFnW7/fqa794/USCbNdgJIn8KPKcMAoxDR3DgE6nzZHDhzhz7AiLi32KIue3fus3ee2V1/iJn/xJzp07z/buPvMoQWkGeVExmc4IgoC1tUPs7Oxy+c23aLY7co3SASoaDR/T0MizRJRiGgSBLxwFFJZt1Y1b6HY7rKwuMxj0yPOMLE3otlscP3qUZ597lvc89RRBoyFk7pr9AboQ9b0GpmkRzucUucZrr7/NjRvr3Lx1h53tPW6vbxBHKUVe4vsNHn3kcX7wgx9w8+YteoMBge9zeG0Nx7WxbYu4bnLruk4FAjJUiqIoMXWLI0ePoxkGpuNSKTh0+CiDxSUBhlWK2WzGz/zMf4TrumR5wmwywbJMRvtDhnt7NBoBZ8+c5p//1m9hmgbNhizOfd9DFQUNzwPdYBZFVJrOaDLFsGyUrqNbJpppYDk2w/GIm7dukucly6vLku9uauiawrYFGrS+vs7S0lINSSxRVYVjC0QOoMhzxuMJnu+j6rSQ2Wxex+rJOWA6G9dNbA/D1NnY3KDZbHB47RCvv/Y6Lzz/PKtLK3iOS5Yk7GztUBQla2uHCcOEMIrxgwaz2RTd0HEck2bLw/FMFCUgr0vXTdlXTUuGEWXFfD7D81xZh6gK3dBot5u0e44MSGqar0KGDEVRsLC0xGBpidneLpNwTq/fQ68ECDmbjjh9+jhZmjKfTNm8u8HO1hZHDh2iEbh4rk1RpkSZFKwHa2xd0zEMnelEpLOSjrBLt93l6KHDJFnO25ffYWd7k3Y7qM8xUBQ5nufxz/7Z/51jx47z8COPsT8csbO3y8OPP0Z/MCBJYuIkodVqCYMFJYOIGqYaRTJUqsqK7a1tet0eH/+pj6OUQCbv3F1nZ2eTokgxTE3Wa5qiLCQFRCTpcqzodWRVo9mk1+/XdruCvCjw3SaObVOWBVE4Bypc12F1dYVXXv4BX3rmSwwGfTY3N0Q1WQ9dmkGTcDbH1Exu37zF008/zY/92AcpVUUYRaR5juN5aEDgOjiORVnlMhUNPLI8JS+yWpVSUlUivdd1adxdufwO29s7nD9/HtfxWV45TNBos353h+s37hA0OoBJlit0ZOBj2QaaVjGdTpjPJwwGPSzLJooiWu0ufhBQVQrXsbm7scHTn/sc3X4f23YoyoJWu83RY8dZXlmpU2EUhqmD0rh44QIfeP/7UKpiPpty/cY1XnrxRfr9Hq2mANaKomQwGLC7u8c8jvA8j3a7jVKKeRjKYMOVODXDNO7F7Lm1Jc+0LOJEWCC27XL4+En29vd59jvPEschq2vLos5FzoWaJhnCv/d7v8cDD9wvQ6uq5MSPyuT3+dfeJI5jdnf3mc/njMdjhsMRs9lMPkjXI89zNCUTviKXvNBms41S0Gg2MAzBsff7PTRNYz6fk6aSN2qYJrou3k+/zqul7hRpB4AZDVwnEAKzVp9w8oIkFXhFFEZMZzPKsiKOYuZhSCNosrS0guf5RHFCqynkY4EplYCOYzuy6K0z4bZ3djh+6gyLi8u0Wm2KoiBNEhaXFjBMnWazQVHl+L7IuBpeE9M0MQzxR8xmkscaxxHD/SGTyYSyLGk0mnS7HUxDR9N1RqPJvQ5ZmmasrR2i0WyS1aRM13Ul/kUrsR2bwG/Usi7ZeUFnHoqcLU5SkaxWsqA0DIPJZEKW5gz6A5qtJqoScqhlCRxCoaTT5TjEcUyvN5Bopm5fOkRpil9PfA1TPoc4FoKdKmUCneUpWSr+3rwoaDRbUvwWBxESDnlRkmciX3dcF90w7sG/DnJsgyDAcR1MSyBZtusRBFL8hvMZSTTHsS0sU6coshrVbjKeTJjOpkxGc5JIJlmGYWLaFmfPnKXT7XJnfZ3JZMze7h6GYbC0vMTCYIBlyv7legFFoZhMQrKsIElywnnMfB4xn82YzaYYhkQLBIGDYWokSSQXANNgPpfFmOf5+L4shoI6/9O0RAKq6xoLC336gz7D4S5ZmtLutNnd26UoSzrtDo1mk0bQQUMaCxubW0wmU5I0IwgaDBYWmIcRd+5s1ECpgYC9krQGgLlMpmPKUgA9hmFiWULMLcqDoq62DBjvxlWVpYTDF4V8NQwDQ5estiRJCKcTmfw2AnzPxbZNHMtiOp0wm03pdrvcuXuXNElptpp4fgCaRqPZ5KFHH6FSiMS4ljBbpnSq3VpS5fsOZVWIRPTuBo7r0mq2CcOQ5cUlGo2Aq1euMBmPmU7GOLZFkUjBdHfjDt/89lc4dnqRn/35jxGlQ3RLLsCGKRM6pRT7w20WFxfo9LpkaYaq4SqGLqCMqqwwDRvLckjSHMMs0LSiXiDVGi6lo+u2NAXQAIXSJNoo1woKCswUbLdBUcArL7/BT3/w4zx09AGmtzd5/BM/A4Z09D3fJ8kKbMfhm995Fr/RpFRKmlv6wfO/u9XN879497vbD99/73HSdoH65UsNfI++rlD15FV++d/11P+uTX5XflHJHQAoVRF40gjd29nh6c/+EU88/rjMzOu4izTL5BxeN1ueeuopjh0/ThzHNeW5pNfromlC867qXMOqElCepomludvrMpvP6izVCTdu3WA0GvLRj34Uy7LZ2xvSbndYXFym0RBPe6PR4K233sJ1HD7ysUe5fPVN9vaGnDh+mulkjue1SKKMs2fPYVsmk/E+vW6bJJ4SxzlB0MG0DMoyJ8ulSWjbLmUOSVrgOh6qtiUYpk6vu0JZJjSbPq6n4bgOeVlQFjrjSYTt+BiWydraGnfu3mbt/CorK6vkacl8POeRC4/hKAdTmeRJie9Jdrft2GRlxldf/QbB0Q7KLineuk5zc8SpzMBTOgv9Ps8NN3E+8DC7hs5wmvCn/+oLBM4CkRbQMMW/3ltc4diTH+OBBx/mnddf4Or3voBXzdmalzR9n0YNYnIcW8CShkGn0wZNMR6P6oa2w61bNwkagRxbRn1NNA2iOKqj9ObomsI0NPq9LieOH2VlZRGHkrLM+Ue/8RvcvHWT06fP8PiTTzKeTFm/u0mWV4ync9AtyQhWSjgRlo1uWXzzy19hYXmJdqtJEHhomsKy5BznejYN3xXbUxzhejbNZkOi2mqpu66BY9sUhUyyLdPga1/7KltbWzzx5OPMZjPKSq5xtiPNsmazTZrmDPeHDBYWeOmlt9ja2sWyPMoC8kKxvz8iiVPiSCS3o9GYJ554HD8I+NznnsayLR64/3481xEbmSVWH8u2mc5mdLs9vvSlL9Nqtzm0cgjTdCUuy7BYWl6h1x+AbjAPQ6azGRceuABI9m0UzSiLXHy+/T77u7tsbW3iuQ4f+MD7+d73vss7l9/hE5/4aYnnUSV7e3s0W22ysmQ4npKVCsOW4vfA118B12/cYDgacvTYcZSqaLUDNu7eIYpDTp06ydmzZ3jjjTdYWFjAMi1R9RU5mirQdK2W2Coc12Vt7TDjyZg4StjfHxKGEarS8Dz/Hmlb7DA+rusSzufs7ezw0KUHWVtZ5V/89ie5dvkKRj21bXX6DEdjDNNC1wyGwxGWbdJoBpI7a2vohgJNkkv63QVc10PXDaIoYT6TdWkQ+DV3RDgw7VYT13NQegh1wohhCA3+IObQsmyWlhZ58NFHUUpx/dpVyizDsnQWFnpcvHAfgecx3N+jSHPiKOLo4UOsLi9RlhlROEVzHIqyJEszNjc22B/uM5tMCPwGhmZimzaaksFRMo+4cv0ad7c2CBoeFy/cR6/XoioLHMvkH//jf0yj0eSv/NW/Rlkqbty4yanTpzly/DiWZTEejQgaomwrK4nloV5v25bF7u4ulmVRFiX9/oDjx47Jmjfw2d7a5MaNqyhVYtfFUFFm6BoUec2iqO050i/WWFhYoN/vQx3p5bkeCkXDb1OWhRyHdfxoWRQ0Ap9z587y3vc+xf/4T/4JZVXy2GOPMhzuY1oWaZzQ9BvMpzN+51/9K37pl3+Fbrcrk/D5HN202NreFp6ELjYIXYcg8ICSKA4xTJ1GIDDROJEGnWmKDfDKlStsbGzywQ9+iFdfe5P3PvVj3N3Y5tatTUw7IE5y5vME03RxbJcsLzBNDc+3KfKMRuBy7NgRNE3H9Tw83ydLM5ZWVnj7rTf4jd/4Df6b/+N/y5kzZ7Bsm4WFBbrdPssry7TabfK8QKGYTqeE8zmHDq2hUMymE3a2t/nCF/6MI0eOcPz4McoaIthoNLi7vsFkOsWwZR1nGAbtdpckTZnPa/guiC1w0BdwbVXiecJuWV09xGg0Ic8KZrOQxYUllpaWeO31V1ldXWLt0Apo4mfWNPiD3/8Ujz/+GIN+H4A4ijhz7Nz/3xS//z+hPAOvjW35qFKjKjQsw5Gb6bLQX8JzfIpckWUZuq5jOxa2LSPyoBHUciO3LhI8dEOmo77n0wgatBpNGkEDz3MxTRO3Xmz3e10agY9l6pi6hu24lJWiqqSzFCcp09mcvT3J3UuSHE0zsG0PXbeZhyFb23eYh2NME1ptX+QuhsLzbXzfotHymIcjptMhul5x5OgpylIXr1dWUZbQ7fUZjydMJmPG4yGuY5OlMWkSoesySQ1DyR2UIqKsi8MMXddotZoMBj1arSau5xHFMXESM53PqRR4vk8UxURxjFlfLGzbwbLrqBkgzTM03ZDFYQWj8ZSq0vD9JmWpcffuDnfubLO/N2E0nDDcHxGGIWE0l7D0MiNoyMLM81w816MZtPC8Bs1mi8CXiZ1IMaZMpjKVHtUwCqUUcZzU0muhDQrTSscwbCbjOSgDw7AxTafupMoEP88zQFEWOXEUUha5+HyVyCTtejpwIMe0TJOqEL+Prmt4rkur1aQoCyF1KkWUxGztbDGejMnLiiQtSNOSLK8wDQfH8RiNJliWREplWUojCGgEAWWRk5UZURKj0DEtDzQbNJv5PGM2T7FMKSBFAmyR5xFVJflmhi4T68loimO7OJaAVMpCoBmOY5EXKUWRUqmS5eUlTp06ycJCnzAM0Q0B+Wh1h3VhYYG1tTUajSZZoRiNZownIXFagmZRKZPxJGJ3b4LCwvc7oNlMJjHb21v1fjkiDCN8z2c+DwXukRdkWYFl2ui6KXLTIqGqMjStwtAVzWaAbYun+QBEU1UVeZaTxAm+J+A1Q9exDPF5AiwvS1Npd3ePre1tDMvCtGxs18V0HLqDAbphsrO7J42TJKHRaBDU8vuiyEjTGD8IpMvoOKRZDop7TZpGw2d/b5fR/p7QganQUWiajWYYfOXrX6SqMj7+Mz/G+QtHaHZtdBOCpovruzVIaEaWuIzHivU7U0bTkjSHbrfF6nKXwKtoeAWWlWJ6ilxLKDVFqYlUSyH/05S6V/ZyIPUFSg0yvSI3FIYwsxhtjXEKm/OHHuDLv/8n/K1f+y8Ybm8zrwoc2xHgGxqVZnD1xk28RhPTdigqmSS8u/35P8k9f/527/6DIvTe4w4qXvleCmFFFEXSTASqSryX/1u2d33QsmlKoSuJNKryAse0ePH55+n1e4RxhGbIBEBpGmgGmm5RlhAELU6cPP2uNUYVOJ5JqTKsesqLBpUqMC0T2zZZXBxI9ESe0m63UKrk5KkTnD51AtMweOXlV4nmCbvbY04eP080L5iOE0zd4+IDD/KB93+AzY0Nbm3c4r5L9zGe77G1d5uCOePZJo4PppUTxROqquTc2bMcXjtKGCa8+eZlJpOp0FZtE9PSyYuSogTL8qiUTDh0Q6PdaZFEKd1On35vATSL6TylVC5K8wmaXba29mm3fV559Vs4TsriwiIqVcx3ZrT1Fg+s3M/R3nFa1oDF/iq6Y6N7Fo3FBi9ffoHspIe1YFK9/ja/8LUdPvLHV7D+5y8TeC7PTO6QLS9ipB6HG8e5/p3rtDvnaXRXWXQ9FCa2E5D5C9x/31k2765z9QffxcoSzEJhVRYmOkoVFGVKXqRoWoVlG1i2QZrGOI4l5N5wxtLyIuPxEMf2MQ2bsqhI41SI9bqOa5tYBnTbDY4cWsRzNOL5CJ2SF773HKP9PfKo4P4HHiCOU27cuI3t+mBY5EqhDB3Lc/H9JoZuoZTO8WMn+LEf/wlefP55DENnbWUZv/ammYZiOt6jLDPKIsX1LDqdJq5joCjQtJKiSIiTOXkek+cxZf3vfP2N13jPe9+DbuhESYTjig1EIgAtLMPk7v+bu/8Msmw7zzPBZ63t3XHpbXlzq+p6XAAX5sIThKERQTaNSIoMjkZSRzOkmA6Sih4T0VL/GU1TYksjQ7ZcU2RLAEiK8ObCe+DielveZKU/J/O47d38WLsSIKejoxXsHwyeiIxyWZknz9l7rfV93/s+79275FnJ3vYew2FKlhuEYU2WmySpgZBtKnz89iJCehh2G2n6PPjI6/kbv/IrPPv00wyHh+rM1BQZdQ1SanQ7PW7dvM1Xv/I1yrwiTHLSvCQtahaWVlhZO4bXatPudJhMQ4KWkkzbtk0cR0wnY2ZnZhkOhwS+z/r6Mc6dPce44Ud84P0fZHo45Vvf+Da25WC5AbVpsT+dktaCuKoopEal6dSaDrqBNCyGkwkHoyFziwsgCmxbx3Us/MDj8pUrPPnkF/j3//73WZhfoNPpkBcZUTTBMDUsW0eIChqAZ11VqnkwO49h2sRRSp5VCKGjCQt0iPME0zEZjkfkRU4raFFXcOfWHdpem3/8j/4xohD809/+p7zrHT+C53XVNZ2XREmI7Zq0Oz6eb2C7Ek0vqeuEqkqoqhjb8tS1WtbkeYGm63i+i+c7ZFmEZUl830LTKxxHUuYGk1HKdJwShznRNCWaRqRxQp7F2JbG8HCX9bV5Ltx3kmh0iG+ZPPrg/eiiZqbbZnV5iZXVZYKWzySc0Om1mURT8qqgiHPqrCILEzZvb7Bx8w7RNFKNQyW9UjBSaobjEdu7m8zMtjl16riK9ctUcsf2zi7bOzv87M/9PIPDA4bjEUE34P6HHlAxguH0iOFTNOAiTVMMGNM0KQr1/tRlyXe//T36e33KomB2pkuShNzZuEGShmgGSB2QCkJbixohTZAmVa1RlKoRlOUFRanOkbqu0W63sB2TqszJsymtwIIqZWV5DtfRGfS3ybOI9bUV0iTkZ3/2p/nql7/Iv/zn/wxT6mzf2cLUTOoKPvf5J3ngoYc5duIEhm1zOB5RNt9nOhkTRzGmqdgiVZ1jmII0jymrnCyLmYZjte+YShEQJxGHgwMs02F19Rh+0CUIZrh6Y5Mr1+4SJTWm2ULXXFy7jcRUZxdN7dhRnFELnaXldYajKXlRK5AqELRbaLrg937vX/OTf+1DvP0d76LT7bG2tsbs3Bxra6vouk6SxFRlgaFrUFVUVYGhS8bjIVCzu7+j0lN0HSE1yrpGajpxmrO5s0uS5hgGGHqNFAXdjs/x9RVOnlgn8F0MXSMOQ+IwhEolUwxHQ3RTR2gaFy5eYmZuEcN0qVD79RsffzOW4/Lpz36O4XhMlqSE0ylZmvL6xx7DMk0m4zGu/YOM5r8Mj7/Q5PfDH/v00bTNdVWXRNO0xp/aoSgKkihG0ysMw0RK1eEXUsXeiEbGdm8SoQjKter81DWj0Yjd3V0ODw+bAlAVYVmaMR6PSJOEoBVQVoI0iQGwLJNWq4UUgiRJ8FwXXVfB2qCmHEJUtDsejmtRVwW6IRmNh2xu3Oba1csMR0OCwCNo+Y0cLUfTLYSUKqewqrBMk7quMXQN2zYxLYM0T9VEUEqmo4hpOGUynlJVJb7v4boK1lNVlfIuN7j3MAxJ0pjpZIquG0oarivJTZYp6VJZVRTNlNT3fapakdRM06aqVU5gEqdkmZJsC6kkJdo9KbEURJHq7kipcpCFUJl7dVUxp1JEbAAA//RJREFUmYyp6ookjhVlu0ZNXMsK23FJ04yyqJBCkucFYRjieS6alERRE+mjmUhNhVobhqGm/WXJZKxM72VZEceJ+nkT5RG3bVt1FkF9fpGrKaOmIaUgDKdHEikhlC80z1J0SdM48CnzjJOnTuL5LmEUcjg8RNcNhDCoKw3XcwgCD02XmJbJwaDPnY07HBweoEnJ7Ozs0eueZBF1LTFNm8HBhPFYedXzvKDIcgSiiU3Q6LSVXySMlHxKKIAhQpP4fkCSJBweDnEcl2kYMRqpGAPLMtT0qlDdRF2TjEZDdE0jzTKKsiJJU8qyIoxj0rTi8GDMaDgky5Qcx/MC5beOI5IoptubwTRN9vb2ubOxQdByiJOE/b09gkZhkaQpVa3gSyDI8wIplbqirIrmuWhHPjmjiZlS8rMSaqG8rUISuBZB4OHYFlVVUBY5UoLveUrSH0UqAqzTwfN9LMfBME1OnjzFzu4uh8NDpFRyt+WVZcLplLIsmU6mdNptPM/F9RyuX7+OaVlYlk0URXQ7XbI04fatm8RxTFVkmIYBlYpG+/yTn+TG9Ve5/3Vn+fG/9m72B1ukWYjQJLbrkGY5RVnh+y0811fxYaaaRGka2KZGnsb4nodteiSFIMdGMwOkpgqzGiVRrSrQGuiSWlya4vJeAahp6JqJm5v0+2Pu3Nzk7W9+J295+K2sLx/j1ImT2AtdgrkeWllRSYluO/ynj3yYCqFo8erGOCpM7z3uAUM4KsYb/3EjVb63pv6Ae9X8uVKfUzcy4rqujiLXNE2que89cNYPVMv/hx9lVaus9YZWL6VAk8oVrUvB8OCAz37mM0RhqOwhleoUK7mg+nkMw+CBBx/kzOkzGKaO5ViUVY7rWtSUHOwPlARNk+R5rpQotnU0/VX2mqShL2dIXWNlZYUojNm4exfP87EtmyiOeenFlzh1+gRFWfDaa6+yuLiA37F49dWrLC2ssDC/yAsvvECaxJw5fYog8Ojv7XLy5Emm05C6hvE0Yn5xCUTJ9evX6HY7SE1DCLXPKRBIjO1YTbFYUJc6VaXWuiwvMU2fqtaRmsk0mtLpuVy5/gzzizb3XTxFktdE/SkPnLmfJx59Ah0TXZpopoHtuxiuwUyny1PPfRvdrOi1dOrLt7nv2piFTzzH7guvcXPc59O9GOv8KVrHTmK4Pb7+le/x2kvXcLxlkBpWHVIgCCvJ2qU3QFXw7S9/jvHGVRxdxzA9Wq05ZF3ieSaO7Sjmhesgm71ANxSYMInVniuAVtCmrgTTcEocJySNvM62TUzDoN0KOLa+jue6jEcjqqJgb3OTz3zmc7iex4++/32cOHmaOC2ohWQyjRFS5c0jVdyeYyqKPQKiOMLQNbozPZ59+vvs7u6wvLSAaepoUuD7HkWRYlsWMzM9DF1iGOrfVDaluo4NQ0kpLcukqmqmkymnzpzGsmw831P7Rp43GfRK4r67s4+mGTz33HOEUX2kdBJCo6rVGSjLVWRfEsfs7Oyg6xqWZbK6vIjj2Lz00kscDAZ0O206nbbiclQ1L774Ev/L7/8+7//AB3Bdj7IUTCYh3V5P+fkaqvFgMGBldQVdakgJ4/GQNEnwA6UUM3SdsijpdXv0uj3qumZnZ4/xeMLP/vzP8+zzz/Oxj3+c+++/xBsffyPtdpfheEJZ1kqyXqi4whKVx7xx9y5pkjA7N4feZCwnqfKf33ffeebn5zl77hxnz5w5ko9WlYrI1KRACEmWF0f5uMPhuGF/qNerrkHX1H5h+RqGqaZoju1Q5AW6puTanU6H3Z09JuMJdQXf+ta3ycqaJC+bhndGq9XCsk00Q6OulEdV1yU1JbquEwQBlhGQZil5rgY3nufSarUwTVMNK5pIQ8u2sB0LTQTkmeDuxh63b2+ytbnHwWBEHCdHahXT1NC0iqrMcAwH09T5zne+QV2XzMz0mJufp8hKilyprebn5xgc9JWlqtQwpI7vOHTbHdZWVpidm0NqOnlVkpXFkQc7q0pub97l3PmzrCwvQV2qhb+ucVyXt7/t7Tiuh6YbTKZT3vrEE5imTV7VR7m2aj9QsUag9oNOu8NkPGZvbx/XdVlfO4au68wvzFGWBa+88hL9/i5Fod63PMvI85y6gihKSJOaNMuJoghN1xBC3VfqnK1SY3RNa9JXDHSprAP3YsgMXWN1dYXA99ncvIumS6aTCT/6o+8lSWOuXr3K7Ow8ZVHy7DPPEscx7/3RHyVNEw6Hh0yjKQuLC5iNmtDzXLptT53xG+JzUajBVJZlZM1ARdOUNUtFt1a4rs/NWxukSYFl+4wnCeNxSF4Ioiijaq5h23LIy7T5uilVmbG6uszC/AzUFfNz8wStFrOzc8zOzvKxj32c++47z//1b/0tpuFUnb8aK6jtuEoVYVpkecZzzz57tD8WRY4Ughs3r3Pr5g2OHz/OmdOnfxDHWtf0BweUZYVpWkCObalIqMuXrxBFCXOzcyzMz6MbGmmeqfon8LFsA6Epqb1lKIbRPZr3vdfLsQ0sWzU9X3jhOd76pjfzpS99ibNnzyKlVDwo3WBxcYn57uJfmsnvX6j4ffJr36XdbmNbyjtZVxW9nppk6s3FXAOOo1PXgrIsME0Lx/HI85zBwYHy/JQlUaQ8rIZpMD4cKTmA42AaBq7T+Cukym7Tm5gEJX0xmE5jpBT0ej3m5maRUiOJIyzTxHEcHMeGGsJpSFVVeL5Jq60y5Ta3NvjSl7/IjRefJ5jtcf8Dl7hw4TzdXhuoMC0l3TCsACkkUkparRYL83P4vkcQeFiWTqvdwrR0HNdWebui8REZOu1OB9dxCcMpQigacSsI0HQ13aybKB9d05sFQRW4umEeLT5aQzHWNEmcxGRFTpKkTTadTllCWaqsV8MwSbOMKIppt9t4vodpGMpXpSuac6sVYJoNnc1o5MpZdtRcSNNMyWRshyiKKIuK6TRqZEChkj97Ho5tYzvN89VMNT12FMCormo16TV0dM1ovCIZRV5Q1zW2pahw93D3dX0vp0+qKWMzIYda+WgqSdEc0i1TR0oFmLIdi06nxeBgQN7AsQzLULE0pZKktzstDENnGk4YDYeMhkOKPGd+YQHP9ZoCL2N3sE1R1BQljCcRWaqm9WWhFpJW4NPttpjpdSiKlOl0TKvlMTM7Q5qkFIXyZ6RZxvb2LpZtk6QZRVGSxEmTzXsvOqpiPB5SFgVJnGBaViPZV4AJ1/MZ9Adsbe0TJzmiyd5ttZXfugbKUvlxbFsVu1JIejMz6LoCm3R7Co4A4LgeYRQfRRqFYQy1ZDweMzffpdNuHV2Ltm3TCgLVwErU9aAUSxJq0ESJY1l02i2SOKGuSmZ7PZJE3c/TMDyS9Fi2Q5TEXLx0P47jsLmzjZQatYCZ2RkOG6tEWZa0Wy16vR5lWbC1tQkILNuhbIBbc3OzXLt6lelk3KgAcibjEYausbOzz5Of+xhVBT//yx+gkhGIDMsxMExDycayAt1QcKkszVR2oaHjNe+rJirqLCVJEizLB8NjZ5BwME7ImyxloWlIWWOZNnleIGr1mtT8QPKLgLyqCLwWWT/m1Veu89D9j/KLP/OLPP/Zb/CZ//Qn/OQv/zLPXX+F773wLEZZM7e4yJ9+8lNcuXqNtfXjJLmS7MsmM/He44e+RSOH/sE/SCEVRO6H0o3uPWpAoORroul+5XnGNFQHnhrVgDoqtO9xSf4LHvdo7EmS4HlKzmXoOkWWkqcp//i3f5tup0Ov08H3fTbu3GFvd5eZ2Vl1TdeC48eP84EPfpCqriirgulkQqcbYNkGX//G17h57RY3blxnZqbH/LyKYVB2Gp/hcNgothXUA1STryxKOp0u62vr1LXg+edf4Mb1G7zlrW9BSsGVK6+xsrLCJJzi+DbjUcji4jKf+tSnOH/uLBcv3sdXv/pFrlx5jdXVVcqixnV9RuMpeVExvzSvGnFVwd3NTXZ2dlhYXCTPc3b3dujNdEmzGNe1GY8nmJpDXuTouoqZ0HUHhMFkGuG4JrfuvIZpJ5y/sICUFXu7U97z5nez1F3AyCVFLjCkodQIWk1llDz/2jNs726wtNSl2NtEvnyL/Pe/yPoLG7h5yXh1Buv/9iGMtVUyO+BPPvIpLr9yE9/polmzTOIEvzzgMCnorp1h+cJjvPr9b7F7/RUCMly3Qy1dqiSnrjLGkwOgZn19nSxTcJh2q0UYTimKQuVzGzplVSGFIE0KBgcDirJA0yWuqxqfge+zvLRAVRRsb25iGQaj4SF//OEPMxpN+bt/7+9x6swZ9vuHBK0OeVEhNIOymU7VQvE8wuEYwzCOoHiGrtQA6+urDEeHeK7N8RPrRNEU17YxDeXvDVoBvu9iGIrjYBgKNKVrGgjlfa8qpYBZW1vHaQr9PC+oqgpDtyjLGt8LFP3ZUAo4gWRwGBNHCVqjsimbOiRrJIZ5ruw6aZKwtr5KmcbMzc1iWxavvfoKX/zCk7z5LW+hKApu37nD//RP/xk//uM/wfz8AlEUEYYprhdw5uwZDMNibn6e//4f/AMefvhhPM/DMDRGw0PiKMLzHGzbIUuVj7YoChUfJjTm5uZwXY9+f0C3N8PP//wvMDe3QH8wICsK3vTmNzMzO8dnPvckM7NzVDWYtk1e5CwvrdBqBSRpShD4CmAlBEWhYhHLUiUOuJ6LJjXiJCaOldLknpzc0FW+rqGbUCvLV1XWqsFUKThWUZYqXcGuVIFkGGhNY/CeVc7UTXrdHt/73lN8+tOf4fHHH6czO4ds4uuCIKDVCXBsi7LKqGoFeISSGkWT9zyXme4Spmlimgrieo/nQa0mmaBYA6rhXbO3nfLCC6+yv3vI4cGEqlQWPMMwSLOYpcV5fN/m8GCPLIvpBjOcOnmC1fUlvvCFz/Pv/t2/5fHH38hjr3sDs7Nz2JbF8vIii4sLbG7dJdB98jjFMk3mZ2ebJnWN0DXVZLUsDqYTfuSDH8TvtJnGIf3+PidPHCdNYkxD5/DggP39PWZm5yiKklu373Du/HkWFpYoqoqsKDENlcNd1wpUKpvhyezsLNTwyiuv8Ou//t/wtifehucqn39dF+zubrNx97ZKr6grNE01urKGFByGMfv7E6IoYTIZEycxaZqysDjP+vo6UgoFNROqWaprGprQcWxV7FVNI9UPfOYaSe7MjGKr9Ad97jt/nqWlFT7ynz7MfefPI4A3vOENzM7OMpqMGRwccOHiBZXgYpoYhs7p06fR9YooDtF1SRRNMQ2DoswxTePoNVD1hiBv1HIg+YW//sv83f/mv+XSg4/w2c99iVa7RxRnFEWNppnESYqm6Xi+je87JHHI4vwsp06eIMsSet0OruuwvLwMgJSSufk5BS0zDEA18FpBuxnkKPtnGIZ86Utf4jvf+S6vf/1jCAFhOObll19mf3+PY8ePsba2ymQyaeBikihSa5AUOrUAXSp72Mc+9jGyVJ0x2u0OhqmGHd1uB9PQMC1DydarAq2R/+d5TuAHZGnK7FyPkyeOkecJk+mQ5eUFVldX+Kmf/Ak1pMoLWq0WcRTjuh7Hjp3At4K/GsXvp578GrquE8cxURhSliWddhvZHMhMw0DXNTRdLSo0k4eiKAijiCRJmpxX5btJ0xTDNEjCRPmGy4qiUNJUlcWW49g2mq6RJDECcF2HMi8oy4zZ2S6aQElQhfJjUpcUeUaSRKSJkmMtLs1iOxovv/ISzz37fWZmu5y5eJ4HH3qApaUFXNcmzWKSRE3pdF1DN1V+nGnqOI4yyeu6hqZJRUquVW6vpmnK2xsl6iYzDQLfR0glZa1rVayorrKhNtzRCMu20Q2DugbbdrBMB9lMx6u6UuHijqIh50VBFGXEsfKiVpWkriQgkVJ9vdF4TLfXZXZuhjiJyPMCy7TRpAqB7810m0mKkhBTq1mRrunUzebT7XXwPI88L/D9gOFQwa+OiL+eh2VZCClot9skjVfCMHTyPCduCrogCJBSkuUZmq6hm6p4SJK0GUXV0DwPs6GG1rWKGTAMvYFw3aMtF43PVyMKJ0CF66oJaFkVqqAvcxX4bpjUNcTplDiZYlo6lq3isLIsxbFd2kEb1/URtWQ0HDFJpkhNZbImSdJM8ipqKjrdFp1OwML8HN1um8HePlEc4rc9RWBOEjTDREiDu5s7lGVNrzenZL+mhdAk3V4PQU2RF3Q7HaQQHB4c0u/v0+100XWDvKg5GAxJk5zxaEKS5UhdTcINy8D11KSrrmviJKauKxXnZZp0e72mKaHhei7z8/PQLK6mZTEeTYiilKqCLFUZy2qDukckNwj8AMd2qMqaOE5Jk5wsVaHxdSmpKojDA5YWF2j5fkO4Vhl94/EYIQSj8Zi5+QVMU13XbhBw4dIlBgcHR3TDslLwtclkojy/ccz66ipJHKMbOju7O/R6ir5dND61qiy5fu0qmhBUZUFdZhRZSqvlg1ayc3CLXE756Z/7Ee5sXcYwdWzPRTdsEAaaYWI5NpohENWQso4wXA3D1ijKlDLN0IVOlkGWdbh8c8L1LZ3aPoblzBJlOpbboWyiwOqqUN4R0YS63yMkC4Gvd6mmkn5/QpVp/MJP/CwL/gw7t7f59je+Dp7JXjjEsC0eufQgkzjmP3zkjzh55jSO55MVJULTledXqEr0zxS+qOiiP1PkNp+nJr4/7L9V/0MKTU19paQqS+Kkmc79UMH7w4//0uK3rCulONEkdVEq2WaWIoEvffELXH7tNebn5rAdCwR02i3SNObya5fxfJ9Op8u73/MePN9r1AgCy9EQsuTK1ZeZhiMCu0e312MymSKEwHM9irxgMpmiSU3FRwg1SdZ0gzTNlXKlLPFcj06nhaAijkOGhwfousb+/oDjx0/S8tv85z/+FL7dRVQax9ePc+P6dVptj0ceeYgkj7ly7QqzC3McjoZ8+3vfZWltjqWVLrfv3MY0XU6fPsfzz79Av79Nu2vRm/FI0ymO6zEYDJmdWaBIYxAaYZRiWi2iPGMaTTG9kt3BVa7eeI7HH7+foowZ7Pc5v/oYZ5fPoOUSmTfcBFFSGBW1XrLVv8Ez3/0a59bnKXY3iZ59nrdczxl88wU2TNj2LJ7+xcdwfuQJholgb2PMZz77dbxghhla1K2AWtaU0R5017jvDW8jKXU2v/9ZqtEBjmGRVDrDRMPOEuJ0hG7pLCwsMDs3y3g8xjItXNdhY2ODvCjQNYOyqjB0kzxXCqYojqCumxx3jbqqVJZ4ktLf69PyAxbnlvBsj89/4Qu86S1v5p3vfi83bt5mOI6Qmk2UpIiGo1GWGWkaEfgOvucRRVMlVbRN5ufmoK5Ikphet8NLL73As08/zerKCqZusLQ8r/YyXSNNE8xGvmyaBnWTQCGFoK4rqlIpPSzbpSgqJWnPK8qyxnMDsrSgyAXRNKHIUTYfzaCoKybTiYrba4rfe+yLLM2U71DX1TpeVZw5saq4F7qG4zjkaco3vvENejMzfPlLX+HBhx7m1MkzTKfKytJu97h48RKGaeIHPp/85KeIk5j3vOdd5FlCkaXs723hOTa2ZVCUBsPRlK9+9Rtcu3aT5aU18qKCWsMPOjhOiytXbzINUy7d/zC26/Bbf/+3KCvo9w94+eVX6e8f0G51qCuIo4QkiomiiCLLqYoKqZWNJ79C1y3KJhc5jlSDpG5AooqwW6M1UXG+18HQLeJYRQlqmqa+bpFjWYayY4gaw1JnBZU3KxUgtSjRdIOqhoPhiI9/4lO87wM/xqmzZ8lrQZo3z8fQ0DRBksUqFlCqoYxS8RlKCYWy8WhNPNu984fWKKSkVEOQPFcN6ThO2N3K2bizRV0KpQSqlRIsz1LyPCYIbILARtcqsiwkHhcMhwesH1vlfe//UQzD4MMf+Sinzpzl/gceJMtLDoYHagrXCQj3xw2jJmY4HmNYJpUEYegkVYHdCqgMid1ucXtnk5WVFWRdkWcZmpSIWk0jW602ea4AcWmW8/DDr0M3LTXlLhXgqCxVDObMzAxxQwG2LZudnR0+/rGP8eijj/LoI4+gNZT0g8E+dzduMRoN0HVJlmUNN8fF8zqUheTwMGY6zRRHp4mwLKuSIPDxfBdQBbNp6iBqsixt9hGBkDVSQo3iPAStgIXFecqyYBKOuXHjBlIXaEjiacRv/eZvcnAw4Obtm+imRpTEmLbFT/zkTxInIYfDgSLtS2j5NmmqGA1VVSp4p2z8yKCYP00GeVVBkYLjtPiZ/+oXqIXBU0+/wHMvvkotdKRUnnwpJZpEFex6ihA5tqWxvraEZepqgr28zJnTZ5TdqBakac7c7ByO4zA4OFQqk2nI/MKCYl4YBtPplLW1Nf71//yv+X/+v/4fhKGKjpNS8OnPfIqtrU3e8IbXM50q5lJdq7UmjGKyrEQ2ZwlLlyRxys3rt3Acj7XV9YYlJMizWMU8lSlVlVCUqRpWZjm2pVPkKdQpdZ2ytjpP0LLI84i6KjB0nRvXrvO7v/u7OI7HuXPnyYuKVrvD8tIqB4cjlmaUT/gvw+MvVPx+7ivfAiFIkpg8z5qIE5O6Vrmqrqumt2Wl6MKO41BVtcoVzQqEVNKHqqoaGZ6S4+maAh4tLizgeepgU1TKoG020IfxeHy0wI6GE1aWVzB01bnwXBe9gTvleY6hG3TabYIgwDRMDscDVteWWF1bZWZmlouXLjLbkNXiOG7C1QslVfaa510bjfcR8jSjyHLqulI34GRMlqdYlolhqS6NoZnYjn0UETOdTsmyrCFDqil21Uyz67rGdh2kEJRVhWOrqaAQKntVSkkcKfmtaSrp92ikCMZHktymC52mimBr2RatVtB04cumANcoq4KqUj45TQo0qVGUagO2TAspNcqyQghYWJgFlCQpz1SHSJGhleeVBoHe7+9TVSW2ZTcHboVOT7JUqQB0NdGWUuK6iq5ZFAWapvIeBaoxoOt6I31W8DKBoKorUM+Cqry3iJvUdUmeJQSBR6erZGHdXldtYlYDySoFVQlVVdJut1lbWyWOI8bjCf39febn5plOpuzs7DIej8nyHNuzVJxQWVEWHMmCQSCFRJcava4qWrM0QQoI4wnTqTp4G4bBcDhke3vnaJrWbrfJ8kyh5mdnuHbtKpPxiGPH1gl8n8GgT9nk6eq6TlGU7OztUtcqW892PeI4U3Jk1z2iSEohSZOEoiiYTqd0ux06nU4DJVNdbl1XsDC9oTTGSUqapOpaaKjQdV2h6SoaS9MUrXY8HrO5tUVdo+T0adGQGiUCaPsWK8tLHA4PGA6HzMx0afk+h4eHjEbKUz03p6AhmqFz6YEHkFJjc3Ozob0rCdR4NMZxFO07zws8z6Oum0OyUATzPM8RQrK0vMTNGzcZHg5U57soqKsSuwGkLSwsMDff4c1vfR3zCwFeYBHHEVmmfl4Q6IaB1DRVCNmakuvbLkJqjIYjdCGYHAwpipo8NxhFJWcvvYFHH3ucsoioy4wsmxL4Blk6RZc14khb3HgJmt8WWQ2l4KB/wFsff4I3P/YmyCqWl47x6IVL5Lpgdzribe96OzN+hxcvv8btzU3uu3CBKIwxLWWRKMsSKbV7X/bog6b4/eGHmur+mb/5M7+XQh0WhVT+8nt2kvrez/AXLH7VVxG4rlK6OLbNdDImzzM+8uEPc/LkCYymERqGIY5lMR2NmYYh586e4+TJUzzxtrcRxzFC1OiGpNNtsz/Y5ebN66wfO8b2Rp+3vvUJOp02L7/0MklzUJMNLyJOFDHUMlVTTAhJEAT4vq8UJNTMzs0xOzuDaVk8++yznD17VoFzwpBWp8XDDz/E4tICUPKmN72R6XTM177+NU6cOEGn3eOP//hP2dzcYm11Hce1ee65Z8izkuXlNba3d+n1upw8dYLvP/09dnd3WFlZoSzB9wIVR1TWysaRl9iuR1GWmJZBnEx4/vnv8aGf/gkgZW9vE13XeePr3o0pDLI4haJGs23lr9YE/dE+X/7qk5w8vg5lxivPPcOZuVnWIpPwyh2qsqLd7jLz8+9mt23SCnp89A//mLKQ+F6bebdDZjq4rkvcv8N9r3srx8/dz1PPv8LBjRfQKnAsk2mUE6cVgQadWZ+HHn2I1dVVBoMBh4cHhA28STRgnKJQe7bt2AihosDuNV7KqmomrKKxDlkkUYzrOniux0c/+hHm5mb45b/xN9ja3qWqKibTiKqCvCybLNdExeAJQRD4mLrFcHiI21idpJBUlWIrZHnGTLfDxt07fPtb3+T+Sxfpzbabs8q9c4d6HkVZNrI+dfXXddUUbDpSU8qGPM8VDd5Se2aWlUSRSrPIi5KyUNE9luNTFhVRnDQ51aaiektJlqn9wzINNAnhdMze5h0eeeRhHNvh2LF1Tp86yfefeorf+I3fQNN1zt93H3lRsLq6RlVVnDx9FikFnufz8iuv8j/+9m/zm7/5W7RbLcqqZNDfo9/fVxRu0+DO3V2++c1vcnhwQJokbG1tcfL4cUzT5ODwgHarzcbGBpevXGZvf58fec+7+NEffQ//3X/3f+fLX/4y73rXu7mzcZeiVITe2dkZojhmc3ODoNVSnlFRNs2mqgHSKemokraqCZ7VxBQmSawS0jUN328hpNbArTiKdCpLpeBwXZVYoJvq3KTWxEblUil1Bwi+/9T3MXSDn/hxNYGahCG6YSI1AXWF2URIVWWObKI2FaDJgGaSmyXqTIRoIE3NuSNrlGvq7yvyPGdvb4/9HZXfXAOu4yKEoDfTpShzijLDdUw6nRattq9UCXhsbW/yyqsvMRwd8O53v4fVtTX+wX//D+n3+7z7Xe+iqnKKIqfXayOSmryBueqGRl4UICCMI2zPZXZhnksPPsS1mzcJo4i7d+4wPzOHlBLLVIVT4PvohhpWHRwccObMWVaPrSOEaL6eREpBOA2xbBuqmmtXr+I6DkJI7m5s8NnPfpZf+7VfQ9M0tTcXOTduXGd7Z4uyVJY6TVPDk15vlk6ny3SqcrSlpl6/qiqxGv6PkGBbhqI162pfVgpGC9nkpRd5rprlRan2ciGaoUyO63oYhkFZFGze3aLIS/7V7/4rdnZ3+eY3VdMoTVNaQcA0DBkOD1V8kW3T6XTIkhCpSSbTCXoTTenYFnmuUljKQqnYRANllELnoYce5sK5SyR5wZ/86cc5OByrtBMazkMDbMzSFMtV1qLXP/YYZ8+cJs9SkjhSCsnmzH/j5g2uXbvK2XPnuHXrJq+9+irjyQRqBQ1OYjXYsEyTP/zDP8Q0Td7w+jcQRRFB4PHaa6+ys7PD+toaS0tLKgZJ04jjhDRVWed5oUC+Uko01Hu9ubWNpht897tPMTc/j+f7CAGDwwGWZbK0tMjh4SFSqjXPc1xqakxD3bv7/X10TdLtdhSXSZN8/etf56c/9FPK19/waxYXFzEMg729PU6sHPurUfx++VvPQOPZcF2V+zk46DOdTEgTFeNTVSVlpaY7lmU3Hl8FpkrSVC0+dYXv+8zOziiJQ17Rabfpdru4jtNMDhXgyA98lQfoOPi+r/xepkZRpBRZgq6BbSvYRsv38GwLKLlx/RqT0SGdtpL7llWJFBrd3iwSnThWUTHhNCYMY8qiwjId8rxU0CJREkUTJpMhSRI2uHuH4XBIFIUIFMTL0A1Mw1IAm+mUOElwmsxJ6pq8yI8OlMNDJUeamempzN4swzRtNN3g4PCQOIpJkoQoiphOp8RxTBhGjEYj0kQihUlda8RxRpoWDchILei6rmFaOkHLpdtTMIgsLZTsuMhVxiEVrXagPHoNVTuKEqoSAr9FkkRMpyH7+/tEUcLszKwqyIuSPFebQJYr/L7nuczOdCmKTKHy41g1HgxDZbYZBpquAsVVZ09Bk+5FwziOheNaqtMnahzXxrJ0dQBupsV5UqFJ1Y3P0hjPtZmd7TUya0U6rRq/iGGaFEWu8ne1GstSr8d4NFRdRakpKXNR4dg+BwcjdGnQmlXT17KqMC0FrjFMiW6goAi6Akxsb2028rGQrEpodbqYlqMo1kWF1C2mYaw2cEPRErszPeI05WB/n7mZWSzb5uaNG+zv9+l1ezi2h2XaFFWNYTjKh5OVCt5V5fiBx9zcDH6g5GxFWTCZTlS2HTV5kaEbuvI/ZjGiIXEXRUGapkwmIdNpRJaVVFVN3vz8QkiqSkVpaA11u78/oKogCmPStFDkykpDkwa6bnF8fRbPdSjzHCkg8H2iKOJgMAAEs3NzWLaDkBorK6ssr61y7cYNirKkbFQGcRzjuA66rjr883NzSCGwTJOdnW1c1yPLMjTdYP3YOv39fW7dvIFlGqRJfKTwGB0e8MlPfJyXL3+fCw8e49KDp5lEe4TJiJoa12tT1wZSM9F0XdGYZUl8uI+um4RZQVELdM3AtR1EKbh9e5skD7B7J5g//Sb2phI/WMUL1ukfDimrDN3QqMsE2WT+qnZNk2NYC7rlErcubyCCFr/2c7+KTArquwP+/e/9K9701z7I7KkV1lbX8B0XXWj8ycc/wbGzZ5mGkZIzC42qppEvqa+uCt8aWatZbq0plc1R+S3V56g/3KtefzABFrVqNha5uibyxtv1f1bxi6YsC2maKqZBXeG7Lh//z/+ZslDd4aqqmviGFv3+PuPRkDe/+c0AfPCDP3ZEUzUtE92Aoky4fecac/Mdbt68ysm1+yjKkuHwkMWlJTqdDrdu3eLll17GspU/3DAMpKZyxgUGtqUi5jRNoBtQlilpFmM7BseOHWd/f0C/f0B/75DXPfQoutDp7w5w7Q6e26UsNQzDQTdtXrn8Cm9+xxtZPbFAWo2Zxvtsbl1jprdAt7PEwcGE1dVV0mzInc2XCDoa48kBnfYMZWGR5yU6GQgdvxUQ5yluS3IY3mFz7wWeeOcDVHXE4UHI+VNv4NFL70KvPbJIeUt1R3nJCrNklI753rNfZaal06Wg//ILPNKbZa6WeL5LcOEsXzltM/mVdzF54Bxm4vKx3/8YN166w7w9x5mFkxi1RlpMGcdDWsce5OQDb+HmzVtceeprZAPlR0VTsV2twGJpoUe7F4CEfr9/JLHLspw8z/FcXx22arBsh73dfYqixDCUr1UVQpJWq43vesRRQjiJmJ9d4Hvf+i4f/U9/hGW5/OKv/gpIg0mYkKQllu2D0I6aq62Wh23ptAMbyxQcHB6gGxqtlo9hKO8gVUVVFrT8AF2TnDp5isALePbZF5hf7DHT61GUBa7jkKVpcwmr/bBGUcXr5l6TukkSq4JMSh3bcqlruHHjNnleYWg2RV5jGapZWeQVlqPggY7jNEq3Ctu0kQ3MytB1ijLHdV2oS3oti2Pr6ziOTZGr7OOnn36GK1ev4rk+pmVjmip7tdvr0W536fV6vPjii/ybf/Nv+M3f/A1OnjjOZDIiDqdMxofMz86Qp5HymrZWWF0/TlHAZBIpKOU44uWXL3Plyk1eevkyw0lIhc7BwZj+YJ88i1ldXsM0bT736c9z7ux52kGb6WSKbdkYmsbw4IDpeELbC6g1BVTUpI5tu9S1JEtzxuMJoKxrRVEodoeuY0gLy/LRNTUlTtOMuGkk2LbVKJtiTEPDcUxsp1GWVArCSJMZrRsWRVnx7Isv8Z73vY+8qhlOJ+zs9aEBN5WVyqZWjRfViKlrpYiRQqeu1R6X5SHTcMLwcNAkdahro66U17nIS/JCqelASbltR2N+oUsQOHiBxcrKAstLc2RZyPHjK3S7LcbDA1otn/FBxs7uDkLWJGnM4PCQ1bV1fvKnfprVtWNohkFeFbR7PabxFK/dw24HZFREeUqtSUpqpGnQnZ3h+o2bbG5vHeX/bt3dxLEs2q02n//8k9y4fhPfayGFzuFwzImTp3nwoYepEEzCKbUQGKaK/DQsRdG+desWw8ND5hcWeOb7T/M7v/M7/OJf/+ucOHGikcvX3Lx5lRvXr5BliYLclarw0zSLLIU4LoiiinZrDtdvIYXGZDpBCPB8D993mYZjhFREZ89zME2DNFPxdXESMTgcqIjTqiQvMrI8I4ympHlKkib4gUen26FIc770+S/w4z/+Y9z/wP0cP3mMr33ja2xsbrCyvkKn22YajpES5uZmGPT3yDIVmXrvUVZKDWeaJoZuqCEdomlwFSzOrvK+9/4Yh9OYj/7xn3L56k2SrMQLWioX2bbwXIu52S6WpRG0YXFxlk7LxTQUoLfMc+qiIvADnn3mWZ595jlcx6PT7vLiKy81AwiX5eVlpejwPW5cv0Gapnzkwx/m1371V9T1Zpk8++zTfOMbX2N1ZYWTJ09CY1urKmVTnEYxmmaonOpKrce2rjGdKCvjqZNnCMOQrc1NTp06QVGmWJbkrW99I69/4yMIURBPC6qiIAyHBL7FynKP0XAHz9PotB1agYvvunzxyS+wurJOu9thcHgIQnL27HlAsrvXp0JwYmXtr0bx+7XvPoth6JimgeMo+UBeZAhR43kOrVYL27YYDHaJokiBm8oC01TgGSEEQqrjle0ogATAwuwik/GEGzduMBgMjqKNFMDKQ9c0sjxTXZyywHUsPNdhMh6SpTF3bt1EUHH5tVd5+vtP8fJLL2IaBg/cf4nl5SUlLxY6SZxzeDAiilOyrCIOU6pKNkWRIIkzxuMI0JBWSZbG5EWG73kEvkdVlCSNXCnLMnRddSnTRB0q4zhW3gVNwzJNWk3GY5IkZHlOlqaMJxN2d3dJmwmurpuMhiOGwxFpmjGdhk22lsr8K0vlTRHCAzTyXOXRWZbddELrpjOYMp4MSbOYIPCQ0kAKhXTXDQ0h6yb6QXmA700Bs7Q4OnCPJodMJlOyNGN1dY28KDg8OFReZUNFQggBMzOzrK6uMBz2GY1GTCYTiqJU9MBpSFVXWLaJ1NQUtqwKNE2ojrBU2ciqu16hNcS/qipxXIdut0NNRZrE5IlQ9OFGEu06Cra0399V8mihCuA4TXF9j7ou8H1VGI8nQ6qyUJ4kw6DICzrtrgJb7R9iGiqmwmqp7pZuaARtD6mh5NKWgWFIet0OcRgyHo1J4xTX8ZhZ6GLZqvBVvk+NSRhTFBVVLYiTGM/3mYYhr11+lZbrMdObYWdnh0G/j+/5+J5H2mRgJ3EKQjKehIyGY4JOi4WleRzHJoxCyoZuPQ2nymNb5AgJWZ5hmAbdbgfPsZQEvInIGo1G6A3IwnE8pFCbvGXZ2I6D55ssLi6pKXWaEYYhdSXI8xIlKFKSMF23MA2LlaU2WZpg6BqaVO9fOJ2QFwWzc7M4rotuKs/66TNnuX13gyiOMQxd+dUbAB3NAVPXdFpBgOc6bNy5g+er+LKiLOl2e5RFyauvvgoon3dZFOiaRAoo85zd3W1SMeFnfu4DxOkQ066pqfFbAVVlMJ2mSE2npqKoFGxNTw2k9IlyDctuURQ1aRTh2hZxmhL0ltCCHrRnsVorBO4yYagRtG3u3HoNTSuxrQpZp6ogvVf8qlkGWy8Muf7qDT7wK3+dY7ML2LWOtFs8/JbHSYspkVYR2B62YfHZz3yG29vbeN0eSZpimjZFWVEBuq78R/dqWVVoN6/eD3t++cG06l6xrH7P0e/rShWWqjmlJHx/5vEXLH7DJFIRdlIBT3zXZXNjgy8++SRnTp9C0yTjyRjLtqiqirsbt7h43zlc1+XixUtcuHjpSFmi6eB4JofDAeNJn83t20ynE974yDuJ44StzS1WVtcwDVPFdZw+w8HBIbdu3kJIiet4xEmKIZVvS4iKWpTU5ORFgmkq6FQUxqytHacVdEnTkmuvvcj87BxZXLK+cpokrtjaGnDm3EWWllfY2rvL7btX2BtuYPoFva7HZHjIKy9fZ3nxNHOzKziuxcbWa3RmJL1ZFcfy6iu3mO0dw7YdRBUjNIM4iTAcwa3NF3jx1W/yhjefwvN1wviQmeAMl06/HUNzKWrwHY8kL0iLHGFL+tmAz37lUzgurAUOd559huW6ZjaraesGt4n5w3QD92feiXnyON1t+P3/6fe5+vx1eidOc6G7zs6tuwwXPIxkilZkrL7jV7h5+y4vfPc7dOK7hIWgqCWj6RRLy1nqGrSWF9ENnSxJEEKiazp37mwwGg6Vd8wwEUJiOy6GbkCtFBxFnqCu6FpZTtptpNSpyxrP8Ti2dpzh4ZjB/gE/+zM/h+ZZTMKIohRMwog4Tjk8GAIgNUkQOLR8hygak6cxlYDVtRWSJGYyHjMejVhaWlIQvijCtR3qqmZ5aYW52Tn+8D/+OwaDAy5cuEBd0yjTKpVLipoA3lNelGVJnpdEsQLaWKZFGMbs7u6zvzfANl0sSyVflCXcvLHBeDSmPWvQ6bSZn5/HMGySRMGAHMshaVIgLNMkz1KWluZ54k2P0Wm38T0X0zR4/vnnePWVV/nVX/1VFhYXsSzlN263OwRBS0XpOQ4f+/jH+I3f/A2Wl5eYTEYkccTW5h1agcfa6hKubSrFjLuI4/oMh2MuXrwEaNy8cZsoSojjjGmUYNtuI8d36O/tkGcR1ILZmTmSOOWTH/1jsqJCkxqObWGZJguzc4xHI6QQFFJBjlzXQ0qdJM7Y2dnltdcuk2WZYpCY984iOpbhA0LtSU1jQQh5dOapUc32ihLL0nFdXUl5UUob1RyUeH6A6TgsLq9QIYjznGkUN/mkCpgUtHwQ1Q/BJnWkVGkURVYhkLhOQFVHFIVqPhimgWlZmKaJbdl4bkBdg0DDdXw8z8dySnSjotNxqUVGlkakaUiv12JpcQ7HsYijsPlIWJw/TlWVnLvvLI7nMjg4YGd3j6ICx/UJ2h2Go+ERoOn27g65hKVjqwTdLtM0Iityzp07R1VV7O3tsrS4zIljx7ENk163i5Qad+9u8oUvfJFja8cYDkd0ul3W1o7xwAMPKntXpuyEmqYrFZRp4DgOe7u7GLqKhrx+/Tr/wz/8h3zopz7Em9/0JqI4xrYsNjZucevWdYoyU4TmulQ2wKqmKiWD/oSylOSZRhzlGJaB7TpNs4wGHGYihFJQDg76xFFEWeZEYcjhaKSAlIaK8SxKNWwRQsVRKrBhSpKmhFHI5z79Wf7rv/m3OHfuHFmRcjg65N3vfTdnz5/jyS98Hi9QE3nLNNjb3aXb7RCHikOj7v0Cy1LgxHsqAtW0UznPx9aP8+Mf/BC66fL7/+F/5cq1GwjdYjSNGE+mOK5DGE5otzxmZjqIuuT0mQVOnz5OFkds3t2gyDJGB4c8/+xzTCdTfu93/2dOnTxNf7/PeDyhO9fl+PET9Ho9Aj9QyhnL4tbtWywuLnL9+lUeeuhhfM9jb2+PF158Ade1OXHyeHOGVOvLcDgizXLKosIwLIRQ1gLd0KlSlTG+vb3Dk5//An4Q8Oijj+I4FofDAe/90Xdx34WzVHWKptVUhc1kPMKxNbpdj3Dax3U1DAMsU2JbJh/98Ee5ce0WP/szP4ffbTGeTBFSx/U8Xrt8pbFuSc6s/+WZ/P6Foo5EI6NTnf6Mg8PDo42iauJRslTJFObn5/A8j7JUkhVlOjfQGojVvUNbEAQYpkkNLC0vsb6+juM4hFFIGE7Z2t5ie2cH13WPpMq2ZbG/v48QkuFwyN/+O38H3/N5+fnnkZrGE088wVvfqqARh4eHxEnK/n6fwcEBSZKQJAkCFD03ChkORxSFkgSORiPqukbXdSzbxnVdfN8nTVK2t7ebziMkSUJVVUfy7larRVVXR7LdoijY399vig/nKCvXNJSX5Z58NY5j+oM+aZKAQMl5uwoOo2k6nuepuCPDgLqmKNR09R5N2rKshiRZ0m61mU6nbG9vM2m8CNDIzOua6XTKzs4OYUN7rcqy6cwraUyWpiRxjJRSUaCrik63g2M7zSKkZIaWabK/v68ympOUqqoxTRPP9ZSMoj8gSRJ1xQgltXZsm3arRafbxXVdojii3+8z6PcZDAbc2djg8PBQSWRrFZdV17VamMryCEigpuApuqGzvb3N3Y27pKl6P9X3VCqDKIpIUtUp3NraaiKcVNHveh7nzp3DNE30Bi6kvNHq4KbGamoypkkFiCqriiRJG5+siWwk3ULIo2vGtNT0WUpNBaY3kvfl5WXKsmRnR2HpO52OWpQtVRDs9/sMBgcMBn2GoxF1rTyvRaEWZ9NUnVnf8/A8r+le18zPz6uczSbTUdN10jQlbcjRUmr4vk+321Xgj7Z6/bvdLlJKptMpg8EB4/EYw1ATGl3XjiTpspm6CyEYDpUvRTYETnmvOeWpBpaSCUrV8LFMptMpeiPF0XWdNM3QNI0gCAinISdOnCAKIwaDwdE6YhrqdbVtmytXr5A1tO3JZIqmKcuEEILjJ07wUz/1U7zjHU/wZx6NZE02DbZ7722WZqRZSq/XI88bFUkQEIYhURw1U+j5o2aAomt7FCW02i3qGpZXVhhPxkf3///W49q1a9x33320fRU0X6UpL3/2M0xu3sRqtRAIyrrixtVrfPxjH2N5eYU0TVleWlKNjCbmpGwO4//Fjx+uXJsC+J6EryiUTUKTav3+P+th2w7hPahIw4N48sknaQUBc3NzRFGE53nYtqJ325bN/MI8aZrx8MMPA5AXyl9n2zYAL7/88tF9lqYKcHLr1i1OnDiBruv0+310XW20i0uLDAYDnn/uefb7fXrdLr7vk6WZ8plqSjHR6XRwHAfP8/F9n36/z3A4ZGV5mfX1Yzz99NP0B4OG6q3ku/f2qbqqeN/738ejjzxCnhcMR0MeeeQRLMviO9/5TpM2INnb3aPb7aJrilFh2RbUMB6PsW1bZaxXJWVecuPmTd70+OP4vs80nLKzvcOF8xcoSxRVXAriJMN13WYdr/nG17/eFEJtXnzxRbI0Y2ZmRgkPqpqDwYAHH3yQdrvF3t4ed27f4erVqywvr+D5HttbWwreVZYIAcvLSziOw507dxpVloYUSg1imia9Xhc/CKCJw1LrHQxHIxzHoTczoyRxUuK5LmWpVCvtdhvbUeqnPMuP5NB1XZEkio0Bgq2tTR555BF++kMfYmZ2liRJGI9GTKcTBoMDlbtt6OS5mtRqmsT13CN2yPz8PJrUmIwntDttNE1jPBoxGo5Ug03XmZ+fx7ZtlldW+IWf/wV2d3cBBdsZjVXjNssLykL5QJVg6wd554ojUakzSl1TFiqL3HYUddhpYEFhqKaiZaEsC4ZhsLq6yvr6Op7nUdU1fhPx6HkuCHj44YfpdtVecO8++cpXvsKv//qvYzs2cRQd7X9FWeJ5Hq7jEIURv/zLv0wrCMibNIe9vT2SJGVubo7dnV3KssSybO7evcvuzi4rKyt0ul1ee+01TNPgwoULdLtdup0O0zDEsizCqSJ3t1styrLk7t27XLhwgcff8Q62trfI8oztrW0G/QHD4RDbdpqCV10zuqaTJAkHBwfcvXuXbrfLeDxhe3ubMFTwTU3T8P2gKXp/MHGXDWE5CPxmf1WKoJofUO3V91AsjKqq2Ny8S5ZlCJR1antrm2k4VfaOMCIMQ6zm3KkbuuKVNOcRXVcpB3UNuq5TN95vz1PnKur66AyjzrfKzjaZTugP+niex/LyMr7vs7S0xOLSEvPz8yRJcnSvh2FIURRAzfBwSNAKME2VTjI/N4fQJM+/8ALPPfccg36f8+fvYzKZ8p3vfJvl5WWCVovhcIhpmly8eJFTp04BsLGxQb/fZ35+jizLkEJw/fp1rl2/xsbGRpOzqjykWZpx6dIlDMMgyzKyXKkO7qndVCNANQQsy2J/fw/qmg984AO8853vACGYm52lP+izv7+v1FvNWbYoS3Td4MTJk0ymU/r9vlLeCEFe5EynU6aTCVtbWxwcHlCUqliuG6Iydc10OmE0GpM0qiQaXsm919w0TTRdWbpMU6WLJElCv68ilwzDZDweE0UxS0tL9Ho9TNPgx378x/jG17/BH/zBH2DbFrZj89qrrzE4OKBqzpFJmpHEaphVlqroNZuMY9M0eeTRR5nrzXHr5k1u3rpJlmZHZ70gCHAdh7W1NZaXl9nd2SUvcmZmZhkMBsRxTFlW2LaNpknOnz/Pd7/3Xebn5xmPRuzv9ymKgqUltQYLlC0py9RZ5fat23zkIx/hfe97Px/9yEfY2trizsYdhsMhq6urxHHMfn+foih45pln2NnZVe+npu6ne/tX1agl6rrm0de9jg988IM8+OCDtFoBURyzvLxEq9ViZ2ebJE64ffs2O9vbR3t2URTkhdo/11bX0DSN4eGQ559/nr/zd/42ZVkecV+qquLOnTt4DRuoyBWM9i/L4y80+X3yO9+gFhVxmhAlMQiJablIzSTNa7JMkJeSoNOh15tDaBpCQl4kaAYIWZI1VOIsLTkYTKhKnWEyIC1jerNdvMBB0yHPUwSozbOs0U0HTXeQmk1glbQDF0HFs099h5MnTzCeTJhfXmZhYRnddBiNU8K4JoprhuMJYRiiSZO5+WXqSiNOCpK0oGygFkLTMWwT27UZT8eYlYUodXRpoaExOBgSBC2ElKysrGKZViOVtqkrCKcZSZwhMMjSgsFgSJ6VCKHjur4KvtYMdM0gCNqYlo2hm4rIrCkg1UyvSxD4gJrEVpWEWoPaoChiyjJG0woMo6Tbc+h2bTS9oBVYtIKGlG37FHnJdJIwHE4o8hLL8pmOU4pcYuge7dYMovF7QEGWT8iLCFG7tFpdfE9l6WZZiq5LXN8GClzPxjDVFFkK0HSTLC8pKzV1UxNJia4p4tzw4BBDs/DcFqZuU9U5aRwz2B8zGmSkSU0W10RRzOL8AjPdLnu7e41EQ5BXBlleYNgOnd4Mo/GEsoL5hSWGhyOyNEcTAlGUjAeHSAS25VBkBUmDc8+zHMuxQKvRLYHuQGfWxW5JchFyeNBnsL9LHIbkSYZjuMhao0xreq1Z7t7ZZTpNSZMCIQ1s10cCZZFhGgLH1jBNSTSdqomH5eNYPrvbuwz2B3RaLUZ7NVt3D3Fsn3anq6JPtJq0yOkf9JmEKaNRTBQWSOlh6hbT8ZQiVQflLElxbBuBoN/vNxLCDrZlo2lKui6lxe7eAbs7A8IwYzJRPnvf81UIeV2iazWmWVMVMVlcURSCvJAgbPLSICsktTBJ0gyNEtsA36xZXQzwXYtW4COFohEnWUac55iuA7qOHXjMLy9y8sxpdvo7ysOVZBi6wWQ4JvA8dDTiacTy4jJZkhEEARsbm3Q6PaRmEsUZszNzUJTcvnYVU9SIIqVMQ9q+i6hLvv/973Hj5g0QklMPLGLYpiKpCr3xy6QIWUAdEU77+K6OrEuyOCQtDtBaLaTbpWSMVeyw2pGkocNhegxr/c3gLtDWAjpljqeP0PQRw6yF4Z8glce5e/UKpxctijykJkGYHmkq2N2csHD8QRZOnuTd9z1CqzAQZc0f/dGHOXbhPK2ZLkVWMk0L/od/9E84de4S7bk5ZOOHV3yBGscyqYsCXcgGCyMRtWj6lrKZpClmnACo1f+jbrzIZU1dVohaNW7KBpJWlmVDLaU59Cgv95//uCen/jOPe3nGzUf1Q7+3NR2Kkqoooa751Cc+wQvPP8fsTI/x8JDJaIioSuo0ZX9zi5WFNXyry4+8+70cWztGUWS4ro7QSvIi5tr1y0hdsrO3TxTlnDh5ls3BiwzDHexA5/bd2zz7/PN4fptpmJDEOUuLK5w7c57h4ZCXXnwBw4KZ2Q55obgFpukqu0hSECc5SZqhGwLDkmRlSLe9RG9mAdOyuHHzGrdvX+f82ROYWk08mTA9mFBMazyti556FLHgpVdepd3zuPC6VZ659kWeu/FVZte7aJZHnGgkE51TS+fxdBMTQWYqC5Blm7x4+1ucetM87pxLcgCLkzP8yBt/gUB0iK0+iIQaC3+aIKqMWs/41o2n2Kt26S77HNy+wsO3pjz2zT2mX3gKZ3mep+0We2sttBWX2hAkk5B/+5FvEliXWOyeYr52MVyNyhRkUYZ98QmOP/IEo+2XCfdepuclSCvDczKW5l26LRXpVdQmntVG003GYcxoHFIVNZSgSR3fdhEVyApMTccyDARQ5BmQUFc5hibwHZsyTxGVUoz83r/8F3zv+0+xdGIdw3eIqpyyNIjTkjTNMUyLslaS1W6vjevadDptpVCphYJOJZLJaIplKCmu49jYtk5RxFiWRrfr0+l4uJ6J1GqE1Dhz5hzPPP0sTz31NIGvGlvqVxUFp+smk0nI6dNnCYIeeQ6O7RNNE8JJgm36GLqJQMUXaaZBq9em1Cpml2bo9lwMSyfPE6Qomel6LMy3EcTE4RBBTpZG9LpddrZ3ufLiDQaDCbbj869+91/z+Fvfwv2PPkQhKoSpE5c5XrtNZ2YGNI2NrescjvvYnRkO05KslvR3trDKkBlPYomEoONTGwajStKya/JsiKTi1RdfI54mKks+cOgttLEDm2EcMY5rStkCqauM0qSiFgZCU8XH8soql1+7wnA4pSwEg/4EURj0d0ccHE4oUkG3NUu71SGcThv+yATT0lhcmCNoBSAEoFGXNaZpqKKTQkXOuQZVnSFlpbKXpbIh2Y5J3lh6NE1TaQ+WjahqxodTfMsnGmVs3+lj1A5a4VDGFa5lMjfbxTRKTFNg2xZ5VlMUkqJQahjLk1heTiljtEopnOoahFD/rmkK0jQYHBCGEQidutLx3ABLd5BodDptfM/CdSWerxG0TBA5RaGktbpmY5ouUj8gSQZooiZPclpemzIRpGFOPE0YHQzxPZf5uTnubmzyb/75v2Drzh0unDuPFIKqBs0w0S2b5156ifmlJWzfI4ymDMdDDCR3rt7g0x//BG947PUsLCwSxzEPPfoIc4sLVEIQZxkVklpopFmB0aQWiBp0qRJAhodDut0uFy9cQGoSz/fY3dvlxs3rDA+uI6Rq7uRpgWm0EPhcvbrFNIThOGM8STAsBzSNZHzAU9/9LnUFN65voEmbKCzx/A51LYEK6hRNyzGMAnKHKq+oihJR1ehCoguBLiXxNCSNEmQtmQwn/PFH/pj3vvdd+G2TzmwL3/dwHJeD/UOiSUzb67K+fIKZzjxPfu7LxGHG3Nwyk6hga7vPZBJjmDa6YVJWKn9XNEO6qok2ffThR4nrik98/rN4rTYnTp+hKASe7dH2AyxdxzZrqiJidtZjYT6gLlNlURIqutBrtTl930W+/8KLPP/yq7znR98PmkGN5HWvfyO92Q6iUTEURYHvedy+fYevf+0r/L2/93fxPA9Nk/z2b/9/eO65Zzl2bJ2F+QWm4wjLcNjc2IXKYKa7iMDENj3qUjUrfdchz1IKWZJWJXFeYDguumWDpnHrzgZlXTO/MI/reWxu3WXj7l0oK6oqParDDENvEjjA9nx00+XBhx+jQJAWBTv7h3h+h97MHGEUoelqci4EnD9x8i/N5PcvVPx+9XvfhwZkJISg2+1h25bq4nDPf1YjNUVvKxqQURiFUCsD+3g8VcVNWVOVtXqRJBSZym6ra7AME9MwcR1Xvfm6xkEztU3zlMBWspQnn/wC3ZlZlTFclgqohZJfqY6d6tYVVQ5CdUNUXu+9bp+a8OoNgGNmpkuaqk5QHMa02y1ARch4vsd4PMI0TbJMZTeOhofs7O4yHA4byINOVSn4g6arbrjqOKoJhm3bUNe4rku742I7BpalgyjJspiiUIcy01TeU0U8LImiMVmmwACaptHtdul1u5iWrfwKlk3gt/A8n6rJjC3yAsPU0TRBmsakWYyQoGkCxzXxfFvldlUZiBJEjWXbzMy0sWwdKSv1/GwNTVYELRfXsyiKlDAckRcpUqquKjSSZl11V7UmBusesTucqgnf4cGU3e0DJuMEXVfREFKDM2eOs7I6Ty0yhCiwHY2qzqlqHcOQCFExOhyQJFNagY9hauxsb7G4uMjC/DwSeSTxmUyn+H7A3Nw8caxkeoZhcjgcYVk2raCjrjHLod3qoGsWC4tLLC0skyQqGL6sKopCERDjKARqbNuk3W4pAnQ3IAgcNE0QxxG7e7uMxxOWl1fodJSMNYwmeK5NLUoOB0PySkXwDMdD0ixF6jpZXpAmBePJlDTNsWyLdqdFEDgkSUhdV2R5SlnmTXMhw/Pdo2ipPM9JU+W1TpOM4eEhURSp7E1dxzJNfM8njpS/vK7V/abAWArEkucFadMRLsuCPEuQVNRlDlVBpx0wO9OlLFVXUmqSOEmI0wTbdpC6ZGFhEdtxOHnqFEGrxbVr16irZio4VREbuq5TlAXdXhfXcwlD1ZXW5D2JU370va5ducp4OGIynmJZFkmc4Psutaj5oz/+CJevvsLb3/EW1k6rvEHREDwR4Hke92AZeVGqeC0kZVkjNI2qNtCERZUNscmRNXz/6W1mTr2J1tIp0rwmsB0CyyYrEjRDY5qpDdG0LF749qc5vqAAaa4TMJnUGHrAqy/d4NEH3sC83+LcqePoRQamzmPvfDt6lmK222hVzSc/8Sn+9b/9t4zGY+5/6AE81yWOIizdwNB0NTFvQHA14gcFJzW1qnbVgvxDFeu9IvjeZFxqKv4IIEnTBjqiQD+iYRGIe3Lp/yOPP/epP1wsZ3GMbZqUZcHO5hZ/9NEPs766SpEr6mjg+1DXXLt2Bdt2OHn8JO997/u5ePEiQlPZ5FWtfP4Hw0M2NjZYWFjAMExOnDzJ1772DSyjzfnz9/OZT3+WJA354I/9CHOLPlk+4srVV3jssceYRiGTccLJY2eZRgfcvHmLY+vr1FUFAlzXPVKp5FlOlqqJJLUgnEzxAw9EzdmzpymKjL29XVrtNpcvX+b8+fvoDwa89OLLbGxscvzYfZw9/xgCnc3Nu5w5c4JTJ05g6xZFJLhx5S73n3+MunAwdY80r9CNktwO+eL3P838eof71u8j3Jzi5D6PP/FmdEentqBIKzyzRZVkaC2LkJBX0i1uvvIsD+kOZn/A2otbXPjGBrtf/A6HV+8QXbnLrR+7wMzxk3jeChvXJvybf/on1AeSUwtL2IZgGg/wF2YJJaSGzeNPPMLw4C53bryELhKqPMSQJbap0bqX+ehYVHVJSUqaZ2xu3qUscgQVhqExO6uiR/JcZVualoqJUXtWSFnmBH6ruWQFWVowOzvHn37s42zv7XP67HnOnb8P3TCoKiiLijiO1PcQYJoaruOQxAr0Muj3mU4nGIZO4Hv4fquRLFeIJgbPsZX9Iwg8er2OWi9tCz9QklzLUoDDmzdv8sUvfpEojHj00UdJk5TJZKqUZY7L3l6fLCsxdRtNSuqyYnlpmf7ePqZhKJq/kPi+z97+Hr7ro0kVyadLE0Oz0ISupIdSo+W3kFKwt7eDZemsriyxvXWXeDJicLDPv/zdf87FS/fxq7/2qyDUOu36PnleEQSdRgXWotNpoWkGrXab8eiQukzxbB0oaXXalDU4tkeZZVhS0sqHvPHSOWb8gC994ctMphl3t/fY6vfZ2NpB03XOnj7NeDDApKTMIvb7+8rKlKukBd9zmU4nrCwvcfm1V3j6W9/g9LkzSAl3t+5Qayo+5ty5M7z//e9lMhnRH+zT7bZptQKClspWLXJl19E1rcktL6lqdf7TNXFE0Ldtq8lU1qGxR9XUyi+dV1iWzbWr17l06UGoJTvbe43cU03na60kmDFpd30MW1Kh9vQ8r9ClhWk6ioLfTD5NzUFUCqhlmSZlWXFwcKg4AkJDCP0oy9UyFLXets0mqULhGgxTeYqzLAMh0OQ9ebWSbOtmRbc7Q5KqBhxCY79/iGV5ICTTMOL23U22tnZxPJ/VteNcuXKDP/3YJ5hfWOLuxhae5xOGId1eh26nA3WFY1ukcUQaJ/ze7/0e73zXO1laUjaF3kyPtz7xBLVQvI17fJQalJWsrinyTKVpGEpBkaVJc78FBL7HeDzk2tUrbG9vockS23bJ8gopDWw3wLED9vYH7O72mZtbRErJ3c0t4jgmjUNm5xeIopTd/X0Wl5aYTKcMBn2V527pOI6J3kRv1pWa0Ctb3g+USpqmFCn37t1vfOObHDt2jIceeohWq41pOSRJTpoWKlEETdUZYUy32+P++x/g808+yZe++GWOnThJu9WipmbQ7zfrjVJVaI0f3NAN0jRjY2ODjZ1NLly4wNmz5wl8nwceeJCrV6+QJCGIgrKIeODBizz+xtexsXGLg8EATUrCKME0LKpacHBwyH/4/T/gl37pb3Dp4kVuXL/OxYsXOH3qJMgmVgpViyRJzN/8m/8Xfuu3/j7hdEpVlfT3+2RZztmz5/jqV76Coes8/NAjSrpeVJiGhe8H0DS8DUNHoMjjaZqQpQlpouqPPM2grjkY9InCKVLW3Llzkzu3b1HkSvkJ0Gr5FGWGYcgfQAE1jThKuX7tFpbpEEUZW1u7angoFM3/xo0bUNdYllJv3Hfi9F+N4vfL3/keju2g60q6azeZsEmiprTaURZpqojAZYnr2EpaGIZUdY0UGgiJ47h02j103UAz1MKYZVlzMyrS2T2ise2oF1fJYTQ8S+NTn/4U1BVvfesTTYaewHU9hNBwHJeqFhS5esPSxpwPMB5PkEJ1vOI4RtM1ZmZ6eJ7LeDyiqiryvEDUKElZQyNWXUeVaZYkyZEUSUnIBJal6JncI1w2mZqa1HBcJY0uSyX/8gOfvMwAJedRYJB7TQRxFNkjpU6W5YRhhBQKIiU10cQVqYtN0zSVf6wrf3Acx0ipYhNcx8U0TZJU5XWBknSZtkmn3aIsC6JoiqY1fhtDeSSolYzZ9ZQcI4pCfM/DME3KsiTPc0zLxHVU+Luu6SqGoGkoaFJDakr6pWtKtjYajagqSJIUqRkYmorDEKJicWkO3ZCUZYbve+i6hhAapqk685PJmDzPWVpcwDQMBv19NE0yMzOjogWyFNM0sWyLvFC+xqiJTLgnNQrDEMM08TyPyWR8JJGeTEKV56xJxuOJklU1pL9wGpJnBUWe47geQRComCpLR9clSRIxHB6QZhmLi6vouklVQppmys/quYThBF062LZNHIe4rq0O/KUqdqVUQDEhNDzPJwhaKoy91ybLMuI4wvNdqrrG81Q0jK7rpFlGkqgmhxCC8XhK3my8buOdFo1kcxpOMU11zw4PD5X0zg0aWJcqgJNU5T0D6EIi6goBzM30mOl1ORwOyPOCGoiTGCkEfhDguA7tThvbtjhz9ixXr15VhRYaRaEiZ1xP3RdCQLfbZTqZsri0xN27d/E8lyJX0InZ+TmKvODGtWuYulrAqSra7RZCwPe+9x0uv/Iqb3/n23n3e95FzvQoD7CqC8oyB6GiTkxTAZAM00S753MVFUgL0wmoyhBLFsTTCXt7FSfvfzuaP0OUJLQcn5btkpUp6Bphbh1Fft144csko+ucOn2CsioQ0uHgYEwcFly67xECx+XU+hpSNyCJ2b5ymf/vv/gXvO0db0NoOlld88zzL/HyK68yGB5y6swZWq1ArUvNfWvoCtD3/1d1gip+m79WLt+GOP3DxW8ji6/KirhZq+pmrbn3+IsUvz/80AApBIZp8MUvfkFtfKYie8om+5O6YjDoc+78ORbmlnjb295Bu1l/yqpE6UYqtra3OHvuDN/89jc5f/48c3MzmKbB5uYWL7/8EufvU3/37LPPEvgBtu2wvztgffUEpmExGk5ZW11jbX2R1157leFwSK/XQzNUXuJkMgVUxImQSvlimCae4zM8PKTT6ZAkMUEQIKTguWefIcszzp49S+B7hGHIu979LmzH45nnn+ex1z9M0HF47oWnmZ2boSprrrx2g0cffj2W7mHpHqPhhFbQAr3kq9/5EtKEhx65xGCvz3Aw5N1veQ++GxDHKi9W6hpVVWPpKmt0b7DNhz//Mc6sL2NMply/fpVgGHHtw5/FzxTp/tK7niD84OuodIOt/QEf/uif0t8fM9depuO0qbIcxzVB17i7vcW5Bx5C9x2uXr3C1t3bBJ5FkSUkUYioK5I4YTyeMB5NmU5jpmFMkmTYlnN0L/meh+u4UFdEDR1VCKHu+SwjiiN838FobD55VtDrzXD71m2+8NnPMbuwwPn77sMPAuIkUZM1xJGMUx2CddXAba7nJImVVcc08HyfoqhU0xvQmygl3/ewLZPA93BcB6iV9B/l8dU0ne3tLS5dvMiJ4yd46qnvYVoWK6sr7O7u0Om0iZOYVhA05H+dnZ0dXvfo63jD69/AeDRWMj+pclfjJEHTDQzLwnUcEDllqaBMdQVVWSOEpK7g9p07jIZDlpaW6Ha7ZFnGfHeGbrdNb6aL7ViUZUZvRg0VokhdiyBwHI/vfvd7zM3NqKZinDCZhiRxwrH1FbotHynURHU0GlMUBVlZYlUZ7U4Hx+2yuzfiyvUNejNzjMIJaZowDSecO3sOXerEYcJ4MsL1bFV4ouJgoKbTblOWJevr69iux907dzh1+jS+5zNNpti28tmvrq7yusdeR5alDA766n001DVdo6TFpmaQFwVZqgYkCtapovyqJqlA1+RRkoVjq3NH2dCkv/rVrzEajllYXCaKEqbTmCK/l2QAnu/S7rmq+UxBWShbWFkClXovqqqkqnKqSjV9XculbOwOUhOMRkMEAtO00HVDNYubGJkkTtAagJMUCoollMOMNEmP1FGaVM0PdaarmE6mxEmOQCNLC/qDQ9JEyeulpjGZjDg4HNDv9wmnE9bX1ti4e5c//dP/zPz8PEtLi4RhiOvY7O7ukiQJjmMzGo3QhEZd1Tz66COAZDga8e73vId2c53lRa5sQEJSFDl13Sg1LBPDMPnKV75Cu91mdXVV8VccB8u02NzcYHd3t3l/lfUhSTKkpmPoNkLoZEXJzs4eRVkhpIZlqedUpBGe6/LSy69w/MQJfN8HasoyZzIe0psJ8H1LRUvWJQJ1HtI1XTVwRePxRuVkR2HE5uYWc/MLPPjAg1imSdDyqapKXQdhRJbmmJZNkijrl5CCwWDAW976Fra3tnntymUuXLwAdc1oPMT3XZaXlyiLnCxPicLwyHInNUmcZUrFKnTSrKCqJLu7eyRJgq5rrK4uc+nSBXZ2trh8+TVEQ5F3XQ/bVfLfb33zO6wfO85b3vJW7t69ixSShx9+WDXPWspKcs++8Fu/+ZucOXOG9/3o+7BtizAMee2115hOp3iex6WLF/mjP/ooe3v7rK2tI6VGUVbUlTp3V02zt6qUyraqKizHJMsLAj9gOo24//772draIk0TqqpgOh1T1yXtTtBI/lUay3Q6wfUcNfm1rMaqWaJpKk5QZQlL4jRDCkmeZcSRIlvneQZ1xQPn7vurUfx+5/kXfxBX0GxOeZFjGDp+4KmYE00ynhwqr6ur/KF1DYZh0G61MQwLzwsaUnFGr9elKFQ2YJHlpHGKoevkqaIIHxwMyHNlgheiVjdJDUmScfHSA9Q1+EFA3RSN91ahLFUkSpr8NsNUHpOymYzGcUycqOmu69hUZU6aJYTTCYau0Wm3lHcrjtWFlKZ0ewoqgNLG0GoFdLpdPM+lLBQGP0li1F5bM56ovL8oCo82O9fzFJI8V0Hb9yBUQaCyzwxD5XJOJmOiOCTLEjQpsKwAKTWyJoKoKNQNr0mDLM0ZHo4oC0X+s211wVZVoTa4yYSqVvRNTVfeK13X0A0Nz3exbQvTVB1NXZcKGDUdkmcxSRpRi1IV3VWJkDVQoWsa03FKlmfohprE1zUURUnSUKqzPCdNU4pCNSEM3UMKW0nGMpV52Ol5CC3DMGvKKgFRUNUFYTTh8GDMZHqIECXLy/NYlkEch+iaYG52jsl4TBjGpGnG/Pyi2lCznOFwxOHBIe12Byk1gqCF1HSiOEYIyWQS0t8fsLOzx/AwZDyeMpkoOZ26RlWR7Ng2hqGj6aq4yvMYXRdIDSaTIXmR4Adqum8YpuquVjW2ZTVZxFMc18APfIoqpRIlVQ1FWaPpFmUJmmbR6XTp9NrYrgmyIk1DwsmYosxptVQzoCpzlY2nqzzBuqqQzXWt6xpUspncZrRagcrsi2OSVHnTy7IEoZoPeaFga3Gs4FlVVVJXJXVZQF3guybzcz1816bT9tH1e/eQAmqVpYKTWY5Nt9ejqiqOnzhJ0njrTcNEl8o3mGYprqsoqZZpIRCqSZHnjEZKSVGUBb2ZNrpU0LpwMqVIVbRIXdVYls5zzz/DZz73KbqzAX/7v/5VdKsgrWKEoJGoqYZLWdaqQ2+5pElOOI2RmoFAo9ZsKCUyr5DJHoY06Q8m1N55/LU3Mi1tLNum67hUSYSmC8q6JK4c4iRDN0ymezcYbFwljkq6nUW2t6a8+Px1fuSdH8TJanzLYm11mTieYPo2VuCxfvyEugaFxsL8PD/24x/ksTe/gZdeeJHPfPKT7G5tceLYMZxGGZLlKQihom1kTSlqKgmVBNnUvveKV3U+aLy9DRhESBWZlqQJaZYrL+Ofq2H/i4rf5v/+b33ookYCk9GQz3ziE8zNzVKXTd5voTKRd3d3WV1Zpt3u8IY3PM6x46caUIc61AghKMqCwcEhly9f5tixEywsLPLqK68hpcGb3/QBdnf3ubNxh/mFFo5XMo0OuH7jFUwTjp84wa3bG3huF9cNODjcwrYsLt1/iRvXr7N59y6+6x95c8uyVN5WqSsaNgWdToBuqHtLSkHg+yyvrOA4Lru7e1y+fI2TJ8/QDrrcvnPA6upFDENnb+cunm2x0JvjcGfMpTOPYYgAUbpI3UQaGkITvHr5O8w9EHDp4TOEyRjz0OLdj72PWXeBRE+ISPn+q8+wtzPl4PY2nQI+vvUUz9x6nlMrM9TliJfuPM8vDT06/+LzLO7FjOuC8a+9jTv/7XvpWzW3NkJ+97c/Rrjl0RPz+LWNaeasri9xo7/Fjf4+a/ddYOXsKZ5/6lNM+rcxtYw6Cxkd7JNGUxzbYhqGpGmKNCSGrZHkU7Jc0bxd10JQ4rk2pqmTZwqCZ5hK9TSZqqIqz1VUW1ncAzQ6vPjCS3zy45/EsF2eeNvbCVptojjBbfgWovH7eZ6COhm6VNNUy2A6nagpZOApaJRlMR4dYhjKdiIF2JaOJqHVcvFcB6lBUaSoS72iKCDPC9WwNQw0qXPhwgWef+4FXn3tMrMzc3S7M1ALNGlw6uRZNm5tMNOb4Z1vewcdv835s+dxHZfNjU11rtH1hoQraAU+ZV4RTmLyJEfXTXSpVFC3b91gOh3x0AMXWV1ZaMAxkjieELQ9Hn74AVodn427d5tzlIGQOrpuo2kmv/NP/im6NLjv4v0gJKPBPuP+JoYssSwNJ2hRCo2yBL2qkEWBHk4419HJBtuQJJw+dZbBwZS7m1sI3VBgwTzH0iQXzhyn46qidDSOoVbWpqLIWFpaYH6uR5bH5HnMxfvvw7INvvHNr5JmIesn1pmd7ZEkEbdv38DzHeJI5auapto/oT6a+pZFTpYlFEUGQmX4goIgZVlCFIdEUUSaJsgmg1Vrpr7PP/8izz77PO9693tJYgWvS5NcQX6kRNMl7RmX1owDOlSUIERDvxXkWUmeqdhAy7TRhAaVhhAGdS0QQjYfAtt2SdNcDVGkxmBwwGioIjfH4wGmqaHpAss2m7ifpAEnob5Gw1woy5xalkRJShTnVEgqBEKYZEXN4HBMllfouk0U5+QF5KVAMx0uXLwfoZkYhsXa6hpzc7NEYcT+/i6iLEmjkGgyIY4iLtx/P67rMI2mvO3tb2N+YZ6yKtXrqEkMUz/ylUpNYNQ1QeDz6isvMz83w1NPfZeyyFhfW0OImsODAXu7e1imTuD7VHWJQCdNFd1Z02zyvEbTTHZ3lVJCsT10FuYXSeKY7z/9LDOz89iOo9RXDfC00+0wO6v8uXmhMrWLTEWKlZU6b1a1YuOobHo1lf3KV77O61//RqI4wfdbVCXs9w8ZDqccHIzJiwohDDUFTjMFnBMau3t7rKyusbS0Qp7lPPPMM8zPzaHrOpJ7FkBBWVRMw4gkTtA1A9PROTjoUxQ5jmsxM9Pj6rXLjEcDdB2OH19iZ+cut29dJcsiXNvDshTryPNblJWyhzz22OvJ85yd7W2OHz+mIt48F9NWAy8pJUWuGme/+Iu/hK5r5FlO3ESLpmlKFEa4nsvjj7+JqqzJsoLJeEq71UaTCkorpKAuS6qyPIKECmp8x2V4OOThhx7kF37up3nrWx7n5PFjbN69w9LSPGurK1BXuK5DnIRoOswvzJKkMZZtc3gw5Mtf/iqB3yVJSnZ3BkwnMaBRlgLLtDk4PGR2dgbf8winEzQdHrrv/r8axe/3XnoF21aExHud2VYz/ZFNQew4FlmeEPgBQeAfocMFEtO02dneIc8UBODeVLUqlTxO1FDkOa5lE0dTFVUhBULUCKmgEpubd2gFM9x34RJJktI/OCDLCjzfJ8sUlClLlSxZNwxMU6fdaYGAqm5yezMFjep22szNzZCmMdPJCMvUKcuMTruFY1rUVKqDIVRN3Wq11PNu/CeW3UQ5CYFEZQwKIbHsRvpb19QNaVVK9fqkqaJWp5nKvbVtF01TnUXXC0hTJWHN0oIsLZFCR9cVmfCebNWybPK8ZDyaEkWJiuzoHzSvpYoVybKM0XBMFMaAxDAsNKkIvlmaq4ijArK8JM8qZCPRkkLD0E329wdEUUJZVizMLTU+7RzLcjF0i6KAqlIwCNO0KIuC8Wjc/NygGwZzswp6pqBgLoauSOE072cQuMzOdwgCC9PWabcDyqJif++Qg8EI3ZDomqDbbbG4MIeUSm40OzuLZVlITce2HHTdpNPpgVBT6qpSEhLfb5FmGVJobG/vAJI0zRmNVAyXaVhYVoDn+kdwpbKJCcobBYLjmGRpzHQ6wjQ1lpbmGQz6aJqG41m4rktZFrRabYJWG9MwGI5HWLY6KJqWTiVLDEvDb7eZTCOiOCUMM8aTkDQtCNo+fsulKDOyIlLXfK1C4B3HxA88er02ruuoxoOuOnyObdNqB+iaRstrK6miqaSHoDKZ67pGNwwM08B2HFzPQ9N0ylIVxIokXiMokVR4jonrGBxbW1GTG13FRWi6ulfzssD1PDzfU80tx6bV7rC0vMyNmzfxgxZZljE3N0e73WZ4qGit48lYwSgsE4Hg2vVr9Lo9NbkRgvn5LjeuvUZ/f48qr5mOp4oI3Wpx4+ZVPvrH/xHblbzxrQ9x5r41hFYgDdlIuFQ4vRQGdS3J8xrQKXIQQsdxAqpKUGkuspJoUYotEmw7YHtiIlr34yw+QqH7OI6OXeZ4DRkYKhJc0lxBWYabNygmB9y8vsnC3Dqf/uRXecub3sXJ1dOIyYQqzzhx9hSWZ1PIGqqK/vYOf/uXfoUPvPtHlCVD1KyeWOOD730/sqz5+le+wle+9EVaQUCvq8BMVV2q4pda/dpEhGmlOgyKpiN+b+KGQsMoVYsQpA31m1oVFH++2P3zfz56/Pnq9n/nnwRgVCUtz+PD/+k/cvvmDQxNQ9ckmhBIoWwBeZqytrrGwuIC73jHuxDynqxbraVFWaFpOoO+apxcvHiJ/b0DirxkeWkVx+mwsXGbIPCYn+/y/ae/y/z8Am984xt56ZWXuXbtJkmW8OBDD2CYkmtXXmJpaRFNk+zsbLOyvMydOxvcvn2bNEmUD96wGimdjReYlKXaE8IoVATTGjzXxzJt2u0untvi8uVrHB6MsB2fpdUVpMi4/OoLXDhznpeeeZWHLj6OrfegNEGrCbMDgq7B15/6FN1lnfUTS1R5TrSf8JPv/hCd1oyCr8Rj/uQT/xm/5RFNJ2iexv/67U/gO4JjKz3cPKL7wlXeVrokZsmkpfPU1h2+9YsPUv36T7DrOOh1m3/7zz4G0x5O7uM7XcLkkNIWvHr3NlvTgnMPPcSjjz3GzRvPkAxu4Ns6nmFwsN9nMpqQZzWmqWJ7hNSRmgZSqCiNskJQs7OzSStwmZ+f4+Cgj2ObGKYCWapCRaCbOlIKJpNQqTqKinAa8h9//z9QInnTW97CiZOn1Kba2KcWFhaI41hNTnQNKaCqlGrAshR0an19hSJXcTjDwwGdVoBtG2hSACWmKfE8W8WnWLoqOuoGlkiF67QYj8cEQYBlqYav47h0uz2GhyM0Te0jju3S6cywcXuDS/dd5EM/8SEM3UCXBnmecWL9GJpmcPPGDaIoRjd0XMdVk8yspr/XZzKeHsEh4yjimWe+jy4rFhdnWVycxbYVvbqsCmbmeli2xeb2Nht3Nzh56jTLK6to0sBxPX7zN/8+MzOz/OIv/hJxmjEYHDLc20CWU1xLJ8lihOWQpDmO5fP017/OeHuL1505AdNDfMsmjRKqouSv/dj7cQzYvH2Tve1NbEPDsUxmZmewXYeFpZXmfKBIxQsLs9z/wAVc1yIIHObnZ9ja2eDEyXUWl2bJipjebI+yKhiPhliWybPPPcP29qaSBYt7cmZ1r1dViaCkqktFf9Z1NE0NJYbDQ8UM0Q3qiqZ4VOt7VcHu7j6f/vTn+Zmf/jna7VniOCfPKrK8wHW9RkklqGRFJQVZVqJrFpblkaUVdaUUBbJ5PlIqOKKUEonL3v4ATTPRG8WaQMUr6ZqBpilZsFozDLJsSrfXOYpmCsOQqlTWurJEwS7rSu2ZeUacJgihUVSCqhJousXB4ZjNrV2qShInGWlW4fsdwiijljpxWpIXtcpDbqa5Dz3wAL1OF9/zsA0D6pLAc6mBdq/HJJzQ7nQ4e/4c7W6byXSs9gXZFOJVqQphXcfRdeqqoCoLfud3/gknT5zggfsfIPB9Dg76DIcH6LrEskyyNEU3bcIoAWGgaSZlJRmPI5IkJ8tV4Vs0gLayKBQUthZUdU3/4IDF5UWQNUVZMDc3q84uuk6e5tS1igQqK9UEyXM1vFKQLIM8K/iDP/iPPP74W+j1ZjENC1N3iOOCcBqTJAW6buO6AVGccjicoOmqgZTlhRpstDvqLGrb5FnGs88+y6mTJzm2fgwQTMcTptOQJE7VEMl0iLOJsp+lKYeHB2R5iqCgKFREUJ5FaLIijqdYhk6WgusFWJaDEBpbWzucOnUGx3X53lNP0W23kAJm52aQAkzb4PDwkFarRRSFvPlNb1awrKIkjhPa7Ta+31I1i2kSxwn7ewfMLyyxsrLGl778VZ78/Bc4c+Yctm033vaMPE/J8pS6KpFCkCUJ3W6bv/YTP4HnubQ9l+Prq0wmQ1zXgrrC0DTKosBrmcqPDXiuS56V/KP/9//Iyuoxzpw5z3gUsbvbRwidbndW1XhCDWgsyyTPU+q6oNX2uHj6r8jk98Vr/z/u/jRIz+w8zwSv97z78u25ZwKJHSgUal9YxZ3FVaQki1qstmW5293t/uHucfTIMx3jHsdE9ET/mYiZ9tiesNWWrJYsURIlUZS4ShRZxSqSVax9AVAooLAjgVy//LZ33878OC8geaIdMT0xv5gRWSgACWQiv/Oec57nue/rvspsNiNtLhBhqCisSZKwPxxSlGp0n2UpUkrV/a+qJk8sYdRQXYtC+a1arRZpmhKFKbZtUTVTqH6vi22bOI5Np9PGsiyVEdZq4fkBi/MrbGxsYFoW4/EYiWQ6nd4jm0VRTJEXDUJfw7LVAa0khQau4+K4ij4cBD5SSrIsVZK3dkDg+VRlhWXbahPUVOC50FT+lybU32lZ1r3LZ1moS7xl2ZiGSVHmSgaQqrgXrSElKxqgzd5w997lbzKdqO9foULNszzHMKyGvKkKlShK0RsCr5SSNEkpygJZq69dxQcpQqFhqo9TiHkVEK7rupJC5Y23syxI0pitrU2yPMN1XW7dusnm1iZpmjZ/VmWZdjpt9oZ7pKl6nUCRfqVUkl1D14maeJ27Wa1VpfwhmqYkFGr6p6bzulDZtK2ghe3o1BS0W0oifOPmTXRhYpo2/d4A0zLvAYH6/QGu6zKbzqhKRbceTybMpmpNCqGhCXmPNGoYBkITSobXkDOTJCFLM9AgCiM8r4Xb+C6zLGMWTonjuPl5ogiIOzukWaa8NIaB6/rYtkVdF0hqojjG8wJlzkRnd28P13OYnx9g2ypSIGi12R+OSJIMga6AY5qSEFq2gaQinE1IkhhZVcwP5siLnDCc0el0qGv12qnXwEY31IEsgclkymya0ApaeK6HbqoOb1kU1A3BdDBQDQNNqPVQV2pzE1qT+awbmIaO73noQjDo9+4VV7qumgJRHFPXNb7n3ZO1m6bJgYMHQWjMwpAiLzAMg9WVVc6dO4dt24RhyNLyEpZl0e/3uXnzFkWuJOlKflbh+w6XLl7Atl2SKFXTF8NA1hXf/ObXGO3sIvWav/XFz7O0PKd8cQ3lWjRSzKJU+8q58+comsxMw1ATqf39EbbnYQoDR9PwfYnjeOzMCubXHkUL1iikoNO28eoKU0plTRAasfQpKvWsbl5+k8nWZUzT4PbGLXq9eT78oY9iGxbZaITvuxw+fhQhNPZHe7iWhanp7G9t8/jjj2PNzSOpqXQNy3T44NNP8tRTT/P6G2/wrW9/m9FkzMLiIl4QKL8vzbJq3vRaFb9ojeS5yflVfT0lsdQ0KHKlnFFgO1X8qkbBX8uj/1ff/iO/zH/ktwLH5uLFi7zwwgv0+j1u3LiBoavn3bYtbm9sMD8/j2GaPP30U6yvHwGp4XkeRVFgmAZ5nmHbNp1uh+H+kOlMXdiWlhaxbYtZmAMVSRqyemCBJFXS0+9977ucOfMAi/OrbN3Zxfc6xFFKXWaKJh7H7O7scvjwUe6//35ee+119TkNkyBoNcA4g1Lm+J6KjZhNp7iupy6KZX1PUuZ5PqsrK2zcvk0lNdYPHeGdd17DtiTbW3c4fuw4ntemKgVCt9B0jU4v4Ecv/pCtndt85GNPElcJcZKwvnKIg3PrFGmJ0HReffsVZklIf27AoDMgiiK2Rjtoosa0BLasiN+7zMFWC13XGDhd7GnOff/wF7jTMtDdgOf/8nne+OF5ltqHcIWLJjSqOkY4GpMowuv0+PRnP0NVl1y8+DaBWVJXlcqWz3IM3QSUXaQoy+b7o5IEojBEQ1BXys5jWTZFmqMLjV63q4qEuz5yTbtHxp+fn6fd7rC8vMwLz/+A2xsbdPsDPvHMM/do60JX1G7tLksE0HWV66ppqjiaTiesri5TNdTuJFHyZwkYhk6/36PdbjV2GQ3XddTkpFD3ibtn32Q8u0cUj+OEXq/H1tYWpmkyGAzI85xnn/0eT3/wg4zHY+YGc3zmM59R57EwqOoax7KppKTb7TEaj4mSGM/zMU01NRXNvu55Ht1Ol+l0ws2bNxiN9lleWWJhYZ7JZIzUJK+++qqSLuqCzc0tdnZ2WFpc4v4zZxBCMJnO+L3f+32u37jOf/9P/3s0TTQ08prh7gbtlk2SJGDobO2O6LQ7xGGMyFNOHTuMKySuqNT5qZkUGOyOIh585DFsv8O1mzcxTIs4jlg/qCK50HS6vUHjuSw5dvwIge82ubeSsio4eeI4Fy5cYGVlmaNHj/KHX/4jWkHA/WfOEEURnW6HOImpqvKeX1ftVwog5dq2arw2dFrTNNB1A4m8R89O07SZ+Cq7meu6vPPOWdZWD3Bw/RBFXlJXNIoB1QRVMumEJE+pKCjKHNu2sEyTOIoVAV78DeWUBpZl4jgO+/szzp8/h2nqqglfFSoxQ1deUw2N6XRG2dxf/cDm0KFD2LbFZDJhOBzi+x5CKL9q1eRF3y3mNF1R7X1PsVk0DK5cvUGe1+S5Ks40IVAgfglNGkOeZ7QCH9s2sU2d48eOcODAGndu3+bCu+eJwilC00iznChRSry1tQMcPnKE6VTZxbRGDnsXdGiaJpqmMWh3GA6H/MZv/AYPPfQQH/vYx1haWiLLMm7euomh67TaLfU66CqlJQojNE1HopHlJePxjGtXr9PrD4jihLIsm8i5BM9xWFxc5PCRw/iBT1WVKg1D1wjDKYNBF8c2KJu4VGU3U/ygskknuEtg/vGPX2Fzc4sPPv1B3nrzbebn58kbknyW5xT53QaIy2g0Vr9XqbVf1zVBK2A6mWIaJmmWsjA/T12XvPDC91lbW2PQ7zGdTpTiRQhcx1F1TsclSVKSNKffn2Nnd6jWQVkhhCBpgLVI9TrblhoKdDodhvv7DIf79Pp9bt3cIM0ylhYX6XU7BH6A57nkZYaUcOPGDeIowvM88jzHcRxsy2I8nmCaBoPBgLquSZIUKZWCLwxD6qomzwu+973vcfLkSWzLIssVpVxBaQ0c2yZOEp76wAe4/8z9uJZJXlfomuC555+796zfvYsZtnoNiqLE0A3efPMtbty8xSc+8Qx5ljPc28c0bdbX1wEYN2oIx7XJG/Wsbmh0O23uO3LyJ6P4/fFbZ5mMx8RRdC+3czqdkqaJggOlMWmakKSqkNB1ld9WVVIVpEWF5ymYRqvVQgjI8gzbcBAaIGuKXBm0q7KgFfj4nsu5c+d4/fXXue+++7Bti53dGablUOTVPdlzKwjwfL/Rpyu8OBqYDdJ+MpsSJ6oAKpvA9SSOcF0L2zIQAnzfpeW7lEWGrgmKImsOT7VBB61A+WNtBcCJk5g0T8nyHMuwlf6+6XhlaariSwyDbreLbSs/ap7nRFGMhktdG4TThMkoRBHxDRw7QNdtDN1VMASp8omLUk2gdaGrTN1KIuum+DRMDNNECIHnOUhZkcQZraCL5wVkaYmsBWBQVRKkTl0J6lrDNB2qEkb7M6oKNM2kyCW27eE6AabpkqUVValhGuprmk4ShnsT5W6WUoFkmmgdFYehDowkjgmjWEnMk4SyDDEsiOKpkvOaGrpR47gG02nIZBwynWRMxxlpLKjrmCxNkXWNZSogEBKSJGU2DRmPx4SziCiKqKRsojk8JbtpoDlplpGkqULp5yWaEPT7AzqdLr4f4Nge4SxspqRqqqrrOt1eF10XjEZDyjJnbm7A6upK41VU/jPTMoiikLLxzQ6H+8oPkqT0+12ieMadrQ1avTbj6T5xnFKWyst9N4QcCf1+h16vjWFqdLttqCWT8ZjZbMLyyhKttgJdaGgYhopRmc5mTSTIkOl0gpDqoHJdh3A2I00TFeFR1bTbHTQhkJqCwBVFiWt7eJ6L5zoEvouu1RhaTTvw6LR9iiJtbAYKlFRVxT0PtW4qT47fanH02DHmFxe5dWsDvYGfmZbF7vY2VVWChFa7TbvVRkrJzZu3yLOMubk5sjTD83zW1ta4fvUKaaQgK2mcYeoKvDMc7nL2nVcpZM7HP/00H/jww2hGTlFnIJTEt66lasQUcPHiFWazFF23CWcpk2lEllVIqTMOK7JZjp4mjPf3GMc1d+I+vYMfI8XHMD0CK8OsahzTQNNKdA1mlU1aqLWej3bYuXkNKh2h2fz0F36RleUD1FnBwfkeOzu7LB1YozY1bM8DTeDZLh/65Ke5c+06b7z0EsdOn0QIiVZDmZYsLMzxhc//FIcPrbO1ucnXvvbn3LlzW8VdBMG9KVhVFphSV9N8QzVV9KawrWrlM9SERl4UzMKQulbZnHff7jYz/qOF7/9Hof03P0qTykdk6AZIiSGUN37n1nX+4EtfwrEsjh89ytygT5Fn7A+H7G5vkWUZR48d45PPPMMHnnqKslTNUIlEN3Q1iRCa8izpOsvLy7RbHSaTqfJvmQ6j0TYry4usra1y6b0rmMJn/cAJTh5/gK3NIXGUsHpgiTgZc/H9t7Fti82tO7zyyo/pdNssLS/y+ptv8OBDD3L8xAmmkynnzp1DSkmr1cbxTCXXTTNM06IsZVPQgazVOwg0TWdxcRnXF9y6fY733nuLpYUljh0+yfLiYWTpUNZg2oJKTPnBK18n6BV89NOPkBgRyZ2UI50TPH78KXKtRNqSXMt56+W3WZ1bwTFNNmaX2Z7cpmPrXBxewWoLTj5/mdXFLrElMTD4gRhz9R98nJv9AH9m871/8RV++KPr9N0jkNcIQ0F/ZnrMTlUxw+aZn/olqjzn/XdfpqXvY0pBGmUUWY1lBiANpDSRWLhuG8NwqGqNLM2RUlleWoGrzpeqpNfrEAQ+0WyGLnSClophK0vFnVAT1Tl2d3cZj8aEs5D77r+fD33oQyrTu6pwXBfXcxuvpWhgQyr2yrIt0iTGtpvz0zIUKEmTyLoiS1P6vRaObWEYKmHAtg1sy6SWapqV5alSl1VKWm8YllJINPnyWaaipBzbVZ5mR0kzv/XNv8AwLE6duI+j64exLRVbZ5uWsvnoympy/Ngx5ubmmEwmJM05pQsL1/VUwZXEnDt7ljubt1ldXeTkyWNIWdLpBPz5n38Fz7M5dOwos3DG5vYWtu3wxJNPMZhb4OzZ83iuz/PPv8B/81//1wwGfdI04ebGTS6//z5d36DKQyxDJ8sz2q0ejmUx8Fusdtr0HRstnlGUOjUWQhiYWo2lZUy3bnB8fYUnHnmIlmezuTektl0K06Tb69Fvt5TtaLTH6soijmMwC8dUdU5RZtSypN1pce3GVeI04uiR47x7/jznz73DYDDAdW11sElJUajv693CRtaSVrNW4ii+N9ktywqh6cymITs7e0wmM0zDoSiUTS1NMi5fvsFnPv0FigLiqCBJSmazhDCKmU5npFlKVVeURUWRS3QcLOGRpzWnTpzGdRz293ep65yg5aKbSqW3tb3Nm6+9D1Kwvb2rGh9z87iusoTJqqbX66m9E41W4NOfb1NXFXGc4DiuymkvK9IkI01ztrd2VPxUktDtdjFtj3Z7QBSlVLXG1avXGe5PlNpON6CRrBdlTS01irLCNG1kreKA4iim2+1w8MAa29tbXLt6hfm5Af1+l83NTbxWi7yqaHVanHngAfIypyhLdUYYKvJPTVF1quY+9cYrr3D58vtcunSJX/7lX6bb7SKEYDTaJ0tTXE+pPLUm+meWZGRZgRDmPdVaVUEUxbTbbU7fd5pup0ucRJjNoAYkNZLl5UUs2yDJIkxTsLAwwLIM9vf2cGwHoamJvGK2KMmvrpsIoXPnzjZvvvY2X/jpv8XecMz6oSNYloOu20wmMVVzj+315hlPZoxGUyqJOnv9ANtx0A1VQKZJQisIKIuCXrfDIw8/zLmz57h06SLLy8v3JMSe6+HYNpVUNsOqrNnZ3WVne4fpdEKeZ2jUtAMf6hpd0wi8AM/vU1Wwu7fH4sISS0srqplw8yZHjhzGdR2OHT2CYagmtu04lGXB/MK8soAWBXUt7xX1qpmiwIy+72OYDqbtk2Ult+9sU9UwP7/EyuoB3n7rLYqiwPNUrnaWZRiGQZ5lPP30U3zymY/j2CaaBrPJiK989Y8ZjfbQdcUM0Q11pmtG3TQgTaaTGd/97nN88W/9bVzXJ44yiqLCcVzSNCNOIqVy8RwsS8e2dHRDsrDQY26uy6HlQz8Zxe8P33gbWStarGVZlGVOlinjd7sdYNvK+2BZJkEQqCkpAg31o+ephahy9EqEDq5r0/JbGLpGWaR02i36vQ5FllEWGX/1nb9i+/YdfvXv/2d02l2mk5CqtomTlMl0Sn8woN3poOsGaEriJxrQT1kWFIXKzZJNDmwYhg20Q5HulJdSomugUWEIsEwd01QdE9MwKMqcJFZxIULX8XyPqlayFq3xEZe56jAlSUyeZ0gpKcqClZUVuj0FUnFdlzRNlf+5s4QmBXlekqa5mnjFyttQ1yClIIkzwjAmDBM0rWgIiRr13cKpER/elQ7dIzn7Dp6vstxopmN3NzHldVIZYEIo0qoQGoZh0mq18bwAz/OwTKeR/WhYlgNSIKVGWUqSJKMsamqppiimYaJpQtGdi4I0zTAMkzhJKMsK3/PpdDq02o6iz+UFnU6H2XRCkkb0eh1GoxHhLKYsdPJMoy5NdL2k1epimTbTaUgraBO02kraXVYYpqGyyKoK27HpD7okSUgYzrAsE01AWSkA1l05qGiyb30/UIqENCFJInRDw3MdOt02nu/RCgKSJGY8HtNpt5mfn8c0FDTNslS2KZpEUpFmeQPckBRFRbfXY3FpgbxIqauCVk/BQspSIms1zbAMRYtM4gjHsbAtHcs0cWyb4d4etmmysLCA5zrs7O5QZErup2mqc5tlilzbarWYn5unE3Rpt1tNMaQKwrTJwxS6Tp4XCF1HEyp71zTspqMtyZIY17bQqfEcS0lgmml9WddqEp5EWI6SU+uGQbvTZTAYcN/p+7l56xZxkmCaFlmeM5lMqcsC3/fJsozV1RWV4WwYbG1tsn5wnf3RCMM0WFleZjwes3X7NrKskBVUhfKZZXnC3EKLM4+cYH65zUc/8TSWp2G6GlnjizVMi7KsAYOzZy9y4/oddN1hOo0pcklR1Fi2S687T5hIsmmCqRnEecWkcPEOPIkz9yimbtCydNpWjI5AFzZCZuiaxqy2SYoaCYxuX6cMp2hS0O30+exnP4eBhiwS8jzBCTyiPGV97RCzMKIqJa7toBkGSRShWyYLa2uIrKAuKyxbNf5c1+Whhx7gpz77Gf72L/4i3/2rv+Lf/vqvs7ezw6H1gwy6XXzboSyaSXfj8ZUoVUpdK7hHmqoYurqu1Xr/3xjt/r9W/N6dxtH4jd2msVWVFb/3m79OkaUcXl9H1hW9bpeF+Xl832M0nvDoY48yNzfH57/wBYwmNzcvcqpaPb9C0IA5VAHU7/YRQtBpd+h1e5w//y7j/U0OHjxA2+sw2Y948vGP0PbnWBisQW3w2GOPcv78Oe7cvo5lC7IiY2NzgwcffoD+XI93zp3lwEHll2u1A+5sbnL6zP2MJxMuvHdBNY0cr/neKnjfdDpD6E3Ob5MVXdcVpmUQBBrzCw4njp1gbfUIaD6VNCipaQ0cJsk271z4ESdOr3DoyBKua3Fna8gnTn2GMyeewsgdUr1A06EWJbeuXUNWJa4FG6NLdNoWre09Hv3u+3zgdo41nnFgsMzU0vjS5Borh+/nuLZG6vf4xh//FbdvTbE5gCxrLEcn0xIKqyQxBVNp8uGPf4qTJ07y4+e/yXxbx8yHbG3OuH17l6rS6fTmyfKaolI8AoTa6/M0VykMmo7n2aRZSByFarLaND8CP1BTBiHIs4LpLMI0TdJUef2/9Lu/x/b2NkcOH+aDH/wgYTjDD3za7Ra2YxO0fSzHRBjNmgbSJCaKQ4SAhYV5dAF5nql90jaRtSRNY1aWFlT+r9AwDZWtjqzJslQ9Gw20RkpJUahzvqpKtf6aXF8h1Jl4d+ELYfLggw/w7LPP8frrrzMZjzl69Bie62IYqgBXfxekRcHc/ByOY/P6m29gOwralOcZhqkThjMuvv8epmFw3+mTDAY9Wm2fd989z87uNn/37/5dhpMp169vgKbx6GNPcOjQMRzbZeP2HZ577jnOnXuHoOXxyWc+ztVrl9jbvYMf2BjqOMP3AhzLJjBtDi0t0tYFJBF5OMPQBLY/R1aCaRogc3xHx7EN8jTGcjwWllfozC/x2oV3OXbmNKaQvPHyD7hx4wonThzhwIFFhsMdfN9BypKqVhGIvu/TareV2iavOH7iOPNz83zjm99gaWlJKTtylSmbZTmz6QzTtOj3B4SzEE0TlGWNhsAwbEzDJk0LikKSRDnjUYimmcr6pRtEUcrjjz1FVers7U24dvU2YZgynUYURaUgoUiqqsLQBDIrWZlb4c7NLTwrYGVxVTVJTJVWMJ2GOG4LoTvcvj1k+86MJM1wHJckScjzjMFgoKBKgU+RFywvLqILwdzcgLyMm31YWfqyrCSOc1XMYtDvD5hOZ7TbbXq9Ho7TZ/PODj/4wYvs7uyxuztUxS2KhwNQNx7ysixA1uSpAmspiJJGkafcunUTITRanTbfe/ZZEILPfeELLK6ssrC0yMH1Q7iex3C4T5pl2I5LXUMUJzi2Ayj5b1koOv+RI0e5cOE9Pvf5zytVXTRTwFhA0Rw0prMZeVFw/NQp5heXuXTpMkVRkaa5KlB1nSiOyPOMg+sH8D0PkKwsL+I6DkePHcJ1DU6ePMpnPv0JonBMr9dGF0qhNJtM1VmjKTVWEqe0Oz2lftRNvvbn3+Dv/eo/IAxj6lrQ780jpU4YJo0CziArKiQaszAiTjPyQkmntSZHOopCpuEMU6ihmKLWS44dO8IjDz9ImsRcu3qFY8eOsba2Rp5l1FWFY3sMhxO2t3Ypi4ooionjlDiK8V0fx3Ip0hzb8pAV6IaD43j84Ze/zCOPPIau61y7fp1ev0eWptx36gS6roZynu/yW//Lb/E7v/M7fOqTn0RKiWM71LVSslZN4kielbiOiwSms5RZXICmaNv74ylhmNBqdVlaXuWVV17h6tVrLCwu0h/MAbC6sszf/ZX/hKquME2DKJ3w+puvcvPWdaq6xG6sK7KxyEmtRtdNNu9s81u/9Ts89uiTDPoLpElGkijlYVWXVFVOnIQEvkev22Z+vocQNUJIOh0PISRHVn9CaM/f/v4LqsgyDKXpzzI0TcOxFZresiz0Rg7puqr48prQ8LsXH93QsW0Lx1EdWyklAmXWFkhs22Z7e5MwnPG1r38Nz3X57Oc/j2077I/GDPeHjCZpQ2XLCAJfjeurUhHiZOOTk8rnoOsGhmXhuF5DuVPkQlUAaw0UKqMscjQNPM8haHyRyn+icu9ms5AkUYWb4ziqwJBKphMEAY6pZBJaEzUC0Ot1mZufQ9OU/7KqFAzBNA1kbbK/P2o27PLee57nZFnWFDDKL6xpQk1JhUAIRRHUdV0VnqaiMlZlgWEI2m0f3/cwTUUepoGISFS4u9mQutWbRNcFvqc6sbZt3ZMF3Z1mlqWi6cZxRBTFZJmSZAwGA9ptD9tWG7gu9HuUS89zqcqqkUar4nu4N6SqM3Z3dzF0k1kYUpUlrVZAUWQqWqGsqCpBVUqqSkPo2b2DdDweEbTapGnK7Tu38ZsQbl3o95oxuq5hGKoZYVsWEuU7FJrKI7hbENIE14/HY+IoVlRAIGgFdNpt9XBXFVVV4vuqcLcs1fUPwxBdM7FtC8NscmakbEBkqvA0DUUhtG2LvEjRDJ2yKJFSSQc1FOSgyAu63S6aVpNlSUPem5BEMYcOrrO0vESWZ0Rx1Lwuam0ZppLC682k3XU9ylz5jlTBqyjLZVk2pO9SkbcbeZlpmsShknUja8LZFEMXdFoK1AAqMigIWsSxgs5pQhVZlm3T7fUwTYvVAwcoy4q9vT00oTrKSsqo41gWeZbT6XRIU3VZGo/GKiJEqEB0NWHv8f6l94miGeF0DFJJ2QBefe1ltrY36XR91g8foNX20PSKSioZXJaX6EIFue/ujtjYuIPQDWRjfzDMRoLW0D5H05jxzg6iVPFehTBx5o7h946jaeBYBraRImoNITUEiiEwqx3iTOXW7d+6Qjkb4limgrrsj+j1urR9hypTdNbN7S0GC3P0O31c26YuS0SW01pYoNtu83/57/47BoMeS2sHEbbDbDJB1jVGE0MRtFp8+CMfRtN1Xn3tNc6dP8eBgwewbQdNGgoEkmUKMlc3jUSh/HFxokAxSv7cSKP/N7z9x4rfqomrqkpFP9d1ncvvv89br77M8ePH6HS75HmOZSkZoOu4zC3Mo2kajz76KMvLy+SFksQrQjlYpgla0wG3HSzTZDqbqnUuBFmWsX7wIEWZMByOmExnLC8tkyQ53W6Pd989z8JCH9MSrKwsMZnus7Fxi/X1Ixw8cIBr165j2w7Xr93gU5/8NEKo/PHr1281zIceWZqxcecWd+7cYXFpiel0Rl3XuI6Ks1JTcgVfqaWa/muiQJJhmg5lCbblUxQVZV2R5TGbWzfRRMGBg4s4rqIFL6wc4OHDj0GmUeUSwzeYFWOquuTM8dO8+cbr7O5tYnSVL/HqK2/xuDPPu++8w7mz79Dq+FwO92g/fJK5YA4tF/zg8nucfe0sXbfPdKZBXSMECEOjqCvCPOOBx5/iM5/+LG+99RbR/iaBDVm4zfbORPVPhEpfQBMqU92yQFPPpyZR9iPbRhOS2WyCpkG33VXN3qrGEDqO41GWJbNZiC50ojghjmJs2+GVV15m88ZNxtMpw+GQxx9/nKKqqeqKyXSqiqRKnRVpQzeeTafkWU6321HrrYFqKquJyqu2TItOp4Wu6+SFgqeZpkFZqugzQPnzGkuEaj4qzoE6/+4+GQpy1O8p/7UuDObn53nwwYf57ne+w7Wr12i1Ao4cOaJiRAx12UcT2JZJWdX86MWXiJOEOE4wjbsFsJLY7u7ucvjwYebmB1i2wd7eLr/5m7/Br/69X2E2m3Hl2nXSJOOBBx7k9H2nlWw3Tvif/vk/55FHHuGpp5/izu07jMejRjKqiPDUObIqkM00zzItlhYXmY3GkOdodYUtNOJUTb1NQyAoAUUWrtEZzlI02+Wpj3+SWzu7nH//Eq5uoMuaxaVF+v0eSRJjmjpVrQYJruuoJn4zVXJdrylKanw/wLIVOVg3dJZXltW0twESxkmM76tIMXXWKxWIaakG5l2P4ywMsUwVo6jrOhcvvcfc3BztTo/bG5vs7u4pBVvT+DcMXd0ndf3exLndahFFCbu7Q3RdZ29vB02vOXL0IGWZc/vOHW7d2mA43Gc6CcliBVPNs1RBLUXNiRPHKPJUKRyikKIoWFxYZDgcUlPQClrqfqkrKnhVKqIzmko+yXN1/nmex2QaM51O0XWDVquF5/l0+wPCMFbpIpqKRVJZ0yZCUwwZx7Up8pROq4Vl6UzGI/I85cUXf4htGfzK3/07GLrAC3xc31ee53uAS6UI8oMWaZKgCU0VuLMZZVHwr//V/wvHcfjhj36ErCUPPfQgaEpy7HnePUuUUsi0+MhHP8bcYJ66lty6tUFZSjY3tyhL9TWruE81qRyNR40/2sJxHZVwUuQEgceHPvRBptMJO1ubXLmsLERBEFDXBe12G9fzlHLUUD7rTqfL6tqBpvByCcOI4XBfSZR1vUm+SEmSlDBUsaqWpT6v5ynGRpoqsjiyxrHV2ur3OwiBsiQsL/Hwww/zrW9+k6985SucPHUKz3W5fusmdV1TlCWgpOuOo2x1lmWRJSllWTKdTNCEoN3p8/0XXsDQDR559DGKouD2nTv0+33W1lbp9bpkaaKgebc3+Ne//m/4R//oH7G+fpAwjLh27RrD4ZBup8OVy1eau6xNnmWYpsmdzW1290aUZYXnugz6AwDiKIK6Zm6uz4kTx/nRj35IksQsLMyztrKinudOh0qWXLx4gZu3bhBFYXO+qUZhWaomUl6pO2OWl0zGU5566kMYusnm5laTSqGgkXqTrT43p875osiQVLiOjevaGIbg8MrRn4zi95vPPk8QBM3lVXURhFAXA0mNY6t/NKgYoThOm0mXRV2rIizLMpUxpmtUdUGSxNRlQVVkDPodJuN9DF3joQcf5Mrly/wX//k/xDRtwkiBnfKsZDzNqColkcjyrPESl1iNP1R1zlQunGWZqliHe9LRhYV5HMdWsA5DRwiwLQPfs9X43rQaSa/aoPNCoc9932vyUKsmo1Jd+DUhqPKSMJw1unk1ab1bGCtIlU2WZVRVxf7+kCyvieMZjmNS1wVCSExLELQ8pKwxjbu0u5gg8HBcHd1UXlGkANQkRslYC4SAXq9Fq60gGlJmGGaNMGp0QwIFsnnPiwQoELqk1XaYm+/S67eQsgatopYlZVXcy1AsSuWR1Q2hCuxWi06nhdA1gqCFbih5u2madLtddF1HCBVn5boqLilJEsajCA0LpEkUxszPLdDttahqdVEQQsUQOLZD4LfwPZeyqEniDKEpWNj+vipYrSZPUgJBW5EIoaTXbWMYQtECG8+IRFI2knPR5MaVTbPBdS1MS6fX6+L7LnWtfEp1rWJi2u02nXanAYzN7k3r90f7TbPExbRsgqBLEKgMxlkYMhrvM51OCMMJtudT12DoBlWhiuoiV/m9c/0uVVXQabfwHY80yZnr91lYmIfG++I6ysN2N4QdCWWhIEFCKCnZeH/M/v5QReQ0MV5SU5dby7KwGq9bWdUkccJoNENoGq6lirN+p023HWAZQpFaa4kmBEmaUZTKe+jYNu1O596hcujQIW7c2kACaJraMAtFabYMnb3hkNWVFZI0YW5untt37jDo95nOZhiGTrfTZTIec/vObRzTQeY1nutjWzq7e3f43rN/yZX3L7B8sMfpB46jGRWGrZFXuYLXoammg2Zw88YdptMExw6oa4FluZimgyZ0tYaSnDAuqPMaUzhgtgitPu7Kw7j+Onpd0TcSHEIkggITS6boQjCrbeJCdZKGG1e5dek9qNXFf+PWDQxRsTzfojQEadOUuHDuAovzC6oJJSXYJnmRYVsW3/iTr3BgsMDRM2fAEBgaaIaOJtUUqsgy2kHApz/xCT758U/wg+ee48tf+n3yKObE6TPKWiAERVFSNftMVdWNjz8hLwpE43/U/mY1+//FW918uCr5/vr/dU1N5mSt5gEtP+Av/uLbtEyJZeiqyK9V7IwuBGmmoIfj8ZgvfvGLTTSNgkpVUl3CJZWSpAoN21KkSkNX/jShKZ+50AT9bpdBd44L595jrrfI8WMnuHThEvv7Iw4dPERVVLzx2hs89sgTlEXJxesXmMVTur0OZV1yZ/M2Dz78EIZpcP7dd5toLkc1NsIZJ0+cJokz3n77LA+ceZCiKIkiRUIvirx5HiqkbDxRAso0g9IjSQwqYZHLgsIIuXD9ZV5951k++emPYugm4/2MaAyfevSncESHLJXYvk1dCUVCtiSGXvLqxR9wZ/MSMkzZvPQ+D+1HPPiVs4jXLrO2V3J+sgf/4KfxDx5m7PV57tINbnz7bSxngaE0IKvR9IralgjHZhxnzC8f5Rd/4ReIpiNe/sFXCayYeLpHNM2YhiWm5SKFIKsKMARSr3F9W8XDVDm6QHnWhSCKp5iWoN1uo6Hhu35DZLbVc9/QjWsJ06mygkynI27f3uD0A2f42Z/9GZ577llefvnHPPjQA1SyYnVtlVqWeIHfRJ1olEWOaapzW9NU/qttWZiW0TSx1DnvOLbKI68rqrJCa/qQSZIgAdFAlJTnUu2VWaasLULXVLMIJeXPcmVPuusjvn37tmrura5x8+ZNFalXFJw4fvKe3eCuCuzNd97inXNncX0XNDBMgeNYCENw69ZNkjTm5KkTdHpdxpMR/+Jf/iue+eQzHDt5gqtXrxGnJa12l1P3nUHXLVwv4J/8k/8jQeDzj//xP2b90AHuv/8k//f/x/+N8WSPj3z4ccLZPtMoQRMmthOgVzUr7YCurqFFU2SeYhomUV7x8g9fot/tEwQOUodKaERFRSZcaqtNLk0OHT/Kw088RFWF3LhykftPnWB5eY4si5lMh9iugW2pZA/JX0+npISiqLBNl9l0Sl3XrCwv02q3uXHjJoEfoDexL3GcUBbVvfgfXTexLQ9NM6DWKQrJdBqj6zZxmCFrnTyv0VD75tGjx9ndGXPj+iau0yKcZZiGi+e2/pp9oCl5ai8wWe4HbFy/jq0r4vZwb6gahRVEccFwlHD+3VukqcPuboyoBYcPHVENHF1w8uRx1tcPqLSPqsRqwGWj/X1lBdJrFSnVRCzt7U6I44zJJKKuIQxDbEsNhRzHYTIqiMIUzwvodXucvu807XabLE0oK8UiMRpYoIZEp8YyNOpSPYdCU4OK+YU5bty6wXPf/jaf+vxPMVhcwHRcXD8gyfIG7gSO42GYFrJW3k3Lcu5lU2ua4N/+299gbXWVL/z0T/NzP/fz/Nvf/A3COGb90GFE4ze3HaU6s22bZz71SSzdJZcVnh9QFiU7u7uNCkJFnLVaPnmeUdclQkCRJriuzWQyRBMVUTTm+vVLtFoeKysL5I39yDEtlhcXqSVcvnwVz/Mpi5osK/jd3/19PvnMZyjymjQtybP6HuhM6URQCsOqZhZGlGWN63n3EkiEoZIPhK7hOA51rrzknmczNz9A05SKhAb8eerUSeq64oUXnufwkcNo0kJKXakTTAddN+l1+zi2i2U6ZGlOkVcgdeb7S1y+co0v/f4f8F/+l/+QVrvD9773LIO5Ad1uh5MnT1LkKhO91+3wu//+t3n6Qx/mC1/4PGmacuPGDd577yK7u7tcv36d/f0Rg8EA07AYDoeEYcTufkipWZQVlBUIw1LTd8NiGoa0O13GkwmdbofnX3iB3d1dDh06wM2Nm7Q6PsKQvPr6y4zGQ9I8Qai+p2p4SmWrKyuVid3vznP8+H3s708Zj2fUVd2kupSkaUSr5eK4Bp5nk+cJSTLDtASdtq9sBQLWlw7/ZBS/z738Gr1eD0PXlRcCqTpETYC5ogwrw3jdHDhFURKGMcPhkDiOGI9H94i1ivcpMXVFd5xMxrz51pvkWcqxY8cY9AfUTazRxsYd4igmTlKKWhGFhdCaz6cxGPQJAk9JURqztwbq8KslSZqpS6GmJqhlWZImMYYhaLUCuh0ld9WFmgoWhfLuCqG8SEmqvL11VbO1vXMvGLtGdXnLVG0CNJNWy7LQhMBxHOJYZYeFYYhhKAlqnpe4roOuo3DitolpiiafFbI8Jc9zdEOoHOJAwbrqWmtk0U2GYPP5DFPgeTa6qSYppgmGpd2Lh1JTP011fpsFb9k6jmshZUmSRAqPXleNz1Oi6wp2pGmyuaxKylJ9TbKhweW5AnspGXzN3t6ekuRKSS1lQ55TIDTLbCF0m7qSBK0Ws9mULE8IAhtdF7TbLQK/3UAvNNI4ZTQaE0YRraCFbIpBvZHZTKdTtCZYvqoqFZiuK4lclueN7LokjmOG+6pT2O0qmm5VqaLBMAWO61A2gKThcEgURWxvb2PouuouCuUPy7OcXq/PbBZhmobKR6MiCFqYpsPe3pDd3X2yNGdufsD8fB/dEAz3R1SlysU2dBWL5Lkeru0oqm9V0W61EZpGEid4rtNYCjLKoiDLlcLiLsTlLoXbc33lm6wk4UTFk7iup6RmuYqgMgyTdreLrNV0WgJ7+/totXrmijylKnJWFhdwLAMNSVGU1EjKSmH/DUPH9Wy6vS5Bu41l2Rw+fBg09W+zLIs0y8nyHNuyqWtJHM5YW1ulqip63R5Xrl7B9xVcrqxKbNum3Wlz9txZ1RSLU4pUraOqLjBM1czpDFw+8amP0mp71JTEaYikvtdFj6OE2TRia2sPTTOpSrAtt4FlKbmumpTmTGcJgeOho1NIGEuL5aNPYNnz6HVBzy7RtQSp2RS1gVHHqkCSNlGuCrK9W9e4dfE8aRRiWyaDQY+drQ32tjc4cPQolZToUsO3HC5dfJ+bN2/RmxugGTq6pqNVFT/1uc9x5L77+fM/+jJHTqkLdVWUaLpOnqr4JtVJLRn0evzMT3+B+06e5ObNW3zrO9/Dsiw63a4CCtaqw19WJWEUUZTlX099/38ofu9++H9Q/Eol1VfRCTqmbvLeexd45ZVXOHZgBQ1BWRXoDbSmrlWzL00zPvPZz3Do8GFmYUgQtEiby4ea6Kl1oHzsqTovyuLelFmpTwp1gTUsjh87QZ7nXL58mVu3bnLfqZPousZ7713g0KFD+H6LH/3wJR596gyDuQH7o5Eqwltttja3OP/uefaGQw4ePESRF7x38SKrq6toUseyXYQm2NzaZnd3Dynre6BAQIF7GniPVtdQSRy7T14JxmGEsODyzbNk1T6f+OSHAdjdGtMOFvjEhz6HT0vFmwjFwJB1jWu7TKIRX//hH9MeuJw8to6tOdhhwbFnz1Jdug22xdk5ydzf/ynMR0+TayZvvHORZ5/9MV3RopIWeVLieTalVqE7BlLY+EGPj3/8p5hO9vned76GYJ/J/iaubVDlJmWl9mepgdZEelmOiZQq11XXQNeUqkVWFZZj4AcenuPh2A6yrBUkS2qMRxMsy0YIgzhOmc5CXn/9dd49f5Yv/PRP8+CDD+C5Lk88/jhBK+CVV17mzANnFOysUOAWwzTQNSX5dBtqr/r0lcr3lSpez7IstjY3mc1muLZJluVK4SXUGsryHM93kbWSOjuOkisrNZWSOWuaUknU1V8XxrUEx1F/rt+fIwxDVldX+MVf/AVGoxH//t//e86ePYvreXS7XTzPI0pTnn/hBYqqpGimZSovNOf27dvqEtpRCQASyTe++XW63Q7PfPIZNjY2iJOYGp1HH3mc1dU1qrLmy7//h6wdOMCv/do/Icti4mTK7du3OPPAaa5ceZ8Xvv9dAt/D8ztUlUAInbZlcWp9jfH2HfRaPaNhnPDiq6+jFwWH1w/guCZpkWF4LprlM4pKrNYAr91jFE7p91pMZrtcu3wFTUqGwz1s28QwBLPZFNl49M1GIq4aB5IkSQk8n16vr+5MSYrvBxw/dowsz/jxSz/GD5SiSugqz1douoq0tG0s00IiGI+mCE0nnEUYhk0UJexs71HXkrUDK4xGY8b7U6pKI4oydMOmrCRCE5RViYYkL3KELjh+aJn7jh9kcX6RyURNCfM8x/EcPvKxjzEaT4iTCs+bI0s18hzSaMbm1ibjyYjBXJfTp0+SJCE3b1zn7Ll3uHD+XdbX12kFAeffPc80HLOwsMQsjNjfnxBFKZOxAnEWZUW32+XUqVOAZDjcxzRabNzaAGAwGNBqteh2O2i6zsLCIrpuMIsiuAuOq9RwSUNy4MBaA3OTnDt/lkuX3uPTX/gCVVWxcfs2jutimMpy6LiuytvVmuZok8ZhWRZC6IRhyL/4l/+S7a0d/v6v/iqtIEA3DM6cOcPX//SrfP8HL+C6Huvr6+rP6IKjx47T6/XIKBsWScTBg+tUZU0cKYif0wx39odDLNum0+mgVaq5mRepes8SBnM9TEOQpjHLi4scPLBGKwioqoo4Sdjc2mY0GmHbDj9++WWOHD7K0tIy+6MJcZSSZcU9uXO7pc6TJEmxTIuirHAcB8uyCBsV3F05tm7oGIaOrQsWl+ZZW1tTlGMkrmszGu0rxk9Vc2h9Hd9zefZ7z3L79l6jXvXJswLfD5r4Nh3bsimLmjwrWF1ZYzYL+ZOv/im/+vf/PsvLK1y4cIF2p0u/3+fYsWPNmQxB4PHyyz/m+vXr/Mrf+1V2d/eYTCeKYROGDIdDRvsjtQ6amNgkSblx4yabO0P2xxGj0YTRaMztjdvsN/fLo0ePqLtvluE4Nqurq9Sy5vXXXqHX77K9s8mNm9eYTEeMJ/uUlbJqGoZSzxmGqdI3dMHezhCJznQasj8ck6V5o4zskKYJhilotQOV4V1V+J6H4ypFr2nqGLqGlDWHln9SJr/f+76S6ZZKSqMJ1TlN70KJLCWbrWuoSyUtGo3GRFFMXauYIU1otNo+rmtjWiZB4GEZBrdv3+LPv/qnBEHAz/7szxJHEVEcE84i4jht2hNKtmY6LcqyRKKy6DzPRQgN21SRBqKZJFimpS74VY3UBP1eT3k5IwVSSuKYVsun2+1gmjplkSGERBeCyWQCaConLc8Ruk6322Xjzh0lKW02FeUXcxEIoihqLnOGyi7t9dSko6wYjUaAinJCiXPUVKHMcBwTyzbodttYtqmgIihKb6/XxfMcDFPlIEoJpm43nTwH0zDQDZU3F0ZTNrc2mEzGCKPEtDTKQuW6djptgsDDtAy6vTbtlkd/0KXV9smyhCieqkLftvA8G9/3cD0Hx7UVxc62lOdUXW+Jo1DlKqMk0qCRZSnT6VRJUlNVuIICHpmGSZJodNs9FheW1WVXaLRaLrajMRrtE0UzylJ18KaTkLpURYtl2czPK7lNURTohiJuS6m+lrJUfthev01ZZiRxosjYjeynKNWh3Ol2VbRJECh5XhQxngwJZ1NoMkd3d3dJkhivIfYlSaok21VNt9O9t0lMphNaLZ+lJnh+fzRm49YddENJV8tKfc/TLGEWxQjdIHB9DEPJCLvtNo5toQGOZXHzxk2SKFbAmDjG95x7FFTHUVEf+/v7xHFMmmbUdY1EI4piRTHUTYpCyfoN01Q+SikJ/BZ1Q50cTyagaYqAnRQYhs5cr0u30yZwHWxLwYzUlFzl5CVppgpeU9CfG1BWFSdPnmRpeZn3r1xBN1SDS9ME09lMkbaFRuA696Tp165dV0WTYVKUBXVds7q6yuadTUWXLZSv0Hc8DEPn6pVLVHXGyfuOsbw6x/LaPLNoQlbEVLJkOpugaRpxkmBZLjdubDAehXS7czi2mrIXeUHRFE9xHKl9w3KRZY0udaygRWx3WD/5FLroYtQZA7fCEAma4VJioZchQhOE0iZuoo72b11l4/J76JrEMg06bY88DZnsb/LjN9/h4KHDeKaNZ7qYhgLIvP72Ozz4yIMUdYklBDq6knfXFQuHDlHnObppoTfNHce2qasa2ShIHMfm9H338Qs//0Xag0X+2T/7Z7zwwvOcOHmSw0eOMAuVVHcahmhCu6d2+P9b8QuEsxntVgtZ14zHY37zN36TpcUlOrbKDteFAnHRRN7lecHTT3+Qz37us/+BHNpxbHZ2dzj/7ru8e+EClmmyuLiIoSubh5SKMK+KFUXIN1CSOsuy8RyHhYV5ut0OV69eZnNzk+PHj7OyssLezj625bE5vsrC4gLbW9sYhsHVK1dZWVnjzP0PsD8acfn9K1RlxalTp3A9D8fyeevNtzh69Bi9fp+NjQ1F0W0miHc9bLVU/ABD03FNjzTVmMUVTqvDOBpyY/M8Dz9xjE7P5c7GHR46/RSP3/9RTKONV9hgC/IyV2qARGCZgu+/+Cz0Y1p9h3Cyy87VPVa0gGO/81dM4hkJEuO/+BTWz34Y2Rtw9dpt/vK7L9JuLVJFFXWu45susYzI6oy8ypGaw+OPf5j5/gG+/mdfodOS9LolvmuQxDOQPWgKwUpWCENgWAZ5mTELJxi6hu+5mEKg1RLXsnA9G8PSEUJHaALHcjAMlZWr4kM8PNcjimJefPElrly4wNLaMgsLCzi2TRRFWJbiGPT6ff7lv/oXCF1n7eAaXuApOXIpAUmn0wFq8gaqCRJDVxNVKSUbGxscPXoE21R7Xv03lDqu5+I4Dq+9/jpf+cqfkmc57U4bTWh4jlIXVM3kVtaNib1pJIdRhGGYWA392XFs8jzHDwKOHTvKv/7X/4bd3V1ms5Dl1VWKquSds2epUeteNhyRMAxVZJah4/s+q6ur/OjFH7G/v8+ZM2cIfJ+9PZWe8NAjj3PwwDqmaTOdhDz3/PP8V//wv6KsSgxDsLOzyd7eDpPpiKeffpLpZJff/d3fYW5xFdP0iMKYIyvLGEVCYAjI1eT7wsX3yWrB5z/6MRxbp6wLDNdhVhSUmk1l+IzCnLSoOHTkMO+cf41nn/0mSwsL/Pb/8jtcuPAuTzz5GHme4nlK6aM1VGFd19GF0WR0C9IoQUrJ8vIKlmUThlGzb6mz9s+/9ucIIVhaWsJpYhrrWkHlojAGKfD9FlUl0fUm5kgzuHH9FnlWsry6yGh/RBSmZFmF77cJZwm6blBWyt7Sbreoq5Jer8uDp4+QTrZZXlxlcXGVnd0Rw/0Rf+vnfg7Dtvjxy6+B5uK6A3rdNbKsYjbe5cEHHqCuShzX4tbNq7zzzttcv36VX/rFnyfLUlzH4YXnn+f73/8+a+urdNpdZlN1tsRhRllJNE1n0O9z7NhRqrpkf3/IofV1Wv4CjuOycXuDXq/XUNULFhbmsS0Lz/cVFLUoCKMIXUrSJGZubgDU9Hpdtre3OH/+HP/gP/8HLC8vY1gmpmVRScnx48fQDWVrUvutfc+KZTZN8CzL+da3vsX16zf4tV/7NYLAp9Vqs7Ozw7nz5znz0EN86EMfIklTnn3uOVZWV+l02ty4cYOtrW2yIqeqakzTZjyekKYZDz7wECsrK9y4cYOdnR16vS5FmSsrUOBT5hm9fpfdvS1abR/HMfF8h06rxXC4h6xrlhcXqYqSV15/A00TLC4u8a1vfpssK/iZn/lZdnaH7A/HihUyHNNp93DsRs6cK7CnbSuolet6JKlaj7VUzmW9GRrMwhmB67C2tto822pKPdofMr8wx+2NDcIwVCpPz+P48eOkKbz00o9ZXFyi1++RJOk9yGbgq2jOQX+OVtDmu9/5Lr/wy7/E4cNHGO4N0YROu9NW4Mp2i7LIabcDLr9/if/Dr/3v+T/903+KBMIoQgNu3rwFQLvdIQoj4ihW+5FlMRqN2N8fcmtzlzC9m9pSN3dwjTRJ8XyPo0ePEAQBe8M9DMPAsk1cx+LP/uyrXL78PocOHUDXwXaUl72uKzShk+WqUaiUMiqdZDaJ0IRiNrWCFrpQ5P2yLjhwYJXxeB9d18jznKDlY5kGQeA2Az6V433swE8I7fnVs28i65yqzElTFQcja7ANRQSejmKypKKoQaIznoRUFZS1xLIs4jTF9TzSPKeqNWzHxzBd4t0dvvPtv+TJJ57kZ37mZ5lfWGRvf5/tvSFuq02UZkyjhKKuFba9CrFNiefotAMXz7Eosgy9gflMxjNarQ5FXqLrSt9vmSrKRcqSNIsJ4xm2a7CwvABCI85SKgF5VVMJwWRWUmsmuuEhMSlrwc7uiCQuKPKKPK/QhYlWC2bTiDRU+ay2bTKdTtA0SbvdoigLdeGXGlXd0PxqTU1fNakKd10o/2enoyZ0RUma5LiOrzIm/TZVNUbKHNOUCKMkL2cUVUil5aRFTCkrkqwE4WJYLagNDGFSlQrIkOcZRZFhmjpCGGRpyWg4oypMTNEm8OYwdA/TcBrQADiehW7q6IYKZS8rkJgUpUktbXTNZDpROW9pWjKZhDiu6pBZlk3QClShqQsmkzEVEf15H6+lY1g1tqv8S5bpEfhddOEwHU9J4hjPMwkCn7LIMAxN5Td6Dp6nSN5VkZNlCQINUzewTRMNQZIqGaymmVi2C+jUFY3PVkdW3Au6z7Oc8STH83o4TpvxKEHXXQzDo9dbwjADtrfGOE6bujYJw4KiEITFBovL87S7A9IULl/eJs9MXLdPWegkifK42pZqhLjSxKg1ZF7hmhZaVSHqmr2dLWStiMJxHGJaOu1OQFkVOK7NyuoqZVkwmkzY2xuC0DFNF9cNEIZNXetIqYMwKTIDTbcopQa6AFNiuRaGraYrSZxS5hVplFFlElMzafs+yJogcGm1XZI8JMpDpIDxbMY0CllcWKaWGk7Lw3RcDh8+ytqBg0zCiOH+iFpKLMthFkZoCFzHJc9yjhxaI5xNELrO1nCXVq9NiaSoS+bnBwx6Xa69/x5WXZBORjhSw9FNZJXy/ee/wwuv/CWmX3HioUMkMiIuIwoq4ixHaiaV1LGEThIX3Li2ga47JHGJZfvUUpBXFZWsyKqcihLN1KnpIvQMr5WSVymm1ufIkSfQtQrTivE6KZhQaSYaFt1ax5AGmSa4WkVUjmA83Kd66zJd26HT9ckGAe7SEtnE4NrlDXY39zlx6jS1KcjqgrRM8FyTN197mflenyAIKOoaMwjo99vceOl5/s//7X/Lxz/xCWzTRTdsRtMYaRjktYbhOGgCJS+rSx46sc5HP/AIOxvX+Ytv/BlzvRbHDq8TRyr2wDBUl9gwbCQ6eZI2/n/VBBJC0cyVbLx505oiQAMNlecqEdQIpCaQ6ARBiyzLMKn5+p/8ARtXLvDA8YPEVYbf8sjLnLKucTyfJMtxvYCf++IXlU1Dg7ouMC2DMBtxc+ci64ePMAsTTKNNGGb4fhdNVBiG8plSCSzRVvJgLcNyVHxQUZfkZU4lK9bWD3D7zm1006TXH3D7zh2OHj9Oy1vhndevsHFtjzOnnuAjTz/Dl3//jwjDkNOnT2JaNecuvYZwUrbH13j73Ku0OjYH1g9x+fINqkry4MNnePXNH/D6Wz/g4LFFhKORywrNdrDMLmkEwnEozYTt6E2+9YN/wyc/+yj9vs9kq6ajHeRjD30coy6wqhJyk8gGYWnU9RTXnvL2G3/FOXmVlu/RxqR+5TKfWjzAoVxyRwT8lrPN9D/7CJ1f/jhF1+Pm7X2+8Ud/gS/mMDQPe66H0bXI9IQsKhBml51IZ/3MYzz5sY9z7v032d44T8uSDEwbu9YJrADft1EYBB2BTmC1yWcljvRoGW26Tg8LA8oKxzaUKsnW8DyniY5RTc88LwgCHw3odAJ0Hc6+9RpvvPoidZnz1Ec+zWBuAcO00XSlgorikPX1Neb6fZ777nf5xEc+hil1TCmoRYnvKVVOlhRMJhG97hxCmPiBD1pNmkcsLndp933KSqKbBlJoSA1M21ZAvzTjj//4T/g7/8mvMBlPmJ9bpC5BqzUs3UKTqvGs6xqGKdCEpJQFNSW1JhGmTlZmFLVgllZs7e1jum2WDh7lK3/+TXZHUw4fPc721g5bd+7gGgJHq3GExmiaMxqN0IVGXkQsLvXY2r3FhYtnOX7iCGvrB9je3SNJC07f/zALBw/QGfSZhSGdQZ8HHjwDQj0Do9Ee49G+io6sVY7q4SNnOHT4Pv7im9/myMEDtJuG9MHDR5nlFaWmoqOoC+baDitLLaJ4Qi0EMRbSHRBJk/1CYnfblKKm1Q24fvUastLYvb3Fd7/9Fxw9dIgH7r+foixVdF5Vqmg5TVLKklqW6IaSeaNDmMxI8xjbs1VzPI6QUuJaDvP9OV784YvM9RfotXt4gY+pG3TaXXShY1k2w+EeQeDTafu02i537lzj+Re+w4c/8jhRLClyyPKSWqpIO01INEosU6JTYImSQdtjeb7HqmWzZvmkkylB4NFd6JNUGQ9/8Gme/eFLjGYRlm1BnWGaGW0XWr4kjva5ceMSx48e5sqVy6ytrPH+++9z8eIl3n//Kk88+RSdbo+HHnqE7WGNEAGlNClKjbQsMWybdq+HMC1cv83GnT3K2sQL5ggCg6XlAa5nk2aKYm5bFnEY4js2vmfTbXksLfRJwzFRpmG7inGxuNil3TJpt3U+8OQZDqzO4VgaSAUYfOShR7AtG6QiLwuhvM95njVrXEdqNePxkDfffp1f+Xu/jGnpLLcGDLd32dvaIppMiWczdjY3GXQ7fO3P/pQ/+fIf8tQHnmRn6w5FlrA/HuFYHgKDjVubDPpL6MLi2LGT/OCHL9Kf67N+6BBZmTK3OMetjVt0eh00UxLGE1zXpNWy0UVNlkY4tknWRPZ0uh3m5g6QxDlZWnHu7AUef+wpdMOmloJur8/uvopT9ds+6BW1VpIVCZ7vcPHSRV559RXef/8St27eYHV1GcvUqcuSuiyoy5Juq0XL1Tm0flAp6tKMKIwxTQfLDDB0Bw2bshQgbfIMpO3S6annsyjU30FZ4tsWmiwp8oil5T6aKBgstDlx5iRoJWke47oWUlasH1ijKgv0xnN96f1LHD1+nEceewxZCvaHI3a2d8jSGMOQjCdDDEMpHvr9LtNZhKHbuF6LvMzZ293EtXRkVSErDaHZlJVGpzNPXkKr20dYFrvjEVld4bseawfWub25Q683R7czwDJ90rhEqw2qXLLQWyCPMybDCefeu8zS4hpCGKSJUm7qmobj2GRpTCcIEJpGXZTMDeZIE5N+b5EgaKFpklk4wXEMijLm+MH7fzKK3x+/9TbyrszWMJrcVpWVmGUFUayASEVZE8UJWVogJUipwFOddlcBdaQkywqKvOClH/2It157lQcfepiTp05h2TZVXTMcjTAtC8MwycuigRcJhKE3hmoHpLoUWpbFwsLiPUBCURTkWc5kOiGKI6SsabUCpJTMQlVcGabB0tISmqaCvy3LJMtTwpnKVvNc5VHLi5woju5lvyo4i83iwsK9Dl4UhqoIM03GkzFIyYGDa8oz1sB2qga0oSJu1IRD1wWGodPpdhgM+mR5xngyIU0UyTdNM0ajsZLCejZVpQLSq1ogK4EQJkJYhGGqqIhNhI5AYOoCy1IyO9Mw8IOAupZMpyGzaYRpOKRpwXg8YzKZMQtDoigiy7NGqpxTy4o8y9ENi7rWKIuaNC3IEpWvFs7GqqkRR6RpQlWVSuJd5Iqy3IBTilKRNhEqiy9sfDWyromikCzLoKF8xnGM57mKuhhn+IHXQL3g4PoB5ubnCMOZ+j4DjmNz8OABut2uIt0mKnarbmS+VVVhW7aCdKQZWZ6pj4tj0jSl021T1SWz6QQhVO6fYQjiJFSQDE0Byeo6x3EsZuEEYaT0en3SpFDRBklBHCVK1otEN6DV9rBsgyiaURc1eZ6TNNJOx1aE6v39kYoE0HUc26bX7+O6HqZpsrKygmVZCsAjFQUxz5r8Z2EQxUrqoyTZBdEsVZEXnRadXgfbsbEtmyRJicK4CYW3ieMMyzQRWk2/12Yw6NBpBwihIkSU51KS58ontLCogGNe4OH5HsdPnECiceHdd3Fc5T2dhSEAvV6PMAxpt1tkSUS73VFU5+Y5lhJ63S69ToeNW7cYbu+QpwlCqKJZILhw6Tw/eOk5VtcX+cAHn2R5dZ5ZNCXPFdRG03SQgqIssXWTjY0twlmMEBau6zMaTdSzJlVEht5cujVNo64sbLPG0iuEbmO31lg49BC1sND1Ct9TflakBbWBWeUgBKmms5Pn6EJQhSGj8+9RU2FaGnvxjOHOLuHuCMsw8HyPOI4Y9PvMzc2BVOoUy7S4fu0amoSlpWXKogRdQ9M12r0Bg8E80+EQz3PwAwvNFKBr6IaS8bumgwbUVcGB9UP8wi/+EocOH+E7f/U9vvGtb+F6AYO5uUb67qLrgqwhzN+VRhuGgvjVdf3XY13+esSrXNR3i2LtHu1TA+qyxNQ1Ll14l1deepHjR4/guy6mbd3LqbQdRxFAhc4TH3iCY8eOommSLE8pmobO9Vvv0+rYvP76Wzz04COsrR3m7DvnlTUljgh8l6pS3kBNU4yBWqpJkWwKdimV+qIoCvr9PlVds7GxwXg0VlPkBgT28U98gsWFRXZ3dvjwhz9If9DnypXLbG1v4noOk8mEMIoIZzmdTl+dSWXO8RNHGI132Nvf4oknHmPj9m0WF9aU/zCrsQ2Hqq7I64hRuMnVW+/ymc9+At9rs7c5xMDhg498GFNYIAVVAUJqRKIAWaLXKd9743lujG4zv9RHzxKuv3OO06KFm5R4us7OwGfp8ft45JMfIzctbu+G/PnXnqWqbFr+ApZmYdTgagKzBrPdB93hIx97hicef4LtjQ3Ovf4qWhZTJTGCilYnQDcN0qIgL9UUu27gU1VZUTZnVS0rijLHsnSCwEPTJJqu4fkulmUDgiRKm2m8w/LyCkmScePGTb71zW9hmg6f/PSnOHjkBJ7nUVZqOuu4FppQMr6jR4/y+BNP8NKLL3Hp/fdZWFig1WkThorLkWUpnuc2PnEd17VwHAOjyQA2DANqqKVsvNnqTCqrimtXr/LGG2/ieR537mxy+PARTNOgrpQs9i7FWxeKoaHrBrbj0Wn32NsbIYRFWdVMZwkvvfgqO7tDrl29QRC0WFlZY2tzi7feeovjx45w/PgxyiJnMh6yPxqRFCqaBk3JKZM0ptVqc/jwYZaXV9jc2ibLCtZWD/DAAw/it9rkWc7l99+n1QpwHQfHtojCGcO9baoqJ/Bd9b0ocqIwpt/v4zoOGzdvMptOoJZkacJcr4dp6JRljueqPbuqKoRhUusm2B5vvnsRr9WlM7eAF/icPn0f169f5fL7F6mrnHfPnefkiRPEScKxE8exHZXQUFalsujcleWiVFh5npOmSqUhhPKT2pZFq9Uiz3LiKGZ+foEHzpzh7DvvIIHB3Bye61KWFbbjUOTqnjg/N8/S8jIX37vAd/7qO3zkwx9hfmGBsrrXmUNvsuVNQ/1oGAIam5ZpqnzlQctBlyWaaTHNCgrN4NM/9QV+9Mpr3N7cBjRsy0aTtQIJGTplHvP+5UscPXaUfr/Lysoy950+RZok/ON//L+jriU7O9vcf/p+Ll++wp3tfXzfV6C2LMMwFHizKAqWlhYpioLRaESSJOzu7pJncbN/aXQ7XaJYxW4aulLJaEKoe+/ekOFwyO5wgmEYeK7F0SMHuXnzOuPxkIceepDJeELeRGo+9fSH6PX7zGYz4iS5xwcJw1CpEE1lJdne2qKua5584gnVlHA9ZF7w+huvs7l1h/39IcP9IXmhlBLPfOIZjhw9wpd+/0sURUG73cGwbPb29tnfH1MWFZ7rMxjM89WvfpU333yTdrtFt9flyJHDnD17Fku3KKuK4d4eg34P13MaO0uuThVNYJt2YwWp6HYXOHrkKF/7+tc4deo+FhYXKQsFpE2SlDRN8QMVk2o0aSVpllHX0O/PsbK0wng84eCBg8zNzVM2djtdFywuLmCaBr1uq7HBDamqitt3biMbIB6A7ai7Yl6q1y+vKlzPJfA9zr75FhsbG/R7PTzfI0tT/MAnSRJ0XVfPSlkqCnqhbECHDx+h2+tRFiXtToed7W3W1w9y+vQpprMpd27fYTTeV3cE2yRJYnRdsLy8jGlYSKlRVSpz3rZdus3nruuaPMupKqkazNB4mBUnyA8c/CaaLhyPcFybQ+sHyfOU5577Hpubd2i1fOYGA1zXY3d3l6qq+O3f/h06gzkOrK0xHO6rRrpuIIEoDOl2O7TaAXWjbDQMg52dEWVZcuPmVfqDLqYpVBKMLjiyeuono/i9dGsDw1CeRT8IELqB2ZjoyyZ+BgRoBkIzME0bDZ2qVHKQ6TRsiiXlWRwO9xnuj3jwvpMcP3Gc1bU1ev0+VS25s7VJq92hqtWGYdkOlm1hO64CITU04VarRafTRdY1k+mUsqzI85w4TkiThDTNSJMY3RD3EPaa0LBMk7m5AWVVYpoqKmg4HGJaBu22mjjMZjOSRMkyTdPA9zwWFxcIWgGObZMXuTrUHQdqyf5oRF1XLCzM0263GE8mzYaoACp3izIlDS+xHUUVTpKEu4MYIVRg+90iSdM0lWM3mTEezxjtT5lMQsIwJUlyylKSZSVFWaPrFloTlVQWGXE0IY5V9JLjutiN30YIk62t3SZLs6KuoKoldVUxnU4YjUeMJiOyLG3ymUuSJG8Q7ylZVgKCTstlYWG+gcGo7FFdVzA0TdOUR7QVYJqKyCilJIoi4jii3W5jWhZaE5NBQ85W5GblUfE9n6DJZDMt9XoNh/tsbt4hSWI6nQ7Ly0uYpoHjqCnr3eaMrqvMZaSGaZlMpzPCKCSJY4KgRbvdxnFdWl0fTZP4vkO746PrGpZtADWua1HX5T2vdFFkuK5Fb06BvPZ2R0wmM/K8JEkzZK1iNjQBXtP1G09GVLnK1r172Sya4PV+v49l2UynU/wgYHFxUfnIa8lwOOTCuxdIMwVbcxyXoijvZfdKqTUxWFEjlc6plauQKA5VEd8QM13HA6lhmQ5VWSOrisCzmJvr4bk2pqEAMEJTF5o0y0BqtFptOt0uumFQU3No/RALCwu8/MorBK2Wyl9MM4qioBUERFFMGIasra7huTa2ZXFr4za93oAsy9CF4OiRo2zcvMnGrVtUeU6Z5/i+BzVsb23zW7/9m/gdm7/9d77Igw+foSQjyZSUT0qavUSB0dI449rVGziO33jhFYTFtCylVqhqNAG6oSMlaNJG13JcR2BYLpqzyOLhh6k1A0OvCVzQkSBNkAZ6XaDpgkIz2SsLdMBC4+qLr2CaAlOHzckehqbh6hZRGOE4LmEY8s47b1OXJctLi1imhS4EC/PzXL96jclozOEjRyiqAj1wOXXiFG+89DL/8n/8H/lb/+nfg7pAGjW5qIizBMdysaRBXSpYT5pmVFXNmTMP8LnPf57PfPZz/Oa/+3e8+dabnDx5km63y3QypdvrIjQdDcU5UHC8HMM0/rri1e7+R72rX737c4F299dkjWXq/NlX/piVxXkCz0PTlKrHMIx7vqvJZEq70+Ezn/k0uqEDNXVdYhg6u3s7JPmEt86+wn33PcDJ4/dx8/omhw4eYTCYoyoLvvzlP6DVarO4sEBRFEhUpJwQGmVZKihS4xfWm2QB3/fpdntYls17773HzY0N5ubmFJlX05hOJiwvL+E4NnEcYTsWFy6+y32n72NxcREpLWaziGvXrnLq1DF6/Tbn332bgwdWVDNLWFiWT5qWtINeI/MKwMx45a0X+Ngnnsa2HOJZSjfo8/GnPo4jHIQ0KDMDy3RAh9rSMAW8+eoP2XRj5o4sw2TC2Zd/zAOrBzkSGzhZRRInvDcHBx48zTDLaPcX+Z0//DqjSYXt9ahyHVeaaElOHSfYaOzUcN+Zhzlz5gHefvUNLpx9Gz0vCId7FLEqfv2WR41kc3ebJEmhASaWVYmuG1R1RRyHuK5NELi4vqPihVwL13NAU8VmGMaMR1MM3aTXHRDOIi6+d4kv/+EfIYTB57/weU7dd5pcKgJzJWvabV9BBQOPolBgtqAVsH7oEC+99GO+/e1vM7+wwOL8gipMdRVH6Dgqus9xLUyjyQ2tS6pSAXHKslQkfUBoKomirCrOnz/PF7/48/zwRz/k4YcfxrZt6rpUTTCpvL6gNcWUQ6cz4LXX3+T69Vvouk0QtDl39iJoJlWj1hoOR8gaBnPzROEMWZdEYcih9QNcu3ZF+RxNjygKmc2m3Nm8ww9/9EM++KEP4TguF957TwGibIcnnvwAdS2xPQ/Lsui2O/R7ffIsI5xN2dq8rUA8smoy1nNMQydodciyVEWKLS5w5fJl3nzjdT7wxOO8e/48a2sreK4qgMpSwY/SLKc7v8h7V28ySXLWDh0hznMeevhh/uIvv81LL/0IyxRkSczzzz/PpYsXee/ie5w8eRI/CDBtNemXqOjAqiqRVQ2SpujVcT1l8yibhAgpod1qIYTeyGH7zM/PUxQ5129cx/eV5NYyLaqyJvB9bt68RVVVfP/ZZ3nowYd47NFH2dvbpWgofJqmUiX0JmfZMg1l8zA0oAKp1nIvsHF0jVmWERUVR07dz4X3r/Dm2XeV/ajVoipLdAGe65KlCa+8/AOeevopHNdmcWmRJIn48Ec+zIX3LrCzs8tLL73Egw89xGQ648bNW+ztzeh0OmRphi5UBmtVV8zPz7G4uECSKGBeWSlKsNlQkJeXVxgOh5w7d5ZOu4Npmoim8N3b22Nra5v9/X1qzGZo4zEa7fLVr/4Jv/gLX1RgTw0uX7nCE09+gIWFZcIwwrIsLMuiKpUk1rIs/MAnz3JmsxlRHHHr1k263S7zc/Pous77717g7Nm3yfOcdrtFp9thdW0VUGemEIKjR4/x4osv8cd//Mdousni4jLXrl7n4sX3WVhY5Lvf/R6vv/YGmtCYTMbs7uzw0ksvsra2RivoEIUxURSyuraC56koMgW0U37vVvNaSCmZTXOuXrvGcLjPiRMnGI8n2LatEjZ0Q8WqNXnRcRyzubVNValkijwruHrlGrbtKqJ8UWCZysLQ6bbJ8kwB/GwVK6XrOtPpjKohzVu2RZyoAY5EKt5KWSKFapRR1/T6fTrtFt/4xtewLZOl5SU63Q5pmjKdTbEdGycIFPytkiwuLtHt9iiKUiWtWCZbW5ssLi6wu7tDnmVsbNyiriuErvbKdjug01XrYriv/NWW6WI7HqD4JcsrS/h+gKEbKh60VM3+TqetYHsCyiJFypK5QQ9TaCAV6ycMp3z0ox/BcWz+8A/+gF6vx/LSEr7n8Y1vfpOnnnqaJ556iulsxmh/xNzcnALAVjVzc4Mm2k5ZDebn59nd3UXXHaqqIo5mLC4NsG2DulZQyyOrPyGy5+++9Cp+0EI3VByCbbtUUpLlBUmaqalvVaFhIzSDutLIsgJZaRi66mLkecF4NCGKVCzA+sFDynsjTIpSsr2zx5Vr14mSBLfJGbVdu4kBqUnzhCSKFLpdg16vj+PYjelbkW7Voa4moaapYme67eCed8i2zKbTYiDrEtMQVGVJXZV0O21s2yKcRWRZ2kwDVXEVBB5SVk2EksCxLfI8YzoZIysFRLEsE10X5EWOrisYQ5oqE7oqfFVEkW2bDbArJ00SioaEigSzyS4TwsDQlVcjmtUUuSDPoMw1ZG0gpUFZSKRUBGgN5cWRNRg6mKbAtlQAu4aOrlsIzaTIJfvDKZbhYhi2yp+VoAtFDzYNlfmlps8FGgZFXpNligInK4HQdAyjUJ3FPKOsCtBqPM/FsgwUUc9r/MrqAp43fmfDUPm8qmuc4nueKvYdB9dzsUwLyzRwXIc0jRmN95FSwRMmk3FTrLr0+z1838WyTXSh8uiyJioqilTRrzWRUXVdN/FcKrpA6II0iakIMUywHR3HMXAcgePqOK6BZWlImRMENq5nUMuMVtvh4OFV5X3cn5AkSeN51Wg10jxNq3E9lePrBx5UOmEYqUuC6yElDahFx3FdAl9FJmRZznQ6Y29vn/Foymg0RRMGZVmjN11A0BGaQVVpzKYxUZSQJDl1KZFI8qIgK3IM02qk3QWe6wOCIiuJ44Qiy1lctGi1HMoypS4LXNtB1hpFXlJXCv7S7XVxXSW7FabJiZMnuXr1msq4bjz+i4sLqlhucrTn5+eRUjI3GPDuhfewHRcpwbYcFWaPxvUrVyjznDLPqEoVw2TbFn/0x3/AaLrHsZPrfPYLnwS9JkpnCmgi1ES6LMGxXUzDZefOhCQuMHSr+b2y8QUqaBtSdUypQRcWugBZprQ8B013iWWHlWOPUgoTISBwNAypIWodTQoKUVAb6udJUaLXNZqucfHdc8gkw9U0qjQhsG38lo+hWQ3rAHa3d9nZ2cVzfFZX1gj8gL3dfTrdLjdv3uLmzVscPnGKCHVhXFua43Of+iimDeOr72OIGs8y0fIcYdpENRiuBbXEsCyEMEky1dSa6/f40Ac/yPPff44/+8pXiMMJZ06fIpqOKCoFptF1XUWBaAr0oyJgNKT214UvaAh5twS++1+JkJLAc9m4cZ3XXv4xc4Me7XZAHMeYlkuWFpiWrSCAQcDjTzzOkSOH0YSayAhd4nomP375h/htgzSf8swzn2J7a4fpJGR15QDIijRLWVtdpd1p897FCxxcX6UsVXamKhps5V8vVRSRZTtNBrVqBgRBC99vMdzfR9aSgwfWeeftdzh86AhCE0ynM/b3RywsLvLYY4/xxhtvcvnyNdYOH2b1wBrn33ud02cOYZgl7713jqXFFba39llZOkzLG2AIC1PXkVYFfsQPX/0ah44usLoyj5a3iPdrvvDRLyJlDlUNWNSFj9A1du0pgxLM8S7fuvkyc20bPZpQv3OJ//SHIcdul1j9FrdbFV8fXUJ+8hHGqUZ/9RR/8qfP8+bb24xmBkVi0pYu9SgincY4fovryQxr4RCPPv44Ny9c4K0Xf4AcjzHSjHQWQ60zTVKySjVzapkDqimoGrEVuqGgZWWZ0er4tDstWh0fx7UQeuNnrSs0TZBnlToXhEle1OwPp3zrL75DOBxz7L4zPPOpz1JKjaRKcXwHyzYIOgrOp+kaaZ4RxTGOq17DBx9+mPFkyre/+W1O33cfnbZPWaZ0Oh6yTrFtcU+Zos5ZddZVtSos/ubUESSLCwucPXeOra0t6lry5JNPkmU5lcyRqmJDSo1a6mjCwrB8orjk7NlLTKcZ+6OY6TRhdy9E1iYaJmWpYVk+ntdib3ef5aVlgpbPr//Pv86pUye4/8xphvsjRpOE/f0RYRjy2muvcfzESUzTJk4ytrd2cWyPY8eOs7Kyyvqhw1y8cInJaMyB1VV2trcwDY0ij9nb3cIQEtNUao+yyLBMgaFbagBh6IzHYw4fPsz2zi7PPf88J06dotY05hYXKSRkEkrNwGkP2BrP0LwWV29v8c2/+Cv6iwvsDYecO/cOdZly+OAaQpacPn0/eV7g+R4/9fnPU9U1k9mUWqo9o27SBDRNxQiqKbDyVt7t4N9toFV1ycEDBxiNFfW71WqxvLTM9WvXefPVVzl58hS+H1CXNWmSoms67114j1s3b/GRD3+Y2XSqQEZUGIaBYRnoTSPdsAyqqqAoUpUtqqt9RmoVvZ6H33EpLZNJVpLWOq++dQ7dDkBTFHxkhWVoaFSk6ZTuXICkYmdvm16/SxRHHDx4kKPHjvHDH73Ixz/+DK1Wj7yoiKIMw1BxN5rQcB0HNIltGywuzitmSuDi+TbT6QjDgG67R5bl/OzP/iz33XcfYaiik6RUTRuAXr/P0uIicRyzt79Pux0QTkd88+t/xs///M9x+PAhJpMJm5tb9HoDnvzA00pNZhikaYZt20SxytnWNCgL1WSXSJaXluh2Okot0+tR5Dk/fvH7xPEMz3fo9lo4rqOgb6hhlee3yPOS06cfoN3u8Wd/+qccO3aCNM0Z7Y/Y3d5j4/ZtlfzS3Olm0ymWZamlUFts3NpkNgtxXQ/fa6FpgiBoqYZwE7tYlCW2ZXHu3GXef/8yJ04cZ29veO8OWlYKImbZNo7jMJ1OFfekEsRxiWsH5FnF+XPvcfjwERxHDXqQNUWpSP0aNa5ro2mqWFbq0n0Vj6ppeL6KQtWEdk+hqGngB23SRFHibcvEtkwW5uZ58aUXAY3xZMT64UMcOLiORNknAebnFxgMVAM2jmKWV5aJo5hOp0WWpei64M6d2xRljGmpiE7d0MiLjDzL1L0uzpXSs5KYhovreliWSbcT0G13lHoiz6jLgiKP8X2LhbkuRR4BOaYORR5T5hm2rfy6nuco66MGz3zyGb7x9W+g6zpXrlznwoWL/OIv/RLTKGI2DdF1Hd9XQw3btrAtVVjbtsVsNiFNEyWvL1Q6zPxCj1ZL1UhSqub0oeWfkJzfL3/920SRyqvVdUNJxsKIKFSUUVDTF0OYDTW2oK4rHNdRmPjRPkWe0e13EBrMLwyUJ6Ot8NyT6YQ0z0DTiOOYaThTRaRhNNLjiOFwSBYnqqhttQFIEiVjlSipcFGU6rCranRDZ3FhDts2/4MIJN3QsSy1kdZVRVGq6ZUmFKbeslT31HMddENvJKc6lmk2NOK6yRpWi11DoAsl0XMcG9txcFwHTQgMw8K2bWxbQUKEEPi+ryaToDKSTfX1JWmKipKCMFQwhbIsyTM1Db471bQslWtXViW6EGiqJ94QLcH3bUxTSXHsJpqgriSzWUQUJRR5habp5LmCBbiOq7pdVYmsa3RdEAQBruOh6yZlUam4qgY8VlUVvZ6SY7mei+s6mKZBqxVgNF3DPM+UZKqJopBodDod/MCnKiviKCYMZ0qyVhRq0h7H6EKQ5Rmbt28TxSGu69LpdMhzFblk2xaT6YQsy+h0VFzAeDpWlOJaIfBNw8DzfFzXvXcYZFlGLSuCVvDX/05TUzLkRsKlN7l2aOA6Lp6jOvP9Xo9+r0e73Va5xNMZeaY6lhoqpmk8HlHVFa2Wj+NYjVy6pCpUM8b3PZIkJUkTfM+nPxiQpQogogm15ifTKbOpQvYLXfmhWp0OcRSxs7vXTE0yJpOpojnWNXmuImE0TcOwTBzXJU1TZrNQAbHGM6IwZDKe4jouLT9gft5Wh7ZUGceWZZPECdPJjLKq1VS83ULXFbl87dAhbNtmb7iH47iUpfJ7FGVBXqgJjOe6zM+pYPXNO3fIsoxWq01ZlBR5wfLiEufOvkORZmhIkijE0AWmofPuhfP84AfPYdiCL/7tn2FtfQmplaRFTJqlzeRXQ9cUZCdLSzZv7zdycCUbMwyDoijuyehrWTeTfxvHttSzLypagUdRacwKm7XjDyOFgSFqWo7AlFJFiUmNSqiJkiF1Spomii7IJhNuX7uOSBI0avI0Qeow11vA9zxmsymObVNkObs7e8RRROtvyLXmBgOqumJrc4f15TVs10JzbUTgkI3H/D//+b/gxIn7aZkehtuhAgrTIK1LzFJdBqomUqmqKrI8o9vp8PO/8PN89jOfQZOSb3z965RFTqs7h21ZjaRVNRruxrP9B2/qxvofyJ417tqBJbvbW/zJH3+ZTisgCDyqokBogqpSmYpC1zl18j6+8IUvcOTwYTRN4rgWeZFhmTo/fuVFDh1apyiVNSGOcrIkZ2trm3A2JU5CptN9Tp48rvb/KGZre1d1zXXVHLnb4LBsBVyppcrh1bibbal+3hv0CfyAa1evkiSqoNaF4MrVqzz44AOkacI7Z99hYXGRI0eOsjveZePOdebmFTDvzbde5/jR+9jfi1iYO8Cgt4RhqKzTLIso9YgXXvlLllb6nDx+jPFwxmQv5unHP4yhGzimidBMwFCTClMHLeLt86/yg7deZOHgACMJ0Ta2aH35Zba/8xKbV64x6lu8vSxY/8AjlHoLmVj8u9/4Q174wZvUlUu/u4AjdapJhC0MxlnKxLXpHDvKBz/0cYa3N/nq73+JMpxCUTCbTphGCQiBNFRzrxME+LZBralzxLYVQ8EwDISuEYYzddFxTHrdLkGgMnyzPCNNEqJIRRgGfod2u0tZSl5++TV27mwxt7rG/WceIMtytrZ3ERZoOhiGjmkZZHlK1VBsu70u0+mMKI6p6pqHH32Eo+uHefa7f4Wk4vChdbI8xm2aWWqf0pTqo9Ioi4okVb5SJX811VS3qgnDkBPHT5DlOR/4wAeUHLosVJGmaZiWg9AtZK0h0TF0F8dtMRgssr29j+347O3tg1TMjFoNOQFBmqp826IsEELji1/8Ob7xja9RVQUPPfww42lMUeS89NJLtDttVldW1T4cxqysrnLixEkOrh+i1Wrxe7/3JX7/S3/Apz/1SVzHxjR09oe7XL18CcdW1hTbNrEdSymn6po0Uw0IKVWxZBgmc3NzJA15uqprlc0+mbC8uoYQFkWtUQC3t/eYJTlS6Azm5xG6hi5gaWFONct1gWnZLCwu8ehjjyFRNPC6magWzYTubmLGXcn83YljURZUdaUm8Lo6R5M0ZX5+jsFgwGw2YTabsX7gABJ44fkXmIwnGIbJcLjPgQMH2NlW0mJdCIo8RwMqDQxTFUpC6Ahd3bWKKieJI2zLoNsJaLV9tba6HpUsEbZDlFW8/vZ5ihryslFQ5RmmoVEWCVkas7g44DOf+xRnHrifD3/4Q6yurvDAAw/iuh79Xp/7Tt/P8vIqw719xuMJum5SVSplot1usbg4T7/X4dixwywszquJvSbRNEkYzbAso7GpaVy5coWNjQ0FiW0k5FIqUrVjO7TbavjS6fbwPJd33z3L5z//OU6dOkkUhSRJwuLiEk9/8EM4joOUGrMoVOkGUpIkifIzI7Ftix/96EecO3+WI4eOEEUR/X6f3e0dzp07y/7eJnNzAwaDAZ7vI5r7pGlaxHHCdKp8rnleMJhb4MkPPMX+cJ/nnn2OUydP4bgOcRSxtrpGnmckSUJVVSoaLC/Y2hxSlEoFOBzuMh6P8VwH170bu4QqODWNm7du8du/9QccWl8naLWo65p2R01Vu70erVYLx3GJohgNFQlYFpI0KciygtFowt7uHsePnwAJRZ6pCaVhqDtf4FEWOZZpkWU5k+mUOFZpDp1uF8MwGsmzAruNx2OqukJvgFOyqvA8D1nXdLsdjh87zhd/7ueokcxmIWVVMQtDHN/FtixWVlbVnSpRcZn/5t/8azY2bnP8+DGm04nKiq4r6loNjpS9w2RnZ5ckSSlLNWgCDV23sC2XMIy5c2eD1159GQ2YGwwIgoDA92kFHkkaYVs6QeBQVRmaVmOZBovz85RVQa/XJvA9xd+pSuIo5sDBAywvrvA//A//V7bubNLpdCnKCim5d5/2PQ/HtkmzlDCcoQuNMJxSVQXdbhvH9fF9lwMHVtANQVEosn673Wa5f+Ano/j91vMvkec5+6MRk8kUNBX6XBQlQtfRmp/XpcpDrCpV/dd1zbnzZ9m/s8HCyhLdXodOp4XnKqpwValCT9M0yiacu6amqksM00TogjhWkIIgCGj7LeVBMIzGb5pSlRV5XhAnifIGCxVRoesG/X4HqNDuEeCUxMBxbdqtFqAelrquiOOYulIeNjU51O7lCs7Pz6v4mzxTF0NN+Zfa7RaO5eIHvtq8HPteoHvaZPtWlaJdC6FjNJEeoEBgjusomW5RNKTknDTL0FC4+izL0YWiOyt5i4lt26poaqiditqmaJOWZbK8vNhMYAVpkuHYCoc/m0ZMJzMFxJEaum7ieQFZllHkqnvoeR6+7xP4AaZpUZQ1aZLf+3ih6ep1IsH3PRzHaWTHykN116+V5wpmoIpWrQnI1pWcOoxUx9D8f3P3n0+7Xed5J/hba+fwxDe/JyfkQCTmTFESRQVTwaN2mv7g9gfZVTM91VbPTAfb5e4PrrK6e2aqnS3JipZsBdMixSxSBEgCIAECJDJw8nnPOW984s57rflw73Osv0GsYhUIECg8z7P3Wne4rt/l4bouVS2eTs9zKauqg6kJQn1jc4P+oI/veaCgKHJGoxFJElPXFWVVkuUZeZ6TFyWu4zAaj/A9j8lkwnK5xPN8ZvMZURSyvr5OFIZsbm6AFkllmqRCCK4qmqYhiUXavLe3y+7t29I4uFIQFnWO5/skSY8ojFFoFotFt+mO7vrkmqYmSWJMowQwZCHLJKN4OBqxXCy5cvUqi4UMkeaLBUqJlztbFsRJguMKvfHoaEKv18ei7nos80KekTRJsRZ6fQGMVXXF4eEhnudR5CVeF0Dvuz5rq6ssFws21iXnOoliojDC1Ib5bEldN9BNQvuDPkHoM1oZc9+DD3Hx0iUcLb+9BYaDAW++9Ta9NCVbLkXulWW4rsvNmzfZ2NikbVsW8wXnzp3j6PCQ/du3cbSmKgqsbRn0e6Rpj9//vd9lmR/xnve/m0/++Mcwqqasc6wSz7gUXQ6uEzCfL9i5fou29mha2UBjDY6rWGbLjlgeY1rJee4lIr8zbUUaewSeR1625CRsn38E5Xq4ytIPXTxrxLphoXYMBotvXZR2qZqWWlkGScrhrVvEraEfhwx7MUQOgRuTZ/Jsrq9v0O8NGA6GXL9+naPDQ8ajMcPRULbSGqplycvfe4nts6dQnoMNNWEQ8bFP/zTznX3+3l/7r3nq/P0Mz5xiohs8N8CtW4HEBIFsuxDZsefKZnfY7/Pup57kR3/kE/zZV7/Cv/2N32Z7e4vtrS2skbOPbltG1/OqO3/wF2TPd/687ja/v/Ub/47FbMrpkydxtKKuK2TkJkXp+977fj760Y/geK5cgI1INfuDHhcvvUUU+eT5ku+98D0efuQRPDfgS1/6MlubGzzy8APs7t3k5s3rnDp5kjCMONg/4sKF++j1+rzwwvcoy5Jz585SFhVZnhGEMqzxg6AbrokaRWsNWokqYX2DtbU1blzf4YUXvsfHPv4xFPKMPPf8c6ysrLCyssqtyQ5vvvMKDz5wD3EU8OCD93P98i6PP/oBlA2pS0PbSPxWkvj8+XNf5CM//j6SJMBBUWeGj33wR1lN14mCmPlshuMEKMfF2ICyabh++SVemV8jPTZE5XOWV69y7c++xQf+4A1sUbHMM8xjZyn+6ntZKLBzj3/0P/8KN3dmeMEqo8E2jnXxa0s9mYEx3MyXpA/dx8d+7q9ycH2XP/m932cY+ZAvaKoSjSIdrqJ8D+X5DAcJwzRhmATUShZ1rud2MMSKosglDWA4II5D6qZiNp+xWC6E41A3d20zUZiwWGQ8++x3uXzlGj/6qZ/gwoV7CcKQ6WxOGMWMN/toRxEEvkB3kAisyfRIVCCOx2K5BOTe31xZZ31jna9/42vEccCZs8eJ4gCtRQ3leT5aOZKnOpnhBcKzkEJaUdc1i+WCt99+h93dXdbXN+j1eigtzJEg9IReql0BIVqN6waEUR+tQ3b3DmmNot8fo7RDVVnyrCKKEqqqAaWpq/ouUEgri++7fPrTn+I3f/Pf8ZWvfpXhaI3//Cd/gjGGp97zHs6dO8/29jGMsTz51LtZW1un3+/z/He/y+/93u/xr//Fv+qkt1J37Ny4iuriCC0GhRFoT9vieh5x0scYi+d7uK6QXpV2WFlZ5cl3v5svfOELlHXF1rHjTGYzgijlxq1dWjTW9XD8kCeeeoogDDg8POD8ubNgBKaXLef4fkhrwfUEMlY3NdoRontR5jS1yJ6xUndorbFWoslk2yiRj47WpGlCVZY0rVjR1tbW2NvfpypKtja3uPfe+3jxxe/z4gsv8pGPfIz/9//r7/Pv//1/YGtriyiOWC6WJHGC8iVaMwwlws5xHFxPvKNVVTAa9dncXKXfS2lMTRi6aBeMdri9P6WoLY4nz1tRlriORitD2xTcf+8F3v+B99CYqkv2KAiDkM2tTXZ39zDGslxmXLp0ufvdNdkyxxjFww8/xPaxLe699x4efuRBhqM+8/mMopTcWBkAtAL/anQXbelw+/ZtQIaG1lqm0wlYGAxlyH1j5wa9wYA0Tbh69TI/+elPsVxKHTUYDPnEJ36EXr/PrPP5BlHY5aK3BKEkBbiOw8HBIf/u3/06f/2/+q+wVpoR2xrefPMNZtMpp05skKapUKabBiwYY3Acr/P2K7KsoG7kzpHaRON7Pt/85tMMBwOCIGRn5wbnL1xgbXUVYwxpmnBjZ4em1nheQJ4tiZOYIs85mhwyGAzo93sEQUDbNCgF/+k//REPP/wUx4+foCiEqdJ0FOckTTFWGC5KSS3Vti1l2dI2imWW43sBx4+dkN7BGpq6IssWtG3N6uoYp8v5rcuKg8NDojACEEaE63XWKEvbtBI3dHiA53n4oSxGTNvK0EdJIsrKygr/4l/+Sx544AG2jx3naHKEHwS4vsuZM2dIkh5ZlhOFArj68pe/zP/1b/0tXFdz89YO165e49ixLQajGK0Vk6MjyrLCc4WPUhYNruvfzRZ2HBnw7e/v8oXP/jGr6+ucO3tWVKN1Jf1U7HP69HHSNCLP5mxurrG6OqZtGkajAWtrq3i+KxbR6RTVRSr+h//wBzz99NPcc+/9VF3MpVaaOBaY4Z3nNM8zyjJHaSjL4m7tHyUJruewWEwlfaUWK1sSR6z1t/5yNL9ffvq7HUnUJeliWIIgIIwijDGSudbUBAEYW6J0Sxz7/ODF51CO4YFH72dre4XhMCGMNEpVZPkUrWPa1uAHHtqRQ1Y7iq3tLUajEUpJ5ISjNWEQ0Ev6uK5DXhTi/Stk0+O5Pr4fdLJfgVaY1hIGHkkc4jouIJtf3/fopSlVWXF4sM98PiPwfTzXYbmQyAMhQspmKopClvM5ppXcwbZpWF1ZwVojuVeOTJgOD/fJc5n8ZbkAwBSaIBSIk6NdWiPbWdHPSxap22HaPd+X/58SkFHTGKwFY2u2tteIYhdUQ93k5PkMx7UoXWNtieu09PoBo2FCkoSsrq4RhgFHR1OWi4zpZM5ymQuEpREy7MrKavd56i42KiSKIuIkxnNFmiJbbVe8ph0KPfA98uKIxXzOZDIhyzKCQLy6bWu6rV+vkyw2jMcrNK0U33GcUJQFpssDdR3Z2HmuREx4nsiuNzfXWFkZE4SSAzybTimKgsPDQ3r9lH6vT9PUOI4QbJu6IYqT7iKWnLHpZELTNoSBDBkGwz5t26AdgVsZ4+K7EXVlWS4KNC5Yh5XxOgf7E44Op6yubpAmfXwvZDFf4rhKtp6VwBjm8xmO47CyMiIMA9qm7nzkkj0p0nEpFLwgEBqnUswXc9puUy3yYhkcGKNQyGUThiFNI1FT2nHIi5ymbWmMkSIo6GRwvoPrexRlQdmBsdrG4PsBRVbQNg2DXg9rWnzPYWM9JggC8csZqGoZYllgc2uLdNCjamq8wOeBhx9kslgyn80xRi4elGI6mZIkMY4jtoFBv4+1huViQa8/kLgPpYnDkHNnzvDW668zOzokCjzauiKJQ8oqJwx9jma3qZnx4Y9/gI3tEdprMKqitQ2L5RzX8WgbK83vdMHVyzfwnD50kkff9+R31XQTXw1I0wIGrSyu1xC6iunhIf3+kFlZc/KeC3ieg69bBkGEC1jT4jiKoi3IsiW9OMWxiqasyOqa0eoKV3Z3qY6mRLZFO5Zb05vo1iEKZcvq+wHz+Zz5fIHruFy+dJEsX3LhnnPUTYnFkAY+Bzeu88bltzlx4R5K7aP8FGoX3Xgc7hzxoY9+Ai+VODBbLnGNIxTLtkF3Z0dTVVjTZXMraJuK4aDPT/7Ep3jsiXfzr//Fv2DQS1lfW+k+m0bD3XfZ1Q6qy+yuylqaa8+jzDN6ScS1S+/w5S/+KfeeP4fvSXSG0pqqrjl54hQf+tCHuf/++2lbmbSjZDCYprIFn0yPSNKI5557lk996ud46YWLvPzSD3jqqSfRTskbb75AUU44c/Y4eSGcgSgaEIVD+v0Ry2xCXZVcu3aVXr8vRaUx4u+sawI/6IYjWgahpsH3PPJlju95JHFCWUhkmeM4NE3LxuYmWju8/tobvH7lWzz51KMMB30GvRFHeyVpuEkanSDPK/wgIIgblJfx+lvPQTTn1PkNtImZ3q55/IF3s72ygTElprXUlYfjRrTKgJ+BN+M7z30VjidUOmdWH/HBX/k693/jKu3RnCuJ4u33n2b2yz9HlPusqxWe/cNX+MErN4jDNTxSnLJlUFoCU1M7iutOzb4b8LHP/DXmmebp3/p9nHxBW8yxpqQxNTb0oJdgHY1yHMZxzCCM8IqKUjv4biDbVKToBSlcB4M+vZ7QvZvW4HshTd0SehGTyYwo7HWWpoZvff3POXH6HBubmyityYqCIAxI+yl+bEjSiCD0cRyFdrjrWbwjkHUcl7KqZehcFmxtbfAjn/wY3/ve87z62g94/LHHRc1jLbNZRhynzGZLbt3aJYgEMhOFkpiglBYZfFFgjSVJYkZ34gbbFjcIcFyfplXcvHXIxUvXsXi4bsL+wZz9gwlVI6RzqzRFWeNqXywXFhzXE8BbU+P7Hk1bE8Uxq2ur/IN/+A946QevcP78eZ57/jkef/wJ5vMFJ0+eZnV1HT+MWF1dJexUTP/8n/9z/tv/x3/LynCEwlAUC/Z2b7JcTPEDjaNlOuF7ftesi4WpqBxu3NxlPs9prSaMU1qrSAdDiqpmuLLKzu1buH6A9jyu3dxjssg4nC8Yra5y7sIF8qqQmBnbslhMaZpSUgdcTVlVzLOi23q5eIFPXuQUhUCvyqLA81wCzxfIp+uitMG0rYzCPIkYNKalquUetFiiOKJuKlZWV8jmS6qqIU1Tzp07z7Ht43ziEz/C//Q//UO+9MUvsbqyyva2eE/jOKGlxuvi1HxPvLDWCJ+kbWsG/ZT77j2P77scHOzTH6ZYz8HxQ7Ky4fbeAaZT/GllwdaEgebDH3of9957nrLMsEq4JY52iMKI2WxOGEZUZc3u7V1hZViYTmZMJlO2NtdR2rC6MiTwXQ4P99jb3WEyOZSBhWnv8kIcrbr6qRGlk+9IcieWyeSIg4M9Dg73OTo6oG1rrDWsra/wyisvcXS4TxQFrK2uMp8t+LEf/zFcT6Cws8WSxhi01jSNWO4WiwVhEGKs4ZlnnqbIcy6cP8/66horXYzb7u3bDHp9WlNS1TXWiqKirAVyWdeNRIzmOVVdY6xYmtqmoSoKzp8/z+rKiD/7s69y4cI5Tp06wagDXQV+wHQywXU8DPLb31lqKTRt03Kwf0C2zBmNR6RpwnQ25Zvf/CYf/uCPkBcCnXVdl7DL6HZdjyzPRXHRxSpiLVhHhoxKyPNaSURenmU0TY3W0OuJei1JYrTSlGVLnKS0rSXPS/r9Pq2VTdZisaQoK1y/yw93HNoud3w0HOB5LlEYMhwO+e3f/i3uv/8BHnvscfYPDnH9AD8I2NreYmNjE9tawjBk0O/zG//uN/jUpz7F5uY6y8WC27d2AEOWzRmPh/R7fRzHYz7L8P2Isqwp8gaFQxQmnW1MbJevvfpDto5tkecZZ8+cpipzqirDcSx5MWc4SqirjNW1IVobsmwBSM3XNBV5nrGyukKSxFR1xbVrO9y8eZuPfvTjrK5tiLVOCyj3zh1rjSEvBMTl+x5lmeMHjni4MWT5EtdTOK6mqvJuCQZJnLDa2/jL0fx+7mvP4Htu9yA4BHc2LloTxxGO44j2P5It5s2rV3j9zdc4d+4s5y6cY21tRK+XoB2BVljbYG2LIkQ7SujCdYGxDVHnsXU9B8eRKYTIjS2OEg9lHAnNMAhC+v2BeHxdj7aVxsD3fNnceg5JEuLobjOA+FOstRzs75PnIkN1HNkWDwdDlJYYHtd18X0fz3XJi1ykN53E1FpLlmXywuUFaZJ0unjxt9ouM9XzhNBblGUXTn1E27ZdJrFM04wR03pdibRIwF3iCfH9gDjxSHsJTVthbI1SBrSRVBvf6XJ4xZPQ7yX0eqkEw08mGGMl6qZpOgiZZB2GoUzMl9kC3cEABsM+URRiraFpGowV+XrTTZ9RkmErW1v5a6oL75YtufgyqqpiNl10uWmGOBZZjeO4RJEMAqIwFOBKIwX3ncPCWMPq6iprq+O7igJQHB4e3pXXOFpCy00H3NFa47he10hXVGVFURY0tfiSxUctmwKtFXVVCgncONRNS5bl5FnBYr6kyEuW8yWz2YKmbiiyQoY9Vg5xY8Wbq7VDHMVo7dDvD+76XlzHge57q8pKZLRaEcURSZLg+z7L5ULgQ65I2K0VqrTruoRBjO+HpL0UYxryMqPf7zMaDXFcTRAEaO2QxDHDoUBkQDbNpjVYpXBcFz+Q3G3PkeFN2sFVkjhgY2PY0dhlvzefy3YniiPiNMZxZXu+feI4QRRy4+YuZRcnVpSSpawdRwBedSWwlqpiOByyv7dHbRqiOMa0DRfOn+fyxYvcvrFDEoVMDg9wHUUcBRwd7bNzc4eHH72XE2c2uP/Be9GuwagaqxuyfEkUR7LB9gLKoubtt94mjno0reweHa3RXU6sMa3EsfgSlRWFAUoZtLaEsUtTlUR+IBvdtE8wHFDVJZ7S9IMQTytaazCIesW2MkBQSuNoh6q1FNawsbXN0Y0b2OWMss3xYgfTWMpOFnl0eNgRN+W33thcJwhcbt28wdbWKr1+QtvWbB3bpGwqrly7xjgd0E9SNOBGIY9+6AN4q0P+f//0n/DwvfcQxZK1V+YyaGpqkQXSAYLkXdT4fkBdN3i+z8lTJ/nYRz7CK6+8wjPf/Cbz+ZyV8RhrRXVSdxm8WkvBHcfpXdlY4LmYpuErX/oigzSh30vBirXEcRw+9rGP8/73vI/Nra2uABGYluM4MoDSisVywcHhIZcuXeLJJ58kjoY4OmFvfxffd9BOi7UVTVvTNpbXX3uHtdUNTp48TRQlfP+lF9ncGHPu3DnquubGznUpfq0VXxdWJNzd+xaEQUdob6UpUlpUOyurrK6tsbu3y+3d26ysrnDmzBnm8wWPPnWeYX+A50TcunGIQ8SJYxcwjWwrcRqOZjt8/4fPkfRcHnnsAbIsY3K75PzJB7lw6l5aU2GNFR+bH9PQYJ2GS1d+wDef/RruMMAPFP5sSfzyFU7MLW9cu8SBYyl+8cPc+1//HJPxEL90efrPvstXvvAixo/wvYhe3GMcpdSLJaWpud3krF24wE9+5uehdvmP//I3qPdukIYaz1VYZXB8HyfwKdtGaN+mIcDiihibpWlwtEAcfU+GwsYY1tfWsMZ2n0VAYFVZE3g+2SJjPFrBGtnovP3ORbJlzsOPPMrG5gZRFIAWT914dUSUaBxXfpu2qbtc+45tAVgjnj5RRGmaMmeZzQlCn0fe9Qg3b97iS1/+kthuGisxhtMFN27skKY9wljOf8/zOpaCZT6bg1L0+j1OnjqF+guZ0VlZYtEc7E949dW3mM0ybt3ap6oMy6ykKCpQSu6LwGfQH8jdWeYoRwnsyTQCADTCF0jTmEuX3sFawwMPPEBVFnzyk59kY2MDrTWj8Qq+H3Dm9GnW1tZI04T/85/9M06fOcX73v8+bC0D84ODXdlUmRrXFVuRUpr5IqMoKtrGcrA/5fnv/ZBrN25y89YuOzdvc+v2vhTLZYnWmo31dY4fO873vvddvv/9Fzl27IR4LAMh7+ZlKQCtVobd1rQEgeTCF3kBSmOswnVl21uWJY1pCaOIsrNkYeXM9TtYk7HSsOm7PmCpBbTW3dkkm3Ilf0H8ikmK6SClu7f3GI7G7O7u8cSTT/GDH/yA1ljSXg8LOJ788/JMsrdd18O0hn6vR1WV9HsJVZnjaEXYnQlN25JlUm+5rkcUBpi2oalLHG2558I5Tp863tVaFY7n4DoicXVdD9eRZ3Rvd5fDwyO00uzv7bO/v0cUht1nblBKfKVlldG0FW1XG9V1JVvUruZM4j7GtjTdptP3PJbLBTdv7UhNUxQMR0NG4xFRFPL7/+H3OHZsm0ceeQiFYjKd8MEPfJDRaHx3WGQtaNeRnOlugDUejSiKgj/+oz/kc3/yOf7W3/wbbG9tk8QxR4dHvPLKD7utvdMB4DSeG2CVxvcCWY6g7g7CrRW7mOu65IslKytjmqYmigLuu/9enn/+WW7sXOfkieM0reHGjesopVkZrxCnfTzPJS8y8Yojv2NR5EwmEwb9lDzP+J3f+R0eeOABFD5VKRnFd6BTVVVTN4004UbOqKZuWGYZpgWtXayVGqRt5c7WGtqmZjjos7rWNXpVyXw+xxixLmRZLvm6nfUD7mR1g2lbgigUAGkc0jaSgrEyHtPv9/n85/8Ux3F48smn2D88RClJnxiNRpw4cRzHdVgulzz/7PMsFgtu797mR3/0k1hjuHrlEpPpEVUlhPCjowlFUdJLB8Rxjxs3brOc53heiNYuClkwoiwXL13k5s6Nu8qBY8e2MaahrAt2bt5gfWOVOBZGi1JWWCnKksYJTdtQVRVB4OM4DmmSMl5Z4fnnv8dTT75b2CwIC8H3nbupEG3bUhYid26aulN1hgwGPawVdW5r27tKB7GUuqImNIbN0fZfjub3hVcv4rqaqpIpUBgGdw9AkOK9l6Ykscfu7i2KuuQ9730PG1sbjMcDka5EPq6rBMYUeHieizEenu9haWUz6zkobSnLApT4N6XQUZRFie/5mK74kW2DYO9ByIOeJweY7jItoSVNpPEI/G7TWFXMZjMBFXQSD41IIxzHxXG9u3IHpRRHR0fcvHmLOE4YDAYEQUDeNb6O4xJ3uvhON0jdyXjd7t9rucg4mkyYz5aY1lIUOfsH+yglcpjZbE5RFFR1dXejWFXdNnS8Qn8YEsZ+dzlKnnAQeKRpTOB7qE6CpZRlsZiRFTlyC0Fd1QRBRBRFGCP+06qu5OFta3zfJU0TXFfRtk0n0zYsl0tm0ymO65FlWSdNtlgrW/q6ztBaEQQhcRwzHI7o9fqUZSUS9Ez8GXGcCrys802kadpt0AuqqmJ9fYOV1RUODw7kUDOm84s3zOdzqqqmqSVGqWlkwhzFoWyNXVea3y6ip20NricNdtAREMMoJI47f3IUMhj08QIPi+Vgf8n+3gFRGJMmqXgJjaWuauIwxvN8VldWMa1AwbJlxmR2yGQyw3NFsq2UEgiTJ6CytmlEqeCIxD3t9e82GG1HfzTW4HseYeeVbrrnLPB9wijBtHJ4lXXRHeySb3rn8xojvlyhsHZAmq551o5D28pwx3c9sJZeLwVrSOKQC+fO4vtO53lTNHVzt2hMeinD0UDkq57H2XPnuHT5Mq0VInRV1WIHAKIoYjadMhoO0Uqxvb3FS9//PnEcEcQReZGzNl5hPplw5dIlmrKgKnIC3xWvvDL86q//W7759T+nNw544r0P0+8nXL76Nnm94PBoH+2InDGOUyZHUxQu2SLD92OMEZ+T0hLj47kyfPN9TxpDZanrAseBwSAmiD1WBkNs3bDMlvSGQwpa6rpkdbDKIE6xjWGxnNOYijrPqYqSGotpjAzd8pLG9wiimHoxJ7t9g5WNEbgNvhPQS1OsNQxHIyHCVxW9XspoNGBjY43p9IBr1y8TxyH9UcqimNNLU7RRvP7ya9SVZXVjg0Yr4p6PxvLe9zxFmPT4rX/6KyyqinP330dbFCilcAKfYplh2pa4l9I04sH7znee5fqNHdqmZWNzg4985MP8jb/+1/j+iy/w67/+6wyGA9bX17CWrvGR56/Ia3r9PqapCFyXt996g2e++Q3OnDx+d+P6+ONP8JnPfIZjx4+jEQl0XdckSYLrCXwFBW3bcOnSZQ4O9nn88cdZXVvjcH+JJmZ1bYTvOwQB3Nq9Thj4jIarvPH6O/R6Q8ajNV5//Q1WVkZsbqySLRe8c/Ft3v3up7h8+TLf/va3CYKAwUCyQj1fpP2LxQLX0zRNS7/X65QNUhw6rsNwMCDtpczmM1548UXKsqK/KrE3uzePOHPyfjbWT1JmYKxYXiaLXZ557iu8+32PcuyU+KduXt/hntPv4rH73otpwZpSssa1omldrAPPvfDn/PCNZzh17hhFAtntXS4/8xw/Fx5nbWudrUfvJRulZL/0ExyuDaltyK/9b/+GP/vKdxgMzlHjYBoYxilmvsSxcLCcce6DT/HTf/1vkPRG/O6//i3iSc0oNgSeAFOKuqA2LZUymE4GSNuiqgpT1ThWURjx4Td1je1UW8OBUEajMMJ1PYqiZDnPaFtL4Ic0ZU0/HTKbLvjyl7/K9Ws3+JnP/CzD0QiUxXFFWqwdhVIWq6XRsqbFdWVA6/s+bS3MENd18bxQYHhhQJUvMLS8c/Edjo6OeOSRRxgOx/zbf/trYvkJInZ393E98dS5nkghrRF/o9wLMWtra6yurlLkudivjGWxWBL1+8znOW+++Q6LRUkQphij8TyxBOmOeF23DdpRxHHM+voaUSSxWAbbbZhBafj5n/9ZHnvsXeRFxss/eIn/5R/8Qz7xyU/g+z6PPvooDz30CIPhkCiKSNMe2lFkecZ0NuFTP/FjaA2mrtnb3WU6OwLborW8i00jdqeqNgRehNIeb711ib3DDM8PAZe6NcwXGU1n78jzgo2NdZq64v7772W5WPCbv/U7KKW4/8EHqJqKwXDA/t4uo9EQMJi2kdrLtpRliUXher40+NZQtwJzVN2d5bkebSPPjMTiGbQSRZfWSqKktBTPuuNneL5wBjxPpNFtbVBoRuMx/V6fz//pF0mTFD8I0Vqztr7Of/rjP+6GqSPaVoZt1kKW5WTLDDq7h9jLQuoylwYcQIkPcz5fSD3oeiSxDNvTJGRtdcy5s6cJA5+yFNJv0zSkSUrgCU9gPpszOTziYP+QPMuYTiYs5nO8Ds5YlRl+4BFGHnEUdvEuDY4jSR5VJSkNMnR3qEppiqsuBrJtG3Z2rndD64ZeL+nieBy+9rWvsroy5v0feB91JbTmC+cv8Mgjj0hdlufdhtLFKllkKBQroxXyouDFF17kn/+zf8b/+D/+D5w4foLV1VVu7uzw/HPPMTk6oqnqbqnjEQSRWBertktGKaiqmqKUZrJtWxaLJUEYsLayQhSFBIFHWRb0egmPP/4ujh3b5uLFi7z80susr60RBiHL5ZLBeES/36Pf71E3NUdHE+EJdNY9pRR/8Af/gaZpec973k1dyjBM/ppEkEVxjO/5eL4MI7TWIqMvK8mvt4qy4+74ngtW4GtB4LO1vUngC5xJ4LUO83kmHvy/ULuPV1bRnW1imeVyhzhut6gRNWgYhgS+x+7uLi99/yV+/hd+ofNIt50ir+T4iZNEcXB36bHMMv7W3/ybvP7665w5fZpLl97h8PAQhWU4HGBMy8rqGlcuX+PSpasslzlFXuO5AUEQSawjEEYRo9GQ4VA8u3u7u2itePTRR8iLjJ2daxw7vs3W1jqupwlDr1MWGJHBW4NSdEsoqYFB8dnPfpaNjU0u3HMf8/lCIpWMwfOlb7rz/tZ1TVHksvH1PFxXzvfA9wBDGIvH3PVkCSVSdkVVlpzYOPWXo/n9+rdfoCwymroUozotVVlQVwVtU4G1xHHIrVs7nDx5ijOnz5AkCbaTaGItriMbO9cV4ljbNNS1QWmD72mSJCSJw0460pAmMWEQYltDmZfddm6BMaLNL7u4lSIvAC2+JEcyiI+OpkLB811OHN+mn/Y5PDxkuVjKRqCjz3quTxzFGGOxrUQXlXVF27RYA2VRCgiokcxY2Sp7HUjKUBYSn+T5rhxwVUVViySq1+uhlEOWl0IlbQye59OahiRJGY/H5HnObDaTDWKv30nzGkxr8f2A/mCAH7bIYlow474vGPf/8l+fJEw6n7DQbsPIlc1TJlFKSmvyLKeqKpyuQHFdRb+fEkQuWjX4vky1s2xJawROYq2hqoV87fkaS4PnQpzEUnx2fgTP9VkuM44mU6pSQAQyDdCUhUhYxfMsm3OtFb7nEwQ+pm25feu2yIW1oOwVQsNWyNTddWQL30t70lx0JOGqqu56VZE1cTdlhrgbevT7qbzMWJq2Js+WLLMlB3szLAKKCEOJpAkCn7qu8D2XOA5ZX1vF2JYiz1BKJFxtYzg6mrC/f0BVVlhgMBjQNgI+UFak4o7jUTclrWmoq4rlcgHKkqYJKIm9shgcpysOA/kum6ahaWos4uW2iCpC3wmtRyBiKEtVF/iBK357a+lqfUC8Gb0kJgp86irHtKVkp7YhnhfSNIaykpik/jAlTiO8yMPxXTa2t3H8gFu7e/iByLLzXKbvQRCgkAN1e3sbaw0H+3syNIhE8tk0Neurq1x+523qIkdbQ1sXRKGPoy1Kt1y5dollPufdH3iE0/esczi5zdF8j6Qf0JiSopTndXV1jTIvuXVzD4zGtBajpPEy3RbLdTwcLZJg1xHieVFMcZyKJPXAV/haUS4XxIEDKqdsZ8SRQ+wG+IQyxIhcvMijb11C5WBHMUkQEUcpgfHYx9AYiwkV+zevoFSNMksmh0cyrPMcxkPJ49OOwnU0o1GPtq3QrsGqkv2D2xjPkKwPKLIZbTYlCSy39i5x4/ZFNs9ugGOZNQtcq3DnFVfevsjGmWOMQh9HWZn6l6VI4r2AoiixQFW3RL0+L7/8A158/tvce/6sQL6Kkh/5xMcZj4Z865lv8vZbb/HoI49g2hrTiCQP7ROFEW1dUSxm/M5v/gbr4xFx4IExvP8DH+QDH/wgjuuSFSX9RCa84qvUmDtbvI62nyQ9Ll2+yvlz9xCFKbdu7nHu3AWS2Gdn5zqz+Yz3vffDeG7K17/2LD/+Yz9FayyvvfF93CDnwr3HqIuWK9cus721idaKvb19Hn/iMQb9HteuXcNYIzLdqsD1XPzAxXPd7pK3BL4UuVrpuzCYJEkk8qQ1tFWLqTw8hpzavhcHjyD0aOyU8brPt174Mu/54OMMVof4ccr0dsY9m4/xnkc+QF21VGWNH6S0aA7nE+LY4a3rL3Bp54dsHh/RmILoYMb6517iZ089hCoLdvsOX3IOeP0XnmBDb1AfWl755ls8/cPLBMPjZJkh6bx8eZlho4AbTU1w4hQ/9lf+Lxzuz/jc7/4+9tZNVlNw/Ix5MadoW1rHweDgakWiWwJT47YlrTGUxpJrH7fVZIuM5WwJFgLfZ2N1TfxvyqGuWjAOCg/TarTRONbB1T7fevrbXPzha5w6d47H3vUuFtmcuilp2pKyzohij8EwxtoSY2XT5boaLRUYjpYYv8APcLR7d6PTH0jR5nk+09kCcFlf3+aBBx7lC1/4MufP38NovCJ2JFcTRSJnNlY2FE3TEgYheV7gOA7z+YIwiqjKipWVFR59/D288sqbXLx8napSGONw/MQZHDdEddm/jW3QrtDJw8jHcQzatbi+bLCKskC7WlQ5tqU/GLC6usKv/tqvMVxdY3U14dFHH2Vza5u93T2UdvB8X8BRpqUocx544D6MrVnmCxaTI44m+zRtgesprLLUjWy76hqwPnWjODxcsrNzwOHCYPFpjUbpgKq2tJ0vNc9ytjc3iQKXqig5vr3F6uqYF178Hm+9+TqPP/YodV3gew6eq6X5Nq00qq40000rm3TVxe/IUNncHUprpTCteEA9V9IplG66zS5opbsFgAUlg3LHcTDW4HjyHSsctOMwHI340y9+kV5vwHhljaZpiZMeZVmxfewYz3zr26xvbrK+MiD0fLG45QVFVqC67TOmJfBc0iQWum9V4miXfFFgG4urFb6n6CU+o0HM+tqQ4SCh3++hHbcbpmtc5RIGEXXVcPPGDpOjCYvZjMV8xnKxYDadoBUM+qlEbumK48c3iOOAtpVBbr+XilKkixATtZDk2+eFDOWUMkCLdhRNU/PAg/dx4sQ2SRLStBWHhwc8//x3+Nmf/RnyfMntW7d47NHHuHD+Aq7rkZfivbdKSQxfW2OxnT9TMZ1OOTw85MknnmB7e5v1tTUW8zkvff8l3n7rTeqqxnUc+r0eSTpiPsuYTBbEcY+yqrskF1FSaUfjeS5oKw1sXpAkEUobPM8hz2dYWrY2Nzh16gSf//znONg/YHVljcD3WVYL6qYgCD2SWDy/TSv5tNaKJDkIAj70oQ9jWnCdEGtlyRAEAa7ndQkFCtXV9qLyAe2ID9wPZFEGLa1pOkWiw3A4IAzDu+DPpmlR2mU6zSjKmroxoBzCMGI0GlM3DUVZUZZCwk/SFFDYVmT+m+ubYOGtt97igQcewHFc/CCkNZasKBiOxqyurRMGHoO+eLd/5Vf+N7LlkoPDA/70859nY3OdMJAYxjxb0uulvPrqRS6+fZ2Dgwm+m5ImI3wvRuGilIMf+IShT10XVHVBLxUr4fnz5zHWsH+wS3/Y4/yFMzieqDJdT4s6SlkZOnoenu/StDV1U+O4LpPJhK997Ws8+eR7yZY5R0dTZrMlUZygrCy/yrKk6ZSdrutQVfJdyHBTznSlFF4g3nYtBSlN5x+P44StlWN/OZrf//TFr6MdzdraSvcjCjY+juNOaldRVSL9qDvCa1EUYKWJkcmgg9by5dVNzXK5BOXTdhRIr9tqLZYLsuUS13PlIK5b6kpknYvFAoDJZCLwHyNSmDCMwYIfiOn/6GiCMQbXUayMBziuw6VLF7l18xZ0lGXPE49aXYn07o7cwirxs1hr75L5hoMhWovnTT5v3dGlK46Ojgj8oJOaSlO3sblJnklGqQRVt5SlAJo8V8jIWilms1nnSxIaa1XVFLlEI8l03Kc1svXUWt+VXSstdEvfl4JVaUWRFyggjAMMRgAhS6H4yka5wvN9RsMhSZoShCGDfk+mvx3Rselob1iwXTYvQJLE9Pu9u1P8Xr9HryPz2Q6pP5lMybMc0w087kyO8jxHa0VZlSyXS9lgOjIJLouCxXyG1vouJCnPczbWV9FaaMN0h2Uv7RFGUac0kAl53UUoaSWeJdOKf6c1zd3tsNbiRzfW0DYSm6SUYj6tcB2XPMsoupy3uhYfcdD5O8IgwNEOe3u7MilcHZGmPWmwrcizPM8nz3Lm8wX7e3tkmeQ6t43I220Xv5XlGSBAHrrRgEWKT5HZS/RN24Lnu3ieSKn7/R5BGBAEAWnaw/MC+cyOXAbGtCRJKs2b79M28hwra0niSGKdmgrTNh19VD7rfDFjsZihlGFldSy/p7X0+gPuf+BBdnd3uwxoKTCrqsL3uml2VbG2JpCLOI555+13WF9fx3E082zJeDRGW9jf3aOtazAGhaU1LePxCGsNDz38IKPxiAceucDO7hVm8xn9YY8kFXgYgON4ZIuctrHc2tkliVOsdagaIW6atrMPOBqsoSxzxuMBaS+mbSuJy1GA65DPMzw06+vrFHVF43m0ymMxqVnOW6I4JUoiGtvi1pLP3MQennU6r7zi+mKO67nEgYM93GO2f4s0dpkdzmjqln6/T54LjMzvtoGmbaibkl4aYWnIlgsOZxPm2QIPzc0r13C0Q2str731Josy59KlS6RpytZoDZyA+x56iCRw+G/+zt+h3x9w7t57hUIfJ5R5jh+EHSBNpKXf/d4L3HP+LFvbW+KV7awbTzzxBL/4i7/Ic9/9Hr/xm7/FaDTmxMmT8h5pn6PDI9I45Etf/FPefP01trc2GA76fOhDH+Y9732vEOmVvB9VnlPVVXfxaZRW+F4HIGpqFtmSe+45zw9feYXlcoHWHuvrW1RVxs3bNyhKIZgeHBywuXGMd965RJbnPPDg/bz22g/E4kDI22+9TZr2yPOCIjPZR50AAP/0SURBVC84c/o0URxzNJny2quvkec5W1vHMKYl7SX4gXje66pCK901RJqqLnE8AeyNxyNWVsf4oQxRzp65h5XROsssEwl15PHa6z8kiF1OnznJZDYRpVJp+Nh7P8GyyHAcX4j4WqJ3/NAjb3Ke++63GK2klHVGmibsX9vhIWdA5LiEvsfLV99hOQiw95yiX4Xky5pf/Te/jdsfgHUIdYxpalRnwynKihNnz/NTP/tzVMbyq7/268wPDvCqBocWqyuWRQ7awfFkqwKG0BcLBlZOm7a1GKvwsOSZQAd7/ZQ0lXgjpWA2n3F4eCQEWO3K91GWxGHIm2++xQvffZ6V7W0+/OEP0+/3mc1nzBdz8qKLHxwLqbZqcmyXa+91Chm5Kyyu60u0Ho7QlK1l99Y1Tp083Q1UXfb3Drh27Rpta1hdXeOLX/wCDz/8MEmSsrI6BjoVTdu9p40Q/LuP2tUihqqu+fCHP8wjjz9BHPd49ZXXaBtIkh5pKgApGZhb0BAGoshxlJI7SjsEYYR2XPKioCpLzpw+jdaK77/4PSaHByyXC/77X/5limxKWdUUuWya7mzSp9MJf/7nf869996D5wtkDOD6lassl0u0Fs9c28r92zQtWIe2hf39Q65evcFimaG6iB1rpbC9Izcu8iW+5zIeDVhfHct2rihYXVvloQcflPzrq9d43/veh+d7ImX1pNZSXYKEJCCIXUzqNI1y5D0uu6hGpTrJs+/jdxYi2/0OCkSF1NUNdx471TXEEqWosY3C8wL++I//mG89821+6qd+huUyw3VcZrO5LA+qquMINPQS2QiXVUXTSkPetgYUWCymrQXQVleUudQeVVXjuNK499IeaUczdl3ZKvpeQOBLs1XXDXEcU1UV0+mU27duieLsTkbucok1ljAISJKEOIqIEql/7tQL3JF6d352azo7BndAbPPuO5Lvx/cF3npH2aaU5uhowhe/8EVOnznTDdKFHfGjP/rjnf1L7EkWZDPf5S4rrWhbw3w2x1rL2toa/X5fFIq+z3PPPcflSxfl91QCqkzTFGPhjTfeYG9vj/5gICkASonXs7MRaS02qyiKMHVDkiZyJruitlldWSWKE4qi5Ny5e7hy5SrXr9/g0UffxTxfCvE4ywn8kF6vj2llM9vvpTz7nW/x5JOP343PaWt5ZtpOIWisDHWauqbpUg1EySmycan9GlHqNU2XuSyS3sFA8rCzbAkITTvPMprurKGDq/qBTxAGckZ2A6owDEnSRMBhumU0Eqo69o41ZB3X88jygtu7e2jtsLa+zmA4xPfFLvanX/gCWmt+4Rd+gbNnzvBHf/SHfOGLX+Cpp56kbRvW1laZTI74/kuv4DhCbB8Nx2jtinWtg3r5gUcUCnxwvphTFpU8z70UpRS3d29y7twZ6qaS+M6yQGstVpfuWQu7GrhtJTIsTQVke+999xHHPW7d3KVuWsIg4tixY+TZnKoUmbjU7bpbihlQVojdcUDbiqcddQckrKQ3QfgLYRCyOf5LInv+wte+1Wm7xRPmOpJtOptNef7Z76CAra1NHCdgNpkxnS3w3QCtXXppnzCMCTvwk8hExUsnBmlDGIj0ebmc0TQ1YQdQMl2gujUic9KOhD0nSYoCKfqjmNl0JvFAy5zJZCoHoCNZvsvFlNu3d1kul7SNTDtXVlakWCxlu+h5HliZMiW9tJPu5nc9quIn7qIGjGU6m8k2wZdpTlVXKKVIe6nEI1UyZamqhrIUamKc9Bj0B/R6KW0rERJ01Oe6i9vJ85yyqlFKpLzLxZKqXch3EkbdZ5KD1LRgWmgbQ1MLBCAKEwajHo0taLucYaU0cRSjlByAArYKyPM5xjZAi+k8K4BImjrfrxjdXQbDHv1BCtri+yKtvTMhaluLldtIXoJuE+e6IldJk5QoFtrhZDJhPpvdvWCyLj4riROapmY6neJ38SwHBweUZUndNLStyKHrpuFg/4DpbNbJy0V6PRgOqauaZbZkOp0ym81I04QwDFhmC+qqwtFC8RbZjESSRJ1xf3V1zHDYp9dLuoxkF8eBtq1YLmfk+ZL5fMLe3iFtt2XwPJ9+t0GyxsqgojXkuYCnfM8n7Ud3Bz4iE/dRCpHSBBJjAXL4Nq0MKOSQkpxkP/TkHdEi8RWcfMXh0QFZtpRsuKoQUnhddds3R8ikqC7nzWM46FEWGctsTr50ODyaMJsJzbU1Fetbq7i+xgs8zt1zL1XTcnNvX3w1QJ7l3bPgU5Ulvu+TxBFt21IWeQcQk4FEPEjY3t7m4jtvM59MaMoS2zbEkY81DdevX+VPPv+f6Q9TTpw8ztbJMXlziOOC41qKcinS46ZGK4fZdIbr+IR+QuDF8kwYIXX7vkQBKDRtawVu50JZZrQmI4zA9x1yUxG4HjYvmE8OsKrEehXrG2sM4jGB7jMcrqAjD+tY+qXCVBXlMMJRGlMaAhNQpgl521DqhvVBiNeWZNPbJFGM54kUr6mFWwDQ76ckaYi1DVWTUTcZeTGnLHL293bJyxm91ZDD7CZ7kyuMxz4+JdffegOKkq21bTw/xmiN5zSsjkc8+sRj/PCll0n6fULfx/V8irpCOy7a9bl05Rqf+JEfwacWqZLTKS46b1jT1HziE5/g3U89ycHBAV/72teYTaesbpwgCEKuXr7I5//zf+L8mdN8/CMf5jM/+1c4fmy7k3nJQBKl0VYkrUkiA1B53xV5XuI4HlGUYK3m+PYJwCHLMxbzI+omJ45D3vveDzLobVIWDg898BQnT53F2IbX3nyeM/cMKapDXn3pCr1eShiFvPb6a5w5e5o0TSjLisnRAe9612O4rsurr77CxsYGSovsrSwKGWg14n92HEfUEaaV4s0TQFygUka9Y2gTky1KfD+iqA958YffYFnd4qF3nae2hrw2TOcFH37Xp4maPp5naeqSRbZgf69gMsu4vnOVb33vTwn6C/xEMmnfuXiR8//fr2F7HvrYkBeXN8kePkZw72mcyuelP/8Bv/cvf58063E7GlDjsoGLsg39XsxCt/Qeup/3f+bnuTmp+fx/+BzO7YyoLan9Ke2gosinKN/BKA+Dg3Y8Iiw926DqApcG6weU2mGmPZJKivXjx49z7z0X6KU9ZlPJLfc9H0d7eF5EGCZgNL7j8uoPX+G733mWXn/Exz/+CUbDEYdHB1R1ThQHDIYp/UFCnIbUdU5rym7zJ0MgrNwXTSWqJlG3tJhWcsNXVmOKquD69R2uXrvBcLRGEKRgHQaDER/92Mc4ODzk69/4GufOnabfS9C6u3e7AWLTSIF3586z1vD4Y0/wrocexXohxzaPc/r0ed56+zKuK1LqppXirbUtYeSR9CIcV0l+rDY0RrgRi8UCi+lAnEPSVDyLX/3qV/jbf/tvs8xyRsNAntUuh9rvJKB+EHDu/NlOwVOSFwsuXnobU1c4rsILHAwtWZ5LE4qirixlaZkvKmbTnKKwWLdH0wI4tAbqSiSGrtZY01IXOadObKNMi+86ZNkcreEnP/0pXNfh5Ze/z+HBHmfOnsaYVkBQXkDZ1BSVZM/XlTRzfuAzn82ZzefSAIUBWunOJ+5TVTLcdRz550grKsOI1rS0nZWiNa1siZXYwHwvZDKd8oMf/pBPfvJHSdM+/f6Q27u7nXdyzHyxIO31qKqK737nGcJu6Ot7IWuraziuWNfA4mqNq7U0ntZQZRVNaXC1YthPGPRjwsChaQqsbRgO+kRxSlW1KO2glYsysHP9Jvu7+1SFNMHL5RLTSuJEr5fQ6yX004Q4ifBDi+Mq6qYUmJuyzGdTlNYoVNcIC9w0zwqSVMBMjitbMrGX1cznUuvmRc5//P3fo21rPvihD+JqTZYteOThR+j3BmitmUxmlJXUkUorGtPiePLHdVWDsVy7do0wDOmlKa7j8Pyzz7Jz4zoKRB0YJ2ysr5MkCYdHGY722NqSWB7XlUFXWYptJcuyu9GQYBn2ejR1RRT6uJ6WgUNbsb+/i+2Agw8//Ai2tXzlq1+hVhVpGkktVzeEYcj73/8B4ijmjTffoqpKThw/RhzFHB4cdrGPAj+NEznfZ7OZWMms9AC+L1FFWmuKKifL58znU6IoZDQcyFDG80jTVGCj3RCqqmoZKClPMr7v+FmrislkinYcoiimrmVwbIywLZazPcajEbPplFdffU2sNK1BKYfDyYReb8Dm9hZRnBBGMZsbK+zc2OErX/kqf//v/32apuHKlavUdcXW9hbPfOtp4iRiMOyT50tcd8Da6iZhkGCNpFkoJbWzUoo0jVlmC1CN5A5aRV0biiJj5+YNNrfWCSK/q+FFoem4YjtwPbFxOEqJL73jAly9eo3BYMhymXH1ynWWi0ySXLQHaEzHryjLkrqWhaBpG6JIVLlRHAjIzRGmg1WN1KdI7ySLHUVZVJzaOv2Xo/n90tPfpSgNOzcOWC5bjHF57vkXefnFlxmvr7OxtcHt3V2KJcynS0aDkUggm5peElKXS0IP1leGBC54qsFUOZ4KCF0fxypUC5728ZyQXm8E1iXtDXGDCIuD9gL6I48o8bHKEEYxfhAxnS3ZP5zTNA550VCULU2rcdwAN+ixKB2qClytiVw4tj7mzMlVFpNbnD69yfaxVZxQk5uCoilZG2xzdDTBWkvZlMT9kLItmMwmVG0DymU+y9E6oq6hsYqjyRKLS1lZZrOcqoa9vSOm0wWDwQDf81ldHaM0WLfE8cDSYpRIl7Tj0zagXR/H8bAKgjCgqAoCr4K2JYlDfEckbW0th2e2WKKQuJ44irsLyWM6XTCdZPieXMJa6e7B1RRVxmwxQXUUzpX1NeIwQSspeuJoQBwOiKIeqyvrDAd9tAOOtminJgo1hhxjS8LQwwtkCh2EEQbLMsvISqEJNqZFuw51VbBYCEQqTXtsbm6hHYfFYkHS64PWTOcLeoMhBsXezYZsqcmymsViQZZlOI5LEMQs5xWHBzNc5ZMmCb7rEIQxb799mSwvJdpoNmdzawvP9QFNVRm09ri5c4AxDk0jxNPA91gZjxkM+qytrTLoS350GEYYqySzU3kUpaGsLBjFYr4AK6oHMNR1yWR2hHagqCSiZzDqs7axiqs8NLKx10pT5DlxHDEaj2SQYRVtC0XZdPl6OdP5kqqLEHM8n9l8iXZ8ZrOMplYY4zKfFpSFocgMZeUwn1Us5hX5omYxy9BWZFbGlPT6EWfOHWd9e4zjQb3Yp99zadqc+XJCbzjk/L33E6ZDeqM11te3uXT5MkmcsJzP8IGmKgUA0TZMZ1PWNtaxSrGxtcU7Fy8TRanAaVrLffec5q03XuPw9gFO6+IYjbZahgPU/Prv/CrXD69x/l2bnHv0BLWZUlcFYRBgTIvv+iRhSpk1bKwcx1UR82mBoyNm04yqshjrSIZ2FwEGBmMbkiQQCWZZsLq2IvAO62DKAVE0IrOW2nVYWV9jbTBGlSWBAzbyKV2Nv3KOWZOgvUNMpDFtjG4DHByUnTP0FLpuWeYew/Uz6P4216/c5Nj4FqMVjW6GHNwuUY3Gd2pWhop+YplOb7OoZtRhzsLdozeKCFwl1Nok4Gg+o7Kg/AAniLCey87eLcJByPETGxR6ieuNOXfPAyTDNb72R5/jns0TEmdTVrhtg+spqjYnXo3BtWymW0RBQuu6lIKHxtEOkXJpFznnzpzlwx94H5/5uZ/hresX+d1/889JA/je888wHvb4+//9f8eDjzyC0g5oYSHckaNppTBWY6wmjOLO+1QI9OWOf7Gt8T2XbLlAYTlx4gT7Bwe8/fYlRsM1tjdP8PprbxCFIaNhn2yZcfXydT76wU9x/eKS//yHz/DEJ+5nuBXz/deeZfPkkNv719k+vsmlS++wtrKFYx1CP2BtNEbbhtd++CLWWAb9DRZLixcNyUpFqx2076Ndga6EQUiVl6xHCQc7N4njMYu6orCW7731Tbbu9bnwyElQGZNbS8b+Bj/+vr/OoFV4HmgUNxb7XNy9TL7c4ebe63z2679PfmFIYRuemEds/O6zPPQvvs357+2y89pbPH3jTa787MPE5+5h0fY4+Oot/vUfPkMVbbBMeniuwtQ1uXUpkoTrZYW/tslnfvpnefFr3+Cbf/D7uJPbxF6OVgWBp6Fquy2qxrUWF4OvlOR941LrEOvHeEGIbWp0MSeJLE1bcPrMcVbXVtAKZrMZgR+SJj3W1tdpbEtLw9rWmJs7V/nSZ/+Y1rS872MfZ3XrJNd2D5jMc/rjFSyyMV0b9xhEDrYuMNZHI6C4uqrEbmHET2uswdIKnb7KaY0hWgQcXDvi5e/+gGy6xNGaM2dP0bQVdVvQtDVB4DGdTfiN3/gt7tu+wJnts9AaHGWwpiIKXcn/VZayannkXe/mQx/5UVrr4Sif0NW8+fZVLl2+0hFz52jXoW1rwjCQs99YVAtahTgqxXVcFtMDdq6/zmMPn2F15JCEFdOjGxw/tsq73/0E3/vui2xvbzHs9+kPRlggigL6w4T/2//977G+MebUqeNk+RLH1dy4sUPdtGDnWOpuQN5SVVCXLnXtUNeaMEpxXbcDbuWUTYY1NQrxzYLG1R7WyNbF0ZbhMCaOPSwFYTygMUKqXlvfpK4N//7f/0fq2nD65Fk0Dso67O7sEjghgesJO8FxsY1M1uPAR7UGB4vrKByl7nqT27bGEgEuSknBLiBTg+toosDHtpDGKW0NHp4sCsqS86fP42mPYTri2uUb+E7A5vomTdsyz+bEvZjz959n2Ev5/d/6bc7cc4Eg8IginzBwqasc33VwtGI8WqGuW44O5/i+w/r6gNZURHEMStO04PkJ6xsnSHpjGqMJwhQ/iFDa4ehwX6jWZcEyW2DaljDwSJOAOHIIPBj0fXqJg6LAmhaM6Zpu+R081ydfdoo9RwYxZVURxwk4LmXdYI2mNQqlpI7xvYi2Nlx86xJtbfnQBz9KGvfY27nN1toW737v+2iUpTQNizrDiT2yOsePAqqiwLMOPg5VmeF4ltGgT+iH+E7I9as7XHznEq4WkJdpK6AmCC3Wltw+iGgMXLpyDaMtK2trVHWLdgKCIKZtFa6r8X0kicVakiQiij0cx9J0WbJpEpFEMW1jSZMeK8M17r/3QS5dfIsvfu7zvOfJJ/AdxX33nGV7fYVvffPr/NlXvsinfvRH8bRLvsgxteXazdugBIqaZTnGSsSZ7wcEQYjv+dR1g++6zGdzVsarUjflZTf0hNHKUGwi2oCjhX1gLLuHR2g3YHVli6pqqaoWYxRa+WRZSV1b4qjP0WTBfF7S1JqrV29ybHWFUX+NnVsH4EQEyQrWizha5rRa018ZMlwZESY+o5Ue19+e8sv/3f/M3/17f5fhuMf+wR4vv/R9dm7cpspbHrz3Ub751ad5+mvP8OCF+7FOTF3LYkfkzSVpGqEdy2jUp6pLkjilrlrKXCx1ru9w7cZFXN9w7p5tglDhuJY8r0jjMda4mEbea98NaOscZcHzAjw3JE1GXL92m73dIw4PZ1jldEyFgDiJyOqCvcN9gtAnjiOSOKCfRviexnHA0UqiFV2xKNpG4bsRprEo2w1irGRcXzh131+O5vdzX32GtjGEYYDnebz99lvs3dzh2OmTnD1zSiA2KBx8udysZTCQzMCmroiiiH4/pa4r5rOpbAxNS1PLNqztgqLzPMcPA6G+KWi6jZ++E2ljlrIxVbJ9nE5nYhT3BFxlLfT7A/q9PkqpblKjxK9cZdxz/jTHj21SlQKfWF1bJQgjZosFh1PZGLuEHBzskRc5o/GQqhGAQVXX+L5EPxR5JfTVskRpmUr5vkBu9vf3O1m2kIeDMMR1XZqmYW9vj8YIyKjupuCgUEq8jFrpbnMs0IEg8AkDI7JY7bBYZnelEUVecHQ0oakber1+l8tb09qWo8khVXf4pmnaEf4E2lHX8nmUlslsGASEQUBd3dH7NywWGcvlksVijtKywQoCj6JY4nriZWqaBsf1SZIUzwso8vIuMr5pZeIbhiHWgusKWEZpmbwpLbAlz/cFaNaFtFtrqaqS5VQiflxXPDPj8YA4jpgcTSlzIRAq6LKOLYtFhnZEKpzlOePxiK3NDZleWUNZylb98PAQ1fkSfVeI4NpRZNmSt956k52dHRaLBWurq5SlUDDzPCfLJMR9Pp8RRgHj8ZhBv3fXWzgaj/F8v9us3fk9PPKsEFLpbMpiscDYluFoRBTFIlFpW2bzBcvFUmI6OrmY7WjiRSG/A1am6sZayqKgqmUrby1oxxW/s+38ztbiOA6e51AWS86dO9MBhsQ3PU6HDIZDxuMxYRSxsbVJGEUss4x77r2XxXIh8K9WspjLvKM7d5R0unD48XiF69evY1pDFEZkec5oOEQ5LQcHh5TLgmJZ0JQVaZKiHfjqn32J1998jfXNVX76534c5UJZLMmWC5zOy+M4UlQ4rsdinjM5mtG00DZgWsmMjpL07qRXa6GCawWjUZ+mqVgsZriuQjuWKIzw/QF1I5uWOA5wlKXIM5ZZjsFjdfMsbjQkawPcIGboFyJnVbJVVsaibY3RDo12KaxHkWXEgYeZ79FMX5dNBKuM+hu0TUueT0kTl7LMWOY5LS2t01CajNANCJyAg8NDdm7e5MzZM5w4cRzPDzjY26cqa9q6IV/mnDp7mjIviL0+jutRHB7xxIc/QjwY8J0vfpGXX/o+97z7SQG/OBo8l6IpiXPQoY/2XFolsq22bmgKOY+VdpjOp5RNw1PveS9pEPKd73yHGzs7/JN/8k/opRLHJmeUPJMyNe9UIdql3+9z89ZNUdQoRVEUeF0+tel8gr7v43kiazx95jTHjx9nOp3y2muv4XkeZ8+epSwrLl58h+PHj+N5kq1+dDTBH1iUkulzVVYc7B0y6o9ZzDKObZ9idbzG889/l/PnztPrxWhteeWV13DdmMFwBVC0Rnzz1rbSYLYCSgJLuyzoDwZYJ8S6mlt7u1y8/gOeet99ZNmcuigo5vBTn/h5tBPiKBdd5lhH8erlN6ltw+bKCs9/9zucvnCa69UEqoLdp18ke/41wsuHjHPLFZXR+8ADRD/1Hg6nC9ZWjvOFX/0sO8uaIEpJkh5GiSzQ1JajxZy1zU3+6i/+IocHh3zujz9L5Hr4xuJ16QgoS2vF/y9YIvUXbm1JEbgj87NWMrMVEPsu/UGfzc1NKWJch+l0Kn4tLZ66KI6oasmc/5M/+iOWkyln77ufj338kyyLEtf1UVqR9hLCwMN3FUns42pDURRoT5Qt/UFfCNydpLAsqk6B5IBVeJ5PFCXExuOtt98mK3KKquLM2TNYrYgiiW7Z3dtjvpgzGo04f+4c//7f/Rau67J1bAOUwViRCWrXAaUZDEbEUR+UQ5oM8EOHrGz57Gf/hGvXd/A8qTEm0xlJkpAkyd00AK1FmmutqHV2b99ge3udphX10Hg84vBo0sGBau65cD/r6+u4rkgy016K4zj8L//LP+by5cv8nb/z38h3rxR5tmQymYhVgxJrLE1jaJqWuja0rfxv1xW/qNaaKBJgZFZUnXTd4rminLPGkkQhs+kh6+sjVlf6WFvjeRqlRQGxWCxp6obTp0/zE5/+NP/23/wb2fLWom4ry5L19U2MlZi4toMdBUGA7pIK7tzNomDSsvlxXIx1RG5uWuq2oqwK6g74lGU5SdpjucxJ4h5ZnrNYLri5s0Pox2AV08mc2XTBxsYmvV6KF/pcvX4Vg2FtbY1TW1s4vs/b77zNhXvuIYoikeN2NqCqlASILMto2uYuOyYIQuqOvdLvD7AokrSH63r4fhc72RrapmFyJHT+pm5wHYlU8j0X15UG3vc9Ar/jn1RS2zSdRL1tRWKqtUMcR+JhtxJ1E4YhZSnqEEc7chZ19qHAD4i7z3Lr1i0uXLjAysqYsizppz0efvgR+sMBRkFWFFgFjudhOyBn4PlEQUBZlHzpK19i/3CftbV10qRH21iuX7/BdDJlOp2QZUuSOKTfTwE5u+fLkHcuvsnh0QFlKdJ715EsY2sEoJkkEUkaEEUxyki0nthuLdbK2aK1Q5L0sEZT5BXWSp3+4CMPcOHCPbz91lu8613v4uSJk+zcuMGv//qv86EPfpDVlVX6gz6BH3BwcIB2XQZ9iVmLogi3k3rTSe3zPMd0cVRaKxbLJTdu7HRWsIT+QJg+8/m8i1+1lJVYMJumxfcDNJ1VoOPqLJcLyqIkCENm8xlFl9ZQVaLiDJ2Gg6NDXnv9TU6dOoUfhuwfHFA3Db7vs7GxRhxHpGnCcDTg6a89RxAEfPrTP8pkesBkMmHn5g5hGItytah46MEHmE0nLJdz0uEqa2trYg9Farc7tsA7/1FakRcSDeq4LlcuXyIMPc5dOEMYyjOplOLoaEZRVF30axc3VpUYUzIcjWkbw3Q2Z7EQW8/Nm7c7MKrUm74fEEYisc6yJcNBnzDwsW1LGPjEUYTnusJr0mLYMx3R3O3srFprTGvwfI9+v8+xtRN/OZrfL3zjW13uk+WNN98A0/Dgux7h1KkTJIm8WINBnyiICAKfIPAEdKEVaZowHo0oy4rd27uARHIo7eJo8RAqLYHtd3y+eSmbwv3DAw4ODsjznMVi3k05A7QKKPKGprG4rvhYtKPwfU0cexhbUJRzLAWtyRn0A86e2WZjbSREOa2paoPnJSgnpKwcdneXHOzPOdw9IEl7lFVFlhfy4mhXZGBWky8LkriHMTCbzZlMZgRBfBfupJT4fh3tdPWISPGapqGqCppaofCJox5p0icKREo0GPSwNCjV0uv5DIcxvX7A8eMnCYOEyXRBWTUkSQ8/iEQerTXacVlmS/qDPnVTczgRSay1liSRi7gocsmJrWuUhjiO6fUT6qqkLEvyrGS+WJBlBXlessxy8iKjLAuOJgdk+YK9/V3qpmS8MkZ30jhlHZoGskXJ0dGcxSLHGo3WLkEQEfgRVdfkK+WgtUtZVIgtQZFlOXVVd+RjD2OMvEBOQNvWKN0QJx6ra2PKMmc2m+M4HmEYkeWZbJyDgDwviaJEsPazGetrq6RpIlC1quLw4IDpZIo1oJUiW8omuShkELG/v8fZs2ckPihJhXbZ5eA2TctymVOWFaHvsr29xWDQx+me76oST4YUoZI97bouxsBiIdJypSzGtnieSDDzoqAoShbLgul0Tl5UWKvQ2qNuREZdFAWe59Hr9brsWjkMsXf84HcOIgHHyJ/3JHapkzpvbW/c3b5l2YLZZIavxOue9nv0BwPGq6tYpdja3mY4GrGzs0MYBFIA+QHz6ZQwCNCOw2Q65czZMygtuZq3b90iDEM0UJUl6+vrvPXmq8znczSKtm7wOmvDN57+M77xzT9DOZaPf+qDnDx3XFD5tsbRBu1YtGOxpqFpRdZ2+/YuVSV0x6OjKUHgCX2bAK1cTHtHoiMbB89z8AMH33fxfKFwBoFPnhXMZ0d4PrguVGWGVjJU2t+b4IUjHC+hIcL3AoxtMY3BK5f4dYZrS9ogpvEjaiDyFflsiu+4RKPj/PDim0yXhjjWDLyM8RBWRz3cMMQdDND9COs2NFVG2Li4eBSlkEENIrPK8wJruzzsKGJlPGZydMirr/yQvf09tk7cS2ta4n4KrQBAZvMZK9tbXL90iXfefofTx0/gGYg8n6WjqG2DKmqCBgIlEUQ28CgcS2EbAs8jUg5Jo3jw8cdYWV1ja2ub7e1jIgWrmm441wHl/oKnr20a8i6DUTuaPM9IkkSk90p3OYtCiweNHwR3PYZJktC2bTdgW1DXNW1rOHnyJGVZ8M4779Dr9bhw3ynefO0NoiBidbzG7Z1d9vYmxGGPjfVtXn3tNbaPb9EbxFy7cZWbtyc88NDDZNWCF15+BussWd9KSFIHbC0Z5zqA1sFVEW4Y4gQeOTNev/w8b155jo998n3QuhQLGPon+fEP/xWayuJbRaUqlqHl7ZtXmbQZh/kRf/wnf8R0ccByOSG0BvfaHuF/fp4Pv5ThNQ3fPQW3/9efZeOnPoGbx8yvGn71//z3XKk0p8yYgRE5vl1keMDU+Dzx1Hv5qU/9DKZo+cPf/QOcCnSrUFYKbdB4fojjepRVIRLOrsC2dMVJF9sFhrLOsbYhSiK2NrbY2NhCOQ4HB4d4rnf3DPW7ODwjfTjXrl7nhy/9gIceeYQf+7GfIC8btPapakklcB2HjY01KYq6tAbX9RmtjEjShPl8gWmhqS3LZU7bQl23XePrEUUhYRSw0R9RNSWLfE4QB1y47wJHk0PinkQexnGE0zVdx48f48nHn+SbzzzN2xff4Z777gGl8INAuA/GsrV1jHvvuZfDgwPm8xlVA3/wh5/llVdf49HHnuDs+QvcvHWbvCiFPNzvY7uBguuJV9pVmps7V7GmxHNhcrjPZHJIL0ko8oLhcERZ1EymM4bDPuNBjziOKYqcb/75N7h+7Rr/+B//YwLfw7QtbdNw8eI7lEVOVZYEnqKuW8pCiLtNAxiHIIgAjVYunutLEwDiPVayORXJeAPWUhYLVleGnDtznMEgxpqaqsqZTIRQ7HkuVVlSlBXL5ZI4iXn2ued45ZVXWF9f59jx43e9hSLJFQaLUnKXaUd30WFSD5q/0ARbCyiD0rIVksbYpdfr42gfcAn8iDyvieMeTSO0b88Vq5cov1JJ3ohCprMpcRqTZTlHkwmrwwH9fp/d27e5cuUKo9FYJOcdTwalOjuDJU17QtLvxWhHAHdVVWMxrK2vd95NIb9rLVJNx9FkyzllWdzdat25V4VvIsAgpSxFkZEXOU4nKTWtyLuttZ3oW7yaVUd1VkrAVnEai6Kpi5eL4xiLZTab8Xu/93ucPHmSCxfO32WYvP8DH+LUqTMYpZjMZxR1hR9ELBYZcRwL/wVNWVZcvXqVr3/jG3z0ox9hY32T2WzKyz94mddfe4UgcAkCj/F4yMbmBqNu6K60y6WrM/b2buG6DsYK56VtDablrvUqiiWju9/rMUhTjG2o61IiSiXJCs/zu9zmPoPBENMa9vf3WZYLojhkNBzx+c99julsytUrVzGm5f7778f3BJA6nU4AaK3FcYQb4XkubXcA5VlG3TRYJCVlb3+Pqqooi5I4TnAdB8+TJZQQnyVjtqoq2lrI0AqFaQyu41KWhcRrusIIcT1piPv9Hk1T03SxbEpBUyz5xje+yX33P4RyXPb3j5jM5sRxzPkL5+n1UxxHMx6NqMqSBx88zVPveZiiXoo/No3Y3NpgOjsi6UXM5hNGozGbm1tUpeWZZ5/j1ddew/U8tra28XyfwWCAUsIuUlrq1CzL0I5mNpuSpgmPPfYog0G/k3ZXLJc5y0VJtsxl4BP5OK6hNaXAZG/v8tu//bskyRDPjbh5c5+ybDEGiYodSMRpni+pqkJUML0eaZqwsb4moDPk93EchXKkHlBdrCbdgFt1HvcojBgMh6z21/9yNL/PvPADFvM5KytjtFYcP3EMMLRtJZdrJc1pUSxJ05hTp0528jdNEIbs3LzFtWs3aFtYWdnA8yKsFeN8XuRUTSONr9JMphPxh3U5sa4rl5F4exKsdZhNFkyn844gV+J5DlEcEEYedZuzWB6hdEMYaTzf0usFaC2FuOd71LVlOi04mhbcvDnhnXdusre7pCoUtq0YjVdYLAuKoqLXH5LnFVGUUpYNZdlgW8VkMqUsG8BD4bBcZlRVQ9Bh+8uqIooCtCPe5uVyTtPWeLqH6/h4WsAfope3nffZxfcVxhQEPmjVUFYhs7mQ+YIgIQhjUI40vXmGH/r4QcB0PmU6m0j+Vylm9SAImC8WVFVJEATi8WxrmqYiSWRQ0TQVR4dTIeHVDc2dykdB01akvbib+BlW1sY4jkPbOjgqIMtrDvYm7O4eUeQNnhfiuSFx3EMpl6JrdK1R1JXBtgAap/M1SM9mGQ6HpEmC0oooioTeZyvW1gdsbI6xNMzm4gcui4q2MaRpjySJUQrmswU3b96iyAriKCTwfdI4BmOZTqbSQDmuwC+UJgpDPDeg6aKdPN+lqmvyvCDLc+q6oapqjIGmbqmqBtC0bc729iZxElKWOUdHB9zevSWxC2kqBaEn/vCyLAgCmZZFSYTneyRpQhTHLJcZWV4yn2cURU1TW+ra0DQWa2QQJBuwkDRJoIuPMV2WrTEC7nI9Tds4EssFRGFI4LtdwVWzujJiZWWEoxXTyQRHO4SB301HDb3hgLpt2dre5t777+f27ds42qGsyrv08TsQselsJpvhxYIwDLl8+bLEZGkhGJ49c4bFfMbtWzcwTcNyMcealvF4wNVrF/m9//g7+LFi8/gqn/7pH6MyAoRrmow0kYzGLF/i+xIjJVuJhrpqcD2f9bUtemkf3wspS6FpKzTGgOtI5NliMceYijDyaduKLJ9L/rZqcVyD5yk8F3xX4Sg43D9gNFjFC/rUDThuxOHRlKJWLEpLmO1hyznUGZkT0rgOjmOJyfEdRbZsqcNtNs68i4OqohdVDNwjtM7p9VOU79NEPo1fkZVHqLJk7I7R2se6LmEYgdLMZjP29/e4efOmnK/HtjqqbciJ41u0piFvY9a2tmiMobEWMGyePsnqeMxn//CP+PqXvsKnf/KvoJWHzmtyawhcGUIppSQ+znNpHIvruDR1jdMYAqNRVnPx5g2+/+JLPPzQI7iuz61bt2Xbg5CcRWkhMSZaa1ZWx9zYuU5/2OuGKxlRFOG4kq2dF1Kke66PaQx+ELDMl/LvAcRxxMrKClEU8dZbb5GmKf1+n6OjCadOnWY4HPDGq69y7/n7ePDeB3n2W8+yc32Xj3/0R1jf2OYLX/wy2nO4cP858nrO62//kHsfeBI3crmy8wNqbrOxnfL1P/8TNtbXhHvQhtD6OMrDc3xs7FK6BdcPXuHq3vf4qc98gqrMme5azDLlE+/7eWKdoirQNsN6mkVdstzdZbJ/k//8+T9i7cQaq+sDVjyXKy++xBnrM0oTXl/s8npSMv0ffoITH/wwVw4KonqLf/x//Aaev85WtEloPSlibcaWSnFLxfDhR/i5n/5ZpruH/Oa//DXMNCNyPNIoFtuMI9tsrMXWlgbxyzkdjO7OfWMxoAyOC3VbEkY+w2EP10tZ5gW3d/e5ceMmt3f3JDdTORwdTsizgstvX8LUlls3bjHoD3niiSdR2sPiMBqt4GiXg4ND6qpiMOh3CQiebFSDgP4oZX//AGvAcULKoiUMeuR5zWIug9koDtDaULclnjEsizlGtbz/Q+/l1NmTXLl+hcGwR1VX9Ho94ihkPpszn83IipJ7H7ifebYkTGKGozHT+RxjDGEYMZ1MaNuazY018mzBb/zOH/DWO5dwPJ+z5+7hox/9OEXVMJlO78Z0WdNi2hrtKALP5bUffp+LF9/gIx96L0nkcWxrnYvvvMWF8+c4d/YcXkchxsLJk8eJg5Cvf+1rvP7qqzz/3HP8P3/5l4nCEIzl6OCAxWzWnYmGOAwpy4KqbKgrg2kVGh/XCcSX2AAoHC1U4jiKSXsJURSiFOR5RllmaG3wfYf77zvPYBhT5nNQ4nlFOfh+IGe4tfTvbNbCkAcffAilFM899xyPP/44RVlQVyU3blwHoN/vU5YFaS+VCEhXnqs73BAZvro0psa0DcbKFrSpW9rGonDBumgdYFpNVVi+9cx3OHHiJI7jsbe3JwAnLXDHja0NlvmC1rZUdcO999yHo12uXnybOEkYDkfkWcEf/OEf8tS7300Siy+0KivG4xXiKCGJExaLKWkvJgwljSOOI+hsAHES43axUNYaqWlMQxB6BGFAFAUURY4xTdfQNpJBbmrqppJNmm3/i9rCUaiOml3XAtRUXe56WZWUVUGapp06DBbzOasrY46OjojCkH/9r/8VvTTlJz/9aRbLBVevXuXJJ5/kvgcf5nA2p25biqomjBKajilyeHjEeLyCtXDz5m1+6e/+XX7pl36JU6dOsVwu2d29yeXL79AakdB6gctwPGIwHBLHPYx1uL074bU3bsiyqIsuquuGg4Mj9veOODqa0LYNi/mEIPDY3FgjTYRbYW0jZ5A1tF28ou+HhGHE9vYxnn76ad586w3myylxGPLY44/y3ve+h+2tTT7ykY/w1ptvsra6SlWLDzWOY27fvs0iz3BdAXwmSYLjKIEqVhVFUeB0sYdrq6uiYqlrfMdjbWVVzsHWUBYV/TSlbVumR1NMY+6+n03dUDcVYeCjHVmAuJ6D1uB7GtfVjEb9u/GfSsGffv7z3Hf/Q4xWVjmczJh0VrrVtXVWV1bopQnj8RDPdfnud5/j+KmUZX5IFPdoW7Fs9gdDzlw4QVEusdTs7h0QRj0gojfoEfgB3/nOsyyWSx5++GHKsiSKIubzeafkkSFmWYiV6/EnHmM0GqCUYnf3gP29Q6Kgz61b+7SNZJFrt8Vxa5Ru0crj13/tN+n1xrzvvR9hNi3YubFHGCS0rWU0HIq3eDllMjnE81yiIEBZA8Yw6CUi80cik/gvoSpYRKkqwzLxSjdNjef7hEHA6mDjL0fz+6d/9gxHRxP6fckDlLgdeUiyfCHUT627y84hCAPKsiTwA2azGTs7O2il2FhfF5pbJ4NSSmRZxpgO8V/RGsNwOMTzfXr9AXEcE4QB6V/YJGRLCfquOxz3ysq4gwkJFMj3ZaqcpBLybE1LHIREgY/nOJjWsLt7KJjv+ZxlVmGVNBxJ7DGZTpjPZ6ysrbBYLjg6OmLeyYeKomQ+W1CVFXGUSLwQQji+M80WVLzEOlVlKRvIRrZQTS0vcpbJVKcsxSvXtDUg0qMg9EnTmKqu2NtboDrkeNu25HnW5eTKlrOXpoRhIPE4XQyA6ibhbkeQVh2caz6fy3fkuXf/nmyZEQZJtzmg2yKKDEOmYRXT2RRjGjY21ruNKkymUxbzZdcoNqAcKX4dF9f1qBshfiul8F3Js5WCTORkdV1T1yLTGA4HaC3066PDQ6qyIY4ijp84JuCRpqZpGpI4pchrmrqVA6iXorRMK8uiYmV1hdXVVYLAJ0liJpMjHNdhPBrfvch932dtdZ3JdM7R0SFhKITaMBIoVxSGVFXNcpkxn8+7bEFFr9djbW0ktGJjOuCUwLNOnTp1t/ntDwYd7KzqcP0wHA6lCXMkh7QsK5G6VTK1Nt2G2Rj53pVSDId9fN8T+qJtBOJTSpRHXUtOp+d5tI1sfrVShL7ANRQyqQ5Ckef4vovWUFYlqpWcYGMtcRITRCH3PXC/DKl2drBdhNT62joH+wdooKhKkTqvrFBVgs03RraUvu+hgNOnT3P16hWWy5kQgI3Fd118z+c73/4Wl96+xNbxdR578l2cuXAKx4csz3BdSxi4OI5DVcvW3BrLZDolDBOUcsFoXEek9WXZUFaSQ2etfG7Xc3BdTVMXuL6i14txXCiKBbbLXDQdwTJOIsLAZ7lY4HsBo/EG2u9jnAg/XmGyKDFWzqSomdPWpWQuWo9aiWpFtxVK+xjrs2wDhsOQOG5x89ukZoGpG+oK8sowrQqW5YxsMcEUJV7rUtsWPwkZDAa4rsYqK5mgvZRhfyATYP6LSmFlZZXdw4rxcMjaYAVHQ5UXOMaiWsOTH/oQn/rkJyGK+N1/9a94+IkncNJYJt9NK02R69JYQ6PEWhCFIaHjoaWP5ivP/Dlra+vUddVti2QD0Lbt3d8a7mx+LZPpEUkiBNCdnR0uX77MtWvXWF1do98foJVisVjiewIvVI7C9SSCre2yvpWSfPGNjU2m08ldu8jGxjonTpzktTdeJssXXLp0kbSX8pGPfJRvfONp5vMlDz/8KJcvX+a1117BdRV5vqRtAqLY4zvPfoML957CdVzuueceLr59nZXROpHfp64s1kjGu5v4WF3z8g+f5fGn7qeqSlw3YH93yV/5yV/A1wG+o+QcLWcYR7Ozv0cxnfGDV1+mtzoAF5qqYHb7NsNeSlDUPLx9kjXjE/geGz/3YSovYH3tBH/0m5/lqGhpavBxiZRLlmXMHUNcWuqq4t1/5Wdw0Pzub/62ePuUc9cO05qmu2taPCUyRNzu9+02hFKAy7kjgC8NGJI0kUiW1qHMC6wxKCBfZtRVhbJ09G7N5SuXmS/mfPzjHyfLl9y8dROlHdLegLoxvPSDH9C2DVmRUVcSKTga9QlDH993mS8nzGZzrIE4SlDqjtQwpygEnhcE/l05ttfIfXDu/HlOnzmDVYqLly/dJTY3TY3b3a15nqPQlGXJgw89wDvvvM3/5//433n00UdZWVnp7Bo+OzduUlZCK3762y92SjOHq9eu8/TTz7C7tycSS08isBQS0WOMYT6dki2XnDt7htGoz2jU58qVS3z5y1/ioYcewnE9plOBEG0fO86pU6eYHh5ydHTI//qP/hEHkwmnTp0i8AOmkyN83+fYsWP0eilXrlxBKUVdFTSt+A9B1FJaC9DS9TwWiyVai2LC0bJqcz0P3w87aFiLNWJFU8qwMh5gbY3GCH+ilM++WC6IoxiQeikMQ9pWoprW1ta4fPkKvu/TS1OapiHtpQSBz3K5JAxDWTx0TZ3WCmMkxshiu39/6TCUks2v1rLEcD2fJO5R1y3PfudZQHHm3GkmkwmL+QLP80mSRABhfkCWLfGDULKGHbkPbu9cI88ytre22NjYRGtNtlxy9tw5HEdiEQeDIb1ej/F4TFku2du7SRQJbEkpkUhbIyo43w+o6lYK9bYlzwt83xW5s+93Z5K8Q223BbRWtuymi4bK8ryzGUhj1RqR9d+BK8nti9gIFDSdfU14LEKrfvPNN3nhhRf4pV/6JY46CKgF3vfe90mNWxQUZUmUJF3DnuN5Hk5HHS/zgl/5p/+Ura0tfvYznyHLxDJ4dHhA29b0+33czio4Go5J04TZdM7BwSF7e3vs3FpQlkJor5tS1FtKPPqyzRb47PrGCqPxELpYMRmASFpLXVW4nk8cJZw+dZbXX3+T5bKQhrUsqLrIUN/3+c3f/E0uvnORpq4Z9AfQ3WvD0YgrV65w8/Zt+v0evV6fphH+iee60NknldLkWSbZv75smzECCU17KdPphP6gTxhFd2t0rSUfummk12iNyJVdR4jrsmxT+IHfLRoinO45+Pa3v81yOuGJJ54UEFhnIVzb2GA0HnHt+lV6/QTf94jjiM3NDVAFbduyWFSsrGwShCFN09C2Bevr62xtbdFPx1y5fI3dmwfMM5Fonzl7lpdffok8z7jnwj1d9rT0NU3TYFqxkoxGI06dPEFe5OTFkhs3rpPnOdPZnCIvumZe4/ka31e4rsutm/u89NLL/NVf+EUW85y93UN6vQFVVRPHEYNBn6apWSzmRHHUcVdMB7aT2jMKxf6gO3CrtQK1ExWHkMFdR54bEODqYDBglK7+5Wh+X3jtrQ4L/l+8X8Y2aC1whyDwcRzNsC+5qne8wbu7e+zt70tubZjQGsXOzi7LpRSPy2wGWg71OwVaFMW4vmxy6lqIbGBJkljyUR3VebgE+e86DkUpunilupwwV4Kq4yhkPB4zHAxJk5SqbtnbP2J394j9gynLrKS1mraVSCIQf+oyyxmOVyjKmoODCXVjKYuaoqipywa6g8Jai+MEmFa8GFVVd1r7lsFAwqxRVnKxEM+IsqqbpFj0HTVhRwFsmpo0SRj0e1hjOdjbZzrXRHGfoqg4mszk8LYWpTR1Uwua3Rpsd+m1bUMYBsQdpXq8skKaJNiO4Fw3tfhrPBdHa5JUaHO2+2211oRhQBgHJKlExoShz3A0EHmT46JswPVrt7rYHEXTQhSlBL6AomQLLrReawGraBrxiJjW0rayyXe6sPCyKDg4PGTWXQJh4FLVOb6vUU5LrxfTtA1FXpLnNWEYs7oqfolbt28zOZyilUMcdQdYN6Bp2xZXS8xBWRREYUTTtDR1ze29fQB6/Z5QBbstcJ4XNK2hLGuqqqVpDa7jEccpm5tDgtBDdTmGQeizsbnBcDhkMpmQpj2CMMTRElNVN0LNG4/HBEEgfsnWcDSZoZRIBI3VWCvyda3djqTdsr29hevJ4WJMg9IiPYlimWLrLl9VGaGpulrjuoqqzKmqgjj0GPRTFJamFv+yNYb19VV6/T69wQCrYGNzi7X1Nd65eFHirjo6Y93Rx3WXtbextUlR5PT6PW7dvCnvvARGcuLYMQ4P9rl29SoYmRo6WgMtRbXgzbdepWTOo088yPs/9B6Ua8hK8Y9jLW3dio8QB2sV1mjyrMFzE1wnAusznxZUlSVbNmS5ochLmlpkdFrG0ZKp3GWRx4lQ5eu6ZJD6OK4c3neEoY7SREHIfLbEGo8sK5jNFoRRwiSztAY8rTAYKqUxuiVwa8rFPqmv8XRIGCaY1mFSlnjhOoGnOZxNyaoaLw5Z1EdoZ04QFCShi6cc2kZRA6pTP1S1kK2dLkbMdTSz2QSFxRpDEAgoJnDXuXL5Mtd3rrOyukbUS8F1MAiACQumKNi/vc+pk6fZeeMdxoMh1rHMbQG+R2EqYu0StRrPKKoswziKa4e3efOti/T7A0BRFCVxklDXNa57x1cthc/doYNvqZuSxXLGbD5lOpvx0Y9+mN3bt3nzjbdwXY9Bb0BRlKSJDKla21IUkt/s+1J00DVso9GIJEnIsoy6brh16xYb4w1OHj/JyeOnGQ1XGPTGPPLoExwcTHnn0kW2jm9StxnXdi6C16L8gBde/jZbJ2JOnBqBqtm7dUDg9tlcPYVpAjxXMiy1V/L63is8/fyXOH/fFqPVBExLPjN8+iO/QKD6qEqjazAdabWpMqZ7N7n09hu8cek1WPGoIkM2P2RcGx4MxxxODv//3P33t2bXfd4JfvbeJ5/z5pvq3soBKORMEAwSSUEiRQWPJUua0Gu5l6223WO3e3lNzw8T3PbMeLpnpu32rDWtbtmWNfZqBwWLEi1RFAMICiQBkgAIoFBIldO9dfMbTw57ftinSvM3sLiwgIVF3Kr73nP2/obn+Tzc8RsunnCp//LzHB5b58gNh1e+9D1eubZDkdioUsB4zg0741AUSBmwUwie+9kvsnx6hT//2ldJxwcMlMKjwqagqBNyndDIAk2J70hcWyBdaSIBG3OHNNrEiklplDuWAqmg2wvxA4+9vQVpXpCmJrZKSWMfEBosaZMlGRfevsDd25vcuHaDO5ubHDt5ktHSMlub29y6efv+MKSpKmbTCZZtrDdFWbUNpW7jByVCOAhc9vcnJHGGsgx7QMgGRIVlSTzL4uiJoxw9eQxpS6qm4vrNGwgJlmWy7d12o2ApBcrG8VwWizknTp5i49hxvv/9H6I1dKMeQWC8yPPZlDu3b5BUxrrUaGg0KMvBD0IzyLdtA5ESDYHvkKUxeTLn+WcfZ3VliK5zLl54i69+5Y/5yZ/4Cc6eOWPOHKno9nqcO/eAoR8XFf/iX/wL4iThte+9yrAdeKZJYnyxtabf63JkdY3DgwOSNActjVJD2KClsQwJi/HhjPl8QRhFOJYZFoEByXmei+c7JnNW1GTpnMViTJbNGQ27RJFRQ2V5wd2tLZSUphmyzLKiqio838eyTF5vURR85StfYb6Yc/6hB+l2u8Rx0g5WS8rS1DSmpjIy0XvRSFVTmBpHg5QWSjoo5VBXgqqAImuYz2N+9KMLvPji5xmPx6aJs2ykknT7PdzA+LqjbgcQVGXN+HCMROH7ijQ1iRCO43Ds6DG01rzy569w7NgxwiBia2vLQJCWllheHpGmprGmrS9UC+epanO32ZZJUJCYIXxV5tStx1nrBimgqgoaXdHoqh0emQZXiBYAJQ24rapNPVXVptG1HHOemTpVmZquNBJo2zY+7rqueemll/j1X/91qtJEOyZpwhe+8AU6nQ5x2SCVRYNRxhVFacBdRWnq76bhpZe+RVXX/Bd/9+/SiSJ0UzOfmuhCP3BwPSPXDsIAx/U4OJyyszsmyUpu3NimqI0yRFpGxZNnJVev3qDT6RvLVl3h+TZPPPkoloI0mVLXBWVZUBQZGiOZbZqG5aVVrl+/wQcffMDjjz/GysoKy6sjA7ytK/7wS19iOp3yyCOPMBwOzbC/bkAKmlpz5epVbt28yfLqKlma8uprr3Hzxg3CKEJZFovFnB/84PvkRcGfv/wyCDjcP+TiOxdZXloiTRLefvttdnd26HV6fPMb32RvZ4/9/UN2tnfY290nCkPu3LrGjevX6Pa7BIHHzvZd3v/gPR588BzHjh1lPD5ACM3Ozl0279zmJz/zWfKyRqNotGAwWiLNcjY3N8myhPMPnOMb3/ga169d4dTJE2TFAtf1icJ1Pvxgh+9853WEtFhbXwbZ4HiK3d1DJpMFRWlUE/eWIKdPn+HmzVu89c7bLC0tAYa9kGYps/mM3d1dysq8h0WRs3lnk+lkRlloppMFjmMSFxzXIuo6uJ5GSM03vvYdPv/5n8e1Qzbv7HF4MCdJCkDiOi5lmbFYTFEtZMv3faLAZ9jvGhaQY6OU8RCbIRgghSGbS3G/7hBC0rQD5UZr5vMFx39caM8XLl/DcTyEMBPXoszpdjssLS0TRQGdjjFIB4GH7Ri0vcYAq8KoCyiyvCROcvKiIi/NxFPIGpB4XkAD7QZRMJsbGd3u7h7KshgOhpRFSZKPcV3VNr8m19O2HaS0QBsf7+HBlMl4QZZWBH4H1/ZJ4gK0IssqdvfGzBYxeVlSNRW1rtGU9PoBKysD09BaFo3WLOIEZTloJLbj4nqeiQ9pjd++75Ll5uAz8CVBEPj0Bz1zAEqBVGZLVdc16AYpSzpdl27PxOqYjD/jg+r3h9iWx/7ehLIEXVs0wiFJ0vven7o2Tb5tWwSBb2JmtNlEKkthKYvQC+j1+gRBSFkYP51l2WRZzmg0YjAYthNyiyiMyFIDbvA9n8HAwKVsSyKkxnFsI29VkqqqkEKys33IbDbHss3F3DSmsc2Lop14mhfl3pTIEmYq9RcTYtOIZG0+W900FEWFlIoo7HDi5HGGwz6LeI6Qmvli3k66Bd3ugJWVVebzBXc271A3JbZlIm+CIGAxX1DVlbmg6obJdHL/0pVSMBmPOTg8pKw1nW7HTANt4yWlBeRIZbXQjMbAzSyHXm8ATcLe7i4nT57Eti1TQErJ7dt3zEa3KFksEpI4NR6rZMFgOERKZZQDdcMijlHKRkmLLC/QbTaaxmRWoxscxyZO5liWIoqMh6nb7VLXJr80DCIz5bNt6lKgJKY4asmng0GHTmRofWHok2cZO1t3GQwGNDSmgY5CqrrmwYce4tbt223x3GBbRpaWZzlREDCbz1lZXWE8nnD23Dk+/OhDpJRmANA0dMKAThjy4fvvk6UxVutL8zwboWqirsdDj51msBLx0GPniHq+ITKK9tmQDlUhKPIGpVzQCscJmYxjhPZQMsC2IwJvyGyak8QVjb7nQzUHr1JmkCMwniEzxZaEYQeBoMgXJl/UcgEL2uxeS9jEi4zJ4YLdvQOm4wlHjh7D83wKLZg1LiIaUaBwmyldK8OqErJKYDkdXCXp64ykzBBlTdg9SeWuszmv2UsO6HRjulZMPT+EssCL+qROTRD1WEznBoZiGzhRURZs7xrZsxSCw8NDyiLn+PFjpkCPI4a9Ab7jc/Hiezzw4INIy6JGUzU1tu9RNQ1nH3mYq5cv81/9J3+VF198kU6/hxf41GWBrmps0cJEADybUgm+f+Eten63HWwaOVOWmW1DWRZEUUgcz/E8B4TxX9UyZTI7YOvuHeaLKT/z+Z9GSDg82Gc0WiJeLNjausux9aOG4pmlIE2j2zQmz9FsVkyDY5ps2V7+mps3byIbxckTp7l06TK97gjb9tjdO+TwYMJnf+pzXLr8IX/6tT/m05/5OCdPH+P29jUqPQcyjqwdIZmXUHR59PwLdKIVylJTEYMds3nwPr//9d/mZ3/+cwz7Q6pYce3DbX7+xb9C6ETossI2oGuEAiltZumEr//gq1yu9sndAtfS9A8WrB2kLCuXSbzgzmzC6Mxp+qvrLPfXcPa6/It/98d8+0cXWV45wWm7g8xz5kuK/XSGF4QMpy6jn/88z3/x53jv1T9ClQuWujbxwSZ1OSYKATtFujleoFGqQMkcQYbtudRVQVlkNE2Fa1utp63GdWx0UxNFPp0wIktTquoeF8BYKjzXxXccpBBcuvQRV69eZXV1lZ968UWOHTtO2ZR889sv8Tf+xt/ADwKuXbtC4LmURUbgu4yWBvT6XaazKd1+DyEl3V7QxvVUzKcpd7f22N8/MAVaa/9wHEXTNlFK2HT6fQ7GE/KqZjybUlaV2ZQ1DVobe5MQmo2NdVZWlkDXZEnKndtbnD39AGdOPcC//Te/wwfvf8QjDz8CWrdWE5+0MAA1NIBgY2ODuq4QAjNYpMZ3LaaTfXZ37nLuzDHsVlIcLyb85v/0G/zVv/pXeej8ebLcKEOyPOfB8w+135PF//yv/2eeeeYZfuZnPs/G+jr/xd/5O2zd3eJjH3sWKQRXLl2iKHLWj6xz6sRJXD9k++4eRVYBCiEsyqKiPxiiG91mcpr7QEqBZTVtHGHN5uYtwtDjJz79AuPJHkJUxPGUYxtHjJKk0ZRVzXA0ZDDo47ZRRU17xrvtEMG2bQMRO3eWDz54n4sX3+X06dP3s1It22QgCwFFkd8ffjW6hVbWFa7jU5Ym2ktoG9vyEcLmYH+K1pLf/J/+GZ/65KfodnsoZejwQipGKyskWcEiyZjOY/b2DtnfPeSjDz6iLivWVlaIQgfPczk8NLGHQghOnTrNtWvX+PKXv8ypkydBCDpRh8PxmLLIOXfuDH4Q0jTG3pEkRp1mW8b7XFU1tjJwszAIKOsSIUxTSpsL2zRNa72JjTLBsUmylKgT4Th26y03IE3RSj+DMGR19QidXpfZbA4CA0lVDrQbyH63z3//T/4pH/vY86ysrKEsm8PxmF/65b9CEIRUTcPhIuPDS5cYjw2QNc9yw+CoyvaOg6WlJT7zuc/Q6AbXtpgcHCCVydnOc6Oo8YOIIOwxni7Y3ZsQdUZYdoAf9qiB6XyCVEbdd+3aTfb3Djmyto7neRRFxkMPnaE/iMiyOYFnUZYt7Ksyg4IwMHCt6XTOlStX7m/gNzY2ePa552jqmg8/+IBvv/xtfuVXfgXfC4iiLtPJlDhNsW0P3w/44RtvkpcVdVVz5Mg6RVlx9cpV+r2+gRwejnnrrbd59NHHuHL1unmOK00aJ6wfWedHb7xBp9vl1MlTLOZzNje3eO65j7G6usbK8gq9bh8lFYeHO+we7HN4eMDRjXVm0ymLxYwnn3wC27YYHx4wGg6JF3OeeeZpGm2iA8fTGV5goHNaayMN9h2uXv2I3/+93+Fv/2//Fk1V0tQ2jt3nwtu3+NY332B3d8r167c4feYkdV2xtLTEm2++w3S6oBMN6PUHbG5t0ul0yYuStbU1/CDgh9//Pnc2Nzlz5jRlVXH8xDE6HTPkuXt3q7V2mYi4phHYlomAoo1WRNQcO36EV175LmGwxrlzD7O5uUOcFDSNidlcXh6Z3skyKjnbEhR5TpFl9DodmqrCc2xcx0aY7RVg6nnHte/DT4WWZFmO45iNcZbl5ty1bY6tnfjxaH6/9sqrzOcxs+mc+XxOnhtpnOc59ydlWjdkeUKamJzTLMvJsoIiNzrwe9swKQwVzKTDGvnv3bt3zWbOD8iKnCRJSFsfgOu6LSwqJwi9VpJXUlUNrmPIfveK3DwzE23XcxkMBvR6XYrcQJ2sNlpnPpvRtJQ+oPVBei1QwhD5qrrGavN3Retb9nwP3WhsyyLwfVzHxg8C8qzCdRxcx8F2jJzYdRw6naj1t917cDS9fpdOFBIEAVIqQ7v0AvKipG5lOPF98q0hFs7T8v625V5wt+d7piG1DCwM3ZAXOVprHNvGbrc1jmNw8box0mBz2Rv5ijaBwe3XVohWbluWBoyxiGOKPMdS5nCXUuDYNtPphLIAKSRRp2uilKTVSq5NILaR8JrLRCnVRjOY5hLMttsMSAwRVgvMJS8MEGdtdQWta9I8papyFos5VVkhpcXq8hFAcvv2LbrdDr1+l7pqKAtzidmtxDdJYooib3OVjeRICEFV14ZC6wcEQWCa77rGQNfM96hUu6GuTLazGbBIdnduMFoakSQJ2zvbOK5DnudUVYWyzDagKKr2+awJApcgMJmUVVUBZpLruh5lVVOWNQJFXpiM5W63a76PdoiSpjFNY+TiJrc5RQhBGIUIIbCUhWOZJsIASTSuayBZAt2STAMODg7bPFYH33fp9wckScrS8jL9wYDD8eF9yfU9uZLnGlolwHA4ZHV1lTubdxgfjk2GsusymUxYW1nh7tYWBwcHpuhqvTy2bfHmj17n3XffoT/s0utHBFGAFpq6LinriqIsoNFYLS3TdR2slnY4n80J/C6D4QhQ3LxxByHMc1Y3BrhiKbNF8lxDFDY+3wV1VbBYTKnqEqUEgWfo0Y7rkbX07UG3h9AC34+YLXLSoqERDuNFjhsNEXZA1WgkDb6rcElQlMYnLlwsK0QqC9UIctuhqgRFUeO6At8HV8Woep86GZPFMZ4fEnRHNEoZQNz+GI0mCg3URxq4JY5tMRoOkUJysH9AEAREYchy7yyHY0Nxr5uGq9euMhoNTYaj5xuoTZLhui7DwYDPPv0x+ivL7I/3ifo9UGbA4jmuOSMDn7KusCyb1978Ib5l6KO0iho/CLCUJAgCxuOx2ZLUZnMSL2JKnXHp0mWOHTtGkRWMhiMc22X77g5nz5wjDEK2725zsH9gKKuecz/vW0ojgzWDvBaeocyALE1TXNdjZWWZeLbg1s0bJGnC0ePHmc/nXLlylUceeRQkXL76EU89/ThxMuXylUtEvT7nHjjN7s4mS6MRi1nCow89g60iDvdnWJZDt+djO4LXvv9tPv5TH+fkiRMki5St21t88oVPc3TpOFleEvmdFnhn5HJ5nnPt+kdcvv0hq2dPIITm/XcvMJA25eGE5cGQq9evEQ4H9I+sIX2X/mDIj974iO985/tE3QGWG+FmmjRNYOAziRdIabEkenz6r/4nzOZz3v7un9L3Q4o4oU4zBt0uvu8iHAsn8Ng4tkG/16NIUlaWlolbyKL5ZQaLhtxqZM9eG1uhMaA8x+nS6XZBN3TCiEGvx2I25/333uPGjRvs7+3z8Rc+jlKSIPA5d/4Bzjxwln/8j/8Jf/2v/3V0A/P5nKb1/T319FPE8QJpSTrdDr1el7pKzc+4bJjNFkwnc9I0xXEcQ513LaTUSAW2bRO5AUmS4Hoe+/v7HB4aSb1peGi3DoJBv8/a2hpgSNF5npPnBbpumExnfPyFj3P58iWEgPPnHyTLEuaLOdLukyRm69zrD6iqmjBqwYZFQRQFpMmCPEvpdCJcW1HkBhD56qvf47nnnuWhhx+irmpcz0VIxfLKKmFkBkZlWfLHX/5j/tbf/Jv4ntlkPvvsM/zu7/wOUsLDDz1MVZVMJxOEgPX1I6ysrrGzs0NelPfBQd1uH4SkbhrsdshOWzukWYxqYYlFWfLiiy+ytDRiff0IO9t3WVtbYf3IKvPZlDAICKM2c9g2+dtVm61cFAYQWDe1eS9tc+aePXOG3/+93+fylcucO3e29c3W6BbkpJRiPp9Bm6tsWZbZkDYmL9hxXHw/MpawosT1An7n3/8ulm3xqU992kiiLdGqzSKSJOH1N95gc2vLpAPkBYEf4DotLFTD+fNnWFldAQT7+/uMxxPCMGRlZYXJZMp4PKHT6VAUJVEUIUSDUhrHNnVpmiVGoluWZC30qyxLk6ncbmRFm0ChtaapjSpM6wZlKZaWRpSlaSxsx6auK4o8oyzNFlYIgWXZWLZD05j0kXtD/rpdLjiW8V3necHd7bsgBM89+yxSKTbvbHL23DlOnTqF7TgsFgu2dvf57ne/i2M7rCyvUDcNvXYbnySJoVyX5p0fDs1SSElhsnfbLXRe5MRxTJJkTKYz6gaUtI1ysaxZWl7D913m8xmu49Dr9Bgfjun1+nS7EVJolpf79PshdV3g2MZKV7af2b3Fih8E5EWBlBYPPvAgVdVw/PgJoiii3+/zla/8KQ8//Ajr60fZ2dnl8HCMBpQyG/KrV6+ymC9YW1vjo48+4sgRAxO9fes2UkrCMOTOnTtIJVldXeXKpUvmuXaMiq4ocsbjMWfPncPzzNbx7vY2nU63tUemCGksf7sHu5w6dZLt7W2GoyFJmlAUBR/72Meo68pswPOco0ePUhQljuOTphkIwZkzZ6mbmsVigWUpjhxZ5Z/9k/8X//C/+Uesr6+RZyk3b93m+vVbTCc5s7n5+VRNgefDAw+exPNsHn3kMZRy2by9SxiFDIcDs0wscpQykEjP93jvvYvs7u4yGPZxbJvhaEhVlkaF1yr+qqpiPluQ5TlhELK8soSyBK5r2DT9fp+V5RNMJjNm0zlFUeG5Ad2ukZajNZ7vmMFPU+F67n3LiONYZjNc5K3nWpn6XZjaoKnNuWC3tqgg8NsFnzm3pJQ/Ps3vl776TcqyJktNgDxAmqYUeUGeZ0ajb9uEgQmOj+OEnZ1d0ixHSIXvhzRaUFY1RVWRlxVFWZoolyQlywqEsHBcD88PDIa+Nk3UbDanrsxmtNM3YBzP8xHChFPXNcQLQynO8xIlbcLA5LgVecn4cAII0qxkZ3fPwEKkxAt8BqM+w9GApeU+nqeo65yq9bQoS5l8ttYPaiaDhhAXhC51k1MUGZ0oQsiGokypmxLPs+l0I8rSQKZUW6R7nolJsl2J5RhfbF035G3kQJqaw1kph7LSzOcxRVGTZKmZ+OqaujF5h8PBgDAMUNIEp98jdkphMlUFEl3DfJ5QFrWJyamNLzmODe48zwuSJGUxW1BmBvtflkXrUTYgs24nJPDNttu2bZRQlHmJ4zlIZfx6RZGbLXyRI6QBRSBqhDBSMtH+M/f/MpMkrRuUskAL6lojhUIKm7qGg4MDxpMJdVUTRSGu6zEYjAj8iMlkxvb2DnmeYzsWfuBi2y5JbGBTrusSRiFSCpCYRrGVaeSFGbbkRUFZG+q14zhojGy9aTRl3SCFIsuM7FkIBSjKokKKnJMnTxIEQQsfkcxncxM3pCV5UZGlhfGBa4nnhZRlxWwetxh600gHQWgGPbnJQ/YDn6gTAkbibNsKhJG8CgFxcs9vXlAUhg46my5YzBOq3BAYg8ChKGKCwCIIbDqhSxC40NTE8xlra0cQQNTvoIVg5cgaZ8+dY29/n6TdYNdNbT5X20ZJSVmUrK+vm4O8qtjZ3cFvvdFpmjAa9vFch6uXL2MrM4RxlEVVlMyTCV/75p/wzpvvEY0EL3z6OVCloSEq4w8TQmBLh6owk8w8LxFIqrLm4GBCkTXMpjHTSUxdK4Q23ilUQ93SGeva0CqbuiFLs3Zo0SBQdLtDXMfkMQvhUpQSrV06kfn3dakpiprpeNb67gx8qkjGBEEAwZA4rylx6KoCVac0dU2JixI2UtR0yXCtGte2ifOITAV4vZN4AwuqQ5r4kI7nYzs+h8mCzG6wpEI2xr6B1ObvaILQx7EdHMdkRWZpTl1pdnf2GAUniMKIumqMpUJrrl693j47XSpqvCgkr0twLLobS3zw3nt87Q/+iOeefo4mMREbta7JXcm8LhGWxSvffQWZVtiOiRyzHbPtqWtDxTSbX2M7sCxFmi6wbMmlmxc4dvwIW9ubdDoB/UGfW7duEEXRfZ9v3RZDaZJy6cpHSPUXETyipUSa38vAEc1f7VYfzXC4hLJNxvBkOmNvb8zK6jqj0QrT2Zzt9vd+/LGH2N29TdCx6UQhBztjAqfPsZWHEXWPNDYFlxspdqZX+c7rX2P5eMDp00eZjvfJp4oXnvg85zYeRZc2rqVomgwtE3BrKiou37zOxe33UcccJumY7jym95U3OPblt/E+2ua9q1conz5D/4WncTaOsip6XHnzKj/46kW2Axt8nyNeh2vxLnvlnDIvWC09mv2Mc7/w0xxx+7z0u3+ALK/gq4pksUcQgrJz8nqC7Rb4gSCe7+LYNRsbQ6bzXTwvoCxSwMh2bctCCo3nOHQ7XTpRB0ta2MqCRhAGXaSAjbU1Qw1H89GH7/PeO2/jOhaPPfk4jzz2MGEUoByLZz/+DJ/76c/xUz/1Wb76p3/C//3/9n/h5IkNJpMDnnzyMfb3dzgY71HrGj8KULZFPI/Js5rpdMHB/riNB7EZDPv0ep3WklIhkFiWS5popPJ45+L7XL95mzQrDKlXGzAaaHRT4zqWGfIVBd3QQ6GIvA77exO2bu9yuD/lqaeeZ3t7By8IKOuaTqeDFgFNbYYOrms+o/lsiq0ESmqErsjTOaFnEfoOkpIo8pnNp+xsb/MzP/MzuK5PWVUUZc1waYX1jQ0sx+WHb77Jf/9P/yn/+d/8zxktjZhOpxweHrC5tcmnPvVJ3vrRj3jv4kWeefoZU6DXFQeHB8wXKbdublJXmrKocBzDmihyQ7qXrUKiqkpzJ1gaJQXj8QE//dOfYzjogqgYT/ao6pJux6dsh736nixdN8YS1UYbKqXwXBcwQwfb/ostZl1VvPjTL2LbNn/2Z1+l2+0aCm5dYbUe7V6v13JWDBekqrW5dy2PqhRYymN/f8JkPCPPSvb29vmFn/8F/MCjqg1wSChFVtTcvH2X7d0Jygqpa4kQNtPxjG4Y0o1CQs8h6Ni4rkO/3+X06ZN0uh3SJCZOEs6dNdvqNE3pdY1kM01SptMp85mRPju2iYRCY4bK7f/S2EQXlnlO2fqWzQDOLA5sxyOOY7Z3tinKEs/3kVKxSGLz+QmjEBNC0rQpC/c8v2VVYZLUBEEY0RTmPvrDP/wyt27d5pf+F7+MVDaLRWIa4eeeRyqLsqqJwg5rx48zX8ScOnWSKAxYHg5ZzKYoDVkcs3nnNsvLI0ZLQyxLksyn+I7JXx9PJkhlU5YNly/fZHNrH8sOGQxXqBpFoyXSdnB9h17f0MnjJCbLCmaTmdnOC9C6Io4PcD1BtxdgSePlTJIUrcG2XJpGcHdrx9hRen0mkym2bXH79m1+8P0fUNeazTubDEdLJHGClDbT6RzP8zk4GDOfJ7z++o+wbAfX9dm9u03U6aG1wPcDbt/eZDRa5tKly5w6dQbX8bh18xa9/hDbcrh17boBP2pNp9c1QzANW5t3SNKcNMs5PBwjpKLT6XKwv00YhZw+fYarly7R7/WJ4wUPnDvHzs4Oju1wcLCPFBLXcRC2hx9GDJeW6PZ67O7tooXG9WwuvPMjfv1v/ToPPXSOxXzKbHbA/u6ExTwHbXF04yRSGTBdFIWcPfsAX//aN3n/vUu4tok+vXT5GnGckGXGAuQ4LtPZFKUkZ8+dpSxL3n//fTNU7HRaDojJ263rkiSZ47i2AcTeGyJj6tyd3T2icMBkohmP5+R5iePY9PoRjqPY3r7DcGiy5XVT4zgWVVkg0AS+S6/TxfccY58xco/7jbdJyjFLAN1aRc2izgxGHMdkMp9cP/Xj0fx+5/V3Wlmqhe8ZCYBSFr7vE0YhruPR6/epq4bFImUxj1nEKVHUYzga4Xo+jYY0z8jLkrwypnizKYQgiCjKiv39QyNXsYwsNAo79PsDet0+ZVmxs3vIdJzQ7y2hpEtdCQRmg2rbhkAoFVRVThzPmM8PKYuEhpo4iWl0g+0aym+n22tl2yESgW5Mc6iUMcE3ujGAlsDAE6QlW4hOjBAVlq1pdGWaT8cYzYWoSZKYyXRsJq1lyf7+AXGcoNQ9+JRLmtZkWc14ErOzvc9ikSEtizwviDohUcdHiwbHtUA05FmCENqAiwRIobGUImwjIIQ28UpFXlKVjfHe1g3jwymTyZQ4TkmTjL29A5QyEsN7MlulLPK4oCpLmqo05Lteh36vg9VmLVpSUreI/aWlJaQtUAqkNLLAIPRwXZuqylEWWLbAsjTKBikbLAXKwvw3QrfQlga7nZg2tUApBylsykqbGAOEASoEPiBwW3/mdDK/D/wKAhfXs0yERmUO6EWy4HB8yGwxJU4SbMdG2SZAHWk2+7VuqGqBsoz0y3Fc8/JKEyFgWTZNA1lWkqZmUi6E4vixJUZLSyzmC5pGGx/2eMJkMjeRRXGOpVwcx0dIg8c/PJgxmc7I85IsL2i0gW1IKUizhIYGz3fR1BRlRpYtaHTJ+voqnu/cl2HVdYNuROsNU9R1SzoWNVm6wLYFw0HE6dPHWBqZbVFTFxwe7LG6snpfsmN5DoPhkEcfe4wkTbi7vY3l2Fi2TRzH2Mo0vkVRsLyy3E4CXa5fv0YQBmhtgDtKwInjx7l2+TLJYk6Z5witsYVDGIT0hiHnHz6NFVZ85sVP4HUUSR5TNWaCaZpWgaBhOjVxWnWdEyczdnfvEscLOp0uQhhQi3G2CjzfoRG1efakyfZuKgOAqUrjgNVa4jg+lnKZTROSRUK/v8Y8roiTBt/rkaUFUdg1hVpu8v4awLYl8/EOoprSDQKCoEedJ5TawvI6oDxsKZCiQQoNto9uSiJXY7kOcZ5R5wts6RJFA9KypsAm1zXT2ZS6qnCFIY/brsL1bBO5gCEiT8YT0jjFdTxGwxU8NyCJM5BD/Cgi6pltk+/7DPsDPnz/A5SUrB9ZJ88NGEgLQaFTNk4c5bnPfpb64IB/9A/+IZ/5+Z833rymocoKLCH44MJFVK3pDPrtBNzA9TzPRF0s4lk7HTbwl9HSkOvXryKDnFu3r5MkM77zve+QpQllVXD61Gl63R4XLlxgNFyiE3WMykdJ9g722N3dBQwEbt4Ses0GRVGWpuEx76QDShKnCd1BD6ksLl++Tr8/xPdCDg/GPPH4w9y5dZ00mVAXBSdPn2Hz5jY69zh74nGWuifIswo/cOkNImb5Nv/+y/+KBx47xbnHziIzRTWRnD7yII+eesp4fCtJnqXYjkJbFQ0l//E7f8T1/ct0Vl1oYs4pn+Sf/TEb7+9wojdkz6np/OrnsD7+KF5/Fdsf8ccvfZs3371Gr7uCLktkVXEwPaT0XWZJwXIcMEkqwhMbPPRrn+Pyv/19ioObuGJKkc9pyBisdrFCQXfgcfzEGlQp2XzMmdMn8AIHP/Lohh1oKoRocG1FUxXYbRxc5Id4jovn+HTCLk0FltCsLS8hqel3I3a37/Ktl75O1Av5pV/5Jc49eIa8Ltgb7zFY6vPIk49y9NgRhsM+n/70C/zLf/HPeO3VVzh79iSWBefOnebajasoR3H63BmmsyllKjg8mDCZzMiLHM9ziaKApaU+nW4HhCBtc0GFsLFkl+9+7wd84xsvM1uk1E3D2pF1tG4Y9HtGLeW5BIGHEhAAVZbiKpfrV29z+8YWurZQ0mM8XtDrD9jZ2+O3fuM3OPPQwxw/dpqPPvyQpq7YvLOJ5zn4noOShvyeJTM8RxJ6CtEYir6Q0O12ePTRRxkfThBSEQYdhssrbBw9Tt0ASvFH//E/8p/+tb/GyRMncT2X6WzGjRs3ePfdd5FS8tDD5xmNRrz99jtcePcCzz//PNPJBCkdorDD7dt3CIKQojDvLhgbgBkCmU2L7ViURcz777/LmbOnePKpx4kinzRb8OabPwRd8bU/+yrvvPMOqysrdDodyqoyTbQUhtMhhdluNkZhJqS5Uy3L1HGu55JlGZ1Ohxde+AQXLrzND374Az75iU8ipGhhdCVSilbtVFKWitFwhc07OxS5RgqH3d0Dkth8nccffwyEpqwyBoMuWWbygg/GC7Z3xzT4LBYlZSWwrJDQ97ElTMf7rK+NOHZiDWVJ0tRYuqDB8zx0S/w9euwYL33zm1y5coUTJ46jNS3Qp2KxaGGceUEYGKWUbdlIjD8xTVK2726jlTRpAZaN7ThYynBkXNdHKkVZVSziGIRgsVgw6PfvL2ZAoCwb1/VRlk1VN2S5yWPW2qQQ6BLefusdbt/a5Bd+/hdxXZ84TkjTnGef/RhLSyut6spi4+hRbmzewXZsBv0elhAsZlP+6Pf/A8lizpHVFbqdgKWlEXVdkRcZncgnTWYUeY5SLru7Y8bjhCwXeEGfwXAVjU2cZiAlaZYxX0woyhylBEePHsV1PK5fv0EUhoShj2VpIOfo8SXWVpfvA8E8L6AT9ZHSxnNDBoMlwrBrnl3LIUkSdnZ2yNKcT3/qJ/jOK9/l6LETHB5OsC2XbrfPZDwjSXLGkxmXP7qEH3ZIFgmOF1AXJcdPnMIPQq5euoxluzi2x+rKGlXVcOfOJkvLK9iWTV6WPPLoIxRVyZ3NTVbXVgnCkM3tXR548EGCKGQwHNEbDMnyjMP9HVZWVgmDgNlszs7ODlEYsrZ2hMFgYOLOGhPlNRqOmCQp+wcHNGgODg+odYNSMJkc0OsGfPqTz5sho6u4cf0KTZMxGob4oWJ5NSIIJb1exMbGMQIv4pvf+HOuX73Nd7/zKnt7O/h+hzhJcBwDZx0tjUx8UZ4ymUzodjusrq7yozff4Ic//CFPPv4Ea2trrRJygutbKEsYVWDV0O0MqGtNGHQpS83WnX02NydG+ak1G0fXmM32ubN5jaWlLmHo/gXFWUuSOGc0jFheGmFbijzLWmiaiZizLANRrLXZuDf6nmIvJAhMv9Hr9/F9n+l0yuljZ348mt8vf/1b1I1GN0a2KaW6b36vKiMtRBvC7Hg8IcsyHNuh0+2iLJvZbGa2XK2806zRwbEsNCYzsqoMUa8s720YEoQUeJ7PbDbj4PDAhLA3Juamacw0TypDlG0aTVGUrcejRCoDbpJtIS+FpN/vI1uZa6/bwbEt6rIiTWJU+3s5ntnoFVUF0tD5irLAc937Hls/8EAb/0MSG2qeaEPnzVZD0u32KEsjp9Ca+3mWRVEwHh9yeDimaOXOJrje0NX6g57xOlVGyiNbua7rOHieZybXtom7qVuZTlkamW2etxRPDWVlJI33SJtFUWA7Dqurq/QHfVzHbjeYPtSt9AcD53JagJnxnEZUdd0eruYQNHAtRRCGOLaLBsqyxvVMzNO9KbPdxvXYlo1tO+bPI833o1ujvNZGAK/a7D0zhKjMdCuNqaucPE9pmoZ4kVDk5jNVUtIfdAlDn7IwG0Ijp9ZUdYnnOiwtj+h2u9i2iZQC4+2p6hrHDUjTxGQNlwVF61cuipKqNBTmqjKXnG2ZZ3l1ucPW1iZpltLpdJhOp9y5c8cMExoQ0jTZddUQxzGypa66rmO82Y3xqjuOTZYbFUWv1zfvTpoZeV+7EQ18D9rg86oyzbf5JUDfI2tKA7SREAY+J04cYzjskec5SkrSOCFJU9bW1slTA/yyA4/zD51Ha7h+8wYIgVSqbeYzHNsoEqQQLC8tQ9t8pnlmCK1AVRacO3uONInZvnuXqixJk4ROFBH5EWmWcvH9dzh2cp1aFxw/vYGyDSREWQruWR80WFLe/5kHgYn00I3ZhsRxRr83pNvpk6UltuMZIFJVGMmxskwE1b2fk2NTFoWZ3AqzUdQ06MZs2JPMyPSauiKZzynylHixYD6fUzWavGqI0xzXc0myglx7dEcbLewoI/QUlgRbCUTrnbUst40qEzR2l1p5aK2pqgRbJlh6jmwy6iImjufGvx328GzvPiHRcYzE0fM8Dg/GBL7x7BdZgRKSTtTlcLfkcDym2+2a96S1QoRhwIULF1gsFmxsbCClJEliXFfSpBnKcpF1g287HD1+nJ2tO4SDHm5gZM4PP/wId+9sMkuMzcRxbGazqYG/KCM9K8sCpRRRFLJ1d4tXXnmFShraeRCELI9W6HUHHOwfohtB4IVMxlOWl1ZwHY8fvfkWp86c5ujxDUBw+fIltG5YWlrGcUz2ddnSy13XbdUkxqrR7ZnvVwjJsWPHybOCzc0tmrpiZW3I6toSF9//EcoSlE3FbLbghY99mqXhCnUp0A0Mhn00Dd957WXOP3qGk2eOUdQpO7e26YZ9Hn34aRwRUpcNaI3jKixHklUx3/r+SxxMxqwdOYLtWyAq9q7eonzrCsuxZry9y7kXnqH76afZixSVVnz1z15ivLPHIBzQLBqiYQ8/MJvDpG6wLJehDsiqms/93M8yjQSbf/4GtqNo5BQ/MvFmrmsTBCa+TGjN5GDM0tIS+wcHZEXBweEhVd5CcbT5XuMkpdPpMRqO7ltrzDTenHHdbsfklUrJzs4OX/rSl5BNw6/82q9x7NhR4jgGAesb66RZxv7BHidPnQRtJPPxfMH/97d/m6Io2Dh6lPliznQ+ZzAaUjU1VVWRJ6VhL7S+XXNn2W2eu4nZqsoSyzJRcGlScvXqVTaObXDi5HGaxhSaS0tDY2mwzJmo2qxfVZl4mV53yOXLNzg8nFJWGsf1SLOUJE9wfZtPfvYnePnbL7G8fBTP9di6uwWYc21paYkszUjTGN00dLsBjmMxHPSxLMnhobEcOI5rGqBFTFVXDAZDVDswjdOEn/zMZxgMBmRxymQyJUkThsMBllLs7+1SFgUnT55kOp7w2qvfYzGf8cyzz1IUhhCMhjTNUMpulV/mfjTDQXOu1HXFdHaIEHD82HF2dnfpDXpMJlMWizmLOKbf62Fbinix4Ny5s+1naAbdVvs1det5VsqwQQy46x5LpDZxQfGCOI7ZOLrBa6++yrf//GXOnDlDt9sx9hppmkBlWVQV7GzvcPnyVba2tomTlCiMODw8NIom31i3Bn0TzxJGIWmWkxeaqtY0WiGEat/5gtGgSzfyyeK5iXgTFWmS0NTGEtW0eb6e59Pt9qhaQrjv+xweHuK4huw8Hh9SlmajVhQ5UpiBmpTmaxRFwWIRM5vNqDHeYNkyNBzXwFqbxgAtfc8lTROq0tiRLCXJ8swokDBZt/cGduPDCZ7ntds4U8tKLXn55Zc5duwYoo1dyrKMBx88bywjRUGW50RRyNLSMre2N8257vsUWc7tm7f4mZ96kQ8++AAw76Xt2kymU6JOF11XOJaiKEtu3bpDXlSkac7O7h6u65vPBHPH11XFYrEw8MHaqAp8z8exXLOY0aL1uU9ZWevz+BPnCXzP2MRsF8uy8VyzabRtlyAIzFDBNgoey1LM53P+u//uH/PhBx9x+cpl7tzZZDgcIZViZ2ePsqUxf/DBB4RRl8cff5zhcEiv2+Pm7VucOH6cJEmYzebs7e9x8uTJ1oecc3dzi+FohBCC6XTCaDRiZWWFD99+i6ysGI5GbN3dwvN8bNtsIGfTGZaymI/3ibodytIAYa9dvkySppw4fpwrVy7ft5L5nmfeOWE26U3TkCQpvucxGPSYTsZ89jOfZn1tpa1/NpHSgHZd1yOMemR5hedF+EHEO29f4ODwgEcefpi3337bQLrShKo2wxgh4MzZM8znM5NyYyn293dpmoYj60d44YUX8DyXyXiMxGTtWrZkZXWJrI3llMLC8wKT1oHm5s1rTCYTfG9AEAbYjoVlCRaLGZ7rMhwNSVsJveea5VKv2yOKPDqdDgBVWRK0YDyta1PfNA11a3dRto1jmRxxyzJ2R9838ucszTi58WOy+X3l9XdQ0jZyzsZ4N4PgLyR6QRCQphllUdHr9nFdjyAwclPPDwjC0BQ4VXW/KbVaP4Rjm4fGNGrmIDZFuJGseJ5nIA2OS1na6NoizzVpUlAUNYv5gulsRl2X2I7CD2xcT+L5Fp4rUKoBURNGAWEnwnJsOt0+WkO8iJlOZhzsHxLPUoqiIq8S9g/2zGVXVUznM7I8w/UcFosZti2xHUGSzk2BKMEPPALfxXHNBR+G4X1JH+2k0eTTarJMEfh9XK+D4wT0B0sGsFPmIKHT8UFUJPmMOJ1Co83EWwkja4pCOp2Quqo43NsnjhOqsmLcNtO+6xv5TisnSeLEyK1tB6WMH1QpA6cqi5I0SanzhjSJzSBDAtp4WxzbIktTdF1T5kae7XsebqhMZIWlaBqToWbZyhRqnoXnG2+p7zt4no3vOXi+8RKYkHmzxbuXnyuFZSJttEQI4wn0PLPVHrUFEJr7z0qn02HtyBqeZ1PVOfNZSp432LZFluc4rs1wNMD1PLQw8i8tMBEIrvHgZJmRfud5RhzHpGlGlhk/T95m/OpGtNtJCVqwv3uToigAE+OSpRndXp/RcIleb4DteKSJ8bpbymYwWMayHFzPuy8X8XyXXq9LWZXkRUbYHk5Ije0YwJVtm1iTojR+kDCMcB0PSzk0jaCuBVLaSGFhq4qHH36QMPSMHL/KybOYLItJ04R+r4cS0hBQPZf1E8cYDAZcu27ozsq20Vozm83uRwJVRcnqyipNXeP75lANQnOhe65rDlRL8dGHH5LEC+qyIApCIyeczPmjP/wjXvnuyziB4NnnnyLoOVQ6pagKqsZQzZWy0Qhm00OkKEDUdDoeUcdjZ2cLISEMTdzXbD6974tRUuP4Rrp3D+CiNeYZQuC55nMyBYmL0ArLtljEBUUpsd0Q2/ERWiC0QNfmYFeWRa3B91wskWOTE+/dhaohCPuUwSppbdEoi57KUa0CI/VXCWSNFjUwIbArAlch6ZAVLnhDZOTjhg3kGTIpURiKtBDGo2075nPPM+OXdm3P+CTjHNfxmU4XXN2acvPOLS689x6DQZ9Bt0ddVtR5yfrqEbIk4YP33sdWitFoiK0asBSlLilswclHHuLqO+/yP/63/4QXnvwYnh0iW7nU0vEN8ixnPD5EKknQ2jxMFJ0h7FuWaapv3rxBVRVEI8XS8gjPc9ja2sJzPfb39gi8kA/e+4DhcEgn6nLpo0scOXKEMAqZzKZcv36dJ554Eq3h1VdfRbY0WjCyVNs2vu6yLKhoDESvNlJCI2Xvs7y8SlmUjA/3mM/GOLbm9MkTZIXm1NGHWF8+RRErXMtEeJR1wkuvfIXussMDj58l1znjOOapjed5/slP4WgHSo2NaodzkqyseO2t14iZMTwWMW92yeMJ6Y8u8/RY8FPL55hu3mH2hYe59ddf4I1lRR5XfPh736F4e5vai4jnBc18waJJmBRztOtw/jBgJQk5DLr0/8pnOfnJj7Hz0stM5C5VJ2FVK8q6oJY1mSjB1kxmhxzsbHNqfYPQ9QBNVpVoIfBtl6os6HQiVldW8F0P3/PpRD06URdb2cSLhCwtKLISoQs8x2bzzm3+w7/7t4im5gs/97OcPnuKWlf0Bj2ELRitLtHtd7izdZu725tMp2PqquDD9y/y5BOP8dZbb7C7u43nuyytLlPpijhLmM2mjHeT+9tF33fo9U1ckOMaqW3TaKMi80Msy2N3Z8H+gZFsVpXm1u3bnD9/ntXVVeqqpKkN6XQ2m5As5mz0egy6HfZ2xqwubbC2epQkrtjfn2LZHpZjkxYZ09mMwWjIN7/+Elff/4D+aIQQJj/bb7e//W5EVaSsry7T74bkaQwSXN/Dcz2KNvO92x2wsXGUbm9ArWG6MNRsy3Eo2nv0le+8wng8Znl5iZXVFY4ePcrO9rYhl6+t8sgjD3Pp0mVefvllBoMlut0eo6Ulo2qazwz8SylEG1MlBDS6Yjw5ZHV5wLGjR6lqc2/s7u2wu3uXsjRSZ0tJXv/h6ywvLbG2toYyEIj/vzPS1G1CCDPwxsiqjf3KNHIAnY6Rw0opePa5Z1lZXuGb3/wmoFlfX6eua3zfI4kTAn/AlSvXSOKMJCkIgy7Hjh2n1+vjOA6dTki3F6F1YbLK05T5fEGcVGhcbLdHEPRRyiVLS7JkTp7MOLI64uyZ47iBUcREkUmrqNvYoCjq3N9EWUpx+sxp5vOZWYZIQ9GXbUZ9p9OhaBUlTWPYIHt7e8xnMa7jIm3DmCgKU09qbZI/TASOg93Wt02j25opMxFyQlCUFVXVsN0S7suyIoo6lJVRau3u7fGVP/oqStksL6+YOMSsYOPoMZ5sz8A0zSny0kDUspxpsjANhZBQ1bx/8SKvfPtlpuMDXv7WtwykznPZ2t4iikKaKmMxnzKdTJlMYiw7wHFCikJgOSGW7VNrzY0bN7m9uYnj2diuwnbM4GXrzhZVVXPiuInm0rqm1wt49LFz+IFga3MT1zafRbww4FUpTDJFnhsPscDQrLe2tviN3/gf+OxPfo5Pf/onOH3mLLPJjIvvvsfO7j6eF5itOJLpdMGZM+doGkxtXDfYlhmEomE4XEIgGI6W7qvxlGUTRd12iSVYajODVzc2SLMUy7aRQhInKZPZjPnC1HVLy8tISxAGxkJn2zZRp8twMGBzc4tOp0O/1zMKANs2cUJVbSTsjaFiF2XBM08/xc9+4WfwPIsknrK9fYdkMWUw6NLtNfgBZPmYOD1AU3Dj1g3iuGAxz1DC47Of+RyzyZTp1JC3m7oGAX/5L/9lHn/iMQ4ODyirkuFwYJZsvs/akTWOHDmCFJJvvfQtPvzoImHo0+35FEVGki4oS80Pvv8Gb7/9LidPnsFSnlHGNg5oTdQJmM338QJJrxdQNwWuY7U1oYfnRri2RxDa5GlqlhG1ITwnSWwGZ2hDeTfFFlEUMRqMaJoGp30+7g3qLMtmfXnjx6P5fevDm2R5TpLE2LbC9y2OHVsjDB20LljMJwS+g7YFUTfE9mxqXXNwcEhTNwR+SJ4VJIsMoSWOctG1WaFLacJH0iSjKEpUG4ezsbGBbVtAg2MriiLBDgS2q6mbjLJKqWqjU7eUwLYsXNtBIQjdEIUyG4xWtx4GPgrQVYloKuLFjLLIQZiDzvE9bMejtlx6o2WU4zKLF0DN0tKAbjegaQr8FiNvKeONG0WrKGxoLIS2yNKa2TRlOkkYH86ZzUxES9NY5EWNIuX0qXX6PY8wlHQ7NpbK8VzoRi5C1EgBru2SpzlFu8m6J33NMpMn1u32qJuGqtE4jotlu+bQbWr80EFLzTyeImyNFzrYrqTSOW7gICwTO5JXBTUNi2QBlkA6irKu6PQGuEFInJakaY1lhzhuRFNbBOGAsq4R2FSlpqq0mRq1h7IlJb1uB89xaKoaqSHs9ts/mzng60ZT1caPBJjvo27J27rGlhlCZ1gCRF0y6g8o0hTPlqyM+jiyIfId4smUMskpTXAmDQWIhigK6EYRnfayaRrjE5eWxSJJyIoChUXdaBzbo6pANwrRkoB1Y2IGEA2WJRCyIkmnlLUk6g4RyqFBMhiNGK2M8AIXZQuyIqahwPUVjieomhLHk/iBTdPmOLu2AXrMJzPyJKMuSlxl40qLuiwIA4egnaDdkxMJIemEoYlpkQ0WJYEH3UCxOlKcOLrMqB9hoUmmc6rURHIJLJZX1kAp83wHHsdPn+Ojy1eQlhmGNFVDHCeIVloexwvcNmx+ZW2VCxffx+8EaFFS65SGkn6/y8V3L5LFKTYWlBUrgwFlOuePvvYN3nz7TZaOdfnl/9UXOHJ8QFmnICx0LWhKUEJR1wlHVvvkepfSmmPLDr4VsZhkbO9cQzkCx7eZTgzoaxB5ONxhdSRw3VXiWUI8T/GsAFtZuLbCdaHTcbDshqoskBiPW7cbYVs2vmPhWQrXkji2bTI2pU0tbOpaoGugrnGbIWUs8YOGyf5tpIxZGa5Qew7zLKeIFMIxjeOqUuTaRWujalBoLAoCK8cTBeUiwRY+Ze0Qra1grQyZzsdQZAilachNTIKn8AOHNMkR2md6mFOmIfk84HCvpCkqpBZ4ymZva4du1OWBcw8wnc5xPJ+0qLD9kM3dPbb3x6yfPgGFxM99bBlQaIG3PuLnfuUvMb54kd/8L/8un/zU84gADsOKldXTnD39AB+88x6jpSVmWUwZWBS6YtTrIcYL3n79DdaPHOF2NkVRMxwM0EDU9/G6iqSesHysi9e3cDqC777+HRpL8+gzj2A5Dt///g8484DZ1NR1zdraGutH1nn7rbfpdwdEfoSoBaEXkscFtaxomgopBJYSKKUpigWWVROFDqPREKkVs3FOulA8vnGKI90VihIa1ZA7JYfNXf7Vl36Th587w7kHjqEKSXlQ8fDyE2ycf4FE2/QbH6krGpGRqxmOSnn9a7/HtndA0atp7IoV5bL07St8SqyghxFv9Csu/+Q5hj/7E8wOa8YXtvno5QvMFjUHRc3BwYzANTCzmISqKnCEZt7UyKUeVrfHX/q5n2WxeYfLH77KJzY6dJuShV1Q6IzRsEvgWMiqRDSmMJymCbMkY5EV1LVgNBixPAqxLM2R1TVoBz5S2wz6yySLFNtymM+mNHWJEVzZCGHx3vsfsL23x4tf+AKPPfU44/mEoimomhLLlXS6PkLU6LJgqdsnmS24evkat29vcfP2Jo8+9jSv/eBNvvGNlzly5Bj9qEeZFEwPJiziksGwR+A7hL7N6kqf0LfxPUWvF6J1ibJhvphwONknSS32D/Y5ffIYQpdU6ZRPffwZingGVUmR5URhh7KCx598jtEkY35nFyuO6TY5RzzJ8YGHzCbk8wPDZ3C6VKpLLvocXT2K44W8+fqPOHF0A89WjHoRskx59PwZ0sUM31EsZgv+h//Pb3D02FFsz+HO5haeH+D5EStrq3S6PYRS7O7uUFclo0EPC2jKnDdee40iiXn2qacMTRhBmmZ89OEVtnf22Lq7S5KVPPHUc3hBl//xN/8xK6tdzpzZIIoUw35oYnfKijIvcBwXpTQ7u1vUZKxtLCEtsF2JsgRNXVFXRuG0t7tDGAScOHmC1994g3MPnEMaUUyrxJII2gFzI6krje/5uI5DXRnft6mnMrQucRyJZUmauqTf73HuzFn+9b/611y88C7PP/s8ddkgtOTh80/wyEOPM58uWF9b4623fsClS+9wZL3LaMklCEApTVVVZElNWtmkpSLNGmotOJyMqZsCy2qwVQE6Jgw0H3/hSbo9lyzXlIWBTnp+gG40WZZTlAWWkjiOjefZBKFHFAW8+OLnmE1n/NnXvspoMLrv+3Xd4H7DNh7POTgcY1kOnU6Xo8dDXFtTFQlClyymU5rSkJXvZZ0KKekP+2wcP84shb1xQlFZpJng+o1ttjYPQXsMe6t0wz6BG3Gwc8jv/+4fUFQeD5x/lP5oBWnZDJeXeerZp1GORdGUpGWKsCXKsZgnC6gsBp0Ri9mCN3/0Jv/tf/33+a/+z/8HfuIzP8ELn3iB3/nd3+HV736Xc6dOk07nNLVNIwKuXttka3sfxwtBCjq9LkVVkBcZg+HQDHdrjVIOTRlgKzOcGx9MuLt1m8l4B9+vOXtmlaeeOs/SsMO1y1fZunOX5ZXTeF6XslJI5RFEfWzHp6xqFkl8PzXl9/7D7/LUM0/xyKMfYx7nFGXD6tpRBsMldrZ3WcwXuK6LY1ktVbhENxWFtLEcj6jXJy1r3CDCCzso1yevGsoGKi3pDpZwgy6259MdjKi0pBE20g6IeiNQHlF3iaA7oNMd0h0M6Q1GVFrQHSyzSHKT3lJrVkZLpElKnuU8/dxzVAgWecnudM724YyV1aMIaZHGKYHrQ5mzOuoy7EXoJuP27Wuk+YLB0oBGGE5MoxXzeYPnLbO3H7N55xDXi0jSmPliynhywF/5tV/GD3w2N7eMiK8puXXjCieOrvLZn3iBg727TCcH9DodXC/AUi5F3uBFAecfe5Djx0/y7W99l8sXr3Nm7Rx2ExCPE17/wRt88pOfZLSyQlrXhN0eui6RsmEy3qff77K2ugJNu3HWwgBdNXQ7HYaDPlVtVL0IQVnX9wcKQRRyOB6be1hKAs9naTBA6wrPtanKnDQ1yzNhJnesLx/98Wh+/+zPv099j5iLNr4116apa2SbA+U4Dt1+j6o2VLQkTimK0hw+jkvWkpibpgEEZVGSZSlZlhmqI0bKiQaNJmu3AEqZuKCmaXADs5Eoi5KqDSs3P7ghUop2KhiBNoWp41p4vovVwh3q2nhFbNvF83x8PyAMQjSQpYZSXegG3dyLJjJYf9Vuq33fxfVcbNvCc82USmnbkEtb7xqYqFMwZOG6bkC0fpu64eTJDbrdDkKAZSuKImMynTDom4ghISR5ZjT1vue3wd4uZVnSNObPVtVNK9Nx8Dy/lR2YjN57mcFmutXBtmwjbZXSSKFtu5U3ms10U9f4bmC2T7VB/AeBCQsvy5p4ERvPkDB+WCEEs4WJDjITYgOxWSwWTMbjVsaTMZ/NOTw8NFLisuLwcGy+h9pEBMRJ0k6kjeT53u/RaI0SFY5tEUYhtq2I4wUHB/smE9IzEikpzMurm4aiaQi7HTpRhKUsBO2lLyRJHN8nnY4nE6azKZZloRvZSkZkO400Zn6tjQxKN43ZHGtNHMdYlqLb7bbPi4nZ0roxDX/rHb4n8+t0Oi1d00hTm/bZkFLS1DW7O7vUdc3G+jq2ZULsLcsiCH3ywoDkrHbLXdUVZVESL+L7cQ2j4dDEx8Qxaytd+v2BGZDUmngRU7dS+tHSklFTGD04g+GA3miZ6XSKgDY+RJBmqZHXm90Ay8vLOK7LwcGB8ZFaqvV/Tun1eri2w8HeIWmc4Nouke9T5Bnjw31+74/+I8p2eOKpB/niL7xInM4oKvNu3fOae56Lbkqm0wnCKsnLDEd1cZWZyjouJFnGdLZA1ya3O/I8eh1DZt8ba/KsMlt5YWwPRo5foUzuk5HTeb6R3TuSqjI53M09smdzT0pnZE1pmqDRBEFIXYDn+VQ6oWw0jXLwuutUtlEN2F6DJxs8ZRMqH2GbOCohzabU/BIIaZ5pITR5NQOZoayGcjHDqipDtpbmfAEjL7csj2RRsjRcw1EB82lKFHVAYMjoWt+fzmZpyomTJzgcHxJ1IuqmxnU99vb3+PDqezx47kGcxjLnjxRopXHQZFu7bH34EU988QvQ8VhYmkAE6BpGvYhXvvNdhssjhG+TJTHJdE49j5nP51iuw+bsgONHlzk43Gu/VY2Q5nm6fPkKH354iTOnz3HqxFluXLttwCNYBF7I6dOnEUJw9co1Tp85Q+D7xHHMzvYOaZIwGgyZTmcmF1vW5pz2PJLYPNdRGLYDQZdBv0+v32N5eZkTJ45jNSUNUGpJpWu0Lfj3v/9v+MxnP8nZc6fRVUU8jUlmKZ/6xE+CDIzscRZju4YXgdL84Ct/QpzMCU6vkFs1Sgr2bt5mtJdzNBhCL+DKeIe1R85TStja3OGH33+DW1dvoWtJGPQIwg5ZliF0Q0rewhk1duPi2AFnH3mKwbE1Ll26xGT/JtbigMViTqkwtE3XuZ8jGrb2lKqqES00z7FdlLKoipSm0QwHK2RZyWQ8oxP1mc/NczObzQiCEMexkUIwnkz58IMPubN5my/87Bc4d+4sB4f7lGVu5PeORd1akNLMEI9DP6Ru722tDQFbSounn3maqqr45kvf4PSZ06RpaiSxyse2LXzfpdfroJvSSM+1BmFypKvK2HaEVFSly+HBAa+88jLbdzd59JHz9Dpm22e8qS7j8Zi1tXU63Q6LK9fJ0pR+t2vOrzTD80P6SytoZbM7XZAhwXZI85LAUVhK0Ot1GR8esLaygpJGzRCGHoHvc+PGDf7dv/t3rK2u8YlPf5I0z1hbWyPPC86cPnffivD2W2/xW7/1W/zqr/5qK201nsPrV66wsbHBYDjCtizyIkdKxZ3NTba27hJFEWlqwKDr60c4e/Y4X//aV/niF7+I6zhUZc2RtaP4XshkOmvzvwtGS0OWlofYjmq9wMa2VVUldWM2lZPJhG+9/DJbW3fpD/rGf+waKa8Q0lhy2tQC13GRSiJbYmxZFGiMj6+ozL1qVHjmZ62kxHM9PvWpT/HWj95iNBpx7NgxHMfmBz98i+FgiePHj3Pl6hW+8pU/4bOf+0mWlocte6VqY+gcdncOELZHnlcUVUNZNRS5Ud1UZYnn2hTZgmNHVxkNupRFxiLJSNPU1FAYqjYYX6YQEsu2jJze87Fsi+9+53vcunmH2XTKxYsXmc/n2LbNYDg052ZR4Ng2UWhoxL1+H6Eymga6HcOBcByPwXAIgGXbCClw2pqvrEuCoItuNPv7B+zt7VFkBU1d4zkuo6URSgj2D/aYTibMZzNOnDiH4zqsri4ThAFnz57h6NEN6ta3XDeNWfhoc2+EgXmmd3bu8r/7e/8lf+Pv/G2eeOJxlDS08wcffICvfOUr3Ll9m/X1dRCSw/GMLMuYTA1DwbIdqsbwL8rS1F9VXRN1IrPprwQHBwfcuX2LqsxbhZ5DJ/J49NGHTca8rti+u8Xa2hqbW3vUdcPRjQ0abbbtaWr82zeuXzNKtbriu9/7Lp/5zGfod1dI0ozt7W32dneZzxYEYcju7h6XPrpk7ti2n3Ach0YZ9Vme5+i2jq1bEJnV5ksbVagBIYKJWaybGt3WeghTu2hMFrI5aowCwHw9U+vZSuI5Dvt7O1y8+C6PP/E4o6VlkjQjSVOyokAjiMKIjY0NJuND6qrk3LnTPP+xZ7Btxfb2JpPpIatrK4ZJIzR1aZaDWlvMFinT6YKqgsPDCd1uD601SkneeP11jh8/xjPPPAfAtatXsC3FxvoaN65f4+GHH2Zrc4u9/X1jKVpepSxLtGjIi5Tl0RInT5zk4jsX+OiDjzhx8gTXrl3j+IkTHNlYx3Y9bM9lf3+PThAhpcC2FcNhD99zqKoC21JtZKthK7muiZ3K8vi+RaVuLYDKMkoZtPlZ3PMoh2GI06omqsqkQJhIroaqqthYPfbj0fz+/p98naJtvqragBRcz0FZkjA0EhnXdWhEw3Q6ZTIxvt97AQxRGJkGsTJAFa01VVmirPbhr2usNoRdCkHoB22TrHFdE2WitWa2mJNnGbL1ibiOy9rKGpPJxAAOCoOlbxpTUAppUTeKuhKUpSZe5CRJSd0I6lqhtQIs8qxisUjJ8pqi1NQV0Egs5RrfZ6mxLRfPDYy/dLJgsciZHi5Ik4SyrvF8nyAI0QKSNDNkyMJQ0cxLKFGWYtDr0DQ18/n8/gWT5xlRp4ulLEN5zQrMUlSwurqGbTutD1NS142JGikrPNdQCLU2sCclVeu/jMnzwrz0jQFIWW3Uy2K+IEtzbMvBDwI8LyAMW3oxEHVCAxTIMpIkQbVh7WmaGlmp5zKdj42vtPVzKaWYTMbULbW1qkz2sZEIYyjLaWqyJTud+81uXRtfkmz9vgJA61aSEdDt9kAIxuMxeVEQhqFpaJOMPC8pispkR5cNo+VVAj+iyCsW8wVFXlKUJbOZ8VIoS7G3v8t0PkU3NUpY96N8lFK4jvHlWkq1fkdzlBZlTl0byrZSgiD08HyHui7J8hQpwHEdiqJoPd4WuoHpdM5gMLzvszHP5F/4uVzHMX8uaT5fSymEhCxLqSrTxDiOS1WaiIo0McOgPEvxPZckSXBsi431kYnfECZzLY5jpFQ4rstwNKKsaoSSeL7PydOnWSQZeZYZj3NdM+j326w2m7IojezN97Edh82tLQIvRClJUaagGzbWjzI+GHO4d4hrOzRlRVWmuK7FW2+/wYcfvoffdfjiL3yGtY0+s/khYccHIe5fZPFiQZoumM9nRJ0OSBuFja4EZVExX2RU2sJ1eoxGq+ZzEoI6K0jTiiS3jM/FDRAoXM810ngqExkkDOTFViaWRGM+w3s+47qqKQszqNAN5FlOludIYaJ9tBUT9WzyvDRSraqhIaPXC/Fch6bwcdWAKDiCVDZaujRaUeuGeyFuCIllmQxpMFaCpjGKCdXUWHVJVZTUeYYrBU2akc8X+MrHc0IW8wy/zRje3DskR+EEHbB9ZmnB9v6Em3e2WVldZzAakiQplqVMZqkj0bMZYpGxdvI4VQNzDxIlmKqc6Pgyz33+82B5/Mf/92+y2nRZtizcyMENXPpHV3n9zR+x6nRxhY2QcCm5S3S8y5//6GVOdj0sv0vdSCNfFxKNRCrjmZNKcvLkCaTUrB0ZsUgPuX7tGs899xxVXaB1RV6kDPp9lCXY3tnhkUceRmvNW2+/xcPnz5OmCbUw8WlZmuP7Ia7tMJvO8b0AxzaKCN1odKMp8oqmCGikR2PXRAOfdz98Db9T88xzD1NkMZaW7N455Oc+/5eI7D7BHCIsDtycyrU4EDOKm5v8YfY+9bkhscw4sag58eYdTv2z7/DwA49wZ83h+++/g71xBPfIEfYmMR9+cIMLb35AlWqkcFGWhxsGhrZbGiuJ53iUeYFWLkndcPrhhwkChw8uvo3MD2iSXYLQo5DmDL3X2Ehl0e30AUnexgZ2ez26vQ62rZCywnYMoGcymbK3tw9YptmuzFC6qkoQAs91+YM/+BK3L1/isaefZGV1mfl8hrIkWZ7cV+8I0cLxLInv+qCNp1BIC9txjd9dKqS0OH3mDFrDzs4OUkoGwxFCKJZGA8oyZ3l5iOsZb5to81TrdlhcN6YAjjoDom5Avx/w6KMP8sSTjwI1/UG/vYNsEJKNo8e4ceMWAwE1UGpBVkNjeRTSweku0dg+u7OYeVahpSGFV9mCui5ZXhpx/dpVvvedPyeMQh584CyH431GoxHvXHiHvf19fumXfwk3DOj0uqAFSrmcOXMGIcw9+1u/9dv86q/+qrGTKEWSxPzwhz8kCi16/Q6Hh/tUdcny0hKD4YDNO5uMJxOEkKRZjkYSRh1GgyFra2t873uvcnAw5oEHHqSpNf3+yHA8qpLhUo+llSFQornXCBgCe1VViDbCyLYNHV4KyWc/8xnK0iwnjKfaMhTYFirnOCbeBPT9bGgzfDODhnvD8bqqyPP8vmTatm0+8cInODg4YDKZ8LGPPc+FC+/z4Ycfsrm5yUsvfYunnn6CB88/QNQN2dndaaWQFhpFGPSYxgVpVlFXmjwv73/tssjwHZumznjskfMmn1rXFGXd1pumea/bWupec+44tmlulIlIdB2P1dU1Hn30UTqdiMtXLlOVJYcHxr+9srJynzzutlGSi/mYTtijaTR1WRH4AXs7u9RNw87OLlmW0+l0sWyXujYQqfF4xq1bm+zvT6hrsG0fKS3CsMft25vYLedg9cgGQdjB9VzW1lZZWhry0MPncT2XsswpC7NMMDWTee/RgtlswiuvfJtur8N/9p/9Onme4DgW29t32dzc5NzZs3zpS1/i3Xff5eSpMxyMJ0ynU5SU7XtvfnaObZPnGYvFgqLIsJXi8GAfdN1CsmKUrJGiJgo9HnjgDA+ffwDXtRmPxzxw7gEODg5558IHbN3dYW9vn/5gaDJ6gwAQxHHCYDjkK3/6VZSSnHvgQeK4Ym9/3zwr0xlZltPt9VlZXUNIxYcffMTakXXKqkFIxSIxcTqy5ZhUtWHUaK2RUmFZ97zpJuaH1qOutWGT3OPiiJaFcW9JJIRozzFTW/V6HcrKAERv3bqF6/mcOfcAWijmcUKal2ihcDyfw/090nhOnsZURcanPvk8ltIsZmPieMp8NsbzXLzWgqVrQRLXCOGytbXH4XgO3Hv+NVVVcumjDzk42CNNEzzX5oknHuOFF55j884NA4VVGq1LPvWpF7Btc7Z0ex26nZBGVwgpmE2muJZDN4h4950LHD16lMcff4L1ltdQo1leNQuOMAhAG6Bqv9e9P5AyxHsjU9aNbpdFAiHBb7kMdV2jm5ogCPDuR1AaW4brGpZSnufIdmFkorVSM5j2PI4s/ZjInv/4pVfMQ3V/+2ualDhekKYp8WJOVVdG/lCa6J0wCsz2pKpwXPNBO46D1QIviqIAYaif6HteF0Ho+2wc3aATRSwWc6IwaC/NCmlLup0OgR9SlTVVaZqyNEnvT6vLqsS2LWzLIsly5ouUPC9J04I4zsxkotakSUYcp+1fmcla1YKqjUqpSgMsqIrSNFKZeRl1g/F1prnZ0DZVGxegqXVNlhfEcXJ/y6SUaUQ6nQ6dbpfp4QFlaSjBVWWajSgMkVKZ4UJlSNpKWcSLlCRNSeLU5HlGHVzHM4TmdpO+mC8oy4owiMwhIcxmzUxoIvqDAWEQYjsuSZySpBl5UVBXZjLYtBukLEuRUuK6Lkkak+e52ei77v1DJwojA+6qzfcbxwv29w/QWt/fAlu2BQITASUEaZqStdm2tuNQFiVlZbJ2pbTuk3/rygA+pJQGsS4lZV238B1YXl6m3+/TaH1/UxtGXaSymMUptYYszZlMpu3zYKbynufS6UbEyYK6aVhZXaY/6KNrMyQRbVVm/g5lG5/jug5pZiBAq6vLmAWqpqwK0A2NrhEY0EGSpBzsH5ifeQ3j8dRMXYuC+WyG4zgMBsP71MQoDPFcj8ViTpaluI5jZGiug+e72I5LluYsFjFag2PbdKKIpqnxXYfFbEYninji8UcRokRKSZEXjMdjqqqm2+sSdbskaYayLfwg4PxDDxF2utze3EK1IK5+r4+yzBBAttPn1dVViqJoC58a1/VpmhqoOXXqBLpuuHL5MlVRoZAIranKjCSZ89U/+1O0V/PMc4/z3POPEWcTtKyYL2Y4tqFBRmFInmX0+z3SNCXJUnr9AboG13aoKm28S26Esjw0UJQ5TVEwOxjT6y2T10bTZ3zh5nJrdEPdFAhhCKdaC5I4N3nVRdpKQs2gRreZdObgNoMj23ZQ7eCmaOYs0hlNKQmDAN00zOMDom6XwOtAE+HYPXy/h7IlVS0MSEvXbWxRGwvQXsigCUOfuiyZz2JsSzLoD3CDrhnWzGK0lgz7S0RBj6oUuE5AkVfs7e4gpKDC5EmmeU6S5m3DKXjv/ffwPJeNjSNICVWR4toW3WGPre1ttrf2sF2bfqeLKCo8qSArkI5DU5Vc3dpk+eRJDnbvMLQEBB79/oAnHn2c3Ts7RornKK7t3eT1t16lP/A5OuyQ1aaArOsaq1XVuJ5HVdX4baGpLEGjS3r9iF6nz3vvvs88nnLlyiXOP3Qe27a4cuUSy8vLBH4AGGr3YrEweaZ1ReibgVdVGNVIGIQ09T31UEGjac/DDAhBCfyu4srN95mn23zy08+SpwloyOYlv/j5Xya0exS5xtESipxxZGEVM9KDMT96/4fYG11sG4ZpSf/3vs+Vf/lHOO/fYVfmXF1yGJ04Ru/UCaYN3Li9zZ9/61UcfPrRENcNqCpN1g6LLaVwHYt0kYCUJLWmsS0efeoZLn34HtcvfUDfraGc4ng2bidESAO6U5aNlBZZVrQxZybHUzdNm/1dksXT9m718FyfTtRFCkOrt6wWONgWgFevXmVz8w7LK0s89MjDRingmUx6x7Ho9rooaRohz3OwHQO4mU4XJEmKkhaO49HpdrEsh9l8xmw2p9fvMx1PeOudd1DKYjRawrIES0tDlAQltIG7aW0USvfewXuKGOUS+A7r6yv0B120ru4P1R3XxbZsgiCk1zFbTTGfUdYNpRYs8ordwxk37+7xwdWb3N7ZZxLnWEFIg6DWGkvW2EoyGg1Ybn3qe7s7zOczTp08ya3bt3j99R/yiU9+Atv1cH2PeRxTVZrTZ84glRks//a//G2OHj3Giy++SNPU7O3u8vLL36JpGk4cX0WLBq0N+CXqdIgXCx57/HGOHTvOrdt3UMpiZWWN6XQGWnNk7QhpmvLGG69zd/Mu588/RJ6VdLodVtZWCSPfnGeqQQOO4yCFIElSsjynaYwP1vN8HnzgQU6fOUueFziuh7Ikju2Ye7cF0mit7+fBC2HiBg0MysKyFcqy2vhEA1FrGgMorNvGLMsNxfl73/0eF955h1/7X/6v2dq6y40bN9k/OOBzn/sMURSwt7+D57osLS9R1yCkgWPtj020S1k1ZFmOkIKmqgh8lySecebUcU6dPErTmHilTqdLGEV0og6u65gmp42ObHTTfl9GVi2kMAN932Ra+0HA8WPHGI1G7O7ucunKZS5ceIfdnV0c18N1DFH+3tDXEJ8tqqqi04lIs5zZbE4SZ0ymC8qiQSmHix9c4cqV68SLFCmN2qrfM+/9wf4hWgvef/9DZvMFa2tHKKuapaUlhsMBK6vLDIdDhOS+l1JKo3aj3Wgni4S6rnn55Zf463/tPwU0gecyn0957733mM/naK35qZ96kV63y4V33+PgYExdVfR6fVbX1lheXiZNE+I4bnNaJZZSBIGP69iMp4coqen1IlxXEQYOjz76MJ944XkTq+VYhEHID3/wAz766BJ5qalKQ7L+6KNLFEXFkSPrzGYzLMvirbffYjgc8tTTT3Pnzh3u3N5lc2uLIjeNZtU07fBCI5VFEEZcvXqNNE0Jog5uq2y510zZtmN8p9psxY390TRuYIbbpmy71/iafPpGm43wPfWoaX4NyTstYpraDAWEENy9u80TTz5JrWEeJ+RFRYNAtrFVniOhqbh54wp3bt3gxZ/6DEo0JMmcfr/D2bOnEGCo50VJXQqaWnEwnrF/MENrE4ViFKY+H330EVLCZDJGCE2Wpbzz1pvs7t7lzJkTSGoee/QhtK5Js5gvfvFnuXTpI8qyYDI+oChLU+/P5iTzBd2ow1NPPEFV1RxZX6WsGxzfww98ZosFtm0jMbnvge/iOBaWkniua7a+ymxxPc9vY1KNUrZpGpQ00WadKDQUbG2i5qrKgITLwuRll636pKxKUy+2/Ytj26yv/Jhsfr/89ZfxWwlhURRUbVTRYj5HKUHU6bC0NDK5U55nCLuWbbZhhaF4muLTTIDLlvrctPJk3TSEYUi3Y2IxlJRs372L67lICdPpFM9zaGhwHIc0TpnN5q2kRiGFJE1TpBSEYcB8PmM2n9M0gqqRCBRVG4Vi2Q6W5QDKPKD3ZK9aIIVCSBuBifbJs9xMTltprtZgWw5lbmSoWZrjhzZV05CXBVmWkbbNpTGHtyKNttiuqgpdmRByKZWhTVeVuVzblzhNzaFblRW+H1AUFXVtDo+yMNJN09gZSZGl7HZ6Yzybnmvk2Qa65aKkIk4SDg4Omc7muI6Ry6XZvUiqmHgxYzqd4vsm2L7Is7aRFgS+z/qRdYIgYDoz/z+kxnEc6lbiLoTZCOd5Tq/XxbIsyqokThIAbNdlNByhG028SNDawDfiFiqmGyOHQ7SHVvvs5XlOXhiYy/LKCk3TsL9/QJKaz7lpIMly0qxEt9RftCn6DCilxg99NI1pzpVgES/MISv+gkLatHL4pmlIkgSpJFo3uK5jpMI9A+SxHbOlrbWZltu2ZSQvdYOyzKZwOp0DksAPQRu/0mAwpNOJKEsjkSpLc2ACeK5pGAy9uodGk+cFZVXjeR5RGJkJNwKhNa7jIIXmwQcfpCxyLEsTBYYOW2QFQkr8wCgnisoQuNfW1zlx8gQffHSJugV/9Ho9BsMBt27dwrIs4jhmOBzgeR6DwYDbt2+jlGqn9Dlnz57CdWzeefsdqDG2hjyn3+siRM1rr32Xdy9c5OEnz/DJn/wYZZ1QVAvKKifNYrbu3r1PA5+MD+n1ulRlSafbo6o1lpIIAZPDObbTpREOQjoI1VDXBUprJntTutGIuKhIYrP911rS6JqiyMjy2EiitCF1p0lBnmUoZS5KAN2AbKeXlroHezGDObOFr1FBSUNNP1wmSxJEU+EHmtl8jmNFLI3OI1WXJKsRrjCQOctC2pJ7UO57xSZtjq3bEkSLzJx5NQ1aOvS6fQLXx1YOjvRoKpBCEc9jpvM5tm0AOIX2QFmGSl02ZEXZSggL9nZ2iBczloYDuoGHFJp5ERP0upS15sOLH9FXHkeWllGLBDfwKS3QnssDTz5NVlf87b/8RVYHPc4+8wwSi3JR8uD5szRS8W/+4HcYnBhx4tQKV69cZOhItDVAKsWly5cRLTBMSEmSJAxHQ6qq5L33L/Duu28xmx2SZzlnzzzIkfVVDg8P2N6+S10bOd6J48dBw+uvv8H58+cZDAZYls0HH15GN6boD0Pj35fS/OxEa52p65qmbiVzukNn0OXSjXe4euM9Pv7px5jHh0jg6uUrfOGzv4hnd9GVwpYuKk3Bt7lt18jtTV76+p8QPbBG49YIKnZe+SHe//X3eWgmWastLns5R/43XyRaXiJ1Xf78h2/xh1/+UwKvjy4UrvIQWEZyKAXjyYTID6AsERqU6xBrzQOPP45wHC5dfJeuY7HctWgaA1ZM64IwilDKEDybRiKFwvdDfM+nKHLiZIEUmqjjk8zHIDTHjp7EtswgbjFPSZKcwA+JIiOH/8bXv86ly5f4+V/4eR48/yB1U7O0NAShGQx7DAY9XM8B3VDVJaKFLpV5SZoUrV0haK0EPnXTMJ5MGE8maGBlbY0TJ0/y6muvEfo+L7zwPI5tk2VxC0gykrpGm0ZOg6GyS0FeVjiuYhFPyfOUTifAdRxohY5owcHBIb5n8npHgcNgNOLu3gHfee11rt25y854wSyrmKcldtgh6HSpG2N3kaJieWlEnqU8/NADzOdzHnjgHOPxAY899ihplrK2doSjx46zu7fLeDalP+hz5sxZoqhDlhX8g//6H7K7u8ff+3t/j+nUZJr+4Pvfxwt8jm5s0OkYKmoYhXS7HabTGY7r4jhGUrizs8fd7V3qumGxiJlMZhzsH/DCCy9w7uxZLl58jy996Q956OFHGI2GLBZz6qZgPD1ASHM/iXv2qcbUSK7rEvhBq6CyAFOLRVGEkkaeahqD9nNEmy2plCjL3HFVbaA+VVWaJqxtxHRj7vgwCFvvq0Vd1WxsbPBrv/ZrbKxv8H/6+/+AkydO8q1vvcynPvVpnnzqcaqqJOqEeL5LnKSUlSbwI6bThPEsp661iWSszBZXN2aIk6cLnn/uGTzXQklzhne6XYIgpNPp4LUAMnMWhLiOe/8+UW2yhOM47bAebMvEO0WdiE7XADKPHztOmqa89M1v8r3vfY933nmH9bUjhGFoiNtSkqVJu01v836TlOkk5vbtLd566yJXb95BawFaIVD3Y3/m85i61ly4cJG7d3d49NHHKIqK5eURg0Gfz37uM6ysLJsBZWUaB9u2ES1tWymLIi8oiwLHtjh//kH8wEUKqOqSCxfe4eDgACkFShgy9WKxYGl5la99/ZtcvnyJM6fPIIRRA1jtgHsxX7Qy5oYoDDl75hSe7yBFg+dZPPzwg5w4fpQTJ47i+w5RGBAvYp5+4imeee5ZqqrmytVblGWNY5u4o+2dHZaWlul2e3z00Uf86Z9+hV/8xV+kKEt29/bIMsMRQRh2ipSKPC9Is5yqbvD8gJXVNRzX5cKFd1k9csQsrFrrWJHn7cbfNLkg2sbWPJvyno9dtFa11opZVxUa7kNV0SYSVEqJUIYvo5TAsWxTT2ozmCnKGi0kQipsx6OsKgJXcnfzNuPDff6f/4//Bt+z2N/b5vBgFyEaer0OG+vr9Lo9dvf2EHjkecPt23epKnDcgLqGoqju90d37txk885tjh5dp8wz1tdXybMEWwn+wd//P7KxsYplSdZWl/nyl/+Qvf3d9nOR7O7tk+WlkSNnOd2ow9tvvcWrr77KY489gbIV3V6PqmnY2d819HdlrHSe52Jb0vQFLczOsR0Dr20HamYYWVEUOa7rEkYttLc9G4wCx5w5AnA9k35jtQOje3L1qjJ9z/H1kz8eze+3vv8mUaeD67g0LYJfaxMLYWjMZiqgpNnQWtKs7KfTGQioaoOsz3MjpU0yEw9kooMc7LYYdRybJE6YTicUpQE9pamh1rpt1JDVymXRZlNktYd+URRYlsL3A3NRSIFUFnlRIQTGf9vUuK5rNnxl0W607m1sDNXUuAYaA9KyJGHgI4Wmrqv2YTENt9vG1ySFyaBzHAfR+mqrlmqtlHlBtTafT1nm2EpRlTVKSTPJVRKB8dPmRWka0nliJqZCkcam0ZPCMl5l1xQfAmkyO9vYKLN1bLAtUyzfuySTNCNepGRtCHjTGGlpnpcIoVDKpq4LbNtibW3V/LctabIocvqDQeu5Omw9NBZO2+g2TUMQ+HQ6HROzhPEp101FEif3YV0IiVIWWZYBmEFCYy7s+5IW0/tCm2EshGmGHNd4tqMoQiOZzRcGnFVU5EVDkmZoLCzLvR8BVJcVeZ4hlaIThczmU+q6oigL8pYaXJfmgmiahqo2MTmWbXLN6rrGsgxxWUrT2Nd1Sd3k+IGL77nYjpHpZ2lOEEYoaZGmBWVZ47shjusjtIH16NZfaoqJgKo0kBFLKrqdDlIImlbSlec5VVnjez793oDAD7CUJEkWKCnQdYmtBMNBj3gxp9MN2kGEkfSagYum1hD1egSdDkc2NpgtYg7Ghy0F0zRmVWkk2UoaBcCgPwCgLApm87m5OITEd11WlobcvnGD7a27uJZDlZe4tg2iAlFQNSnjxRaf/NxjdHoWRzZGeIGJaml0zXQ6odfrEkWhGey4nomYUBazxRRBgh+4lLVgaeUsWrrsHUyx/YpG5yhRE9kDLNtDOoYInOcZQoCUGiEbEBVCmizLIq+oSo1GG3++NOdEXbeSqJYxYI6xe1Mq8++sKCII+gSui6wyPFfT9RxUBVWm6XSW8YIBmc4plMTSFbUuQGqk1ECF1hWCBktpJCC0RGobT0VY4ZCDQjBJFSo4QrR0htpeYZzaNDKkqs1WW1QJg1Cy1FNIK2I63iVL5khphiau71KXFSsrS8ymU65fv8rZ06dNPEFTUStF7jrQDbm8eYuT60cJOx1ElmMrh3Qyo65r/G6PZz79LI8+9TR6J8a2u7hpTepJ/LUBTz/zJK9//RucWlnh5OoRPtrdZNDpUxQpr732PQaDAWvr6+RFycHhhOvXb7C1dZfhcMDZs6dxPVOo/ehHb5FkM0bLA9J0wWuvvcojjz7E0vIS77z7Dp1OxGA0QIuGd9+7yMc/9klmsxl37mwShSGB77f58EYWfK+Yt20Lx3Wgo9id3uTV17/K53/+BcoiIfICNm/s89lP/hyjznFUExK45hmceCnCh7CY8R++9YecfPgkXhZDRzAb7/Kp//1XGG7P6Ng+/8Hboft3f4n67CnuJgmHheCb3/o+/d4aovYp4wZLetSNZh4vqLQ5QzudDm5jYoIKNPWow7mHHuRwNkbOp5xa6uORcTDfIWtylo8sm8Go4wGSnZ1DstQQ5pVSlFVGVeX4gUWn61Ekc+q6pt8bkSRGJVQUzf0IC9t2eOmlb/Lmq9/j2InjfOyFZ0nTGMdR2C3YKAp9E1dIg2VJpDTqCce2KMsaKU0Ul+24xr+GMHyMosT3zfnjuA6jpSUePP8gL3/r6xzdMAXtymjEe+9epKoqep2usbi0Gy/bsSjKAmk11HWGUhrHNdJeZSmKssL3ArY2t/ng/Q/od3q8+fobfPD+Bdwowgp7fHDtNrO8wYoGLCpBY3lYrs9kPieOFziOReAryjLFdR1Go77Z/O7t0u/3+G/+0T9i/dgx3v/gA0Yry2R5gev7nH3gQYIwwnE8/uVv/TZvv32Bf/7P/zkCQVEWXProI27eus7R9XXD8JCJSX0IPLSGNMsQrZxy/2DCzu4B80VCllf/P+7+80mz9DzvBH/Pc7x5/ZuuMsv79r4BNGyD3ixJkRKp2RlRG6IozcaEViFNSJrZ2Z2YD6Pd2dVQ3lAi5UjQggKBJgCSIEGggYY37cv7rKr0rz/e7If7VHH2X8CHiu7o6MjKfPOY576v6/pdVLVGYTGbRdiOjdaa06dP8frrr/O5P/5jXnjheWpKomhGuxOS5ZHUcAFaSS+tbTk4rofvheR5xehgyomTp7l3bxvL8qDJPda1xHqEjlxT1yVVXcqSo7FPA+RlIQ4808Rsok7isIBoEaG1KLFZltHpdHj+hRdQSvE//Q//D2bRnHanQ17keL5LmidMZwtQGs/vkGUVB6OIeSJxkAeROEWJqjMWsxErS32OH1vHto2mQkeyhlIDZz5U+WzLxvMF1mXbjjgrHPn/ikLOWY5jk6RJY/F0iJIY3w8Yj8fkRcEzzzzDqVOnCIKQL/zJq+zvjWiFLQJfXE6u62A05HFqg6oy2dkec+/eHnktcbi8gX0ahk1ZQhJnpGnBhW98i0effU5gRZaDNkrOnD3Ji+99EdOUGsjZfIplSxxGa7FxU8uy33UsHMeirgpc16XbaXHn9i3u3LnNcDh4CMGMooR2u8NsHvH4408yHo8ZTyacO3uWe/fu4jg262ur2JbGtS0UJXkS4TomRTUnS2cM+m3e/9KLrCwP6Pe7GFqxvb3NcDhk48gRer0Bp06fYWlpjZs3bwlsLMswTZvbt+9gGCavfuHP+Ct/9a9y7NhxLl68QJ4XHIxnZHku1YOliDtpluMFPvPFAsf1qBuoUqvTYbGQWcFxhJ8Sx1JtaWgt0ZFaoLUPbPx1Lef5RkOBSpwlEg2U55ZW+iH7RyvIComJzWdzojglbHcpypqiBpoIhzJMHNsljhNuX3uLyWiX/+a//lnOnT1BvJgQLUZEixmGhtl0ilKa4WAJQ1tkmcf9rQPG44g0r6hqRVlCq91id3eXyeRAWCd1iWUarK0MmE320arm5Q+/j8fOnUUbFa5r8Lk//izXrl1mOOxjGooslXlgNJrI4NtqE0URn/nkJ3n6hedYWV2RRZCpRVhTSHWrbTUWZ0MElAfOtlSqW+X5njdVhgqr+X8eWJ+pxclSlLlUSDrSgy2gOamE0lqLAzdJGvdtjVJwbP3E98bw++q3XpdBaiFKXpGLLanbwEbcZgM3nY4pS9kQPYDJtFptHMehrhHkPAg4KPBJ0xTHFluTbAzEWl3kOUuDIVmeMp/PqR8MJ6agtG1bNp5aiVJjWTa1eB3IsgTPc2XAemCN0GLz8QOPMPRkm6QqUDVVLURRpSss25QNaFVgWwZB4DT/f43vO4SBS1lkKFXhew5FkeG1PPxArJFxHMvB3vdptdq0W21aYSgl8o5sWh5UwlTVn2+Ji6JgNpsxGU8Ahdtk2pJEFOKyqLAaUINY2P4cEJAmaaN0iaUjjmXJoJqHxWw6I45lC5dnBUopbMeVrByglSLLIzrtDsPhUOBVizlRJARg27KkBzXPcZvOt6DVohKqV3OjWGRZjtX0hD54SPm+j+u6VGUlW7mmt1D+aFZWlhuFQX7vTdC5WRhUTaZNid1CKdIsJYpjirIUi3pDkNaG0TgS5IVdNDTIMAzIshRZfte02i3anRa2LcpRWVXNEF8TBCFWk3eqqhLLMonjiCSJ8DzZnoWhLy+qxlLD/wG+8WD7ZZkOnuvT7XWxDIXnuf9/A2fSwIpMQ5T1uq4xtVjUJG8sasUDi642BDKn6hqtRbp0bIvA9+n3O6AkAz6fLbBt6X/O8gLX8wnbLYbLy7R7PW7evoXtuqJ8as1sNmM2n4uTIo6lHqPZkt66fRvf9yWvWsPayjJ7u9tcu3oZVUvPb7vVJk0SFtGUvdF9Hnv8LMtrPdaOtMV+rGtqKvKiIMlS1tbWGijaAUkci21aG9S6RhkVRRmJIyEuMawOnf4QbVlULIjjOa6hWe6s4XkehiMdfmVZYWhFWeW4roXjWVR1SRzHUBvkedXYaSvp0dYGdSVb4qrJVBqmVCvUzYsSauJMoZRDPB/TbTsEnouqDQwdsJhnpGWJ3w1xA5uiriijA9J4QlWmVGVCXWYYRi0KRpnhukKYlGWdhR96uL5NGLQpKxNthXjhEK+zBKbPZJ4QZaXAN1RNmlXMphH7uztkSUQrDNBaURW55IGKTO77LCWOIlbW1lhqtciTHAqFa9g4psmFd97iYPsuw+Uu33ztVZbWV/BCl6QqWDm0jt8Z8Gv/8ld4+r0vUaYpmAp0Rcd1OX38OG9/53Xu3d/G8EN27t9BUdHptlnfWCdJM4lmBAHLKyscWjuE63oCwSghDNsc3jiMaRlcvHSJw4cPc/78ee7evceFixewLJsnnniMJE25fOkix08cwzY9RuORKIZVwebdOwIe9F1qSkxLN7R+kzAMuL13na9/6/P88I99hKJIKPOSxTjjvc9/hI2VU5i1j6Ekv6rNGseqoIj54jdeZa0TQhJRhYrknatYb93GfuM2kaoZtS303/spBu9/gdxukdeaT//Rn1GWFpbhMZ/EOKYjz56yIM0TyrqkP+gT+AGh7WJYFnFZMjxxjHa7zf27d5lt3sc3wFIFTtuhPxyiDZhMppiGWJ6zNMf3PR6AS5QqcT0bw6gJfJd+u4fnBVSlZjFLaLf75FktOURl8KVXv8TXv/QlustLfOSjL9PuBBiGxFiSJBYyv+dQVg+GHzHqV1XzPq5qTEPe0aBYWlqWJWKSkuc5/b7U2mit2N/bw9CK5557mldeeYWd7W1eeul9/KW/+Je4cfMG08mU4dIQrbUMW8hzvqKQd3EldXVFXpI23ItotuDKxcu854X38Ff/659nqT9gOt7n7r37lLXm6PEzpHnJ/miGabniwGlcPA/6vuta4hDHjh7h8cceIUsTkjTh8uWLfOw3f4PJZMrSygqO6+G4LuuHD7O8soLVAPo8z+fnf/7nMU2DPM/Y39/l7bfepN/vsbKyJNBDI8cPQnE3RQlaWyyimDjOefvti2zevd9kpU1My5GhqqwYj/eZTse0WgHPPfsMrXabP/mTP+GJxx9HGaAMUeANQwitlmU3oD9NXSvStODu5j2uXrvJdDpjY+OI/D2NA0Y1KqFhSDbv4e+1EQNEXROFTd6rkrOkcQgplHRUZ9LlblkW89mcsix44403eP3NN7m7eY92uy1unqJkMh0RJwnjyYSq0pSlYn9/RlnLc/uBmEBdMp3s0+u2OH/2FO12gONY0sxhSq+45Ible5GlkChVtu3IPdEAeGxHBuEH8at2p02n03kIepNFeIg2NItFhG1bLC2vcO70OdI04d69e7z55uuYlkGa5o2SbpDlNTdv3WVraw9tmJQK8lz6rC3TwjQEWNlptXn33XdZP3GS5aWlh2cjz9O8//0v4bo284V8bnUDD0pTUdkMLQNfWZa8886bBIFHEAQEvsfOzjYXL14SyGsh3dB5XrCYx8xmM7K8ZD6PefTRR9nf3+fVV1/FtCxZlNcVpmkIoMj3SNOEPEs5tLFCmiYcObxBp91CK4FERXHEcGnAo488Bko9XE4fPXqMs2fPMhqNWMwXZGnGcDDg5s0bHD12lPe//yVuXL+O0jXb21tkmZzl8lyeEephDEhjOw5FJUOS44pN13M9xuMxm3fuoLUmDENcV3KlulHGaRTkqhYHZVU9yPZWlA9yvtRIvZr/8BmmmnxwVWdUpdwTnh8K88OySVOJzrieJ9eJhv39Xf7+f//fsb62zNNPP85sMmI2G7N55xa9fofFfM5oNGZra4eD0YROp8fNm7tcu3GLqhYgLShMS+Cxx44d5e233pS4Z54xm04wNLRCn7NnzvAXfuonsF0TS2scW6Jve3v7pFkqbsvplCyvaIVdwiBkd3eX737n2/zQj/4oZ86cwXVdiawYBmma0GpJ5NA0xV3qNrbmIsuYjMfiwrHthxViliXXiGmLRRxk+Unj/knimCDwMQxFjTxXtdbCbShL4igGpaTSVhvEccLJI6e/N4bfL3zju02AXBSH5eVlhktDXFdotEpJWHp0sEev25MP3jDwPKEX+57fUIvF5hQEPr7nywWOIk2F+GxoAc7Ije83ammG2RQpe57DZDxhNp3hOh6GNpjPF2RZThonmJZ47P3Ax3ZsWu0WjmtjGhrTNGh3Wniu3cAgNHmeUNclrZZQhbVWtFsBjmOSZTG2bREELov5lH6/Q5LG2A0IxPcEr2821lmtJJjvOI4MS80BnVrsQ5YlfnrHauBIRc7S0hDbttjf32exEEhVp9MhzwriJCXwRaGQYd9DaU3cwAHquiKOBVwktuGGzOg6OK6FZcv39WDh8GBB4HsBpmWT5ZJxlqxxxvLK8sOXe1lIJrvXExus73msNIcByzKpEAu7bdu0Wi05iFclk8mE0WhEFEXNjS9LgQcAsAe/swcbqL3dPaIoEopxllE2dqMiz8Wu1ApJs5S6FjjKbD4jSVKBeZkmWhticzHEcikPyhrDUKL2maIKWfYD+qbCaRYReZo1+RlwHJcwlMy0gMEcagQ+FcdiAbdsq7HxyWLBtuX3uLe3J0XxtoPr+iRp1nQAp1BL/6NtW6wsr+D7HmmSkqUpji3kTYVCq8ZOYmjqSga1NM3Ictm4TadTAt9jMh5hmYpDaysYWpFmMbPpVCxbhkkQhlR1jWXZhJ02puNw+uxZ7m9vi/KPwM/k+iskZ5MkrDW2I8dxuH3n9kMXRlmWtMIQqpKLF96GqqTMc2zTpC4r4jjiytUL/MZ/+k2ub77Lsy88AeaMIJR+5aIs0YaQFtNMaIhKwbA/RCtxLtiuRa1zDEMyPkr7eP4SWVXT6naJ0wO5F7Visj0jCEIOJmP29vcJg4CwFeC4Flvbd2l3AiF+W5Y4JxDKu9eoK2Zjj3vAFxBFQdQRreWQaJomWeFjaA+t5vguFFnKZD8mTzWGtpmnE3Ymu8RFgt/qofMJt25e4d7dW8ymI+5u3uLmjSvMZyPmszHUJZPRGN8JMZR0Uzueieu0MJwWhQ6JSpMoN2j1VlleW6dEMxodkGQRVaWp4wWt0GdlaYhWirLI6bTb9DodLMtkNpvhOg55WbK1tU0LzaDVw8ZiMZ1T1RX9lR5ZnnDz6kWuX7/Cx3/vd+gt91k5sgG1g0oqnn3PB2A04u//7b/F0tFDHDtxlCqKWGp3ef7p5+n0lvn2uxd5+UPPYpqajY0Nbt2+xeraGpZlk6SZ5LCNB3T9Eq1M/MAny1Jsx2Y+m9EfDBiNx2xu3iFJMm7evMkbb7xBr9vh5OlTtMKQ2TRmMhlz7txZOt02dzZv85WvfBkvcFlaHlKUGZ7vkhcpd+9t8huv/Co//lMvYxgFvuuSLFJ+/OWfpRusMh2lOLYvURlTUasSnc/45Cd+Bzo2R1wPsyx4Z3yb9WsH/Fj/LIPhClcn23z47/5feeNnzrDA4P6tEb//B58lKzRVaWEaLrqyyNOCqiwwTIM4jeh025w9fRpQ2FqWWblWHH/yMaIoIp7NCMqKKl4Qz8f4/RbaVChdE0dxAy3y6LR7RIuoyd/aBIFDK/TI8xjDULT9kI31I5iGRxC0aQVd8lxxsD/mS69+mde//W26S0v88I/8MO12i7xMWERzLNvEseXZaNsWtmXI4FuLe8HQBtpQGIZFngtA0rRMut0e49G4UYBM8jxDG6o5fAl52DTg+eefZ3lpiUNrh/jspz/DfDbHa6i888WCBxTnsirwA+kqfjBsl6X8USjOnTnPe55/kf/qL/5lDKU4cfQYt25f58rVq5i2hx92eeTRJ9i8t80ilvdCnhf4vicW67rEdgBqvu/7PoptmywvL+H7Lh//+Mf5oR/6ITqdDmmeM1hawjBNjh4/znQ2papga2ub48eOY1sWjuOwv7fLO++8RbsdcnhjHduRdoGgJQfHRZRQVYp33rnIlSvXuXdvh62tPbFW1ooaTVUpslQGE88zabdDkmTB9evXWSxmPPbYY1y9epVPf+YPePTRR9AGaCXOFa0NJpMZm5t38dyA73z3DW7f3qQqYTaP2N8f02p1CH0XzxVoYlWVaC0qI81AROM8kmWvDAU0A7PErGQxm+UZRV4wHEo1DI34MToY8bGPfYz3vOe9tNpdyrIkzVL8wGcezZnO5g3sKWSxSEniiqx8oOoVGBryNIIq56mnHqPfa+M6Fr4v8TrPczEteU4/sGMrJec4mvOMLF0ko0wN2tCYpvyeVBPF8oPm3Nm0Hpim9KcWRSFLj8EyJ0+d5Ny5M5w8dQLPc7l8+TKfeuUP2D+YUlaQpiWTyYIayCo57A8HA0zTYnRwQOD73N/aIo5jnnjyCaq6pNVu0e/3+MAHX+D48WOkWUpZFuS50LXLspR+ZtPg6pVrOLZDnhWsLA/QWhwj+3u7XL58idlsiusIoEspzWQ8paohzwvyvCJstQnDlvTVdrtcu3qVzbubrCwvM5/NKIuC9fU1fM/lqScfZ+PwmixulodC0m/ey1przp87hx8EouBpTZHn2LbDoNfl+z7yIY4cPc7FSxeZzqZ85jOf4R/9o/8Ptm2xdmiVb33rm/JORRO2AjrdDu12m7KSZUGWZc0gKgt+07aEOZIktNttWq0WFy9ekPNOEMh7WQmZPMtyEUG0RBUfXLNlXT2oV5FFjedBk1Ety1LchnXFbDFmf/+Afn9IXlRo02Y+W6ANs+mCzmT517g//8U//J/w2sHDeWEy3sNxhFfkui6372zieT6O43MwmnD56n3STD4rgXhFuJ5HXuSsbxzioy+/zCuvfAqtFN1ul5WlPufOnubnfu7nWFtdwtHyHEnyiFde+STXrl9rPruKTqdNVRm0W30m4wnvvvsOVVFy9tw51g4dkpgeEh2sGner73lUZcO8CQOBYZUSr9Nak2cZge/K2boQd6zEL6W9xbKk8WSxWOC4TgOhqxkOBs39JB5ZOceJy7WuaxZRxNrqGsu91e+N4fdzr31d4EmdLr1ej6LImU6mjEYjsrSRw02TVhDQaXfI04KkKa6O4wTbdqTmocnxPFBcrOYDE/CCwvd9Ok19gee6pElCWeR4novjiApb5AV1BWHQwJ8e5PQMQ5RRxyKKIvI8w7ZNsfkUOXkuXyvPYopMLFaGBsc28D0b17UIAwfHscjSCMMArSo0FUpVeI5NWQjgyrFNPNcWe7RpolCSwbFsbMvEUIo4ipiMRuRZimNbOJZJkUtWWjZXBaYp2/fR6EBeRpZFK2zLoFLV9Pv9hwO0UhJWl+2UZjqZsFjMBPpSldRUKAVB6OG4NlrLgFo125mqks/fth2SJCFJRSmt6xrPtRkMBjiOK8NZlpLnRVOpIxRFyR9LWbz0M8uiwnFEOZThwRTbd5436qUlKqdlY1uWLDWCAKfpF5zNprTClvSFVmI9r6uSdujR7QSYpkKrmnY7pK4KFguBRBiGgdssVvK8wLQUtqNQqsLQNa4r6H7D0DiuQ7vdFmue7Ujm25AhNs9yXE82j9KnK4eLuq7RSmh2SikGg744FBo1fj5fsIhiqX4CTMukBuzmgZFlKShwGiXX93zCIKQqS6LFQiptmqoiy7JwGyU+z3Mc28V1pf4ljqX2KE0i0jQmieYcPbpB4DlkWYxlSW+xZYotXBuGAIBMCzcI2DhyBL/VYvPePWpDY5gmRVaQ5fnDg0NVVwyXlh4q83u7uwyGQ4qiIM9zDq+vsbN1l/29bRzLpMwyXNNiOhnh2iaj6Q6Xb1/kzCOHOPfEMUw7xnIMiqKiqgyBIJUVhqHwXItWS14oqpahH1VguyaG4ZAmmlq3Md02lWnjhiFgoGqDPMrJ5hGGaXAw26euS3zPwQ8dkmSK5xlUdUpZyuHCNCy63SFFkYtyi1QNiP1HIGvS9SsvBMMQBcS2LVTZxdYuXpCBIdnpeG7Rbi3hOw55ecDewS2mkzvE0YyuPWV6cBvKOb5To+sEU6UsZruMD+4ReJrFXNSdVhiishlBlWJWNabpy8+rHNLaIVEuldslWDnGQgVc368YVQ5eOaNSiizPKYscS2uyeMb+7g5J4/awHbF8juYRX7/+LsfOnMMtNEGlCS2LPJtgeCX3dq5ipAf80IvP8OanP80p26a7fB5D1eROQelpru/e4ZmTZ+lgY7ptam0wK2sG/TX8zOVzX/h9zpw+S5mXbG/t0O32mE4mOLbNA4K2ZwcUGXhOSxwWlNiOy+bdu9y6fYc8z1haXpIBzDF57vlnePXLX2T10BIrqwNu39rkxKkj3Nu6TVZEfOXrr/K+D7yIMkq29zY5dGSVJF+Q1QmvfPYTfPBHz7F2aIhn+ty+dp8nT7+Eby+jCp926FPkFfNkjOVqouqA3/vSJxlbEd1DXS4n95kEJee+tsmx9Q22ywXXdMr9/+YD3H1sjfQgpZy5/OErX2Z3e0o3XMY1fXRtYJkmcRKRlaIop2mE7zkMB31xidg2lWGA53Pi+En27m7DPGbJE7qytkxsv01VKtJ0iutIvCX0PUxDM5uOqKoU3zfpdYLmPvLpttsYtcfBfoTndFhZOsztW/dJ4pLP/+mrXLlyDc92+Ot/4xexHUtqLjwIAo/+oEerLc9YpeQdYGj5dxmMpNNRAFhgWZq6KrFMzWRyQFUVhIFHGHjNMhlsS+O5Fve37hMvIoaDJX79P3+Mne09lobLtFodrl27QafbxfM84iTBsW2KLJZnQaXI81KgYXnN4Y0jHFpe4yuvfhlLK04dP87XvvQqv/u7v0u0iDl57BTJIqIdBpDLfV7mCUks1VVB2FSQqZxnn32G48ePsphP6fW7/JN/8o959rnnxHZsmKA1luNx7PgJKmp6gz7T2QzDNPA9TxT9JObChbdJk4gXX3wO04RoMcF1LQxlkedQVwazWcLr332HKMqYLVKUslHaQhsW2rSpKoXCoKYiSef0+m3ClsfezjZVWZPnBY899gS3bt3mE5/4fZ577nmqvMZ1AhazmHa7i2P7XL16k83NLZKkQGuXujaYTGPStKLf6WJZNlpbD2vcFDVlk+euq1qWxkpiWFmWNcuCmjyTIcM0RZ3udDskD5bApkWr1eLf/PK/4dSp43R7fbIsxbIdsjyn1+8xnoyJk4z+cEmqX2YJRWGQFJJHzZIFrqNJkwmHN4acOLaO6xiYZo3fqL5GwxxpzDjN99+AN0Nhw8hgJLRnrTV5kZHlqfBoFjOpiKnB8zyCIKRG3Iu66TItywrfd8nzlDTPGE/GaMPCcQNcL+Tr3/wO71y4xDxOaHU6tLstUCWeYxEGnrBv4gX7eztE8Zzjx45g2xrft/F9h0cfP8cjj5zGNDVRHEmsrqGem4aBoTXz2QLfD/j1X/t1tre3OXvmlGSYTYuLF95le3tbVP4KirLCMl25fpRFmhYkWYXjBRiGxWy+wLJt3Mb5+AAcVlUFlmFw/twZwtCj1RJyvu9K37rAHxVLwyEbhzbIChGc8iKX70ULOClJM44dPsRXv/oVfu3f/Vt+8W/+IkcPr+O6Fq+//m2SeMFkvCfnNg2+7+B7DmkSMV/M8HxXyPSujVTjJQJXjYWt47oO3W6P7e0ttu9u0h8ukaZCxe50OyilSNKEsqqpmzwxjVNQaXExyvk9kbmiKtFa4Xsum7dvodD0+0Oxq5sOSZYJ5M0Arzn/WyZ8/k8/w7MvPs1/+zd/gdff+A7/5J/8I06dOka32yZJY1Aay/bp9ZdR2mZ3b8Kdu3v4QUCcxniBS7/fI04i2u2Q/f09XMflr//CL6CV9In3uh02Ng7zgQ98GN92iLMYNNy9u8mf/Onnabc7hO0ORVHR7fYoC8XO1h4H+/tsb+9w4tRJ0ixFGQKnqqmwbUvqK6nwPY8oWTwUlJIkoSpKiYnWNVUpz2+lavI8xjQVdTPIaq0wTKOBeaX0usKHqUppyAhbIVmWUpTy3FBKlg5aSZXnZDLh+OGT3xvD7+995o+ZzWaMDkZMxlJltFjMMQ2T5eUhRnOQdywhpWkl9NQH/VEgVi75YA3ZUqDIM8lvBX4olGAgTaQjdjFfEMULjGYbEfi+FCqXZQMA8dFKwFRlQxxFSV4xTmJqwDSEXqiVQqGFNNwAoxzbaQi7DlVZEy1EQXYceSCYWuwCMpA1L4U8F0t3Q9etKlCGbMeMZjg1DNkOtcIQ3xPbn6GFTJpnOTXqYQg9z8WuqB/S+AJMy0IrTRCGFA2xuK4q2cAWRbP9UmR5KspPv4friqLu2FL4TtM3mucFSfJg2K7p9frkeU5RFKDkZ9BaU+Qy5Pme3yjKESD2Edt2yNKM2XwhNUlJwtbONnVVS5Y7jphMJw+/VqfTxvWkH7eu6gbrnzdVHQnj0VjsM1FEGLZot1piPW3UZKUUdZnKz6SgqkvyLGExn0umyPUaW4yHYQjVu9MJcBwD0zLotEPa7RDHtvA8AbQlScIikr7AoqwoywrPccTqbFpkac54PGWxiJhOpiyiiPl8/nBT9iDfYFkOeS5DYhwJTbHX61HXNfO5gLRETVTYjs2w1yfPMrJMPps0TUniRKyQYUjUDPOWaVA01RVVVZPnGdPZlKIoCcNQeiOTmI2NddZWl0iTSA4yVQlKEwQBhiFLIMdx0KZJu9vlxKlTXL12nbwqMZqsTBLFAkVzXRbzOUvN4CuQq9t0Ot2H19yhQ4fQquLO7Zv4rkOeJlJy7shWPokXnH/sNIeOdDj/2ClqI6PVsZuXjoPvd9DapCorbMfE81wCX5Zas+kMQ5t4gYvlWqjKJY4NTLuH6YTUhs3e/hhD24R+F53X9PwWRZlTUjSWMpcoXpDlMY5rkaYRjuuAUnhemyQS6Jr14DlgSDVOVVUPnRJitTRQCpIkoSxLdG2QZzHKSolzqScxzYAyF8uVYYLj2ShVMRrtMN69ymK2h21qWoFHp+XjuyZFHhMEVqOIjSRqUBc4TgimR60c8loq2RzbIvAcVFWSRHOqsmQwGNLqDvD8NvPxFjkmhuNhWQ5OQ8TMm0oIy3JQTbVZUVXUGi7fuMFwY53W6pDULMlYUBkZe/eu8+iwT7A/5jG3zbu/8tvc3j+gv7GE1XaoDHjuve/BqU3+x//ub3O0P6R39IhAyYBjR48wXO3z3e++xc7WfrP9PqCsSqazKUkS02oF8gKppUPdckyKSrqZHcdhY32DXq/3EKR35uwZRgcHFGVGFM24cPFdokXK+uFDtNshFy+9y/LaEju7W1y+dpGw7XN78waLeMaNm1f50IffT29V7L/3b+7z+LnnOHv8CRzTRSsELGiVWA4kxZxvv/kNJlbEytFV9HTOiUnJ7rff4dHOMqWCm5N9xut9/I3DFFFFu3b44ue+weggJbBDqqLGNm081yFJE1A1qJrZfIJlamzLYD6bUteKQmv2p1PWjx5nPp5x/8YdrKIinS+wHYsKUIZFK+zQbsvAUVVlA8jL8TybTivAtgyqMmOxmMnzEbhx9T55pmi3+ty5c5+d7QOuX7vDV1/9CqZh8IM/+qP0Bz1cx6bdbuH4Jsury1imQdUMQjJQBGgtpH3hekjVoDiXpEosz1LSNBH1wxEOAnWFYWryLKEsRInv9fpMxlOiRcSpk6e48M5F3nnnAstLS2wcPkxdy/3gODZlkaMVxHGK4/q0Oz1m0wWH1tYZ9AfcvHqd2WjMN776GrZS7O/sUNc1ruNiKIWpFFVeYJsmw36PMPAxLJPJdEKcZQRhwHvf+xyPPnKOLE25f+8uv/RLv8ThIxv83M/9HPfv3+fm7TsMl5Y4/8ijoBWomtde+zInTpzAtaXjEmouX7rI7Vs3OXr0ML1umzD0se2GZVEJ8+HgYMr2ttwTftAmilLiJBPVt4Y8KymrGsu0MQ1FkUek6YKTJ440Pawmo/GE+WzB448/wZEjR/niF7/AcLDE2uohTNNmNltw7doNFlGCYTpYlstiHoM2qSrFfB4x2t9lMZ/LQjzwsSwZgmqEkqxUQ02uIEmEylvVotBJlEcs1l7T2KEaRkKSJPz6x36dKIr46Z/5KW7f2qQsa0xT2ByT6YQ0TzEsi3ZL+qZns4QsrUgLUNRYJqTJHK1yHjl3AkWJ65gPz4BV4wCwTVG75TkiypbWmjyXocx2BLpZV/JOF/qsfP+OI0AspUU1rBtraxiGzdcRZ6I2YL6YU1MTxzH7+yOm0zmdXp+nn3me5ZUVFnHM7u4uN2/fYDDoYpoGrVbAnVs3mc1n3Ll1naWlIZ2OKPhlmfHc88/wkY98gLLKSeJYWDim0fwcYiuNo5gkTvjEf/kEr3/3dX7+r/w8YeAR+D43b93k5s2bDxcOtu027kKH0WjCaDRhMpkRJxnzWCzmi2hBkRe0222WhkMuXHiXd955hyxN6fW7hIFP0Aofqq1XrlwVdkRzbj1z5gyqqRKSdUONZ3poSjTynPjt3/lt8jzj7/z3f5ef/Yt/kftbm3z1a69x/doV1tdX6HY7+IFHXRYkidjLhXlTCLjMdajqiulsRpqJRde1AwxTIkkA6+sbdHp9Dg72xTVpmpL7NeSarZWCpr5LNwu6B3NCUeQSYUJu5V63w+7ODtFizrGjxxt11iXNC7rdLmVZYFkay1A4tsHbr3+bl973Iv/t3/wFlK4JA5fl5SHf+tbXieIFq6urmKZN2OqJi6PWXL9+G9dvE6cxpilVTXESP2TIFEXBZDxmb1dcgvv7BywWc0ajEV957SuYlsGJEycoq4rP/uFnqKqKwdIS80WE43ocjMakaQWVZm9vj7W1taYHXGzURfnndPzpdEISx0BNmv95G4xWiqo5L6RpShj6eK7T8I3EDVIh8QBDK3GXNU6mMAwJA2ljyDJpgSlKiZ1pLS6SsgHY+Y3Dd/V7peroj7/0NTn0GSau52I3WZgsTZnNZ8zncxaLBZ2WqLHT6ZTZbNpYADTb2zsCbdIGaZZhGAb9wUAiZVqL1TDLSeKEJH4wrJV4nksYBg97gC3baLY7kpPI85w0zSVUrzVpIrht3/fodqRYOksE9GRoA9MwcR2Pfm/AoN/HtmyqSnKYWZbJ18wKTNMkDAJ6vT62aeE4rhSZO2LJqcqKKJLe2zhNuL+1RZLEeK7kBvb39plNJtBsprI0pSwKHMtCNVRbrRWdThs/8NFKsbZ2iMFgQJJIXY9W8rkYDSAkiWOSNKGq5EK1LJONwxu029IbnKUJWZaDqsiLTDpf53PZFloSUNdKkzQZh6oULLm8WwQyVdd1k602H1rRfT8gWkTs7+8LjGs+Jyty1g5JhrOqKpaXluTGajaFRS7UOKEaFpSF1F89sKFkWYZlWU1e3GsWKwcPiXL9Xosg8PA9VwYTLdlZx7GxGsUySaSj17ZtgpaLaUk/cBCIGk1VAhDFsVSnxDFFKbj+NMka+IR8HXmvPniAClBt3lQKGE1HruPYtMIu9+7dZzaborVJp9NmdW0Vx5HMm9ZaOnItQxTFWpEmKY7rEvhBQ+uWJYYsZbQsYBrSsGVZRFHMdDZj0UBG5Oex6Pe6DId9LEujqIgWc+qqJGi1CYKQqq7k5Wg7aMPg1OnT3N3aIi8K8qqk1prxZIKtDPwgYDyZ4PsenufT6XbZ2d4WRdqSLFKn06E/GHD58rtEixlZHFNXBYHr0goCLl+5xL/6V/+crb1NPvR972Ww0kZbBWUZY1gmhnYxDA/LkgNKnifE8YyqAavs7eyjarFH1QrqyqcsfILWMpU2wLQJwh6WGUBpkk4jtu/cIkkWOIGJ73lkedqAGgzG4326/Q7tVos0yXDdFlv3d+WzVgJ90VqUh6oSoFndAB2qhmiYpuJ6cAyTqkxQtqLUmlqZ5HlFnuSi6lcVpq3wHIPhckge70AVEbguZV6wt3ufvd17OI6m2w2YTvep64okTdm8e5O8dDHdPtpyUFo2sYoSVckhsNPpyvMwq2h3l+kO1ji8MWAWp+RljW3ZhL5H4HqUmThssjTDdj2GwxWysiKvSuZ1yRe/800WRsXKsVUcp+TC5ddpmznHDcV50+Xmpz6H/9ULfPruNW5Ntjhy6ihmv0VeVbSsgB/44Z9kePYcn/r1X+fUubO4gY+palq9Hh966SP0+0O++a1vsbq6QhD4DAY9rl+/ytrqGlpp7m7e5/c+/nHOnD2D53uypW9s/rZtcXBwgGmavP3229iOxdJwwObdO5x75AyLWcLb775F2PK5dfsGi3hKnMw5feYkFy+/w/lHz3Lh4jucOHWU/lIPw4W9nREfft8PM2iv4RldKDR5lmI7moIYjILPvfZZRrMD7tYHTOIJnUXG1X/2W7h7U45srHPj/j3yQZvivY+QL2qc3OT3/+1vMNorcLw+daEwlclkPCZJYizHIk4XVHWBNhStwCfwPBQ1UZQwKwvmWcbG0RNsXr6BTkuqeSzqj21RKMV0MhfSuRXLobw5bLZCXyA1RYpliaJiGJrQFyqrqdpkKSzmGVev3GJ/b8ytm3fxgjY//hM/wdGjRwgCj3anzXw+xW/ZLBayxOx0OxjN+9d1HVHZEGBc1QwVIHGnqpLO4IduCUOIweISSul25ZldFDmeKw6wNMlJk4ynnniaU6dO88orn6bdbj38u1utFkrD5GCEYzkUJQwGS3Q6fdbXN7jw9gW++dWvMeh0+L6PfJjAsqTmrdXG93zmkwndsEWZplhasZhNRNHutOkOh2ztbtMdDHn66UegrvFch+9859v0ul1+4a/9NeI0YX1jA8u2OHnyNLYrNV8f+9ivceXqZd773vcCAgb81re+yaVL73L06GE6nYCtrfsEvsPKyhLD4YCrlzd57bWvEi1STNPh0PoRbNsjLyom0wWVAEhk+e0HpHEKqsIwKhbRhCNHDjHo9/A8n1bQ5tat28xmM5ZXVjhz5gz/8l/8Sy5dusIH3v9BvvudNyiKWpgGfosw7JCmBVGUSYMFmjRaMJmMGI0n1BQPgWaWpXEc96E9Nc+lBcOwjOZZKnVBVVWR5xlAs8A3GY1HzGYz9vb2+Imf+Am6vQ7HT5ykrmtRrIuC/YN94WO0WhRFzWg8I01K0rQizmSpY+iC6WSf5WGH9UMDLFMRhnK4TjL5O23bFXinHKEauQRQ6uFZJs1SbNumyIWZkuUp0+mUvf1dDkYjiR8lTXOFNkiShLqCpeVlwiCUwcmoJdOcZ5RlTZrJmdIwbQzLxvN9BktDVtZWObS+hqEqvvylV3n37Tf50Ic/xMnjx9nZ3WZtbYUkWdBuB/iBy+kzJ2QB2NR8SbymfOgQ01ozGo+5dPESr7zyB/y//uH/m1a7TSv0GY8nXL50EdM0qZtKMMd2yLKSLMvZ2REbvWGY1NqgqGshxccJeS5nK9u2OHHyOOfOnuHmzRtcvnyJj370ZZI45uaNm+zu7jGZTOh02pSlDMyu58oZViviJJaObyBPF1iGyX/5L7/HH/7hZ/nmN7/OP/gHf492K6QuS77wxc+zvDRAKYFLaq1wPRF9yrKQc6EpVUthINV1aZpgNQKFbXrUNVKFGEqdZpZlrK+vc+vWTTZv36Hd6WBbdvO1HLSW2iutxA0g5y/hFdQPKtSUYm9/j3e/+10eefRRHMejKCuKEsq6buo3TXzPwrI0ezv3KcqYv/t3/hZaK4kw3b3DoUMrPPrYI3z5S6/yB3/wBxw/cYrh0iq3b9/j0qVruH6LrChleaMlgvjU00/S7XXY291Fa43reJRFyd7uPuODMXEkDsCirLhx4zr37m3y5S9/iSwTgGpRVuR5wWweMY8iPCfEtsSliFJMZlOUoYkWCzrdDkHgM51OGI9GxFFEEscYlmrguIoiLzC1ied51FVFpx3K8pIKx5Hnv+WK06h+ADSmptNuYTbiTF7kFHlOmmaMxyOJGNji+s3zHBo7u+/79FvD743h9wvf/DZ1LVYNzxWLpvFgiFPyYCqrknYQMp9L2TFN9U6a5Wzv7DTBcqlxATkApQ9keVPsuVUlQfGgyf36nothSI7T8zzyPIEmB5CmGdFC1Lyw1cJsuuyUUqRZIipIXhHNUtI4JU1yyrzCNGwcy6UsahaziOl4RpJkWKZDGLTI8pKqhG6nh+v4RFFC4IVUJbRbXeIopcgr6kpR5BXKlJejhMsFEJRnGb7nyca4qrAMA6uxG9SGkH3zIsNxRelM00QsDCgcVwBSZVEyny/wXJeiyEkSUezCwMfzZBj3A8lslqUoYbZtEYQerickaq8hMXueh9kMVpZly+8hS7FMC9VkJcpS4E9JFJNlolAahli6kzghWsRinbYsHM/FdV0WiwVVM2TmRY7viZJOk6MEsZcaTbaoKARyYmiN7chLK2tqodrt1sO8t+8oyjIjSxPKMicMZMNe1eVDy3SaZajGZpGXEbYjGPsHQAnJyk4oihLTtDBNi6KsmE5nxHGCQnD8eV7iuf7DAVhrudHLUnJvrueJJdx2GB3MmE7n1HVNKwwlQ9f0SkueVPoSzSZnXKYy9Pd7PbTWLOZzLMMgCAK00g+t4HajeJdFRfZAmUdI6kopTEPR67XptEPZylFDXeH5Hq4XUjfAM6OpCwhabQZLS2zv7aENg6KSQ0VRlHi2Q5ZlgDgB5D5WbN65Q9hqNZljk263y507d9jeugNlDlWBBkylyZKY3/3477C3O+HwiSWeeuERLA9qI6MoZEEDDuBIfkwroMBxxR6ZJgmWYeHYLkobeGEbXfXJkhb9pSNo0wLLwXJa1EULEx9XuWSzEdqsyOs5vu+T5ymGqYiTOe12gGlClmWMxhM8r0VZNAukhhwuh50HFHaag76A6vI8k5engtCNMXREbbap3Ra1spknI2xTCycvd1BlDeUCxxljG3NcK8cxTdJFRJrMMFTFfDFiZ3eTokzoDzoEYYDrGsTucQ7sE8S1C3WNbxR4xLjVAjef4JQRPc/EKCvSWYJSNTO/y/rJ89hBlziKiRcLyiwl9DzcJoPjeh6m45KnOScjh727OwyWlti/c5eVrODo9hh1+SpPHFthpg+I/ZyRPef24h6nnj/P40+c59Lr3+HwydO4nT47gBO2MGr46u9+iuceOw+BSWwvcM0lkkixfugoRVHy7rtvc+zYUTodn53d+2zdv8vK8hJ1XbKYzTh+8iRoA9OyAdlCZ1nOhQsXSNOE9fVVVleX0QYYpmJz8xbUms37d/jaN77CsRNH2DnY4tSZE7zx1ncYrg7YvHuToycP8+jj57Ack/E4YaV/kpMbT9B2esTTDD8wqeuIihmJ2ueTn/sdbt67idv2yM2Mukh58T+9wWN/cJH2t26wpTNe/wvn6T79CIvdiCNqiV/5F/+Bt7Mp3fZR4q2Upc6QKstZLKaMpyPCrk9axpR1jmkq2mFAOwixLYuirElDh0NHjtHpDTGmGUPTxyorcmomccwkSbFwca2AlTWhcxZFRposoM7xfRPTVLiOEDgdy8axbMajCbZepiwNqG1ee+3rnDn9KI8+8iSPPfY4YdASVoFtsnX/LsOlAZYrPlLPc+Q9UpXCu4BG4aRZxsjQK/+sxPJsiEOiKMR6r1WNVjVFkZHnicSEFChtk0QJKMViFqGV3OuO4/LKH7xCFEe876X3MV/Mmc1n2GharQ6jgylJktHvDdne3uXiOxeY7B/wxPnzvPzBD+JqxWw8Ym9vxMHePuPdXXqBC0WGZypc26CuSqIsYZGmzKKIpbU1Th5fp65LyrLgzOlTPPbYoyRZKo6aLGN9fQPXDzh0aIPLV67yB5/5FP/DP/h7WLZFHEVcvHiBy5cv0ev2WF0ZYuga2zbI8+QhGySamdy/t8vS0hqm5ZHnNabpYtleY8/U5EUpC+dGRc3zBNMsWV0dcHh9lU67TbvdYbGI6TQK+NbWDmVV89EPv8zNm7cAzfPPv4e9vQPyvEYpE9N00Vqow0UBdaVoB5I3nE1nFHlGpxOKy6Au0CjqqibLSpIkpywkMqWNprKsUYnkESkLw36/z92793jk/HneeuttPNdldXUo4kNeoA2bJJVMv93UEC2ilNksJk5L6togK4G6JIkmmEbJ8WNrDPsB3U6AZYptWfQChWU7OKaJPKglfyxnCrFs13UDwLJsbty4wVtvv8UiWoCuGyZKzWg8YjweMxmLENPvD6hrOBiNpDM8CNB2yXwhZGrDsInjDMvyqJWB6/u4nkdapFSqxA9cNlaHOI6J0jXvefEFjh07zP7+Lq3Qo9sNeeyxc3zgA+9jOOwxHHaZzedC125+MsuUM8bu3h69Tod//+//A3/jF/8GnXYH3/OZTcfcuX2b8XiCYQgLhVoznc6YTGakaUFRVPh+G60M0qIiznKSNKPb6xIEQXNuqEnTGMd1efSR89zdvMOfff5P8TyXmzfuMBlPcWxp7dCGSRC2SJMUZUrG2rTMRgVWtEyDW5s3+OIX/ozPfubTfPhDH+T2rZssFlPeefdNyiLj0NoydZWjlLSntFo+YRjg+660tFimnH8sE60VjifWYKg42J8zm89xXYf5fIZt24Rhi8ViwcrKCkEYcP3GDeqqptNpY1hOc081F0TjUAHpsZY/IhjduX2HsN1ifWWdoqiwbbGNm007i9I1pgmKgmtXL/LhD77I+fOnm3NpyWw2oqwLlCp58qknsR2HL3zhyzz66NOcf/QJdvfGRFGO5ZikeUpdl6R5TJxEHDt2FM9zKYsCQ5vcub3Jwf4YhVSbTqYzFNJ0U1YlURTL9ZZl1AhvoVYGYatNnpZkcQ4Ktnd28AOB8wWBT6fbQSvphqcqqRqHqOVId7VpCkSQGgLfx3EcTK2oq0IikkpcH3kp56c0lXy6ZRr0+30Bp1kmcRSzf7BHnqbEcYxhyNBrNPehNgzh2ChNrzX43hh+37h46aGVlLpiPpsTLyIMw6Dba9Nuu7RaPkWZs0giev0+nd6A0XjG9s4+jhuK7UeJ2pYVOXt7u2TzuVi8yko+9CQhyxJRu2zpBM4yoRm7rthq6goWUUxVge24MpCZkiUuC7FEa2VgGVZD9W3ql0yxW7ueg+PI9nvR1Me0222p5KlrDKWwtNgnFBVJHDEej/F9lyxNsCyj6fAtCVtBc6D1aIVt7IbQ63kecSwdtZJJFTCUadtSGl8VUCPKcyk1OJQ183nEZDwWZH8p28KikAoV1xUgktKaVrtNXuaMxmN29nbJioxWp4XlSM61RpQuy7YxDIE9TacTlIJ2WwBV2lC02y3JKxkK2zZwXYsaoeb1+318P2i+D4FFaEPT7fYYLPVJkrjJ1NTMFwss06QsS4IwpN1uo7TYcVutNp7n4TgyyJVFQVmJGl03ByzPcxku9bAdkyxPyLImo2QooiTBDwO0YTyky8niwMZ1Tao6Jy8SHEfqH8qyIokSptMF0+mC5eVVHEcUyKqx1diWTZbkRFFKXWniOGM6nbNYxGRZIYNyLt/ng+urbuq0siylKgXE5jY5dKEHS/1WEksFlG3ZmMqkbCy2NAsi27FxfdneoWE6m7J3sM88mpOVokqWVUEQenR6beJkAZTYlsnp0yeJInnoBEGLLCsxLOlWLcoSP2wRdrqcPH2G/dGYWqmHwK54EeG5DmZTqXB447C4NTodNu/cwbKk9LyuSnzXw9SKKxcuUmVz8iSh2xpQF5ow6PCNb32T177xGkuHAn7mv/pxjp5ep6AgryqchkZJJXaa+WKE5zrUdU675VNVKXVVMxwcwtAhhhtgtFpkBEwjxdFj5+m2BnjuEtrokeGD3cJq+SzKnIPFAQMrJU4zvLDFJE4wbEsqrOoSs1aoqqYuDbThUdcKQ5kYpmz5DbvGMCtqcpSuKcqc+WKGNhS2o0GXaAVJXlHWBnVtkCcFWVyQpxVxnFHUGZZX4/iKRTIVR4q2hVRtWBLjMEzKvMQyLAbdHnWRs5iOUFWC315G+cuURUyUlaSVplAWyrCxTE1dZlBVeF6A7Ulnp64q4iQn7PToHzpMVlVi/8rmuLrANCqUrtiLJiS1gnEFnktWpbRtg/vX3+bYRovvP3QE4+JlunHFZNnDDjscPvc45voTRHab3ajgjau32J3MOHniDHVRYWvFEx96P8q3+Cf/8H+l1JrDh49DlWNUFcePn2B1ZY23X3+H+STimSef5er1G9i2Tbfb4ti54xiWRVUoqqLE0KAoMXTF5p1bUIttMYpSytqg3V0mCLsEgUmv32Vt7RCzaYZjd7h08Sbnzp9hf3ybZ9/zKMdOHCbLa+7fm3Kivc7Tj70HXZvkmcK2oMxTtFWibfjMlz7L3mwfN/S5efUq2YVbzC7f4eZXXmfXKtg9OWDws9+H8cQp0qhmdn/Ob/2H32URlbSGa7jaox2GLNIF02TBJI7QjkdVa2zLR1UGutJ0vIDAdrANk8TpMlg5zNOPPUudgl0alFnJZDzDdGyKPGfeVMiFoUutY+JYFK1Wu4XjWGgNZbN1z9JUYJG2I9ZZhhhYXLxwka99+TUuvv02k+m4WW51sB2byWwq9SJoXFcOKLbjUjXPG7uJDJXVAydECUrJ+xZkWFNih3zgFjJNcWGVDRwlTVN0454pk4zFbMq1q1fodNrkRc7ewR6D4YBTZ06zdmiNvf19lpaWcGwH13NI04wwaBH4Id2ww/bmPXqtNoFl0wkCtrfuo5ViNp9x5cIFxgf7HD1ylFarizZdLl+7xaUbd9geT7m7t8/m7g5rRzd47r3PEbpybtnauk+322kWpOJyeuC+2dq6z5e//Cr/5l//K/72/+1v0et2iRZzrl27wBuvf4PllTbHjq1h2aBVje+65FnF9Wt3uHljk/k0x/V86oaWrJSAPVdXV1hbXabdCtCqIlpMhQBvKQxdcvLEOo8/eoZWy6XMU8qqwLIM2p02tmOhDIPxZIKpKp5++knCVsiv/uqvcObMGY4eO8pkPGaxmDbOKAvfs6nKnCqPRSyg5sTxIxw/fgRDa7I0IS8y8jwny1OKImtUHlH7Va3Ewd+IF5Yl9ScHBwd0Oh3efudt/MDn69/4Grdv3OTsmXO4rsvBwQEoCMKgyVFaLKJUnA+zhahzdYJjFrR8zdpKn/X1IcvLAxzXoW7s154bQKXQGJiOwIOqumLz7m2MprKpqsTlFMcpV6/e5I//+M+4d3+XY8eOYRiKLMuZzuZMZxGm6dDt9hmNp9y7e48sy1jq9/E8ifEopQj9Fr4nC2mlwA88slQW5GWR0QoDqeM0TTzboh2E7O/t8vk//mNQNd1uh063xfLKMi+//BGWl5eAmjhKSDIZfOr6QTezy2w2wzQNXv/u65iGxUsvvSTngbrmnbfe4mD/QJoJakVdK8oK4jjnYDRhPk+I0xzb8cnLitlsgW05eLZNHM/xPYfBsIfjmPi+9LjWNfR6fcoKvv71b+G5IvLIOVqWCu12G8PQzGczxqMRvXYH01AYGtIk5+LlK/zSL/1jzp4/y3PPP0sQ+ly5eomtrXv0B13iOMKyTDlvaAONxjY9PCfEtT00mqWlAb7ncDA+oGgEm7woSReFLNdsC9dzhXBeFwK6tUw8z2cwGDKdzLh3bxujqiXnX5VUVUZRpRR143qsSgzTQiIGFWUOZ88+KpZkx6WqKxzXwvMsHEfLe5OMMyeP8f0f/QjPP/8sZVmCVuRFwWtf+Qo3b25SVwaW6XPixDnOnH6EaJHw+c/9KbvbO7RbAVkhbQ5pmuI5Dnt7e2zf32JlaYWN9Q1u3LhJngnzwnF9lFaE7TZx4xxaXV3myJENTEuTpLEIOEWOH/p8+9vf4s033+HI0ROgFK2ORAXDtk+n00Y1zpyyqZWqqUFrqqIiz3JMwwAqtAGmpWm3A9IsoUKqT+OkIEkqpvO5uA7nc7TW9LpdfM8XrlAh8Kv797dZRAnLy6sP43o1IorZDWTX9VxCp/O9Mfy+9q1voihYzGdMxmMMbZJnOQpYWenjODCdHuAEHq12B6VNDkZTtndHKO2ilEUtepVQ76qSwbBPP2w1NTjy4E3ThHZb+ta0FlS3ZQlhOM9zokVMUdbESdoMGbXAGtJMqiGU2JYtbVEWFXmRkiYRVVVy6NAajmM3WaWCqi6bzGwXkDxvTUW2iKhKgTZVRd78e0oYBsznU4oyR2sIW36jXhQUuWRi4igiS0WRRImFqG4ODFVdyYWpRJ32PA/LlD6yTqtDu9WRDE5ZYTfWI9OyaHcCXN+lPxzgOA55U5A+mUywXAc/8FgkEaPJAXkpFN8sFSukaVq4nodhPLCWZ81CIaGuShzHwvMcLEsRhB5Ki4WkKMT6bVoWaSaKffkgK+t75HlKluc4De1Z1DR5KUVRxHw2Z39/nzgWHL/Yh4WkrJQAK3xf4Fe+72FZGtNSmJYCXRK2W3i+i+1I4Xin22tuajmg2bbkfH3fxnENTAMMLcObZdoCgohTQDcZ35osy+n2ug+vNa0cTEOAIFoZdDt9fC+g3e7g+4HkGZRuQIKS951NJ3S6rWZTVzTDr2Qb60qU4jRJSGOp6DIwCAKpV9jZ3Wa+mKMMgTbUqibJU5IsRZsGyhA6cpqleKFHr99pDi8Vy0t9rly5zMWLF7Esm8U8YTKd4zg+STqnBvrDJTAMnnvxveRlxdbOHlUlW3DfFaeAgaLKcg5vHCaKI8IgYLGYy/auySMZSnHm9GkuvP0OyWJB1zdIFymu2aLfWyXLKn7zd36DvJrwoe9/L8++9zGyOqHWGpQNmeRLIMPzDCwLkihtgDo1STKX7ft+hOeu0B4uc+tgn82dBZbXZ331NI7yIQ/QzpBYB8wyyBzNrMhZpGNW6zGTeUyBIjcsksau3bItjLKkEwaE4YAoq7AsF8/1SbME2wFt5iyiCWWdMptPKKuSvEgJQpd2x8f1TEbjGbUyqWpNFuVUucJQLlWtZSvuVoRdk07fJ01jDNNAaQtD25iGLLTqEgI/xNImyWKBoSrSaMTe9m1qw2ZaBrIEcXosSptFWrGIUnyrpmWDZdQyaBgugefiVZDUJjEGqRvQWRqwtraMnc0Yb16h0/YxHEXumWSGQ6voMItiyjrmSL/LqeN9Tp5bovWFb3H9tz+FfusGo5cfpQrabNWaO9OQt27epb12mI/+4I/yzDPPUxcVhobRdITnW1RlwQsvvsjh4Sp/+NlXcA0YLi1TlBUbh47x0osf5OaV27z9xju8+P6XePfiOwyWOkzKGVqZGJUlXbKGgjpHVTmmIVTWjY3DLKKUy1dusz+KmEcZ7bBgMOwzHKxw5/YIy+zxvpde5hvfeo33fegR1g63qHXJwUHK+1/6MZ7ceAyiEtP1iZKYwHOwrBrDqPi13/1P5F5FSsrtu3cItMETUUB95wB3dcA36wNO/7WfRL94DsMN2b434tI3LqFqn0OHTpCVFq7j4Ac2cR6zyDNq0yKvNGWhSOOKMq0wKnCVxqTGc1zm7TWef+pFun6Pm+9cY7I3Zj6LMEyzidCUmFrR7bcJQhttQNhqYzvSEGDbmrrOqWvpxj5+7BhVXmIqg/3dA8Y7miuXr/DqF7/IBz/4AX74R36I06dO8PnPf47X33id4ydPsr2zy7sXLjOdRfS7Ia7jQA1KKTrtzsPlT15K9rOQkvn/A6BSyK9GAxcCcZo4rk3exDjEvSWwJIsa13FYW10lKzLKumJldZVZNOf4ieOYlsUrr7zCvc37PP30MyhTMRpPmI5nFFnBZO+Auzdvc/bYCTzbZjYZMZ1M2NnZYXv7PoNWi067xZHDx2i1+hw6fJxCOexNY3bGUzKleOTpx3nquaewPIsbF95leWlIt9tBIURqqfWrCMOQq1evQF3xW7/1m/yP/+Dvs7K8TLRYMJ0e8JXXPs/jT5xidbWD62rqOsWyDAzD4uqVm1DZOHaAYUi+dH9vD9d16XRatEIBNZqGZjjosLI8gConS+bMZwecOrHOE4+fo93yMLUMoIqKmhJlaKnxCUP8oEU8F4t9EAT82I//GP/6X/8rDK146aX3UVcl4/EBhqbJ5pVUeYKmYmN9nVOnTjTveaHbW5YpUCmtMEyFZWls0+Jgb0Sn3XlYP7m3tycAUq3xA58kTej1e5w4eYInn3qS7c37/PIv/zJlUTAc9glaAXVd0+l0KCvF/mjCfBFRFCVZnqCLCWsrbY4cXqHT8Wm1PHo9iXigFI7tkSU5ZVbSDloYnofSBm+99SZ/+qd/wq1bN3j00Udohy2ytOCR84/ywfe/n3v3RwyH6+zv7+L5FrP5nPtbu0xnMXGSM1/EjA8mD2sQp+MRrmXS73Wpa2nQCBtGi2GIBTtNYoo8o9ttMx2N8GyLQbfLvbt3+NKrr3Lv7l1e/uhHCBuFvapKnn32GVZWVx5CpLIsIwh7xHFCr9cnfdAwUclZcGNjg+PHj6OUYmlpicuXLhPN5xgNkEvpB3VLFTUGlu1hOS5xkqMtB8txGR2MKdIMbWhcx+Do0XXG433aLZ9zZ89gmCZ3797jYDSl3e7zkZd/gL29MZ/47d9l5dAGS8srvPD8c3Q6Xcrm57BMzZ3btzAMhe97vPHGBX75l/8daZbxoz/2o9RUbG3fY39/h+FwgNdUYGZZhud5GMogiVK0sjCwWcwWHOztY1sabUCczEEpbNchzXLiaYZjW+imWi8vMuIkwnKs5gxYYho2g/4ynhsy2tvDUfJuqlVJQY7pGihDUTS1YGVRE3gdWn5f2hIscDzJG3u+jVYleRZx9PAqS8Mu58+dYePwIZSCOImxPZfPf+EL7O+Nabd73L+7z3BwiO2tfSajBYbS3N28y87WXd58/TucO/ckRZZT5lL5qSowlGZ5aZk7tzfZ2dnDslxxlgK1UliOzZNPPUWrHXLi5DF293YwTLBsg72DXZaXl3jr7bf4rd/4GD/64z9FuzMkSVNxbdomvV63AVbJuV46kSvQGsOyWEwXKMC2TSxLc/jwKuuH10jSiDiOmUwWHIymZJkmSWtqVTIejwjDkJWlZXrdLpZpsJgvqKqK7e1dtrZ20IZFv79Etycgy7wB3NqO9L1Hi4h+a+l7Y/j93Je+TFmVZFmBoS20thrrbEZV5WRZxHQ6o9ProZVmMY8YjcdiJ7ZMykqU1yD0ME2NaSqGgz55JGCq5eVlWu02RQPs6Q8G0KiEurFaSaYho2y651SD4lcK5vOZhNyVdKHG8YKsSPA8RzKGCnrdLtkDwFRTt2QYAiEaj0cURYFt26RJJtCgxqrbCluE7bawBpUmazzvrusTRTHj8ZiqFNUvTsTq5Xk+s9mMshAKtWkI9bbX64GqHgKuHti7TdMkiiKiaCG5V1NgDoL1l8GcWjZRRQOfiGPp1npg4XQdB9/3yPNc1NVSMiFWk4nRDXBJbJ4JWZZiGJI98XwXy7So60qIyKYh6mdRNLAI2f9LNszFcW2qqnoIlaCuCYKAoiiYzyVPZpgCGcqyjNFI7MezmVQVOY4Qp0EOYFVVNtdS2SxVFEoZotwrAaJVNWSpgCtkKwpKyzUACscR1b2uFVVZo7UcHuIoJklisYFYYp2uq1oAC5Qoo6bT8QnbDo6rMcyaOJkym4/QRi3bd1UzmUo/mliWwXGkJ81x7Id2bqUgbSjaaZKRxZlUKDXKSBAEUmVVSE3IA9eO01jFwsCn22lz7OgRLFOxmE9ptXxaoc/xo0dQwNWrV7Eti6NHjhAEPkke0+0PsGwLxws4dfoMV69dJ2tASGtra+R5RhJLxtA0TNqdNov5nJXVFTbv3sV13GYpknLs6FHixYLr165RVxVFKvCzIJSalK9/4yt88ztf5MyjR/mhH3mZzjCkqAR2AAZlU+NUlAV5U+9hKA/f9yU3kueYpkNdeSwNl9ncMtmeLOO3TnD8+FN4dot0vqCsK0zLA9MnK2rKwsYgoEptzHyL2nTJihrPsSjSiEGrjaogy2qiuAblMZ2l4gqpoa4L2l0f1zWJImEShGFIVUn/s9IwnY8ZDvtkeYrnSj9znpcP1fsHfdG2o2m1hHKb5zndbhsqqd8oioIkjSmrjLouyMu0sTcazbNmggMc3LhGNd7k6NoS1Jq40BB02K8DUn9IavhQZvSqGS0jo3AMbDPDUgvqPAbTR3nLVN3T3IsD7k9yHNejXxxw2J1zJ42o/Tmt9gK9+S4vf+AM3X7J5NZV7r17Gctr4b/4FF3dYXpnytWDlA999PvRps1bFy5SlBVr64fJioJOu0sapziej+G6LOKI//uP/xzn+qucePFpDG0wmU9JXZcTj57jta9+ie13r+B3Qg7yBRtLayTxgloXeIH0NwrZGLIUylKztLSKaVosr/RJkglluWDz9nUO9lOq0mE0mfL0C+f5ky/+HoeOdHjiiaewdYt0ZtH2+pw/dpaFNrFqE2ca49sWCyNlR4/47Nf+kMSKSfIZ02zG7bu3CR0f5gvCQ0MO6pTBmZN0NjbwOktM9iIuvHGFYl7TdrrsbR/QtUNMQxFlEXGcUBY1pjYxtMI2azxfow1ZoKZlwSItiLIKszvgmSefYPvuHS6/+zaqztGqAOQ6SdMEbVn4QSiRHMfHc1toZVNXBgoLjY3rdLDNFqYKaLeWGY9SqDzu3Z/x+5/4L7zw4nt4/wc/QEWN6/mcOHWK23c3GU2muEHIwXiMMg12t25R1xXD4aDJwOdUtdy/shSUd6tSmgcAPqXkOS3vXOlcfbC0VkqiLSBZu6qU/+Z6AX6rRRRnGLZLuzugrDQHoxmXL18nDHt89Svf4M7mNufOn0MrE61Nrl+/zosvvIBlal56/3spi5zRwT6u65KkKctLKyxGB3iuy3PPv8A8SdifTAj6XQzPZWltmXt7Wxw/dZyVlSUuXbrAx/7Tf+TDH/6wPJfTlO3tbfkZKmktSJIEtObe3busrq4yHCwzn8VcuXKVsoRHzj3GjWt32d+bMewfotNaZnwQs3l7h+XlDQxD3odb9++xtb3FYNBnMOhLBMYU1cUwDcqywA9ksBpP9jl37jSDQVcO8VUui3WlGkeU0bzXHMKwRejZjMYj4iRGKc3P/uzP8hu/+Zusrq7xxJNPsrl5lyAMmU6FFl7kc5aWepw8eYz+oA2qxLJ0c/4Q23VV1ULOrRXUsgjRhij6hinL5KIUWNE/++f/jLPnzmE1DRJxHPPoo09QK/j9T36KpZVlTp0+TdGcUepa+tR3tu9TFCmtwENTcPjwIVzPpqpy2u2AVihMiweEXtVAc+7dv89/+cQfc+f2FvE8psxL4kgAPn/0R3/Ea699ib/0l36W3/yd3+G3fvs3uH79ChhguwGj0YIbN+8ynURMZwsOGsimYRocOybE7+l8TBTHtDtttFZkWYppmXQ6HckUG5r5fCbXSV0xnUyJk5jVlWUuXb7Eyy9/VOBZWmFZFr1+n2efew7VVDnmeTPQO9Kvm8QRWZ6ilHThLmZzLNPCcz1c12M+j7h06RJOk/MtCrmXqkrq4uoa5vM50+lU4Ia1LLajxbyJLxT4vkAgy7LkxIkTaGVw+9Ym29t7qFpT1wJ89DwHL/T50pde5YnHH2V5ZQnblvrP+WJOt9slTRPiJGYymXB3c4tPffKT/PTP/DSGoUjTmNlsQlVVDAd9VFMbmOc5nU6HKMlR2sS2fZIkZzKdUVYFWZ7Sakm3rFh0BWxWVxW9fhulKoKWR01BUab0em2yLCZNI+qqwDBqfN9iuNRjOp9z5+5tOr02lmXS8uVcVpc1utZMxhOSJGso7hZJMpb70ADTUAS+w9rqMj/4g9/HobUVbFuiJVmW0Gr5KF2zde8epmEwOjhAKQPHcbm3tc2dzbvEaUZWlAyXVzFshz/74pewLJPllWV293bo9jqkWcrxY8dQTfZ5d3cHz3Ob7D089vh5rlx+l3PnTjKfj6hqITWbplTjpXnBP/2n/5wnn3qGp59+jrqG2XxCmslsI0q7wNTyPCdLc4q8IktlRqGqGAz7tNuth3yTvChI04w4TlksIqoSwrCF1gZ5EZEXOYNej+WlIa1QOuHLoiDLM8aTCfOFcH4M08B3JUJnWia+J2T98XhMnuWsDA59bwy/X/z6NzANA6U0tuPi+y0c26bdblPVOWWZEoQh2jAZj6YsFnFDABRlzTRNwWLnCUVZiD0n8KhSCee7rts8jMUO2+v1KMuCKBIQVVEUTcm3UJeBZjCTA77rNnThplM3iiLqumYw6DcZA/na0+mU6XRKnueSTW0KsNNEtilVVdEOJHsqmZis6b4yqKsKr/nvi2iBbdtkadochu0ma+HQarcbdTSnaNDgxoNeUcMkbyyzRVEQeD6u6xLHMXUleej5fC4/b1EQxZK/jaII1ZCtdVMxJIMhqCbL6HmO9KElKZYtL+OqlgPKbD6TipSyJM8LUb6rmqqsJGusFVkzGFtND6pt2+R5LlZhiVPI7zBN0Vo+f930wC0WC1zXxTAMirLEdRyWV1YIg4CyFGUepR4CsmxL6pFGByO0VtiOxWI+I8uEOi0v0ByALJNuuyzNiKKoAWalxEnUPCSky1UWFqKcp2kmcDbHYz5fANDrSyWD7chnY1nyYrcti3an9fB6Lxt8u21bdDpdXNcVO3OSAoo4WoCS7Ilp/nke3WxK6xeLRfMZlziWI5auusYyzQZOJsCyB9eHXMsCYLIsS3JfnTaTBkg1GPSpqpIgCDi0vv6wYqwVtrAdB8ezWFpaZv9gn+MnTzGZTDkYjdCGENGXlpbY3dl5eL8Muj0WUcRwOGQRRczmc/kMTRNV16yvr/Pmm2+ymM+py4rx/jbdbo/+YIl333mXT33qU2hd8GM/+UOcO3+KihzHc8gLIU+bVNKhXSRyAAAc2yfLZPFkGAIzMZXPZDxn+6Bk6chZ1g5t4LsBqqww60qo6ZhUlk8JJGmKZSosCpKt72A7NnGSYLsWWtVSa1YUVEXFZDInyyArIM8rVF1T1yVRPCWK5EVclCWHDm1IP2JboB95ljAcDimyQvI2GGjDpSjkMGJZcjBBFShdUlYZlimOhdlshtKyNNJaY9sORSl2+DAIiaKFZJ1sm6rUYLSJ04LRvKS9dAS/PaBEFoplFqPLjJalcJHDZFybmI6Ntk3yWpEWUBQ1nuWy1u9CNuNg6xY9t8Q2KuaVMBNuXb/Aj7/vJZZW25TVnMOZgbcX8Z7n3kvy1HEuXbpGkdecfPaDzKMYy3FodTt8/RvfYHXtEMtLS+zv7xP6PnWWoYoC17b5mQ+9zOmnnia1YTSfoU0L5XnkdcZHP/gBFvv77M0PuLl9B8+xuXv3Hrv7e1imWE3LXLKrVVWzWET0el0c18VxXQbDAd1uh637t/HcDklacOzYSb7+za+yvDrgR370+8lzgS3evHGHlz/8UTwrZFbleIWFVSuoS2K75LXvvsZovMfyyoBFNKE24O7du3Qcn6Ou1OqVVYV2HXory2jf59WvfI26UujcYOferrAdlIl2DHYP9ihL0IYpFW62hWkZeA3gxXUcLMOkruQg3zl8jEGvz3e/9W0m+wcMul0MpUnjB8+yjApRgsqqwjAlt5bnCUWeStbXtSib56FU/clndufOXX791z6BUpoXnn+etdVVXMcRkn6rxdlz5/nyV17j+IkT8p5LcxyzxLalrkaqAIXWLMuruqF9yvuKRvXVhpLlTwNzqJo4yHyxkPyYaVIUEulQSglDohKyfpoVhK0OruPRarX56le/SpblBL7P8soKFy5c4M03v83zzz+PZRp0u13iRUQYhPzA9/8AtmVx+dIlsjTD81yKLKcbeHiex/rGEYJWB22Y7OwdUGsDy3VIixzDMun2u/zu7/4uP/vTf4GlpSUsy+LipUvcuHED13Xp9fviwLIsPvvZzzKeTPjEJz7B+9//Ae7du887b7/FmTMnuXfvDpt377C5uclwMMC1Pa5dv4FWJq775132Fy9coCxLjh8//tD+a5omRhMJGo/H2LbFvXv36Pe6rK6uYGhhVUAp2UDToK4UZVlLRZxpYVo2qixYW10lThK2trbZ3tnh+ede4H/73/6/UCs+8vLL3Lh+gzzP0drAtTXHjh9jOBziurYo+0UmxHYli+OqqqirCkPLokOeUxFls8BotdsAvPPOO1y/fp0PfOADaK3Z29+n0+ngWA7D4VDAaZZ03p45c5aiKNGGSZrm9PoDbMcliiJWlwcMBj3KQvpuWy3pac9SqU0xTYvhYAlQfPoPPs2J04/w6U9/msVigdbw0Zc/zFtvvMHZc2f4yEdeZjKb8v/8n/8Xev0+b739NkEQ4LgO8/mCyUSGRNOUusU8z7FtizOnTmCZBlG0YH9vD9Oy6fVkgEubtgapIRLBoqqqph5Js5gv+D/9+I8xX8zRhkD7HrRyPPvccxxaX5czVyVnkDAImM4iVEPcTtOkiThYDyNHtu2gallq37p5G1M3SyYknpSmOUmWicOwkGHYNC3G40kT5aowDIM4jlhZWcayTI4ePcLW/ftcuPAue/v7DegowA8CQFGVBb1+jyDweeuNN/iJn/wJPN+jpqYVBpR1E7nLC3a2d7h65Tp3Nu/w7LPPEscLZvMZB/t7rKwsP2xMME1TohBaMxpNsGyHIi+4cvkaW9vbuK5NmsWErVCu8VrhuB55XmEaLnYTCQzCoMnialzXJ46Th4JHkcuSzVQGrTDk1q1bTGcThstL2LZNHCfAamFRAAD/9ElEQVTQ8GuoFb1uH4VBmib0eiJCKAW2bfHUU09y5swpRqMDhsN+Y/8HrWC4NGQeRTz++OPEccJ8vqAoSrq9PofW1kjShOlkim1LI8mZM2dYXdvgq1/7GmHos7S81DTHOKyurVGWJb3egLKSqq26hnPnzjCdjmm1WvR7bSbjA1phQFFktFpiZX73wgX290f8+I//GIbpNJA7UZYdR9pi0lQEtyzLHsYs4zghSRJ67RbtTluiLLXUPuVZju/7ktXPZElVI+BXw6zodjvN17dptUIW8xmj8Yj5TNpPPM/HdQWUGkdyLTuOnHFN02Q0GqENzdpw43tj+P3uhUtyw0YxcZRSlmDbDp7vN+AMoeLV1ESLGNUQJMtSlFjTNB5uOMsiBcTi7FoOg8FAbCJVhWlZMtCCUGrznCiOZQjMczptsf4+yNSYpoHj2Pi+S9gSu898McELHPzAQWvJd9q2RRQvkM4/IS1btk1RyADiNYF813VRtRB/i7Kkbup+HMcTq3WSkhelvJiKiiwvqKhptdrYlvQLZ6mUwldVzXQyJS8kQwqwiCJMW2zFVaMKP8gki3VBSaG0a0tmJI2J5guokUN5LkuAsiwfkpV7vR5aK5Kmy68sBQrViIpSLVVVUvtkCMzCceRhE8VS6VOVBdPGnvyASKyUls8hzxtVVuzaQk+e0ul0mqGhZDKdUhYFvu+jtRykAt9/+EJxHB+FRmnpDK6qmixtBmsgbA4KjuPg+z5xnDKbSWZ3OpmTZQXRIkEpoVPGcUISp/K7ddzmJxW1tyhKppMZcZySFzJcLi0N8T2x0pdVSVnkmKZU47TaPoNhm6JcoHSJaUFZJniehWFokjSRrt00ayiCUn0kKnsD1Wp6lLMsQ2uDMGzR6XQf0hIfXNNVXTVwMq/ZtJoYhsa2bflZTINhv000n6FVxaG1JRzbwjIN4mje5JDg1ImT5IUUmLthQJwkDIbLrK4d4tqNm3Iv1hCGIXt7ew0UTYjp7Vb74YB2584dWmFIWcqAtba6yp3bt9jd2ZJDbpHju3Kfl3XOnbvXuXnrMo89e5Lv/9EPYtgFtSE/e1nUmIaLYzhCVCwKwqCDabrkmcY0pE7BcV2SuMAyu7z++rv0Vj9I9+hLpHWAskNcR+HoCHRBkY0plcKwPeJUUeUGrj1gc+siUVyIPa/MCAyNrsAwAzBb2F6f2aLEUDaW0bzwXBM/sEDlJGkk2f2m1mN3b5s0iej22+zubRFFU0yrJi9zfD8gbIXESUwcxw0gSDXZskxs8p5HlspwYpoKKCjKGKVLWm2PqpLKsW5ngOP4LHd7+GWCmY1Jdre4d/s688keNRrVHpIokxkOqszwyMCwKKsCo4xx6wLfNNDap9YBo8KlctsEK0cZrAyYTO5TUJCuGUTZff7KM+d5T5bhxNv4bZvFUguefIILdsi/+O7r3K1DTr//RzBNF8P2SIqCOC85dPgoV65dxzBNev0hZlOVpQ1L4DCH26ilNtdf+TO2726xfuQYYVLgmhYzE8LHHsFQivGl2yz25px/4ixxKc0Ay8ur1LVFVdmkWcXVKzd488032dg4hGkUbG3d4OqVd+l11jCNPoOlZWbpiDOPd3nPS08RJTOK1CRQh/nBD/4UHaeFY5SEdUBRZ+ROTe0pvvHul9mN7+IuW8zLA+wqJblxl/n1exwfrDFWKXuklMMem4uI7toR3vn2FRY7GYeHx9nenmBqj67fwUlrsjKnMmsCP8R3AkLXo9cOcJwCVERBinIMcmWT44PX4vjp43z761/h6qV38RyFqTOqKsG2NW5jE0vTksU8JYlzsgQ0DnVlorWHa7cwdUAcKyajjCKzuXFti+tX7/PJ3/sjsqLkpQ+8nyeeeYayrigBz/dwPBe/FfLUM0/z6lde4/yjj1CqGrNMObyx/pD98KD/Oi9kIau1AFg8VzgJUg0mbpm6qa+rmkWzYRgSpzCth9A+wzAoqpK8rDFMG2U6pDlMFwnffeMCW1tjtOERJxW+32d19TBKG3z7W9/h+PETzbkh4+d+9qfxfYdOK2QRR+zvH+A4AWmWU8ZTUFAaiuWNQ5iBy7fefZNFkeB3A46fOs7GxiE+/cqnWO11+b4f+H6KvOD27du0WiHD4RIb6+vYjsP+/j51XfP8c8/x3HPPcfrMGf7jf/zPFFnJe158L7bl88Z3LzA+SIgXNaP9hMkoZj7L6HeXKEo5PAaBg9Kwvn6IQ+trNMmnpj5I6ldc1+batatkWcoj508Rhi5aCek9z1JcR+rLZMcg1T6mJXGlLBX3kuO6DyE0dQ0f/siHuX79GkmScvToEVqtEMexOHx4QKvtYppQ1hmWrdBaen7lvWM2fDON3XTLj8dj6qZmqK4hSaTR4rN/9If8zM/8TDPUpYRBgGla7B5MmS8WtHs9DNPkzbfe5E/+9HNkWcLGoVUC38F3LXrtgONH1vB8WzKaRYLWFdqo0BpQdQO8yjG0Zjafc+LEcXr9o2xv7eLaLieOHee5Z5/j83/6eWzbZm11jcFwyO7uNqYl3dOO18EPVkjSmjxX5IUiKyrQjYBBxdraCtqo8TyLVjtke2ub2WyK5/mYpsFisUBpMC2LbleW31KfB1vbW/zhH/0hw6UhrVaL1bU1JtMpH/2+j3Li5El5x1e15DhtIRObWtT/yXhMVZVcv3aNbqfNcDCkrms81+fddy7w5htvM5vNaPsBruOhlGY6mZIkKWUhMKTZdEaaJKgayXI2naxZntBqtRgMemysrzMej7l8+SpJLNZj1wnQyqTIK7Q2ieMJ+/u7DId9nnr6SX713/8KV69e4fz5sziOS5FnNJgSvvLaa1x49wJra2uEoYfnu+ztbnPo0Jq4OsuicVCJqBFFMZVhs4hz7t7bYTJdUNeK8fiAfr9Lux00DrcOvU4P17ZB14zGew0AtgZdCUfDAM+1sW2NbWmoc6oyEYCYZXDk6AbtwOfa5cvEkwm+6zEfTynyEs/zSIucoi4wHAPPLnns0XO0Wz7nz5/myace5ROf+DhRNOXkyaNYliaJ5/i+g20btEMf33dZW11rXIYGg6UVFnGCF3boLa1QoJlGCW6rw/FjR9g4vM6Nmzd45plnGnK2xOJkyVSwsjLEdU263ZAkHRG2bM6dPc7e3j1MXVIUEg/L84w4Sfnc5z7PT/7kzxCGHeoayiqn3Qnp9tpUVc54PJKsbyEuuzyv5JytJJYxHHTxPJdFJC4DFExnM2kUmcyl37xGIn6mRhsl3U5bqgHLAtsyUchzoChlaRq2QmzbQmmN40hsUxsGWUN77vV7lEXJSv97RPn92utvUVUV+/tjsrwkTQo6nR5RHFNWOaalWCwiDNPC90XNlMoc2QTZjonrWmRZQprGYoH2fVpBSz64hm6mDclIzudzgW80GU+x3pTkiXRLiaJUY9sWeSG9h9JlZ5AXKcNhj25Xsiplo7TVdU0YCt5ea0W32xVrsWGiDc3B/gGz+YzQa5HlOUmSPPx7ozgiywrKxqahlCbNctnIIpbfqhIrhzYMXNcjSyV/W5XNVsyQoumikrxuWUhmNE0SJpOJLBJ8j6AlZexplkpXmJbqHUMbHIxGpGlCnuUNUdEmCIPGmitdltFigWVaD7vPfM/D94UAKLlb+ZOmKVlTO7W0NJQNji21NKrpwcuyTOjDefFwU26apiDtXZfJRDqf42Y5QS3B9yzLKEsZ7p1moSCHKvke8jxHITdNkiT4QYBlGZSFKNPT6Zz5PEZrg06nTxi0yPNSHuBFSZ6Jol6WFYtFTFVXGIb0+WVZLhmjTGpplpeWME2D3Z1tybU2kK0yl7/b0Ab9frdZ0li4jkuW5ZRVDbUhuRXDJY5E1e12O6yvr6MURNGcoiwIg5AwDJvNYbM8KQqWllcaVVisYmX5QLWZP9xGJ7EMplmaYqoa14YkjlhZHmIairouMLXCtmQREfg+YRiSpgn9fo/aNPCCkPOPPsa9+9vUKNI0R2mD/f19Abc1D7Ojh4+QZQVBEHD12lWCIIAHNSaWhWObbN6+TZbEUFdNz2KN69pUKuHp5x9leaPNkdPLLK93qHQJWtRV23apK42qNY7TVDyUADKoFYUsk+I4bvLWba5euUV75RmclePEVYXtOVT1FIMIz85RJORUaLOi1oo0WaCMksrz2bq3BUWNr0ocBXlSgNlinposoprpPMVUpiyHDMiyiIqMrIjJ8pgg8LAdh9F4hG1b1BQsoilVndEftGi3ZZHj+j5lVTKfS3atqguxvLdC8jQXzkBRoJVUJ6FLoAQlQC2Qbb3jBOQZ7O6OwAiZ55ClJWUa4RcR9fQ+k82LtM2YfsvG1RWTtGas+0TekJ6hoVSoUmGVNaGqaBsldjmHMsJ0Kkrfx9w4x1uTitXtq3wwr/mR2KP+N58gfe0SZ46dJxlu8PZWwW9+/h3ypM/tSwl+dYjVkwMq0wTDpkRj2C6mZXPx8lWuX7vBiePHSZIUL/ApyoLMyZimcw498xgbK0f43//iL3Dp0kWefP97cbXJcm2wsXGcYx9+gb03rpMWOevHj3D3zhaO5WGZtnADHMkBHzt2mOXlARfefZvt+/d55qlnmE5tjhw7zPb+JqtHAh5/+gxRMmfQWyGeWHz/+38MR3uQV7jaxsihrHMKB7767mts7l1lsOzg6wQrXnD2a3c4fSPhA/5hXk12KQObYHXIxZ1d1o6c5dqNLYrdimMrp2l7AxaVQhkWRV2zfeM2bsfDbrtY2sG1HQLXxbIrauZURkZR54yiBXvzAu0tsbx+mPlom7df/w6uDa5dM5/tM5uNsCzhPoRhi7rWzGcJSZJJLZztYJo2tuViaJskKcnTmigqGI8itHb57Y99nNpwee4D72Pj6BGCVsj+aB/TFneR7dgUdcGTzzzNU888jRu4fOqVT/JXfvanWV5e4uBgj163gzYUdTPcPnj2W5aNY7viVMoFjvRA7aWJGwH4no9pivXuO9/9LseOHiVNUvK6IslLsqJCmx5Xb9zhjTcvMF8U9AdrzBYZrtthvshxvTaBF5BlOdeuXePosaNoo2JlZcjaoVVsy2L98AY1mlu3NzEsB8+sWcQRO+MD7o/2uLp5k6NnTxJVKdPFFKj4x//7P2I2GfOLf+0XKOqaO3fuYFgmJ0+eRCnFYDhEa8lLd7odLMuChsVxaG2VX/m3v8wbr38XrUzu3d3B1C6mdikK8P2QlZVV6TM3ZcC1HZPhcECv38NsKnoMU1PVQlKOk5jNu3c4ODjgueeepShjybs70uEuC1lZTpsPXAVNNndnZ5u9nR2WlpfwPI+yLMTJlKfs7Gxz5swZNtYP8ff/zt/hhRef59Tpk4QtgQZpXYuLoEgxLYOyKERZrCFNMtI0l+c2NcvLSxSFRM+UViRJym//zu/w5JNPcvr0aZJmiZplBWtrh9gbz5nMZtiOQ5wsOH/+LKdOHufSxXf50hf/jB/6gY9S5glZPKfIYipVkqYxSlWYJkBJXZWyHEwTgUyWct6zLJtf/dX/RBTPeOmlF3n/Sy8xmYx57rkXeOLxp/nPv/YxXvvK15lHGW++dQGlHQZLR0kykzgpySvpYK1qOcugKpI0Zn19Ga1KijIlSQQeOZ9P2d65T12VdDrtpkNWspQbG4cJgoArV67y8Y9/nO//ge9jdXWV4yeOc+vWLc4/cp7VtUOYpkVeluRlQQ2YlkTZqCRn7LoOX//aV/lf/5f/mR/84R9m0B/Q6XS5fv0mX/3q10nilMUixjYE1lQ2Iovd0PEXi4iyKGgFIXc3N7l54zo7W1scWl/l6PGjrK2usrm5CTV85zvfJfBDtDIJww6WaTGdzAhb7SYCFDGbTRgMejz77DP88A/9AJZpcvPmDU6ePInriYvv1Vdf5Z/+03/Kv/23/64BKuVsbt7G9z2yPJG4m+/j+z5GUxFZ1zW17bF5d4vd3QMGgyVaYUhRZDz37NMM+j0UNfEipsgLuu0uO/sT9vdHoHRzZtC4johOvudTZAV1WeI5FnVVoG2DwcoQVEW302Z9ZZWDvV1efP4F/s9/+S/zta99DW1qDMdC2wZpHrPc9fjhH/5+Tp08xvqhZX7/Ex/n9e9+i1/86/8XyjJlZ+c+0+mIPIvxPIdWU7GqlEG73eapp55jeXUdx/W5u7VLkte0+0OOnjjN/Z19Nm9fYXt3m6WVZb72ta/yp5/6JC995CN0ux0cxyJJ5lAXhL7D+196gbJecPLEYRbzEQf7W/i+jdZiSY//f9z9V7Rt53meCT7/P/OcK6+1czgZ5yAnEmCSRYptUYGSbLmUWu0gyzclu9xd3e6Lrhu7LatUVbK6qmxJtoesYIm2ZIpUZhApkiLACBAgcj457bzizKkvvrm33LddNx46Y2AQGCDOWXutuf7/C+/7vFGCaVqcPn2BdruPbfvsHezhulajlEiYL2YsGrXkYhE2jKMSqub8dhxMsyKOQw4ODhtFpkfQahGGoiSt6po4SSSKC6hqgbn6nlgfoaLdDkhiUS9oQ4va0HGwHYtep0NZVbRbLVHllIUAsoqcpd7qfzXN73Fy9f9fv9IsJYojkRNXlcAPkpiyLGm321iWTZZlJz5Ow5Bg5NFoCd/3ZXoQJziOw9LSEoN+H8/zSNKUOIpwPQ/XFR/obDbDkJNRLmPET2BZ0lgfgwls2262d5L3WpaSQyhTUZlM+57fSHszUDRgGokTarUaJLxuPEsKaRpNQ34GLRs5wzCgIeT2ez2CoCVvSi2Xf6/XQyklUz7LJAgksBvAc+V1HsuIXddlsVhgmiYrKyvSJDf5wnVVnURMUIu/ttvt0uv3abfbtFoter2ebBR9nzzPmUwmzKZT0jTFMCSWx3EcaMK/67qWDfZxFE4Ta1MUBWEYypa4eZj9IJBNdJOJWtc1URiSNYb2vChIm8+nrmXLGcWxTPxsmVhHUQSNN+xYZm0aEv1zfKFK0y3I9iSRTGfHEfnjfC6boX6/T6vVwnEcXNdpNtUOcRyzv39AHEseXL8n70273cIwxFOZpWnzrDTvRfOr1+vRarUairVQOYuiFI9ymlDVstEoy7KRFQu1OsskO1BrTa/Xo2qGKKZpMp8LLGo8HjOdTpnNZoRRSJqmFHnO/t4+4/GEPM/xA3lWHNchLwom02njgU6YTCbMZ/Nmc2LS6XRotVqoYxmlZZEXBfPFAqXku2TbNkdHR6Rpyvb2tmzloxjbtqkqkbiUpRQ6eZYxHAyaZl9zeHhIlmUErYA0E/ry8vIys5nkLbcaEF1d13Q7HXb3dvmTP/kTvvGNbzCZTFhbW2u+F8fgGwfXcclzyco9lkF1u136/T5RFHH37l2qqqLTFipmnuc4joAyhA4qhaLVbKWLosSyrObnkKmyUkqGDe02RVFw+/ZtwjAiimIO9g+YzaaYpkmSJNiWeN0Xi4VI+apSNrelSMjLsmQ+mzVE8jZ1471eW1uj0xZFw7H86uDggDzPTi75onlv8qJgPpfpvGXJ2VEWosooK8n9U0rR6XQpioLpbNo8pxIncHzOpFlKWQrt8uq1awJFac7RLMuYzxcsFgtqZNt2rK7QWjeeNc1kIrnivu9z//33UxQF586d5/DwiMV8QZHnlKXkYb76yqtYlsl0OqWqSl56+SVu3rxFVZZkmfwsaZKgtWZrawvLsvja179Or9uTZqmGKIpp+x0qJLLnyfe8h4cffhiz+W7FcUJZlwztIT/z3/6MyLOa79fO7g5pJt7wTqdDURb0+32uXL7CfD7niSee4PXXX2dlZYWDwwNu3rzFuXPniKII27b59gvf5sFLD6CUYjqd4XsOWRxDWaLRXNm5wrVr1+j1emRpSpokrK2t8fJLL3P7zh05o5vP9ZWXX2E4GDKZTHj11VfxPJHU3rhxA8uyWFlZ4fDwsCkaa5IkJorlHlRaNwkFMkS0LIuiKCnyglYrYH19g/lsxmA4YGlpGdsWv/NsNmNvb5/ZbEZRFNgNUbeqZJuXpXKXpolkrSdJwnwhZ01RFHz84x+nyHPOnDnD6uoqZVlx/fo1+oMBq6trtNttXM9jPl9w+/Ytzp87x7lz5zhz5gwf//jHG++Zx3Q2k0FzWQlgq5GkV81g7niAe3yfHv91/EuUDx2quuLpp57C8wT+c6wwClotjo6OuHXzlgzETYvJZCLb3ebcmEzkfNza2qLT6fCrv/qr3Llzh8985jN84YtfIMszAq/FI48+yhNPPNH8ufLsKKW5euUqpimDwbfffpvpZMKXv/xljo6O+Om//9N4nkcYhty+fZtW0CJJEkbDkTRyRcnj73oc13EbT27J1atXybOMn/mZn5FzKC/Y3NhkNp2KUiwXhZOhtSiLGm9r3WSF6+Z+PR4I1423uCgKbt68xWAwIC/yZlN+nMogkXeiStNoLUwQ3UAk54s5g8GAbq+Hbdt0u10ZImrNYDBkNp2htOZn/q//mF/+5V/h+rVrZJmcV1prGaanGYvF/CRK0TRNlD4uC0Wiv7+3L+dYY3F7+eVXeOaZZzh/4QLz2RzHdgjDCNu22N3dlUHB+vpJ3Xd8//zIj/wI7Xabn/u5n+Pg4ADbcTAa5kFdi5KgaHziSim5g2pRloVNcsSrr71Gv9/nBz76UdotOe+VUty6dYuXX36Zq1evMp/N+epXv4o2DE6dOgWK5jsiGdXHjIuqlpxcheLoSBYIuvHmFnlOfzCg3+9zcHjI7u4ewMlCYzaTSKBPfvKT/I2/8TdYXV2l3W4zm82xbDkfer0eeZGT5RlVKfdWlqa4rjRvSmmuXbvGv/yX/5J/9H/779na2kIbBtPpjNdee50gCDg8OkIpxd7eHvt7+4RhiGOL3/t4YdFutSnLkqPDQ97//vdz+sxpojim2+mQNfGFYRgKr6UsGI1GZFnG0dERnu9z4/p1ptMZVVUxHAzQWpPlGYZp8q53v4sgCPhH/90/4vatW7zxxhv84i/+Iu973/tQSrG5uXFSn9mOTa/bO1luJYnU9koJ98KyzOY8lCXLdDo7qenSxsbX7XXpdrrMpjOuXbvGzs4ut27dYm9vj4ODA2azGWUpQ7mqrrBsi8FgwGA4ZGlpxOHhIeEiRGtNt9tlMBjQarVO+BxB4Muyoa5xHIdurytLJNNkNpvx5ae+zE/91E9R1VK3VqXQkifTKS+++CLXr10/WWJYDf9mPp9z6tQpLl68iOu5zGcz3n77HYajEYPBQL7DKM6ePcd7//p38yv/6l/zzjuX8X0fz/OZzWasb6yDgu2tLW7evMm1a9dwXJe6quh0Ok38pnh2fd+jrmupU3wfz/dxbOm1qMFp7KKmZWHZtljXGvisZVl4rkur1abX61KVJYeHh8znc+IopigKFovwpH9Is1QWNZbwnIqyIIoi9vb2sCwL1/VwG4uLaUoEKs15leU5ZVGe0OE9VxSP/7X8+j+0+f3Epz5LkqbkeYltuzi2T5oKfCrPU8paNpFplpNlBXkuXrf5fE6eCx0xTWMs08T3JGJhOpliWjaLMOLo6Ih5uDiRS6ZZRtREtOimeWq1W1BWTKYTDNPAtOTgsmyLopCNX13X/z/AjizLyRt58fEvz/fJctm+hk1EjHiEEUk1WgLPK/EdlqVc0oZhMJvPWSxC0kwm4TXgOiJvoZY/N4oiojDCtCyGDYiIWi45EJhF3TTOlmnh++LFmEwmTKYzptMpKJqhgoVt2rRbbebzedPAmpha/CZlWVJTn4Cu0jRpIApCnszSjNlMJkRRFOE3B7psR3OqUpqXVksagKKJNZID18B2HHw/IM9z5vMZnXaHqq4ZDPsnMm+FFNxB06waTdRT1cBP0iwjnMeEUcxiPpd8MC3DAKXAsk3CUPLfZvMZpmnguoH4WcqaKExONrlxnOA4Lr1eHz8I5D2oKvzAYz6fopRqLkqRCVVV42GwTMJoIeCnJOLw8ABqH9AYhoWhLWzTpa4M8qxmsUiYjEOSuGQxSygLRVHU1FVBr9ejriuhbVsGnu9JsaA1aZrL52YKpbCqahaLOUVZ4DYT+6p5RrXiBBSmtcayTNZWlgg8C9syCaM5/V6niaUQb0ddQ6fTJc3yk8HN6tYpRisr3Lh5i7ysCOOEdrvDdDrD8z1ovBjdpsmgVsxmM/qD/kmRIBEELm++/hqe61DmKVVRsDQckmYJzzz7dZ76ypcJ833e/f6HGa13yesUtEIpk7pSVCVN1ImNoU3iZMHtOzscHU1w7IDV1TUMU/KPozAjT01u397Fbq/jr27RrAKwnYA6K/C1pi4ALdCzSoFhFFRVQuGM6LW7HOwdEE/HxLMFRamZRxX7RzFFAbbt0fJF6aGMGqXFT5kXCUHLA1VL5mxTjBmmksw/W1MWSXOmFChtkiQpVa3IUvGCm4ZBlmQI4T3BskTSXRQFNSWGIZ/vcSNRVQaWGdAOhrRbfcK0IsehNgOU6VOVGqtKcesQJ7rD4vbrxJMdgv4Ksb/BOEzBVpiNv1TnC1wyjDxEkxO4Np5lYVZgFjV3Lt/mA907rPUDvJUOweoyPHyRyxvL/Ku3XuCFWcrMG1KpALu3yhiDbz//JeZxwvaZcxSlqCC0MoQ+7zgkScobb76BUppOr4ulKixlYEQFC1/T+u4nuPTg/fzZv/p13N0Fo3vuwc0U7UXF3a7FAw88zpsvvEGda/rtPmkacfP2ZVZXB+wf3OXylbcxtMHG2jbhLGN99Szz0GKe3OF7vv89DIY2k4OIInZ4/+Pfw9bSKcosJXBN6lyhcJkEC27cfosrzz3LaLlDbUZ4fs2p13fY/R8/xr1/+jbV7TnXFzPSv/V+Tq2f4fyZe9kZR7z9+i1s3WJgjrh764jpdMF+EnHl5nXslkc3CLBaLqvrazi2QxzPmc4PCeMxplNzOB8zj2LmScXS+lku3f8YB0dHTO9cxbMNDCpo+BiGaeB5rkzdywqlTfK8oNXyWVnts7wyxDAgTiIUNePxlCRJieKYP/jDP2Kxf8i9jz7KPRcvUqoalPAt1jfWWF5eIo4XTWSgx/7+HlEcsghnrKwuUUUhX/jzP6ff79FuBdKcNYNj35NiXYaxMhwsi4KyKmSgU0pGrQxeRMlz7do1nnrqaXq9HvdcuEANVNogKyocL6CqDW7c3KEoFVo7oCwsyyPLK8BEKRNDIyoA12G4NOL5557lcHwACqIkZn1jk3a7w8bWNr1Bn3feeZ2sqnG6Le57/BG0a/Hym69SqRptiuXmyXe9m8BzieYhYZawub1FrydAJ8dx+OIXv8jrb7zO6TNncF2XsqxYhBL1kcQz2oHF9vYGcRzx1Jefot/rMxoNSdOE+XwMqqTd9dFGieUYdLs9et0eSRJLM0dNHMcordjd2+Oll16i1Wpx4cJ5bMdB6wxTi4f62Wee4ZWXX2YymbKystoMijXz+Yw7d27jeQ6jpZG874YMtR1Xhsl1Da2Wx8G+ZH+ORgO+/OUvkWVzlpeXmobEFOCjLQoky7TIc8mg9/yAqqxRDbBMGCEyaHvqqaf4O3/77zaqppq9/T0Z/tcS26dNl7quCAKPxXwGdUnguVimwUMP3o+p4Mtf/gt6nRaubWE6DlAL7R1RQimlUFoRhTE1WuIG84JvPvMtKpVw49bbOK7Jm2++zvLKCl/60tN89WvP4vk9ShySRYnl9jg4nKPNFtpwhUyIAL1qcblS1wWKkvW1JXzfoshTtELifcI58/lcPJFFzmw2wbJsNjY2abdb/O7v/i7ve9/7+NEf/TFsVwbRG5sbbG9vs7G5SZykGKZJ3tRnQhyWRUJV5Fy/eoV/+Qv/M3/37/4dPvD+92HbQkB+9tlvMZnMqCowDEtqa9Oi1W7jNXWhgIgKDC3RY4NBn4ODfbqdNlG4IIojhqNlGbY0ICPTtDANiziKAXBdl6LMMC2DLI85d3aD06e3WVleahJQbALfZ3VtjXYr4Hf+0+/wniefpNNu87M/+y946um/4Pbtm8zmE7rdDo4j8ZiOY8uQRhvkWSaNmGmRNryDNE7ptDr0ez1Ob2+hVIXWMrSdThfcvHmb27f3uH77kKo0KHJFHJfEYUGW1pQZZElOy+9gGSa2adLyAwzLoKJg0O+gqorZZMzdO3f44he/yDvvvMNgNJDepMooqgylKh6+9yznzp2mzBP+9E//iAcfvJf3PPlu4mhBniXMZmOqskAp2b5Op3OiRUy3N+Cdy1f5+jef4xvPPMfXv/kse/tj9g8nHB5NiOKU2SLkwvlN2p0Os/mCJElxHZfl1VWee+YZXnjuW2xsrHHvxbOcOb3FtatvcXh0l/HRPlWZ4domdVVAk6d7/fpNLNtBGzaOE1AUcsabTaxl3HBv0gawW5Yli0WIbnz6ZqPwpE6xHYdaKUzTIkkzOp0evh8wmU5J0kRgYZ02vu8StGzyLKXbact3kwpFje/7OI5YKWtqolgWZ3UlDCLP9eRctW2SRPzGS/3/eja//4ea3y9+41mBLRkmtu2xWMRN4QhhNCdJI7I8Z2lpjVarjW05JHHCfD5jPpsyn82wTJPAFyLwZDwhDhPmYUTRbA4Nw+TY65skIjE99vuWDWwqDuci49Q1vufSbrcayIY+0bHXaHy/RVUq4jjFsGwmkynjyYSqkZMATCYzyoZYmWY5vV6fIGjhWCb9QR9tKBbhHKU1rXYLy7Y5Go+Zhwvx0TZbr7KQL30cJ0RRfAKtqmuZQnquwJDyPMO2HQzTwjIdTG2itcFkMmU+XZCmQuTVhiFeK5qpSpKSNYh8kO20aVoCt0pTFMh21BZokTYNyqIiieW1KC3eXcMwcF1XvgRJIg1rEJCmqWwTm00PSFM2nc5OzPHH0700kXDrdrvxMTQyZ601jm1j2zaLUKZxZrM9zvMc0zBlum4YdHtdlpeXMQyN6wrhWC5mE891hKw8lfdPKU0YhsymsiExjb9UBGRZQpZnZFmGoqasJMS7bGIG6romTYUsXVUltmNRlTlRvEBpKHKF3RCiqxLiKCcKM+ZzaXYXC5EhytshJPHhYADUTCcT0mbD3Ov3MJppvW3b9Ht9lNIUeUnVbEmO/5wkTQjDEM916XQ69Dpd7OZzs0yTqspotVyRstsWpiWfVVXXhFHM0tIyhmWT5QWGZeI4Hucu3cuNm7eYL0IM08EwTdJU5Oq2ZUFVMej3CBcLRqMROzv7uJ74pGVjpbh08SJf/erT5GkKZYGBwnccoRXnKecvnsJpVzz5gcc5c2ET09UUFeRFjW35aEziKMJzbLK84vr1G0xnh5w+fZper09VaZRWoMTLA5qisLh96wCFx9L6Fu1unyiqsZ0errLROejKoa4dqtJEaQtLa0xtME4UK0srOI7HrRu3JGfV61JVirqUyCnTNMmKgjBOyZKQ1fUlkjSk1ZAcXdc9aeqUofF9D1TFZDrGUJogaLGzc4DrtYiTjKOjKVUzxNLaoKoaVYphyuddlHTabTn/bAfPDdDaRmHhWC0MwyeJK2azhMVkTJnMiNOaaawZxzVxoSiqGlsVFGlEOr7D5GjMSstlfW2JG0UKVYhp5AQ2RGVFYbrEZoeqhBWvzUZ6hPHK13j33ef4wcs3CeKM+eqI6dYaV1aW+NWnv4K9vkayiIl39/GrkpYNiUrQRsV8sWA6W3Dx4iVpfvKCLElxbYs0TVAKbty8Abrm1HAbPY7YG3goFH1ts1vFnHnyEVYu3sOdzzzFG2+8xsaj99NdVPT9Hk889l4evvdBnv3aN1lZGVFWKW++9Sa2Y3H6zBkGgyVms5hOq0+nM2LnaJ8f+KH30Wk7jPcP2F5+gA+86yMstzapqxLbKjGMmpIK23W5Xl3lWy98g+WNITvMWPEc+v/hKTr/w+8RvLbL3LH4iyeWuPR//3usrZym111nNqt46gtfR+UWrg6Iw5xbe3vMk5goTzh9ZpujowMcz2J9c4swTKnqjPFsn6iYYHqavfGEorYpKptuf42HH34X0+mY27eu41c53XYLU+tGOljSbncpylIImdrANBWddkC/36LVtXEcU4bFliGbrKpksZhz+coV4iTh4oMPsL29RZpndHotLEMx6PewTM18NiEKZ8wbCd9w2CPLIhazKb5vc+HUaT760Y/yy7/0KwxHfU6fPg11TdYoEeTO8iVHNRJLSVnmDYFYzrm6IT5PxhN+9Vf/PQ8++ACT8ZjllRX6vT5pBffd9wArK+usb2zT7Q25cvU6WSbD8zSVHGPxwpYkaUSn00ZpsT5tndrmtVdf47lvv0i/1+Pu7l1Onz/DbDHl69/8Gi+99iqTKOK7P/p9fOvFb3P1xjVqDZZpcnCwz+baBrYpSrI7t+/Q6vc4deoURVHQ6/f59d/4DT72sY/x//gn/0SGsFozmU1xHYeVlRVsAzoth6WlEVmaMugPuHr1Mq+++jL33neRvJCB/uraEkkaCSHYlm1HEEitYBhyBh2Nx9y5fYfllRWKIpfaZhEy6PtUZcndO3c52N/nB77/B/jN3/gtHn3kMYntc1x2dnaYzWdsbW5iWmLPQsnw1Gxy2ZWqieMI17VZzOe0Ap+1tRWefvppPv2Zz3Lh/D2srKw2XAaxZxwPMQwtm2VQMnyezbhz9w5pk0zwrne/m263CyiOxkK8XV1dZRGGgGI+WxC4Lo5l4tgWG+vSPMkZqRgOhzz++OPcunWbX/uN30ApizTN2NraOmnM/KBFVdZUlSLLSsCiqjUrK+vc/8h5zp4/jRf4rK9v8fobbzOdxmjTx/W7XLz3Yaygy9LKOtr2cNyAGgGyiUpG0jBMA+oyxTRqVpb6qDpDK1HaaUMLCLNpAszmc7tz5y5JEnPt2nWef/7bfO/3fp9s8Hyf1bVV+v0Bw9GQqokBC6NIfm7DgCYze3d3l6e/+AW+8vTT/MRP/DjvefI9wp+JIt555zJ3bu+wv3fIZDLHMKzG6mAJKT1ogdKEkdRTRVmyaOpf3/c4ONinrEqqCtKsZDyeYNuu1H6JyKyLImU6HZOXCYZZ0em4XLr3NOfPnabd9onjCM+T1Io0jaGuuXTpIo7jMJ8vuPfSfYRhyGR6xK1bN7AsA9cVlo7ZqCil5qqkGWpqtul8Sr/bYXVpBVVrhv0elmViWQZhFFNWcP3GbYpS4wU9lPbQyiKJC6hNwCTPKuI4Jwoj0jjBoMbQcObUNrPZEZ1OQOA5TMZjLl++wtFkwukzZ+kPB9QKyrpAqQrDqLnn/Bn++ge/A61rlKr54hc/z9/+v/wkWRaTRBHj8QFUlcRaTSaougZl0+4OuXrtJs9/+2V2dw852B+TpgWHh+Nm6C2Kx06rRdCyWIQRp7bPEEWy7ZYIzS7tdos///xnuHD+FJPJPtPxPuPJGK01blM3d9ptbNviYO8AP2jjeT5pVjCbh7Ksaja3d+7sEIYCe/U8D6UEwqoNRacj8uOaCs+zeeed19GmphW0mExnoAySJKOuFXGcSE/gObTavsS8piGObeH7bnO/midDqroW20sUR4RhSFXXBJ4vZ51poJX0CGVZisoxGP7VaH4/9/TXpYGwRY9eVeL7ybKMLIupaaiuzvEGUkicVSkNQFVVrK2tEfg+SZwQxzGgsB2HqhKTtNXE/RxvBItS8ljzPKdsctF08+bbtk2/35f1fF40G2h5Da7j4vm+bFqbTezR0dEJafj4oTn++6quiJutaF3XeI5DmqYiRZ0vcF0H23HZ29tnOp2ilKbdauO6LkEQUFclnY5sF/MGDqW1QbvdIs0y8VI2G8okTnA8F5DGTCEEZMMQcJfWmiAIZFsM2LZNEonsLc9zhqPRCVxgPp8ThtLIid/ZBCWTzhqomsbUcV0MQ+gb0hhK5JBhiCzVtm3iJCZqZNBRc7GlaUqaCujqWHpSVRXZcbRL05xbtshR3WZaTfPnyqZbmtHFIuZYLRc0VOyqqnFdkUMVRU6rJZm/SgnFFkQ+lqVC4TNNAarUdS0T2jwjbwYPgqk38D2Rl8h/LfKPTqcj2+Qm4LwqS4GKWW1agZAF08b/nOeiIKCBZ8nPYZ7Qlh3HIYpCFuEczxVJtnUsA1EK1/Vkg97IyseTMYvFgjwvsB0brVST42zRaXfEO5NJJnNZlriuxcbaCpYlgKOikc9alsViscBvYrGqSnKXB8MhncGQg4MDjMZXbDsiJXRdV5QRDWV60O8zn8+JouQE/BbFIWtra+wf7LFz9y4KoIGadFoBR0eHXL16BcNWdHoel+67gN92GU/HJ5ufPM2hFO/Pwd4+166JtG9jc1kGJmmCbflUVSkZr5amqiFPFTdv7FAbHVorpwl6S2SZxrRsfKPGqTMMVVMrTUFN1Xj1lYKwssijGWtLXfZvXcE3KlzHoq4kn9SwLAzjOKorxdQVYTTFtBSDQZfFYkoURViWjdYyGKqpqGqxBgSeR5qmVJWmLFUTZaKoKiUDLEPorRopQk3TpChzyjInioUmbRjyHazKUijQhsN0siCOUkCewwKbEhulTQLHou3bVJmQ2S3b4cZhQpibBMNVysCjDidYVU7bVJQV2JZHabhEiwW9Vpt6dsju5dexJju8/J9+C93xUee2cdo9vvbiy9j9AbGpqEuNVTs4yiGOcsxWh+VRl7qquHnzJo7lsL6+jlYy3acWKmy73UJruHv3LvctraIDn9Q10WVNGoc4Xou6LPCweO5Tn+fG/i4PfuB9EEaUWqNtE9s2uefSBb781b/g7IXTZEXG7v4uhjI5PDhia/0UraDNW2++w7vf+z5a7ZqyEuDPhbMPMQhWKSqgLsnSULb2ymYynfOpr/8JHc/HM0wqz2C+c5dXfvOTnLo2o9frUXg27/9//bdUywNmRcWtu3t87Hd+l+HSMobh0O8OSecppime7s6wz2QyZjGfMer3cRyHu3d3mM4mZEUClBRlwSKOCNodbMdneXUT2wt4+ZXXyNKUUeBKPEh2LGGOcGxHQIJJjqEFOuK5Hv1+n7xobCZZThQnWA1o7KkvP8Xlt97iXe96gnvvu1cAJJaF60v0XKsVoIC8yLBNA9uxCHyJFWm129iuQ1WWmLUMN09tb/Nv/+2/4eFHHsJ1HJaWlyiKAttyqJo4PG0YlJWch2VZUpUSDaS1QP+OFVSLxYJ3Lr/D6uoaG5sb+J0u26dOs1hE2E5A0OoyGq1w7doNyqIW+beSgsk0TQLPJU2FBH/u7Gkcx2R7a52bN69TVQXDwYAXvv0CVVVx+fJllkcjHnzwfkpq3njrDYJ2i6quaXc6HB4c0Wm18dyA/b09lpdXOX/pImVZ0uv1ePqpp/hXP//z/Mt//a/Z3toiSRJRgBWFSP7KktnkiDJPQGkc28NxPDY2ttjd3ROf5eYG/X6Pza11/Eb5Y1suWQOGLEohXxuGwbWr19ja2uIj3/MRauCb3/wmi8WCxfyATke2YmfOnGVvd5erV65y3/33YZoWb7/zNkfjQ06fOd0o4ERqqESkTF3XlFWFazvyWaSZ1ERVjW1ZvOc9T3BwsM8zzzzDe9/3XqJI6MJlWTY1hDAYjo6OODw8wg9EJZTnsnzwPJelpSXKsiSMIjrtDtuntlmEC9qtFvPZDKXle5KkCWWZ43supqFZLBZQ10zGYwA21jcIFyG//G/+naQ8jA9RhsJxbWk8bRvHcWVYrwwW85DL71yhN5ThfJpkjA9nvPP2FWazCDBZXlljc+sUrudzd2cH+7jmqI/lmEpio+qKIo9pt1zW1pZZXRlSVRm2JfVJXdeNgtDBMm1M06bXE4DXq6++xn/+z/+ZBx98kHPnznPjxg2CVsBgMMRpbHpVJbmtaSopG2WTmFGWJS+88ALnz5zinnvuYWtri8Ggz3Q6ZT6bczSeoLXJ/v4hICq9RRjhuQL9hFqsdKaJaZn0ut1G/RZx7do1zp45w81bN0myAs9vobSmKiuyLKWqSlzXxXVsgZZp2N7aYH1jne3tLeoix/dEFuwHgdixGtWeZVkcHh7geR7f9aHv4u2332Y8OWI2m4pKzdBUx1s/Q8vwrhkAV00EmrZFOqvQ/Lt/++95+aWXWFlepqpFWpwkMUfjCbYjtOdefxmtpf5P80IKWGhUnNKwQsna6jLr62tEacQiEhDqYr5gMQtxbJfNzS3yJtZTN5nkQSvg4YcfZnN11CgeCx5+6CF0Y8GbzcTO4DXnY1FIo1lWis3Nbb721W9QFCWe3yaKU5I0QxnCnikaKO/jjz+OZVWUeUEcJWysrWOZshBQCPT31PYmnbbPX/zFF7lw4RyjpRFpmtJut1GA58og/vOf+zyrK2vkecnh0ZSDxgudJDFXLr/Dzs4OSSz9yqDfYzKZYBgGo+GQGkiTFNt2CAKf/f27uI6AC5MkpSyFXJ4kEr0o21yp1y3LoqrEKmEaEstm2yZ1VZHEkdSWto1l283AVojQWmnyhgmRZRmu5wGKfmv0V6P5ffpbL6AU1LUiz0uCoE0ciV/TdU08X/y381nC0dGYson3WF5ewnc9hoMBru1I9lac4jkirYpz8RSZZhNHhGTlpllGnmUYzVZR/jLIkjl1VYifroFYZWlOFCUY2qLd6uE4PnVtYBkuaZZzcHhIrzeg15OQcdO0WCyixm+ZEUUJZVURBG2ZiERTkZiquqEQG0ymY+I4xrJEkmI7diM9sul22mRNHFNVyaZTKcVgMEQpxWIRkiTpSXyEablUJRIcXcpl0+v06Ha6KHQjJdXSpIYhs/H0RO5sWzZpsxU/fl/qSi6nLJcNbp4XxFFMXsjrqEqhI0dhSKvVQjcSu+NNr2VZ2LYlG2fTPEG027ZIQh1XtoRVVUEDBLFtafakEdVopbAbWNaxr3kRiveVum48vzIh8lyPopSJv2kaxHFImsZoA6pKmo88E+9hnmVCzfN8ENYK/X6PTqdN06nR6/UwTE2WiY8H5D3XSp1c8rrJZ63KAsMUorZpgWXrZhqfoTClYTYtqrIiL3L6/Rb9YRvHVVh2RZZUKERG5nqSjVuW8pqrJmA8TTPiZsCTpCJBsmyroWinWJaJbVtMJxP5gtU1cRTTarXYWF+lN5BC1XU94iQRaBrg+QGWI5FCyrDodHvc/+BD3NrZERBbXaO0wWQ6RRkGVrPhX1oaQSUZbzs7d/H8FmVZkqQJg8EAx7Z48YUX5LAzNXmSUZU5nVbAp/70T/jTP/5TlJPz2BMP0hn6FHUBpkGFRVmKTHw+mTI+OkSrkq1TZ+X7gUjBpFgzxMtOiTblmY+jiuvX7+JaNrqIkfBklyRLsEhxjQJDFyhdC0iqVhggA7DKoCxrqtrEbfXY2T0gijPMusSsCwxkUBMXFVlRYlBS1wWDUY+qLqhrsVb4Xgvz5IxRuK5kZe/e2cfQDssrGzhugGk6gExNTVPitIpcQGKmoTFME41BnCTEUYxluRiGy2wakyUVcVQQhwWW6VFXijTLUVrjWD6u5WBUIi9CGWDZ1NogKSrMusAtZqR3LuMOtxi4PmmUUZsBldthXtQoo6RnpuRXn+X2Nz7Ne5cLim98kY2rY8z2kOq9H+IP9kMW9gZh2cZKDLq+i+3WaJWRVxG2CWkDzKgruHrlKrdv3WJrfR3PdTC1xrYMtCGEfT/weebaFW6MD9mqPDot8ZjqMMZUisgoGLz/Ae5912P8yS/+Cm9883nuf/xx6iJDVzWdTo/z5y7w1lvXSNOKS5cewg86tNpd2XBefot3P/kooy0XU5uM96c8dO49/NP/57/g4plLrC2tQlVhWFLg3Dy6xte//SUGQYHuWBx5BXUS03vxFj/onCVLUm6nEeP/4Yd56QNnuWVp6tf2efqlq5zavkRyGEOmKZISHXjUtkFeF/jUFIs5Zzc38To+N2/cocwVRR0Tl2MW+YzKVCyvnyFKbPr9UwwHK1y7fJn9u9eoiginqBo2w1zsARUYhg3NBq4scwyjptPxREJrWShElVLkBX7Q5utf+ybvvPIa9z34CBcuXWI6nZ80QEk8ZXlpyKjfxbE0tqmpmlxVAcTkTMcHGLrG1GBrG60VrZbPe977JLdu3uLWrZtsbKyjtRDQZ7MFaZJRV3K+C0Na4kYMQ+4xGhXEo48+wr333ctoOOKBBx6QTXVtEEUpvt8GNKZh02nuuCtXrjTNdI5pKsm3LSTG6OGHH6YoanZ29hhPppw9c567d++yub0JRs14ug+64ihOSaqKG7dvUysZMCVRiGWYrCwtYRo24/EU1/W5cPESfivAsiye//a3+djHfpt//j/9z5w6dYosy1iEIdPphE67fZLZPhoMyOOUOEqxLEc2PHXNhQvnidOUF194gfPnLzAcLnPnzh5pWoolqKoQJpgiTTPu3N2h1W7z0EOPcPXqVc6cOcfK8gpvvfU2rgPbm1vUFSzmIc89922+64PfRb8/ZOfuDju7u2xsbDAcDKmqkiiJyQtJhDC0piwlTu+Y79BqBWhAq5osS0iSkgvnL/LAAw/zmc98FtuyaXeaaK9GHdVqBZiGieNYtIIAz/UYDAYCOf3mN/n2899GacVoaYn77r+fb3/723zlK1/h8uUrnDt/jpeef4E3Xn2Fa1evcM/5czi2qNIW8zl5UbKyssZ8HvGNZ77F9Ru3ODqc8uUvP8V9990n9PBKakqtLcIoIY5L6tpgOg0xLZdpNAFloLTDrVt7lJWB47bpDZZx/TZ5VbJIQja2N+gvDxiPj8izhKrKUapCqYq6ynEszZlTGwwHXVzbwLMNPMemyHPySpgjUOE4DqYhaou6Ftn393//Rwn8FpevXKHb7XLh4oWTuERtGA1PRkLglVK4vgeNdznLM6LpmN3dXR588H7msxlZlgmAKC8lZ7WCuhbQk+t4hFHEIgrJipygFZxskuMkQWnwAx/DNLhx6wadTpv1jS2yvG6GqhqFxnU9WoHPfDEmz2POnd/mr33nExTlgiiaUeU5liWeXBnq2ycD/J//+Z/nuW89x4eaxnd/f587u7fwGqVlXZdoJZtfz/Uwm4FDVVVNjaawzJo0nnP35h1MpXnve9/Dwf4+p8+coqrh4GiCYQeUtUFRW6IOtIRZI3Vyo5IpCkxdoXWFaZQ89OA92JZi0GsxnRxS5jllWdEdDOgvjVCmSUmN5VjN66y5cPYMTzz6MFcvv4XtmLz5xhuc2t6irkviOOLwcB/HktrV0BrLNBn0+gyWtvnW8y8Thqk8g1g4jk+32ydPM9I4wTZN6qKkyDI+/JEPsbS8QpYVjMdT2u0unuMRzuc4tsUD919ia3OVxXzMV77yF3hum7XVDXzPxzZM9vf2+bVf/fc88uhjnD59jqPJlCwt6A2GrK2tMp3MmU4X5FmBUgbD4bDxRRf0B10BkKmKIPBptT06nYB+v0u73aEojinfGUVZieWyWTIqrej3u/iBKwkErkN1LME2NVVZYDaLPRDolWpUTHUpUwrDlDvhuG8zDYNhd/mvRvP7/BvviEwpL2VCs5BGIwhaBG2PssyI45g8U38JfWnM/91uhySOmYwnFHmBbYkn0NAGhuewNJIYjeMDp6pkU6wMyfLygwC3gZCYqqDb7aCVBItbpkVZ1sznksNVV5BnNWlakCY5cRKTpAlxnDSeKvFjFqVMMSSyqEBrmeQs5guSeMrx/tRopEVpmtLptE+2w5ZlYTs2NDCh48tEtltSIJaNfzZNEtJM8uO01ownc/K8II1TkRFHMVkDgaobf2acSOC7ZdmoqqbT6dDtdlGKkywzkSMr2VxmKaZp0O126HYFikEtmWIC/ImlEUX8FjQwHc/1pDFrPiu5TKXgAbBs2VrnmRjaVbPtLUr5IshWUwr5qtm+W5ZsrS3TxNAaPwia984Xv68pjVDahMofeywkOzhDa4giAXgJSTBoYD0lnU6bTqdDmiZMpxPKsqDX60p4d0OmjuOYsqgEamPIl1QkN8fbuRLT0Jh2jmnqk8bKcXxsWwYBtmWRZjHLq326XRfbqyiriDr3KKsmGqTJrR2Pjzg42KcqK1zXawYKNjTbd0Heuzi2EPhsy+Jgf5+93V2icCEUx7Kk1+3S63dwPYs8l1Bx07bwg4A0y2i1OmjDJC8qlldWOXPmLFlRsnt4CEqJP6+sSbKMViCqg36vh+s61GXBzZvXG2CTTKV9z2N1dYXLVy6TJBGWaZDGMUrVbKyt8erLL/MHn/hDrAB+8G9+L/c9dA9hOiWvS5RpoZXD/t6Yw70x7SCg12nR6/osYvGWlVUM1LTbbapSYdmiTNCmKEaSuObmjSM8p+Lo7pscxQvwbcL0iKrYx9FzbDtBmzkgkVWmrtBAbbcI4xTT9nH8NkdHR8SLBVYZ4+ocVZWkRUGmLAzTpBt42K5BlsUUZUbQEgiOYchWraoqlAZtyAR/2F/G89rcvrNDEMjlcXg0FT9alhNFscRBNL5t05ThX12D70uznKUlWlksjdZwnIDxeMa0+e7j9kjMNkZZYMVTzGSKpzICEzJtklsBtelR5gU+BYFVE95OWV8+i20vsbvQaMvFCaCb32D62mc5fPvLPHJhiFMVjM6dwXriAaL3vIvfOIg53HyM7fu+kxarLI4WTFVE0bdRLZduv0O7cCkt2VqY2kDVNXs7u9y6eZMH77sP13XIsgSlaooiIyty+u1lonnMc6+/yvJoiW4DJLNtE50XdJSNYxo4a0O27r9IncwhCbEskzqv6PZXuPf+x1ldO8tXvvYstuOSpgmvvf4if++n/s+4fk1hHnDlzR1+8CM/yXL7ND/x3/wYayvLJPOpxOgYHtNkwVPPfY7RloWuUyzfFOjLl17lr1lrdE9t8JlLmpv/4P2E777ARtUj3p3ze1/5Moa5TJ5WbI826HX6LBYRC6MkSiNaHR8vyTk1WsIzTNIyo64MPK9LpSLickx75OO0WmB2GA3Ps7J0mr2dA65efp1OW0GekkwjiV3LStK0ICsqkjgjjiLaLR/LNHAdg9GwjdIldWU1MlRXmqJvvcCrr73Jd374u7nv/odYzCParS7z+YJ+f0C34zDotTHEtIljGScNcFnmUMuWptdpMxr2CWcyxE3TlDzPePihh/jUpz7F0mgJz5WIlTwrsG2HqqxBNd+NJvrOaOwsVVmSphmO4zQU/D4Ad27f4WAyl0zLKGEwWhJPc1HQ7w/FA7uzg2Uq4jhsfJciodzZ2WNzc+sE+KOU5l3vfgzTgF/79V/l9JlN+sMuqXKoG1jP8vKIIsv4/U98gnc//i6oIMsKkjTjve/7AH67S1ULxfp3f/d3+Kf/9J9J0oNtM5tNuXnzFgcHBziObB9raixloUpNp90jSwssy2F5eYXprLECeW1ef/0tdu7uMx4vmM9jkmTRgNTk/haehMHNm7d45513+I7v+A6Wlpapa+h2u6yuyGuYjKf87//b/8762iaO46HQ7O/ts7G1ycrqCmFDWpWFvUDWdHPfGtrAbO7JJI4ZDgYsLy8BNbbVaTaZstX5zd/8TV595TUefeSRxsPnEIUhjuvQ7XbIs5znn3+eT37yk9x77728+93vFjjea681XBGfza0tNjY2+Pyf/zmtICCazfn7P/X3ePmllxq2iyVLAc/j8OCQz37u83zqM58laHX4uz/101ja4sUXX6TX69HpdKhrGpuYpGlYpsfbb1/lYH/Mhz7015nGIXFcsL5+Bt/r0+8vM54ssGwPv+2TVzm7B3eZRzM2T63RbbdIo5i6LqiqAq1AqZp+r82F86dwTI2paxxL6NZ1VWG5oiIcjZaoa6n8lpeX+aM/+mM2Njd59JHHSbOEd965TLfT4Z57L53UckmakKYZ7U5X4GcNvDEMQ7IsY7S0xLDl8+3nn+Oxxx7j4PBApPh37rK/f8De3gHtdocsqxrvv0G72yFOUnnWikIanKqi1Q5otVpMZlPyXGTpq2ur1BjMZjFKifeyLEqquqLV8vB9i07X59TpDdbWR8wWBxRFgm06jQJPGlrLlOXH5z73OY4Oj/jpn/4HzGYzbt++zXQyJS8Tev2eRNwo0FpiFI9zc6V2rKgrOSeqIsJ3HIq84utf/QZ3bt9hZWUV3dgA0qKi1jZJVlFUBgf7tzFMRbvTJggC/EAWLGWRURQhShWcO7vJoO+TJFNMrTDRFGXB0XhKuz/A8jyUaVIrRa/fo9NpsbGyzHe89z1sbqyxs3uHzY0NXnzxRba3twkCn6PDQwAc2yZtFAiGNuj3B9zanXH3zi5ZXtLt9qlriQQzDVM8rkpUcoqacD5jsDqi3emwvXWaIq+Zz+ZYhkWn3eLO7Zuc2l6nKlPuu3SBzc1Vfuu3fpdnvvks7aBFnuX80i/9Eh/84If4wAc+wP7BIXEs8ZW9fp8szzEMhzyT2vzcuXMErYD9/R36/R5Kg+fZdLsdlKqYzSeUZdaoEz2KsmQ2C1EYtIIWjusKV0CBaWr6/T62Y2KawioxlJLlTl1T5JkMWZOYGoF8lqV4fR3HoaqrRqUUoZqB7Hw+Z2vt9F+N5vfjf/JZikIgO4a2EHWhHMKWpbFs8TuWpSZNj2XNNZZpEAQ+SZKIBECJNMPUJlvb2yytrUjjWImcqixLslwKg6IhEVuNnMVxHCwttFPDMHEclziKiSIBIsm2Tf6+qmrSJGURzQlaIsUOw5DA97FsuQxkSyjG/Ha73cg+NKYh20TTNMlSmSyFYXgS2n10NMZq6GdZmnJ0eMhoNMJzXfIsB6XEW9sUCo7j0GoJjTgMI6bHVF+tUTR+iaLA90WKnWYZZVViNJlzkuX2l14rkSOnshnNc0zDoKoradYNabrDMGryvCIMU6Z7nW4H0zBQypBmt/HsRpF4eKXxrXBdt6G2mScT77IscT3JAsyyjCxP0UqxCEOZzhkGZUOrNk3JS3Ycp/FEy0a8LEv29/dOtsXz+UKotnVNqx1gWSZai0fHcYW03Ol2KfKC/YMDsjRtmhWR9mhD43kuQdAiikPJqcxloyfZzg5RFDGZTNBatr1QQZODWZQpSpmS15xWlIU0QTIMEehZr98iyxPieE6Wp8zHJYHvYzsWs9kUpWE4HGBZJr1eH8u2SOIE3YBIqromzTKyNMNzXUxD4ofm8xmOLXRVpRTr6+usr61jWop2u6HlJrEUmnBClixLmTafOnWa0WiJl156GcOUqaVp2ywWId1ej7IhjK6trhJF0nDMZyL9zDKhkq6trVEDN2/egEYObhiKXqdDy/f5gz/4ffb2dnj08Yf58Hd/J9qGpBAy+52du9y8eUfkgGvrBK6DpiLPE4J2XwrrUsBmaZZCLdnW0nym0mTMcq5d2cG2TI6O9glxsXsrlBWY5HhGjW9baG0BBrWWi0lhUDgdskIANabWrI+67N2+hlGEuIZ8xkUFWOLr7bc8XM8gSUMMAyxLCTUxF0+7DGxqFLK9dwyHoqjY3z9AaYswjFmEMXUDtasbaZvnClE8zwuxaBQZhqGJk5jZbEKSJESRDOYGgxFlUZFmKZW2yCpwDYVvagxka68MTaFNoqwgTVNsQ+M08qxp4hOXmv7SGrXtUFUprlex2LnM5PprnFkdQBxhpgWBadO2HN7cP6I4/yC9cw9SJzUb/oDVgce1nTeJypC6LLFqRd/sMEuFBl0VBXEzkDGV5uYNyYIejQaEiwV5mdFqtzEM8W4uLy9x4513OLO9hdMOiOYzPNeViI+iYGltnV6rzcd+/de5cfUK9z/xJMr3KIqSeZKwurrG0toyn//Cn/Glv/gCP/qjP0y/38VxTQ6md/jh7/9JdOXgKo86TdEo7MCnzHN2Dw/5sz//LMP1FnE6xjYUYZbyjeef54Mbl1hODV755jM4j5zBO7dO4li8863X+IsvPs3KxhZG3aHjt2iZLrP5HMu2mRXihQrnczbafTZWV+l02iR1QZrX2I6PYeYs0jFBN8C0HaIYHrj3CaIo49aN6ygylM6Yz2bkYYZugHh5nkuxUOTYlsnSaMBw2Ec3DAvf98kzAMV0MuVb33qeF597nh//yb/N8tLyia88jETF02636LQdWsFx+oGBZYovNMtShoP+Ce0/y1JMy2J78wxpKsTVsizY3d3hPe99Lz//8z9PnudsnzoldoZcZMLa0NRNXNcxkVearxq7sbwAWA3hdnllhSgpGY6WsB2Xw8MxnW4fpQ3yomRjfZP1jQ3eeONNudsb+CENCHBvbxfXsYVTEM45dWqD0bDH2toKf/wnf8C9913Caw+J45iW70FV8cd/9IdcvHCBrc1NLMvm6GjKI488fmJ/sB2pIS5duoTv+ygFYRixt7ff0Ewl95amyauygrYnIMIa2N3dpSxLXvj2C+zs7JEXBaPREt985hm6nR6rq2tEkWxhyrJCK9mgmI3F6vqNG8xmU9qdNlevXqWuawLfwNCSJHFq+xSuIzaVyWSC4zgMRwPSLMX3PUk36LZRDcwTBVUTf9hqoiEdx2GxWDCdzFhZXiaKcvFkUmOYmiff8wTj8SHPPvsMly5dpN1uk6YpbqPsUih+4X/5X/jBH/ohVldWqeqK3/vEJ/je7/1eUVOFC1ZWVhiPx1y/fp0nnniCV158mW6vwyc+8QkuXbqEbcsSYTw+4rd/+2Now+AHfuAHefxdj3N4cIipNL1+n//4Hz/Gw488jOu6olhq4KTT6Zx33r5MnGS0gjZhtuDc+fPMJnN8v02n08W2PaoKprMZRVlw4Z4LnLtwnlu3bkINbiPbz5o4TKWgKFK6bf8kWqosEurGTtQZ9DAMo7lvRXURhiHf/Oaz/PAP/y2iMJLtYrfLX/vO76TVkWYlCAIWixDblmzbuq4wTfHzRnGMaVqEYUjLtnnppRd57PHHiZOEq1evkaY5YRSjlCLPK1nc1OIXN00ZngtwUSi8s9mMIs+5evWqNCwNRTmOI+aLmP5gWV5PA0X1PJdet8X5C2c5e/Y03W6LLI+YTo/I84x4npLlGX4QsL62ztVr13n2mWf44pf+gh/78R9HoZhNZ0RRxOHhIYNhjyDwGhkyFE29WhZNLGYTnSWAvBLbVvh+wDe/8Rzf970/wI/8yI/wh3/4x6ytrzUKNZMwTul0+wwGSxwdClHYMExM0xaysOtSFAVJvMBxLJ5496N4ronvS509HI7odHvkFfhBhzhNUWiCVouHH3yQ+y7dy/bmJkuDAYeHB9y4cZXJZMK73/1utFYs5nOxixmiXDQa2bjY73yef+lNkTgrTZYXTT1wyN7eHt1OV1SUhoFtydA7U1ljg4TTp86wsb7OdDzm0Uce4uGH7ue1117GcRRZHuM6Nk8++QGMJk7qA9/xAXZ37vLjP/7jTCYTxpMptuPS6w8BgyzPsG2fqqhYXl6i1Qo4Gh+ysrIMyHCyrkrCUJZRVVUJZNXxCIIWWhvs7OxhWQ6e7zOfz2k3HuOyLHBsG9PSJ/WPZZr4rktVFeSNlUN6A+lRylLsZXUptlPpTYSqXVNzeHjEhdOX/mo0v5//yrNEYUxVVoTRAqUrtC4p66zxX0oGq2lK02EY0qxJkHcl3k4DlC4xLfADA23kjGd3iZMpjiWy1TiOUZWG2sBUFmmck0QJeaPtN7XQbg3LYjweU9YVeZERpxGuZ2O5BqYleVWWA2sbq5i23fiHYT6LWcxiLNMhS2Xb2W75dNoeriPA2V6vL5ubrGI2iwnnGVGYYhqW+J4tzdraiLqOieIJcaqJ04y8lMlfu9NcUlomZHEkBXcUzjEMMM02lmETJykVtcg9Dc1wNMLxPVAGtu0RBF2qUlFUCXlZYDk22jRxPB8vEFKxadooQ2i0rusRBG2BhEXi31XqWALTakA8XhNKbZJlBVWJ5AU7BZalm8ggTZqkVEVFK5BA8mPIgWMZOLaJpUyowEDT63TpdfvEkWzXnYZynKYZYRgxXyyYjYWAZ1tNJE6WYRri1S0bX6pWCtOwCPwW3aCLZRgUecZiPqcq8kZqoxkOBw24y8S2XPEn2Q6OaUEFGo1tOYD4a/OiIIwjmVjVIpUsy4rZVDOfF4RhQZrlhPGCJIsxLEWcLjCsGss28QOfqtYUuTQo6IqsSGl3WgxGAxHz1jW220jFdU1ZV6BrdmdHhGlKUVao2qTXG0KhSKOMUX9Ap+WxNGrT7bmYVokX2ChTiuQyLzExmB3NcEwXKgNDW6xubNMeDnnl7bcxHJcsK2l3uiwNR8znM6qyIE8TRsMBYTin1+9x584d2t0uaZ5TZZqN9RGmUfDma88yP9pDFzkmJmZt0w56PPf8c3zhC5/n4Xdd5Ht+7AlGax3G0wPC+YLZeIqjLTbXVnFNhVI5lSpRpiKvocjyBgTlobWFUgaVyiiqCMPSTKZz5vOMLFPc2bmNoW1cq0MexTh1wajbJs0zYhSHacE8L8Aw8E0XXWqsvKAf79LyxH9yVJssLI/hxYc4DEN2Dw4wtEnbcuiZBqvtFrmCeVZT0iIvXfIEWnXNklGi4wktcopaE9Ih1j0cVZBkKbbXpq4t4rQiDEvyXHy/lu0I7MEymwvjDll2yNKSj2UVeC4sL7VxnJrx0V20TlkaeRTlDNfNcU3IphGdIEDZLplhE1clCSWojLZvYqmSujIoVYsSB80B78TPkasrXAg+QFzV7Nw64vSV3+C7Fprx//YHPPirU1rmguvvyXktXmGy8iin73s/Ze4TKZNbRczcEXDI7NpV8skEV9cYfoXWfZIkYTE9wlCS7ex1uoS15qV3LpObNqvbmyjLwjBqwGmYDRVFXfLyG69xNBmzsrZCrTW1YVAAeV5SWyb3PvguHrr4JHfffJnf+5V/xaNPPEhtOWS24vLdG3zhi5/gR//WR7h4YZNpFrOzH/H+83+DbecUfuEQ2jluXkIRkxBy5fAtvvzm55lc1Civ4JR2GJQJ0b/9E36yXGG9FfD7+jbz73mUYG0LFdocvrjHG3emrG/eyyhr07VMAlsTxgl7BwJE1GmFrxXLnS6dfgdtu4RpiVG5GFaC4Y3RZU5g9HDViKxwWT57gb34kHfuvME82sfLUzqJIhsvKNwuKPHja0PhWhrH0gx7bQadFlkco5WB77VwLB/ftnjj1df4wqc/w43L13jgocd48L4HqKuSKJqhVEpRzuj2LJZWfNoeWIaQzLWuqRHYj2nb5GWFUgY1WoqotCDLMqbzGRU1eVni+QGg+I7v/CBXrl7lM5/5LN1el16/izaVkFWrBo6nFFG4wNAir6WWjFbTMijqktrQ1ApGgUe8mGCZNWE8JysSyjqXjOiqZDAc0h8MuXr1OnlRUWmTCpP+YIkklagorXLqKuH01ghVpayOhmwvb/KHH/8DisWMs+trpLMZn/ydjzPojfjwd32ENKuZjCNGS+ssLa0R+B3KouLlV1/F8wI67R4azWIecefWbY4OD1BVhu+Z+E6JZcTMprfQjkHldChNi6899yqvXd7l1l7M3jij1G1K5ZCVirWNDS5ff5tbd2/jOCndnoftVLTbGq0StErodixOnV5nPjvk7s4t8WK3PIyyoC5KHMtidW2V0dKAyXxOnKZsn7tAabhUhkfQX6NQPtffeoN20P5L1ZxWlGVOUQphvmii1WzHIS8L2p0ArWsqCkxTYRomDz3wAArF7//e7xMtIrbXt1CVwlImn/zE7/Hh7/oQH3jf+6iqis/92ef46Pf/AGfOnEXVmkFvyNtvvsOzzzzHd33ww3TbPeZHc+oSkiSlP+xyZ+c2WR7z7HPf5Ls+/CG+8zs+gGUYpIsQ2zBJy5JOr8PO/h1eee1F7r3/PLar6fc7rKyMWF9bp9PqYGiTK+9coUwzAsejKmAynnH37i55WZFkmViBHI9+t0eVFXS8BupjuvSGS0RJySLKsZyANK3Y298njEOWl3toM8dyoNX2KJOKIi8xtUkSJdy8eZt//+9/nQ9/+LuZzkL2Dw6olObxd72L5bU1SiXnxe27u1S1wnalZtOGRZJkxFGKUoZ4+StY6y/z6quvs7m1ze7+PmEUczSbkFU5eVWTFRVFCXVtAAaRyplGIWVd49oulGBikYQ5lAZJUlErhyRXlMphNispUqux5VV0egaWnXL6bJ+qnpDnE/IiJJxPyZKMqqyxLJ/tU2dYX9siDlO++vTX+cf/6L9nPg1ZGi2TJCk7e7scHB2ytrGOa6fUdY6qSxQVpmFSZHkjR5AzvixL4bJoBTqnKHMc1+cbzzzH8y+8wsbmWUyrg1IuVaWBmuGgS8vXLBbH9XUFdUlRJChdMZ8cEkcLzp85w/JwCVUaVLmJa9v89sd+g7IoOLW1he9adH0XXZWM+m36nQBVF3Q7LdI84Zd/+ZfY2DjLE0++R/qMZM5o1GE06hJFM9IiRRkmhu3QG67wlW98i0UIKIOqlsFeFC5455036PfbXLnyJpvry9hmTbfjURcxanbEerfFxbMbTCa3cLyS3sjlifc+jOubuJZFHpYkk5yjOwt27u6xMlqDQrGxvg21SZZWzBcJpuUyGC41cvgSrTRxOCPwDBQ5STyl23Ww7IqiSDBMSaoxTYey1BiGh223UTjEScXe3lFjL1AsFnNs26CqcixL0QpcHMekrkpUkeFYotgsCuE1lVUNWqMMkywvGnVrDXVFSUFRZeSlqFbLqhJwm2WzvXrqr0bz+6WvP0uaCXQpy1KWRkNczxWarJLtqePYGIZsoY43gFmWUhYC+zEMgVtIEybk5KwsUWja7R6mYUvkjCUT07wo0BqUroiTkFbLk2lwFLG7u0uayjo+ThJc16XT7mCaElSPUtiWxXC0BErLVKeSzZ7ZZAZDjW1bAouyTZSW/MAkzcQTm8pB0ev26Pa6IjM2oNWWwO79gz2yLEcpV7wdjVejauS/aZYKRa/JPzYMg8FgiNY2i8VcfKh1RbfbxvNsHFfyWU3DEGhTkz82Hh+IXNa28TxfpoJ5QV2L9zSJY8aTI9rtDp1OWzanzba50+ngNF7cJJHhgvzsiiSWyaPrOsTxlBqJr6jKiiiKSdKMyXRKkeeEUch0KnLw4WgItQRpK0VDp5bcQMM0iKLoLzPamlxI23aa/EzJJTvePJum+CQdx5EYCt3kA+eiAEjTtDHqi8yirJupE+IxSTP5/8RxTBguiJrw7tFoiXa7I9E6loXruQS+f+JrKYqSqhDpfNYAIiQTUP5yHRvLtmi3Ww2ITA4OhTzn3a7k/EZheBLrJbm4isBv4ToecZQwnc+wLQtTm5hKPNV1WeA5FoN+D9s2WFkZiZTfEHiS67qEYUhZlBwcHNDudHBsh6wssRybU2fPcvX6dfIiR2uNbdqcOn2KGzdukOUZZVGIzNqxGQ6HHB4eoLUmjmPJDfRbtAKPN994ncnREUVeYpsunityo939u/y7X/3XtLsef+vHvofN00tcu3oFw9AM+kKnNgwl8VpZKpvOOGwm3wZUArqQLUVzTlJSlDmLxYLZbI5SJnkGhwdjPMcVn4lSzKOEbn9Iq9UiyxLCxZyoCXC3TBdDO5SGJrFL0lrk7LqoqWKwK5N+b5Od/TmzOKOsQ2w9pqgj5lFOmcYYVY4qBaBW2S0WukNs9an9PjUGLZUzcirSoqbGIssq0rSkLGqiOGk8kAqlSsoyoapS2SI7sgUbDAa4novRTEKjKEY1USNhGDah9Ll8doZFu+Nj2/J8Hcd+WLYh7yPyrFdVTlUVbB1ZLAU56WzCNLjM2rVn8a59jfMXevQu3+Hm5Te4ovcwnzzF0f1bPH+1x8VH3k2tFS1HUeUxk8O7LBYz/O4AbTmkhcSe2bomynPaXR/LLNGqoD9og9ZUtSJodXjjjbfJ05J7L96P7waNImEqPinLoN/rs7+3x80bN3nggQdlYp7m+EGL6WxBq+dSWCHTyiBYO8VadwvPtfDGu/yPv/hP+PF/8g9whm3yzCJ/eZcf+/DfZLi0jrY0RRFz6NTUVYQduMxUyJef+hzby0O6hqYzT3joasiZf/yfWHzheV67eYsrToX3vkfJTJ9O6nJ0e8zbL18hVSaO6TJo90+yoPcPx1SlgEksS+EHFo5j4Dgm0+kEx7PxPJckieh2h4zDhIXWxLZieXuTQafLnctXCXcP6Jo2cRgyzxMyA6jlszRMBXWB59oM+l021lcxTH2ioJqMx/iez+uvvsXv//4fEUYZaxtb/OiP/hiLcMFkMkab0O0GtDsea+tLdLstjLqWzXKzFTSaM0wBSikpYBpLS1mWJLGwOsqiwPM8RktLJ/aVS5cu8ehjj/HU00/z4AMPAAIaDAJRo2RZJtTqshAPYhN5JFtt2Q4rrckzgSlZtktZQjSPOdg7pC6hyCuyNGc6XfDyq68QtNpkWU4QtFlZWhH7QJlTFgl+4HLmzKaoi0yL1dV17r/vQZ555hm+9vWv49gunW6PH/qhH6Kq4ODgEJTmkUcfRZsmrVYASpFlKYNBn7IsyPOE6fSILIvodAKSNMZzHUajJbQyKUtNliuuXN3hq1/7Brdv75FlFfN5RK8/oKyEFB+GQli958IFgqDNyy9+iw98x1/j3Llz8h43NYHcsS5Ly8u0WpJOURQ5SbiQO6P5nN566y3COGZ7exs/aOG4YvXyPJ/VtXXqbEG3J1A6Gr5ElokHuCwLIfxnOVVdY5oWeZFimhrXtTEteR5arTae6/HAAw9y+/ZdwjBmc+MUN2/e4bnnXuD7v/+jmJbLb//Wx7hx8yZvvPkGb775JsqEpeUhv/j/+QWSNOTtd17n/IWzvPnmZZ574XneuvwOV65dZ3PrFN/zfT/AqdPncN2AJE3ZPzggjBYYlsZ2PGzb4sKFc3z+83/GaGlIt9Olqir6vQGLeUSr1WV9fYPDw6OmkdKEYcLReEZR1hQlzMOIMIxwbJvJeMydO7e5fesW09mM3b1dwjAkjWPCxRzT0OL7tcF1DE5tr9MOHAxTES5ClLKaWERJuPjlX/kVPvrRH2Bra4vr128ymU7Z2trioYcfkQ1X45kWpYXVWKsEchbHMWaTHJDEMcPhgKtvvcWXvvQFkkz4HcrQJFnWRIfVwq5o2C9FXhBlovhSVS3PRyXNZqvVxjBMLNsizTJMy6LT66GBIs+oqpS8iKjrFMc18Dx5bWVxHINj0Ao6GKbDqe3TbG5sUVU11Ir9/X3+xc/9LCury4yWRly+8hZZHrO6tozWFVWZNmeLJJQYWgBspimvRSktySqG2Bcd1yWKM4ajNe697xGWl9eplU2cFvSHI+ZhhB+02Nnd4/bdHQxtYZk2Va3QWuLP8rRgf/+A2WRCnETE4YytzRXCcMbLr36ba1ev8mM//hME7Q6W7TJfLKjqmm63R+AHzXcPfvEXfoFWu80P/60fZj4bk2UJ4/E+rcAT+8HaOrPpgsUi4Z577uXVV99ib2+MaYnF0bZsyqKg1+1x+tRpzMbKcO7cOZG9xwlKKx68d4snnniUbi9gdWOZnZ2bXL95lbt3blBTsLW1ztHRvqgcHYMkTTk4POQLX/wiKytyNhRlQRhFDIZDWkHAfLEgTmJ5bhqrolI1SkuCiGkaAsFTwlWoa0Wa5hR5KUCuPOfw8BDTMBmNRuRFjue5DQunYGk0oNvtkGUpdVViaCWy9bJqgGVCatFa6rljmvfxnXUsnS/LCtt2UU28WJpmnNk4+1ej+f2zp75OXdV4rntyYWotmvvJRKKMkjQlTcVzKbJAyZZzHZtWq4VlmXiui+u6J8WeG3igdEN6S5jPF4SheFrzXCSEInPWrK6tohEfa5qmeJ4UjlATBBL+nee5UD0LgT55vk+a5dQ1lHlJkYtMYzGfk6ZJk2/boiwyqqoQKd5sjlayPfQ88Zwa2iCOIkxTHoLJdExZ5LTbLVrtIXUlK3/LFL9oqyVRQI7roGq5LC3LIklT5vOkoWSnBIFH0BIip6ENkiSR4jjPmU4k81cbNX7gI35d80QSmyYJk8mE6XSKaZr0ep0Gxf+XubO2baOQxmexCJsHU+KRBFxlow0Dw5BcOkNLDE1ZFLLlX4QkaUoYLkSCbVqMRsOmUJTfF0RSnOVCJpTPS+TepmmitGJ5uIxufMSeJ+8FqibPMsmZrETi7nk+ZSHS8rzxQCsUtTrmXCrKJqjcsqwTeXxVlpSFfM76xIsgP+t0OhWZWSvA8z3JtXNdNDKQEa+syPlUA/SS38Oi1Q5AyXjTsmzJ4XNs6hriOCaKIupa5OZJkjIeH8nFm4qXu6CU90QZGGiKPIOyZn1tlTgOqaqC8xfONP6WgqAdkOVZA0OrsE1byLBlRVnXdHt9esMBR5MJdSM3DPwWpmFy4+YNTNOkKkuJ6Mglk/bu3bv4vhSvRVEw7C2RxHNu37pBVUsckmmYmIYtcp/nn+fFbz3H/Y9cYm19wO7RrZPP9ODgQCboUUiWpsQNNO3o8BClxIdel/KZKSWfF0jzm2VCfhYao02eVRwcTKAG23KxHI8wLam0hev7KNMgTVO0YRD4AQYGphK6aFWnVLVGGTYVNlkpBYjnuSz1W2ThmPnBTawqJIoi/LaQFYtCpHBFmRMlCXEaYxiKlu9SFzl5GpFnKVFWYBhCSNzdOySMYiFyZuIZryvJXdRi/MF1GiAckpVZFNIc2LbF2vo6fhAQhiF1XWNZJlGcYZk+w8GIqlRMZ0JupwY/aABzdUVVCQzGNCx6qUnqhqiWy83pmC08Hn/wIeCQe2uPB89c4NKZe3FOL/G5vdc4c+EjdJdWyMqavFYczEJKpTFti8VsxtqgQ+AYTA52yBZTkgyKssBU4JhCqtWGQ1E12ZtZzs7d2/iOw8b6KnmTNV3XFVqJwsX3feIo5ObNm6ytreF5HlEc0+10iKIFge/S7y6xurzKX/z5l/jNX/pf+dznPs2ZR8/TP7dJlufMDub8xF//Qez2gLxUVEkig0BH0TVN9g53+NRnP8Xq6pBuN+DmwV3Wen2++Cv/Ae+LL2D7AW+nM9b/2uME776fsIZwZ8LTX/4qy6M1FgrCRcziYML+7i6LxYJWq4frBkymE4kZc4xmcFPRbnVotdqMxzOUrkBX2J5HbRq0+j3WNjaYTWdMjo7ExtIoihxbBmiLuQyItJLBSafdptNpYTXfeadhSqRJgmM7/NmnPsP84IjT5y7wgz/4N8jykt3dHfb391laGrK9vUmrHWCamjiJxOvbkFGNZhDpOBJ5ppQQ8/M8F1mxYWCYIgGuAdtxcB2HMBKbjOeKlP2+++7jP3/846RJwpkzpyUOTCnKIidL05Ps+rqRrJZVM/U3Tcmud/0mFswkDGO0YXH23HkuX7nOn3/hS7z+xptcvXYdpTRFUeF5PmEYk6eZqKtsE8uoyPOY7a010jjk1s0bUNVsrG8wHA158skn+Js//MMcHY3xfJ9wEWLaFhcu3IPr+qyurvHVr32NO3fu8sSTT5zkFB/s7zMeH+G6DsPBgKIQQEurJWwJqEFZPPOtl7h67RqW5UtUmxLFkNYGcRRS1wWWqTk83OPsubNcunCKX/u1X8U0NPfcc448k6Gt53sCQUwSXM+jqoWVUaQSI2VbNovFgqOjMVtbpxgMR0RJiu+3OHf+PH7Q4sbNm9hKLE4S9SiLBK0VSRKjGyConE01juM2FiE58z1P1FvHQM4ojLj30r186lOfIstyPvvZz3Lx4gWKokAp8SR/8EMfpNPucOGeC3S7HcZHR7z7iSd44P77ePTRR2m1AvqdIU9/5WmKsuAf/sOfwfVcXnn1ZXq9biNbzen3+8RN4ka3NySOI0zLYDgcMBwNGAz6dDod9g8OmM0iLMsFpIjvjwYysEkzygpc18dxAwzTwvd8hqMhRZ6jtWIymVCUZVNDlPie1GC2ZeE6NnkWQV2QZQsG/QDDUFimSZELHbuqa55//tv4QcAHP/ghdvb2mM0XLC0tc88997B96pTUkQ2g0mtiZuq6xvO8JnZRzsQ4kRgcrQ3efuVVPvK9H+FrX/8aVqNCnC/mmKZF0fj/s7SkyMSuVyhJbFA1OKYlcLNCAKBlUTRNHqRZxngyxtAmeVJgGIqajLyI6ffadLoBVVVQ1VKDBL5/8lxIHE8k93MFURjyxuuv8+4nnoC6Zjw5oigLBqMhR0eHBL5k2x97/rXWKBRFM4Cva7AtsXCVZUlRZjiOTRRKYkKeV0ynC5Rutrso8iIjzyWSybYcTMOkRrLFkyQhL3KmkwmtZsgehnN6nRbLS0v80R/+AX//p3+KdrtDGMWEccJ4MqHd7hC0WgDEccTXv/Y1XnzxRf75P//nWJZNlifs7+9BXZKmMZPJhNFwSKfbw/V8gqDNN7/xDGiTopCfxbJEGmyYBtPplGe++U22t7dxHYc4jlgsQnzP55H7L9AKfMbzGUmecOvOHeIk5uDwkG6nSxLGvPPm2ygUlmESBG0+/elPoxRcvHSxGYhLVFan25UBZVVjmAJLpeHoiKJUoskMU1JclPov01nqZtFXkzX/XRD4ZJmQnJ1m2A41fiDpKmmSUFOja7Fzyd2voZG4ay155HVjlVTIo1Orml63i+8FzQAklpQZ0/qrs/l96pnnm+1cj36/B0g+mmkaJElMURaN7l8aJ914N9M0RTcHdZpmFGVJmmSUVUWn3cNyfPK8Is9qFvOIxTyWiUUTYRMELq5n4vs2g2GHg70D4jTBNEWOKl+8+gQ0ZJjigcnynCzPQGviNJXMykKmIbLKl+bccSxMywBVY9smjuMQRtKA1rVIhUzTpKrFg+u4DqiaMJJCVikNyhZybr/feFgqXE+yLy3LwrJsPM+DWijEsiksMJs4Cte1ybKEKA6JE5lWASRpTFk2WzzXE/gISoA7Ycx8Ltm3VgNpMhu5gtFEDAEkccJsNm/ytyr6vR6LcEFeFLiOQ7vdwg98ylIu6iIvqcqaojj2odRC3WuIkoHvEfh+M1kqmEwmVLVsvSbTiRReTfyPbjzcSik8V3zXpmmcNN1mQ0iukY378Zeuqko0glLXWqTLZVnKl1Prhv7syWtrYo/KQkBqnu9jWU7zuWhAcXQkpG7TEBK0DGE8ooUg38siP2mKZJDiS+ZrXeF5HtaxUqCu8D0H13PIi+ykkaurWqS9zaFjmS6u42NbHkWV4do2vuPi2jZJHKHrijOnt8myGN932NraoCwLsjzBdsQ/pBAQSH8wJC9LsrzAb7fZ3D5FkuUkWXYykcuTjMOjQ6hFgeH7nhCwteZg/4CikAbXcx2SOGZp0Of2rZsNhl8ayjwruHLlClE8x3QyFvkBDz5yGmWlBC0bQyuyNMYwNP1eh6osmE7G2LZJu+UzGR9hW4bEDTVDiuNDuQagoiiFiF6WNXlekucVi3lEnEQkeYgyDEzLoshzTA2+6+BYFqYhQx/D9rGDDtqxyZTGVgVWkdIiwa5yyiInrm2ClQ2c0SkWeUGYpZTukKPEpVI2gaWxqpQsTclrCEuXygqo7C5xFBId7hKND1BuD61skiRnNg0pCtloKS2NvOMoRkttej0f24E8TzBM8S5WjTqhquTZPx4CSlSVT7fXBVXj+TbtTos0yYjjjDTLGpaBTZ6nFIWcE+JR1twJXGIF8dFNfshe8NGHhiyFNzk3d9nzJ9yxFlhnunxDmRxufB/r932QuKgxq4QqPqJYHGIYUKBZpAVOb4XasBjPQmbTKZg5JQmmWWObUJFhaIMoOaaom7T9NuE8wvcCNrfXmC9mcgHXCBSvLOl2ely7fpMb129y4Z6LuJ5LGGU4Tk1UHFCUfSzPYLof8m/+1/83axsO3/uD70H7Dtk4Z6l3lqXhNm5lYiYVpVMT+jWlKvF29vjan38W3zfwN7vcjnbZtD1WPv0S67/xFZaxuWYXpH/n/4T5dz7CvuOzM814+rNfY23jPKbTpSw0R7sHbI1WOXP+HjyvxXg85+233+Hg4IBTpzfQusTzLPIiodPvcnh0iDKgqGzCWFE4PoljsXJ6myRNGN+5jTmLcLOSZD4noyQxIa4qjKzANKHIE8njHXTwPcked2yLO7dvk6U5S0tLfPYzn+X62zcwgzbf930/gNIGBwf7AhPRNavrI7q9gLKULQ+UOA03QDXxHseDKqPZBldV49Nt/tkyrRNgpNxTku2rDUMGWnHM5sYGOzs7fPrTn+b8+Qt0Oh0W8zl1VYPiJI8eGq9fKZte0xaYZVbUGIZNy2tztHeEZ/n0/C53bt5l9+4ui9kCw7aptTTshjYp8+Z1oqjLkjQNMQ3FpUvnydKMnZ19ihLanT6mqfnN//Db7B8csrG5BUpzcDRmeXmF4XBEEATs7+/zsz/7szz+2GMsryyRpRFJPOfatbc5PNxB65LBsEun3cayHPIMisygKk329hdcu3Fb6LnKRikL2/GYzwXC5f4XLJIkTYmilL/+4Q9S5CU1sLa2dpJ7X1UVVS33l1KKOI5Ik5gkimk10TF37tzBMA2GoxFZltHpdpnM5hRlyekzZwA42rtN3qihRHElwzc5a2q5w2rZxGttUFYJpqUxDFHBVbWkNUzGM4kTCmPW1rb4uZ/7nzh77iL7e2NcxyeKMtY3Nmm12wxGPfzAZTYf0x+2GQy7BC2XpZUBO3u3+fXf/I9snTrDP/zv/jHjWcxrb1whDAvyUtPuDk8Gw2kecfvuLZJYNk+mZXD23BneeOMNzpw5w/hojOv5UAkw0DDkzk3ynMPxhKpWOG4gOaVZwalTZxr7k0dVFoxGI7RShIspVZVzdLhHEHjkWQyUDAcdFvMjqiJjMT/invNnqasKQ5vUldj2LMshywseeugRPD/g8HCMaVncf/8DnDt/HtfzKcqCpIneNJsBkoAOJS7zePicZSntVouyzLn69hv0+j1eeOEFXM+h0+2iTYOiEIVgluXUpSjHqrLEdBw820Wh6LRaJ4sXUHi+dwJaratKlhCqwrJKTKsiTecMh21GowFK1eRpjtYm7XYXrU18v8PWpvjLjzeaB/sHhIsF/X6fXq/N3v5dFtEMz7cI2i6drk9VFM3GT77vdSVg2rqGshSFk3jm4b577+eVV9+gKDWD4SrTecJ4vABlkZU1aV6CYTBbhKBNbNeHhiFkWQ5JXLC3d8BiHpGnOYYBge9iGhWXLp1mb/8WOzt3efI972MRhoRRjGkJvDZotTEMySd/9dXX2N7c5LHHHuO+e+/l8HCHskhYzCeYlm7qwZrJZEanM2B9fZsvfemrjCcxWS4ydKU0ji31ZJqkvPzSy2ituXjPPSeqjl6vS6vVJrBjptND0AXjyT5hOMVyDZIk5HC8z2IxE1q7qTBszef/7IvcvnOHn/zbP9nUCRYoicHs9rqUzfLMtCRq0zLNEzupYUgqidYGuqk9o1Age4HfwjIdAMJw0URxCoQ4CHxpoJFaVumaPEsBUdEZSmOe/L5CDq9rIbLXtTTUVV1LjSdqaAxtUJQVju1SV5DEQh0/vf5XBHj1zCuvYds2s9mM2WzKbDajrhtktmXh+z5BEFDkFUoL7biualSzHcmylLqWGJ7ZfM58sZA3Fc1sNidNJPy9qoQiZ1kWvV6HwaCH45qgKqJo0ZAXBTRjNZOmuoY4iWXrattMGzrecSN6HF2TxGkDXhJiLIoGRpNjOybj8RGz6RStpGEVMIYU73VVk6QxaZaglRxCjuOQZTmzucQKOY4j07jxmMl4TJ7nEiStDbI8J4qiRoImNOt+v0cSRw3oSV6L6zp0e115QJtNmm1bFIVIfetaJAVlWWKYpsgsHQdtiF83iiMODg6oEMnM4eER4/EY25bsOppi3DAM4kRADoZWmEZNluSkWY5WsjWuGupzpyMb5X6vx2DYR2uDaBETx8cEaZkOhc1h4DSZxmmSNFCVkpbfRiFgMdVMB+u6xnUk+9YwZVO8WMxJ05S8iYKxbfskVqosBZy1vLxMEMhFJFO5kixNm6a1hUIxmy+I45iskRe5jmTyGoZERMznC+azOVmaorS8ZpGVyKBGKTg6OpTGX0hYTMZjomghEVLI1qNqPMZJIl94x3HpdQcC5rBsHM+k3+sJTApFXZUM+10Wixme5zAc9igK2XYcS8DrGoHDZDm268qz7AWcPX+BdrfL3Z0dikpAHnUNi/lcNjlVhWFoVpaX2dndwfM85vMZvW6XPM85PDzgwQcf5ODuDjdv3MDUBmUjVSzynNW1FV59/QX6I5/7HjjPI49fIitDsjzh1KltOt0O3W6HIPCJwlDye20Lu2nubMvC85wTKNTxZUmNBKjnKVEUA6C1iesEDPojlKZ5X0u0YWIYlkx6F3Na7ZZsZIqKJCvxWx0sx0VVFiLerzF1jbY0yqrJVc08jjAsm42tU2yfusjy9n0M1s6ibJc8jWVTUJe4joPnOihKVF1RpgmKGsNymcwjZtMFcZxhmg6GJVR513PRGkxb0Wo52LamLEU23263cVynAU7UGKZBXuRMjibESSzPmetgWhae5+G6PlmaMxlHGIZLXWls20EpmairY8lqA0NZz1wOdMr61hYfPX2G5MVXuPHpr1O+dJPpY2skg4C7leZOvsnmpQ+TGg5VmVHlCVkWyXaurtCGBYbB+GiMoRVLyyvESUaSzlF1RZrElFlKI9TAdj2By7kuCgjDOW+9/iq3715nfX0Vz/MwJEuMXq/XwEiGFEXJ9Rs36fdH+J5PnseYSmPXNmVS8lv/6WM89L4LPPT+B/nilz/PcrDEyB3y2MPvp7I9QkoCFJUu0Jbi5s41vvmVL9Jd7mGstIiJMcwadeeQ5PPfInntGje6FfZHn2T9p/4md1yD69d3ufnmHc5tnKPCJC1rAq/FqD/E0gb7h1OOjqbs3N1nNltw+vQZPM8hSUNm8xme7zEezzBtF9N20XabGINca0arK9i2yduvvc7R3R3mB4ekSUxW5BTUzKKIJIrp2A6GVihd0wo8+v2unEVaZJdaaYo8Z29/n289+xxra6f4yPd8H2ZD/W8FAf1Bj5XVJUajHq22h2FI9rHr2FhaBo26+cCqSgCKNORa2xali9lEuOR50UzzNZ4nQ0ma/HXP86RxPDjg4sWL3H///Xzms59BAaurK5TNZvA4AomGaF+WJbWSwexsviDNSizT5urlaxRZwamNU1x55zLRIsbzAoJWi3kYEjaZx3lWSpFZ07z2Ct8zMQx48IFLjEYj1tbWsS2bP/nTT/Onf/rHPPb4Yzzx5JNUteLw8IhWq83m1jZLS0vc3dnhn/2zf8b3fd/38V3f9SGyLKYsci5ffos4nuM4FnmeMpmMCfyAdrvL1Ss3eO3Vd1gsEg6OpownM6bTOabhkBcVcZLiB7JNPP6OmqbE0NimTbQ45NHHHuPBBx7g93//E+zu7LC5uYFtmyyi6GQwpg0D13HwPZ+qqrl+4wZHR0csLS3Jv3M9DMvmwYceIklS3rl8Wbba5NJAA1Utw7X6v7CXhWHU5CbLnVhVwmNJUxls15VYlUAThQlZXjKfh/zar/8HprMFVVUzGi0xnc34xje+xtr6KpPZmLIu8AOXGrmjbty8zq3bt3jm2Wf4nu/9mzz66Lt49fU3eefyDZR2qNFEUYptWSwtD5kvZni+TVFkHB1OsWyL5eURVVXx6iuvcv3GdbZPnWIxX0BDGi/yAsdtFE/NBqsoa/KipNPpybNgW0zGYxnCWiaDQZ+W7/LQQw+wvrbK/t4etmVy4fxZLNMgSRZUZc7K8pDtzTX5DBuFz2Q65ZOf+H1a7Tar6xscjceUVc3G5iYX7rnIYDAkSzOSNJV6wnXJMtk4W5bF4eEhVSkNShxHtNutk+SINAr5+te/xnBpiUUcQaMum81DaXwrUUhQQ5HnuH5T20IjCZd8bcd1JFKzibjaPrVNKwiIowWuqymKlO3tNU6d3sRzbYQALFavuqrZ3jrN9vYZlJKEi8lkQhLHJHHCN77xDT7zmU/z2GOPEMWhELKHPcoyZxHOMaRipq6l6JA6WlQEhmFh283mtvHHLq+sYxg2RVFzsD8mSTPQJlGc4riexDVqjdnkIuvmex9GCbu7++zs7JKlGXVVyrY+jbl48Qw7O9f55Cd/lx/9sZ9AG7bkcLs+ruezsbnVfCai/Lt98yaj4ZDnnnuOViug1fLY27uLUjWWKYs7UaYkRFHGM88+z+07e1SVgW37oCQKqihL8rxgMp5w7fo11tfXmEwFXmeZAh577LFHIZsiFieb2XwOKCbzGa12pwGjuSglwNlXXn2Nl55/ie//6PfT7nTQpqaqS3zfZ2Nj/aReqGsB9x4rerTSGKZuKNuyJdPGcbpOgVai3kwTGWK2WpIXXRRFY2+MoRZ4W6cTUBYCufR9F9u20MhWv2igwTKYlAb4uOY9/geRPgvkTBRxYndzXZ+qglNr2381mt+P//GnJZ4kSSjLgjBcNNLhlPlM/jdNEsom9+lYEiEB8JqlpWXZRB0csFgs6HQ6DAZDkjQnjlLqWsmbp4QSB2AYCsc1MS0NlCgNg96oyaqVD8RsGmCtDaI4pihLlFZ4nsh/Tcum2+uT5wWL44a7kSH3+z3Zvja+3zxPaLXaVKVAolASAJ9lMmmNoog0TQDI8ybbDUVeSCEQRRGLxaK5GAvyomQxn9Nud0Qig0y5tdasrK7KZC6Xwrls4nh63Q6tIKAoCgzDYDAYoLXBfD5vvCGixQ8Cwd67XgN+cmzquqIscpTSJIlsJssm0L7X69FutU9kyUopqqrG97zm/ZQiRilN4AcSuaAUQRAwHA1l0qwkzytJYkxDGvKgyQmME8mpPd7Cm6YJzfuQ5RlayWc/m01JkoQkSZhMx1DXtNotfN9vvDOCVD+OVsrzXJrhogAUpmU1HlxNq9VmNptyND7Ctu2TgUhRisclSYSK7XkidRZ5mFxWs+kU17ZptwWt3+/3oQbXccjzjNlsKttk22I+m1EWedMYi7LB93y0oYnCCEMLeRwURV5hGhagmU5mhPGEwWCApfXJJrMuCywDXMem3Q7I84wg8Gi1WyKXsm0ODg9xHO9kiNMfjjh7/jzXrt8gyTIM05RIhcUC48TTXrG0NGI6mTYe4Ou0222m0wlFUTTRFTOuvvUWeSafSVWKp6XX7XLj5nV+7+O/w529y9xz72mmi7s4rkRElaUQJA1Dsbu7Q7vd5szp0ycSqSSOm9gSheNJXIc0v82lSU0YzplMJtSAZbkkSY5pOvgtl6XVIaDYubuLZdo4jUd2PJ3IRTwYgWkTphlKOwRWD1XlOKZGk6J0ideywHZIKihrgzg3KFUXw1/C7i6xtrnNUr+DqmtI5/TbPraGIkskO7wsqZVFrUVqbhgGpulSNlYBw5BYrloVTfRSTlXJn93r9gCYTqcYWgj3lmmRF6JA8XyP1dVVAj+QKWwpdPY0rTg6mFMWkvPoe5JHalomvifDNxl2VdyXtrjVN7h+94Dv6S9hv/AK4ZdfYXQ3ZP+/eYzrRsar05ilrY/SDe5hXKdYJoSzMXWZEicxvZ7Ei9TaoKxrsqwgqxQrG6dI40OqLCXPUlxLninPdSkbiX9V1ezt3v3/cvffz5al93kv9nlXDjvvk0/36dyTIzDAIBCgEAgQIMUkSvS1mBQoS9aVyi6V7VKV7Bt/uFeWdX1F2ZRFihLFKIogQVC4BAkih5kBBoMJPaGnw0ynk3dcObzLP3xXN/g3oFBdDRRmTth7r/f9huf5PESLGbouuXHzGpcuvcLKyphet8dwMCSKYtkqRTF+EKBQfPv5b1PVNWdObUOcYXs9/vn/8D8SE/Hev/o+vFWfzZUxwRxuXHqLhx96kiTsoi2bII2xOi7T6QHPfvtrnL54irTJiMOGssl587VLOLcnfHTzEcJpxNWzXXb+wU9zdS3g2mTK7rUDBqqP1hZe0Mf0fMgrXMMSquY0YW/3iLIQ8NP5c+fJ84Sj4z22tjc5nkywbJdub4jtuBzOcnLTZbS+xsmdEzz37DMsjo44un0Tned0ux2KskArg7K1YzRZjuPYjMcDVsYjgsDD91ymkwm7d+6Q5wW9bo9/+A//ay69comPfexHW7mbRbfTYTgasro2otcLKasMVI1lQVll2LZJlbcZvHfliO1WSDazIoeWgZ5kvjuObAWyXNQ2dxtno/33TdPEcd02nUFx7tx5fuM3foPDgwMefuihlrovG0/Lslq9jKJBMZ/N2D84oj9cxbEcfNdn3Bvy+iuv4zkeRVYyGA7l+9kWk/lUGjLd0GgFWuM6NrZl0DQFP/jB97O2PqauStbW13n22W/x4ouv8Pf/wd/D83yWUcxivuTRxx7H8z3OnDlLWZb8m1/5N/ztv/O3+eFPfIL5Yk4SL7j8xqtE8QIQNUWnE0CjmU4XZGmBY3c4PJhhmj627dIfDXFdj+lkgWFYDEcj1tbWJY0iS1uWRkUYBjiOy2yyz6uXXiWKlnzwgz/A5Tde49d//dd45JGHWVtbQ7dneVEIYd5zXK5dvUae51y8cB7LdlAollHEMoppgI2NTZZRJMVoIYN6EO912UZDimrKIQwCyqqSoanjoJSc2bTDirKS4rjBuDec+NznPs/OyTPYjodp2hR5weHREaPRENu1WF0fUVY5rmfx4svf5T/8xq8znU157/vew6OPPkKaK7757LeZLSKaxiaKC1wvJE4yFssFm1vrDIc9ijKhrgsMJPN+dXWFo+MjtjY3+NVf+/ecP3+O7e0T5FnJoN+/p54xLYfhaIWqromTDMuyOXPmnMhii4IsS1nMp+zv7dHphGysr6B1wWgw4PTpHcLAZ3NznTu3bzIa9hj2u7z7qSc5PjrEsW2KskJh8G//7b/F832eePIdpGkmjYph8IMf/Cusb2wIW6QQ5ZLptDJUJYMlqSuFEj6dThgOhthtRKbnuhRpTJzEZEVBv9/Hdhym89k9NZ9skS0sQxqyBhnAN1pAsXmWEQQ+tu1gts21bdl4rsfu7h0cW/HwwxcYDLpsba1x8uR2a8kxsEyL8XjM/fc9KJ/dosY0LKJoQbSMqUppir7+ta/iODanT+9wPDmk1+uI9cNosEwTAwPTkAbMtiTL2bbdVqkkqR5BEPLOdz7FCy+8gG4sTNMhihL2D45wHB8wcDwP3UBZVWR5TlFWJFnGYjJpI0Mb6hpo5MxqtCaJ56yuDnnnOx+hqhLe//6n6fb6eH63faYChqMV6qZhOBy1Nc+cX/7lf8Uv/uIvYhqKf/3/+dek6ZLtrU2KPLvXtPp+wGIZc+36DZbLTDJ9cTAMqSNNUwYHKBkO3n/fRYbDIZubG9iWyWQyIc8y/MCn58liZjKbogwD23WoKk3a1g5RlBDFCbdv3yHLSz7ywY+QtKwaFFiOxf3330cUR+S58BTKqpLPkS/kZcOQ5tds4+aa1oNrmLKwabQsGJVh4DkOtivnvmMLEK3f7+J5Lr1eF6UatJYBnuNYAkot5Hvc/UO72Lq7aASgpf3L/y81elnWxFEiDXi7wDi5ceL7o/n9/Ne+SRhKrmzTyKbIcWwMQwBAZQsN8lx5k0xD0QkDgsBjbW2NshLA0XQ6w3Ec+fB6PmmWo5SBbsB1xIi9WMxJkpjFck6nGxAErgAbVINpOIDi4OCAKI45OjqSrWBVy+WhFP1+H91unS3bJisk/7WqNJ7rtzmcJr7vUVUFnU6I7Vi4nk0YdlguM+7cuUOWC0jLD33SLBHdu5LtRq0hSTLqqqE/GpMksUjHDIl0UUoR+IFM9JTCMC10C1SwbZu8yDEMJSHSTS1gDiQ/2DLl4KzrmrwokBQjmQJ5fkDgB+JZNQ2ODg+YzWe4nkCIqlpkuL4fYLUQKs/zGY/G9+BQVYvCvwvs8DyXg4MDiZCpdStpUAyHI2zbluIhkd/ftEw5cBwfx3WZz+fkeU7YkagkwzRxXIes/T6q9cRMJ7J9ruuaohAQiNmCuVQr45AHW3zP4j2WIHXxckqTfnfqnmUpy2hJVdUoBUopbEe8uJI310Ya+T6j8QiFlpyypsb3fHzfpdcVknVZFsxns3s+8LtbzNFwiNP654LAZzFfUNclw+GILM2FwJfmWJZDGHRpWu9qWdZMJ1LUVWUszYTj0A08fNcmWkzZWBvT6wXUtcjA+v0eR0dHZGlKVYvk3AsCiqqiNxqxc/oM8yhiOl+I/FYZLVRFaKFlIa93v9cjDHy0rplMJu3rKt6m8+fP89JLL7E42sUyLBQK35WQesOsKaqI67cu8+73PcgDD58lq+Zg1ti2g+XY1HVJmiZUtQy18jzDsgySNGE47DPo99i9cxvXlzgxZZiYSqRQVV2TZQmG0WaEtlLxpgFUjWlL8WAoxXI+pSxibAsmx/voOmc07GOaJnVV0DQm2uhhdMekRkBk+lSWkAj9JmVkawZmiYFJqQIaFHVdUGrwRtsEa2fJcZjNl9gKSKf4lISui+l1ccIhTVFgmXYLQxEvTdgJ24sHTLPGdkQx0esHkiuaZaAkBN60TKq6IoojHNeRmDHbIi9y8lwUEZ7bQdeKPG2w7ZCi9XzRCLlR64YsLYiilE7Y5SYL7hsMCaMlu2XF5qMP8lan5vihHk9tvx/j5hqvHW0QPPJuymGAX89RqiHTEJWgDYsiS3CaDLfJsJUGw6ZUDtM65MTKmHiZsFzE9Hsh3dDDcRWup3B9g7yYo5sYz2+o9YL7H7zIbDHh8uVXeeD++9tNh0NZigrE830wFb1+l+++9F0GvTU2tk7wz//f/w2f+dJv8VP/4JPMjJJMOYTNGt4E/sP/79/zUz/51xiGPmGecu2VFxhvDvniNz5PsW7z5jDhjp/iKM34ygGbr+zzaHedZCPgj8YRZ37mRzka98kqkxtfe40z9ZDuwqKyXVzTwdIKI8qIFwveXOyxOMxwbIEmdYIQyzSJojknd7YwLIvpfE5RGcyjnKPZksztsPXAg9x39gLTG7eZXb+JjhLQNbEu0K6JskxUVTOyfey6wTAbPNdm1O+zvb1JliQs5nMO9g+xLZs7t3f58pe+RpYW7O8dct/9D5IXGRsb65Ln2fHIsiW2owQ+owvqqsS2ZCpvm6KMCUIZnJSlKFMMwyCKIjkzW+uRbhriOMFxJeczCAJRF7myVarrWjb5pqhQZFhq8fBDD/Hnf/7neJ7Hxvq6FFTteW6YlgB4LGFaaN0wHm7Q8UNswyKeLonnC5pK47suVVXiB16rEqnJ0whdV6Br6rLAdSzqMuddTz3OqVPboGXDVpYlv/qrv87/47/571jfWAPD5Ph4Qn84xHFdNja3+LM/+zOeeeYZsizlp/7aT3F4sE9ZFNy88SZpFmEZDbop8T2XpvVqGoZLntdcufw2u7tTxqN1dKPphAGu4xJHMXlekGUJRZGzsjpmPpuQJrEMYpXBz//8z1MWMW+//Raz2YzTp3e4774LDAcD/uIv/oInn3ySbqdLWUgh6Toe+/sHHB4dcerUDp2uFKV1XeEHAXt7+yRJdq/RKcsSXaZSFLc1mNRistXRWjKXFQrX9WToaMiGv6o1yrAockk16HQHpGlBg8lXvvoNnnrX0yRpjm4afN+l1hV5kdIbdFhdH2JY8Mef+SO+8MUv8vGP/zAf+9gPgzKptclzz79GXkCDw2JZ4Tg9tLZoGpFNVnXOeDyiKGK6nS625bCyIo1vt9PBtl2m0wkvv3yJ9773fcI8KQssyxRasC8edMs0yIucXrdLEPgoGtJkyWI+4daN65RFgudaDHoevdDBsRWubdI0JdeuvMFyOeHCuTNsb2/iuSL3LcuKbqfPiy+9wptvXuXnfu4XmM0WHB1PUEqxfWKHs+fOkbV2vaIs5E6vJdIRvhc76XseB/t7BL6P7zrYtiF59Lomy1KOjo6EbWNaOK7PlSvX+aM/+gwPPPAglmGRJimKhsB3mc3nzGdT1tdWOTo+bOtToSgbpljEfM/hzu1bkt290uVDH3ovq6sj0iSSAX0bubW+vs6JEzt0ez0ZorZWnMnkkLouyTPh3nzhL/6CIPA5dfoUx5Mj+v0+fui3JHHw3fCeh1kaLhPbdtC1lsQRZdwb0vZ6fY4PpgRuwMH+QQsCFYVCnueYlsHq2iqT2URUmnWNa8rdSNuo9fodkjTCMBu6oc39959jbXVAJ3QYDnoUVUOaN/T6A0zbxvMCUAa26+J5Hv/sn/0zPvrRj/Kep9/N5sY673rXU/zn3/8dYaycOwtotG5a1WnNZBqjlIPjhCjDpawk7UA3mjzPCMNAGAtp0loyYbGcsVjMCUKPg8N9HnngPoqqYbFMcL2QsmxaWKbC83osFimLRYYyPU7unMO1LKazyT0WzYmT24Shz2wxpaEhLzJczxXbgutQ5BmWI/WcDOZFHaA1og7TUJUVRZHj2jZh4GOYin6vd0/xaLd9j22bNLoCpbEsha5LUZ46EgN3t/GltdKJmk2gs3YbT1fXNQrEXtgolLIAg6puyLKSC6e+T4BXX372W+20ANIkaeWPkl1btSAJOdQd1tZXGfT7WLZFksYiB2kJdY0WeNN4PL7nQXI9F103ZIVsj+M4xbLMe1r3oiXKTqbH7O4eMl/M5U2wLEbjkUy8W9lnnMjGb7kUeep8sbhHocvzguUyIs3kUqnqirzIMU1FnqckaUxR5ERLkbd4LYF4Pp/RNJrhaIhpiM9Dpq7geT5NK4Fq2vxa3/cZDUdUVUWW5RKp1AgowzRkK3IXWFXr+p6MutuVzWxRiPy4yHMaLZvqshBZeBzLdjlJEjGwhwG9XhfLFC+s49hUtSaKJNrHdT0W8zl1Syc0TQOlIIrkd1WtBDmORIIjkClFlmUsl0uOj45lrt8WO03TEMeRFO15RhxFItm1hbKdJAn9wYC6JR/eldH5rg9AXVctFdgSGe2gj+95aF2LLFxL8eXYDr1eD8Mw5eBXiiKXfNGqKsny/J4CoCorlKFaQJD8LBLILpRLx7YlA7gSuEIQiHyTRoqGu59dyxK/pXjbZTvht+TepKVdd7pdVldWybJCPBSBkMuzLG8zew3Z9jQNK+MxtqNIk5h4uaAT+MTxkuGgy8Xz5yiKDN1o1lZXaGjwg4A0zVhGMf1BH91Ap9ej0+3R7Q84nkzIC1Ec1LUEiwsJUt7D06dOUZUVpmVx48YNgiDAMg3KqmR7e5tXL73Cwf4+NtLQNrphOByiVMOdO28xHHV4+LEzvPPpR0jzJTUlZV3R7w/QWlOUBaYl26H5Yk5ZlhKZUteEgRTeYSck7HRbWjlofXdaiHheSiGp35VNaQ3KFL9aXWt63b4oMkyDLItRZiOQj+US23JZGY3p+F0yw2WSpKQ1VMql0eJdtusKX2kcw8CxDbzQph8YhGaF1WjSUqNtj6A3xA07ApSjRukaz/MEDJFnrZRbS0GpTGzHwbIsfN+lLHOCwMU0GvI8aSWaolax/xIswrJkiGWaJovlgryQXO75fEGjGwa9IXGUkqYlSsmGvSgyijJjGc2wbVFUuLbkHTajDvnRdQZ1hbF7xMqJFR547CFWT23w6tzmO8cVg3d/FPoethHh6ZIGiLOCrJJ8WQuJChK1gEIrG41FgY2tS9bGI9J4SZ0v6QQOus4oqxylNK7nCAHZMej3AgxLzjrLNrl27XoL05AtQK/Xo6oK8cYXGRub61y/cZP//l/8S65NXuNn/s5P0V3xKZeaJjF5/+M/yLmHHuNn/qu/wVuvvMyf/rv/yGPbp/nd/8s/Yz8sSMcW1cjGShPO5RYnXzvEuzHlkbUdGtvmW8s9Vt79KE4w5GCZ8NzzL7HiDakyzTLO2EvmzBZziukSnaQ0VUnes/AajzRNWomYTxTN6fV8DLMmK1IwDdKioqjBtFx6qxucunAekpTXnn+eMonxPZeaGrfj0Wnp+lYDjlZYShH2u/Q6HTY3NzCAmzdvslwuAVgZrXL58hXGwzEnTp6mKmuuXr/O2XNnsCyTXr8D1BgmOI6FaSosW2jgpiHPYifsUpYlRVmSZRl5C4lTrW3GMIS9cVdNNOgP6Pd61HXN/t4eURwzGAzaTZNsvO7eY+re9sHl6aefZnJ8zP7+niiEQrEnGaYlkCGt6XS7dLpdVG2iGljMZsSLSGTSpoFpWYxXxtJ0mgaOZRG2sKBoPhcwWrTk9OmTrKz0eOONS9y4cYWLF85zuH/Agw88xOkzp9E0BEGIbhq2tk+wtbVNlmXs7u7yM3/9Z1jbWJPfBbh95xaT4zsURUa307nnkzUMk15nQKMNjo9nXHnzLWzLYzwao7UUkUWWE7b3TFHkFHkmecy+T+B7TKfHrK6s8NijD/HUOx9lsZhz6vRJrl25TF0X3H/fffT7fX7v934PXWtOnDyFoSz29w+5/tY1OmGH8XgELUm7aSDLMsKwgxf4AnYKfFFUaAHWVNVdFZsMgl1XqMNWy6ZwPQ/XdTFMUaY1GvJc4Dm6UcznEX7Q4Q8+9SnW1zdlU2PJ5idJFuRFymg8YDju8gd/+J947rlneeDB+/mbP/vzbGxso5TD1as3uHTpTZIMLMtjNF4DbBZzgWpqXVNXBXkeEUULVsYDTBN6nS6WZbBcRty5s4tuGh5+6CFefOllbt26ycWLF6T2sywUEMWSIuD5HlVV/yWKfkyeJezv3cG24PSpE2xvbQirQJeYCsqqZHf3Nnv7u0wnk3ZIOyBPs/bzL7Tsr3716/zET/wEWjfcuHULwzBZWV3l3U+/B8d1qUqpN/KiuAfSdNsMWqlxXCaTY0zToNfr3qvj2uKNshKbVZrmYBgkScZwOGZzY4uXX3yZ6XTG2uqq/LNFged69PrSsAyGQ9IsZb6cU1UlaZbgODaT4yP63S5xFPHoYw/gBxa7d25LWoTjYlk2q6urbG9v37M25IUAUvd2b1NVklxQ1yWz6ZQ/+cyf8LGPfUzq6KahP+hTadl8moaFiSjLZNPrtbWgqOjkdfFYLpccHBxSVTUdL+Tt69d57bXXuHD+PGEYEMcRlm2yXMxZW1/jiSefII4i8jxFF3dzgyt0U1FVBSsrQ/JsycMP38fOqW1u3bqOaSC1Nhau3xEquutT1hrX9bBsm0//0afZWFvnZ//m3ySJIvb29onjiEceepArV6/wta9+jfHKCisrq3iex97+MYsoQZyF7eDGtACxvHU7nTbTF/I85cEHHyCOlxwfHxGGoh4xTLhy+XWOJxOCToe8tZdo3QAG0+kchUEcZVRVg2O7HOzeau17NefPn8Oypdadz6e4rovrehSFsI9QCtNSNNTUd1VqWgorhZL3sqwENGxZhG08qe1YsqysKizTYDjoSyJMG5OWZQmNrrEsJULWxpS/kZQWsVdIisfd5Zd4j02UoVCIjbSuG2zbxbZdtIaq1lw8fe77o/n9wte/yaLd8tHSAF3XoWkDj8MwYGVlTL/Xaz2sMqEoS5GHKCVT6KqqaGgkq9c0sW3xeuZFKeTeSpqfXq+H57kURYZhCK0sWi5xHJ/haMSi9TlalnVvG6iUBNIHYYhqQ6vzQqiuURyTphKCbZgtHhygzSCWgkIO1qKQiapckiUrqyMcV7DxKytj0iQDZRD4Ia7rkVeyBTcNi1oLbdEy7XYLC5ZpYTsOji1kZduy2tdEiTzSsYmjqN2IigdDtbJkrSWKpCwkn1GKm4KGhk4YMhoNME2DKFpgOxaO0wZul9JMRlEkF4lhtLS3kKoqiWMJZw/DgDAMUMjPo/XdSXJzr3kdjUdoXZMmMvkGhWMJoTRJxPebpOIBpvWcra2t0e3KRWBaFpYhJD/a79Pv9+l2Oui7D6Zl0u/3cD2PNEnuRQgBWJYlm+S6IgiFvq2bhizL0FoTxTFlKXTBpmlwHUf851VFVZayrTMUnucQBD5FkbNczhkOevKeqBaqVckkyzQtHNumaiOM8jxvlQXiMl0uloJ2tx0sy5HXrJTmaT6boQyD8WiEUlCWCVmaEAY+21sbrIyH2KbCtgW2sLm5TpZlJHHSbtkXrKyu0QDKMjmxc4qzFy5w6/ZtkjbLOS8KloulFLd+QF2VjMYjGq0JfI/r169hWyJHShL5umEYcHAgKoHQVsznS3q9XkuJfov/9Zf/nzz3/Nf4wY88DVZOpQvyKsdtMfZ3/WWdbodOt0NR5AyHQxzHYTwa4boipaRpyFqZO42BUjK40FrfGxA1LcFbYDImpqlA1dCIRNP3XPqDLkHgUla5DAmqmrrUVEWJa3mY4zWU36MyPWYJ1KWBqxyCpsKtE1RV0DQpyipxjRK/KQn8kFS5zCuT2vQJB2O2t7eYH+6SLY+xDLBbqNtdGSctxMcwJcKrLAtsx2Tn5DZVlVJVRRtTJYWnoRRx63OnHYrmf0le2u118QOfvd09OmGXIq8wDYdoKX7/sszp9kIcRz4fRVYwGIwwTJObRsZKdUB16zb9ScbXrl/CW+ljDwO++FbC1vs+yW13FcvLWO0W2EWN1gZRUZKWbfarqjCrTNQAqqEyHBrDprYCKEs8x6HX8SjTOVW+JM8WJOkSP3BoVE0n9NjcXEE3BTdu3aQ/7HPfxfNMjicUWUFZlGxtbjOdTbEdi6quCDseeZ7xlWefwRz2+PFf+Cirp/rcun2Vc6OLfPipj2HonvipfZux73Iqqvi1//M/Jbi+z/hnfoD8RMjUyrlg+NRfv8TNf/F7PLl5mkFnwDdffwXjvQ8SjzuUucnXv/kdVta2mO9OmE6WzOKYaRaT5CkDLDxlkMcRN+sIv3FFBmebGEozGvVZLic4nsILpaiy/Q6lhjDs8+AT72CRptx8802O3rpBEUVkaUJRFdhdHy8IcGwLq6qxyxrbVKxurdHr9WQ4G0UcHBzgewHPf/sFnnv2W2xvn+SjH/04/f6Qxx9/gt39O3i+y2jUJ8sz0iwmCF2UkigmGWDKUKnRAhzRWmO20mXVUp+bRmwttm1j2/a97YvTyicPDw44Ojqi35Nz13Fduh0ZaN8d4NF6gY+Pj+l2u4xGI268/Ta//uu/w6OPPsjK6gpRHFNrTa01upG4oX44ZD6dUaZZSw4XhYjv+60fvCJNE1xHEiDCToDWmuPDI4LAY3NjlYP926Tpgt07NxmPR3TCDvff/wDf+c53CDodTMtiOByysbFJmqUEYciv/Mr/ly9/5cv82I/9GEWRs1guuPH224SBsC5sW+oF0zLpdnoYps18FtNoExqTugUuua6FYxlCRjVNVlbGBEFAlqccHR9x8sQ24/GQ46MjFvM5L734MmUV85M/+eN87GMf5dVLL/Pqq6+wu3uHhx58kKeeeheTyZS3rr/NeLTK2zdu0qDZ2TlJEATUum791KqtXwzW1jfI0oxOt8NwOGJytI/tWKRJQq2/p6oSf54AKHUtyhGtG0xLbERgUOQFhmFT15rJdM7XvvYNXnzxJd7z3vdjO5LVbVuKPI9YW1/hm9/8GrXOee/73sVHf+ijrG+sc3g4wVA283nKCy+8jGF4KCugrg2Wy5TxaINomeJ5PnUtX68qU6JoQbfrMxz0WcynQnY+PGKxWLCxsYlSBg8//DCf/vSn2dzcYmNjnSiJgO+lZJRVxWKxQGsZVGdpwv7+Lmm04MEHLrK2OsJQGkVF4DkC4eNuHdIhiSOOj464duUKKysrTCdTTmyf5Ld/67c5c/Ysa2vrzBeiqnr6Pe/lXe96t0jUy4r5YtkmPYiqxfXu1hBLieTLM2jrjm63g9+qdsSCJuDHW7duE8UpVdUQRUlrcelw9tx57ty5w6uvvMJ7nn6a4+ND1tfXKMuCvf1dzp47K7YxU7g5eZZRlSW2abGYzzCAEzsbGIakXYh9zGR9bY3xeCyLlLygKAuOjg6Jk0hUf8kSs60JJ5Mpl155hccff7yFLpqEnS661pK6gEJXNa7r0e128VzhkOS51Ks0iuvX3+LKlSvQymSnhxNevfQK62urfOxjH2N9fY3jibzn3W6HLEt58oknSNOEThiSRDFxHIPSrYqx4fBoj7W1IRcvniHLYhxbItyqosKwXPqjFcKwIzVYA91uDxT84ac+xT/+x/+IosjJ0pQoWvLsM9/EdRw+/KEP8Y53vIMvfOELfPvb3+b06TPMZ8t7MLVllOAHXQzTIstiLFOgrb7vsb+/z7ueeic/93N/k4sXL5DnKbu7d6hqWULEScTG1hau52HZUheapoXrBTQ1JEnB6dPn+IEf+CB37uxRZBF1XbG2vsZoPMT1hMJclrKhR4kP2vd9jo4OcV0HjTS4Ukq3PJUW5mu2XmffdzEMg0ZXWI70YmKx695b5siyQSIUZZOs0LqGxqD94m3zq2kagXAZd6X0lqTvGEr9pYQBB8cN2h7HoQHOn/w+AV599blv4bru9zyyQYDnCkDINE1cV4jGQeAQBLJW100l0S/tA1dWkm+ZZhkaMctXdUZZFkTxkqIosNuJlQAAxDMqmaUy+XM9jzAMMVsYUtH6MO6arkWeK8WB7YhMQ+BNWnyId9f5SqaT0BAEPo5joQzJDE5jjVJStNa6ZLwyEk8tjXj6TIl52Ns7IElSilqy9qqqIm8nNa7rkbYwgazNI/b9gE63S1mIPMn3pZF3bJuj42MODw7Jshyj9ZAWRUUUCWlWpkg1tH6QwA/wfJe6lRHf3QxoXVFWmjDoSqNba4xWtlAU0iCKb1kKoVrLQ1MWAtWpq5qyquh0uti20/pNZLpl2TaB7wENvtehaWXJd7ddjuviuo7AuZRMsJVSuO1mVAYLEvF0V1o3m8/ES51l5O2FMpvO0HVNkqQEgQDVyqokDDutNE9TVvJeV1XZbn7BcoTafVcGnRcZja4pS5GpOK6F79o0TY2uSwLPpq5KslS28I7tYBoGg/4ApQTaVrcNdCcMGQ4G7O8dM+xL1JPWCs/1SFPxMAM0iByt1iVJGqGrEl2XbG9tEvouo2EP1zXRdc50ekyv10M3GtuySdKUPC8ZDIZUdU3Q6bBz7iyW43Dzzi6qldDnWUFdiU/INE0UmvX1NW7fuUMQBKRZShgEsk2PYy5evMDu7p17kU8UEa7t4bkOjm3y/PPPcOmV17ADzY/8xAe4vfc2buAShD10Y5AVKYYlwwvDMqkbLfTsVoplWpZkM7cyfcOSCSYIIZgW1Ka1FGlaazTNvcklCHTNcRxQDVVdoJucILAYDAJMKqosxTdMzLoim07Jq4yhbxA0BbYuUa23ZpFWlHZI5YQo28JUFUZT49ca29A4toWhK5KipDFdrM4IvB6zpCCtDXzHpCrLll4LuqVZaq2pG+k2HNeh0wlI0xjHsen3eiJPtMX/mMQi6bds6962LS+KNhPPZTabtZ5DhyxPJEt2cUijUtJ8imkXjFe75PlSLtZGU1eaXtPhyRdf5emXFnzk5ZxvPrLJZJpzcusCf357yva730eW2sSBYtFTjBIFRiOe5irF0OIXbEwHbdgUjUGjNU5T0jMLtBsS5SVdH6aHb1MVcxyrwrI1a+sjBsM+/X4X1xXQTJovCbsOtf6eJOqNy28wGo7Y3NxANzWG2dAfdLh1+22+/vIX+em/82EcB+qswZia/Mi7fxSbDg0GpQGTaE7HMfnUv/7nvH3puwxqTfl330fXs3hgVvPO3/wuxb/8NCevLzhMEr5w0cV414ME/RU6Zo+vfP1V4qIhijKSRpPasHQq3GFA7WjMsiDPExZ5RGZUpPExllWSpMeEoSLLJygVs7rRRasc27eYxTG98ZD7H32Yrhfw9ksvc+Pqm1R1Qa0akqKg0pqO69N1fTqWjaU0pqNwApew05WMccNgb3cPx3a4euUqV16/jB/0eOLxd7Ay3iDwexwdTTlzcZvvvvhtvvyVL3Du3ClMo8F1bTzXvrcVs0wby7AxTQfTEJmaZQntX2wRik6nA+3Z7zpCiDUMQwZTSqwQvV6P7e1tOmGIZYl8eTYTRkBd1+2wW1GWsuUKfJ+HHnyQnVNb/Omffp4f+MD7ZUBYlJRVjef7wnzIYT6ZQoMMhFVDrWuOjg8YDvuYBphobNVg1hVOaGOiaeqS7c11NtbHdDoORRFT1xmr4yGWZXLr1k1efOFF9o+nDIcjBoOhwHYsmyiK+N3f/R3+yT/5J/T7AhW8c+cW8/mclZGHZYpKqK4aPDfEsQOSqGA+TzANm063J8Njaqo8g7rCsU2gJs9FVru6OiRaztnfvU20nFNVhVD0k4h5dMjG+irXrr3JbHZMtxNwdHjIfL5gPFrlvosP8s1vPMfXvvYs585cZOfMNnkbO2iaUpB2u9226pLYkPXNdWzb5dKrl2gquTuzLG/Be8a9584wDIERKUmoUMqgrhsabYgUsQLDsMmLkulsQa0bHnjwQTzfJ04TyqpkZXXAteuX+Oz/9hlsV/HRj/0Vtk9uopuGqoKyNDGtgKODhOlxDk1AqU1obBpt0uuJMi5NUqq6xDLBoMEA6qJibXUV09JorQlD2aY5tjTeShkMBkN838N1bfzAo64L6qoALaqtuiywbQPftRkOOthGQxjajPoB0WLCbLKPqWp6nQDHlux5IV2bsuAwhZxumTae46NrzZtvXuWJJ56grjWrq+t0e33Onj3H6uoqZV1JHm9ZYbVne5EXuL7PfLEAwPdckiSm1+2Izc/zRFFTl+haLFlHx1Ouv3WTpjFIswKFRa0N8qwkz0sc2+Hs2TP88v/6L/j2t57n9ddfYTY94oc/8XFeufQy47URqIasyMjzFNs2yNOYMydP8u6n3sn21ipa5xRFgWM7jIZjBsMhShmtr7ng+PiQOF1imlCUKZ5jUhSigEzjhOee+xYf+isfYT6dA+Y9WJVuZFs5mxyJBdALqKqaOEko7saaNnDt2nUW8yWPPfo4OydPEZoG8WLGQw/cx8qwR1kkdDser7/+CoHvUOQp73vv00TLOXG0ZDRaxbZM4nQOqiDN5phWxclTq3z2s3/M9tY6tmWDNsjTim5/TNhaJzVIw2nJcGd7extDCa+iKgteu/SKeNkPjji9cxpQbG9u8fIrl/j0H3+GM2fPYzliV7McD9NyqBuNom77hIq8yLBtg1/4hZ9j1PMYDnpsn9zCcW2apmJv/w7rOxuM1sZopWnQMqBCjLiu4/D6a6+zvr6BZZjs7e4KpduxCDshy2hJt99lMOzzxhuvA5rhcEiSSI1hmQaomoaqHYCK8kcUdHWrAkLOf6VpdIGuxZ9umgaOY+O5bruplfu6rqU2NQxE+qzr9gyRHGGlZAWAQhaDUhGh2pikpqkp8hLTMDFNAYJWVSP06UZx7sT3CfDqhddeFx+JAveefFamAEEgWVFN0xBHC3RTE0cRs/mcqq7Y3NxkuVyitcTa2LbIQw1DpI1xnBAtJTrIsmzxAqdCIq4qkbRWdUXTBljneS5+srao9gPJ+xVPgkEYBtRt5u90PpcoHtel1xUZba01juPg+x5B4BOGAbqpME2jNW+b8sYWOdCQxEvZlNji2xVZdUxRVOJHcaToSJJU/KrtJKQoynbq3ubCJinz+ZzFfE6aZsRJRJLE1HVN0MqegzCERghqVaXbgtmXD5hlEwahwK66HZGJ1CVVVbSvf02aJmRpTlF8b2sp8UmKtbV1+edoCIOAhoYkFgm274pM9e6Wfm11VeIwHJuiEABU0+aCFUVBkZfSFHYEVmVZFmGb5dzr9UjimNlsRpqmLKOIIhXqct7SoS3LFFlaS59umobFYk6apAyHQ8KWpj0YDqjKirKq6HY75PfgV5J1VlVyMQWhD6qNmGkE0mCZcukZCkAAQ0brUe+EATQ1SomHwTItqjbaqdFQ1zVZJrmwRSkXWZ6L3zSKYlzXY2VlVTwsrQJhNp+L7MxxiJOY+WxG2MYmbW9t4DomQeAxGvSYTI7IsgzPF2hEludkWUa/PxAgShiwsb1N0O1w+coVMFqfb5aj6xq/BZIVWc7KeEAcJ6yvr3Owv9dK3kTqeO7cWaJoyc2bN+/lzHqGZjAYMR6PuLN7m9/+7d9ifTvkH/+f/g6dgUOSC2wlyQqCoEdDhed5bZEpUQ6mJVEqhlLfa3zznKIsGY3H4l+rFHXdkp8NiQkSkIn4kapK02gwTGi0DHiaRmNaQhGsdYllKlbGY9bX1qmymuVkQRZnpMuEfH5MNt3HUgVeYGNYity0iWqTed6Ql2CZIZbli6SsLWI6vo1jyvOyjGPJBt7YJPADJsdHJPGSppbpa5blFEWJadmSK+46VFXJYjHFMhW9nkDekjSiauXzhikedtsWqXSSpvT7fYqi4PatW/hBwPraCrYtm+VOJ8RxbXzfxg9syiql2wup6xLHdknSFK0VSVSyks3JDYt5J+TGQ2eZFzW7u/ssagPD9vAvXKCMFJ3cp6MqTEuhdIGqC9AlpdZo06FWFjUGRlNjognNkqUVkBU5VXrE4vgGtipQjfi6rdaOMZ8u2d3dJ/ADVjdG7O3dIUszZtMFaZKTJhm3b95pNy4hhgGf/dP/wpe/8iV++mc/STissKKG+E7MR57+JAqXsm4omwZDN/Rsn5e+9Hn+7It/xMZDZwgfP03nnecJbAvnM8+z++//C+poSeUYXL7YZ/wzH8FeW2GRFfzOf/hdjm4sODFeR6UlHctB5zm+70ojbihqXZFWOXlTk1YFHd+gyBM6HY/AtwkCG2WUTOeHYDWYrsOJ02fxwg6T+Zy967d569LrHE+OsHyP7mCA43tS5Fc1vmFAXWHaiv7KgP5owLA7JE1T4vZM/Na3vs2br19mOFzhwx/+IVZX1kjTnLffvkHTQFJMuXDhHLWu+MpXv0y/32Fjc102sloUKnUlh7WhTHzfQbeDxard2BrtMycqHlFG6brmrbfe4uDwiLIopOntdjFab7AyjHsbrEZritb60+312lQHkeUv5nPW19YwTMVnP/tZgiBgZWUVy7YpSvnMLg5mMiiybWpdc3Jnh82tTSzHxndl++BYFnbLe9CWYm93jxPbJ9nc2MBzHS5ffo3r16/w/vc/jWNbJElCoyFNc06fv8Da2to9MJ0yYDad8rnPfY6//td/mtlsytWrb7JYLOn3+5hKtnNlWWMYNkpZFEXF3u4hpuHgeQFxG1WzXM6Jl0sG3S7QJlaYJnESs4yWnD59isPDQ+I4omp90q7rkORz6rpkMjnCAMLAZ2tzk9lsxv7eActFxNb2Se7c3uXSq6/RqIL1dVEFZFmKbVnieW3THBaLJbP5gixN2T84pMpT4iS+5937nsLOuOfFlM/EXVCN0Fersm5luyVRFHN4eITr+SRJSlmJp3M2m/DCd57D8wx+8qd+nB/90U8yHA2odU2cxBiGje/3iKOCa1dvkyQ1dQXKcqhKjeN4xHHKeDTGMJQQ46sMRY1tm/S7Er9jmFW7WRKVmaFkGGPbNqPRiO9853lOnNyWgV9d4Tk2WotsuNGyCfY8nyxNBRIZeuRpjGlAtxMQBh5ZlhItl5JT2n63MAgBRbfT4+jomFcvvcYbb1zm53/+FzDM76l1Hn/iCbZObBO3KsQ0y2Uoi9h8Xc8T4nNREvgeSZri2CJNdx1bBu9tbaKQOuL1Ny4zmy+xLIckzahqsfxMjqeylXNc4mjJs89+i1dfvYRhaNI04cJ9F3jmW8+xv7/H9okTxEnMYjGn3+2BbthcW6cscg6P9jEtxaA/YGt7myDsyHldlty6fYvbt28RJxFFkQpwNE9ZLmbEcSyJF0XJ5voWJ0/ucHBwiO249373OE5IkgzHFhDqXbDscrEkTXMWyyVlIbCrlfEKJ0+elNqoG7K9tcnW1gamqegPerzw3Rcoy5L1jXWp5/p9Tpw4wVvXr2Eom+FoRNjxUEpgkvc/cJEXnn8Oy1KcO3sWy7QJvJDxeA3b83B9Aasqw6TT6bK/v49hGKyuruI6NvFyCY0st/q9HvdfvJ83L19mMV8QdgIef+IJTp06xbPfep7JdMHq2ia246Ab1ebq1u15aJNlKe9733t555OPUsrUHsexefLRx9jc3uCNN95g69QGlRZIqjSiUms2TcN0MuFrX/s6p0+fJopjlssFWRZhmgYNmsGgz/HkiI98+MPs7Jzg1ddeZX9vj163R5LE0jMZTfvnruXFFq9tS/Q3lKSJ6FrqJsdxcDzZAputEpdWead11UZ8Su9gWaI0a2pR30lz3UYqtX+k4W3u/a21wF0dR2pDMOT8MR1q3XD2xMnvj+b369/+jgBN2miZIAhYLBZyITWaJJEm1vNslssl8/mcOBHpqm07eL5PVcvWp9vryRQpCOh0ZPJXlCUKRVnJoV/X0qBqXVNW7RQNRRAK7KmuJSoIFGmaYrZm+tlsRtrKSGWzXFPVNWma0Qm7IhvNBUA0HA1xXNn+TY6PCEJpuLIU5vMZfiB4/0Eb71LXmqPjY+IkJYoSLEuKW9NuYUtaPhQykdVsb22JL8oSuWxZiq+x0ZrRaER/0CeOI/HQavG1eK53D09fVTWN1oSdzj1/ivgopQAq8hzDlFzXMAgAeR+iKG1pz3JwD0dDdC3eYtpA61qLJ1drCRQv8pIkyWiaBsdxGQ1H7QVQMhj0pamsK2xHto1SfIkkzjBN4lgu5X5/QJKlNC390GyJo0H7O90dONz19969zH3fo9vttF4Hh36vz2g0QinF/sE+cRy3gxBDPj+uS60bBoMBvTZixrAUVSmXaxCEuI4jqPpKmiqFBLEPB31GowGDgRwsNIogEPiGXK4CDMmyjJXxmOFwIBCfOMK25feQIUtHvOGeR9XGXliWyZ3btwUKFQac3tnh/vsuMhh0WV9fwfc83nzjNZqmYmdnB5oGZRikqZAstW4YDkbUTcPJUzvc2ttjvlzSINA023aoigpd1RJrYZp0OwEnTpzgzu3bQEOWZ5iGge0IrGtvd4/jyfG9Q7Dnm6yMVtnf3+ff/dqvsoym/JP/2z9k5/QGRR0xXUzRNFiWj8bA8cROYLY02KIo7g2vRBKtcV2XxWJBtIzwA2nMtTYwlMAwZEglqgGR0siQwTAEZGeZopZQhvjndVPhBw5h4NJojS5qTm+fZnNlk+VsTrmI8VWOmS843HuLvckB8yyFwQa5PaSwAsrSIF1WxMsY01b4jglVBmWCb4NpO+B41JhUpstwMCAIPOZH+6g6pdGavCzF8+u251Qh4Ju6LhmPByIn1TWau/4v/97wo66EtC4APs1yuWRtbY3BYEBVZdDIs5UkEctoTl6mWA6srg/Z3b0tsv5GJPmO7ePbfdx8zrLrMVkfczRcpbO6yXIetXCZmoONIevGaTqTEKeT4tgaWxcYdUZdFqR1Q45NYzpgOThU2E2BXy2ZukMs28ImZmslxCRjOT/EthSe55GmBWUh3kHbtHF8A8s2SZOMYX9MtzOgrjSD/ojjoyNm8ymvvn6JF196gV/6pV9itGmQN7tMXpvwiff8CCP/BGbYoWw0japx8xrL9JjsvsVTH3uctXdcxH3f/Ri6IppMmP93v8mpWxm2boi7Nlv/9Gc5OLtC4Tj80R/9CU5ps+Fv0cQ5TZxhljX9TshsMQFTptlxmbHMUyrVUJclTb3EscB2TEbDLkpV9Ps+65srXLn2Jp3+gDMX7mPv8Iibd+4wv31IvHeM4VgMNtZoHBPTtukHXZyypmPZ6LrA7bisn9pktLpCYHrMplPyouD111/n0ndexrBtfv4X/haDwYh+f0ia5oRhj6qsCfumFL8XzvGOdzzJZz/7J5w9fUbuO93cy3u3LRfHdklzscyURSGxIYZ4a++eU3meo7VmY2OjLZIM+v0+R0dHXL9+nV63i+cJWEgphddmqHuuKwR/DWUl/rd+r4dlCedjPB6ztrbGf/iN/8jR8TFnzp5lfWOT27dvQyKKB9M0wDRYWVujaCOVslSo+55to8uSuiy5dOUNPMdhfX0DwzDYvXOL3/qt3+BDH/oAGxurHB7u4/keo9GYRx56jPXtHXz/ezEedQs+/MxnPsOP/uiPcP36VW7duoXnSaPtOiVaawzDwrZ9ykIGCGlaUddQaxk0P/jQ/di2SZGlxMslt2/fZv9gjyvXrtKgeeSRR/hH//DvcfbsBRbzGYcHh1JPeC4bWyPe8eQTmIaiqcVjZxoGo+GIlfEqhmFyfDTl9OmzDIcjPvtnf8x8PuPhhx+m3+/fk342QBwnzBYLyqLk+HhCXpTURQatzzfPMolq82XjZduy7VXKkBxnwwRMDMMSjkQckyQZcSxLhaaRiJQsz/n0pz+NUopPfuJjPPbY/fR6HTzPJs1jkiSh2+sSxwXHRwtsK8Bz++zvzUQmrhSeF96j+08mE0bDIZ4n2z3bNgh9j/e99z30ex0MqxApdtMW2C2F/Oj4uIXNLXjuW8/xwAP3Udcly8VMlHJKyVC8E4oypxT4oq4KbMtg0O8S+A5pmmCZJqZlkhdtxFPTkOY5RV6RJhmWafOd51/gJ37ip6TJSxM8z2N7e5uHHnqYLMtogChJZBDURnmhFGmWkRdic5N7UBH4Ho4l1iLaxqKqKmazKft7u7zx5lUWSxnc2I5HkmQcHU5IkhSlFIN+j/FoyJ1btwh8n52dTVE57N7m45/4YU7unLzHo/FciUjbXF/ni1/4C9755Ds4f26HX/21X+VLX/oyO6dOc+7ceY6Oj7l+/bpECJYFZV2gdQWqoWkqyqJt6hvFndu7lGXF1tY2u3sHDIcjyXXVErnY6/Ywjeqe1DnPMrHilSWWaZGlInXvdrusrKyK51wLBd00FEHgsXewz/PPf4v7Hrgf27ZZXV3j6PiYtbU1bty4AdgkScLJnS1u3b7OyuqANFty+fJr/MiPfEIaMmURej0MZbOytkqpJXvYccQf+8Ybb9DpdKjr+ntQsyJnOBiwsbHB3p19nnzyCXw/4K23r1NWJSdOnOBd736am7fv8Kk//DSd3oC19S05R6nxfZej4yO2t7f42f/93yD0PWzDICtyOq7PPJnz2c9+lsVyjumbKFNR5JLxXJYFrm1RFSX/0//w3/MLf+tv0+l0abRmsViysjpmNB7y6KOPsrW9yZ3btwhCj6eefCeb25tcu3qVumXgNE2D5zsoQxpvUBiYogAybbSuW4uGQdPUWJZsey1XehTLMkVj1yrvsjQB1UiTbNsYCoHpIUpZyzLFLmjJs2QYxr0Fp5KZPY2WbF9ZQoLCBAzKqsZ2XE5tbn1/NL+//7lvMFvkVNpEGT6Hx3PiJKNuEMpqN6TT7UIVsrc7wXVDfE8IaXcjBfI0oak0dSF/Rr0RVa1JkxzXccQ7ZzQ4jsH21jqe5+AHgfzzlaKpTQLfoizF8+i5gorXNWRpRVFotDapKwPD8GgaW+jQjSHFmmNiGDW+b2LZNY6tUZQsFxMs00AB0TIiTRLKMsEwakajHidObmJZFnt7e6RpAUgESl5oirImy2qUsrBMB60hywRsI18nl0zBKqMqU0xTLtrVNZHVJHmC3wmpEVkLCtIsIQhcmrqgLBJoFN1OQFlkNE1FQ02WxdS6Yr6YCbTHtDAMmwZT4oA8p/0Ai/fZsizqqmIxX9Dr9HFMhyqv8Byf0O+gcQjDLlmW0+l2MG2FZctUyrSFElrWmk6nD41FnOUo02IZxcwXS/ETmq2XGaCp5fIHVKOZxzF1U0uGseMQxQIm07Xg2m3TZdgfYxkORVZRWiVxnrKMl2RlgeXYmJaY7JMkaWnZIm2xLYs8KXHMAN8OsJWDLirSKGZxPEXVNcvJFEeZrA7H2I2BZzqkuZA0TcvGthzZKCv5PDuei6bB9l1qNMskEgljzwFVUumSZTRrM3o1vufTDTtkcYJn2ziWSTcMefzhDUIfVkYdjg/3uPX2dRoNFy/cT5HXOF7I8WRG3Si8IKQ0bPA7dEcrdPpjrl19m7XxGkVasDZeZdTvE80XZFmK6zqcOnOKMkuJ04Qbt2/RGQ7Jq4q8rtne3mJyeMCdm29h1RVGnhHaJq7r0Zg1v/+Hv8N3L73C4+96iA/80LvIdEapaypdEfg+lqmpi4hepw+Vxnc9dFWRRBGKhrz1XPt+AI0CTBqtUFRURUG306FpamhlbXWpMJSDbfmA0JC1LkE7GLVPXTZQydbeMW0sZWAqS8i0nQDD1VhBxdqJLpVTcmf/KrZT4ZNRH98kXOyhb79KL9tlzBzf1dR2TmbZ3IwGpGYf3VgYusE2LTw0Pc8lTUuyXFMbIaq7RffEI6S7S7Jak1Y1tZFQ1Blu4KJrG8vycJ0OlmvieCZBz8AqbHReYzVAVWDoEtdqKNMYUzVkSYptB3TCMcfHCcksZ7W3xsS1OF4sMGuNX4FVwzyKsZKSnf6YrbBLOjTorwVsHR1zVCuisM9RJ6Sxa5zQoAo0qd1wlKVsOz0G6+vM7QKz1gSmC7UidAKa2qQuajxbhnpNXaLJaVSNtjSubWLXMa6jWSRTCi3nzLjXxTVB5zHKzLG8mkU5pTxOqBONqQPxhHk2plfQWw2YpQlv7x5zbfcmf+NvfZztB2E+r9i/4vK/+8jPMBxtsjRqllZDbRr0Ko3ta/Z3X+Prhy9Rbva5Qcqi69C9tMvWq0d0D5c86y54/pEezT//RdKzZ6nyDm985mXmhy7O6AzHkwXzMmUvOsAb+Th9l/lySp1V1HEFOThK8gwbNCtmjKkLVtdHDNbHuIMedLtc3TsCp0O3PyaPIia7t9DRMVajmUUCPupaPh3TpYpi1tZ61HYOoaIwGkarG8ynGXVpUmYGb165yRuvv8W3n3kRrzfmx3/yb7C2dQLLs0mKBG3kGE6F5Vc4vkG3F7bFKtx33338L/+vf8l4vMLOiROURUHge+iqEC+cKxI00FLU2ia+76Mr8YfVleSEmkqiT0b+iPXxOn/4n/6AKs/5/d/7Xd7/3qfxfYsyT5lOjgh9kciBplYGlTJYxAnzOKU/XMW0fJZxRr835Kmn3k2yjOgGAedPn8RsNOmywnVc5tM522trLI6OsJoGnRdYpolSJnldk9eaZZ6jrIzV1SFhaNPp2vzOf/pNfu4Xfp7BaExegeP3CbojVta3MVz3Hj8CJd580xQq9X/5zJ+wtb6BznLiyYSB5xEYBpbvojCpK8izivlsyWK2xDRsbMtD1+A5IQd7Ew72ZwRhl+6oD5bJwfEhpqX4wA/+AD/zMz+NaVtsbK3y5Dse581rl7mzd5skiwidjlD9fR/b0tRVhG032HZDp+vRoLFdG2UKzPOJBx/n0ouX2Lt9h+3NTXr9Lp7vkmatWqoQ9ZfnhBRZjWN6FLl4L33Po9MVOX2n08GybBzLRzU2hnIwlEfSVKRlTpykHOwdUqcVljbo+z32b+7zwre+i9bw7qffx4MPP0LoBShdsbY2pFEFWTZlvpyRFxVJYtIf7JDmFYZtsMwOmC73aJTUGY7tkKcpvuNQZCmr4yFJdMz25pB3vPMhul2FMkrK0iIMB8RJBEZDVizpDnxcz8CwGwzT5nN/9kU2N8+wvn6OOI0Yjtfxgg69Qb9dtERUdYlhgR/6KNukajRVA1WjqalIsxzTcuX1ckIWk4jdW3v0Oj2++Pkv8IMf+ACWqZjPpkzjGWcunOWhRx6i0hUaSPMM3TSYtiPRgo5D2S5SZOhbYxqy/ZMNtER6FlmGrjSqUdy6cZtrV94iL23qymAxj1vLUk0URZi2gWkp3MDhYHJAWmVYvoNpBCyWGb3uiP07B+iipucFuMokdG1Obm6yMuxy9uxJ3rz6Krf3D3j3+z7IO9/9NJtbW1i2zbXr15jNpiwXc/7wDz7Fs994hjIrMWpFnkg+eF00oC2ee/ZFVld32Nk5z7VrN8gLAYPqOsMya1wXlNVI9qxyaLAoC5NoKZYB3w0xTUVRJJhWjWEUWK5N0O+S6xLlODzz7W8xXFmlNxyStLDZo+MDkmRJlkV4qsYzKyhTqjSh5wV86vf+gKfe8S6GvRGLRUKn16cz6GH5Fn6vg+t5KDRVkVCkC07vbOCYmipPSKIYFOjG4ngWg+nQGTq8/NqrWL7D1s5p9g6OiNo69gMffB8/8qM/RBIfcfXqdxn0wDNXqIqaKi/5pb/zS2ysjbEtg1KDqaDQBf/5D/4zL7zwHTa3NkgzqSdpoCgqwMD1fH7lV/4NT77rXTz++KNkaYyuc3SVsrqxQpYlKKUJQ4/9g12ieEmpS8JOwIWLF7m9t4cyLLKipKwqTMPCsd2WtlyIDNrS1DrHDxwsR6GbmroRroFjGdimwjIVpgFlKQyVqiwwlMKybAzDAiVDQdvQmAaEQUCv28W27FbxKBCrum7Ii4qiqPG8DrZloRtNWVQc7B9QVRVFluPZDqe2v082v3/0uS+j281mVZUsFwt0U0EDpmVIdIBuSOMClGTP1bqk2+sgnhYTx3EJQ/GiNloyZStdtlszq5WlylS6aKmo08mUqqoFGOW4zBeywTJaym/TRgAlrfdAKZlCaC3bJd00lGWB1iIt7nQE5U0j0pKqKun3B3S7QswEReB3cV2XuqqwLItz588RLSMWy5i8qNqvr2i0/Byq1dqLjr5CKdqw85hBv0+310HXd+VnUJUtRKmuGI3HdHtCDK7qSuBIYchiJoTmfr8nKPO6kkmbbTMcDhmOJIZIN00rS7BEnmUYOK7kD5alhLH3ut1WFtXKqF1X5Jmt/7mqSmqtWCwXaF0xHPYlvLoWeXEURZLJludUVc1iuaAsxYgfBiIFdV1XwFlKAFWmYYiHtvWEB2GHPM+IlktpkJXCvBtvZBhkaYJpWoSBj+M6KLMRX5otmwrHFk9500IEFEqmv0kq8vpSiKS1hMQRBr5sFFvqYtgSxov2dU/TFC/0aBqFaVjEScbx8YQ0TXE9XybGWiQmSZqyWCxaf+1d0rdkLa+MVvAc8V/VlWyHkzTB8z3Onz3LZHILrwWKLOcLxuMxOzunCIIAZZgsoiVJmt+jCVeNoj8cc/7CBW7ceJsgCJnNZgwGA3zf4+rVa/esAysrK8ymU3qdgCtXrrG2vt56TCX32bYsrr55GV3XFFmGa9t4nsdg1OPTf/yHfPELXyEMHX72b/00vUFIrUtQIlO7K4NJ05QiF8pznmdoLVRG0zKpqqr11sUso4hOJ2R9fQNFg+N4uG5AXStoJOKhgXufUcMQaq3nuzi2g2Nb+L5D2PEIfAfXlTxIx3FFPmw7mGa70VAmYafPxvoaSilmkym61tAo5suIW3f2OTqckCYZtmES2g4910KXMVWZk+uGUpkYjkOlNY6t8GwwVYWuxD++dXKL7voGUVowX0TYlodnGnRcE99RGBQkyULUE42B61oo26AxFZbnoBybGtBKoQx5rRzTxKgr0uUU2xQ6+XIxR1U1w04X5TvEVDDsMF5dxQ58mdIaFZZSPPAn16kWJY7hsvQc6o5LYyiIUqwcAm0TxxXdrR20Y2M3Na5j4bomqtEYloVh2xRa0RgGqFbapExMZVA3Ct91WEYz8izCsU2asmA5lRxnx3FYXRMPYl5WdO0BYafHYNjH9R0qXZIXFUHYZ2//iKLIeO/73sFDD5+jyDOqJXzs/Z/E6gRguqgG7MbELWoKq+bL3/0KL157hcFGn7JOcB0TXr9Jf3fBdm9IcOYkB6seT/21v4qzuclklvOVrz1PloNv95ncOmCRTqh1xmDUY3VthThOKIuaNCkF/FMUQEXTFBhmScdWKNOgMS0a00Qrg+l8zsbGJqdPn6apNa+/eonZ5JiqyEniCNsyObmzRVUVpFlGJ/RpqMnzDN8PUcpif3fKm5ff5u23bnO4t8etm7f4xje/SeD7fPwTP8zqyhjDVJgmKDTKbDBMhVKNsAkCH6XE99nrdnnve9/Ht5/5DrZjsbm5KfaKVj4Mcj/WtcZQBmEoQMC7Wy+JIhE5rOt5GIi95/TZ00ymx9y+fZt3P/1uyrJsny+jBfmJ530R5cwXObdu3uHFFy+RZxXd7gDXCbh54w40BqdOn+GVl1/l+e98l52TZ5gdLfE9n/X1dbEymBZlLY2F3PsCyKrqiqIqcX0Dz/fZ3d3jt3/7d3jqne8Cw+Tym1eoqpoLF+9jfX0dx5E6Q+55Od9NQ+jqdVUTLRY88tBD3L51g0G/j2rlebUhgChDyfDPMm0aECuEaQOwWEaURSkZra7DMlrQ6/exLJMf+tgP8WM//mOi0slSbMvBMiRaZTKdsr21RbJcsrd7G2VoOqGDaQjn4O57YLdnWNNIMkPguaxvCJDp288/z97+Pr4fUJSVgGcaKZ5FxVZhKo0yGsKOz2DUw/MdkmQpBWcprBHDMDBM+ZxXTc1sNidPM+bTBZ/73/6Mvb0Drr/9NkeTCTunT3Fy5wSWY7CyMoKmZGN9hGkaxFFEFCc0jc2gv4YfDJgcL1pvn2Z9fRWlDJYLUYuVeQYNOI5JWWTM50c89NBFLl48Q6cbYFtG6xntYRomji2y3KIouPTKJWrdYJkOdQWrKxt8+ctf49FHHmN9c3QPAlQUApCSQYfcT4ZhClC0VTloLWq5TqdDkmS4jrBTtIYkTvnSl77Ixfvu49HHHhUvc12xc/Y0733ve+4leSyiZaugMMlLIWwDpKmwUmgaUVZZ8n3vLk6yNKXMC/I0oyxKZtMZi/kSw/YxDVGgLSOJxLRsi0G/f892V7ZJFN1uh8D1ME2D9Y11ijwnWi4Zj0dsrK+xc/LkPQWWbdlsbm4yGq9y4sRJTp48yXAwYD6fU+SFWLYygS2ePHGCptHs7u6yv3/Aq69dotcfMpst+bt/9//AH//xf+HGjZvSlBuyPdSNbD5Ny8JyLGzbg8agKMQ3n6ZZew45BIF8lrMsFn24lkSKbq/PM888SxTHbG9v0zTg+QF5njMejVsWjCaLxT62WCwYjYasb6zz0ssv8YEPfoAsz+n3+4xGYyzTotPt3qsFxqMhv/kf/yOOY4nFYDpluVxy8+YtZtM5tdaMRmMUDQ01OydPMZsuODg4Yjxapao10+mU6XRGHMW8451PkSUpX/zSV5gcx6yvr/D3/49/j4vnT2M58rs7tkFZFvzZ5/+U777wPJ1OKDDVFrJqGpKJTNPwyksv4zkun/zEJ6mLEss0iaOY1ZUVMBS6rogjsT/ajkMcJ9y6eYeDgwl37hxwcDjl2tWblGUjLCXzLjxUei95psQ+6DouhpLBjPRc0lM5rXpBVGsZRVG0fYPweu72AVpL4wtSoyllSB5zJmk5wk5qsB2HMOwAoBol1qwkI0kylDJJYvn74pnvk6ijz3312yL7ywvyvJAXqWmoayH1djqhNACFNGpCGpRmsNfrtYj+mjhuPallJTm0tolC8vZM02zpwyFRFN2bONiWg23bQjQzxWzveT6mKT6g2WxOluZyKaKoai0SYy1SV5HfSiHR6QQ0TcN0OqFpahzbFukNyPauJ7KKLJd4pV6/RxRFFEWJ1g1lKUV2oxVKidez1t+TGdi25O2iRBsfBD6mIRloqtXco9pDumnwfK9FjQvtuKoqBgMhaXfCEEMp6lo+mNIwSXHT63XbrymXSq01URQRxzF5C19yPZHx0jStN1vyjT3Pa/1bOXEcsVwuKSqNbYuPqNfv4PsiP4aGZRTBvTxBuRRWV9fEU9ASbos8pygkfkigFS6e67ZQJoN567+4+z47tk2v28X3PIm2sYViGUcRZVmS1RlZklKVkkXXNNJUK6XohkKJThNpzESuJw2yUhB4HoOhSLWtezm3JmUpmc6e57G6ugKmwnE8lsuI+WIpm2itsS2HNM2IkoQsE5iVZZqMRmPSVA53Q5kM+n1WVlaoKyl8l4slSRIT+B7r62sYCtbWuuzs7LT0co/1tXUZyuiGNMs5nkywXRfblUicoNfjsSfewWQy4ejoEKVEtggwnU4Ea99oVsYrWC3R+fjoiNXVNYqyIC8l3uaB++/n9dcukURL4mhJlsSsjEYCwTFqzpw7zauvv8THP/kRHnvyYZSlUaoRD4ghwyvdxoxVtSYIPKy2Ac6yDN+TWC3P84jjhG6nI4VbSxR3HBcag1psM/cyfZVSQg1sideeKwTuwPfwAxfHtbBsCXK3bKGkW5aQ1A1ltRAtg0ZBWRT0ez22N7eIFgtu3rxNEHTZ3Dgh+aJRyq3rN3jlhe9QREcEvkNnOCbBYplVVA04toFNTmgrfM8CwyCvKiLA7I7Y3NrBxGQ5mZHNjrGbhKaOKYpFG17vMF7dwfJqTMdiHi8padCGQV7VGJY8H6ZSDDshDjVGnaNMg0LXhJaN214+ZWCT2ooidDBtm6qpKVuLQr/b4Ud//w5JDXgedzom9VAUI0FaMqgdNsMxSdlQDUf0t9bRZYVtmASBg64LLFsK8O5ghBd0sB0P25TMPrnEDCyj4dattzGUvOeOabCYTglcH9/1KeuaOE5BmfhmF9cPwKyYzacAGIZDGAwpi4IwtPnoD30ApTSTozkPnnqYU8OTLByFMlzMsqJTG9jK4IUbl3h19hbDU6tQJyijJJ7PWHvtgEfHW/i+z7PTG5z5qY8SBz51qfjqV77N1qn7cAdjXnn2FeqDJYf5Pr1+AEqLbDfsYiiHPKvQtdAzd05tsLExxA8UuihxPZ/OYEiUZcyWSwzTpteT3O23r1/HaBpWxyNWV8aEoYvtGoShJ/aPWs5uZRjYjkujFTfe3uX2rUPq0sJQLtHimNdffx3TNHnXe97D+voauqlZWR1juwIqEV+1apMNfOI4xjTMFtpS0et0efIdj3P96jW+8uUv8573vIcszfB9H8eTIrxpmtaLb7WqDLGe2LY0d4OByPQnxxOSVDYjw9GQW7duyhC235e7qQGFxWQqQ844rfnOd1/l6tW3sCyXw4MJt27e4fhoxo23b3F4eMylV15ja+sEi0XMb/3W7zLur3DffffjehJ9BYooinA9j0ZBVuTtXlmAKqPxgLIq+Zf/8n/hr/7Yj3Hm7DnSNCMIQra2T3ByZ0cGpaYA9DzPQ2u556tSwDKGYXD9+jWGgwGvvXaJzfV18jxjPp/RG3WkCNTtcNYyKUsh4WZ5QVmWmKaAJFEQxRGzxYzJZMqFixf4xV/4OfE3lqVECnoek9mM//ibv8mZM2f58Ec+Qjfw8Vyb8+dO49iKPI9ptMb3PSG/GhZBEBKEXVzHIc9TqTdMg1OnTvHpT3+a3d19er0BVSU+Wtt2KfJSmlsl5PRuV2TJogyQ/HrXsXFcj+lsynIZoRQsopjJ8YRbN2/x8R/6Yd566waXLr3Ge977Pra2t1Gmwg9dVlbHdHshaysjxqMBi8VSNs+l5sT2GRy3g2UEFIWADhsUhmEyGIyI4pTpdIrr2Ni2SZrGKGrOnNnh/vvPMxh0MU2hyYKiEwxQhkF/0MNQBn/xhc+ztbXF+voGTaMIgx4rK+vQGNy6dYeTJ9ekIWvtU5YlTaQsNETiL/9bhv1NIxdOHKUy4GgMbt28TRIn/MZv/CY7J3f46Ed/6F5tY9s2Dz32EP3+QJpbpUgTGfTVtabT6eL5HvPZXKLiTBO0AOik3rOgqanKSqCdWUZdVaRZyp3bu0TLCEyXphGVQhzHAJiWSV1XGIYhz0hdEgQ+nufRVLJA8TyXMpdmZXNzg263KwuPWmowiZmEvCyxHYf+oE9RFiznEj94sL/PG6+/zvHxMcPRiAvnz3P+/AXOnj3L9olNbMvF80L+8+//IZ1OjyRJuXHzJm++eZlXX73EYjljNBpiGIrpbI5SJmlSEC0FEEcDKysrBL5Hp+tjWgrPszk6PsRWFrPZnNu37rCMIzY3tzDbezyOk7ZGr0hTsSg2tRJQKg13du8QdkJsx2I0GstAIJC6rdfro9qN5Wg05pVXXuHbzz3HT/z4jxFHy7ZelGQQz/O5evXavdd7OBxx8+YtXn75VV577XUuX75CoxVFUfLKK5e4ffsORV5w/sIFxuNVXnjhFd54/VXe8953c+G+89iGYhbN8TyH629d488//6eEoS9keMekQYmqBUWRZdiWTeD7vOud72JyPGE8XiFNErqhLLs8v7VNWmJnE7ujg2m6nDx5hn5/zHi8yalTF7h67SbRYobv3Y0iEjtUWRSyoChKdCUJE03T4LkeruvgtnWl1pr5fC61rGXdS9SRpYoM2YuiwEBsbPJ1kBSUuhYFbq2Jk4Q0FS5BWZa4jodp2ezt7rOMEhQmeVGR5yWPPfjg90fz+8ef/zp1JQeLgWwtTEP04kHg0+t1hSxXyMFkGGL2141mNBy16/KSJJEGAyTf13VtaRSVINLvvkl1dddU3mLjtbwpypDtaRh02qZlIRCqvEDaTaFK3p1+OI6D105GtK5xHAvXEZqgZQml2HUkn0qkm4qigCRJCMOOHPBRiuSam1SlpsFA1xKtZJoWytSSv2hJXJKhFAqZKrqOTbcb4DgWdVWyWMxotEQo6LZhTdKkneYp6qqiLkqZZCoDhaLXG+C6Lo7rMJ/NxBPZvk4yVf4e9c0wJK9Lt1FNnufKZLalLDeNXMaWZZJl6b2tOMrAdsw2w9TDcaz2MhFQVNDmRd59cIIgkKYqTSiLgiSRrMzlYo5pmOI/MAyKQmKVsiLDti0hP6cJjRYKtTzIMiGvaqEHal3jBS60+WVZlsuD3TaNju3Ihg7avMUAx7bJ81Q2r0lElqakcdR600b3mt6GhpWVMbP5HG0YZFnJZDpnNltSFBVVpbEsl26vj9ZgmTau47a+Ehddl+1/d+iGHTzXE8/mYoGiwTIhCFxGwz6mpfBdoa7arVdeYCSKOM1k65sVhN0utXSGbJ08Rbc34Pr16wBULal1Np9LrJHWmIZJ2JFN+ni8wsH+AaotWoui4MK58xRZztU336QuinvxPb1uh7X1NUoiLl95jR/98U/wwMMXycqYxqiFXqvLlnyucG27LQKkqGhaaJDj2NK8Opb48RtNEITEcdQGwo8Am7KSAPamUTIwUq1fRWkJWEd8eqahMVQFyB/DlKm6YVgSl9QyQxut0E3rLzEber1OGwRv0x/2cF2L6eQQihzfaNCLGdXxAZ06oYx3mUxu4gU+breDNixKZZAXGb5r4zsG1DlGldL1LA5sm7SxsNwRo9EZ/PAEaV5SGzVeYGM5ijzJqQoDV/WxnH1qLbE0pmNh2jbKtKi0vjftt21LpMZVSR6azDomI2Vj1g1lnFMpcCpFJwc1i3AqkXRVixlrjsfLZs2LWy67J/pMRl2cQZ/Gdmi0kNqNrgu2iVGlnNk5w7QJqFs6f6l1OzhRKMOCxsQybCzTw7YDbKeDr2d4FiwWM5bxgjiOCXyf27fu4Dq+WEi0bPLrqiEvFVGWkhTH1I1E2tWVXLrTyR4/9hPvI/QVda65eTXhQz/4I1jY9AsLc5liejaVUaDdkude+CrxGhBUdJIFH391yfzf/jF/ZftBmpWQzx+/xZ2nL3Dg+iS9EW987iWK2CErHN68tc9if8mJ1W0WapfBqE+aplSVJvC6JFFJXWqBeRgF3S5YZkqeHVA1AU6nh+l6xHmO4/qsrK5y6+ZNjo4OyZMljglGU6OaEsPQrKz2qKqSyXSG4/iUhZzHQdAhzwuOjmboWjy5s9mcF55/jqqqeP8PvJ9Tp06S5THrm6sEgU2tC6o6Qxk1ti2bYGmU5Ax1HAdd1dJoa7lL/+RP/oTX33iDp556ivlijtYVCqMtEP173rwgCOV+aiGGju2QZQJNsh2bm7dvsHP6FC++8jInTu5wYuc03f6IvGiYLRK8oE+lTb7zwmX2DxJMM6DRDnVlUeSKZVTi2F2KQhGEQ5JU84u/+PcpK4NnvvkcveGILC/BMCnrivHaKnlVEqUxs2iB6dqEvS5+J0CpBt3Agw8+zMOPPMZiGeG4Ht1uj4sX72NlZQ3DEPVYXQnwyTJNaERVhtwWdLtdvvylL/LcM8/wgQ9+gIPDAzzfp9OXoWtRlEIzRWIMq7qiqkoaZEMcRUuSNCaKI5Rp0tDw8R/+uGSeWpaoejyPsiz508/9Kc8++yyj0ZizZ89w9tQmRRHT7fkkyQKo6XZC4U0oGYBXVYXnyv1r2QZpmogEvKxYWdnii1/6OtPJko31bbK8QIEMJesS2xFVgONaGAaSXV+Lt9p2bFCqZZ6kpFnCdH9CnhQcH0745Cc/yYsvv86jTz6FGwTkdYEyGwYDnwvnTjDsu1i2Zjo7IvB7dDojrlzew/PGfOvZF6nqmvWNVcpKNrxlqQmDHtAwmx7huCZJMiUMLR597D4ee/wB+n3hkBimIXnuhoVteniuz/Xr1/nOd16gyAsefPAhbMslWsSYho2hTNZWN/jG177GE+98GKXUva3V3W1/VUlOs1KK5XJ5DzzpOS5+y4SpKk1RVIRhh8lkRlnVfOjDH6YoC8qqoqxKHMfh/P33AVDXmrrW8nlqYx+DMKDIctn22zZ5nuOaltyNlgAfdV1RFaUM4rMMU1mURc3BwRFKmWjV3pO1pqpq8d0bBvP5nCD0GQx6MgAzZehb5jFKaWg0nW7IysoK29tb+H4oUlrHJ45TqrIhilLJIm6jr3xPBiBRFElGtB/Q6w9ZWVlDN5BlBbSD6DyvmUyXjMfr+H7IxuYWm5tbPP2ep7nvfsmnDjohNCb7BxOCYMAbb1zlz/78L3j11dfb17gk7Hh4vkOaxShDXrMygzjOiKKEXm+I4/rQGFRVQ1HWlEVFkqToWnN0eATIs23ZNjdu3mA2n3PhwgVZdLVwW+Fp+AD4boClbP6H//a/5Ud+5BOsjgaYSmTsaSrZ0EpJHvP6uoBJ89zi6tUbXL58Hc/r0WiL/f0pRSF2Ps8NUcoGZXN0OOXkqRPs7t7kP3/q9ymrgp3TJ1hbGwGaL3/58+zv3aLXDSmyhLoqqEqgFrnMaDCkzAosZTIejijzgkGvz7A/wHN90jhF1yVNLRJ5XTdUJZimTa+3woWLD3P5zbd54/INVtd2sN0ee7s3CD3hpFimKF6aRpQIdQtrvdtH+J4n1HdDnh2tNWmSYFsyUOiEAoDLspQ0y6hKiTxqWk9w0/ZCDUKR1xriJKXIK4qiIo5TTMvGcUN0bXJ0PKfWBrbti/VUK5546IHvj+b3M5//Bk0r21WGgUKmX4NBH8tqc6OqNtfWtu41aI7jYpgm0+kMxV1ZjiUZYXGCaoFNYsQWma1u822VksI5SVKR/ZgWhimNc1mVKMOg1+tjWfL1aKceIm2SBiUIQsqqJMszlII0ial1jW2ZRNGSqq6xLIvFfMn+/h5xnDCfRe3WUOS1RVkym80pq1o2vyjAwDAkD9Z2ZJOrtUClTFOo2I2uybL0XlZYUcgB7XuhhGYbilrXUuzbVpvfJY2qriX3z/d8bNuhrmuyNGUZLbEsC7vN83VdAQoVZYFtWwRhgG2LzE2o3CZRJNADs52SGtJxohT4gUfg+yhTkOhlKc1PlqXMZrLNMQ0D35efw3Vc0CJ5mU2nZFkqEquyxLFtOp0uSsFyvmCxkAJaNYrheIjv+/iei21bjFvZdlUWFIVcGnZLyq2qCsdzCNotseu4hGGIbdt4rodCCMKWZeG7ssVumoZGixS52+bQlu2FORwO5Hc0hCoZxzFa15Q1LBZLQAoTeU+F1K2UmP07YYjne3LQ6AbLhl6nS68rGblCTJy3QC0ZOGxvbbCyMiIMPFxHNrXz+VzkNbM5juOwXEbEaYrpOHiBT1Vrwk7I9slTXLt+XWS8bdHaNC1kviWYDwYD6rpmY32dK1evYiqjhXtoRsMhpmHw+quvkiUxtJ/B9dVVut2QN69e5n/6n/85J06vc/b8adIiQZkalDS/KClWlKKlnYuSIwhFCl6UkjF9V7YuDb0pg49lxHg0pmk8FMa9Z1YpcQ/SbnloNLrRoIRKK4WEi6HMe6AN3UCj5QCmaZD/6JbardF1Ba3kvyhzDNNgZW3lXjzA8fEhaRwRejaBb1NaJrbjsH/nFoujfUaDrsjVDIssr8hrhWnauJaF0jWNbeCaiiLKaLRJfzhitL6ONg2yqmH34Ji6UgReF8d06XZylIbQD/EsB+oGC4Vr2Timjev6eF6I5QbYQRdtWyziBeVkQWOYaMeiNMC0bcxSU6matM6pbLDSDMeySPtjlrZF7Tio2qKJC5oow0GR65K0rqgUzJOIYa9H2T1BU2tsNI5pouoKo9HUVQWNxlBSWBuGwlDgMiONl0R5BJZEh1mWgdIySFxMj4Xg64icqjEURZXjuiadbo/JZM7x0YwwsPnwh9/P+vqANE4xdMAPfegnsUyJnrNygfY0VsNBPePPvv7nGAH0ApPOImJ46SbX/u+/gntzQjQOeNHLKE6toza3SO+kfO1PvsLk7QmG0eH1y29RFw2O44PvghnJcASJWut2hNhbtHnxndAmy+dUVUq342K4Qxol2/6w02VjcwvDNNi7cwfPtVkdjVhbGdHvdbBMRZGX2LbI+XVlMZ8lWKZDp9OhqisW8xmmaTAaDfF8h5s332Z+eMDHP/kJTp48gW5qdk5t4/sOeZFQFMKFMFslhDx3FUUuMk+aBtcVorEoLhs+/KEPc3B4wDPPPMNjjz6GKTh7ikLI5GmS4TgCq4oiySi9C6TL85xuV6Awb9+4wQvf/S7r6+ucvXCRyWTOtbducPnNq9TapCg0s/mSg8MFy0im/VXVoJSJ0XpsHdsVYnAjZ9XlN69Q6wbXtnjm2WfI8pz3vvc9oCBJE2pdC9gx8Nk+eQLLFVL1tatXcD2P1dU1XnrpZQzTZG19g52dU/R7fXk2PZe6BWFWbSyQQIcMuVtbGera2hpRtGA+n3L27Fls28J2DZo2dsk0ZHivlGI0HtHpdKkq2QJLdmkCyiDNc7q9Dg8/8pBkr1YFvueBanj11VeJoojz58+zsbHByRMnmB7tMp0dU1cFdZ2DluFe08YsJkkquagIkCwIfBogy0qSOKMsax555HGiKObKlasMhkL+bxot6rpQ7uAw7JC2iQ6+H4ikN8mZzyOyvKSuG/b2DtheP8E7nngHn/rDT/Pc8y+yvrmNYUmyQJrHXLhwljOnT3B4cIuySFCGxnYtHNtjPo84Olxw9co10jSjqjJOndrCcUyyTBrgqizxPBfQxNGCixfP8v73P83JE1tYlhLprJZ7rK7BD0J63R6XLr3Ms899k6bRbG1v0u2GmKZAdmqt2zs64vj4iLopGA6H1C1JX2vdfp5la6Z10+b/CnvCMuUuMpR5b3idxCkvvvgyH/vYxzEMg8OjY+J4iWVa3PfA/aysr+G6HmVVURQFjuuKNNlq1WhxJOqJpiEvcrphiGOLtatptDx3LVSuLEomEwGhHR4cybC2lTzflW3bttCje/0uTa05Pj5kY2ON4XCAY9uUecKg38N1HU5sn2Bzc5MwCKhrqW3TNOf27V1c129tCjAY9nEcUUd6nty/nucxHI2wLFFLyM82pSglkrMsNYt5hGkK80QGZoEsWjz3L8VMVnh+h6puCMMep8+c5dy5c/i+x+HhIVeuXiaKl+zsnKTWFfsHBwy7q9x4+yZXr73VKhBmWLbD0dGE+XzBYrHk6GjCtevXWV/f4OWXL3HlyhVGoxErqyvs7JyiqmtcTyxjnU6HXq8vAwk/oK40//T/+k85d+4MH/7QD2IAh4cH4mU1FPPZAt3Q2gp7bG5ucfnyLZ559tt4XkBV1himg+t45FkBKJIkYzgcy892fEwYhly47z5Q8I1vfpPdO3cYj0bcunWT559/HseyyLMct7UROpbU0qYyKPOCG2+/zbA/IIkT+j1ROuSZyNib5m6GtdOycgws2xHivjRZvPDid6mbhhu3bnL2/FnyZMKgL5FddxV0lilKH8/1AET6bBh4rgttqkpRFCLJLyuCIJD3uKXkG21eL61F1DSl/hKQqSyb2kKULCvEgqmbVnVqYZoOi4XA9CzLEZZLWVGWNe989KHvj+b3v3zhG1KEaqEVg4Qfd0LJE63rEtuSWJ+7siKjlfsWRcna2jphpyMboAbSNG1jRFIGg4HkjaWpFNrtQyfEQmk+Gy1vzurqENu26YQisxQce4zruvLBQRDfnU5HqJVIbFBZFtS10FU93yNNRWKbpQLtWd9Yx/d84jghTQtcV7IDlWFy88YtLMthuYypa5niGoaJbclkvqrl5zZN8bI0jdDUDEM+oBsb67ieCwid2LKc9tAs8Nu8vuVySZzETCYTwiBg0OsTBgFVWZLlOUmSkKQpnusyGPRlI940bROsyfJcoBeOFDpZnhHHMZ7nEYZ3CcUyLU/bba1pGDiui4L2PVqh1+uidUUULWXqDMSJkJZpaL923oKipKGoWxmSBKDLQ3U3K7VuCc15IXKLfr9HXYs8Y39/XzwcHaE8i6xNplm1rul2u1iWTeB5uI5cSIHvU1c1VZu/axriW5TPk+TbBoEvnl7PxTRVm6sMtm0xnc7odjsMhgP2jyZUVd0+5ArX9XAch8V8KYqC1i8muH+JpDKUlu/hB+R5xsHePnEUYZkG/X6XM6d3OLG9iaGg3+/S6/nkWc5isWAwGNLpdFCGKXEjVY3r+ximje26bG5ugTJIUsl+NJQhEUh5jmVZWLaN7/t0W4LwjRs37v2enu8TRxEbGxu88drrTI6PJGO4Kun3enS7PisrY96+8RZvXP8Of/Pn/ivqpsQPPYoqo2pKXE8u5aoS/5iua7rdHsqQGCq3pYtqLZuou++XUgZlURGGodgbShvDtKhroUCrNiKtaZtdZXAvq862LSxlYWBhmQKNM5RIm6Gd0NyFqAHKaKRpaz0qKJF6NkqUFrZjsbW5wdbWOovZMVk8YzToUbo+TV3ScSCe7HO0v8/WiR205VE0FgU26AZP1bgGWA54lkHod0lLk3mSYAZ9BuubrG+dptcbStxSlGI2DWsriiovCFyfpqyo8hzPtgn9sJUy2ZSNQaVsasMhK3PqIkElFcpxmNcF8yhGKxiYLk4/YHd+hN33OdcZEQY++yc2WGQldQW92iOoLQa2T5TH0LEplaZoSqgrmjTFO/2UbMkUdIMAQ5c4SrI3TQVmq1Ch0QLIKPYp8hTTs6iNBte1yIqUPJG8aqVrPEcGm6apiAuJZAo7AfPZkjwtoYFz506iyHFs0GXDB9/3CXrehjQfTYMbi6yvUAX/4fN/QH+9h+HWDNGMjpa8+D//Kh+5VuEeLXguLOj9xAcpdja4cbTgU//qdxgyYNBb4+atI8q0gaJBhT4b958nm+3RNHI3ZVnG+XPn8NtzQNcljquoqohO6LK2PkA7QyazGd1ejxM7OyRJyu3bt7AtE8cy6Xc7eI5JnsZURS6NiwoI/C7zacrh4Ywg6LaNgAOqRjcVN2/d4M6dG1x64Xk+8rFPSLKAY+F54mv3fZeyzlCGxjAaLFsAXEWRU5Uix7Qtm6ZpCDyvleOK1G0ZRTzyyKPUdc2/+lf/iocfeoAw7KCUnNhSGEksWnU3s90SaGEYhli2ZEuePnOahx95hPHKCsso5s2r18mKCtNyCMMBRdHgeSGe32MZZWRtBr3WougwlCkJDo1YeUzLaiXEFR/+0F/h7Llz+IHPxuY67373u8iKjNHqmE63ixt4rG9uiN8aTb/Xw3Ecjo6OMUyTldU1HnnkMXw/4LU3LnP58pu88cYb/PIv/2t+//d/n9dfe435bEbTNGysr6NbH3Cv1+POnTsEvk8nCFqVUojjiQ/vbgyZDAslGaDX7xP4AUmSsFzG5HmO7coWynUdLl9+Hcd1OHnyBK7n8uyzz/DNb36DRx55hC/8xV/wj/7rf8z169d46+prKKWpqwJdlyilcdtGbTabg1IEvliXkiQR9YwlajmwCIMeaVIwHK2Qphkvv/wSm5vr+IGHYYpsvdvr43kB3/r287z11tv0+2PKsiaOMxaLiOUyFohomjMIBhjK4rsvvsTDjzxBjUHVNKRZxomTm6ytjkjiKZZRURUpXmATJXM8t4vWJnkKeV5Q15oTJ1fJy4iykijHplH4fkBZFqyuDnnnO5/g7NkdsjzCdS0pohGqtG05NEq2fq+/9irf+ObXec97nibsBAwHPdIsoWr5KkWesVzMcRyL4XDAG2++ztmzZ9vNrkXcRnJZ7bOh2jghqcmk/nNtGbLVNRwdTfjCF77IxsYWOzunKKuKxWJOEIY8/Z6nOX/+AnldslguyXJpZGQBIE1XmqaYrb0hyzKGgwHeX/L5al1T5kJan7cRlpffeJObt26LbU9DlGYYhnjSxWdeEEURYRgyGg3Y3t7k3U+/i431ddbXVzGV5uzZM6yurrG2toZpmuRtvGZd1+ztHcizV+lW6VGysjai3+/jeyJhrer6nkXgLoDV8wLiOEEZ5r24ThBvuWU52C012bJt/LYJRilpug2HIq9wHEkjCXxhx9z/wP088MD9nDy5TaMawlCk28cHEoV05eo1rl69xjefeY4XXngRx/X49//u1/j0Z/6Er3z1axzsH/Jrv/bv+NVf+3dsnzjRWiQa0ixhNBpR1SUnT+6wsrJC0zR0Ol0sy+KLf/FFDAz+3i/9EmWRcXiwj0Kj65rlcknYFQjcysoqt2/fYf/wkCtX9yQFJRM2hWN7NI2oN6MoYW1tna2tE0xncw4Pj6jrSgjbnv//5+4/gzVb0/M87HrDyuuLO3bvzifnMHMmRwSCAhhkUC6KYokSbdN22SVKFB1Ksn/aVEl2ibJImLRYFGUKzMAAIIkwGBBhMDOYweQ5OfTp03nn/cWV13r941ndgEjrh8v8Nburq6um5uzw7W+t9T7Pfd/XzYW9PV599Qf89b/+17hz6xYb0ylVWYhIojQb0ylBEOF7gXS6G8P25hZpKhEHz3rk65yyKPsYlJyd6vKBYh9LTWlZ4FBsbG4Spyn3D/fZ3t0hTROaakFgOhEfUJJ194XtopWibSTGCYowCHHOUVYy3yyXSzzPMh6PoX8OAA/5CcZawv4M7pzr4VYCuOqcwzlFXpSsVplcY0EkwOFOcXR8ymq9pqllKK4qiaZ+8pWXfjiG31/77a/LUNI0pGmC9QyDNAIcdV2itSJNY1brlQw4XcdsvmC1ynBOi/2jkyGrrCpm85nkXMcD/L5HK0mkwxYlB3+R38W/7vW5pfn8lLquGY3HHB4e4pxjMBjStiLrF2XJcDRkPB7heZau77qt6wrXg4/EBy9hbqXkpnR4eEyW5VSlQD/k5ipSv1aWtgOtrKDA+6xv12/9lGoxWvcbILE3Z+uM3XO7eH22QyEQrLbtSOIEpRRtKzh41W9w4jBiPBxR90pqU9cUeQlGBoU8kzL6LBdEft3btepGsPMPaohA4XlyI3MOAj98uCWVTZERO2vXMZ/PWK6WoATYlCYxXdv2ypDCaCO+/6ZluVzR1C1bG1vUtWD327YhCKRjTPWh+yIvUA8InFqDU1irSOKYuqqoK9myK2A4FKWYHkngOtH42lZsml5f73N2ekq2WlEUJafHx6IU237I7i2lo+EIpeRhWBbS66iUxvdFyS2KslfIpYfs+GyOUmLJQilWq0w6a5sOPwioykosW/3n86xBq5ZxX12zWi5o6grPGq5cuoAxiq3NsfysiU/blGLFPTtla2sLPxB4xGq9xmGI4gjtBWAs080tHnv8Ce7c28f3g76OqqMsCoJQBs7lcsn5c+dwzjGfzzk6OpKHAvKQHo9GRGHA9XfeIfI9uqamaQrSJGQ6HWKsRhnHMy8/QjqM0dZR1DkYh7HiHnBOLJcKjbUBrpNh+IEKpfo6jbZ1zGeL3ibuS6yhrEnilK6LxObWwxc6J6XvTQ8PafpaM7F2BrjKp8t9vvvN1zFEDNNNApNQlZLlc62QbH1fUTcrjGkxzkMrh1OOlo5WOzoDpatpVIOONMPNlKxZcu/0NoNogu1KTLnE1itSVbE4PWF7OCCIR1QVrPKO1g5wdsiwXuKVFdoVJGlHEGpWeUnHiIoBYXqZrQuP4413uX54QF0naDOlaWKsCxmHE4LOsDg6wVU1vvHQXkRnQ/LOEDUwysWKWwU+jZWHYej5qKZlXudYY7h6Bi//i9u8uIg4awKYN+haMWsbSqNxvodtHX7R4JUNsdEkgeVodYALH2V3MqVarRhEMTQ1ytWEVqFVhXIVTlU4ajrVEtkOLwwo6ahpKOqMusk4PbyH6kq0qxgkPpPpgKrOMLFjPE344P0TZqcZoZ/w+JPnefzxcxjToLqYpx/9GOc3HmO5WpAoS9Rqbo1qsshxcOcdZmd3iaY+Z3HJS6+eMPuvf44P/fYdjiL4/e2O8n/704TPP41xA779C1/nir1IdliSmYizWYHxQkJl0YGl0S1u1aDRLJczLuztMBh6aNNgvI66yRiMEgbDAUXVcHyyYN1BOhyyu7PDcrlitZjjG8NydsYgjimzFcM0pi4LjIb1esV0ukkcJ3zwwR1Gg02qsiEIQjY2NqjrmrffepuvfPHX2T855tkXXmJjusVyOccPLNPNEVW9RhtH52oUUofV9GTmumwAQxqn+J5H0Oe06ZdhTSuwk9VqxZUrV9HG8Lf+xn/Hxz72CulAmBGe9dFGIGtN06KU4ty5XbquJcvEtutchxcE3L9/QBBGHB6f0rTgeSHWj1E6IEpGdMiC0/MNXmDFUptnaCtDa+tE3dQGqrrsc6QhZ6fH7Jzb5lOf+SQ/8//8a2zvbnPh4gU6Ojql8IKAsq74W3/7b/OhVz5C6IUyODct6XDE5ctX0MYS9nm0rnX8zM/8DD/9P/lpPvThDzE7OeZb3/wmV69cxfcDptMJbSdL1TAKuXP3Lnfu3MF4lqPjI7Y2NlFK9fV/Um9orKKqCsqqpHMtYZTge4E81+taIhKBT9fVvPba9ynyDGs1Nz+4QRT4/L//u7/DvTu3+ZHPf4Zv/v7XKfIzuq7BaNAKPNPDmDyfwWBA4EtOuShysdd6Plleoo2P1pb1Ou+XhqJ4bW1t8v7711mvlgyHQ6J4A6NjDg7OePONG4TBiMWiIkk2KEtFkTuaWuN5Ca+//i7vvfU+X/7y17i3f8i5vYssswwvkKzhYBiTZ0vSxMe5Rg7oIVhf3DDGWBaLJekgYntnymTq4YctStX4HjRNTlsXxHHET/3kT6BUw9nsmCiUeBAKulbh+xGeH5IXDYtlxg9e+yYXLuwRJSGz2RnWN4wnQ4oyp2krlqs5RbnGWMd0OqQoG957772HNV1tH5cKI4kbOOekZ3w2B2Aykrq1qqwx2vL22+/yg1df4yd/8qewfcuE0ppPf+bTXL12hbptcErUMddfYw/6geu6FrdSHy3zfZ+2qRlEEa4TRkqWZbz//vvcuHmTpm6I4wHf/d4PiNMhDsNilVHWNVn2oOdbXGKeZ3n6qSfYu3Cene0ttremRKFPnq85v7vTnxc9XCs278VixXy+RBtL3Ui7iFIG6wcMBjFRIuBIYywOBQ5W64zlKqMqG+q+W9jzQ7pWMR5v0baKtgPryfK8c44wFIecNoayqjk8PCaKUtZ53cNlwVqPMJJrY7qxwXw+64dqjcNQN475WQXaY/f8Ba5cfZQnnnya7Z3zODSnsyWvvf4Gx8en7O7u8U//2S9z5dojohwqCKOIJE0JgpDJZMqFCxdpmgajBdDkWUvXdHziYx+jKHIUHavVHIdjtVqhtSbLKwbDEYPhhG99+7uczpY0TczR8SlVJUr28ckZfj/Abe/sMBiOyPKC8WRCEEbsH5yglEfbwnKZsznd5ux0zmvf+i5Xrz7G1nSb0IsweCTRkDzLiMKQ3/j138Azlp3tXco8R6OxxuvPwpJbR0GZd3g27CFVNcbTUkPV5BTlHD/ouHhxi3RoWC4PaOs1obXidumXPnEUYbShrmrSJBVAqLVSd6YU69VSrg0HURCytbVFlmXClDCGIPD7mjgl8Dbrieuutz0b63N8fMZ6nVPkFdYLGY02cE7TdjA7W+DZgOVyjdGWsqqJowTXwcdefu6HY/j9ld/6mrwYPU04jkImk5FYfOl6OnArfb1Ks15LjtVoIzTepmG1XDGfLyhKgXEkSYLvadLBgDRN8DxLluWcnJzQNM3D3C+IZakoCoyB4XCIVorBYMB4PGG1WjOfz/tcndCQgyCkbVvyvGS5FBvzZDJiMhnLgNpKT27X17AYI7nZuqnxPcnJlmXZ48WlL8/hsD0drevke9NaE8c+dV1j+g7U5XJJHEUP7b1ayf/e9RbU4WCMUnJzTQcp6UC2WQ9U0zzLoO8LVoAy8vXq/rWVzKds8Ku+39EPAsbjMcbKVq+qhKINSMa3t+mYB1TqnhDZtfLGr2rJDPh+D+xC4fsB6/Uaa+0fyvx6JGlC18l/pxAbPMiwo7SSizKRnl2xClv29qQuSl5vITUHQSBZpZ7O3bUPtlpyYc8XC6pSarB83yfwxc5tvT+gPdZV81B1D4LwoUIdhj6DwRCtdZ9Lj/thvWW9XnN6ekbdOaIwoq4bun7Ylq22vOt8z2N7e1sgUcoRhgEbm2OSJCFbS691FIZMxmNOz04ZDYd4nmEwSGjbhmy9pixzgiBgMBjKlrbtODub0W94UMYSRiGXr1zFeh4H+wd957W8JmUpS4ayLNnZ2enhCB6Hh4eMx6PeHi1bvwsX9rhz67Zkqp0jDDweFK0fnxzx8z/3cxiruHB1izAKafuctaOjcwKboFdVew0JBSyXM/zeZka/bae/FuI4JgwjAj/ogWoeTSOLqocfSv7/xmj53ffvS+eE3B3aiPnZik996lO8f+MG88X84XWqjaJzjVRbGPk8dV1jdQgSJcYpiaKComtbXCffu288ojBkNBpz7+6cOApQPbSkbiEYbPHe7fv4g03S8ZZQmVtRbTcTubY7rWm1Bu3jR0O6Vl4D7TpCryOJPKaThLN7tyizBcvFjNAqkshHu46izMlLgacpz8eEMfPVim69ZCONQGtWXYPuf1dt3RBpQ6U6gsDHn2V43/mAxWLBna0phXPkTUupNEEoDhnrHLQNXdf0jVOK0rWctufY29vDM4q2rohDD093KNcCMiiIjK5BG2JdoxTM1guW+YK2a6jKjNnJEYMkIg1DukYOhEEQoH2BsR3uL4ijlOl4wjPPPELoa4xWaAJefO6jtK0hilLoVcUj1vja8Ma3v8Foa8iqKyj8llv/6IscfuU7XM06Zk3BhU+8yOSnf4wijXn9tbe4d/0+i3sLknjI7dMTuh6mloYRk51N5sWa/PSEy1cucDY74sLeOYLQo64rFvMFcRyzsbnBfH7Gar3EuYbB1g5RJPe22XxGVVa4rmM8GlGVpVSCtA1RICTWu3fvUdWSnWtrQ+CneL7cx8T6P+crv/VblEVBMprw5FNPYZTHeDJkMh0xHCY9GTrH9HwGJds/QFFWJb4fYqwsHTsnUB+lFGdnZ2xsTKkqiYoEQcDli5c4f36LPMsYDgdsbm5CH0kQtSfsATwCx3LOcXR0KLlDI4Tco6Njjo5O6JzCDwICP8I5TdNKu0PbdA8XrlaL9RTAtR1aC3207VqxF/fW1LrIWcxnTCZjzp/f5a/+1f+Sxx57lM2tTYzRjMZj/tu/89+yvbPLhz70Mk1VywKgV3I3N7dou45BKk0FYRhy7do1/tgf/+M8/fQzPPXEY7Rdx5/443+SGzc/YLqx2T+/5XldZBl3794h8H2GwwHDQYztn/td1/SNCNKhWdctXesoclEtmrqhajpQmqaucHRk2ZrZ2RnvvvsOZ2dnbG1v8/jjj1PXNUEYslqtcK4UK2wnec0HlmetFE3TUffLCOcUnvVRpv8dd6LiaGVFkVss++eZx9HRAa+++gMuXrqI50VEUcS3vvUtzp87z3yxoMgLirIgCiULGYYhh4cHfOc73+GJRx5lc3OLdDDkxq3bXLxymcVyyXAwYDRKqeuCpsqJAkscBjSuIopD6lo62pN4zHq9Zjqdom2LsQ9UIp+uUygsW1u7DIcDPrhxA9PbKEHe023rMMZjsVwxSIfc+OAmN2+8ze65Xc7OTomTmMD3HooD6/Wa1WpJGAYSZzOG5SrnF3/xF3jxpZcYj8a4zhFGEb7n9ZDPNVVdE8fxQ+Uz8AOquibPC/723/hb/NSf/JPs7V2g7c9QjzxyjUcffYSu67DWss5zyrJkOp32A4X09WZ5JsvX/tr0A+HHeFpxdHzE7du3uX//PuvVig9u3uzPaA13797DGrEgd23Hap1B76DzgwBrxe129epVRmM5M2itHsIkm7oU3otS5PmD6JGcZetasrJKKTonzBMv0KRpKM/0B7ZnpTg5OcUYw2AwoO06Dg4OxNXgeSRJymw2I03T3tGhiaNY6iSR6KJSisVCuDLCvBEnHDhxsCQJJ8fHnJ4eU5QFxsjPcOfObY4P59S9zbtp5HwV9kCvm7duYa3lhRdfYDKekMQJddsSBH5vv22ZTMZsbm4ymY7Jc8lbOxyj0Zi27ZiMJ1RFyXgyJstWRGHAfHYmUNg+snb12iPcvnuX4xO5txkjrsOyKFmtM+IokpnCGs6d22U0GsoZRSvAsb29xa3bt/GtxfctXdtw5dJF/DDk1e9+m8/9yOf67Kxje3sbrRV5nvOlL32JH/n8j/TnHTm7iw2/FcHKOTnrdj2/RCmpvTKa1rXkZQ5a0XYdVV1R1SJuuUZaH7quE1iw9eRM3bZ4fSuKZ//g7NV1HVme9a49n63NLdq2xevP8wB1JWBgv2cjnZ2dPRTItDFkWc69e/cpSiGYW+sRhhF1XVOVJUobykKeRc496O+2lFXJJz78wg/H8PsbX/smzrUoDc61xHHIYJBgLcRx+LDUfDgaAhDFMWk6ZLXKGAzEfuMHshW0VoA5QRSwuTnpbdOSie26Ds8KVluGmZaiKFFIFjSKpFfu7GyG5/msVksWiyV+INRmoxV5WTA7mzFfzB/aq5VSjMcyrGfrNUVREEd/YIsajcSOHEcxti92buoWOskCdq2j6R+IAmcSe4bSjrq3RlgruZA4iphOpyznC4qioO3zw57noXqLaFHkZNkapXSvDrccHR0JqKVqGI9GTMcT0iRFGTkkSSE81I0M2nEco63km2Ur2vYP6QWL+Vq2flUNTtE1AlvQWvWUvZw8y6Hfdj5YFqi+SqAo8of516qsUegecd8RRQlR5FNXoqY3dfOw38waS9dKbqdrZVDxPckFNbVk2cSqbKiqmuVCqhpMD5mo64blckXXdbjOMUhTsTyXUigvGVHJAyf9QOv7YhGUr9c8JA8bY/ucucEYsbAXRcVyuWaxXGGDgOFI6IFaSz+y5/v996Opq4qyyCirgiSJ2NneIk1CVssly8WCwPPY3t5kMh4yHCRsb00ZpBEXL56j62qCQMBUw+EQ5xyr9Zr9g0PazoHWaOthg4CnnnmWIIp57/33cf2iRGtNnmXESSI3LM9ja2uLpmkoiqJfhCip8moL2WIXBdfffYemKjEItn4wCNnamvAP/uHf4/e+9nWm20Ne+MhTNK6R4nu6BwBlJN0hQCMw4ORvURYk6aDP8bYoTG/xCTHap6kdSnn4XkhdOzo8GaKVA/Ugpyv1EE1TixvBiwj8GKt9lkc1H3vxc3z85c/y4nMfYTrY4e033+fsdIHRlkEyJPQDqirH94xs59G4Pkssn13R4dDWoqym09Aah4094lHM41sTqiLjZLmg6YFhnqtIWNMc38JTDZ7nsTIjmnhMt3LUnUPrllCtiHRB7EoipwiwNJ3PylkyP6WZbDHaeZrR9gsUZsLpsuNsrZitHGXe9B3gIV3T0VYVumlo6pZV1VGiMZ0iLDvSCsKmo9QdZSCLkY3M8kiWULaat7fGLH3DTHfMfEfpW1aqxtMerpT+SNV2qK6FpuZk3nHp3DaeFdqj9QOCKJLKGeXotKJRmsYYGmPJ19CYiLyDqmtQnkZ3JaeHd/BUg2pLuqbEuZama0F1HNy/xzDaIY4irly6RFUfEfgBTdXy2LVXyJYeZ6dLynqJVi2+DysPvvHWVzhjThc2JKGi+eYb/FvqIleme9xczpn/b36C8i/8BO9tbHP9n3yd937/On6Vcss55s7gIxm94caEaDMlrCu8ozPWdc35c+d55JGLQpq1HVVbYTyL9QPS0YSi7sAEXH7kCawPVkOZZZwdH1MXOa6usYBVEpkwGrzAY7lcUTdr/LACHDs75yjyliQZoDrLW2+/z2//xu+yPMu59uRLPPXky7jWWosqvgAA//RJREFUomxDOkyIY5/WVfiB6TkRDUobNFo6WvFQztLUNWmcSBasJ252rdD+h6MRi8WSIAh6eJPiysVLHB0d8/M//wWCIOTc7jmWSyErj0ZDPN/rSe1if7TaMhpNHz7T7t27T1W3BGGE9UK08TBW6sXazrFcziiLNdZqgsBD9YDCdbamcy1aI8sz1YHqqOqSKIC8WIFq+eSnPsYjj17ll3/ln7NYLlHG8Iv/9Jfwg5h/78//z8R+2UkmNI6T3tobMZlu8Mu//Ct865vfYjQe8+KLL9H29tMklgX8V77yFf7+3/8HPP/8CwxHo4f1fJJti7h/sE/nOt587Q0++OAme3t7skxrKrqukUhP21CWJUVeUVctDs1oNCQdJn0vZ8UgjQh9g2cUaRLQ1gVbGxPefP1VLu2dF5CdK6VVoCqhd9AIDA3quu2hNH3cw1qUJ6pT1y+InXMsl3McLXEiy5arV69y6eIl3n3nXerGpyhaytKxWtfgfIyJqUrH6ekKpXy+850f8N57H/Dccy/i+zFRPCAeDLl3/z5B4DEYJHgeKNWh6BgOBsRJShgNSQcD8qLE2lAcVK5mOAxQusZ6Dq0Fcup54oDSumVjMuX+/btST6jA9yPaVlGULZ6foE2IMQGvv/EOH3xwi53zm5zO5ihjGY0nLFcZUZywzksZwowhDAM836KMYnNzB2M9Dg72mYwnxIksW9u2Y7lYUtU1w6FUU7rOUZUVdLK4//Vf/xd86nOf47nnnqNpHUVZEqcJTz3zNKPxiLZre/K4WISrSsSTIAiYLxY940YWU8YooiAkDHyy5ZLvf/8H3Lp9i+PjY5q2kUVEWTNfrSmqlrJumK9y8p5FY4yhbcQ1Zq3Hzs42W1tT4jBEK0fTlLR1hTUKTwtpuqk78rxgsVhSFhUOsZ6iFNbzRHCxhijyieJAgEUOqn5AztY563XBbL5gNl9irM94vEGSDjk+mjMYjJjPV3L+MeLwiOKYJB3g+wFFUXE2W1LXAnuL4pjxZEwURzgngxxKYa1P3XQURcNikXF8vKCsFMYPMV7AKiso6pY4GZAOR8TJgLrpWKzWlGVD1bTy/HaQpAnG8xiNRuzu7jKdTrF9FC6OYqqy5Otf/z22NjcFNNaU3Hj/PbI8Y3t7myRNyYua8xeukBcN3/vBm7SdwakApzySJGFjc5M8z1ksl3i+h9Zw7tw5lFGUVYFTAnjt0Fy5co26qlksVnjasDndYGM65cknnuLLv/XbvPf2e1y9cpWuaTk8OuBn//uf5fOf+zzbW9vQQ9QeKAoSD6wfWoo9L6JuWlnwdzXKOALfUFcZmgZNTV2uaKoVVklVout31oH3ByDftmlFGOorMG1v08+zjLIsmE6mjMdjiQV0klsvigKjRMgMeot/Xdeo3lkwXwgAdrFYUdcdShmM9fFsKHVGeUmWFawWS1zX4lmPKIxwOJq6pm1qPvHKiz8cw+9Xvv09bH+hxVHAaJTSthWep/Gsou0qKR/vAR0nJ6cs5gvKsqEoaoz2OD457cFTAiuq6pLDg/skSSyl2p30FYZhQBRFhEFIXhSsM1GRrbV4vsCtwn7TWZQlfuCTZRmeJyragwGxaRqaVqBbnmcp8pzVavlwKJ5OBHYhdhHBsCdJCkqIfEopWkdPDaxR2lCVBa7ffFlPYEahHzIcDPE8D9/zZTNSVXjWl35YpRmORqSxENZc38ForKFpa9br7OGAHPW9XePRmCgIaeoap8SG9eDBX5RCPYziCHq11rmOxXIhEDFlCfyUtpXy6SIvWC5XLJcrfN/HaItzMvRa22cEQskpxFEsVmwk07NaZiTpkCROqauWumpJ0yGdk8yU1w/kQV9r9Icf+k3TyEa7x/IXWcHx8Um/zBC0/WKxpO4py2VZsV5nLFdrtje32NneFvuGNtR1zWI+JwoC4igmDCRH8UBNtNYnDJKHeeA8L/D9UEiITUtVNczmCw4PjuSwYT2MLyr5g/dK24iKnGVrtFaMx0MpsE9jppMJWkNV5qyWS3zPI4ljkihkPBrw7LNPU1cF43GK5ynZxAaWs9mcqhIi8uHBIXleyMHS91HGcu7CRbZ3z/P2e+8xWyyI+gqPpmnonHtIet7d2eH4+JgLe3vcun0bawxJkgjUZxwznY755je+gXYdq/mcJPQYDSM8T/HW26/za7/ya3z448/z5/79P0vJmqatUVoqAFCi8KCErKwwKCd/QawxOIXRPkZ7KKTzL/RjcAatPJTyaGqHNr7ArJDBVynJ5aJcD6kS1SPwEiJ/QJ6XTJMdPvuRz0vUoVFMx1t8+hOfY2vjPN/65ne5/u4HJNGI0WCDMmvRyqMxbT/8KpRTKKcxnUY14CmDcUJZ0Y7eJhcQj1MuXhPIV1EuCL0OT5Uot+bg/m0WswOGqUG7lnnlWHVi4bI6JLIRtgVP18ReSxh1GNugaVDOYfwIk0Rs7F3i4hMvEG9fYe5S7i0cuUtZNSGrvKMpGtqipSihaAw6SoiSCN8qTGhk3+ArJuGAoZ9y4nn8zrWQ37+YoOsQypYhlp3aMMwbktqxriqWuqO0lspqeeB2YGxHp1ouXrtCbSxZq1HRiMb41CqgJCAnIu8i1l1MUw/o7CY6TCibmvVqjaVmfbxP4nlE1vZAMgXGQzWW2B8wnx1yYW8Do0t2tvbIVx3PP/0ZikyhtEfnOuaLBbN2ycpf8+7vf5Xl3VtEF4eElOTXb/GRew43TWkv7/D1z13mwh/9PEsX8NtfepPlO6cEdsz1w1NOlSZrGiJtuXJhj73dDaLUx6fh9PA+RbXi5ZefQ2vHxuaENJkSRmPqxiMrOhZZhZ8k7F7cQ4eWs8PbrOdneFqTBAG+VqRhzGgwYLVcMh5PuH3nDsvVGrRhPBqytblJmYMmYbVo8b2U1157iy/981+hWC659vTTPPnkk/i+h7Wac3sb7F3YIYyED+H7EnkxxtLWHWCpS8f8LMP3Ira3JmLF7RxRfz+u64bOyYbeGCOH0Sji5OSE5WzOlSvXeOGFF/jrf/1nePPNN/nsZz8rz5Aooqoq1uu18CmahvFgSpVLNvfu3XsEQYTSBj8I8X2JZjgk77lYzlktlxglwC3llBB5tcH2S+G2E0Ku7kn21npU5THbOxs88shljIHt7U3+7T/zp7l79y7D4ZDf+fJX+A//o/+Yk5MZzil8T5ToOEkll4biP//P/wt+53d+h7/8l/93DNIBk/FE6mgcvPPm65w/d54Pf/jDTDc2+A/+g7/I53/sRyUT6Hl0zjEYDoiimLt37zJKhnzh536B8+fPkaQxnu/RtqKoLFf9cOE065WAp5SCqszAtUShh6KlrnJ8T7OzNSUOfMp8ze9//Wt8+pMfZzE/xfpCqW/qpldh/L5e6w84IUaLw6yqazolh1/Vk5uzbIm1sLU9JU0FMFjkBefPXeD551/ie6+9wVe+Klnj07M5w9GEPCvpeoL7t37vawzGQy5duoj1LGEyRdsAZQzDQcKXf+c32d4csb01xvRk7NFkA3TIO9dv8e47t0mCMVEkfaVJ6lFUK4xxaGXpGoPRvlDirWiiYv/1encbfPubr1JXmt3dyzg8VquSb3/ne7z2xhscnRxzcHjKKqvpOo87d4+wXkLbGsJoiDEhQZhgbUDbKYIwYbVc8dKLL/HFL36RD33oQzR1g7VCXS7LCj/wSZMBOBk0jBbL5/vXb3B0fMLnPvej3Lu3z607dxgMhzz9zDOc3xOoXetalusVxgqUNU1TtNEc7O/TNLIM7foqzyQWNktTV9y7d5sbH0iFjlOOum2IkgF+GKJtQDIcUdYtVdPRdJLZd13HZDJ56GDb3JhII4ZyKOUwWpbFrmtxrUDHtDZk67Lv0w0Qfk0DCvIiIwgDhsOEwTDGWlHaZcmesVqtyYuKtnUobQmCmHQwwhifum7J1rVUFxWlWMmNdIDXTcNkOqWqa/b3j2hbRxwPGE2HaKNEZDL64ZJJG0vXKpaLjOWyoCw6XOej/Qjj+XROUbcdThmM5xMnKfcPjlDGsLN7jnWWsc5y/EDOPaPxhHSQMh5P2NraJPB9rGcZDoeUfeXj5cuXexhrQ91UvPfeO8wXc3bP7RInA6ZbO1g/4Ru//z1mixLtpdS1RLvKqmCdrdnYnGKMIi8yUI6d3S08z2CsRhtHVZcMhgPCyOfc7hbnzm1zdnZEtl5w8cJ5nnnqcV564Vl2dzYpVtLv/cu/+qu88MILfP7zn5c+deMRhOKwc0gDS9s52t7VidKgOvzAUjclrmtkoHWO0PokYYLFgwp85xN4Ia0TKK5zwoUwuldplQDOxEItcbnZbEYUh1zY2yOOY/I871kYJbbvMi+KgjyXuN9wMGC1zjk6OmaxWFGUFaenc4IwxJoAP4j6iEDDepWLsBkLXV1rTeBJnKQqS5I45EMvPPvDMfx+7buv9iZIRRxF5HnGaiXdrav1sq+YyUBLEL9rpdhd7EQlzkESx0wmY+hrBfzAI44D6qZmPpuhjXTYtk0jBMnO9fUzD7D2migSu1Lbk2en0ymDwVCsuUmCtZa8KChLGc60tkRRjFLyRm87ocR2Xde/WZSEtEuxI7St1BbVtagzZSH9vkK29B9WC8SxWNOck+qZLFtLnrWuWa9XUk6+FhBS199ckiShrmupWKil0iXPc6ExN7UQja2HAnxPuo19z6dV7UPw1Wq1ommlEsr3fdZ51lN1tWQ1tKbrxGb1wGrdtjIQdq3ky6IoxPNkqJEtUUe2zsQi7Ev/XdXXd5Sl2LDKUl4HrTR5UeBchbWWIOy7fLVYkX3P7x/6XZ9lthSFkLbLSragSa9mdl1HGEX97ybvgWcdvueTJjGT8Ziuz0g9+Fm2t7eJokgeXr1dSmvp6x2NJmRZxv7+Puv1WnK2nk/Vf922FWv3xsYmGxsbtDjyIqftbW9+T8rr+j7r8WTCeDR8uNGaz2aAQJx8P6BrxWK0t3deIBbLBVWVs1wsGA5Szs5OQRn8IKAsK2ZnMwaDEbY/YBrrceXqNQ6Ojzg5PWUy3aAqy4cDfBRFD8mAm1tbspnPc5arlcDcnOTcL1w6zwfv3+Dg/j6+tXRNSxgGtE1Nmsb83M//HPv7+/zP/5d/ntF4SK3EhiWDr2TH5X0vh9c//AekfqVpJNvted7D6xdEeZbXzVD3fZvugY1TuYemMRC4grWi0uMUdd2SZzlPP/osF3evkOc5QRhhPEvTtozHY/Yu7OKU4+7dW5R1zvbOliwhOnkQ0qu+uF657uFa9IRogc5puqrGoWjR7J2/KEukdUZgPcqywosmzIuG01XDpUefRtsI3w+gzXF1jqcdXm9j0trirIezHtr3MZ5Pnom7RLkO1zR4RrMxGbOzMYa2YL2cUeULktgTanBVYzwPG1iKfImvAddwcnKMF0ntWuBHLNYZ7+7fpak7duwU2zl8Y6HuqNoWp41QnjUC8wFU22KUprEh68rxxLMvsi5bOsTKZLSCrpF7QycHtLp16Frojh05eSGwsMDW5PNjcRIoeeBqpcnKChwsF0viOGZvbw/bd4gb4zMabOJ5ouxLnKED63jn+tvs37rNpYt7ZEELVcHx+zd5skv44OZN3rtxg/FHn2OWrTFByG/89rd5JN0mWxcsq4bjMmcymXJ56xyeMTjXcracsZ6dESjNeGuTCxfPYwwYTxMlMV4QMFssOTo+YjAacuHSHp1rWa7mnB7eZbUUInLoi23QGNNTosF6hqzIwUltxvbWlDgO6VqLImYxr7h375Cvfvmr5MsVRDGvfOQVAj9kc3MT3/fZ2B7jBx6HhwfkxYrRcABKKPo4cZ24Tg6vW1tbaC0VeEn/ug7SAcfHxzJ8KkVd16zWa4zWHB4eYpUiyzKc6/jsZz/Dt771LfI84+mnn+b07BRrLHVd4XkeWZbR1gJA0UYiSUma0jkYT6ZMphsMR2PW64Ljk1PKskQ5ATPJBaYl+qOEcVEUBcvlkrqq0T112uEIg47PfuYzUplXVWK/blsGwyGT6Qae57O1vcNsvmAymWCNxnWO6cYGdd3wnW9/h5//+Z/nP/vP/jN2d3dJkoTTszPOzs74/ve/z/6926LWFiXPPvc8yWDA13/v63zu85/vny0SMfJ9j8V8TrZY8dijj/Ltb/8+L774PEEgr4nWUjOijYfRUs+mtRzwl6tFf9+TVovBIGVzc6O3lAsfIS9yzp87L0OtlraHrhWrs2e9h8qM7oFMSinqVqjCZSOWUIC6lvPKcDgkCAKaqmY6mQJgtHTMP/bk0+RZwdtvv8szTz/LrVu3pVvaOW7dukWdr7n22CNYz8rCEk/4CgqSOGS9XtI2NRcuyPMqCAKG4xFt2zEcjphOxty/f4fhaEAYStbZ86TxoutkiJc6R6HAOxx1Lec83w95553rfPvb36Ms64eugW984xu8+967MowHQe8QrLh58ybZag3OcXR8QF1VHB7uc3i4TxRK9lMjjJK2azk6PKIoSy5euAj9sj2OY1kQlGJd9XoicxiELBZLHn3sMRbLJbPZjLbteOnll7ly5QrW92geLLmNAWVp24a2bQX02QPjBJznCHyPMJRn+Hq95vT4mOVqJf9N11HVQjtvuz4WZzzJFis5W/l9BGE4HKJ6Im8cR4A0RPi+AMJkkQ+4Pi7YL84963F6dsaqF0l838fzfYZDcXUYLcp027TkWYFAtRoRVTqBjsluW36mpm4ZDMTSLj9Dy+bmlCzLCIKAIAyZzWYcHBzK818brCfw1jiO0UbL+0prhoMBy+VKvk9frLdN02B9/6HI8+D1bNuW9XpFXhQkccz+/j51XTGdTNFGE0UhfuCTxDHnz59jc3OKVpCmMXfv3OULX/gFrLVMp1Nc19LUFTduvI+xlpOTE86f38M54Ra8+tob3L17HzBEcSqCQivtKbYXVNLBoL+fVrJUtIa2k7O1sXKfSyIBUXmeR+h7nB4LSHRnexPlOiaTMYv5nM985jNcvnaV9XrNaCz2fN/zMVYcBa6fOeRfqSSSueYBk8bxAPTctvXDjPmDKGXXObSVa8EhzR8PSM+eJ5WtoS/EZ6mclHPkuXO7KCU0Z1DsH+zjWUvgBwRhQNmLP23bMhwMqNuO+VyqwySiwcMObGu93kEpA3bTtMShkNmDICDPc+HnAIPBgOeffuKHY/j9nW98m6apqcqCNE3I8zXDYcJoNKBpKtI0ZjwaUtSNqLF+iENR5BVNK9nKIAyFdqsU6SBhujEliUXxbXqQlnNiZ5F8knz9tnU0tQxLZVXgHJSl5BSslYcYPLhhCZ1sOBwwmUxIk2GvKpYonNxclKhBTV3TNGJHCsOIyXjaK2BiLdXaPsytjEbjvtLB4VTXD5V9R24n2255c0sOw++zrG0nRdRNX0CtlWRQrWcJw5AOJ2CqzlEWYvsu85ymEsK173k0Th5gXp83fpDdMrZfCIQhDihyKWd3nSFby9e0xj78PWptSOJYLjZk2962LVmWs5gvSVKh9WZZ9jAU37aygOhaWQCk6ZCudUSxJQgCsrVQuterVW8vNixXq35DK+AMHNRlid8XeQ8GQ+JYwvlRFOMHAuR6UMkRBCGhLxmPtpF8su95DAYDqZrA0bUtVSkku65tyfPqIaXvwc1iMBgQxwnZOpdNaF7QdRDHCVpbauRA2PU51sFwgOfLgSGMQqIwkByIlv64ssxp6pooDKn699/ly5fY2pywmM8ZjQYc7N9lNEoYjlKauiKIRYH/4IMPBHpgLcoYfD9iurlFPEi5ffce6XBI6yBNUjwrdRKu3xCe293FuQ5rLDdv3WKQpgDMFwt2dncom4w333iDYZpgnCOJArTrmIwH/NN/+gt85cu/z4/+xGf4/I9+hrotaVQh14CRA0zbtfhB0F9vovw+oECC3DitJ1CrthULjO7dA0oZ2gbaxqG1J128pld95Tb9hwZghW/EOoOz5OuK0WjCx1/8OB4WqzVdC00DgQ1oGsV0ssXTTz3Pk489w2qVc/3dW7QNdEnTD72i/JpWYzslf1uwncbHoDsHdccsSug8hWrm6PKY7WlEFPosm4ajrCXvKiLbEhX3Wb3/Ve6rIVr7BMGEdRGTVSmV87ARtCpDu1MStWZExqSriAYdfiA1UKX2yXVEZoa0yQ7j809z7trzbJ27ShiN6LwBUW3w1hVnNJzUC9ZeRaMautmCPza8yqe+dMD4N9/n2m046FrpU00HeIOYzDWc5QuawKAij9bz6FBCye4UximiIKJxGYtqwaJ2TM9fpDAprY0oOkveepSdT+5iChdTqBTqBKdiaueABt8oKJec3b+NbhqskvdEVjTMFhmLwxLfxDz/4kXSgca5jCr3efTKx+iaEC/w6VxF1eagQk6O93n/xg8YbA4hcIzqmu7L32NzPyNfZ3xvz+fd53b4gcvZud/xjV/9KlvleV6v1twvSmyYciGYcGm6gz+IOdq/Q316QnVyzMqrCJ7aIcyWjEYx1jNY7WO8Acs1FIVivHGeC1euMsvOODg7oOoydgYRoWcJrIWuQ3d9j33b0dYtZSVWyTCKcQpW85JqFaIYcHA/49137vPu2ze4feMGFx+/yoc+/Dx+0LK5nRBEHZ7f4Pkht27f4M6dm5yeHqK162tNREXL1iV51tBUivFog44c3deyGWup6orlaiVDiOtYLlcUhdgh11lG5Aek6UDstJ7PJz7xcb7z3e8wn8/Y2dnBD2Sh2fX1gZ4KCIPo4T1sNpsz3dhgurnZV+d0HBwecjaboTR4JsDgU+RiDfZMgDEe1sjnieMU0FRVLYOQF/DMs+eI4wDXN0E0Tc23vvVtvvTrv8HW1g6PPvq49L76odSOKMdgOJRmB+fwPJ8/9pM/xe65c2RZxuHBIffu3+f27VvM53NGA1mSn5ydcfPWLV555SN8cOsWh8fHXL5yWbL/PZcgCEOy2RrnYLGa8847b7K7u90rQVKR5BzMZ2u6TqOVRStHGFom4xFdWxEEltC3GOWAlsj3wLWc392hqUqpD9NiUVcoMbsojWc8sTy3bQ9zlHNo13V0OsYaj7LKqZuSMLSEkTA3wkhe4yRO0coyO1swWy+4eOkCQRBwcHjEbDYTi24PDz136TxKd0RxgFIdyxyc0nSupakLzm1PGQ8jJuMBm9MJG5ubKBOQFS3roiGNN7j9/iGj8ZDdc9sU5RzVIwG62qNtPLx+KRiGHgqDcw23bt3mtdfe5Mb1O8TxlKPDOQcHp9y8eZfZYk0cJ6xWKxarFVnmiOIhvp9ibcxqWRGGKfPZmtWyIMtKrl55BGsDyrIlzxYorTh3/hxf+MIXuHb1GmEQss6Eyt12csaxfcNIvsr4f/2N/4Y0Tbl27VFWqzV13fD8Cy/y+OOPEycJZS3tGSjwfZ+6cRhr+4VJyY0b76OVEgBrHOH7Pnmes3//PoeHh0RhQJavadoWL/CpmoYoSijKiuF4Stsp1llBnA5ouo5RmmD6epoolM/XdS2B7xFFIWkaUZU5bVMLgKiWHuOmkffM6ekp6yxjY3NTbKqR2MKbpmK+mON5hjxbs1gsWa0zzk5n4rIsKpqmY73OWWcZRSmRr9lsTl3Je7BuGjY3N6jriiSJiZOY2WzO8ckJxlgmkw1QijC2TKZjxqMhdV2R5xnD4ZC2c5ydLsAZPBuhtc9gMKFsOxzCkrC9q6PtOqz1iOOkJ8QrRuOJgOVCoavHccTly5fY3tnG9z2Uhl/6hV/kkUcf4ez0jOeff566qlmuFtzfv4NDXCfjyYR1ljEebzCbr3j3vVt0zoAOyYsObXxQFXmec//+PaIowHoG3xcHapyEPPbYI0RxyCpbMBymeIGhbnKCQOO6Gqh59NHLJLGPpiXwBeQKDb/0z75AmAy4dOmyZJibhrbtHro0m6YR1bfru6StwXgapaXDW2vJ67d1Q1eDb0ICHeLrGFcadBuAhqoV2nrbL9gezBP0jlJrLWenZ1hruXDhAoNBitf3u5+cnDCfL6iqitVyBT2tPAyCHtgbMl+uaJqGupZqriCMHroytbZUVUNRVFSVLHyskiW654k4GPS26ySOePrxR384ht9f/Y3fxdUVgzgkW82ZjocMB3IIXyxXLFYZDovXjfFNTJW31IUMKFHoUxSCyY+TgDgOiWOhLnteSpZVGBuQ5xWrdYHWhjgR778MvCVoCEIfP5Z6o7rtqFuHQ9M5xWpdUBS1bCK9EM+L0UqU56ooZBurLa7T0Gm0FiBBVdUEkc+589tYH+o2w9hS4A66kSoK4zg+OaRt+wM3Wkh5jaFtDU2XkQ5TdJ8bqRpH3SiazrBaVygT4QUJnp9Q1I681OQF5CUYHdF1Hqt1xWpdoo3Qf5d5TlbWLMsSpQqUhcl0hB9YlIYkCfstVUtZibLq96TpMErwgwjPKAZpjNUOupo0CcmzNXEc4/k+p7M5q7yirMUm3OEwnqHpSsaTAcNRSl9BRtDX6XheQJwk1J0DbTE2oOmg6Cnep7MZVV1JU42GuqvwIx+F3PyKQlQA2WoZ2QYHAcvFgkGSMBykGAVB4P2hSiaF50sf2mqViV2wA208ojilbhxFU5NXFWVTYzyL8T3GGxOKumSxXtG6jrbriAcJySBBW02xWEPd0JUlpmtQdUFXZqznp0yGCRvTIbdu3eLe/fugLcoEuM5jPltTNzXXrlzm0WsXqes1gzQkyxbEScjW9g5KW6raUeYVbeM4nS9IhlOKpkUHCTaKeezJp7l15y5hGOJaWXqc29nicP8OYW9JuXDhAnXbEgYRN258ILVVWlOsVwzThEevXuWtV9+iXpeoxqFa+V2Hkcf1D97iZ//+zxFN4X/1l/4sbZCRNXOMEpCa66RQ1yiN6hzKiVKr6O3KugXd4pSjwwlMSYmy+8By7BDgFBqc6kA7TJegncQGnHagWhxSoh4GIdQQdglqZfnTP/lniP0xDoNTokQ/yBAqWoyCrm4IbMDzT77IzuQ8+azh4MYxfh0xCTcIbUBdl7IkCjSNcWRdRWstLogo0STOYDtRUTprqekwoWU0jpkMI2aHB2SLBZE/pCo0zavfILr/DsOhw98KmduSIweZHpA3Q7RLsBisA6NL6tojdB5byrIDbLuaCQW6W1GojNLvcIMRZvsyg/NPoB95maONR3BZysZqD3N3zOqsY56d8slPbrF75z63b3wPf11z7Y9fwKm7lAeOkWdxZUHdNnhhwGA4pK0KAlr8riFwNYFrUG3FO+mzNNEVRluPMBydZ3M8piuWmG6NZUGkcwa2YOpX7IQtOligw5ym3GCdpXR6Sla+yenxq2yOR0TuHNm85fRghbP3qacZn/7JV0iDlNRNqWYxzz33MTwvxVqLrlo8rfA8qGzB93/wJS7s+txhSWkdn/7F+3ztb/8Tpirg5r/5OOPxiInzuGLP8df+zj9iePFJqmSKamumgwjdrWi6JWlqST2DVZrj2QwvjTm/e56ociyOv82FS7vkZkQVbfOVt06ohntcfP4jxOcu8cabb/L6N79Dtn/CtItIoogkSjHKSs+u7rABdFRsbI5wrmU5X1BmBeN0yJ0bp1im3Lp5n+Uy46UPvcQzzz3Nqljx4Q9/mI3JBmkcsz2dsjEcozt44rmn2btwkYODI2azFcN0yuZ0G2sM1nY4ctruhDjN8KOMTCrHKco177zzFu+98zZbmxsM0hTPeGhtCbwIa6Wqw/qGZJBQNRV+aIniiHPnd7lx432stRRFxe7Oec7OFhgdkIw87h7cpmxrbt/b52yxZjDcJh1ssX8w58YH+5yeZrSdlVyppzk5u8f+4T2MMQxHQ3HedC3T6RhjHVo3KCqCUPHyy08yTATM2DYtvh/yxV//Df7BP/jH/KW/9B+TpiOKQpahOMd4OCCII5qmZT5f8oPvv8pzz77AIB1RVzWr1YLTsyOuX3+b27c/4Nq1PXALOpeTDhOquuHk9JTnn3+Jxx59EtM/231PVGc/sOBZTBiAsnxw4x5f++p3eOTyM8TBhDLrGCQjTk6PKOoFUQKDQczmZJPQt7RtRZqEpGmMteIsafu6Pms96YhtGzotXbPGWoFbda5f/SnKUupVFIYkSvBtiB84NBW+cUSBwSjpzg087yE3o20ayjKjrDLKrGAxO8PzNNZXfP5HP8snP/ky3/zedxlvTFBG7MMon7KAse9IAsd0mBAGBmUc2+d2OTg54fIjjzIYT1itc3w/pCxKcBW75wZcurRHHMszKV+tBF6nK6JY4QWgPUVR1ijj8y+++LsUWU2RV9y5fYflcsaly+epqiXf/vbvcXR0lwt729y8eZ27d25y88YNtjd3kGSMpm3BeiGgKcsCa2E6TUgTy+npvYeKaBoPMNrj5gd32No4x7e+8T0O7h2zu7VHGg0x+MRBym//5m/zxJNP8NwLL7DM1yhruHDlMs+//CLas0ixg8U5LfGZRkCMge+xXCx447XX+Kk/+kf5zS99iSsXLjBKEjzgg3fe4XT/EOscwTBBW7EMJ6lEd+qqYTAYUOYFrm2wWtE1NVvTERvTIY6WpikxHjSNgFsn0wnT6QRjDIvlWs7Pfsy6q3FW02i4fvMGLR1Xrl3r1W2fqiyZnZ5RlzX5OuNo/5C2blktViznS05Pzjg7OcN1Do0mX2coBwaNdrBeLlmtFhTlmslkSBh6jEYDqqqkKHJOj49o6rqPHzg2N6akkc/WxhbKKZbzFb4XURUt9+8f0baieiujCaIQtGNRzXCmZTQeYaxHVXeEQSqk4L6DeDQS0O1wlBIPI4yvCUOPp558HKM6mroksIbbN2/ypS/+OhvTKY8+8qhAZefHeKomCUOaxoGzDIebaBvz3e+9wbqsQVuqtsb6GuM5VssZv/vl3+HVr3yZlz/6Ck1V4hlwdU4aeaSBZmOcMIwtpqvRjQd1S+wrumrNSy88zmho0aokTixNK8vuv/pf/dd88lOf5fz588SJgKSUgjAM0EqjnCKKIrLVkqosqMpS+pwrcRwKtEQLqFNZlNKUdYNTGoxiOBmSjlOyIsM5RRoN8UxEHMi/ynl0jUOhmJ2dkmULdnYmGOOoDHjBiIOjNW+9dcjpScvJccPde2c0tWMykeaSNJXKWmsi7ty+y3qd9xVYHl3nCKMYYzzWWcZsPqNpBRooHdAJbR/D1J5hPBnRdQ1PPfbYD8fw+7u//71+I2txXdtDfIRG5pRiMBzi+wGu9XA9/bHrpANQ9VuNqix7y7BYJ+7cvs1sJgXlnetYr1c0fYh/ujEVS0LT4BDVsW3b3nIrxGcQC1hdN6xWa7JcFL5svZZgea8a1rUogQq5kYZBiB94NE1N51qsNQxHA9Ik6fPD8x5gFUhmQkmvndDZxALknBOlzDkcAn6qa8mudr1C1nVCL26amixby7ayKMiygjzPqcqSppXvr23FNvbAIuJ70qNb1zVNveqtu0J6k9dXcqG6h7JUZYUxhiiOGQ7GlJXYY4aDAXEUMhwMCKMIaw1dryjmZdn3GudsTjeYbkwJwwfLCcmKNU3DapWxmC9ZrzKaRjoEs3zFarWiqkriOOqrfKRf2VrbZ4F6KrMDq70eyOB6JULo3VobyrKg7VpGI+l6pO/CM1ozGKRoY1gtV7i+aucBuOXBR9e11I3AKwC0McRRRJwk/wOgVhQn+J5HWVUURUFTlWLFNYYw9Nne2iRNUy5cuECcxLx3/brA1MKI1nWk6YCqqFgsZoyGKdtbmwSBJQo88iITiuloRBBJfsU5KPKC+Xwh1tiiktqQIOTaI4+ilWG5FLKnsZbA96nriuVyIRZaY5hMpg8t6Hmek6apqBptyyOPPsKdO7e58f4N0jhmvV5htSLwPQaDmPv7d/jmN77HT//bP85jTz5K00rVUPeQov7/50fvoviX/yonv0NUi1MCwlE4POthlcUzAdmi4uXnPsz53T26rvf7/EsfDzaZD6zo1lq2tra4ePEifqS5e/cOeZFRtyWjyQDrCZyrdQLoqPoO5yiKof2Xcsh0sgAArAk5t3MB34s4PDglDGImYUpVNtxarOiSEeFkk1b5ZOscX2kS4/Co8HSHVg2NClDa4KGxPWRNWYvzfQh8lC+wO+dAdQ6nDdu7uzy9t8eV0Sbnphs4Lwcz55kLER9Wm+yMN3j0ynOUL0zZuHaRzd0XePOttzg4OmJrd5d0NOoBGg1d0wqgxTkCK9yE8XOf5tlnX+Dypato41FVJYHv4XmaMDAkUUgYBLKt1RY/TaialvUyknyX7zg9/iazw3cY+CFdZpnPFoxGY1Sw5KVPviKH/QpmhwuefOw5WmUwNqSqG2I/kJ5BWt5+/11cu8a3HWvfMB5Pqf/ub3Pzzk2m5za59/iA6WBMGMbs7y/YPzpjNi/YO/8IZZFRVyVdU6G6ninQ32vTNGUwTGnbGqUdpjvhyrXHOF3Dm+/eYufyk1x77AmyIuPG+9e5+8HbjEJD7GmS0MMLQClHUeR0XYvfWxzHo1HvfBF7//bWDrPZjFG6SVdbyqriN7/0L0iHY7a2dzg9PWNne6f/HBatIU0TPvWpT/H0i8/3kJsd6qpkOBhKJYxv0UaWi1EcEIRC71QmYblYsF6vaJuWYToQ4q6W91UQhFjrUdeyjG3rQoiufYa1LAtOT0/56Ec/yvXr1/nFX/olHn3kUSbjMUpp1tkczxfwpPUCrPE5nS1YLnOOT05Zrda4vp7DWktV5Rwc3KdtO7Y2t/slslyb2ToDhDuRF2tGwwG753YI/Ja6rhkMhxwdHfOP//E/4S/+h/8RYSiAySRJKcuS8Wjcq3COuq4oi5IrV66CUpydnlEUBffv3+W9997l5OSEJImYTMZY3bK1vYVSlrpXt+bzJbvn9h5+vjzPcF3L6ekxTd3JkFpWbEymbG9vP4yrbG5OOTjYp6wKoihgPBkL8boTZTCOQ6wVS+oDO2zbiOVVK1Hou67DKSFztz1jwvW8AVmWy/PA9gMMzlG5vlLQyO/1gVMsCAJAGjOKXPgYbdNKhrPrGI/HFFXFF7/466SjSV9xJdCmoihp6pYkThinEWmaEEURSRqTpBFhHInaP58RRhFFWdK2HZubW8RRyMZkSDpIybMVs7NjtHYED2BWQUDTtiTxQGr7jMcf/8k/wZ/7c/8+f+rf/Gl+7gu/wHyxZDgaEUUxTz/zLHfv3aVtW6xnuXbtGjhD07i+4UJcV/P5gratgZYwMAzSgCQJaeqib/bQdA7OnzuPc3B6csbR0fFD7st4POb+/fuc9TTuV175sOQrnSjtL33oZYJQ8uxN21EWcg7tWnkORnHEjRs3UEDXNJyenvDFX/s1Dvbv86lPfpL79+5x/979hzRzP43Y2tyWLP1KrMjpcMR4NBHieN2Ckkob+TriGBQSucb3PcbjMdPJRMSdUnqAfU/s3taXf9955x0m4wlXrlwBkCjdcsl8Pmc2n3N6etJbTwX6CeKY8DzhAlgj94iyqjA9fXqxWErnqy+VXkkSkyRCzy7Lgvl8RlkJU2c4GIp7wZMFUFkWnByf0jmHZ33u3L1H13WEUYjpazyrqqaqKoqmYDKe4DqI4xSFxDseuE3EVmzwPEPb1NStnPt3t7cYpAlGKZJY3Cl/5a/8Fba3t/npn/5pzs7OiOKI/Xt3qCsRQsqqYTCcEEYJd+7c4+R0hvV8iWhYD5RiPl/guprJeMLpes3lS5fYmE65/t57vPTSi1y9cpnDg33W6xW7OzusVkuKXOI6SnVUVc54MsBaJYq0g0E64L//uz9L23b8qT/1P8U5ObM8iOjVdUOR5zggDIKeNWOxfW0rSsjwD+J4Soka75y8L62VLG9dSwNB09S0nbgMlBJCaRhIq4yQ0hdUVclgKA7aMAy5f3TM2emS/fuHHNw/ZblYy+xR5WxvT/A8ARZLPEyxWOaUVS3W+h4Ai9LiIvXExdJ1HelgQNKLVYM0RfV08q7r+r5gxRPXrv1wDL/fff1NBmmMcvKQCvyAs7NZTwNrGQ0ntHVH12rKWjKWDlEMHbBeZ4R95c4qy1gu5CIushalxP9eFDIMFnlOURYPlaLOSdbU8zzSgdi7jFa0XUuR59KJ2oiy5HuevDmVEniAkzeTekBC66FZ1lq5WVhDFIV9/2+AZw1hIMRCMFgT4DqpfahqySE7wPMsURz2lU+SDzNauryaVjI+Mqg6yTOEIUpLzYvr/f9tK/S3thWLsFwwFWEUsLW5RRzH+J7HcBhTlTVBEJHEycPieYVQjAXoJV22VVWzWuUsFku0cgwHiRyqjHztOAlFeQ18irIgy9aAVEqAY7mYy4DcNcxmc/KiwBqPQTokCEKyvCBfZ+SlWKytkU1V09QcHx0znUypypKqqvqLYyg3vUJAZ8YYeU84gQosFnPyIsP35QBRVaVUM1n/ofWibSSb+CAH4ZAljO9bATUEvnT+Ng24jjgK8fsljdb0vcsrcHK4DXyPKAzQyqGNbOim0ynG89BGsrjvXX+fdDAmiFLieID1IuaLJV0tW93JeMBkMiKOfXzP4HliT6yqUsiRdc3ZbMZ6nQs+3vPxQyFVbm7vsLm1zcHhIWVV0jT1w4LzbL3CWsNqvebcuXMsl2u2t7a4dfMWg0Eqdsym5tFHrnF6esrbb70ldGgFvu+RJiGbm2OqumA4SXn+lUd54aXnMJ7CBEIB5F/b7Ps/9kdADk41QhVVorh6JsASoDuP0A740c/8G7hWcrT/3z4eXCcAqq9MaFvJZO7sXODRa0+QpCP2949YrXLausMPJMcPDqPlb9cWKF2hVN/biAJnwXl0nQUnC6Hp5ojN7SEnZ3eZ6zXzbg11Tnsyp7hzh40gYHNjSlEumdU5nbGUzsOohKCtsF1LaVoyr6HyW5x1xFoxwTBxigQt5MrQYlVFV8yYNQ1HEx/39HkOy9vspZbnfUMZQ3ZhxP2rI7qiZEenvLWYU7mK8bkdgq1tFjamTDepN66gLjyDd/VDRE9+jOELP8bghc9zYXOD0Pdo6wbXNkS+xyAJCCxEgSEOpDNR7MyK3EilTdM4FCvK1V3e+v5vY6uae9f3KZYwGI85Ojvm2lOXObe5Q5M1+C4iCifsnr+KCRLaDrqmRXct1lO8+97rLGanNCOPU9OyvdYEX/weT/zS9xnRcmZLhj/1MQJ/zGzW8s4HM96+MWMw2qZZZ9T1CuUqwsARRhptWrqupnE1QexjA80yn9Gpjkzt0UWPULsxzzz7CQZRzM23XsdWM7rlfRKWxLbE1Ss0DcY6jIHZ7IyiXBNFPo6O9WpJXuQURc721g7OSd91Em0yOy1pO8dbb7/LfLHm/v4B1hrpulTyTBn0h4LPfuZzDMcTsmLJnds3WS3nRLGHUi3W02ilUEozHI5ReFSlo+4MWmvCMGI8GjGZTPA87+F1JDmyirwopMYtkp5b02eghU/hCWMgHTAajfn5n/8FgiDi3LnzFGWGU4owTAjDRGB1Dczmf8B2AE3dyNItCEKmkymbmzvEUUrbdJJb0xqtwfMMZZlxcnLA5taU4TDG9xy+73N2NqfrOl566WWcg9VqxXRzk9VqLd21UUQcx+wfHvDVr3yFT3zikxhjqKuS9XrJer3k1de+x3vvvo3vG/b2zqFURxKl0pGrA6yNyfOGk7MVN2/e4f0bN7l+/X3u373HzZsfMBoMpdrDIbGZzjEZjyUDncvS4+jkiN3z57h48YLcx8sSz2h83zAYxNSNZHKNled600qNjdL2odLcdFAU4qKqSulFd85hjQbXgmrRBowRknLTVSgcRius0dI6hpL6kbrj6OCE9XqFb0OpfVSGpu146/U3uX7jA370x34crS13797rWw2sHFqtT9c5smzJYDQgiCLiQdwvWALqpuLs9IR/8o//MU89+SQX9s7jGcPW1pjO5eTZkqPjfbquwrOSOZRnvEPh4XsJH/7wJ3jpuVfY293jzt37/Jf/1f8D6wVcvnKNMEoYDEbM5nPev/EBW1vbnM3mXLp8mcUyo6waNje2yItKhn4l1TrQ0rQljz12lTDwQDvASXVRVWOsT9t0fOWrX+OVVz7Cer1iPpvz+huv8+/+O3+W1XpF5xybmxvM5nNW64xPf/ZzjEYjaelw0j4RBJLtd04WVFVd03VSe6UUuLbl05/+NEeHh/zNv/k3eePVV9nalvOYMZp4kBIEAZPRhOFwiDGGNBk8jH4t5gtmZzPaRqB2J8dHNE2N70k90GAwYDgY4HmWsnclRmHYn2uly7ssCuqyYjqZYI3h5OiYs9MTTk9Omc9mKOd6+nSAMdJAkhdSISrLGGm+EIttDx1dr6HPY4ZRQNfUaOUo8oyzsxMODvfJVst+oEkeZtebpiYIfdarNUVR4lmf2XzBarkiimOJUNQNWSb8GWsNaM14NMb3gr5z2eBbD+iIogBo0KrDWo02yNJpOGQ6HjEZDcDJa/Brv/or7J07z1/4X/wFTk9OqOuKu3fv4nmGOI4o6xaUR5yMOTw85cbNOyjj0yE9yHXb9TlUBZ1jPJrw5ptv8dQTT7FYLLh44QIvvvg8rqupqoKN6YjROMEPPLa3tvADTZr67OxssLExBCcZ/bIo+YUv/CLHx6f8+X/vz2Otj3MSh5SFgdyvpTZJGlTW6zWqZwEYazBGBk6H/HeuFwxFRJD7K4gomBc5yliM9RkNR4RhSNPUWN+wzpYPz5BxnDAcjmlbWCwz7h3MuXfnhNnZijJvaNuaMPSJIsv2zkTArKFPEITcv7fP/sExxkjfL0jd0oPogFaarrdsDwYDPGtJEumFFnp+B308c7lY8PxTT/1wDL///Ne+hGc0gyQmCkPKvMRoS5oMKfKatoEibyjrhiyXoH3TNDggyzO0VpRVjTYypJRVhXNgiCirP6ziSTp/tVrRNKKGDgYpg0FKlklF0QPYVts/nB90cPm+xQ88tKLvTMtoeziUc93D7FOeZ+R5Jp+/D9oboymrQgiXs4zpZIswHHB2tuT+/UPyHtolWQWH9fqhyzNYzzz0ftZ1TVlIllQp6bxtWwEQdV1LVVUYY1FA2zayzWk7lJKDftPI91uUJYv5gqIs6ZqWpnWkyZDOKSE8thD4MiRqbTHGIwgiug7psG0q8nyNUh1adayzJUqLwhHHIShHEAWkA7kZLxdLlsvFQ6Jo1WeOB+mQJB1gtPTfWiOUuDAIZfPqIMsymqpmNByRZRmr5YqubYnCCK2E9Jzna7Smt/pJzUfb1CitiOOQKApxdPieoOdXy5Kqlk62+WKB7/ukSUJZFVRV3kNHil7Fa5nNZhTZGt83pEmEaxuxeEeisKRJzHCQsrO9yWQ0wLOKIPLxfI/haARac+vOXebLJcenc3bOX2SVVRRVizYBVdWJLck4NjfGxHHAMI0Zj4e4Tg5FRVGwWq8pykrU/bLi9HRGnKQ4pVHGgDI89sQTvPPudXkwaUPn/uD37vseZ7NTptMNrOdz9eo1Xn/jTZIkpqlqoGNjMqGuCl5//VWKPMdqjddvUUfjlFdf/y7/17/yf6FxBX/ip3+Kos7pVEvn+g0j/6rK+q/zQ+FE8aVF49DK4OkAjxAaj7PjFZ/+6I+RBBNoJaslK6X/4Ye1fR93Dyx7sLzyfR+cRxikXLl0lYsXHuHOrX2yZUm+LkjCBKM0RoNV4NoSbau+FKn34zsP8HBO9V+/Jq+WaK9k7/Im450RWb1gdXyftC3Q2RnzezcxbcHGMCGIE/bP1hQupPLHhDan0YrKODolG2PTNQRNTdA2+F1LoMD3NJHVjCPFKIbU7KBR1OUxw29/iz+yannlN2/gHR2TXNjm+9OacbLN4cLj+/GPcOWVn2b8yGdJL3yM6ZWPs3Plo4y2nmJz+0km06sM0/P4ZoR2CWF3TOgZhknMMI4YhD6Rpwg8h1UtqmsQGwtoDEUQsspylvPbLM7e4/DWG9x/9zp3377P7FBK7FWgGG4m7F65hF8ofBVz9+4Jjz35AkWjqWuH7pxcf9WKo9k93r//HtHEB6VI/QHxd65z7+e+yOOl4609TfgTL/LaNEHNU17//h2ObxWcH17B5Jp1vs8gMaSJoW5mdKzB1tSuANtS1Bk20oSDgFW55EQ/wjMf+iRPPP4sq9mM3//tX0cv9xmonKCeM/QcwygkDiLOTldsbA4egmhAMRgIVTRJUqqy5tzuBapSmAJpMmQ1d3zh536N73zn+7z48it8/kd+lMtXLhNGEf/wH/4DsvWKp595sl82Nvze17/KY888xnq94Pd+78soLXVP2iqca7FegFI+1iR0bYAjoGwbus4R+CGe79O1LTio61ruk0766D3fI4wChv1CuO0VpqCHIMVRzMH+AcPhhE996jP8w3/4j1FK89yLz+OcpiodJydzjPFYrUvyoicHK+lr7SSWJ8ss59G1UFcNnvWxVlNXBdYq7t27xfXr7/CRj77Ec88+xWo1w/cNbdNxenoGSmOM5erVa+zv71MUFds7O0w3Ntjd3eUXfvEX+T//5b/M//4/+U9loDZwfHzAfH7KrVvv88Yb3ydNQ65eu0ScCGgwz1uqUtO0lh+8+g5vv/0Bi0XBvbsHLBYrsnXGr/zyL3PtyjVGwxGeb1ktVwwHQ+lv7cE8Wivu7d/l3Pk9NqaTXmVxpElAmkqjQ9eJQ0xeC0fXgVISnQJL2yrW65yycKxWOUVW4pwsvaHDeqqPjzSgZAhuuhKj5DnYdVKbaIyR/l8U61XB2emcqmhwraIsapT2eOPNt3n77bf58Z/4o1y8eJnv/+BVrCc98mUpDreuc+RZjrKawWjU26EDjKfxfMtgEON7lnPndvj27/0eP/HjP07oW4pizr2DD1iv5zRtSRIHKKRpQmEoCoe1MR//+Oe5fOka4PPBzRv8qX/rTzMcTRmNNjAmII4HfO/7r7Kzc5627fj+D37AeDThwt4Fvvvq6wxHY9AWesJ417+3654do3TH4dG+CBVaS4eptuSZuKjeefsd/sgf+aNcvXqVO3fv8v7773F+7xxnZzNZuMxm3N/f5zOf/xHGk7EAejq4ffsOSiniJKEqq56V4jg5PWFzY4NbN2+iFVy+dIkkidnZ3uL8ufOsszW/++Xf4eMf/xi+HzDZmOJbj/lsRrHOOT05RaFo6oYiy6V5pK+zWq+kjin0A8Zj6S4GRxgELBYL2kaEjygMxApb16wWS/L1mmE6wGrNcj7n6OCA/bv3CPyAYZrSVDVd02CUnI/HkwlN3+ftOkdRFn3LhDxL80K6geOkr4e0iuEgIY58yiIjz5Y0VcVkNMQayRDTOTamY7q25dbtu+S5kNAXyxVHR0ekqQgbWSZk4aoScJTn+RjrMUiGaGU4PjrGdV3PUElRqgVXizPMNaRpTOh5nD+3K/lo5ZidnFBXORfOnecjr3yYk+MjIXz3PdjWelRNS160DEabHBydcfvuAX4QU9VipVfG4+xsQVk3WOszGYw5O5lx/b33uXzpEtlqzR/58R/Fs4p3332TIl8xGIQo1RAGFm0cbZsxHsfs7m5gLeTrtXQfd46333qXP/Nn/h3iKMVaj3W2kgWKVixXS1F6PUscxbRtQ55n2J7nIkpph2c1vmdlmdvUGKOx1mCMOExQiiRN8DyPMEop8paDwyMO9vdZrhaMxil1XfbUai3n/7MlR0dzrr93l9m85fRkzWpVUlWSLd7cGnLx4g6DgSdA10jmhjffeFe635WhqkRtLvrzt2cty+WS1XqJ70nN3NbmBsaK8NX2AGHPWgHzZms+/NzzPxzD72/+7tfQGpJILMtlURAnKYPBgPlyxXw+Y73OyDIhLbt+C+D6sLeoYXJxaK17/BzQSqm20kivallgPc1wNGQyGROEQpTMsoyjo2OydUYQhkL8VWKXDPyAwWBAEAhyW5RR6Ub1PF+64wKBbRljxLLliZ0SwBhNVZXMZzP5BS/XokTnBcvVmsV8SecEiuD6ba6oUgLqqmsBVYk60AJKAEG93bauK7reDhEEgcC7+je22CAEhtB1kiNqmoZsvSbLs77jsWQ8HjMeTx7am7WWh7cxUjUk9jx5iKzWa5xSVGVJ1woJWiuxnjd1TVmJ3dnzfbpOuuSKdYE2mjRNCMNAbNxNjVKaOE5YLlaURUmcpNRVTVEW5EVOVVbU/aa8rivqqqaqSnxf4FV1XYtdN0kequvWk97Rrq/F8gPJ/w6HA+IoFjU476uqGhnCh6MB2hgWyznGiC1cBufo4aJhNBqRJOlDWJTvS+1UFEU94dojCIRC+KBTUGsBW5yenDJfLGjblvFoQhhFnJ6c4ZzkjUURaxgmIdYokiRikCb4npAQq0pI3HneAwk6R5HngrzXvdXcWM7vXcD6PvsHh0SxwGWKfvv74PdkjObS5cuUZcVqteb07IxBmuKcY3Z2xpXLl7j5wQecHJ9gjUGjsNYQhQFNXfLlL/8W7799m70rezz+xFWCyKduS5QWi7j+H1Fa/3/+6G3O//Jf9cB/7hyqpy1bY9HKUhUN2hk+84kfoSmFFCqO5391+H0QARCXhtjkH1iEuk4iDEUlALInn36cuq04Pj1ktjhBG0WUBDRNRdNW/AH3zfxBjzEKzw8o8hy0IwisLKHaFhvG7OycQ1eOw7tHeDYiGW5yf75mWdZEk03i4YS6amnqlpEn3a/KSlm9UgrjwOsUth+4OzSN1jQKOtfgBwblRrTGUbs14Z0b7JU57/29f8KN+W3SJy9zspPQzWuuv3uH8uJHidNU6tecIisq1nmBMpa2c3Kv6F0y1lhGYSEWWSM2yq5r6bqmh9WIDVwh0AytLUsHy+WSbLWgqdYc3b/D/s33cXkGXYtnNGWT8/IrL5GOIwIUt2/fZjiecO7cRcDQtZIdD/0AzzO8c/0thtMhTdfQdJ2AV15/j73asH1vjn3mEj/xv/53+Wa15Gd/5mdZzkvGg22iYMjBwQHx0DIYxoSRpXM1o/GA8XjM7u45jPFZLNf4XsBwKO6bJ176CXZ3dnj3jTd575232b97kysXd4kjS1ksiROB2HVO+AMdBUEo70GlIIpDiaE0LZOpuJlW6zVRGIFT/NIvfJHXvvU6LfDZz36O4Ug6adfrNYPBgHfeeYcoDDh/bpe6d79cv32De3fvit3Qk4aAru3EAun5D3NVWSYAv6qtaJtGYDhxDM5RliVnZ2f4QSD2ecD298C2rqmrCnpbbhgENI1YoCeTqWQRy4oXnn+Bn//5L/DMc88w3ZjiewFns4VkbRcrikIWsa5/fqk+huN5PtKw4QS22CufKDg+OuT45IjNzSkvvPA8SRLLYda3jMdjyrIiimLSNO0PZ0Kuf+yxxymKil/9tV/jr/21v8Zf+j/8H3nhxRceHnCPjg557713uXPnDrPZKRf29tja3hLwn7W0DYzHU/YPDtjfP6KqG7oOojjGGMN0Y8LBwX2uv/cuH/nIK2xuboCC1VLAYU1dy7K3ax8S/NNBQl2XpIOUKJRnhdzLxW1itHz/zol7xDkhIFdlzapXxbIso22Ekiz2dyX1KUpo9w+WfA8cLA+WngBGW7S2NHXLcplR5JVUzylD2zpee+MNvvxbv8XnfuzHCOOYd959jyCM0NoInMwp8rykLEuMNjRtRVFknJ2dEschnqdpG+k4NlpUnNffeIMrV65ijOVsfkpRrYjCCKP75YwxBGGI6xRae4zHUz7xsU/QtJrQwn/xf/u/851vf4emacnzkrt37+H5Pk3T8uXf/TK3bt3m2iPXAMe9e/c4OZtz4cIliZJ18jqGYUgUBWTrBbias7Mj0jTk4oU9xqMhzjnyvKBphPq8sbnF+++/z8svv8QHH3zA22+/zbe+9S22Nje5fOkSxydHPPLoYzz11NNyH+5bDboegokIyhhjmM1mPTFZM0hTokDuJcvFgvv37rKYL3j00WtcvXKFvb0L+L5HVuTEcULdNwjUTc3sbN63Wcizz/XNIUprklTaLaw2RHHEeDTGGMtquXjYWBFGEVop5vM563XOcDigKgvOzs5YLhaUpbRrPBCAkkSgUUYb4kQU6bwoKIuyt9UKqUzO5Bl5XgiIqa45Oz0Th0pv1xeLb07XSkZXa00URmxubqKU5vDwiKIqCfpu8aZp8ANpeBAxqqCsRMW3Vt6/2rOMRmPOTs9ENdSKoFepq7IQwJXVcv5KE55/7lmqSpZ79+/d49vf/hZHBwdsbExxfeTr+OgYYwzb21s0TU2WZ0wmU8Io4fade32tk8EpjUOJM3W1IklSWXDXUmeZ5xnT6ZTbt2+SJDHQUlUFo2FK3HcYR3FMXdaEgc90Y4LRivVaFFZrLHVV8/hjT9DUovQWeUkURwwHA9q24+zsrL/G7UPHmrVW4imNxLLapurbF+R+LvdaD8/zHsb/rBVxxvcDirLi7r377O/fZ7GcozUMhil5UdD0Z/X5fMFivuTevfsUeUmnLG0jkC3bt9Rsb28wHCYY64CONEk5PT5lPl8wnk57C7uQqAXyK99bXQvRezKZEoYSvSmKgiIvUFpJdZcWAdD3PZ5/4skfjuH313/zN1EoRsMBWmmydU7XQrYuyNYldS1WKe0pPF+IX0EYUNVVr762DEZDojCkrqX3tG07dBcAMvgFvk+SJjgnFTKiqnXcv3eP9XqN6a2tw3QgqB0Foe+D6xiNhoRhQBj4D9HvUSjec2sNaRqjtWK9Xom66XkCZqITxLrvSQ0SUOWKo6Mzlsu8tzMowjCSm00PYNAG6WVD0PGurwIQ4rFH3pOXH3jnx+ORWEF7fL5SQluO+7xF3R9WxLrmUFoTR7G86R90+WHJ85KqbAQy0HQYLbbnoqhoahmGu65jtV4wGCQYC6Hvsbu7g3Ny+FUKHPIQXy4X1HWFVprxePTwje77AcdHJw+rojwrB626qmg7sdPEcYzRWjbWnlCS5UANo+GQwBdok+d5WCNWcRQ0TS2kxrZmnUnJumy+NcvVkrzIsCZGKcHAy43ASba5KvA82ZjLT9HSdlLDE3gBvpWu4UGaYLQiDDwC39K1NbiWIl+T9ZUPXuhRty3zxYKTszmeH2O9gA7DcpWTFQ2rrBTadaeFbOo7cA1h4JGmMVEo6r8MrlI3VfcHgbrpUNqQ5QWD8ZjdvYucP3+B+weH+GHYq+sdeZ71tL2Asiq5cuUK67XkWe7cuctwMBBLfFmys71Fvlpx+9YHuK4TS13XoegwxjEcx+zubXLu8pQf+fFPEQ181oVYqVvX4vVk038dH0r9y3Zn+eOU5Ldwovpa5eOpiHrtMF3Aj33+32AQTgm9lK6TnmGl/tVvSpY7QhBXvWX+waLDta1c21rorNaGXNi9xJVLj9I1sJplrOYrQhOThAmN61DOopztDyj9tdsW+KGmcxUdNcZT1E2Fl3XYumG6M2a0m1KZjNXygMhVVIcHLA+O8YMYL0pZe5bTrmaFwidi4ALCxmBbRUNHYToq29GZlsC1DJqaoGvwGke0GrLlW05uf5Xh0as82RYMv/se4zjhkcef4uYw5Ju3lpjnf5zu6itk2lAZgzMOaxumqSFRK7b8Fdv+knPBkj1/xo5/ho0iLAZPQaAVHi20Baqr0K6VbkmEZ9C2sL+EPOvIV+9zdvc13nv1u7B0RF1IHE4YbXp85DPPMN4akDcV+VGBcjHnLz9KEKR4XoTfQmgtngd3Zne5nx1SRw2N32CaGu+duzx5focnnn2Mu1PF5C/+aX4wHvClr7/H4F5Ct45oG5+zxZyua9m7EBFHjqZdo2zBeDOh0xWdblhXa4I4ZDhN0R6ko4h5vuD+3be4c+NV8sV9nn3sAk9d3YNaBvhBNKAuNfOziq6J6FxFHA3wbExdddBZ8qxhOt6lLGC5qAn9Efv3Zvzqr/wLvvX1t7j22PO8/KFXaFvH/uEhB4cHHB0dsLEx4aMfe4U333id5XLB3t55gjBgvjqjaQvi2KdzpVSbWKmjKyvoOsvBwYof/OA6N28eMpoOCYK+xiUvqeuGuqqwPUMhCPyHqqLneQzSwR+quZMDl1CHdT+cNdy7t8/dO/dI4pST2YyiqPH9iCBI+eCD2xgTMBxNUNrQ9m4A+XC0jUIrH60NbdPgugboWK3OuHPnBmkScOnyHsY4oKEo1vyjf/APmW5scufuXZqmY3t7l9lsxt7eBVnsVRVf/d3f5Stf+Qr/yf/pP+WjH/0Iq9WK5XLO0dE+Z2fHlOUaaLh0aY+trelDerx0yw/54NYB19+/TVE4UD7GRIyGE1ynuHzxEj/6I59nPptz4/p1Hrl2maaqZXEeC7lbGbHCouBf/OZvMp1ucG53t7d7tjgq6rqkriSnqK1kc7sOyqqlKGqyvCYvapbrnNWyoshLcBAnEWHk9RUmHco4WtfQuYbWtdKz3orbS/cLKIWibTrKokZj8azUhtVVy51b9yiblo98/BMMhiOU1hgjlS0dUilYFqLuuH6p5YwjK3Na17K3t4v1FMYqQt9gNLR1SRwE/Oo//2dcvniB1foMp2vCyJfnrDVEodjFk2jIM8+8xGuvvUMYpHTO45f+2Ze4c/cOV68+ymi8wXA0ZXNrF6UMo9GYq9ce4aWXXkZrw7nd8zz9zNM8//KHqKqWum3R2kP1+f0Oh/UMbVtx6dIeo9EApZEGACdwy9u37rC9vcunPvUZfumX/ime9bh//x4XL+7x0osvcfXaVdZZxu75PV5++UPEacJgNKZ1jqbtGI3H4t7ruSmr5RLPWt54/TX+/t/7WT7x8Y+TJjFVWXJ4uM+N92+QJMJJGY/Hck4MA3Dwzd//JmEQ8vprrxMGIipYY6kKqeBTiJjzYMjenE5pGon0xWFIVRZ9HE+Jm6NtmZ2d0dQ1k8GQ5XxBU1UcHx6yWiwpixzXtsRhRBSEtE1D2A8bi+VCxJVSKms878HgZMlzWRiD68UOIfPubI6pypz1ekHbVCRJyHA4IIkioiBgNBrhuo6D/X1WyxW6X9CJSOOIowRjPanxslLN5HlSEdZ2LZPxBkWec3x0hMKRJrFESjrh22xtTvCsZjwZsbkxwTeWNIqwWvHeO2/xzJNP8ezTT3H79m2M1hwdn9C0LWVZMpsvpOd6vMF4vMntO/scny7QxicvGumW78DzAoKwryxEYVqpH9ra3GR2etJX1lWcHO0zmSSMRynGOHxf0bUl1jqcq0hin2w95/TkmPVqxXKx5OxsLq7LfjG1XK7k2m5btFEYrfvFfx/1C0RQ6rqOuq+dCwKJjTzgQ4zGI8JQHFKyEIoIw/ChADKbrVmvKupGYFNJEuGHorRqa7BeiDEB83lJh0ccTVmvHVXlqKqWOI6IY8NgGJKkHsvlCZ5n+mjekuFgjOtjOG1fj7parUnihKQnlnetNK9EUSA1rn0dmdj/5fwrluyGZx97/Idj+P3Sb32Z3e0dyqLk9PSMvfMXaJqO5XJNVTes1zl+EBAnPlpB20heRGuFcx3T6YSd7S3W6xXGaALfx3UtnvbxfMvGxphzu9s4J1uYjY2JZH/zQja1TYs10nv74FDsWxm4xuMx4+GQtm0kb5WmDAcpQSAh/vFkzGg0YLVe07QNYRhgrGE2O8U5AUgEYQBOcriKgLqqCcMI1edom6YR+3X/dZpGhkjdQ0iapgUlHvm6qjFWcsXZeiVdeRqx+vaWNmuFLtq2UqfR9m/oB4roxsYmmxubKKVoKznArFYZddVQFhVVLYF6yV0vsUbgEVXZ4Pk+2zubDNIUo8RGUfY2GKUUaQ+/Wq3WzJcrrLEMBylxElM3DVVZkRclTS0KRdd2rNcSlPd9j6apyLMCcDR1TRxH7Gxv4nmSW7ZGMxyk8nP3FGpR9WV7GAQBKFEzfM9nMplIfVCvvhtr8L0IpQQWVlWSy7KebK78QAZibbRkDpRiPluinHqoro9HI7J1RlWW5HkGznHt2jXOzk6pqxKUQL+WyxXz5UrIgI2UkJ8tVuRlTVXLQVIp2Wq5piGOYJBGXL50gcC3hKHYtMuyZDAcslpLNuP45IwgjCmrhtFkwniywdb2Lsv1muVqTd4/JOtGlHnf82hbUXvKqiRO4j4nLz9fXVWMhwPO7ezw9puvo/rXOV+tsFpz8eJ5lGn5b/72z2BD+KM/9eMoT4jNxpPBV1wK0hsom+kG1bsPykogIP9aPnQr6r8N2Rhv0RZA7ZHPan7qJ/4kF3ev0NQahSgjYl3/V4df/aC6rO/Ho9+oO+cw5oGN2UnkoNNoDEmc8tTjz/D4I8+wPC24f+uYfNmhzYDIH1IXDV3ToHWL0iXaNGgrFkWHousMnk3wWyGUl65GRYrhxoCdc1Ouv/sa6JqqWHHv1g1WR/e4sDGkCqa0nUe1rPF1hPYiGiylVrSewVkrh9+mwKqWKEhYzBx2PGRd7fPuD77AlUtr2NREn34c87mXuTsY8vqs49zzf5pk+wKToGTDq9jwGiZ+xyTQpNYRGkVgJfqgjcUZj06LmqldTwBvW4zr+r5iJ9l0z8dhBVDVaOZLj8XZmnZ9k9/5lZ+nPJtzbnQO3xryfMWFRxOeemGP+epEwBfrkGeffRH8EIdmEiSYrCLyNR/sv8/377yJix2dqRhEPvq9m1z0fQZbI478jvLpJ6gff4Gvfe09vvvLbxCuhwzTKfPUsfvkBbYeGbMVK3bOTzidHRINPTrdUXUNVdtyNl+QDgdsbm9QFGvqJsOdvg/ZffY2BoTW8fhjj2B8j7JrKduWxgm50jmoyoK61uTrFq0i8nXDcl5y+cKjlIWizBXLWc3rP7jB3/u7/4QPru9z7eqzfPozP0qSDlln8jzJizVB5LG5NWF7e4PHHr3GV7/6u3z961/j2rWr/x/u/jPYtvQ+7wN/78ppx5PPufl29+0ckNEk0AAJEDCjZcqWbVnyTJUl68OMpHG5pkajKXvKtP1FlkY2RVGSXQoUZYoSAQaRIpEINoAGGiAb6Jz75nTyDiuH950P/3UPOB6NalTyJ2zUrQuguu/dZ++11vsPz/N78HyF40guOSDfkVE0rYXrDtjbm3P58i7LZUfbKnYP7uAHEUk8pLtHAwWm0xVc1+Ho6JDFckEUil0E8/1p+3K5ZDFfCC/CC8SuoxVdazAa2laD5fL1bzzPc9/4NufO3cdsljIaTTl/4SJNLfmg93zzYHBsyeVWGBzbSJOrWrQuCUObCxfPEMc+UeTx9a//AX/7b/8t/v0/+R9y6tQZRqMJg+GAw8NjVtfWWV9fZzAYUpYlX//mc/zf/sr/nSRJRHpZpFy7epm7uzexVAe0RJFPHIXYliPFt7FRyuG1N29zPMtpOsjLDnBJ4qFsj4KAJA7J0wUPP/Qg333hDzG64b77hBTruC5FVbG6voYGyqrk/gce4Ld+8zf55DPPkGc5SnVYlhFVTg+IbNvuhFzbaVguM/K8Ii8kQqatO3zfIwg9gtDF8x0cR6FsKYCVZaO1om404Mp8UCuCIAIUcTzk9q27YBS6U/h+xGKR8rVnv87B4TEX7r+fJBn0WZ9KhiGui2XbrK6ssExTLKXI0pQg8HE8hTY1YeizsjLGtjRtV6HQdE3FeDSU2qAs+cpXfp+HHnmYZJQwP55jjGTpyo7BIgwTjo8W2LbHe+/d4Ctf/hq3bt/C9T1sR3LvbcdDa8VwOJa8dtsRwFksCqcgCEhGIzzf5/q1GxRlxcd++OM8/PDD3L51s2d1KBzbsFzM2NpcR/fbs+vXbzKdrvAjP/KjMiToOv7H//F/Ypku+aEf/iHmiwWz42PKquGhRx5lMl0hTBLSLKdpO5HJ1jV1nyt7sL+P64g64R/9w3/AX/qLf5E4inAch2vXrnB4cMj+/j4721skScx4PGQ4GuK4Ir/ePzjgL/6f/iJf/YOvcvvWbbZ3duRa0R22ZXHnzm2Gw0SAUlHEYJCwsjIlCkNu3bpJlmWsrq4wHo5QCmbHx3180IC2rFlZmdI1DbOjY+q+PoyjCN11KGBra0vULsbg+h5NK+e7Uha2Y4uX2iBJKX0ustbSALmuC7qmaUr29u6yvb3J2uoKbs9UmUwm1GXFrZu3pDaoahpt+mxiOYNtR7a8QehTloWwV3oFjWVBHITs3b1LUxVcvHiOra11MC3GtFRVARi2d7aZjKd4ns8giun6mLPxaMSd27fZ3d1lb3eXP/iDZ9nZ2SEvKpZpznKZUVYNGqFkHxwc02kFWNiuh+OIbU9UpgplgdEdDpoPfvApVlem3Lp1Hc9VNFXOcOBz9uw2nqsIAxfXleY3iUOKfIlr27KQcRzqqsGyJAd+NBhR1w2z+YzV1VWSJKLrRPk4noxZX18njiLmixmWpejalrIq0UYTBD6DQUgShQyHA8IoFPl7GBLHCVleoJTF7u4Bu3t7LNOM2Swlz2sh7bcNQRQQJTF13ZKmBUp5zBcFR8c52jjkeUNV9VC3MCSJAzwfxuOYwdAniUM812G5zIijEUZb1J0k4NR1c6IwKMuS4+PDnvoOgyTC9xyq/jOZTqeynKlFUdI2MoR55AeG9vz8d3rJrmz9dGeYzRfYjivRQ03LyuoKg1FMVVW0bXsiAYmiiDCKqKqKLMtwHeck7xcjzYVlSzEy6zPr6DeTruvietL0itcPPF9u0KQnATuOg7Ika9fzPLJMMuBkCyuyHfi+hEt8p0L7E3y8i+vKRN12HMq8lZq6py/qk3w+afaAE5CWbCWtEwmP6XOGZUoiZDTLUnRdS1WLF8jzApkMnUhkRI5KL1++R2dGKaHF9RPiTnforus19iLrFi9BQae7Hp6iCKOAMJJpZF1XrK+tsr29zcbGhkwblWK5XHJ4dAQKkiQhjmJpvDuRlcnPKpKstm0JAskWLopCijhlnVAqPc+T8HBb4GGu65IkicRZ9dNJzxO/5j2JlzTDNdPplCiKKKuyh4iFIqtxQ0DkxFVdMRoPpUkOhW5nWeKV8DwP27YI/OhkMFKWZe8TNQRhwGK+YJkuCYKAsiqwe7nzfLmgqls8z6fTkOUVXdehsPsBhdt7nQ2OLTTmwDWsrkxYW1uR6Au7n9wayZtrmob9g0PGkwldpyX43bKZTqesbWzw5ptv4/lSLDT9QyKKQro+AH51ZRXLslhZla2JkG3lmju1s818PmPv7l2ydEmeZ/KePJ8oDnn55Rf5nd/+AvddOsu582ewHKj7zYU2ui/MBPZhWRYg9GylJD9U/r9/+5fWcvDYlttvMWyqvOaJx9/PubMXcG0f0zesCgX/P5rff91Lqa7378qhJ7/kfu20xg88VlYnVHXFfDGjNjVVXTAaD2i7mlbXuJ5cw3VT07Ty59m2bIadTu7N1urQlrw3C8WDFx8izxqWywbjxBzOMhrlMNg5j2VZuFpjypI0XWJMR5yEdLqhaSssDJFjY2tDXXXE8ZSDeUZdzZgfvsalHR+v6ogqTd0oNB53Ojj36CfIugYc+XlFW3Hvd/nkFIh094/9LhKP/le/7VbK0OlWtnjGoI3IKvOipmjFx/+H3/ot7l5/m1EUMw5XcG2BHz346A6DiY/jOpRVx4cefZq6qqlMSxREqLZj4AUUVc4rb72CNQqIhgHKNtC2mP1jdgZj6rYlqysmmzu8N0/5pX/4T4kYEbU+nutR+AblgFE1VrFk7+AuURKgVUPZlBRVSRgmrKyss7a2Qdu03L59G4UhdGx8L2A+KwCbnZ0z1NU9xYjIvZu6xekLc8dzqZsK3XVcu3YV15P89a7rCMOImzdv87lf+zxlWWGqiqc/9kksy2M2O8ayLcqqoG5qtrc22NrapKpKojDgwoXzpMslb7/zNh/68AfIiwww+IHHYrEgGQzJs5L5PONg/5ijoyVoBy/wKeo5bVNjKcVkMsKxLSbjIXVVcnh4wN/+27/A7Tt3sHsZXRjEBEFAlmbs7e1RliUbGxvotmM0GrO/v890ukJdiSzzxq1bnD1zlvfeeZe7u/vEcQJK8fAjj1JVkg9fliWOI1nuRiuUEkCkMbJFkjg0mE7HeH1e6WIx45d/+Zd58oknOXv2HBubm0xXpuzu7nLmzBnG4wmj0Zgsz4njhIceeoiiKLAdm6LIOTo6JM8ztBEp8r3zVQZ1HZ7r49gOV69e4+5+Sl3LueT7oSiTVD9gMIa2q/E9m+EgZmtrg7/z936Rhx56kM2tLTSmt6MIydZozXw2w/ccvviF3+NjH/thMC22833AWNvLk/0gREjMBWmWU1cNTSNkawsbP/AIfI8o8ggCF9uR5yxK9XWRNHMYcC1RtLRth+/73L2zewJ6DMME3wt59tmvc/nyVX70Rz9FMhziei5V3cjQ1HHw/ABjoCgKXM/j1q3bjIYjiqKgNQ1tW+N5LlubG/i+S9tWoDu6thHpbCse7tFoxOb2JoezfeIoEpp1K8PRKIqoqoa2g/F4hccffx937uwzX8xB9TYwZCPYNHK2lP2gO89zyrIgDENs2+J4uWR9bZ2qaug6yXa+e/cucRRy9+5tPM9iZ2eDJ598lCQOWc5nZFnG0dExH//4Myglg54bN2+yWCx45ZWXeeihBzk8OODVV19jZXWFD3zwg4RRRNf11i1L/PcrKys0tYDIyrzAcVyuXbvGndu3+NjHPnbSZF65cpnd3V1832NlOsX1PMIwwA+C/smreOONN/nVf/arvPbqqzz//LdZXV3j9OkzVFXFtevXGQ6GTKcrWJbNhQsXRBnXtrRNIzLhqmQwEBve8dGRUHoHQ+Iooq5FGZelEqmoO00cx0ynU5w+/WA8Gkl8Tp5TNU2vnpJBdpbnlGWFUpbQeoGiFAtMHPfA1KakLCu2tjb7551c31VdEYWx1IZGrs2qrPCi8GSA0LStbC57SJfuUzhk8yuWtls3bwOwsbkhqkdjcL17tkGN2xOvu7bjpZdewlaG4WBAUeQMkpgkicmzjOVywec//zneevstNje2hDYeJ7Ra03ZiGes6aDtNpw2WZZ9I5G3blj6gf49r4xF/4S/8H3j00ceoqorXX38V17PZ3Fxjc3ONwPdQlkF3DcOhsB+cPrkEI9vdL3/5K9x//314bs/bUYowjNjY2CCOpUY2RvgkWsvQLIoEHpb21pgoisnznDiURZDn9xnHYYjreTRNw+3bdzAGZrN5/3zwSJelpMlo2S5PpiMc1+L4+JiqaTBabA8H+8c9uBBsW+yHrmPT6ZrV1RGDYSQQv7pkf3+POB7guSFpmuN4Hp0WvgEoAXQaTVmUbG1tY1sWGxub5HlBXTcMhqOTvjAKQ+YzoYXnec5TDz/yg9H8fuel13EcF4XCcV3miwV12xBEEXXb4PoeK6sreK7uA7trPNdmOEhI4pCqzNG67bfCDRiJ5XAdC2hwXYUxDca0DIZx39D4uI4LfYHWdYambrCURRIleK5H10pD6HmehD0bw+z4SCaNnviWWi06fwFUuSLztdRJI1lVJW0n21pjDL4bYPV05LZtcPoA9aaRDXDg+31E0b3pkmDejTHi6zEy6dVaDgJliYSz68QLFAQhKNBGfJ6OI4eg4wg5OYoiXNenKCQSSRnx0t3zG2kt2657jbbTx+QYpEhwXJckGRCFMUmc4Hk+eVZycHDI7HhB3bQsFhlta5iurLG+vkldZWRZDkrh+6FsC3p4RteJJ6ppGlASYSSLAY1lGaFU9pRTz3NomqonKzv4njTonutj2xIRItIxed9JksjWs5XYCN0PEcqy6EnBGtuxGA4TLEtRlDlB4PeU0Ji2kViJ0I8JwwHD4UTIqf310nWGo8NDHMdlurJK2wpAqSwrurbD90P8IKZuDUXVifncks2MZYmkGN3gexbTUcLqyoA48hkkEaNRQl0VzOYzPN+XQ6euOTg8YjCcUJQ1wz7nbuf0GfYPjsjyQuwBtkPbivzfdRzKshAQhe+xur7G7t4eRV5iMEK/tm1WpxOuXH6PPF1S5Zn4N32PwPVIswW/8s9+mcaU/If/yb/HYBIyWx6xzGakedpHR9moPi5LrrV7d7jIlfte6t/6pdE4routfExlEXlDTOXyox//LIk/QjdCRjdG8oPlffybNb9YLaieyPPHXgoLoxWOZTNMBiThKoNwSpZ15IuKuqxZX12naytsW5PnmQC5XB9LuejOoutsGtuhsSwcbfA7g9dHmSythtWzaxSq5O61txlQMlgc4DMidiziQcjCMaRGU1gWthvidDZua+FYFsZV5E7H0vYoHR8rqIluv8anL1/hg29f5dwSjiObN9a2eNcZ0iUPYIItHDdCGQtLO1jaRWm//xWgdYAmQhPSEdMS06oYW5V9frPCMt+/T5umxvY9ysaglUeLy/Gyos1brKbmO3/wm0wD8LXCVdBRgLPkqY9cwHI0jqVQTcAT93+ALM0wjoUysDEe0aYpRb3k5uI2XWjwdM35SuG/foNHM4uzrYMzHHFzVjJ97MP8rV/8Nao0ZOCtkVqG3DWosMMcHdDOD1F2Sa1LVjfX8JJ+m94akuEKK6tb7O8dcHR0SOi7+C6o/T2GXgCtTRINma5s0aIwtkXZliyzGZbd4riaql6QLmCQTMnSkjgacOb0BXSnGA1W0a3FF3/3D7hy5Q4WAR/88Mc4e+Z+8rKmqiu0aQlij8EwIhkGDMcxjqPouprhMGFra5NHH32EV155kccfe5wiL2hqzXS6QZ51WCri7XdvcniY0rYWTWdRNQKFLMuGTkMYxERBiOcJwffGjWs8/fTTfOpHf5Tnn/8WH/7wh5nPlidb36IoAEWSJHRtR54V5JmAan7yJ36amzfvcLTIWSxzkuGU773wIsu04PTpswRByGw+RykZ1oofVnyqCiW596oBKqBBKfk1HidEkc9v/eZvcuH8eZ568km0sVhfX6euWybTFVZX1xgMhswXS956623OnD1L1/te5/M5RbZgb+8WxtRYlqFrK6HxWxZ12eDYPr4b47kx8+OSorMpyoaqabFtD8uWM7iqS7RuKYulbJq6igvnz6B1w/7+Pk889RSXr17FCwOS4ZD5coEfhDR1Q+j7fPtbz9NWHRcunkNZUnfUdUvbGWzbxXUDOg2LZUpeVOKxrRvariNwHaLII4xcwsjD9UX55gchTQNGu0AAhFgqoqlbbCcAbPb2jmgaw3i8gmU5oBx+4zd/i1defY0/+2f/U4IgoKgq6t5apOkZJP1ApSwLLl26hOfYHBzuYylF16ZMxzGr0zGTSUwc+QLv0k2/AHCxbFe+XeWgjSJOJhgtw2RLWQwGQ5r+jNVGCMJrG2vcvn2Tg6N9LNeTI9L0R6WWIbDqbSplWWBZisEglmtKSbJEmqbM53OaWuxeG2srjEcDDg/usrO9zvlzp6jrirIsuXL1Gjs7p7j//kvkeUGSDDh/7hzfeO6bvPDCH3HpwQd47733yIuM973vAzzw4MOgJMqx02I98nyPo8MjLl64wO3btwkDsbr9P/7qX+XTn/oUD9x/P6br2Nvb5cqVK3Rtx3Q6YTwZEQSiPnBdh05rsjTHdgRk9PFnniGMIn7rt36Tu7t3WFlZoe06Tp3eIS8ytre3aJuOMs/JslTkzlqissqi6GtGzWg4ZJAkklzSR+TMjo9PgFhJkvTKsBA/8ClKSZFYpilWLw1XSqEsi/l8Ttd1EkFkO6IUMBILZzA0dUVT5ziuw3g8kqQLR2qzqqoFmFp3LBYpVdWwsraGVrINKsuCthObWRSHslU1GmUhgx6l6bqGrqkYDWNWVkZoXVFVGXEcMBoPKcuc4WDE2uoGt2/f5dVX3+TG9auiDIhk0zifLyVm0vO5//4HefOtd7l+8zZnzl0gLxtQUiO2bctwOD5Z0sgZJ8kXtqWwbaTxa2ue/vCTPPno/bgePHD/RV595XscHe9x6YELDAchmBZFJzwO1yHwffI06/sMzdUr13j9tTd43/veL2C6vvRwPQfXExVnlqVUVYU2neT5eh6TyRiANF2CEd5QHEfYSIyYY0tdFkYxyrKZz5fs9tTlqu6om448L0Vd63lYtniDB4MRynJYLAtu3dqjrDR1bcjyGteLiJKELJthO6I6hZZz504xHESEkcfR0SGu67K2ukFTi4XS9AsQx5HI2qIsaeqKKIpYX1vD91zGowFZuiCKQqYj8WS3vcR/MZujO3kgPPHwwz8Yze+Xn32euurzUXuqnG3bZHlO3TSsbaxj2QrL1CgFcRiysjJlNBqdPABtpUQbblk0dU2eZXS6wbIlLsEPXCbjEb7nEYUhQRjStZqyEIphVdZYyMFs9dNTq9/m2rbdZ6rOBSl+jw7rOlRVKZE9vQdisVji+6KtN0bAXBhBi/u+bB/yIpeHVE+Ktm1bmsBAJjV5lmH6v0MpS7akfc6XQXwelm3JZ2JJZpfnC+LccaQhbBqRvN47LPx+I6i17uFJBW3boVt5H05PupWHnLx3z3WJ4kikLMZgWYqqFspwURQ4tsN8Nmd/b5/ZbEZVicneshyiOMGyey8HsqUOA8kQy7PiBKIVhSFFUZCmS9bX14jiCNV/do5jC93XdAT3aNp5RtfJYMD3faqqoCwbHNc7kT8v0xTbtgmCkKqqsC2ZHBZFQdd2RFGA7Sh832U4HGBb1glgK47j/nqQSXpZirRvMU85PDxif3+fw8NDqqoiL2RCtba2xnA0omlb2n7z6do2w9GEptHMlzl5Kbj2ohAaX9PUoDuiwGMQh6xNR7R1ge4aRqMhVVniOCLNNUYkcotlymg8ZbnMCOOY6coqw+GQeDDgvStXGI3GNG0nWZqGngiZ4rkup05t03YdZVWxu7tHGErRm6YpO9tbXLn8Hvu7u5iulfcVhbi2jW5bfvmf/BKXL1/jk59+mvseOsfe4S5pvhC5eyNDnKqsey+x3UujJHfW9LK+ezCWf+uXkgGGg0fij8iWJY9eeoLTW+eoihrdiaQZ9X3Mv8gs//9/qZNt773tL4DBsgRY1bUdWsNwmHDq1DZnzp3FsW2Ojg6ZzwSaZtsOrhvSaUPbGRQ9GKXrsLBQGGyjsfuoNG0BrkNelIxHI85u7+Dbino542iWcXy8izYVg5Uxlm1LVFfZYBnVD39kEKeVQeFiKQdfpbQvf5v5P/817nz5WfZeeZfRE4/zFjEHuc+Fh56mArQLja3RFnSWwSgt5FhaFA2WqrBUhVIVliqxKLHQ/Yb9j3229wYGtkVrbIzls8xrFlmFr+DOtXd4/aXncNsCy3TorqKzcj76w08RJNC1HXt3jnjs0oewCsMwTsi7msB3GUQBoefwytuvkKwNULZhzfVQ33uX4ksvEKUNw1M7XM0yzr/vw3zuD57njTdvsLayxXQ85eyFM1iOwafD7wzjwRB/oFCOQjk2ynXwooTtnXOsrmxz9+4++7v7/f3QkC3mtGlBlIx58MHHSZIJypIIuHQxZzY7QrctvuuT5yV5WjEYrLJcLnAcxfbWJtpoxuMRi8WC5XLJt771babjKc8880kuPfAA82VO3XSEYUBHg+Mq1jdWGI4SXE/iK+q6pCoF6hKGPlcuv8cXvvAF1tY3mU7WMDgEfsL+/pzFssT1QppGBnX3fGL3/LVHh0dEoY9r2/g9u2FjY53bt29x5+4dTp8+TRQNWCyWlFXJ+sYGw+GIru0YjSfMjueMRxP+xJ/4WZ58/HHOnDnLm+9cZrHICMOYM2fPM58vuHtnl05r9nb3ODg8wHUdhsMhy+VC/KjKoJTGmBalWiwboki4BwpDmorc+rHHHiMIQzY2tk8GnKurq/i+5Kx2upOBp+/TdR2LxYI8zzg6vEtZpKKS0rWwKXohisJG4ZAuC2zlc2rnPNF4SttplmmO6QfBTdPQ1BXGtNiWJs9maN0QhR6PP/44DzxwP/NlynR1BT8IqJqanZ0dwjAEo8mWSx564AFeefllzp49gx/6dK2hLGtRATkuTduRFyVlVVNVTe/1gzAMGESSTxsG0vgaOok9tBySeERVaa5du82N63uEwQDPsXHdgLIUG9NykeIHEUrZfP7Xf4OVlXV+5md+hsl0SlmVsoHuGmzXkW1kFPVRkgrLFnXVxYsX5KxeLrl4YZtLD1xkfW2KoiMMPRQCsRoMEtquw/MCqqqlalvu3t2nyGv2dvfJ0oy1tVWqUraUi4UMzQHWNzZ43/vfR15k7B9Ig2aMWL7oh6iWZZFlKXEskl9Ri0FRlezu7bGxtsFoNGZvb5/QD1hfX+XH/50f4/h4nzt3rrO2OiGKfL79/PPEccwzH3+Ge1Lspm5ZLpcMkgGHhwfs7+1S1zWXHrzEY48/ieV6VFVF3W/H76n2ojgWhYgx3Ll9m5/7uZ/jsUcf4z/4kz9LpzuWacrVa1eoyorxeMTGxjrj8YgkifF9j7KuyLOM+bHEdNqOizaayXTC448/LnAg4KGHHyZNU8bjMU3boltRDC4XS5qmJo4i+fN6/2/Qk54l4aSl7T/nNE1RlhDoAcI4ZDAc4PbLp7LfTFp2H2EIffa3qPnCMJTklbZjPJng+x5HR0f99ljOfNtxmEzHkrXcQ1stSxRveVH2W8oC3Z/TyhIvcRB4BKEPSmwDjmPLwqhpsB2Lnc1N8a8aifeSnspQlQVhFGMpm7feepdXX32jr+9r9nZ3WVvbII4iDg8PSdOMxXLJbDZndX2DptO89tobHBwesba2Qts0DAYDNjY30Voscm3bnig6ikKi57RuObWzzZ/62R/HdqRGvX3zGpevvMsH3v8UGxuruI4CRJpvtABnjTYnlgRQfP5zv8Gf/o//tCyveuCgbUs/UpZ5v7iRAfM91aRt2xzsH55kOcdxhN3HmiotdUrTSGZ4VdbM5wsOj45ZLlJJXlimZHlJnhd9b9DKQq/ryIuCLK9YLDKWy5ymNbStASXh8UWR49iyxXUci3NnzzAYxriuzY0b11ldnbK6skpbdzh9PNrRYiFqF9umrmvyPCOKQtbX10mXC7zeduM4Nltbm9iWy3I+p8hzFvN5vwwURd+jD176wWh+f+sLX0VrjeoN3JPppAc3dDi+y+bWJuPJmCqb07YNG+tr8oBtanzPY9THSbR9IX6vcTJ0rK5OsG3J5VWWgJHcnlgnvamFQjw3bSPTKaHHyhZaQU/EE+Jw2zTy4FAWk5UxyhagVppmHBwciD+zp0M7jnPStOVFjjGIJFnBdDphMBhgWTa+H5DlBUEgucN1XZ9kDlelSMWUkpvE9GAA0xfN8sCQJrfpiYDiv5R/r2nuAaA6KXr6eBfbslGWQmn5c4Uie2+L3OIHPq7ryKRJizRCG02eS7NpWzZhL0WYz+ZUfXxRuszl/VoObZ93Nxj4+L5kALetpqk1juPie75Qsh1bcmQHMYNBQuB5AhKLI+I4IooiBolMdy1b8PthGNC1DUfHhyxmOVYfedG2LXVdE4RhL90NBBTVND28q8SyO6q6FFhCkvRh4yLBsizBrrdtJxEPZc3+3jHLNDuhbhqgbmSqHAQixe60AMnuyYpi3xfJnBcwXxbMU4nocmyXoizAaJIoYH11Qug7JJHH5sY6nu8wGQ1J06XI5vpoLtt2KMqKMBqgMQxHE0bjMRfvu4+333mXwXDEYpkSDwYYbaibGse2cW2brc1NZrNjhqMRb7/9Nuvr4ndaLpdsbm5iK4u333oT21JUeS4Z1lozHo342h88yx9999sMRgE/87M/AY6hbkuwBerEPdKolsbQ9JAXu6eGay2f7f9eLwPEcUJXQZMbmqLjU5/4LK4l1FDP9WnbVoiiSv7uf9O/XeHIjXXv31QSQXZPkeB5MtTpGqHqhrHPzvYp7rvvPmng9g84Pp6hlE0YxXi+vKemafD66LKT5heZqmsLrNCD3i89jkPWp0PGscfV967QNRVvvvs6R1nGdG2dZDihqjq6WtPWUhR4noPG0DYCjGsWV/Fee5HTL77B6VmDn3bEH3iS73Yhpx76Yex4GxUrGjoax6DVvcZXS+OrGiyr7pvfum98CyxVYPCFbN2D9VV/MHu+R9l24PjUncU8Lag7G7tO+e63fp98totVFWBqsuyIH/3s05w6t0bZLNi7s8+Tj3yQ9eEZImyaosSKPFYmY+I44I1XX2ZeL2idDkVLklfc/JXf5dK7Sw7u7vFWnfKZ/+jP8N3rt/itb77A2Z0HGSQjIftHLnm5wK9b3A5cy8WfGMIkxA18gnjAxvYZmsbw4vde52D/kNXJCo4NVbFgFEd0RYuyPCwrpOssomjI8dGR5JlrkW/lWU5Ta8qy4aUXXyUIfEbjAb7v4wcuw+GQr3z5K3zmM59hMBjx5JPvp6lb5vM5Snm0naHtGtquYjiOGY0TwtBlNE6wlETpgQxK67Lk9KkdRuMJ//P//Pd54P6H8byEK1duMF+UBOGAwWBCVbcn8dutRrx9slZhPjtic3ON6XRKWeZ8+ctf4rXXX+eZjz+DZVmsrW5A/5xcmU7RWvKaXdvl9KnTfOKZT3Lh3AU0MIgTfviTnyZdZty4cZMsK7l48T52d/dIkgGe58oZpzWrK1OaukbZCsu+581v8HybJAmJIh+jW6bTCWVZsLOzQxIPsG0XY2xWVlfZOXVK/IfAX/7Lf5nHH3+c9Y11qrpmuVxycHBAlmWU2TGOa2FMS12X2LYlG4W2JfATrl+9xXyeMR6uYYyNFUWSJ21gmaakqcSMOI6F7hospXEdOHt6m9WVMXfv7hIEIcssZWNrC8txUL2sO4oikjjBdC3Xr17lwfsfwPUc7ty5S1M3TKYrtJ2mriXSo6xqyrJmsVxSlDXj8YTpygqxbxEEHq5noSx59hqtcdyAstS8++41Ll++yXxWcffOIUcHu0ynq9y6dZssK2g7GRZ873vfY31jk/vuf0CsOmWFUgrP806G8Y7novuapa5rjmfHzI5nlGXJZ37s0yRJwn0XtrBtw2I+I458jBEFXJLEUrc5HmmWE0YDxuMJBwdzjvbnlGXF9tY2o9GQNF0wn8+o6oowDBhPxty6fZsnnniM4XDAt57/Lp2WLFmtBehTVzU3b90kiWOiODqp94LAx/Vdrl27zvVr11ksluRZju46trc3uXDuHDdvXuUjH3ofk/GQMHTZ3trhAx/8YD+kBcd2WSwWfOELX+Sll19idXWFrz77VT74gQ/wqU99ijgZUvfWvE6LAkkbsYzdsw9ZSjGfzbnvvvv4iR//ccLA5+jokCuXL+O6YiWYTEasrEyJY2l8m7phPp+Rpin7e0fMFguUUszmMyzLJowitra2WF1bwXEdXnn1VcaTMYvFkjqX9JOm521YlsXdO3fxPY8zZ87g+x5FUUjDXon02hhNnCRMV1ZQlrBMLEeyeo+Oj9FGi5zWaKq6FguH42KMZjQaE4ZiH7MtWcKY3jogA2KF69rESczO9jbNH4snTZIBx8cztIG2kUHP6toaaZ7iuA6j0bBv4OTPdT2Hrmv7pY4MYJJBQuRKpq9t0XvfpTn2PA/dGd599wrzeYpj+5RlQ9vkPPXkU2xvb3F8fMzNW7c4PDzCdT12d/dRls3q2joX73+Aw+MZRre4jiIMQyzLkga9tyVKDSq1cl1V3H/fBf70f/wfMR76BK5Hoyt+9Z/+irAEbPA8B0yH61joruXu3dv4vk8YxDRVi2O7/IO//w+5ePF+UVe4ntgDXaf/bEWGrLWRqE7bpm5kkVLXDVEcYfrUm7BnuCwWC7q6ommkJu807B8ccvfuLnfv7nHn7p403srurQQujm3h+bbYQD1JcFgucw4PZjSNNL5NK/ciKLI8Yzh0cRwb27EYJDFvvfk6u7t3UBhOn94hTVO0huPDGUVZYywbxxaKt9RCLuvrazi2jdYtRndYCqaTCcZojg6ORaUwOyaJRblQ97ngjz74A0J7/uo3X8RxHcIgIIpDirKgqGQi5PkeXiDreF2m+K7ErtRVielaoiiirmRTXBQ5dVX2tDqfaOiQJHIR2q6EJd/bCN6TtHatEelRY/B7328YRfieT+CLhFgKE/HMShErNOAwDlG2eGGbpqWuBdedxDHD4UBuSsvqSYMtCkPTlBJAbVvUTUNdy4UsTaccaLr3/zSNeEy1NrJRVdJM0PsPg+D7IeQila7FM903HPd+WT01md6brO75h7XBdaTgNubeZs7IJtkTj7PjiMS67VqRcDeGIBC5szESPeN7PmEo3oM8L9EGqrIhL2ts28VxxOBeljVNLbERGJFia92J5CYK8AMX33PxXPGAWQpsxz6BUzVNRdc2OI5N1zUs5nMWyznra6dPoqiyPCfNMvI8R3fiv9JamnbXdamqmiw/ROsOz3fwfa+XKotPpWk7FBLPUuQ1s9mCLC1x3UAmgJ2WvDLbIY6T/vt1aZrupCmum5b10QTX9THKZpEVVE2HY8tUva5rfM8liTwGSYCjOiajhCgKqKsCS4mUy/flcE3TlMViQRBGNJ3G8wKSwZD1zU20Mdzd3aXtJO4oGQzJshTLssUXGsd4ntvTrBvoI0YUQt279MAlLr/3LkWWYbpOZCiBh+M4NFXFs7//VY5mx/z4T/4YW2c2OJjvgq3Bko28MUJvVeaeL7ZDIWHrjuv0Un0Z2Pzv8XJc8fvqxsJUFo89/BSnN87jWj6mEx+dQWPZirrtQVv/hktnYzwMtkQWKVEuoDos1WHZBqMbuq7BcSwcRyjiURAQBjFnTp2nqS1mxwWLeUUUJgShT9e1tDrDsjsGlcbvOlpbU7iKxlEYZWHnDWFnMbAcinJJ2ixwthPObsQ0+S6zuzdpjzP2r99GNZrV0xdJgdQYGgOhtggbm7VaMVnOWN59EcfaZfLYOe48uEX7I+/jm2fGzC68n/VzH6ZoQtL2PbwA3NrD1UrikzoLVzvY2sbWDqrPLca4GFwMcl2b3vN7b7ygFGDZlG1LYxyyqqNooMOj2n+Fd1/9DtVyhoemKOacPjvlAx97kEV+iFGGyF7hA499DJNFJG2FozX+MGIwGtCaiudfeJ7B5ohCVQwDD/u1q6x+6XU+cbVhtjKk+z//KaqdU/zSs18jUyFbzhB/WRAXKcdX36Xc26VMS96g4W7XMA0LJqsr2K6HH40oarh25Q7LZU3gJ1jaUGQLfNtguoZF1xAOx8wXGUkck/ghbV4S2A40hnze0JQ+XZOQZT6ul/PYYw+xv3+XOPbZ2Fyjrkv++T//p/ziL/5tka65Lrdv3wI0dd1hsOl0i+PC6TPbjMYJqJa2K09sGVUpVpq2qfFcj1M7Z9jeOs2XvvQs29vn6ToHZflUlTyrbMdB2Yq8yLDtQIa+vbKpLgswHYHvs7t7h2ef/SqfeOYZBoMEbYS8msTJSZRfWRRUZUUcxty5s8tHP/w0vu/TdciW1LJ46qknefbZ59DasLu7x/b2DlVdsXt3tx8WOhJZFIZoXYNq8X2HILQJQ4cw8hiPYl5+6UVAMx6NMVrifyzlsLq2yenTp09iBf/cn//PWd9Y5yd/6qfxPJ/Z8TFVVXH9xnXmizlRgNyzWkjxji2b764zYByuvHcT1w5ZXz+D7hSdb1PVsk1pW31iTwJRQ9hWx87WGivToUgSW4md2T51iiCJMUqxtbNzomBzLQulDV3VsFzMKfKSqu4YJEMGw1Gv6oKm7eg6Q1YULJaiXhpPJuJ79gyOKxG2jiMRO7Zt03U2b75xhdu3j0D7eO6ELBUrjR9EuF5AnAzYPzjkd37nX/LoY49z/vwFjDHUTYPjujiuK4NqpOhOhgO01swX85Przfe9vlEtOTjYZxRBXeaURUoU+/1Z0DEYDEizAttxJcfe8Tmazbjy3m26xuba1et98e+xvrYCyjAeD3F9lyj2abuGssy4ees6N24dCSejj6/0fL+v8womE/GDm57krHqKrW1bojToNHEYUxQFd+/c5o3XX+Hhh+7j4oUzYFp0WzNdXZftrRZfaZbmvPTSy1y7fo21tTWmkwkvv/wSaZrx2c/+GMp2qJoOy7blWnRkmWA7Dnmec3R0RBgEbKyvs7q6wtrqKkWeUeQ5AMPBgMFwwGQyPnmvXdeRZinLZUrTNHSteDGLsiCOY1zfI4xCDo+OGI7HpGnKdDql6zkCgReyOl2RRAhLYF0KWFtbZTqdSF5wWQKyIW3qDqdfAKkeyNa0DVUP7BIfs0VnOrShrwGl8TXAeDwWkFlV47oCXm3amraVhUnXyTZwdW1VrqtO4mzqplcjOi5lVeP7IY7jkeUFfmgTBD7D0VDUBlJYyoDYtqjrEqUkesdzXUJXcmxRXa8agSDwiJOEsqg42J/huRFa29RVxwMPnuOhBx/C6QFb93KKPd9nmeU4rk9eVrSdYTSeEAQuVZGilNyXRVH0cvJObD22DK+DwONTn/oRHn/wAlqV2AqO5we88EffYTodsb6+iuntY13XIpluupegtzi2x2uvvc7v/u4X+Pf/5J8iSQZyXdmihhEGgpbnlhb1nGVZMnToycdy3Yu/1xhNlmYslgtMJ3WY1uInns+XLNOMqmrBWLheQJ6XJPGAKE7QpsVSrcTQoVimJYt5zjItCYJEnu3Kou597rajWJm4hJEwhtI0ZTabEfg+Gz1cWOwPHlevXMPzAvxA4HR5nuHYEsNKD/F1HLFwjkdDojBgMZ8xP16iu46qKLFQ7O8f0LWaMAh45Aem+X3uBaCXFjUCb/JcjzAMGQxElto2Db4jG8S2bSmrvCcQV3KYlA3KWMRh3G9eXQJP8uaaqsXBwbTQtmA6i7JoSZcFZdVSVy1tq/ECuVkt2wJLUTcVRVWAAst16IymMwYvCNHA8Tzj4GDBclmSphVFXvcFoUWaFswXS+pG5DFdq9EaFDZJMsaypBET+a8Y9cVTJT6Htmlp6oauq7BsIQKjDG3byVbbGMmQ6yXTVSU+U2UsMBJvcA/aFAQBQRjIVqnt6HQnh50Wb49Whq5rMEYkwYOByBemY3kYpemSNE0BGI1GRJEvhW6/MW3alqoW+Th9DqjtOEwnYzbW11ksCo6PMmbHKUVe9z4feWBmWcpsJvIm1W/bPE/kHk0jD+QsyzmezbBth7rt0CiKsqGsajQWXReQ5RVpVrJMc6pavs8gCGga+Tu0Ful1XVUMR2OicIBt+6RpSZZV1I2hLFvaDrRRHB3PmS1SWm3QKLzAp+0kRsKyJe5KWQa7z16t6oq2a4nimLU1keKlZc3e4SF5UWFUH2NlCVso8h1WJ0M8W+E7sL46pmlKoQEazXA0YL5c0HWaNCtY5gWT6SrKkQZ3Y2uTMBnyxltvi0RKG+I4FthWLxGxe/K5yC3H3N3fww9DadbLmofuf5D50THX3r2MaTuaqsRShtWVMZ7v8s57b/PVbz3Lxz79Pp5+5sM0VFiuheeLT8XCxlaSsauUDFe0kSGAbX8fiNH1ILR/1cv037ni+/Cke/8B6ag6o2l1i+25jP0BdVpjNRbn7n+Ij7zvh3E7RWdZ1LrFaQ2WY9C2pqhzQsvBauXQsLoWy7Eps6yH2bl9Y2xhOsHqW1h0iB9cKRnACNXRwvSQjq4Dz/MF0lFVAntpGuqqxrEttja32NzcIA4jlvM5u3f2sIzDKJ5gGgtt12gb2l4mbGGhdN+4K4vOGJRj4/q9UsF3GK2vsL65TpEt2d+7ycHeddqmYH11jGtJnNAy62hUhBUG3N17HV78Jk+MFWumxmydoVo/zbtZzIMPfQRVdrhOgxcodGvwjI1lZMstIhONUQajZCPcf1sn342lGpSxwQQY42IshbFbWtPSakhzwzKr8cOI2fKIl/7lP8bpciLfx3E1tVny/h+6n2Rio+yOOrP4yJM/SptpfDsAUzNcnWLKhsHqhN//9tc5t7UljdE4ZpjV3P67v8XWlSWt75P+zA/DD3+YX/2132R+uGQ1GHFqssbi+BgTOGQYtOeRVi3j8ZRLZy8Sra8wWFlnY3ubvYM73Lz6NpEHrqmhyQgcCD0LrcV3OYwGJNGIQTRhc/0MVWkwyqUzijSrsFyXziCxX57DdDVgf38XjOb+++4j9EOyRc7VKzeospY4GeM4Ia4t0mTXD5kt50RxwNlzZ3oLiI3rev2QUqFOYIAWluNQtzCbp1y47wH8MOLr33iO0XhMHElmuu46As8jCkKiIKQohQjatZqm0QR+xNHxEXmREychK2sjyrrk4OiA4WhI05TkecpsPmOxXJDmJWXZcPvuHnv7x1y5fouLDzyE73soW3E0z/nd33uWt955j2VeobGxXR9lO8yOZ7z77jso3XBqc42d9VXQFU2VokzLeBgzSCJsYDGf8+CDD2EM+J7kzdqO28OTthkMBni+x//0P/08n/qRH+HP/7k/128LDijylMP9XaqyYDIcYDkCrdGdKFTQckaPBmOU8Tg6muN5AZPxFD8KUbbGtDWT8YjN1VXCwGE5O6TI5zi24czpDc6d30ZZmqrJiZKYsi45Oj7kzJnTfPO55/j7f+/v8ZEPfRjPdqQQtRWra6vUuiUvKqaTKRsbW3Rai+TQGCGhtgKStG0lxX7o0OmaYb/hslUPYLR9TGsxn+W8/fYV2laMJX4QMBjGKNWiLJswjJnPl3z9G9/k0UceJ4qHLOYpju1hUDS1SDnbTlFUNcs0o2lalotUhvJ1Q9e2hL5PW9fcunGTvbt3qco5STJgOJIIQ9tyJTqp7SiLGkvZhH7I3u4u77z1FpaxGIQJloK333yDssx7+e9m30QJxNNSBq0bjG5ZLkuybCHJHY5LkgwZJEOSWBRztiWRl6avn6q6k42l7rAdGI8THFuxvb3B+9//Pu67/yJ1U2CMxvVddKPxXYkAdB2XGzeuc+PGDdqmYXt7m8FwyF/6S3+Jb3zjOd5++x2eeN/76QziU7dk0+i4DvPZMY5ts7a2yltvv0kYBUwmE4qywLHlLFldm+IHHpPxCLe3mJVlRV01HB3OWC5TjFEcHC3BsoiTwUm0ZFVVDJKBgI2WKW3dUuYFTd3yvRde5MaN60ynK0zGE2xHNoaDwVAWAEYzGA77OijHC0OiMKRuGuaLBU3TUVY1juuxXKakaQ5GKOGBL1TtrpONu+d6vbquE+WgUkRxjIUl9VzT0dQNvi9bWqM1eZ5zfDwT61lfp4gVAOJYoKVe4Pf5z9L0oTRtU4t/3JHoyTDwGSZy/bhojOnwPJfpZCrLrFbjOj6bm9usrKywXC7IsgXbO+ucP7tDW9cUWcbx0RGL+QLfk0FKukwlohHDYrnAtiziMCD0QyzbYbFYCBun/zujyCWJfMLQ4cEHLvDpTz2D7ypc5XHl2hW++IUvEPguQeBQVzmOLZDOIs/kz44Sus7geyFdp/nHv/zL/Cf/yZ/mzNlTlE0hVooo6m2TYDs+bQNFKSkpXSfWubpuiMKwh8kalvMlhwfSMFblvbQYh6yQmrhp++x5DWGcUNaiDB1NJ2h9r69J8PyIvGw5Op73w1gZkNi2QnctceSztjplc2MN3bU0dYfpNIeHh8RBwMbmOoHn91ZDj6OjY4pelm1ZMkhrmpY4irEsmzwvmB3PSNOcMIiI4wFFUTGbLSjqDm0UrYYr127QdoY4GfLd777EZz/1yR+M5vcb334Jtw++Nz3NeDweE8WxbPzqCt9zobNp2pooCohjocgpJA/YUh6e42NbNsPhAN+1yNM5rmUTeBGmg2EyRrc2Vy7fFLpZY7AsVzL18hJlSZENCi9wwYKmbXADj1bLBFI5DsusoKhqutamKqGuNW0LYOG6AX4QUtU1ZU/AtG0HLYkgFJkAkeqmkSYbMYwvl0ts2xbiswHbFvLemXPbcjAYTdt1dH0Uk1IilxR0eA30/44Wg7tlWf3DSqYrbdPSduJJBSWB3X2h1nYtrmtjKYPjKILAJQo8tG6Yz44BmbpFccR4PMRxJE/X932UsgTw1BmwZDttOw5rqyuMRyOapubO7SVF3vSfUQ9GMkYQ8b08No4TBskAW9loJFi7qoTGbDs2w+GIVhss28XzQ5TtYLs+2ljM5i1V01FWsnU1RmH1JO7BIDlpssEwGA6wcGgaI997VpLnjfgZLBdtLPKiYpHmdAYcPyQZDHB8h7qtUZaSLUXgonVLHAe4nkOcREI7Roh8aVpwZ39fDpY+S9i2xXOnu4aHLl3kvnOnCH2b9emYqkyJIhfLVoSRD0CrNTdv36Woa0bjKZ2GZDhidW2dycoK71y+juqBaK7n0XUdy8VSIGhNw2CQnEiVbt2+hXJstAVFXrA2XaUtG955/S26sqYthdSZJBF7B3e5cOE8w0lCG+/xoR96H06gaHVDVVeoE8qvJcA4I6H3KAvb+b7awPd92TopSdH8V74s8daqfoOojLS/8lIYBa3RaAVu4GEtOlbjKa5x+cAnPklaV0ytmM71qE1DpC2Ol4eo0CIIHI6u3WCYjLn75psoyyIMffwkFpm2Ea+/53p4loNtbJRWKA+6rsX1HJqm4ZWXX+E73/kjDg6OuP/+S7ieT1lVNG0jgzEljbPvyzRd645BnHD+7HnWVtaZHy3Yv3NAV8LGdJvcndFZPQ0b0K3Gtl1aY9ByaslnZsAyisLTlKYmCT3ObK+wMU1wKdm/c52bN2+CgeF0GzvaJO0CjquMN9/8PX6sLLj53L/gga0pdzfO8+3jhtXzn2QtGON0FVhLam3h2z5Op0+gVUYZ8SBboJWWr7rf7KreKGJMhtIOWid0uPLPWRWtrmk7RZZbdMbGWIo3332J5q1vEHlSVHV2zflLmzz45AaW23B39yYPn/8oI+8USltYxuAPXBoMF6cbvHHtMlWoiJWF7ysOD+6QvfYeD39vn+TKgoP71vD/8/+AX/jCl4ndBLdRDFqLG1evMpyOuJMtuXp4SNp0YLlMnYBmkZNceohHn3qSazeuc+v6W5j6mFFgMwgUVlei21IKcSAII2Z7h7S1ZmW8TRCMqCsblMvRfElWlCjHAiX+ubatKYpDXNdhdbrKaDgErcjTku2NUzi2z+w4ZTxex3EDjLExFkSDgPWNNTY2NjEarrx3lSIv+tiOQCjyVUmrxcvVtDZuEIJlMxpPWN/YZJAkvP7a6+zs7DBKBuRphm47AtcDV9HWGmMsbMvDGJEtpnnKxtYKTzz1CNOVMSurK3I9q46mk3MsywuiOOHu7iGvvvY2B8dzdvePeOOttzlz/j6KsuR//Pl/wNe+8TxV3eEECZbjkZeNZLoHPtubG7z96ovYpubHP/VJ4tAm8B10XTEaJAS+xz/9lV+hbVo21jexHdk85UXJeDJle2eH2WLBiy9+j1/4hV/gscce5U/9B3+KIsupi4LDgz3u3r6FrQyTYYyio+vzQ9u2Q3dG3osX4zo+YTBge/s0SlnMF0sGwwFZdgy6ga4lCQNC32UQB8znB2hT8dBDFyW/mxY3sFC2+O2apuJwb58PPvV+Qi/ga7//B3zg/e9H9aSczoLx+iplXrF7axcDfP7zv84Dly7h+j57+/t0usX1HaIkIhlFdF3N6toUp20I/YDAD/GdEDoH3VgkyQTPl0YlGQ5oTYsfe5LbGsc8//x3+L3f+V2e/qFnSJIxR0dzfD9kPJ6iLPtkyO4ECZblcHR0TJrmotyxbbqm5eL5Czz99Ed59eVXKPIMgNOnN4TroWyquqEsKommLGt8L0QZxWI2487tWxRZhms5oBVrq6s8/vhjfPd7L/D0009L3KSSZ6br2gS+S5Yt0LrGKJvDg32iMGSQjNCteEYF+ulQN3UPQxJOiVI+yrJIkoCVlSHT6QjXFSrv6uqUwWCA41koW+F4NqM+vspScg/cuXNbKMFdx/b2Np/4xCeIooh33n2XX/1n/5yf/JmfAUsRJQlVVREEPnkh0uqr164QJxHT6ZTxZEQURyzSJa7VMBjERJEv4Lh0KZaUuqFtNGmakWUFt2/fZTFPsdwI3w/ww5AwimRbaglpPF0s8GwX15Vh1iAa8PgTT+K6Hr/xG7/Oe++9RxTFnD13jizPmc8XPalYU1QVXhCIZ18b2cgi16XrelRlTVFU8vnFAwbJEEvZFGVJVVUCMFMWXSubbt1pmkY8xIv5gmyZ0TYtysBkGjMej1kuluzt7TMZj/E9n7puTwbMTdNQlAV5luEFIb7n07T1ibJPdzVhJHTzMJR4MceyxP8eSoKK53qMhmNs5VCVDctFJsrNMGBtfYXxOKFuMtq6Il0uaeqKu3fu4iiLyXgiariqwmA4Pj7qk15GrK9t0NQtYRBx585dvvXNb+A6FufPnWY4CIkjWawFnmI+28PzHPK85vd+9/do6orRMKJrC4bDiK4tBaiqZCFlKQu0hedFWJbNBz/0Ac6dP80ym+MHLk3bYJSQzY2xqGvDzZt7FGXRKzktiqIQYFwypK1b2qbj+HDOrRu3ybOK8XBKFEfUbccyzTBKBqVl1YBtc3h0TFlVpHkm1o8w4Ph4SacdirJhscjIy5quz+MVknuDZRlWVscMhxGu6+D7gSgqHYc4DFmdThgNhgLZUoqiKimrivHKCD/0CLwBlnUvvQaaRu69/f0DyrLi/Nnz5HmBMYrlMmNZVmRFxfUbt1lbk7Mgz2sCP+JjH/3AD0bz++Lrr2FocD2FZRm8wEHrlrZrMMiavOtafDvC9YSu57hC9a2bDt+PiaMhdduRZUK+u33nNsPxiK3tU6BcFmlOlhfM+kKl1R2WI5LkvMwkoqNvRu95QEX2JJExTSMh003dkOU5Xaex+0xFgfpI3qLt2P3UQ6QlliUE3KosydIU27JFXtt7RO6RnU2PMDdwMh2L4xjHEzK0UhJufc+z63kuSkHbSuyO69oiOTUaywI/cPB9oe42XU1RCmRKJugeCltyGRH/kNMTsJM4xnPlYLknufY8Tza6jkMUxtA33V1naFtNXUs8kcAUlJAAHYfDw0N2d/eoa/FzO/e8EnVFXZW4vVzJsiwmkwnD0ZC6rlguC4y26VpFVWmaRgEued5Q1watLeqyo64NRdGIp6ntxKv6x76LyXgkRUldYVmK0WhEGARUleDSi6KQAUAvFXdch6YfJrStZCQHQcBwOMRzJbbKcx3KIsdzxKPStq1AVjyPtCh6PL4mzwrKqsbzfSxL4o9sW5qdpq6YjhNCz6EuC8LAo64qxlMhC1qOeIjzomS2WDCeTAiCENt1mUymrK6vk+cFewdHuH1zWfbXF0o8fV0nnuXJZMKdO3eoKoljabuOpqo5vX2KK+++y/7uLqEf0DQFlm0YDEJmi0O+8c3nsF04++AWYRTJcMZ1aLtWppIYzL1tbv9QFs++/F92H74uAIzvy/X/ty/Z9ovESVpk+aW1xlIyJFFKpPWWZaPqgNmy4tL73s/D8VlGtUerNL/3f/1rXP7CN3joRz/Bb/7c3+BJPcQ9LPkf/vr/wCf+xE/xd//u3+Ha1as8+eGP0h7Ncb0QR9n4rovSmqwqaR2F8m1003D79m2+8+1v8yu/8is8++yzXL58mddeew2tNVtbW3ie0N09z6Mq5D5p266/p1Qv93exHJtHHnmEra0trly5ytHREbad4DsJaIeuaXAdi06XQA3cI01b0pjg4naGyApoAePYxKMB4yjEHMxJlgXzt99ixdJEbsNwYhhef5GfePd1vH/2v9K9cxN/WVOuPcx3dgsufPSzZK2mcR1ax6G2Bhgngs7QKRuNffK7SJstkYAr6YYN8r9b2wPLwqPGswocq6W1LSor4Sh3SKuOxPdRRcq1F58nbMFyPDpagkTz8CP3EQQOTWFQrcsHHv0IbV7j2wrLtBwkoMYhycqEV1/6QzbjgMOwxHgtl196CV66SvL+h7j16BZf3dHs+QPWRxfY2z3i8DhFOyHGDpisbFIvW+Z357gqoFUOwdo62w8/xIOXHuWtV17h5pXLDAIPq+vIFhlRENO2Bs8XlYTlSJZ1uayZjDbx3ISmgjQtqeqKpq1xXBvPdzCIRyvPU8YTAcO4joNtO3iuADteeullXn/jDZq2Y2NzA8/zRFaoDMPxkDiOASnGb9y8Tpot6boWz3fxfZdON+Lzq1vZDDsuIMCwzY1NFIpvfvObOLZNEApAJQxDARr5EgtnKat/TjTYTkcQ2MwXB6xMh7RtI2DGvKSuwXMHpGlDGAxpO4c337qK0R7psiKKxhwcLHj11bf4yu9/gzfeeo+66cCyvp9l3tNIB0mEY1uMJ0P+6A+/TZ7nPP3DP4TtSAN1NJvxt3/x72BZFv/hf/SnMSjquqWqGybTNXZ2TjMYDHnv3cv8mT/zn/Laa6/zs//en+To8BCMYbmcc3i4J3FGSku0iGmpO7HLKAOu4+K7Abbl4VhCE86ynBs3rpOmS4LIxwtdurYhDEOyPENhCKOQNJ2D0pw+vUXblmikYRNwZkkcxcxnCxaLJQ/cfx/f+MZzbGxucPG++0izDMd1TwbGVVVTtw27e3vs7u4yGMmmbzgYCOimbRkNBgyTBFsJGT4KY6IwAaNoaonNU8piPJoSRhG6l+82dcNoPOKNN97gvcuX+Xd+4ifRPU13MBzQNOLjPTzcpygLBoMByTDh4GCPui5ZW5vStQ1NXfKhD32ARx55iDgKOXfuNK+//io7O1ucPrNOpxuyIusl1DVNU0umqOvQ9ckQ6xvrBIHP8dGCw8MZly7dj+u5HB7us3+wy4X7LtDpBtsRmJVSsnCwbQfHFWCl0HVFngxakj0sg+872JahqnKCwMUo6NoCoxoGSUTTVhzsH3B4eITuNJubm8RxBMpgO4psvmQ8HnF0fITRhuFw0HM9Cj75yU/yla98hcuXL3Pp0oP8Z3/uPyOKY1ZX17h98ybr62vMZzOKNOPatav8zb/5N3n04UfY2FhnNBiSLpd4jovvSL3XNl1vqbJRyMJA7q+WIi+5fPkKbadRtqilPM9HoVjM57R9/I/rekShWK2qssIYJRLw6ZSLFy/iOA7f+ta32FhfRynF1tY2e/v7HB8fn2w6HdeV4VnPkTHGSJxM22LZwnGRzayiqivSNJPkEMumqut+2+329UZGlmUnFGLf94niiCAQafr+/gFRGJIkA5SyaRqpY00fR6l7G6HlyOBYYHxSyzqOxSAZEATB/wewMvQDQk+ikOJests2HYuFyHrTTOr8MJRooPliLmT6vKBtNYeHByeAvN29fdIsY7FM8YOAndNn8IOAtm6pq4rj2YwoCkmSiBs3rvPKKy/z0Y9+mPvvv0iep9iO2EBu3LjBYp6S5QuiKMB1ZVt9z9JXFiWrq6vs7e3jOh7L5ZKqqXjn3bdYX1+hbWtcX1SctiMWuqOjBcs05/h4wf7eIU3T4vthr7ADz5X6Iy8keuro8JCmkRilwSDGth3SLJf4IgOmj1rMspLjuVjowiDCtoV/dHw8p+5tlnUjiqGukz7IYMRT30N+h8MhjuOcxJXZShgKYpV0cGybtpM6WmKnJgJn6yT6ESP1dlEUzOczjDEkScxgmJD3Dfk9lebs6Ij5bMZXvvwVlsuU02fOkRclzzz9A9L8vvDaa1Rlgeu5KAviWOBGXSeewq4TaRCd+BgF5iSS4bKoUZbTQ0bq/mIoKauCKI7RRnHj5i0hHmYFRVlJI+cKpr3tWrQR/6fpI4Vsy6LtJDPNceRicz1pTJfLFIWF6ziAjaWESGz1kB8F8ud5DlEU9eHdcjhgRPYfBIEUPHwfEuT3eVyj4QhLWQRByObmBppaZM5aQDjaGJHN+P4JvMPz3JP8wslkJGAMV7bD2ogXWWvZSNLLS3WfX2ZUJ7JOYxgMEtbX1gDDwcE+RouXSRoQkYk2rchn0mVGWdaUfRyDwqJpuj5/N2C5XJKmi74pcnBdiXQCjdHyXhVKJt19HnLeI/ujIKFuOrK0IM+qPvew6AO3c7KsZLnMKIqKspIMsntNvEzHRAYVhUHvORGfhes6lGWJMZDnuQCrwhDLtmWrjyLvieNOT9r2PI84jiiLnPl8hue6JEmM1U+rgyAABbYrIIB7EnTPC4hCmeJ6PZna98WrPhzEBJ7D+tqKKBpMx2gkQJimJ3V3nebw6IjJdBXPExDayuoap8+cwfcDrt+4geuH8pDSHekylaGQY2MwrK+v9/mYC/FiBD7aaMqq5NT2NtlyyY2r14gCn7apsGyBRzRdzd/7X36RV15+lVoXPPbBByXOAKFaeq4Qw3U/vUNx4iMGJEqkk4PV7z1aSskA6F/3+n7ji3yXPQDPGINjuwRBiG4NZekTj1d4+n0fwakkzgulKLqGwbktNu87w9b5U3gXz6A2przvhz6E8Ww++KEP89BjT/Cr/8vf5wu/+7v88A99DF03KNehbVqO0hl/9NKLfO25r/Pbv/EbfPGLX+TFF19k0cNHTA/1eOWVV3juuefwfZ8zZ84A9N4WIX/ato1ly8ZY6w7X89BaszZd5czp02R5zuHhgjyt8V2fOAxomkoiA0wH6h4Xu1+9Kpug0VB3mP4gkmLIYXt7k/lyRlou2J3tktYzFtk+Kr3JY+uKRJXs2pr1j32C3+9szv7IT1FG66i2EVK8MjSOLz52bWT8oO6NIcQ+gWig/9g2Xr6l1rJBtziUWKqmM5q8c5mVNsusxnED0v07fONLv8v+O2+QzufsHxzSmpQf+dSHWFub4NgW5bLlfY99gKE/wrdcAtfBdz2mKxPOjLb55kvPUVPQujVWAHtvvsXV777Mxz/wEZytNZqddUaP3Mezz73M4a2Uo9mC0WSV1Y1tRqMVFvOU2f6cMq+JwgRvNOTMY4/w6FNPcvfqTV749jep8iW2rrARn6BtOZRVS1W3NJ0Mo5SyCFTI1uYZXDfGcULCMBZlDV0fxSHfX1UVFGXB6soY27IZj0esTKcYYzg6POLzn/88L7/8ElvbOzxw6ZJYV3RH1TaoPmrieHbMzVs3MFqsFvP5MfTZt8Z0uI4tni/Lpm1FLaSUxXKxJAhDzp+7wLef+yY3r11je+eUwOkwGEsRRwmuKw131zTYdkfTlkxXBuxsrxOEProzgOp/ziFNA7u7h7z55nvMZxlV3eG6IWXZUBQ1WVqwzHJaLaTSe9mYdSN+2TgKKfOMrm0YDiL+3Z/5Kd67/B6Hx4dsbGzguC6/94UvECcxP/GTP0kcJ+RFSZrlrK1tMF1ZJY4TwjDizTff5sqVK/z+l7/C2TNn2dzcZLlccuPGNbTucGxF20mRVVYFTT9E9xwf3/VRxqIuWlzXx3U9bt++Q5Zn3HffBfIi5frNG5Rlye7uXZEP2oo0XRCGHmfP7uAHLovlTLzZjo3reAR+QF03jEYjDg6OuH7tGh//+Mf5xb/zd5jNZjz86CMn9w5G4VgOtuswXZ3y2ssv8fKrr/Doo48SBD6qh4c1VcVoOMS1bTxlMxqMAIuqrKmrhrpuaBpNWVVoLTyEexnvh4cHHB0d88wzz6AsizzLGQwGGCMZyigwSLSgH3isra2yubVOVRbs7e0yHCVcunQ/p05tcXR0SFkWxHHI6dM7GKMJQpu6FV6Jbcvg0/fFYqW1Fml9J1vLtmuZzZacO3MBP/Com4rtnS2+/YfPU1YlO6e2ZLaGbCQ936MqK1zPZ3VtTUCaaYZSFtpogX2Zjsl0zKnTmwShS5YJ7diyDXHk47oW165c4fbtu3iOT13XGG3Y2dkSGq4yRH7IYrEkSZKTBUTd1MwXCz73a59jujLlM5/5LDs7O7LIsG2WiyWj0YgsTdE9Bfkf/oN/wH/5X/wXnD93nmEyEPCokTpPaUkG8DyfoqiwLJv9/UPqqqWqGtI058qVa8yO53SdYbksOT6esdcPRQ4ODykKSaIw2vTHrUNRSFav0zcbw8GA06dP8/hjj8nn2La88cbrDEcj8ixnMpmgLOsEftr1G2GQ4X8cxwSBkKKN4UR1p5RiPJmcnOFaa6GQd6JEtG2RM7ddy3AocMGiTJnNFviex8rKClVVY4w8T7TW6P7Z4HluDwsVwn0YeLg97TkKA6IolFrxxOLn4Ac+jpLmz7Yc2lYzny+5fXuXxTLFUuI/reoKYwxlWZFlAm5bLpcoJZ7ZvCgkscT1sGyL8XSFeJBQlBXpMkW3faZ3W3Px4gXOnz9HHEd859vPUzcVFy9elIF9T6ROs1xqfSPP6zAU77LveYRBwP7+AclAIuIcx+3BfhGghcXgSHxmWVYURc3e3iHHxwsODo7pOoiCkDCK6VrJJPc8r0+eUVRVyeHRMZYlCklZnNQcH8/6qDGbuhHIYV6UTKYrwvvpuT17u/uirslLijzH9DGnXddiWaKc8HzpV3zPY31jnbpu5Ezs69s0FZ/xvdrYmO9bA7pOst3bVmG0BqWYz2cnjCKAw8NDBoMBZVny+uuv884771BVJWurq5gOHn74Ec6fu0Ca5RwcHPOZH/3hH4zm949efUmkDYOEIAikAXVswkAaE9ke2cwOlhzNDqWgtkSyOBqNsSyHPK9o+xuy64Sc6PmhbB6bjjSVbW3dT7iiKMTxXIFhOTbKEtoffQHbtiLLCCOh+TatSKzjJJGGTsk/77o+rieApnsDqq5radu2hzTVFEXZy3pcjOakOXD7iX/TysQmSQYydVMy2VsulzieyJmbHo5l99N83eer+b4nxEM0586eZTwaEAQ+KCOTJy1ZxY4rMUZtqwVOogVQgiWH1Gg4wPc8ijylLEratibs826tXoZZVTXz2bz/eUwfq6RFSq2sPrLBYTFfyI3iy5bV9wNpxHUnE3gl8UzGCEV6Mhnj+x7Hx0dyQ2ibPCuoqkakOdi9zzJAzhvxiVqWg2PfgypoQGNZCnoPc9MIodvqv5P5fHYy0eo6eQglSSzez15m3HV9o9dfn03bkaXL3n8imcd1WYi0Zm31ZIBiO47IS/oYGqPvEaFbhqNRH+6t2N/bZZDEPPH4I9RFzuz4kLYWaZGyJYZEa8P+/j7JcIQxiroVKuhkOmVza5srV6/SdgJscz2P+WzOaDSSjL4iZ3trC9dz0V3HO+++w8bGBmVZgYLV1RWGyYC333iTKi8oshxbgefZxElEMgwZjGK8wOZP/Hs/TedVoBR+EJBmGZZtyaHZy+5RMrGnHz8Y04KRyALf9/+1W1/om2cjza8cj99vqpWSz0M2ZrJh0e4qP/kTP4vXgGMLjfwX/vr/i0//H/8U4/PbVLS4GxPaxMP2HOw4QCsjIe+2y6VzF/joBz/MjTt3+dJv/zZ3b9/mi1/5Mv/kn/8qX//2t9g72COfL2Xz3IPi7jX2XSfDnbqu+e53v8vNmzfZ3NxkkAxwPL+/3zssWwoSxxXSZhgGWMrC8V0effBRzp97CEt7vPfOO2hdMxwlOC5omj62QfXALQulHAaNwjWWWBV9C9exxVtrGlbWxjz02ANcu/Ues3SP27uXWR9pzq0aktjl3A99iF99/TLtB38Ith4ktxMmjotpxVdXOx7aGOweaCHb3b46pt/on3xRf2w84YQoKlyVYlsNjTYsa4/93MJy5FD9zu//Hlde+S5xkVIbsGyfRx7f4WOfeAKtG44PFtx37mFWhhvoumMyGGBj2FzbYGMw4fkXvsV7d68SrAbUToVva3ZffI33n72PYDTkWltyY+hydX7E4m5Dc6g5f9/9NMpilhXcvHmHfFlQzQriaEBTtew89AA/9NM/zuWbN3jhy1+jKpZ0VYFlGuLQ53D/CNf18f0IZbn4YSifO3Bw65hBPMVzY0I/wXEc8iLH9Wy0aSmKBZYNWb6kLEqybMlwOCSKY5SCqizJ85zDwyOuXL3C6dNnePyJJ2m7luVyQdXWPPjQw6BgNjuW2DWjyfOUzc11Ll68yGAQ9UPQjqau5QxynH7wKhJG1Weaf+yZT9Aaw7ee+wbnL16UM0NBXdc4lk0Sx7iORVHMGY1jLt53GuiwlEVRlkRhjOMkpFnJW2+9x81bd6krTVUbHCdgucw5ffo8m1unmM2XpGlO1XZgCdHcdj0Z8mrDzvYWw0FC21RMp2PqqmBn5xTr66sss6UMaI3hZ/7dP8FkOuWPXniB4XDM1tYOm5vbDIcj4njAcpmys3OKhx58kCefeor/9r/773jiiScYjYYs0wXLdE5R5FiWcBnatsbxBJikW0PXGnQLGJsszVHKZufUDqdObTGZjoiTkLppOTg4oCgyoiji4sULOI5FpxtOndpmuZhR1+XJkM515GcMekil57rEcULd1PzkT/0UL738EpcefFCy7Y0h8AOaPmM1L3Lue+B+0izjH//SP+SZj38cz3Upc4GbuZZFFIRYRrKA0zQlz0q6zlBXDSiLphEJalM37O0f8rnPfY7TZ8/w0EMPcdxHECaDAUohth9LoRSEoc90OmEynTAaJ6ytrrCzs8nZs6c5c+YUw4GAcJq6JAx9Dg8P2Nu7K1LiJsX0TUnbdTJ0cMSWZozBdSUxwyAE+NFwwltvvIPjCmRSm46zZ09jWYrxZITrOjRNTTJIaJoaPxReh+/7DAdDQJHnGVpLw37q9Daf+eynuXTpPu7euUWWLaibiuEwYjROcByJL2waiSu0LZs0zTh/4RxxFIplTgsXpOs6pitTiqLkb/yNv8F4PObn/tuf49y582R5jttn8B7uH/Abv/7rNE0t8Kok4W/9/M/z4KUHefKJJ0jimLbtiIIQo7Vk6fb1X5bl+L4oqEajCU3T8YUvfJG7d3fJshzLdkRBZ3vMjmfs3t1lPp8TRyHra2sopdjb3acoxCMpmz9pSJpaIho73Sd52A5VKakjRVHw8Y9/nNdffwPXcQnDEN/3T5pXx3VBQVlK3JVtC0itaVvKskBZ1kk8o9aSEAHS3Pi+JzLe3hc6HArVviyzk+fefL5gZWX1RGVHP0gVC0JH3TR4fi9vjiQfWSTNolqsephtEkW4jkvgB+h+AfPee1e4eesWs9mCsqxwXE/qzSBgdW2NqqooilyWI8oiz2UAVNcNWZYxHI0IwhDX94gHA8qqoq4bAj+gzHP8wGcwSCiKnMEgYWVlyv0PXOSVl19mZWXKdEVyaMM+nqiuS4zRYq3yXXzPo2tb8qLAcz2KouTq1av82ud+jYcefgDQAn0CLNthmaa4rsfB/jGHhzO6TvKtXddnZWUVS0kfoPrPfJkKlCvvIzynKyuMRiOKssB1I8penRklCSC2jrKqobd4LJcpaZZTVVUPIquoa2lIu7aV5RgSAVZXFXEc9T2HTxhGLBYLdu/coanr3tMLgeehLKlRrB6yW9Y1YRgJPfpIhjl3795hd/cur772Ku+++w7z+ZyVlRXOnz+H67kMkoSzp073vYLLysoqWZZz89YdlmnBT/87PyCe3+de+C5RlGC0om406bI8kb42tXhqj45SuroViYArN6ll27h+wOHhjDyvaVqZKtiOQ1nVpEWFUQ5+EFPWDY4XyLRDget7BKGL69t0ukKbhsgfghJinjEay5YNsbIkPgiliONIinFb9Pu+5+G5jkwB+0Bux7EEde70lGclkmZLKWzLO8GJu56L7UgGrVxYPYBKa5ZpSlnmdJ0El2stE9t79GVjesmarXBdi8EgZm19guuAsrSAh4xQqTute4+jNL1gnwCKlNWHlMcyscmzjLZrUKh+c+ljKZtlmjOfz0XWqayTjW6nQWuF6/rESdIX7koaSiUPOT/w+mmQ7uXlIoGO41AofZFkCZdFIbLyrBQ5X38jNX1MjG3LFtpxnV4iI5Pge9Jv25Y4CN8TWbxtWdiWyGpd1+3/uzQxpidcyyT5jwlu+2xarU2vOPBkQqc7skzoc37/sNZaM5/P+wPE4uDwkKqRBkh39IdeKhLFqqCpSnRbs725ztbGKnfu3KIscpGV9Lm7GkQSVVSMJlOqtmE4mjAcjVlZWSMvSnb39rEsgX9hDE3bEEcRdZ9pPBwOadqmj0tyMX3WrmXB9uYGe3d3OT44oKtriiLHdS2Go4isXHA422O6NuRjzzxNNPCYl8cYY0S2YiRSwerVELI9kA9OS+uL3RMJPU+AdbYtcLZ7DeT/9iUtljxkocfQYnrCp8KzfTwrwDRAa/HY4z/K9mSbSe3gej6eH/Dav/gyF3/so+BarHgJ8zTDC4b4pUizJTbAg7rBTQbUZckv/MLP80v/5Jc5nB/x7uX3cD1HtuN1g2+JVNPum997siurJ43eoyweHBzw7LPPcvbsWUbDIWEY07WiHrEsgdz5vk9V1bSdEHXrpmHkTzi9eRbXcrl25RrpvBAAm+WhcHppMb38WeMbAchZXQdVBaYDF/Kgox3CYXnImWnC0Qt/xGQ54/9y5lEe3uuwBmt8tbb4g2iL4Yd/ioPcJuhCVnSH0jmO1VLqCgdQRhQsqm9/bWOwjMZBY6OxTIdFi7r3u1bodkFDTmUZFq3FLI+xjI9qK269+k2uv/It1lyPqIZDneF4ms/8xOOsrNr4LnjdlA8+8incLmbgx4yHEaEXEEdD2v1DXn/+OaYP72CiGu0WfOT33mX9hZs8kiZcv7TOnRYO7y7xS4ejWxlt6/C+D32Iu3d2uXntBme2TzFIBuwfHZG1FcPtVT7y6WfYS4/4nX/5L1D7e7TFHN+B2eEebdWSphVJvELXBdy+OyMvDHWtiKIJbdqyuXGaJBnjugF1W5MXS8LIxnY7qnqBF9ho01BUGYvFgiSJ8DwHz3VYLOcsl3OuX7/Gu2+/y/apHZ546gkWiwVHxweEScLjTz5JGAZkWSYbKkuRJDEXzp9lNBpSlhJF5nseSZJAP433PIe6qrEssUBEUcgyXXLpwQd46/VXub17mzNnTvfKG41tKRxb9ZFWNU8++TC+b5FnGa7r47kBjh1RVi2uF3L9xk0s5RBEMVlWMJsv2NzaYuvUDiurU3zfIysyOuX0Z4OoJRTgWIr57Ji2qWi7ho2NNS5fuUwQJxweH/Bz/81/w8OPPcbh0THnz1+kaTuKsmZ7+xTrG1tyvngBzz77dZSy2N7coixrPMfD9wL+xl//63zkIx/ph38ZtntvGJHjBx6tkcgP3Sq61kDnYFs+lpJoPPGMapoux/Ustk+dputq1tdXmc+PWFubEkU+QSiyvqapcFxhVVRlhe6koVUKAs/F9z0wmuOjI+7c3eUnf/In8PywtxtZKNthvLKCUYosy5jP55w7f06sNkXBU48/LqCstsMyEPkhVdlQVXI21qUorSxlU1UNqrdS+UHAv/zt3+aRxx7lsScfPylkR5Mxs9mMlZVpv8GTaLRkEDGZjglDn/Pndjg62sf3HO6//yKYlqbJMabF922OjvZJlzPCwGOZzlC2nDso0EiGqywlLKIoEnifkUzerusoi0Y8pEVOlqckgwjfdxmNhxzPjphMxhikaW4aGeqqfpgdhUJGrusCy9I4tuHTP/ZJqjJl/+AucRxweLhH15UEgY3WFY4No9GQ+fGCpm5pGs3a6joPP/wQjm1Dn9t+r8b4nd/5Hf6f//V/zU//zM/wV/7KX+H6jRvSaBlN3ct1796+TV2U3L51k/c/9RSf++e/xu/8i3/BX/jzf56VyUR80srirTfewrUdbt+8ddLwObbHzRu3WV3d4PbtXa5evcHLL7+G54WsrW+yXOYcHB6T5w1N3WFZllh9lIXn+hR5wXw+Zz5bYFk2BweHbKxvkAwFXnUv57fr2hMJ8r3G/r/8L/4Sr77+JlmaEScRJ4Ple4NdI02W3Wf61o2kcxRFQdd1ouxTUgOXhQzR79VQstETfs1kMkGOSo3nerSdJEFYlkWW5b1Kpj/pda84BBzXxnFsgl65dq9WtC2F7uQaMBrZyHYdXd2yWKRcv3GLIq+wLAfLvpcfLJm1o9GQ5XKJZVk4rk/Xq9W0NlSVxOWEUUTRn80ra2s9t0SRL1PiIMD3vb5mlDirMPCZTMY88MB9OL3kOQgDiVGlYzCIMUZUQLq7p45ToiQqK6I45otf+gqbmxtcuHiaIArwfE9kvkaRJGPyrOLoeEG6rPo63WE0muDavsCljHhlm1b6E4mjksjN7Z2d3mueUtWWoOGVjev4pHnJfJ5SNx2z2QKtBYjVthqlhCl0ryY2uq/lbAfbkuWjbdvESSKZ76XQ3BezJcvFAstSYmmxlNgSjAwEOm3QGuqqpetEHbjohydZluMHAUZrnn76aZ75xCcAhed63LlzlzRdonS/OQ8TBsMxaVZy/cYdLMfnpz7zsR+M5vfz//KL2LbH4eGM2WxJXbZkeUWWlRwcHFGWrRSSjgtKwp3D0Mf1fNq2I83KE9iR63m4ni0GcdsmihLKspKJVyi5dmVVioc48CWHC42yFTY+ddVIPqzvsTKd4noOji0NqmXLdtOyLHnQNN2Jp1F8udL63TORh4HE77iewCOatsFSDtPplDiO+vyuDs8TH0Ce5zIXUyIPcByHyWRAFIUSU9N3aFEUYSlFlqWMRkOm0zGDwYC2qU+kGG3XSgOhRA7X9L5c0RfJ5lQphbJlkmqp3luMdICOLVlrR4dH5EWJ70vUj6ymBCDS1C2dNjKRC0KKQvK7DJw8iO9J2S3LwlIQBD6B7zKejE/yme9h+kVW0+EHIX4g0+Gq6qdpcYBBE4QefuBjWWCQZhqFTOBdh9XVFaEeK3AdkX7bti0I9Ui2JkpZva/AUDVCqZYmEZFxOQ5tn4U5mU6ZjEZgBB2vMDi2xXA4ACTrzSgoK8mILoqSLM+xLR+UIuvl31Y/oT29s8XO9haL40N0K3RtkbBuofpD4uj4mNF4JJvpwZDhaIQfhEymK7z73mXCKKZuGkCKpyiK5IHYNIzHI7quI05i9vb2GI/HJ1Kn4XBA21S8/dZbeLb4TaPAF7LoKOIb3/wan//1z/PxT36UycoYTUNthHZujFyPdd30kn85MI2c7iglBFpFJ5PBIMTzxeMogtp/dfMrV9O9Llj+LIMRb7rtYOPg2QG6NkwGUz7+1KdQrcatO9LX3+OF3/8an/2zfxrXsvFVQNFVhF6ELkq8TrI6L1++wqsvvcIXv/RlPve5X+M3/sVvkTc161tbRIOYl155BddxWBlP0HUtEC+l+mZC3n/X9QVeH2+heim0UornvvEct27dYnV1ndFkhOt6IoM10OlWZIH9PV2XFa7yUIgE78yZszi2z/Xrt+g6cN3vDwy6TqJZsF3yThobu4fnqH6oU+clgVZsWiGrlcUHH3iEwR+9y/xLzzMLfa4lE+z7n0S7K5jGwtSars3oHIOyFW0JniV+K6Nl1GxhsFU/yFAaZTqU6YCOskgp8iVlmrPMjkjbnL0042iumS9bEs/j9tuv8Mbzv095tIuucjw7ZN4dcub8Cp/+7PuoywV1nnPx1BNc2LqE70QMkpAw8IjCAWle8IXnvoS7EtJGhqBIGf/huxz9tX9Ge/WAK2XBu5sJ2onQjYuqNTduHDBe3eDNN17n2pXL0HbkiwVHs0PGGyusnt3ikfc/Tm0annvu63jGMKQljiRWyvMslGXjeSGLRcF8UXJwMCdNCw57v6LTdEymq9iWi9ESsWI7GkML1DRt2UeUORRlwamdHVCa2eKYuiqZzY6gl3i9d+Uyp06d4b77H+DO7h7GgBeKGmltbZ3xaESaLul0x8p0InmIrk3TVLQ9eM9zPVxHvPUyaJKhr+lkQKm1oaxK7r90CaVg1kvNxqMxSkHXNeiuYTJNCEOPrqvwfHkOuo5P1xlG4zGnTp3iwvnzQntOUzqjWVtbY+fUDsNhQl0XBJFc88dz8UzKoFcIoYoOx4KNzXVWVyZcvfIeW9tbdLrjO9/5Fl/72rMcz2bif/Y9XM9jNB4zma7g+QHD0YjPf/7XefHFl/jQBz9MGAQSuVRVZGnK2vo6v/SP/hGnTp/i9OlTAChL4geVsqjbGqMVChfXFnqq70eMx2O00SzTufhAXauXejqsrK6SZSlKGRaLOXfv3mY0GpBmS/I8IwxD8jxnNpvjOR5pmpKlKVafm5pmKcPBgCwXD2JVNWgUlrIxSOPhui5379xBdy1FnrOxvs7ZM2cYJDGBH2BbiuPDI5GNKps8L2kagdBYtkjxm7ajaQWc9Nu/8zs8/MijPPzww6RFjlIioT88PGQ8GosnN/CxLUUQeEynEzY3NwhDn7Ypcfvowf39XYaDQX/+SjZslqdgvp9uEETSdFk9LKp/cGNZTh9j45DnBUEQMplMOXfmPJPRhMPDfbq25fyFs5g+geHwcJ/pdILnuhRlid97UINA/K+W6qMajSEIe8BkFHH23Flcz2F2fMTx8ZFkMFvQtXWvPAoosgqwKIua8+cv0nUtR0cH+J6LbcFzzz3HG2+8wdkzZ/mxz36WH/uxHyPLBOpV9hFBvi8S1tnxMf/DX/trdJ0mCkO+/a3neeCB+2mblo9+9KO88fob/Nf/1X9FHMfM53P+6l/9qzzz8WdwHAGJ/fzP/wKf+bHP8jv/8nf5rd/4TdY3Nmk7TRhEvPba6/zRC9/lwUuPEcXCCdBa853vfAejO46OjpgfSxbweDzmm9/8Jjdu3uTJpx6naRr+13/yTziezXjyiSfBGKG6d5oXXvgu3/7OH3FwcCiWOtuirCQC0HV9UakZyfH2fJ+qrlksFn1T2xIEIYPBsJf116Jys2zquj5pjgVIOmA4FNmqbYsCTqEoyorFfI5SAsCUba4AtFxHZMz3mCxNLRY/27HRPZzVdV26VjOfzTk+ngm1Ok1ZLJZ0nZEIHS8AFHfu7pLECYPhEGVZ+IHYrsqyEfWZMSdKrMl0iutKHeM4DpYj9bnneURBQBQGfY0nRbfnuTSNLN48z8V1bGbzY0mfaWpcRxZlbS12TZDGXRuD7gyDwZDvfe9Frl+/zs/+7M+ijdRkRVETRQmHh8ccHMy4fXuXutY4ro9juwwHI5JkwGK+6FWtEjmqjXhslZJFUxBFGCTPN00z9vYWwkuoavKy4s6duxSleL2LssR2XHxPEkxcVywYYomwUJYktgRBgNPXelVV0zYNBkOeZ+zv75NnQk43RmPbirouqKqSJIl7WLGmbTVZXnD79i7Xb9zg8PCAN994i7zI2dzY5AMf+ACuK8vAPMs5PDqirmuGwyGrK2skyYAoHrK3f8h7V65T9QTon/5BaX5/43e/itaKNC1oW8mRzVKBASjlSPC85UDXEichGxtrPdDCIggiZrMlRVH3QdoJURxilMHzZXPZ9oQ6aV0EiBSGAdOVCZ7n9IWqJk872qYlikLCMMD1XEb38npt8VK6PcyhLAqMNmRZ1pu0G5ki2xaOIz6v0WgkEhMjm1cMJ7mB97yYZZlzcHCAbUtDVhQ52oDbX4xlmeIHIYHvMxyORAKSxADMZ8e4rt03j0KNns+PqeoaYzRe71vt2layaS2BLdiOmOu11tRNgW2LD0J3rYSg08t/jcSvOL3sVGtDZ+TnuNecuL20TejRAipqmkYml73s1dDi+x6u6zCejPB9D89zKfK834oLtAnE+4xStF1DVctNHsUh05WJ/KyuSKvqpqJuKrRuUcjBGMWhyJLriuVygellzKHvi9Sqb1ocxyHwfVotEujJdCo3uQHVT7qwZNDheh5NXYJpObWzw6VLl5hOJwwHA8bjEYt0iR+ELJZLFqlAEMbjSS+rSzEYosBnPBrg+x47W5tEoU9VFRjdkecZo+GQOEnIi4I0y4jiRKi4xhAlAyzb5tTps+wfHOK6HkVZ9tdeLtJILdJ1x3EYjccMhkNu3LiO5/nUddU/nGymkwnvvPWWZGS3bS/Z8RiNB3z1D77M73/1y5y/eIFPfOpptOloTY225XpVqP666rey9/pVJRI6+f7Ac+wTxYBMeuUl/9z/9y9xWksXfI8qjOKEtug7IV1lmB8u+fQnP8NErRDUGuU4HD33Ip//B7/Ekz/+CYbhGOd4ST72sCtN0rmoMOSv/ff/PV/80pd45dXX2N3fJ28anNAnrytaY3Bcl7W1VUZJwgvPfwcbmKysSoH5x5QCniuZkvd+lj/+M3muw61bt/na177Ondt3uf/++/F82Va0bSuFTKep+wg3G7D7zdh0vMq5c/exsrrBG6+/zbvvXmY0GRFGLo4Dtq1pXI/adPi2g+pBENpobKWI/QCv1nD3mM3W5fxkjeCrL+P84WtcCT1edEOevXmEG66zMd1AaSgpWVYZlrJZDaZ4yqHUFZ7jyPvq/t/c/XewZWlengs+3/Jm+338OeltZZavLtfVVdVNW1rQTTfiIsS9kkAIKSQNKNBcjUQQEzKjGEkX5t7gEvciIdBICAQ0CNtNtfdlu7xJ70/m8ftst7ybP37rnG4ZFBOjP4ZgR2RWZmVmVZ691/rWz7zv8+aoskCrSixdQZmTxiFJHDAeDUiSkHA0wrA1NuMRUzS2ByWtZo+b597myqvPMlm9gG8oLF2xO0zoHrD5+Cffx0xfp8oT1lZv8553fRSVNfBsOZdMQ2M4HnNrdY31coA951GqFGtjk/P/88/z0Q0XbZIxPXmIaysdXn7lPBt3dti4fodWb55xmhCMx5hA23GpKJldnCMx4ci9p9Adg69+4yuMd7ZIJ2P0dIxlKVotj6oqav9qTlkahGFJhYnSLDRd7B0qSzhw4CCu4+17HEsSpsEuZZVSkTEeD9kZbKNpiigKUaoiTWN2d3fQNI2lxSWCIOCNN97ENCzuOns3URTLtrbZxPV94jhmZrZPf2aGGzduMDPbRzcUaRKTJjEy01RkWSqgEVP8cDKEzWsZqoDX9uwPC4tLFHnGV7/6FRYXF6nKkrm5WXzfpdtrkBcJrmehANO0iOOCmf4s7W6nZjXAsWPHxE86GHD27rOYliHFTsvHsgxabR/bE2jfcHdYDyA1FBWPP/4I95w9w8bGGmVVsLaxxtVr16DIOHTkEH6jwZGjR9ja3qIoxYNomCadTo/f//0/4M033+Kf/bN/Ljnpccz21hZvvvEmb7zxBmEU8eijj2LoOv3ZGebm5+VZGscoTaEZGmUFZQ626WJZHrP9Oba2NknSFMe1oAYn+U0fy3R5+623KfIUpSo+97nPYhgazz3/HIsL8wxHQx555BH6/RmKopRn+e4ulmXi1wkVpiGbYaXpbKxvYJg2x4+fIgwjdNMkjCMuXLjA9WvXOHz4MCsrKyRxTBpFnH/nHIsL82ysraOAPM8pKmg1WwxHE7ERodX0XJMXXnyJP/yjP+LDH/kInW4X07JYOXCAwc4Og51debYEAfPzc4RhQKPp02z5dGu5cbvVJEsj/IZ42LM04datGzQbDXZ3d9B1jeFwtz7PMpGSKvb5D7Zly1aurPD9BpOxQLBM0+Ku02fodXvYlsM9Z++m02njeg7ra3eYn58VSWWasL29RZ5LQkFZlBi6QRRMcGyHJEnqeBRPuBu2xXg8otvpsL29yY0b15lOpxg6KFUxM9NjuDvg8uUreF6L4XDC4sIKVQVf+/rXWL29ymB3m5/+B/83iqLgL/7wD3Po8CFaTaHR6oZOmmUURY7jukRRhGVZvPna6xw9fJg/+L3f489//5/nE5/8BJubm2iaxng45sf/yl/hzN134/s+k/GY5597gccffxzX9VhaWub551/g7Nl7+MbXv8nW9g5e7b3fGQwZDkfcurXKe9/7ASZTyfxtNpsMd3f48Ec+zIEDKywtLrKwsICu6aytrXHnzhpr66scOnSAV197jVarxYGVFaIoYjqZMp0G3Llzp75W+xRFSVb7tC3LwrJtWY4gvuzJZEJef83T6QSla3Q6XcIoQqGI4wjDNOh2u6RpgucJ9dc0DLq97n7qSCWeOgzTJAwCut0uhiH17HA42m+2wyism++SJJaYzySOMA2dYCrXUJEVDHYknqgsK9I4rRdiiagnDVvAeJnA//JCOBue78nWOknEY1/XmFrdhFumSZqmaPVGswLKSpSjlm5gaHJ2tlstGg2R+8aR+N41Daa1os9xHQaDHX7t1/4tp0+eYm5ujslkiusK+yZL5f18+ZVX+Pmf/3l+6qf+rgyLlPB78rwiDGPW1jbJsqrOM9dByTPRdT3yIieYBHiej2EYNQCxRNNVDf+VrG5QDIdjdnYGpKksurZ3dhgOR/v+bpSi0Wzh+w1RhFayaNizSOq6gW05mJaFZYp9CRRxEmPWHm0ZBlhkqXx2wvApsG2Tfr+H4wicdH1jkyhKuHH9FsPRBMM0uHLlKrZtc/rUaeYXFmi1WkIbT8SjLP5im9mZWWZnZ1FK6NQ3bt5mc2uHotAo0fj4R/70NL9SJf7/+DKMBmFQkMQVWaZIs4qyVGiahWnalBUkSU6v32VhYUGkTEVOFIfcWb9DlESUSB5lqcBpeDi+R8P3RE7hCkQiy2UbqVASTWJZ2JaNbdiYmoGuSYPo+w2MOuNrOg2IE2kgQEzgruvQbrfwfAdNq/Bcm36vg65DkWf1ZNXGdRwJoLYsPNel1WyilEYYREymU9I0odEQ75h4YMX/m+cpVS35CcOY4e6QIBBAU5ZmDHZ22N3dhUo2j2kSE0wnjIZDkkRAXZqmoxvGfnPv+Q6ua+K4Bo2Gjd+wMEzZEld7BxayoTUNE9/zZYrWbON5fj1xFqBUXuZkRVYHoZf1FDCkqkTyIHJukVJIBEGJroNhati2SavVQKk9wI/QHYM6DD7LMpRWUZQZeSk/NkwNVImmQ1ll5GVCWaUorUAzZEMmoDSPLE9JkgijflCLP04kKFUlU+Qsy7AdB9MQWq+mafsHYVUJQCTPhNY3nUzY3NwkiaP9zVscRWxtbTHYFUlwXhRomo7tuCKrRxHFKcPRpH6Qa7QbPu2GgK4mwx0oM8o8FbKqYxGnKWmWk2Y5nW4fw7TEO4dGq93FbzQZjackmUhk0rxAqxUJZSm+64WFBapSqJ7j8RjLMplOJ1QV9Ho9JuMR490Bfi3V0ajIs4TpdMQ3n/sak92Ex568D4yCrAoxHQ3LkIebXn/tuqb2UExQH3xlUaCqCq2mylqWRGwpTZrE/c3Af+Wlam/rf5qno+G4HkVWolUmeQiHFo6x1DtEmk/AKSlJWPzk+/mZ//jv6CzOk7qKzbZJoTwCz2a3qXEnG/K//Zt/zde+/jw5OkFeEivFdhSjfB8cGywLpyHZe0WSQVZSZDnNRgNDF9CcY9vkmdBi//PmXSmBtvkND893eOGF5/iVX/llkiiiLApMwyCKJKag4TcxTYO8CKlUQlWWJHGBgcbJw6f4Hz7+o3z46e/n8pu3sfIGbbOPXbpYro3l2WymU8aOhjnXw2g20TFhnNJz2ozylPRQn+GBFucf6fDmUz34gYe4aGwzb5cMvvYZ3vmtX4XhDaK2zqTZ4IayuRzBtVFJrmnkmk5WVaS1xcO2alp9kRHHAdPpiDgNUHqJYZaEcUKcOUwCDdPU2b52nosvfhFt6wrLLYul2SaOB6kf8/hTBzl99yx5ljHcDLjn+OM0zKZIrkvQdJNRnOK1Wlxev0Q2Y7CeD/D1inueucgHVhU3sikX7lpi+oMf5NDSPWyMSsaFwUJjGa2ANI8IwzFxNMG2NZYPL7AVbGHNWJRezsXb7zDcvkknj/HTKXkZEMZDsiICQyfOS0plkRQaRWWhlIPCQpUGqtTQdWg0PDrdBo2mje0qLAfQEky7oNE0aTQtPN/E803QItJiRFaMsZwK21U4nk633wZVoZmSj600EzA5dvwEp06f4qGHH2Jjc4N33n4byzJp+JLZG8exqAnykjhKiMNYMmSRiLA8zcjTVP6dkkZgD5il64rllSWOHT3AN772JZYWZzh18gittpDefd8imE5wPZcsK/H9NouLh3AdiziaMp0O2dlexzRhaaFPkkzQ9RzLrqCKMM0c08iZme2wuDhLr+ujqoQsGdNt25w5fQTLKFhemmVxcYa19du8/eKzvO9DHyTJUl5783VW19bwmg28ho/tysb3mc8+w8/+3M/yg3/hL7C9vS3PmnDK7VXZIuR5zsb6Jq7jc+vWOv/s//n/Yn1tF8/tc+jgaRQ+jttHN1qkucZoGjIJAgbjAZWuUIZGWpSESUqSQxjnvPjiC9y5s4rve/R6Hb7ru57mqaeeYHewzdbWBrqm8/Zb57izuk6WlKRxKhLIWqqra9TxJxN0HXr9LuPhkPFozLl3LvDpP/wMVy5e4fqV6xxaOcRsfxZVKWZn5kjSDK/RYPX2GtMowrQdTp89S6kMtnbHWI5LlOQo3QRNZ3V9jS99+ct8z8e+l/mF+frMrZiOx5i6Qb/bxXccOq0mg+1tcfSXBZ1WA9s0MHVJH5idmSGJIqgqNKXo9/pEYYhj2dy6eRPXcVFIksD87Cy27tDyOxjKIhgnLM8fgFxna21A02szHcV0/FnyWDHfX6FICr710vOs37nNcLDN4twc4TRge3OThusz2R3xK7/0K8RBjFZphNMI0xCpZ5qkFFnKZDJkYX4GVYn94vy5t9ne3CBNUnSlKNIcVcJ4OGY6nmJoOqPdEVVR8vRTT+F5HieOH8c0DH7v936Xf/xP/jH/6B/9oxrKJLLxve1nWZb7LJCiKnFcl7W1O3zX+56mLAu+/vWvkcQxru2wsbbOT/7kT/DAw4+wtLjEztYO00lIWSsO8yxne3ObovaSCyTIJopjiZYKpMY0LIvtnQG25dBoSCM+GOzyyssv14T4d9jZ2SapvaUf+MD7efPN17l9+zaWJbaxaRAwnU6JoohPf/rTnDp1mjhOmU4DdF0nyUTyu6dk1GpFoq4b+L6PaZpsb2+h1XGjZVmSxCmTyZSwzhbO0mx/M+i6Dq4ng16x2kkySpYVhEFIVQ/TLMuqFWg57XYL1xVQaJ6nWLpJluaUeUmaZExGE/Isx6mbx3AaURUahmYTBUldhxpoysD1GlSVRjCVZ2wUxUymE4q8qJcZSiImEUuC7zlURU4wnRBHEXmWUpUFulIYtTrRqAdXcf3fCsOQsizxfFFcxlGMQhpP0zRYWlzk2JHD/It//s95/rnn6HdnSOOcOCpYXd3kC5//Gr/4f/4KP/ADP4Tvt4mSDF13yTONJKkYDmPiqCIIcuK4Agxct0Gj2RJGQ5bUPc932C1SgdwlaUGcFuwOAza2RkymKdOwICsrpmFEkuXkZYVuWrQ6XTq9Hq1Wu25i5ZXnmfh06/QKgYt9e5kVhiFFXqLQMHQTy3JwHA/DsLEMW4CsZYlp6rTaTdrtNmVZsrmxzebmNsE0JYkKpkHCzOwivd4c43FIVWkUpbYfO2oYNr3eLA2/TVEq7mwNuXJzg2u3NljbHhGlFRgWJd9eqvxpeP13Nb+O/W3IlWEY4l3U9XqtLxjtqipxHMGXDwa7tdTLE3lGJtlgVBBFMkFyPRfXczFNsybyqloaKjCqJElIkxSllPzZmk5blgVhKCbwMAi5c+eOyJGVJkHcuoFl2TSaTfr9Pr2uZGqBKCT02keRxDHTQOBRVS2PVLVUMi9yTMOk2+vjup74XSqR/4rnQfwVSZpgGAIvGO4O2drcYmdnh52dAePRqMaPG/vytjiJZRtXSzmKvKAsSjnolEI3dMw6bmP/vXccbKv2HZTlfsSS7/vi3TF0yaTLRV6s66L/r2r6bVEUEp9Ty261+mDd+3WtBnTpdZ5vEsf1ey7E6qr2jYRhSJwk8rmkqTTBgKYUUSzN5mQy2d8q67qOaRjy9200cB0H1xW5lWXZNJtN+M5stX0Bi0ibg+DbSPW9jGXHERlQHEXEcUSSSNxTVckmIkkSrl27xtb2NkEt/UhT2Yo2m819ouJkMhGwiWPjeR6u4zIz02dmpl9DMXL5GiX4GMOQKeTexiZNRdboeR7NVpOVlRVGoxEVFdNAIAdVVWGZ1r4Pd2lpCaVpFGXB7dt3aDQa3ybyOQ7dbpfNzc3961MphV/LUy5dusjW1gjNFapeHMvwZM/L49T+Ia+OQbAsiUvZ+4wVYNn11+rKPafXsidxj/y3ml957f+OOvrK8zyo6dkVFY89/phEyhg6VZ7zW7/673nza18FW2jFWZrRbrTJEbK5pSx+9md/jpNHj5LnOb/8K79MkiSUZUXD96nqoU0cx0wnUzSleOLd7+bUyZOce+cdLl68KA8CwyCOJCbq239Fef/2Xo7jCNCjrHAch/Pnz/NzP/dzXLt2HaWUFB31tS3qD5Ga6bXHKopKkgQWF2d497vfzfvf/36+8Y1vsHp7FcuymUzGoMC2HagEcBGGIVTgOC67uwPSLKPb7RJFEcePH+fjf/770XWd3d1dJpMJtm0z2NnhtddeYzqd4rpCCo8imeZLdFl9PdZbxKoSO0GSCJBNwHLymZuWJcT0vLYRFDkvv/wt1tfXKIqC+fl5bMvG932Wl5d5+OGHayiP5Afec8/dqEphGBBGIikHmKZSuNm2jWmYpEnKi2++iu83SJKUubk55ubmeO655/bVM+sbG5RlyWAg3sHjx47hei7BNMCyLJaXVxiPRly5ckXOA02j1/227G04GkIFnuuhaZqclbr8PurzoizFv22aQq63LEu2CfVwpyor0iSpPboNLNOi1W5hGDqNptzDniv2hCiKyPKCMpPNhJwXJbdv3+bKlSscOXIEx3bY2t5G03XGk7EM0WoJWjCVaBGjjibRNIkt2otvy/K8HoLFsuWxbfJClAwf/OAH8X2fX//1XyeMQlZWVmQb57r0+33CIMRzXfq9Hp4n57brOJRFwYULFxgOh3i+L+qDUiJQZHsg71WapHS6HQ4dPiTP3QqOHD5MFEa0Wi0ee+xRHnrXuzh69Ch//q/8CKfvOs3yygqWZTEaDfFcF8dxyfOcL335y/zTf/pP+ft//x9w4sRxHMcmSYRAu7m1RRxJxuS73/0EYSj3xNraGj//8z/PNJii7UXotVo0mw1mZmZotdvyrdViblY2j2EYkNaSy83NTQaDAXNzcxiGxEi95z1P8Mwzz3DgwAHm5+dptVoMh0OuX7/O7u4uWZ7RbrX2ZZ2WJXLdqhIL1MzMDIZpMhqP8TyPr331a6yurrK5ucGRo0do1X+21WzSarawTJP19TVu3bzFyVMn5WxrtYiiqN7CVwJazHO2Njb54f/xhzl8+PB+zaTrOmEY7heze+fN7u4uN67fEDVVfVY7joNj29y5c0cUXEDDb5CmKYPBgNdee43nnnuO3cGAOI7pdDrcubPG6uoqb7z5Blme0e/3ubW6ShiFDAYDtra2uHPnDktLi4RhyM2bNxmNR1y5fIWbt27R7/dJs5QLF84zP79As9mkqO+vF196qb7PTKaTKUkiiRtKKcJQVHJVJUDIS5cusbW9zeqtW5RVRZblDIdDikKsN45ts7W1xcmTJ1lbWyOYTnn2uWf59Gc+w4/91R/j0UcfJQxDJhNhYximeMDjOKaoAaVBEODY0qhtbW9x7NhxfuEXfoGNtTWOHTtGURZ8+tOfxjRMbty8KSkdiwtsbW3itlpEYcTBAwfYWN8gSRNMw0DTNZYWFzl48KCcI4ZOGIXkUUQUCgzo9u3bDIdD0iDk5Vde4aWXXuK555/n4oWL9LpdDNNkcXGB++67jytXr+B5HnlRiL3PsVlbW2NnbY3FxUX579R5xqpOLjFNGVBbprmvvGs0JJotmAY0m9LETMYTptMp4/GYIJDzJYojLEuyXy3LwvNErUIF48mEIAiYBlPZ5MUS6ylKQnk+AkynU5y6ZtiLM4zjWGBvcbzvV5ZeQHgcSimKssCxRY7rOi4L8wu4rlPXVJkorGJZxhSlKN6obXxSM8pzPE5E1p0kKePJuN7yC9w2rxkzURSxvbVV13kpzWaztlWaWJZJkeeMx2MAvud7/hwPPvQgv/zLv8znPv95XNdD13WuXr3K5z73OSzL5MiRo6RpSrfTIU3TehggKtKiLAVyO52IgtX3JVKoHsC36vs/qTewezVwlstQdDAYsLW5RRiJFLkoCtY31qHuhVDQbouEugKRvhuyKU+zTLbhlrl/rxV5TpwkRFFEGEpPFYZ7UZ4FwTQgSRIqqL3bYlsMA7FbpGmKXtPFTdNka2uLq1evMj83R6PRYDwec/PmTXa2t8lziX21LKuG4yq2trZ45513OHf+HGtr68T1AqH6byxS/v/1+u+SPX/uqy+RZZmEg3sOZZWjG6C0gjSLsGydVtvD1DSSJKCiQDdFyiCwIoXj+RRVSZREeL6DZZuUeSFbxWBKFATi4VMK0zBExlZVUHtX5aAVbXuWJqRZKkTNLCXLMxzHruU/QwaDAcPhkCgIxZxfysbWti2BXdR+kdFoxGQi5M/xeMRgsEuayWTM9z0W5ucY7GxjmuKL1TUpuAzDqJuaFK0WhpaFbBgN3cD3fJTSmJmZodFsyEZSF+x4WShs26HZaFJW0ngYhoRn67qG0iBJY5IkoihSilImvWkqRMRmw6cqxWMRBhFJmlLkFbphCjI9T9AM8RI5jhwWsmYQiAGaosgz4iTGti0aDR/LkqbeNA3G4xFJElPkOWkqfiIBsMjXnmUZSSpyENDrJqwkjKRxQemUpcQ0oTR8XwqGigq9vgktUzbpaZJgGjpefaiVdaMmBU9ImmYkSUKz1WRmZpbxZCJkQ02r88+o6ZwmrYZHFAZMpxM81yFL5brQdMlALcuKOMvqAyNGYZFnGbqC5aV5jh5aoeF7FJkAi9IkBkQ2Y9oWYZQQhAGNRoswikDpzMzOc/zEScI4ZvX2HfKi3PfAFYXElGiaSNZ7vS7TqUhx4iSum/WYXq9Hr9eT2ITNDXzbZjIeo6hoNTyCYMIfffoPGI+G/NBf+j5OnT1GVsVUek6SxXVmtYmpC+lafIYCQnBsB9/zaDQaNBsNPNeV4Y0uXvP9acN3SIX/85eOCVXNelaA0tB0A0qFbXokk4x33fMoJw6dpkw0LDen0jPICsKlNq35GbxQY7dhUqAxu1PgVhq/9u//Lf/r3/1pfuLv/j3e98lP8sCjj/H8889z69oNNKXTbbZxDEtMwQqUoZNSkVYVlmHQaXeYjMds72zT7XQoypKiEtn83iFcIvTWshDwS4X43zVNMRjs8vzzz7K9tcnhg4fo9ftUZS5TZsMU6bgm4fPSaIqdwLZMDh84zJmTdxOOc25eXqfTMbEwMJSOZujkRUlKSWWIv21j9San5+aZyUvs7RF23+OqmfCFzdvce/Q0zu6IxuYqJ1omabnL6o2rjLa26LW6ZG2LQTWlyjTSUqPUTAzLFSlZUZGVFTvjMUGWUhoGKRBkGYOwJNEcdGVSBSFvfvMLJBuX8asYu1KEYUqhV8RVxP3vPsqxU02i6ZB4bPLu+z9Cx11BrwyKPMNyNHJyJsmQP/rS79JeMlBhwLzjM3njHe5ayxhcvcHVRw6y9pc+zC+/9iY33t5gYeEoRWmw2JmBUqEVisX5RSrTYCuZsp1HrJw6hm7qXD13gXgwwqsUVllhmTqjMCCvFGlRYlguaaELX6IyZNCnga7n2HZJw4de22VpaUEASXqJbpSE0YCyilF6zmg8AEq8+nweT9dpNGw63Sb9foeyLBiPJui6xfz8ImvrOzzwwCNMJzFxXJBXJWuba1y9fo2bN27sD7na7RZlmcu5GsdUhVhzWs0mtmWTJSlpmjENArK0wDRMglD8eIZp7Q/8lKZhGYr777uXXr/DZ//4M/R7He67/26KMiUMA4Iw4sb123TaM7SaXdI4YLAz4PKlKxi6iapkvCoqKY12s4lpSi5uVZZgOBR5SpnFaFXGwlyPM6eOMTvTpiwSpuMhmlZx9u67OHH6BK1Wg26vzezcLCsHV6TIrQnxly5d5GMf/ziPPvoIRSFZnpubm4yHWzL4NUwazbZEv928zXgS8sTjTzGdxnz+c19mZnaRbnee9e0Bw1EAaCRJRqvdotfvYVg6aGA7Dmg6w/GUS1ev0200mJ+fo9PpUBQZV69e4e67z/LNb3yT5aVl+v1ZxsMpk0mIqgzabZ+ZmT6madT+2ZQoCmj4Pr7frId48PLLb3Dr5h1MXef5b36Tj3z4Ixw9dJgyl21YWVbYjsVkOuX4iRO88uorhHHE0ePHySuBS06mAYZp8+JL3+Jzn/88p8+ewW82yQuxdhVVRbPVQkeRxgmUJaqCL3z+8ygqppMxF86/w12nTrC0OEe71eR3fvu3+PV//xucPHGKbrdLluX843/0jzn/zjksy+bUyVNcunSpbjg8/t//5t+iaQ67OyMunr/IlYvXuP/eB7l4/jJf/9qz7GwN2Vjb5nPPfJGG12LjzhbDwTZ//Jk/4Otf/jKu63Ds6BFm+n3CYMrv//7v0e/1WFla5p3X3+bIkSN02h1+9z/+Lo888ijbWzv80R/9EePRmHvvvZe3336bzz7zOZIk4eqVa+zu7NJqdVi9cYtnPv0M99//IHlacOXyNV595Q1OnryLL3zhS7z0wgu0Oi2++6Mf5rve/zRZKmRg3TD2B/ZpHZEjcuxUmgLb4oUXXuTTf/AH/PFnPs1kPGZzc4M//wM/wMsvv0wcJ3z84x/n5rVrlGXJqdN3oVC88tK3OHb8GGEoUUMvv/wKZ+++mytXrmI5Dg+96134jQaT6ZThcMjueMzMzILwVoS9xCSY8MlPfh/33H2WRx5+F+12i1arwcULFzh9+hQnTh7l0qWLjEYjer0e9993H9Q+0Hc9+iiaponcOc2J44RWVxJFbNuuZdBC9Q3CgGkQoJSqBz+iWBqNxqSJeD2lhjOxTBPLtqmFXUBFlqX7eeRFIWopTdOx6kSTPM+xLKmp9jaz7U6bIs+ZDKcoFK7jYtTLJYXGcDAiDGNsy0WhMRkHFHlVM05yPL/B4uISg8GQ0XiCYRhC1tc0ISAXudRogO86tdrTRFOSM5zEkVDKdU2+Hk1RFQVpnNTNnChorFoBpWsaZZHRaPjkWUpZVfi+h+M4ZEnI8WMneN97388rL7/BuXOXmIxDLl26yszMPMeOnWRhcRHP9ymKkvW1TYbDgMkkYTQMKAsDKoOiUOi6DGLiOKqb4RzPtUBVpFnCaDzCtEw8v0FZKfKiIo4LojinrAzCMGM4HgEK27FJ85xGs1mzcGSxtgersy3pWapKcnf3ZM5JkhKFEdN6gKzqpUQcxwRBsC8zF2Cty9xcn/n5PpZpsL6+XvN/pI6/dm2VMEw4dPgIti0WgLwoGQyGzM8vopSOZUm8XpKkTKcht27d5vb2iPE0ISsUaCZKt8jyCk3pfN9H3v2nRvb839X8/sHnv4pSJXPzfUxLR9MrdKPEMMAwwW9YNJoueZyjdAkoT1OZRpSIT7MoK1CKNJPmLEljNtfXgJLJeCKbFk22j77nYdQP7ziKZdOGwrQamIaJaRkoTTYzSgO/IRd4hcREFIVsDHVN8tWKIqcsCrrd7v7WtKqN4LIpkU1fURQYutxknufS7rSoKAXxXm/LdF3flx2oGglflTV5TTdoNVsyKS1kMjnT7+0fMJPpBCppGMtSDgmnBg+Zdc7u3hZdadKZRKHAAAxdw9A00nrakyYJWZ5jmhamLSCwsqwk29DS6mGAkBmzLCWvI6TKsqgngobktFGi1++lpuRzCafik5aHqUDByqokzzKZMikXhY6mmfJNGRiGjecKsl3TTFxHCgvLdokjkUzL5FAK1yxNBdWvFI5tYxg65T71WG5klOSQNZqtmri6i+f54newxHucpim2qeN7In3Va2LhcDik2WrRbLUZTyaEcSxE5LIijGIoDVzbot1qcPrEMTpN8WtEwZTd3W1c28a0LPyGL96PsqQswakfTJbjsHLgAJbtcvHSJRzHJU4SGs0W/f4MOzuD/QHCwsICN2/e5MTx49y4eZNup0MYBNi2zdzcLMPhkPPnz2FoijwWaZvvulCVvPji83zrxRf56Mffz/d98mME8ZgkDynIcD2Xqr7+shq4ZhpGTaA08VwPv851NnTZmFEX7N9e5YqU/k96GUhcQ0UFGjJ4MAx0ZVKkFQ2rzQff890kYY5juHDhMr/+M/+E5eNHuf+ex7B3AsJeE3dS4Vc6o7bB9a01Pv79H+fjf+uvsHL/vYRotLo9nn7yaSx0vvSZzzFc3+LEoSNYhiH+Ll2hfJuYgjm/LYqLJGE4HNFsNTEMQ7ace1UJUNbRJVWV4roOaZaRJLI1r2rP/ZUrV/jiF7/I1uY6Z8+ela2i2aAo5SGkVIVSOUrlxNFEYqd0i6bX4+5TD7A0e4xnvvbb6GjM+x20MMMrFa5t4WmKrRvXWEwqPqZmCH721zn8Oy9hOW3OnTrCzZ0pS2dO4C41sY84nBudZ4ddFpWFP5iQXriCq4XM9R2m2ixhUjANE+I0RzctDNMhKQqGQcg0TYnLijDPCcuKQOsQRBnpYMjbz3+F8PbbNLWYbrNBklpMEg2r4eJ3FB/5nnupqgjHMdHjBR48/SS2skijGKWnmLZGVMZ8+qt/SHPepnCGdN02W+euMHtjiwP3nSS9/yA3D/apuiu8/c0rtFSfeJzQ7s0w7pvMNLv4k5LXL13A6XfZ1gvOPPoQs8tLvPXiK+xeucWM26BhuuRFwTRJQHcI44y8UCR5hWG6mJbABTUNdD3DMFKarYpex8U2DQ4ePIBlWwIiUzlJOiHJAuJ4CpTMzMxSVbB2Zx2MkGbTI0ki7NpeMdwd4/stmo0ON2+ucfDQCYbDgOFwgtvyyKu0jpqTaXi300FXGkkiGYxFntJuNfFr6GGWiaSxqCPnZNsh16rrehiGxWQsHrEsywimu4xHY06cOM7HPv69fO3rX+Hee89y8NAKVSXPtDjKuHr1Fq12j9PHT3Dt6g2m4xANHTAwdZtmo41l2ly9eo3Lly7jew3a7Q7TKGZt7Q47m2tQpCwvztFuujQ8G8cyKcqMsqa6m5ZJUeY0Gj6dbmsfkBcnEds72zz55JOyGSpLRsMx165d49lnnyVPI6qypN3ukqQZb731Tg2OaTIcTigKcN0mv/Pbv8dgMObW+jq7wxGT8YSdnR3m5mflvtNA0zW2aypzUWlMpxHdpk+v32dhYR5D1/js5/6YF198gWazxbve9RBxlJJlJYZh0evO0Gy46LpCKShy2eaINaqNbXsMh2OuXrvFYDAGpdPwGjimye/97u/x5z763ei1fcWyTPkMdA3TNnno4Xfxv/zczzKZTrnvgYfZ2trBth2ef+EFXn31Nf7aj/84nW5PIuhqhYFmGIwnYyhKfM/HMk1Wb91iuLXNXXed5v777uX0qROYpsbiwjxpEvOVL3+Ju86c5Y8/8xmeeupprl6+yhtvvMn29g6PPvwoTz31NNeuXUfX9DqyZMq7Hnqc7a0dvufPfS/vvH0eDZ04TBmPphw9fJzZmXmmo5BrV65j2y5JFPDKy8/zgz/4g/zH3/lt3vv00+iaxr/+17/E0sIiH//ej2HbNrqh89lnPss9d9/NlavXOHP6DP/yX/4rlpdXePI978HzXM6fv0C32+PjH/8ERw4d4a677sa2HK5cusq1a9fYWF/H83xGowlvvPkOZ8/cy9r6BidOnsLzHeYX5jh6TOjp0+mkXiBIfGVVVRiGbELLqqLhN1hbW+ff/JtfwTJNnnjsMX7kR3+E6zduMBlPWL19m93BLq7nMTs3x3PffJZ777ufdrvN1evXKYuMXr/HpUuXuXVrlT/3vd/D+QsXWFtfZ2lpCU036PZ63Lh5g+3r15lZOECSxGRZiuPYXL9xhdmZHuPxkCCYCDfCsmQgc/YsJQJdffa55zhw4AAnT51id7DLwQMHiaKYqlJsbm4SRTEHDhzAcgWSpBsGSZowHA4JwxDX9XFdV+oxXWd3d8hoNMJ1PJqNFpqu0W63cRybOI5Jkpi8kDikNBUGRRSF2LUi0625H9JEhzLQKqT23FOQBdMpOzs76Bg0m619FePszCxFVsiztVRQKbKsoMglTkw21UI7n04Dbt1aJc0kYlF6AVkc7W0Ji1SUpK7j0Ou2yTNJwigySR6xLKE6Z3U0qWvbLMwvoBSEUYhlGuT1ryVpjKKk1WrWbJwc0zRxbYNgGjKdRtx7z/2MRwGu0+DDH/kor73+Bo89/m4WFxfr/PY7DHaGBEEikuCkQGkWui6bT4AkSxgMdsiyFL/poupzIQjED+43PAzLIs0KoiihKDSKQpHnMBmHREmI3/DIapXhXadPYTuO5MnXAx7qHGLDFHJ1FEfkWU6apMSxyMvzXMjjVe3hLwqx27VaLdIkx7IMmk2fTtun025gmLIRn05DVlfXiOOcKMw4ePAwaZ6xuLhIt9tDobh9+w7D4ZDxZEqapmiaTpqkDHZ22drcJih1lG4i6XkmSjfr2krxfR95/M9G8/vpL3wD0xSzdFXHz2i1DNmuH4hKQZGUaFrFeDzE88SfIRNuCMOEippYrImsIphM6HQ6GLop1DDXQ6/lfLqmYxoiR6yoxONnetLEaUIlNkyDrMho+AI4SZKYJJMA86IssEyLbqcLdTawaZp1Jlot16x9tHn+7ezTqpILyTAla7jVksl5+R25orq+JxsuaTaa+5JAXTdqyIA0x5PppJYYiCc5iiKSKCOJE8bjkaDaTWk6y6okSVOCICQvcsqiJIpidM2mAizThKqS6J36pojjeH9yOBoLYr/ZatBo+kJ/LiRruajpdnuHjVZL/zRdojNsWzLb8nrzmtWyc/FFuxR5ThIndTOgqCrxo+wNAMSzW+I3fKpKmvpOp7NPXI7q/L+qks1blmUS2VRHFNi2jakLcEHX9drnUTKdTveltWEU0e50abZaaPX2XaszbR1Tp9tpUdYS0DyXJnhlZYWykm2sputMAokt0pRGkSvmZmfodtt0Wh7BdEQQBAwHO2RpTL/fR9N1dMMkShKSJKXZahHHCZ1uh0ajyeLiEltb2/v5c0rpHDx4kNXbt4niiDIX/7rneczNzXHnzm3yOpKIenrdbDa5dOkiQRDi2CZZHGE78n74nsuN69fZ2LrN3/ibf51KFcRZhG6C0tW+tDLLRApWlVIY7F2LFSL3LGq5dlnWHvJacUC98f1vN7+mRGVQgiYwLV3TyZKcIi25+9Q9zPUXSaMMy/ZQRcrXf//3OPH44/Tnl8F2CVSOXZkYhmKsV/zx7/8Bb731Bj/2N3+cOKvwvBaGUiRByAN338P999zNs89+g2vXruH5HrPzc8RZgm5LjqZViH2i0+2ytLTEzdVVPvu5z3Ly5EmUJjTEqt78yvtskKYppmFi2zbUQLiijjfK85yrV6+gKcW9995LnEj0imnqGKZkhO9JEZWmUeRSWFcVdLst7n70CJubGww2tpmZ6UvRUWbEUcDW2m0eOHICb3XA9c99nU5YEq70eMGvqBwHy/fqYY5iYWGRG2sbFBPoNmYoc51L22us7m7j94/hOjaWYUCWU2bis5Mc2IAoDkmyRB7+miJXLnmS8sqzzxKMN/GNAlWktBsdptMcw3QJohFPPv0uDh5pU5ExHU84uvwAXX+JNC6xDFCayHE3BztcuH6e3nyTUo+YbE+5ffEqTxw4ilkUZGlG2e9xYWPE9iBFK0w8r8E0i9mKBrQwCTcGHD5zCrvtE2oFSyvLjMcj1q7eoGU5+I5LlgpssNXpkNW+eaVpaJqO4/hkeYFSeu3/KtG0AtvW8BybaBqwtLyCruv7BWAYT0iziLLOLC8K8TqlaYHtCNilLCryrGA0nGDoDtNpwte/9ixra9ucOnWWLCuF6KtXtLrN/bOs2WyhaYrhcBdNCahR0ySfVa8BMmUhGx2l5KxK6iGl5TiYpvy+KBIFz3A4pMwTDqwc3JdIP/XUk/z4j/8Yi4vzHD50iJ2dAb3+HDvbI65fu8na7ZuMJxIXsxeN4jgio7t+/Tpra2scPHSQo0ePEIURV27cZjjcpcgygumYhu/Ra7e4cOEcly5f4p577yHNUpSmESUxtmMzGY/I8oxmo4FCEaeSGhDWUumiKLl+/QavvPIqfsNnsLXOZDJlZeUA589dpNedwXU9ygp2d4e1nNclyzLe/ta36C0vSAapZVKWBUcOHxJyaVWRpAkvvfQyd9bWOHPXGSzbodvyWZifEw8jJUtLSzRbTd779NOyKdQMNM1kYX6xzrqPqSrZEo3HQ3xfNsEgRfuFC5fZ3hlimC5ZVqBrGh/5yIeJ45j19TUeefhd7O4ORJml5Aylju5bXFzkP/yH/8DhwydYXlri2rVrfPUrX+Nv/a2/SRzHjCcTfN+n1W7L86y2JrmmNN/TyYQszXjh2WcJo5DZuVkefPB+Dh8+RBgGKAWvvvoqH/jAh/jUp36bRx99lNF4xPPPP8/Jkyd58803efKpJ7l8+TIHD66wtLTMH//xZygKDcuyuXHjBtPJlNXV2yiluHn1OiiN6XTKzVu3uPvue6iA1VvXOHBgnqeefJLnnn+Oe+65B13XeeGF53nfe5+W56hlYugGb739Jjdv3qQC3njzDa5fv8Zf+MEfJIjEfhaEIRcvXiKOEzY3Nrm1eofllRXWVu/QaPi8+NKLHDx4kCtXrxGFKQcPHeHM2buJ4hi/4fHUU++h02kRhSGeJ5Av27ZIs0zyl3WdKI5pNiQnd3V1lT/8wz9kptfjf/yhH8LzPNI045lnPkuapkwmE1zXo93uML+wwLde+hYf/NCHaLfbfPlLX+QLn/88589f4MGHHuTkydPsDHb40pe/wutvvMFLL30LXdc5c+YMr5+/wGB7xO3bqwyHA5YWF9i8c4vzF89z5fJlbq+u8sbrr7O4uEiaphw6dAi/6eHYNs8+9xyHDx3i/vsfYLA7RNM0mjVjJk1THNeV4bUjtaXneiLdreMcdV0sh5ZpohsGt26tMh6P6Xa66JpBmiY0mw1s2yIMRfI63BV6vWkaxFFUn3+FxJbW216RD4dYlkUcyyZRKUUYhQyHQwB8RzJ0h6MhrmPT6Xb2n5tFUTDdU23WMNI0kxSGsqwYjSaMRiM8TwChZV2LaLoM4pVSJFGEqpCFU6vNeDRisDPYb6KzPEPpGnoteVYolpeWcRynXqCIP8vQNabTMd1uB9/36LTbkkudplRFSrvTpchLwjDm1uoaZ86c5dixo1y8eImVlWVu375FEEzZ3NigqJtKTRlouvCGlKop2Upq6DiJsB2LbqeDpsF4LDVkp9vFcRyBACtRs4jzVJ5jkrAkdr4sS9E1nfn5BapKeDBhEJBlGaZhivw7y1A1gDNNUsIoJooTNF1Hq8n0lmWRZbIos22RoFdVnRXebYm6U5f3O0tTRqMROzu7lCXMzswTxQlosLy8gue5LCwucu3aVdIsY3d3t16IyTWxublJlmXkmgC2stpaWNZsG03T/+w0v8986UWUBrZjousavicG6vFkLNFCSieOU8ZBzO5kSlooLKeJ7TTRdXnIJ0lGWVSoSiNPIE9AMww8v0G318XxHLIywXINlFGgzIpxOEa3dBzPYX55gYoxllvSbFs4nkYUjWk0XXrdDnmWURY5ru1QFQWWbtLw7Zr0meN5NmX9ANQ08VZUdV5sVUkDYBgWurJwXZssS5hOd9H0HEOvcF0pmou8IksrtMrB1B0sXcMyFZBhWhW9GZ+yiiiJaXY8bMciSTN2x1NGo4gil2lJWWqMxhFpWqFpDsE0JUsqojAljjLKAsqiAi1D06RxKSqF0mxKZZJXOpWm4zRcvKaFbqe0+yadno2mUvI8pKoEdiQbbZGvWoaNrkxc2yMOY7Isx9At+f/GKWUp3h3fb+B4HmWpSNKcPAfNsDFMF5RGUeT1tC2hosBzTcoyxbE1LLMizwKKIiJNJuRhSZGX5ElGmiQUWU3nLaUBbDSb5FVBUUnua1aVbA0GZEWJadnYrkecJELZNoRcXRQlUZhQFiW6MkjjhDQtmAQhBXDw2BEM22Z3PGI4Gom3WhnopcKsFAdnG/SaNk1Hx9KhyFLKQmjgoKGbFko3SbOCMIglM1k3aHa6LCyv0O72KZVibWMD3TRRuk4QRdy5c1uaWyoqo2B2cQZlKMaTMZPpBNdxyZKEKi9YWVrk2qULBKMhGgUqyTFLnVbTIUp22J7eZPnoDI+970H8nklcBaxvXaFUUzQ9QFMxqlTkeczO1jqDnU1mZrpodaRXmedUheTx6ZoMWSpA7eVAqz2WsxyUsOeV1eTHSPyPZpRUWgp6iW0ZqNKhCF2a5iJPPfABjETHtzxWL1/glas3+MTf+Sk6SytUqkBzNKwiByOnMiAajvn7/+Cn+bG/9VMozUfLDUhzqrxE0w3CPMVsNXj4yfeQ6IqX33yDV95+G7fRpOm30NAxywrDkuY+z3JMQ2dxbg5TV1x45y1mex0sQ+HooFcFpWZSoVEWAojQdIlHorYCaApazSbnzp3nwoWL2K6D69p4dba3DMogzyVeSykoygylJK+7m3V54PADFO0Or9+8RkhF3/BIbm5wd2+ettvEUAalYaOcBuN338vbWsjhlWV0OYhIM7DdFvP9BYbTIYPpBoU+xcnGOKNthlsXcMopVRagHI/UbbJbwWaasBlN2A0D0qpEQ2EUFdbgEtde+AJGsElHVVRpSbs1xziJSY2YSXGDh99zjHc/fTdVlaKmC8S7Do/e9zCNvMDSSsgzUq0kMwuee+eruN2KykwIyhSef4kPtxfoTGESGJw3m6wtrvCF186zW5QkRs60CCiLmMVMZ5rnVMsLJIZGUpScPnqC6eaAC6++SZlmmKbJNAhJkpReu4drOexW22RFgm4oKApMwNUV5CGeWWEZBe2WS7/XIctzPGbptZZIIg1NyfA1SsZkRYTScqI0YHc0JggTwKbX7mDqJkVe1D4xyaPUNJfnX3iFyTjiXQ8/wni8A6S0mg0cS7KOg6nA//IipyxzDEPDMDSaDYdmw8HUQQFhmpEWOWESUaoSzVTMzM0QJSmabjGeBGxuDdnZmVKWBiuLbfw6SqUoclQF3/X0+/jjT3+WrfUt3v3oY5RZhG3m5OmAYZChmyaWa6N0aquGie87QEG30+L4saNkacK1K1fY3i1QWGRhjF7kGFVFNNnls8/8EffefZZ2q8k0DJmEEYYlsvlWo8tMb55XX3mDJM44fOAIru3hmA6D7V0GWzus3lql027RbbcZDdd54thxFguYG0cMLl6BKGGkwbquMalKcnRm7AaLywfIUkU0CjF0jYW5WTrNFmVRUeRw6fxFqiJndqaFaYT0uyZNz6IiJYomFIWQm+fn5mSIXBQoVeI4GlUVUxQBc65JwzJIg4i52SVmZpdJM53N7YhX37jK5k6I0hskKZiWS6fjE0wHfPBD78cwdHozs5iWRV5UFIBhWQRxSlaWtHs9Tpw+xe7aOtevXeXzn32G7//kJ+rrQqjItmVjaAZlXkBR0Wt3se2AXtfl+LGDdNoehw4fpN9ts72xzuee+Qy9bpMTxw/zS//q/yQIRliax+baBu1mg/vuPcNXvvw5/sIPfT+379zk+eefpdFo0u/PMzu7xNe+9jwLhw9jui4Ly8us3lqFCprNBut31mk0W1BBEMdYjoPfbHH+wpscOnqA4XjEcDIhCAPe9egjfP6LX+TA4cNUSsO0LZrtNp3+DLph8uYb73Dq9F2EYUij4bOysghU3LxxnbXVO3Q7baAiTzMOHzzM9Vs3GI4n6KbLS19/Hsvvsbh8gL/1t/82vZkelqPxwEP3ML8wQ6UKDFPiMrU6HzbPclGIFSKFtU2T3cEOzYbPeDRi/uAy9z7+MHargWbb7OzuolkWuqHT7DQ5eGSFg0eXOHLyAIWKWTo0y4lDxzl6/Aj33Hc3y4eW8NsuzW6Thx9/mAcffpAHH3qQlQMHWVxc4l0PPczygRXchsvcwhwlOSuHDnDv/ffw1FNPcur0KQ4eOECj0eDkyVOSRJGVWJbL+9//AZQyCIIQz/NExqvr7Ax2cD2XZquB49rYpk4ax+RlThhHZEWBYduYjiO1zHjCaDwBNLrdHrquKEnxGi5FVRDHCZVSFGWF4/m4fgNNN1C6juU5aIZBlcswL46FcWGZohysKrHkFQWMRxNct0G/P0OnazMcb9Fo+iwtC019ZzgkywvyoiKIEnTLpABGkwmUArgCja3NTSzTwLEtbNOg02xQZAmeZePbNr1Wm7m5JfJc2DfbW1tsbmxIvGOzwfLKMr7vMxqNGY/HZFlOs9mgKnOSNCKv/cpFHUfWajXpdFtASaPpUiF2x05zkfEoQimTJMnodLvcubPKhYsXWVxcJI5isQ8q+cyK0iDLpFksipyl5Xn8pk0YjMiyiDSNaTVb+G6D0e6EJEqhElVOWWq0W31QpuR+ZwWVAsMySfKEaTghnURUeYFtmFiGgaZVTEZDilyehVVVUZSyWY+ihDAsCKYZcVRQ5GAaptgIxZ2F0gosS8fzLTS9oqoyNL2i32+h6+C4MvgYjiSt4er1NbZ2QnozS5Q45JWJ4RjMzi+QZgXrWwPWNnfIK52i1ElyxThImYQ5WWVSKhtKgyoHXRns5YJoSqOi5BMfeeLPRvP79ZfewnUl1zUIJrXBuqIqS4JpQBRH9YRVNlp7ZvsgEA+mbYsUo8jzOpBcZLlZnhIEArPRdU0m4HEsCPYwlMmLpqMpnSzL6PU6UL/BURhJzmG7g+c16g2iS6vVkj/zHd/yrMC0bBzbqZs9A5QScnOR1+JskQzbllt7iWPSLCZOAkbjkfx6XhKGEYZmYjsOZVWQJuLd6nY6zM7NoWmqnupbmIZFhWxI92RoaZqRpQJeEYy4KRuKmqQchiFhGFCWhcBKEIKzphloSpcRV/19v99ldqaPbuxRTtv7m+eyqACdPIc4ks3kHkwryySKCCUbZFX7DECM9Jou77tI8XLyvETXDEzToaqhZZqmiKIIwxDqYBzH9UZVcsOGuyMmk4A4TEkTkZ44ji3xRLYlWWilbBIt26qjZlKCICDLJH/M0A10Q7zAURyTxDFhJO+PokLTBULWbvmSH1jkaDr7MvIkTbh9+zZJHKEAy7TwPAfHtlhcmN2nTuu6xJTkec7u7g6dbpssz/AbPnGcoJsi1TFd2eAuLC4xMzvDjRs3cT1RI+wBuvQacpOmKQcOrhBFMZZpc+3KNdqtdv3pwYGVFbY2NlhbW8O264w6pdFutUnSKZ/94uf4D//ud3HbGXffd5or1y4SJyGaVlGWEpo+nQZEUVrHTaRARavVJk0zNjY2JLbDMDB02agopQTaXMuC966j//Ln+9+haZCXOZZtY+gWeQZa4ZCMSz7x0U/S9TqYpgVxxObqdZ5/7TUeeOABNE1hWBZlLgc/mkZaVPzoX/txlGXz2BPvEZQ/MgHe/1a/yqrkrrtO877v+i4OHz7M17/5DW7fuc3c3BwN1xUrsK6TpDGdbk8gE7rQIF3HZX1tjVazRZ5lZEWFa0uud55LXJpCmk693iKgKXTT4NbqLV544UVefvller0ehw8fxjAEtOJ5HqoGfziORHwopSiUojI0FmcXOXHsKF2vwdVLlzDzjDPzCzSmEUajovnQMoPHZrnagt20oDfbp9ArSkORlhkF4vs8fPgwBw+scOPGNahyoTMGObfOXWH7xm2CzQFeWbDgmrSI0MbraJMNjHCbYP0aW9fOsbFxk8H2FpZmYhtyPzTbPlmVUOohp88c5r3vfQ/tpg95xfbVEU/e/xhzrR6JY5CbGpkm8QgXLr7BG5PreC0TvypZ+tIFHntxiwV/Ccf1eE3PCU4e4Xc++0V2b43oqgY2JnGZ4y90MGZ9lGcTJQl5EXPs2EE8x+DrX/0iFCl5EpAlMUpJRneloFQVaZGiVRpVLvxI17SoipwyT+l2JT+94XlUlSKYRDQ9H8e1ieMppcrIi4CyioiTCVm2t/0TenlVKZq+V0OucqbTQKBimcZ4GHH40HHuu+8hDN2qoSklrueT1PmZVa3UgQrD0HAsi06nRcP3SWp1juu4bO0MhLxqe+R5Ra87x3gUsrs7IgojyqKkyFN0vWJhvk+nbZJmKSiR/F68eJHRaMz73vddvPb6G3zjm8/y1JNPYzsuRQmmKZEhmlJYhkT5tJpNdE3Hd11mZmYYDYdcOH+eMAgYhSFFHqGpFNsCVWW89OKz/F//55+i3++hWyY3bt1mY2ubbn+GTkv80DduXuff/bt/xyc/8f0MhyM0zeC1V1/j8qVLJII3RkUAAP/0SURBVGmC7zl4notSFWfPnsWq82QPHTnG3OEjnLt+i1AzsRodHNOmygsMFKZjM9Pvc+7cm+RlgufZbO9sEgUBO9s7XLl8iRPHj3HixFF8X6i1CoijmCwXgI5IOiU+xjAlf1XXBETjei55WjKNYhrtGbxGn53hlKvXbnPx8k0m0xgqoeSnSURZJPS7HsuLfQY7Wxw5fIjNzXXWakBUHMX7A+UojCRSsaiY6fbZWN/g8JGjLCwskCQJvV6PJEkkqpEKTZOYn9n5PvPzM6A0JpOQ5557nsFgxHd/93fzwIMP0p/p8anf/i2OHDvKpz71W7znPU9g2y7LK4u8/MpL3HXmFF/+ype59777+K73v5+33jrH177+Tf6n/+lHuO/+B/mN3/htjp6+m2arS5qVvPb625w6fZYgTJhMQk6ePkO726OoKobjMbPzc+xur/PY4w+TpAkHDx7k4qWL3HvvPWxubhKGEWfPnsV1XVZXV3n5W9/igQcf5Pq16/zwD/9FHnvsUT7127/FXWdOs7i4yMVLl/D8Jh/80Afp9focO3YCpeCdc+/w5muvcfbue+nOzXPtyhUWFpd43/veh2EYzC/O0e11RJlUlTiOj6HrAvIrRTVWAVVR0mw1WVu7Q7PR4Bd/8Rd5+513+Imf/AlMy8Q2bb78hS8y2N7G0DQoC+67925aTb/2hHpoWoVp6DRdj0bTw3IM5uZnyPIEXVcU9TPW9x10VQE5Dd+h35/DsS3KMsO2TE6cOMKZu06RFymeazM7M0O/35Pm3Jbaqt1ucfnKZX7zN36Dd7/73SwvL1NWJRubG2hKLHbUSQy2bdJudygrsQl6nk9VwWg0Zmd7p64PQ0zDEEtWke+ryFxbtseu49JptyVKU94xNE3h2BaGphEGoWybHQvXdcnzlDRLSRKBhxZFVqv32ti2STAWgK1liNpQEhZcqgp2trdpNYVOnGUCVytyieUZ7A6okCxypUm9XVJS1GRm07TI8pzpdEycREzGQ9bWVmk2fJaWFmoPsthByqrEdh3x72ZZvdEXiXFRp3nMzc0yPz9Po9GouSeiaMszqSU3NzfJ81yUdaZFu92l2WwSBFMm9dkRRRGWZROEMc2mZCN3ux36/T7rG+uEYYhlWqCk/lU1HLbIhKOTZQWu54m8uGY6UMcxZnlOHMUEwZQkjGk1mzQaPjOzfYxaZZZmmeT9ZjlFUZImKVEUM50EUIGh6zXgVKIqNU0jzVJ838PzakueZWJbFu12RxJskCb+5s2bDEdjyqJiMo04euwkWV4xGE5QmobrOdy+fZuLFy+zvr5BkmRU4lv9doFWMyWoWU5/0utPU/P7J+sa/794aUphmha2ZYl8qSxI05Q4SYS6Z5g4to1C4TjO/trdNIU8PBqNiGuyJZXciIZh0Gg08Ou8QMMwhCTpCpk1DCXIvCplWxPHCYPdAXEilOYgCGg0Gug1OTHLMpSSicjevx/Vsg1dN5iMJ9y5s8bOzg5VXfSq+qKkAt3Qa8m1yER1XfzCe3j5PMuZTieMx2N2h0PGY0Gsp3V2Wl5LhcNQPJtKaZiWSZok7OwMGAx2iBN5cO7JdvduzrimKed5jmVZuE4dR1NLWGVDvZf5pWGYQpMzTQu3Jn5SezfzXFD3IP7Mvd/vOM6+1KWqKspCJN8VkNa06KrOozVNaz9yqPiO7N2yLAiCoPaRyNdtOzbNRgPfE7I3VHVUQE2tViI5Nwy9vjGFWFnWhDzLlAiA0VjgY2EYENcxNHmdAxcnyf7XURSFbPnrgqcocjzPx64pf+IJNpkG4lfZk4vEcUyz2aDZbGLbDsPhLtNAyLVRFAlV0xEp2t57naap+EVqQvKeXM/3PaaTKVmaMh5LVJFSCqVptNsdoijCdhzCMKQoCnZ3d5mfn0fVRHNDN5ibm+P2ndv78nX3O4jnmq6hazm6DwcPHqwL7Jpm/B200qQmog92B+T1xHB7e4cbN28wmUxIEgm0/7YM5juMvv/FSx6S1d4P5Tu0+p7QNU2KScchSzM+8IEP0Gv1SNOUaLhLNJ1y+OQp/vpf/+vYrkga0QWMU1UVhmnxS7/0S/zup36Lj33s4wxHI8myKyTvVI7Rb//97HoyHkURZ86c4f/yt/82w+GI3/zVX2Xtzhq6IXA207LYHQ6JoggqWFxcxPd9bt26RTCdSq6455EkCYPBQK4X1/0OGJr4uPdIlHNzc1RVRRRF/Kt/9a/4whe+IJ+P6zKdTglDmdyHYbh/31VVhW4YZEWK7zU4c+IMmq6zWNNU01R8+pOaWl3kOW5NWBflSf1cqa+jNJVi5IEHHkDXDba2Nvd5CHmes76+zre+9S2+9KUv8eYbb3Dt2jWuX7/OlatXuX37NtOaNmxZQuu0bRvTEvCdaZr4foNHH30Ut75G4yRhcXGRI4ePUFYVRVnue/7TMuHcuXP4fgMQL9q5c+/w6quv8tLv/A7n33kHy7J49tlnWVtbo9Fo1GqOBgsL8/i+yBZBZiwzMzMcOniImzdv4tYkZNu2abfbzM7M1qTi9D95f/dsDJ1ul16vJ4TgZlPo/oZBVUpkWxwJ5dRvCBsiqaV4dk2n9Twhz/u+j2XLfbexuYGmKWZmZrBME7eO8PF8j93d3frvZ9X3n1BPdV2o/Ci5cnVNMtmTJBGLS/08CMOw9v1LVNxeoXX79irbW1tEUch4PCJOElqtNgcOHEDXdfEPRxFRTQS+efMmr776Gh/5yEe4efMmP/MzP4NZPwM838esye5yNphYluS3W5YMGd966y1arRbvf//7cWwbYL9Y/fo3vsFHPvIRdF0nTVPW19cpyoJ7772XgwcOYtkW58+d4yd/4if5/u//fnRD7ECDnW3OnzvH5SuXicIIx3VJkoRpnYG6d92FYSAywqIgS1KyNCVNU5Lk24TZjc0Njp88xdsvvMD58+dQSnH7zh2uX7+OXttXer0eZVURRiFlUe7TsfNCpJtpKgOD6XQqw8hQQDByDVX798Lu7oBbt26xublJHEX1faXXKQgG7XabpeVlVlZWcF2X1994HdsWKnpVVdi2NAymKRaKJBFb0dbWNufOn+e3fuu39p/lq6ur8vnGYk/pdru0223iKGY0GpLnBddvXOfAgYO8+uqrbG1tMZ1O+fKXv8JHP/rneP755+l0OzzxxBPcf/99fOhDH94fkNu2ABtHwxHv/8AHsA2Dmf4Mhw8dZjoa8dZbb/LiCy/w7DefJRyNKAsBeSZhwM1bN1m9vcrNW7cwTJNLly6xcvgQd50+zSOPPMITTzyBqem88845vud7vpfLly+xvr7B7nCXb37zm5w+fZpms7n//NnY2ODo0aP85m/8hjzr5ua5efMmr7zyCq+9+hrnzr3DzZs3CaOQs/fex/z8PHNzc8zPzbG5uUkQCBPE0CURZG+IbNZ2s7KoqcB7tbaCyXgCwJe/8hW+8IUv8qM/8iN0u10ajQbvvPMOd+7cruMwRywtLWHoOkldg4ZhsC/N1erkgr2mqaoq3DoO0Kg5KJquk8RS2yVJwqFDhzh44CC2bYn/tciFIG9ZNFuSMiKey6T+C8Ov/ftf45Of/CQHDhzAcRw5+4uSfr+P7di4rltbbESFWCHpAYZuMJlOmE4mNc1YkifCMGJYe35brRa+5wNi57Hq807T5Zr2PI9GnRFdVZJ+YJomhiEy4iCQ9JS9JYimabiu0JyTJMV2bBp+Q0BVoVCaATY3Nihrq1VR15VxJMugqqpQKGEfaPJMUwrK2uveacvCZDQaidUvyxmPRjQbYjPcq8mquka3LIvFhUWWlpZptVpsbW6yducOk8kYTRO/s6ZJL5DnObbtkNTy3sl0wmQ8kXoUec5GkXzNuqZJTdfw6z4jhprlYJq1HdPzGAwG7A5266FDA2tPgq00bEvga3s9SJ5LJnNUJzVomlgBBjs7tYc7otftMjc/R7vdxvf9/d5Jq3uDZlOiHCXGVQYhSkkNbNa1dVkW5EVOXjN9skwI1XktfzYNUerajs1wd7f+PBMcx2FxcZEojISyHkyZTqdsbKyzu7tLWZYUuXjV987PujysX3s/+ZO+/el6/Xdtfr/6wms1fVgkBBUVRZ3R2m7v6f8LeYBYBlmWSeyJrhNFISDywv0Cvv55hRjkZdokTZZpmHQ7HZFTayLN1DQJ1d7c3GC4OyIKY7SaQBYEETs7A0ajCUEg8TeGbpJlOYPBEMt0KMpKyMixxD/4vlcT1AryPMUwFK5rYVo6Ch3Xs3Eci2bbp9vt0Gm3ieKINBGTflFPfkFIzLZtMxqP2R2OpOhHk/zf4YThcMJkHBBHKXEY1f9/H8sWwjNUJHXEi67r6LqEuFuW+KlNyxBCbT190TQNXRMqdByHxJH4gkxTsOh5mtUwAw8qIfAlcSJeg7KiqgTEJdKIgixLKAv2sfNlWdXh6oo4TkQCkpeSd6l0srTAcvT9AYam1eS5KMYwLQzDwrZcqkqjLBVUOlVZUBTlvictTTO5iesg8yiO682lAqUoSh3TtOv/pxxYhmGQpDGGrmq/hWxBbUuHKieYjimrAtPScRxHSOOV+GXarSbdToflxQWOHDrI9tYmZZ4wPzdDq+nV4d8dXM+h0fAFcuZ7jCdjlC65tt1+l96sPLSLsuLy5cvYtkNeFMQ1TMtxbMIoJIljZmZmUEqj4TfZ2dqh4TfJ0gxTNzh08CC3b91ie2uTPEuoilwKMCAMA8JkyD0PHOehx45w+uwRknxKs+mAEgp1u92RIiETL3dSRx9VlVAdDWOPjCn5gLYtk0qoO5D/YtP77cZYfkl+XQGVKmQznysMzSYLYKFziHff9xRpkOIqA9N1+eIf/j43L5/n0Jl7RLpjWWRpQpYXmLbD//GLv8Tf+/v/gL/6N/4mp+46Q6k0siwXZO/+Rnrv+JRhT5plWDUN0bJt3vPUk5y65x5eePEFrl67Rnd2FsuxsR0LrSZcV/Wg6MDSCp7j8c1vPMvGxgYrS8s4lo2OIstEiaCUIi3EK4mmKKqKIAxp+A1Amtq3336b559/HsMwOHz48P77ZtdNBEDoWoRlRas0yUchTdvDmGRUF25z4uqE8te+wu7nv8GDS0u4LlyvCsrODMoyiMuMXCspVYVp6RRVga4rqjLHNBQzc13aTY+dtTUcQ8dWBVaRY+VTCAaE21fJRrcoow08FeKZCbYekxQxlm7i6K7IkpSi0iJML+fA0Q6HDi/S8BwMZRCPcj702PdgVToUsKOl6LZFVqR84/N/jG1WpAsm7TSl+dZNjv6zz2JvhbSmFRunl7l4col//4Wv49LCiVzs3CRXGgk5hl1RljFBHKBMuP/+MyTphI0717HI0MsMvSpo1lu9SThlEoXkVQGlwtIMHNOi4To0XAuNnG6nKVtbx8UybXQsdM2i3fDo9jrESYRpaZRVQl4mmKYUEVlWMJ1GZFmJrllYusl0Gsrg1ZHNrK65JHHFc998ic8/80UeeOCh2nsn2cplJTmTe1BF8STLmVQW4rdqNZqkacbOzoAkyfjG15/l/LlLnDh+lk//4ecoc8XG+pYQ/4uMxYU+/X4D14aqirFsSRNAga6btNt9kixlMol48sn34TgNLly8wr33PkjD9UnimHazxfzMLFVZkqcZVSGRcDev3+C+e+7hR/7yX+axRx7k2OkjVFXMYPsOb7/5Kh/72Ee4//57CKOAIAqoUBw6fJRGq43SdF5++UU+9alf54f+4g/xyMOPUuQVo9GUF55/kfW1dWzHke1SVdDtNThwcJkogs3tHdZ3h5y7cZNXL19hkpWklUESFWSReOrRRdnk2RbHjh3k6Q+9j52tNS5dvsjhQwfRNUMaiWZLcuSVKH3MuigzDEPsLJZJr9djcWFRisA8o9Vq7Q8gmp0ZGp0ZCmVxfXWbrZ0pw3FGFIusMEszKDNMvWBupsORQzPk2RTL0lCUKODwwQPsbG3x1ptvYVsWt27cJJhM8V0fVSlcx2N2bp7llRVeeOlF7rvv3vokK1CUOJ5Fs+WxsDBDp9NgMJwSxRmtdpdDh4+wtLzMF774RW6t3uLw0UPcfc89BOGU+++/n2a7TRBNyKuUVrdJq91idn6OZrvNlavXabf7rBw8wkPveowvfOEr3F7bpDV7gCRIidKSk3fdSxjn6JZLhk6R5aRlxcz8HMdOHidOE5aXZ1lZnq+H2zH92X69ENBZWl7m0qVL3Lh5nSNHj/DAgw+SpindTo+o9obefffdGIZJu9Oh2Wxi2Tbj0YTXXnuVN159kyPHj3Lm7Jl64CnPTNNxeOyxxzl46CCu62A7NmgVlm3hODZVKU1TVftW9852oaen3Lx5k1/6pV/ip3/6p3n00UdI04zLF6/wrRdegrJgZ2uTTrPJXadOkKcxuiafR1Gk2LZFlsZQihxV1zWxJlRCVtZ1jclkRBwGWKaGoiCJp5iWK+kBFPi+TaPh0J/poFSJYQho0nZMer0uzZYoEl966SXuvvtunnji3eS5MA3SJJHFhaZJVm0U4rmegBnTlCRNsGybrG6k9jbB1HGdvufVwDQDrQav7uwMRAFiWiSxDFw1wPc8PMeRlI16EaHrGihpVmW4qGGYOtNggmmZNFvN/YhS35ZaLY5iAdDGMZPJlDTLWFpcAiBNE1zHkZi3PJe4UNvC9WXQrBuShICC2blZgjAgzWQT7Lo2ul5hmhozM136vQ6uazOZjklTidJyPZdOt4NuakRh/G2ZtuVQlZBnUkMZusHpu07j2A5hEJJlBWUhUUqNhi+JJ/UQ1/FcsnpQZhgGRVHQ7XZoNBtYlkOvJ7LynZ0dojhkeWWZM2fOiFwc8H0ZrMdxwjSYyvBa02pmjnAT9tJFgnrbrimhUvuubGr1+rOoKDHqmDSl6Wi6TpoJLyLLMpIkQ1N6TRrXqGpYr1KqjsaSZ7zSKvECaxpGvcQqi5LJdIpp2Lz++luUpcK0fO6sbZHmJZXSxUqYlyjq2lsSx8myPbWU2rfDUe1tgv+El/rTtfn972p+n/nKN0VyrEryPGU6GZOmKa7nMTcrm5K8EBhSUaTkeYbtWNiOTEcbTX9fDm0YcvOhZEpVlgVJHBHXctYkjmWC1myQJBm7g13CIBTKsynb4mazid9oilQ2y9A1gzzL5Z+5gKI0paHrBgqdPMvJc8mWM00TBTQaPp7vYlsmlm3WkBIN07CJkxClKjrd9j5oQQ6MvY2rKRIS06g3ADIxK4oSx/HI04IoSgWgYlgYmgE1UMt2LGzblAlRkVGUArdqtRrouibZrfU00vd8dF2aa5HECBVZ06hlWjFxFNY3NIRBwO5giFIalung+02KQqKiqkpM+qZp1ACgGKUVKFXVxGaFbtSgoEK+lrIoKQqRIJdlhabE9J+kU2xLtrhlKZ5Iy7Yl1iMrKEtIk4w0ycgykU5atgSpy+cu6Po4jsXLk0sMhG076LqBptvYlkOWy7Q6TVPKOlrKc21My6DTbjA328PzHExDieyjBp9pmsLzfQxNp91uC0yrLCjyjCgM2FhbRdflGqiqgn6/KxIfxwYlURS7o10qpXA8D8My8Ro+84sHaDSbXLx4kU67QxiFKCAMQ2nsEbhZv9fHti18r8n5c0K+zJIUVUGv2yVLE95++y0sUyMIJtiWQZ4lOLbOp37nP/Aff/sPmDtgc/LMMmkxwTDBsmWKq+sGVVlJkDxycDZbTZz6Qek6HouLSyLLjVPKosDzPFzPFVn63kO0fv0Xze9/+h2VKuVzqRzKWIPE4H2PfgBfb+KYDkUYU03HnDx7F8fuuQvdkfy8NMvQDAE+vHPpCh//2Mf5Gz/xd/iuD36IKM2I05R2p0Mqxppvn6X1P3XDoChFzqTpBnGa0my1mZmd48mnn2JnNOJ3f/M3SZVidm6OCpmMysBMJ4oSTMvk0KFDzPT7DLZ3uHr1Kv1eH00TaEVVVRiWDKHKssQw5YFYZJLRKZPyijAMefnll7lx4wYLCwvMzs4S1+dUWZbko4C+5aOiArvZJFU6vcPHWThxjHdeeZPnvvwsI0fn6CMPMF7qcD7PsGeWyMoSDJ2ytlxYlkWRpxi6wjQ1lCpp+A6aBU7f4/bmKsoqcX0LpSVYVoFSAaWKUHqB7dtgG6RFiaJCrzSqTEdHwzAVhTZhFK3zxFP3MzvXIp7E+FaHpd5R5uePoOs2RZoK5K4IWV+7zo3bl2j1PQotob895fK/+FXecyHklXZJ8r3vpnzvg3zm/GWSzGWlmsU0WwS6zlgr0ElZdmyWTINKKzl670kUKZtrNxlu3ebg4iwt30KnoKoKwiggyXKUZYpPLakwlI7vOni2he9YOJZJ0/PlUayM2meVEwUprWaLht9kOp3QarewbasGTBlkqcK2W+SZgYaNbTe5c+sOmtJZmF+UIa7jUWQ6ve485965yJXLN5ifm2dhYYE0TepnQUpaQxhNy0Jpqp6Sy6bKq7fZaZpJ9Jnl0mx02FjfodeZw/PaZGlJMAlYXJzDsXROnDhIwzcoq1gksvWAyrZsdN3EdnzKUuO1195ic2uIbjhEUc6/+F/+V04fP8LBlQMSa1JBliY4lkUwnbK7s8PK8iI/+bf/Js2mqKEW5nt4TZ0oHPGhD76Xbq8NlGxub9Pr93E8n06vj6YJj+Nf/uL/wT/8hz/D6dOnydKcO3c2eP65F1hdXaXZbOG6tkDW9JI8j7Fsk0sX17mzs83VO3dY3d1lmheklUZVGGilgY7kVJWGotKh33DxfQPDhNN3nWBt7Q6vvPwtjhw5RrfTIcuyOu9UpygyLMPEdmx0TcdxZYtWFDJMz2oftm3b+9sjq9klyTVee+s8r79xge2dgDSVIk5VYJkanqM4cXSJ0ycPYVsFtgVRMGGm12Ptzm2yNOXsmTP8ws//72xvbvHhD30Yz/UYD8c0/QZhXez6jQbT6ZTzF85x+vQpbNuQwaprMZkMGY52MA1FpaTAPnjoCNMg5O133uHosSPcd/999Ga6oKQJPHDooDxnjBzXdwTgU+R0e312dyd4XouZmXkafofXX3+Ly5ev0ev2OXzyHo6dOkNZaYRRimn7jKYhfqtNq9fHcl26va6Qzh2bY0cOYFui0tsbPma5RAm5nsfp06c4dvwYrVaLLM8pykKaL9vkP/7u79JsNjlz9iy+16DX77Ozs8tv/uZvcvr0aX70r/0ofsPDsi08z2U4GpGkKY7j7m8X+zN9fN9D1zWh4GYJ43Egg3ql9gfZeZZRlAVxHPFvfuVX+Kmf+ilOnTyJUgpKeOaPnyGcTkmjCN+1uOfsXTi2eCpNQ6OqZIuo1Soaz51BKZM4LUEZ6LoDGORZRRInuI4HBUxHY7a2NsmKEsvScB2pQdI04tTJY6yv3ybPEppND01XFGVOliVsbw147fXX+MEf/B+YTMYEQYDt2LSaMmA1dI1pMGVpaRGU1BJpmmLbDkEUsr29w/bOgMk0IAgCdF2n2+limeY+8EjVSroiLwSUZZqEQUgwGaNpCt91sUwDy5RBeJKl9UJi79wyUFRkaYrnunQ6HTrtFkEYyFbbdcmzgt3BoCYNp1iW5DQXhcSVurYo16Ci0g15ltZqwyzP60GK4uChg6RZiln3AlEUkWcRji1UYse2aPgehiGDJ8M0yfIUz/OI4pjr16+zs7OLaQi1emXlAI7jsrM9YHtnAJUoGTc3turnvI6mGRR5SqfTwW800Q2xsVVVRaPRRGkajuvSbDbRdJ0wjJifX4R6GTEY7FAUOffccw9Hjx7Ftmx2d3cxTZtWq81oNCLPcyqEC6JpOrbjSIxd9W31nCyppIcwlEQ1mTWpem+jr+kahm6QpRlRFBNHojhQSseuFT1UlbBK6oGFZUoCjmWJOlful4o8k7o9jCJcx+PGjVts7wy57/6HmAQJO7sjdNMGZWDZNkVeSDRTXgiUC1GXChdYfcc3ef1JO171Z6n5/cPPfQ3Tkg9JKWnilKbodkTGk2VZ3ciKHMk0DNrtFm59I6laWqtpumyiLNHcV7VUDGTrWSHbR88T2cnudwaiOw5pGkvxqkR+kaQpQU0EjqKoljlpdfaVie819qOE9iIKLEsKGMPQMQ3xBxV5TlGIbJnKQG7hElVPmpUS+E9ZVUJg1k0azSaGYRIGIpvdo+eahsE0mErhrhTNVqtuVgqazSaGaUr2aCkT5bKmTjebrXp4IIf8d8oVbdvBtl2U0iTcup7qQYVhChiF2hucFwKVmk5DwjAmDGLiJIFKQFaGIRm7WZ7RbDZqeY7Qu/ekFFktKxZq5t7UR7YeaZoCOa36aynKEkPXBeSUycRL04Rsurcht22JTFJ1qHZZo+5NUxqPPbKeYch7rzShZcdxTFkKpbXZbGCZQjWkKllZWcY0heKraQJqUkoRJzEgfmrDFBXCZDxmMNih3WoSBAFzs7P4ritRHnnO0uIC7XZLmo+iIAwDRuMxc/MLEvCuaXR7fSzXExl+rVSIoqimPAvROQwjZvozdLod8jxnc3NbhkSOK1NYTWN2ps/5c+dQCqIowHFsilykzsF0wh/8we9R6fC+DzxCb8YnTgPCKGJ7ZwfQJJYiTjAMA8u0KKuSZkOgFkUuRHLLtNA1gyCQiBWRRpqkaYLS9P9m81v/dP+Q0wyFQsO1GoyGE2Y6czx4z8NYukOZpkx2h/zAJ7+Ppx9/jNZMjygp0DRxGlm2hWEY/NIv/2tW19f5q3/1x8iKgiTL8PwGYRRSIffXf/6qSmna45ra63s+QTDFsixUVXLm7FkefvQxvvi5z7K7u8vS4pLEENXXkF17xatasr21tc10OuXAoQNkdUTY3nll7EkYU8kGVKVsdrMsk2uyjty6desWr776KouLixw6dIg8l+1f028wGgyEsqtVJEVGrDJcQ+fo/Q/xyNwKKh2xfHyJLSvlepbg9GbJ8kw8ipXkkBs1IZhKChkqSGPJtW4021imy3B3TFloeJ4vW622j2FpZHVcW5ymKKXJwC8uScKifqjlhMmI3lyTe+87DapipjvP6s01Th09i234qLJEV1AZGqam88bbrzA32yOMpqiOxeVnX2T3Ky/zrh2Fds9R7BOHcO4+xh+98iq9uYMU2wme1yKpSqIyxTagCMZk0QS726azvIBZx4lFkwlVnjEejfFcjzjNCKKEAo1KaSRpimc4ZFlS+9VMZmf69Hv9emgFZQlViahqohjHMlhZWQYFzaZPlqdMpiMc1yJJJfpjMpmCUnTaXQxN0Wo1WVpa3M9tTJKcPFWcO3eRO7c3ieKEw4cPU1UFzVaLMBZJsmnJM0kpKXQ17dv55ULkL2t5rAB73nzzLeZr+vBgZ0CaJszMdEnzmGbLxTSFaKt0he83UGgMBrsYusX21oC33noHvVY0FUUh9g7T5Ld/7Vf50Hd/N91el7Iu6KbTKdeuXSUMQ/7KX/5L+5JhTVOcu3Ge/8c/+ccsLy3h2BZhvekzTRPfb7K0soKmmTRabaIo5oEH7qXVEin67mDIiy98i+060keGtXL+NhoOjmNx4sQJDL1JlEjjYpgGw8EYTRnkaYVhynMgrwoKVaFURTIeoumQpTFZkexHBc7NLjAzO0tVCXDStHRc16bVaqLXdqp0X0Ytkus8kyHS9vY2SslzIM5K1tY2eP21tygKDd9ropTITm3LxDA0iiJiYb5Pt9uhLBPyrM6Y1Uza7S43b64SRQmNRpP5+QVs2+Gdd95haWmJqqrI8gLXcYGKw4cP8anf+k10XefUqZPESYxZNwMN38fzPXRD0hbOnz/P1atX2d7a4tDBgziuQxgEKCQOMM9SdF2n0ZToGdt20DUZxEdxgmU5aJrOYGcXXbdI04zFhSXas0vsDnbpdDtsbm6RJEmdI6ph2wZUFVWV4zo2FRUnjx+mLEQ6XpUVVVUxHomtpN1qsXp7lWAqdU0cR+R5Tr87w3Q64cyZu/jyV77Ee9/7NIZp8MrLL/PMZ5/hR3/0R3niiSeYTCaYNcRHKQ1dFz7MaDQhTTPSPOPw4cP0+r39aBsh58Y0GrI9zWrmQpLK8GlzY5Nz597hox/9KFVV4fs+Fy5e5Py5c/L7ooj77rtXrvFwimWZ+x79qn5vPd+nKnS2trbZ3R0yGAy4eu0aYRhy69Yt0jSl02oDIqefTqfohis5tJlYxVzHRtMVhw8eJIoiqdkMgejFScKbb76DZZp0u12oG9Vut0tRFPi+T1jXrZYp2+c0SaWW0TW2d3aI4hjHkeihfl9q37IomUzE2tLvdimyHACl1L4CLAiCOtrIEhugIaBGpSmSNCUvilqpYkn9XMt9jx07hq7rbG9vU1UVi4tLRFORFouSTN//LDqdDru7Q2zLod3pMBqNqcoKy3HrBAOLNE0pSonnWVpapCxLHMehqO0Kk8mEXrfFwQMHaLVazPR7lEUplqY6naHdaTO/tMRwOGJjYwPbcnEsh3anTVVVTMZjOYdzgbAmibCDsjylLEsWFubR67xw27Ypy0pyt3Wdwe4uSZIQhCG6Lv1AoymRbLqusbZ2R97nmT5JkhCFEvM2GYu9QywIjgBZa26N4zj7jbRSogxKkoQsk4G6pmk0XA9qBVmapli2tS89t20HlHizR6MJWZri+00c2xFYZ123UNtwpP6XXkXXhY6dJgl5Xuvoak/4m2++ycrKAfr9Gba3B0yDWJITTIsojlG1qoDa7laWpVxvf6Jd7r/+75VSf3aa37ev3kDXhXCKqkBVAh8KA2xHfJC6rlOWuRTOqqIoMtI6C0vTJA5HDgBp/KI4oshz+r0evu9gmDoN38NxbaqyZDIZk+cZnuvieR6GoeP53r6nzHVdqGSqIVp7aX5ka+pjWQJXcl0PQ5ecWr1usKiEVD0ej4jiENuROCEx0Bf73tgwDLBMi6KsME25aURGamOaRm1wlymzrhsoTaMoKoqioiwk7LksShSKmRqCoHSRKCsqoU/XmbZ729uyRpW7rlNDDrYIgxBd10jimDiOoCqAkqos0DTxgHqeLx44TeJ5iqJiOomIo5Q8KyjLAseRAqLZ9Gi3fZRWyJQ1zWvJsEFFjmULaEBTiqqWdmvatwnApileM2p/Tl7IQZ+kCVQVeS5+LseRTbtRbzP2Dl7dqGnNSVJv5B08T8LFkzQjisVL7vkefsOj0ZDPX5ogB9/3AAFW2LaNbRkURSY+Tk2nPzuLaVjs7Oyytnqb8XCE77k0PJeqzCmLDM9zgErw+u32ftMPsDMYoDRdmvW8YH5hke7MDN3+HHfW1iTWpZJs3SzL6smpmDZnZvuEgcimhsMxnXabIi/QlWJudpZgOub26g1sSyeKJlimot32MXXF57/4DDdXb/P4k6d47wceI2dCmocUSGFl15AJVclDTrbyKXEsOHzLlms+r+MgUEomzbYlPiPDIC8l/of6kNprfstS7g/5saAMTMvEcTzKXBENcxY6Kzz5yPtomi2qOEc3TLSq5J4H7+PYyeNouo5u2+RFSaUUSje4fusW//Af/RP+3s/830nykqysoJbg11jqutH+joO09rfkNchCN0yKqkQ3jP3M5aKq6PVneOhdD7O5tcW3Xn6Z8WhMrzeD0mSbWgJlVWEYogBYXFykKEpef+N1Zmdn0eqN0V7BaZqGwPAquQ/lmpf3ifpBVRQFr776Knfu3KHRaNDv91FRgl2/37mhU9gWO1VFYXpUjon9wFm0h+/l68MdzpkGa+MMz+uiKwHT6UrHthxMzaDIs5oZoPazTitVEWsRjbbH4tI80+mItdu3hDBvymTbMj0Mo0FZeuS5RTwN0DHptXssLs7z2psvYXk53/8XPkqr7eE6NsONKU27zwN3PQ6aRV6BYSjKaEQSDrl84xyTXkXmlYy3Ntn66reY91qUts3L9y4wfOIsn791ldF2xoyzSDksSDWd0FCkRUIRj+g3LTozDdqLfVKVcfvmVQZbdzC1gjye4rkmvV6HXk8AQEGYkJcajuPjKouG5zE3M8vS/DwzvR660pmMpwSTiOkkYjKJcb0WeV4SBymO42FZDqu377CxsUMUFYRBxfZWQFHY+G4PKhvDcFFFxfzsPO1Ol2AaYho2qjIZj2JMw+XO6hq3rt/gxrVroCo81yUtMvq9Xl0EZgT1QFEi+wziOKHIC9JM1DZVpXP+/GW2tnZZXj7E1Ss3ePzxx7l9Z5X5uT6Oa2HbOouLMyglEJEoSgEd12uytr7D+fNXqTCoKpO80ECZWHaD2blF7jp9hK98+UvMz88xNztLu9ViZ2eL4e4un/jEx3nooQf3I5feePN1vvrNz9FtN/FcW+53TRHFKcdPnKbT62GYNmg6z7/wIgdWDuB5LlEcMZmMuXbtBpsbW3Vjb9WZ7RXNpk+z6eG4Dq7rcu3aDpMkwu92qCwDDIsSnTQqqApkwKJXZOSUVUrPt2j4Jt1eE6UKLMvg+PHjRFHMqy+/yrsffzdJHPHaq6/QajUA8eZFUSSNfSn8BypotVtMJgLZ7Pf7lGXJ5eu3uXVrnShKMQybNM3JswxNVRhaRbNhcuLYMosLbSyjRKkcKGTDX1YoNHrdPoPBgLU76zz91NO8+uqrXLt2nU9/+tMsLy/Tn5+jUtBut9ANgwcfeoCl5SU8zxUKdq+L49j4vodpGMSJyfPPv8jVa1fZ3t5G02BmtifWK62kosCypSEqioKiiqXGqiriSDzTjt0gifM6s9TDMm16nS5KQaFEXWWbJko3GE2nFPtnrgzJNa0izyIOrCzTbthEUSD5q1SkNQxUq58JQRCyubWJpmS73e/3oRL1Q54XJGHMq6+/gef53F5b43s/9jEWFuaJopCylOVCVYlHsdlsESeJSGfTnLn5WQ4fPkyn18b1HFHdGDqOLQuANElYWFggiiJGwyGvvPIKv/ALv8Df+cm/Q6PRoN1qMRgM+MbXv46uNKbjIXOzPWb6XfI8wbIkMtO2LMaTkF//9d8gTjKOH7uL19+8wYULN1i9M2BnEBHHMB4lREFOmpQcWD5MkqRYugBM8zLFsjQaDY9mw8U0NdIkZHNro4YzpfsSVt/3cWyHlZVlNF0GbQuL88RxVG/8UkxT1FumKYpI8WnqjMZjhsORqA4tiezce+ZnWc6wjgwzanlsluUCna0HYGXNbymKHMsy0aiwLYlKSutoT01TmJaFaYod0bHFLhZHkURKGXWNm2REYUyFYjgc0el0KUqxCPl+k26vRxSJf1czdCxH5Lxpmgpwrv48Pc+t/c7SWCVJjOPYHFiZxzR0Zmf7TCcjxqMhhq7RajU4fOQIvW6Pixcvc/HiJRniePVzF8V4NMZxXJIkxfcbpElCEEjkVpqkFLlEWxqmJrDLvEDTdcbjKZNpUKvFDJTSpZbNC/m10aT+TCs6nQ6aLnnMk6lkOQsAVuyIURwzDUKi2lPe6/fpdGUYWS/D9+uQvYVNEkVUlSwKPM/dv+8MwyAMI8aTCWGUkKaSQGKatqTlKEVRFHS7XWzbhIq67gXbtup6fC8qNSFNsn37omHYNJtdbt/ZJM0rNMOm0nSyQlJWDCU1jFKiYlS19/y/+lL8ic0vFXziu/+MNL9fe/FlaWCocFxHmsYoku2EEgN9VZYEwZgkiXAcG00TyYDjyEOy3W5jGEad3Vqh1xNy33eZne3RajUoa6mInLcVpmHUcl+RSBSlNHHNVhPPdfdzsmxbJBi+76HXKPyKaj9z0bLNejsIICAjTZdAePGUajK9iRKMOodWtjqQxBmDwRBDN7EdkR4XuaDV8zxHN2vfa5pg19m6eZbTarYo8gLLknxkx7EwdA3TMeXrMY36opatpmmYFGVBlsq0Ko7lJh6PhuRZhuvKoVGUOVQluq7o9buYhmw3u+0uhm4KXCUIKQuF6/rEdc6vaQn5ryhSoijAdgyUVhKEE3RNx3YMijJlbr5Pp9Ok2+tgOxaGofP/Ie+/4yw57/Ne8PvWW7lOPh2nJ89gkAaBAAiAYAABBkmUaIqUbFFxvbZky6QpW/JnZe+1fa/kqJWvZVuyKCvYEn0tWcEKlCgqkCAJBpAUkXOeASZ1Pn1S5ap3//hVN2Fa2uu7+x/38DOciJnu01Vv/cLzfB+lTONxkw2HbctmUalma9fI3uuqwFARRT6dbov+oIvvC3U5biiFrifU7XkcUxQllmXL18ESD2hRFBRVhutpuj0hukZRgLYtqrIQsJpSjHZHjHZ2qasa29F4gUttZBMEmpdfepW90Zgir1haWGTY61HmGa62CAMBKXTaHYaDwcH2zxi4fPkK83lM0GpRVIZDh9fo9AYsr65xZWOLyWSKUkImN82kzLaF0NrtdtgbjTh65AiXL1+iFbWkEVawMBywvLzIE48+Ql1nWKqmyGa4DihKtrc3+M3f+h3OnB3ygx/4a8zSHYo6IU5iMIpOp4/ryPUlkBaFrS2mszHGyKGZxCm2LYey47i4jiu5qdNZAxdqtvivaXpf+71BpMA0HmvXdUUVUAV4dci73vZuFrsrqNxguS7jKxf5Bz/6I/y1H/ogloFCafGiKIWlbSZxwnu+7S9z5vobOX3NddSWRd0oKGiy8vYbS/U13+T1tb8q32TIJA/5MIy48w138da3vpXHn3yS3//d38WJQobLy9RKYXsedZGTlyVpnuP6HoPhEM/z+NR998nGuAH1axSz8QTnNX7e177qWvKs8wak8ad/+qfUdc2ZW2+k9m1meYyrbHyt6Vc2Xm7IpjkGh3ZvmWuuv5MT4XGmowS/FfHU489xePkw2SxFG00n6qCxyNJ9yIWFsjWO52KVGYHtYlWGI8urRJ7H3vYWrtbo2qJKDYFuQeYQqBZ1Be2wh2vbuJ7GWDP+b9//flbWhuR5ha5dNi9MeOfd30xo9UjLnNBzyas5kW/zBx//bewlj5lOsX3FC196iMOLqxx56+3s3HUa59rrefaVTe7/3JdpBwuY3CavFXGesre7g8nmGCvF6js4pxcJOiFXXnqJLJkReDamzDh0aImoHZBkOcpyuXRpgySuCbwukR8RuQ6u49IKWywOl5nszVFGs7s7I44Lsqyi3e7h+SGXL19hb3dEEAbM5xO2tjcAi253kSgaoPApC4s4zilyOWc7YQvH/iqsxHMDsqwmzwy+F7K8eIjtnR0uvfIq5189h2VbHDt2lKrJtizKEm3JJkSGfPuWBGEcVMbgBx1Ge2PW1zc4cvQo83jG/Z+9n4WlAa12yGw2ZWE4JAwjytJQGQulXDAOm5u7PPfsOcrKwhgbpVyq2qIoa7K8IklzAqfkrrvu4sMf/jCjvRF33HEHjmNz/vxLXLp0iaWlRYYLPba2N3n/d34H1157Ff1enzKvmE4TisJw8tQZllfWwLJpd7oURcnp01eRNDTT2Szm1Vcv8vLLLxNFHmHkUVUpyqpptwMWF4dCzc5r4nnKgw8+Q3+hD8ZgaQvPcUXpZWA2n1PWBdoBrQ22rhi0fQ4fWeLQ6iL9QYckiSmykk6ny4svvsz6lXW+/du+jUuXLvH0008ymQiU5fTp09S1DKr3Ny7z+ZwoimTzYlnkec6585eYTaZkaYwyBkWFbRtcu2ZhGHLV6cOcOrWGIiUv5o3nNGryvMXKE4YtLMvmt3/7tzlx4iRpmrI72uUtb3kz/+pf/ST3vPMd9Ppd8jyj1YqIWi36vR6bG5ucOnkKW7s4rkeZl5w/9ypPPHGOixcvkecpWZZw6NASJ04cpq4LlKqom+VBnmfUdUWSzIWOm9fUtUWWluRpyXyakGfCkpDTsRJLVJkIxdiGMBR40WQ6RllGQIiWQVOxtrLIqeNHgZIsT8kbkKUkQuQEvo9tOyht0e116HQ6dLpdgjBkOp2yuzMSW0BV8dhjj/Pccy/w1//aD1CbijRLKIqc2pREra9CBvM8J4oiZrM5i4tL3HPvPRw/cRzPc8UGl6dUVYmlZBPXbqTkW1tbpGnKP/tn/5S///f/PkePHuH48eOkacZHP/p7JEnM5sYltK24/vpriOMxYdjAV20Xg+bylW3ipGYySdncmrC+mZBXFtoJUZZPWWoqY1NWYjsIo5YsASqxxXiehe+5+J6L1jKgFFBXLUuUum7AiAmvvvoqh9eOEoYh/f6AVisijsVjK82qfH5FUZA1UM8sk/otSRIZ9JYC/iyriiRpGqyybrJVoayEnpwXRSOPnpHlOUWR0+kITRgMWoPr2sRJzDzJCEL5WGaNlNp1BfgpUMi6sbCJkm82iXG9gNF4wsLiMrM4ZW88wQ8iglCy12dxTBhFjKdTARAi6q2qrKTJbXzcrm3LUMnUeK4LGGwNp0+fJE1iijwjzzLyoqDdblNXspR64YWXGO2N6XZ6AokKQ4pC0kE8V6jRRZ6jbRvHttnZ2ZHaTNt4vt/wfeom1tRmPpf7RmmboqgbWXlMkmQkiUCjTF2ztLxEFIXE8Rxt2wwHgwMgrWVZZHkhuenGEAQhk+m0kfNLrWA14EGtBSBbNmDZshB+kCwLoSgygVeVYgPIsxyFRavVxnFc4nlCHAs/Sfg84vu1Gr+L04C18iZJRlsWtZGkmbKoeOGFlwHNpDnzs7KmrJXk3DSwVtX0sk1VCEqWIEZJvba/+JQ/+Bc0vs3r66b5/ZP7HwBqqrrC932ZUpiaTrdLWTaThbKgrkuiSOhzliUgniiMCCOJjHEckUFWpVwYrUi2uGHo47iOhFEbCcFWDZlUplKKshBEeZokJGkqmvhUPD1248VVlkWRF5hmimU1W1XLErlwlqUio8wzXMclaoXNgZPhugLAydKcqq7QlsA00iyVzV0TtC4QgkLARLHIf5SymsZZPrf9xqEoRMMfhiGmls1qmsufKyshZkvRJMHl+82J68rGNEniA/3+/oM8zVI5XJSiP+jjeR5JnFI1f5/dSGH3i7D5PGbfd+B57gGgZb+hBChLkUW0O+0DGrLv+yIPKeXvzfOCqqpFVlPLAKEopLFWjYl/XzKxurpCqxUJ0EjB7u4uqpGOWg3ROMtzFArblqKxqsRnaQzYjviq933OVuPPLJvDoygEvOY1MuXKyIGCUbieT54X7O2J38WYmnYUNn4Xh163AwqMqel2ezi2PvARFUXB+voVbFeax06vR7vTZml5hcl0xuUrG+zTo4Uo3kzlm4+p02kTRhG+73Pl8hVcV6iKpq45cfIkly5e4MqVS4Shz3QicsyFhQFKKX7hF36BrIz5vr/6fk5fdYLt0TrzeCwWAN9DW47ImpWQSSWSSppgIZHSNOASBxbHMZ1uF4ViNBoRhhG2baOaIqmZBB38WDWNr1xrSoBktk2eV9QFvOmOt3B48QimrDG1bJ79TpsqnXP1DTdQ5znaFflM2GphgA//3M/zn//TL/MDH/zb6OY+tiwLS+9TFyU/dx9q9j//kglonglFdTqdEIUhp06eBEvx6fvuoypLzp49y2w6xbXkc/U8j7qhee7u7rK5uUmv32+mryF1XYunrRIVxte+8ly8RzTvlVKK8+fPU7tw+OhhIi+EEuoCaVwtmaIGvk2WJDjUBL0+Qcvh1tffzuFjazzy8IMsrSwym03wfJe8yPBDD6UVaSbZllVdQl1iYVOXBkd7tKM2g8EC25vibfL9iDjOcXRAkmZYtsF1HKIwZDzepdMLuevNr6eoEgC2Nra54ZrXcXT5JKawUa6mqDICx+G5Zx/n1VfP0V7pkVg52rY499hTvPnGWwWIUxS4YY84qxgnCaZySOOKVthla2cHtEWWxbR7PstrQ+yOh69t4r0JnucQeB62VoS+TxInjEdTlOWys71HVtR4flso3a7LyvISa2tr2Fpz6aJIL8uyJEtzer0+UavNxqYMpQbdLv1BD9sR3+BgOMDzAvKsOCgiq6rAshVlmRP5HlVV0Om26feF8l6VhjQtSeMcx/W5+uozVKZmY2MDVRuuuf46rAZqIlsEgTJqLUPINE3kLGp8eFlaEEYR/Z4MJ/t92QAeXjvEcKFPGPh0Oi2iSOLKjBKQXdrIjDe3doVbUQl08LWxE5Zl4WuJF/me7/kefuqn/jU7Ozu8613fxMrqCs899yxbW1scPnKYH/rQh3Bch+tvuBYUkkqgLI4cPUq3P8BqaOK/8Au/xNraYXRDtM6yjMuXL7O5uQUITVpUXjJ86rTlmaEamVxV12xtzegNe022pcSEFXmJ5wRkcUZtasq6xLItfN9l0A5ZGPapTSWxL8awublDHCccXjvKR3/v99nb2+Xut76Zvb1dev02q6urBEFwMDxL07SJVpyxsrJyMKiytc365i5KadxGYeT7AWEYMRwOOXnyOMtLi1hWha1rHFtkfmmS0mq1ybKc5eVVHvzKg/zEv/x/8df++g9w+vRprrv+ej7xiU9w111v4Oqrr+GRJx7nzjvvRDfFbpokRE1cDNB4LsXX9/jjj/Ps80I7T5I5YRSwsDCg1ZIzSPgizftZlvJ8qeTsmc8TtCXpE5cuXSFJMgI/oN3qCCjTccUa5Lj0B0O0bTPam6Adj8rAfDaTbaOl8F2bY0fX6HY6lEWGbYsPdjabUVUyuLe0JgxCoihs7DWyXJhMp2SpbG/3n8crK6s88sgjvPTyy5w9ez2m+XoaU0ozVZYoLCztkCRizbr9jjs5cuSoSGHrisrIYkH822IBSRv6eVmWtFstbrzxBq666io6nTZpmvLpT32KixcvMp/PMabiqqtO02oJ5ClNE9liKYk3O3XqKra3d3nkkUdYWlrFILYEreUeE3uAhTLiqajrEt+1KYtcPNCBnKlaCzcCavJcGtd9KXO7LVY3z/Ooq30wqKiMZrPZQS2mtT5QDoJY6vIsb+JDU8paIh7n8VzOkkwYHnbT4MlASSTQ0+lEwJuNFLeqSo4eOczqyorUfUp4JFtbW7S7PSbjMZubm3ieR6fTIYlj/P34PoQz4zZMC9sSmGqe5XQ6HbHbdDrSdLkuG5ub2FooyGEYsrW1jWVJ2olliUzXcR0WFoZS++57gLWmKktWVxcJg4Dt7S0C3yeJY1zHYXFpiSTJePncOWbzOUEYAbLUqY1ptrASnSq1owwiLEvJdt228XyPqiyp6+xA1pxlAih1Xe/AJpfnUsuCqNGqsmIw6BNGoZzLGAaDAe1WiyzPRX00lx4gz3KsRnG3P4zbr4s9zxO7YlVRmxrXkSGA30QSWVq4R2XZAH+bQaHWNrURLlJV18ymMmx1XVeSUBqJt2VZaNs+YAPtb39nsxllJdeyqeHSpSv4vsT6WZbGIJBRs9/8KoUlj639t6D5v6/pc/d/DfPan/wPr6+b5vcLDz2CoaYosgbyJN6mVqtFnhdkWU5ZlETtQLY5CEnYspRIaU2NqWtarRatViQ+t7qi025RFClFIdlqyjK4rk0YenjNtrau5YucFxm+7zGPJTu4rmscx5aoJFuD2o9ESijKAmWJrNi2ET9RIw/N8oyyqCT+xwuxLFsytNB4bsg8nlFXYNuuTO8rQxR1MDUYVGNGlyiOPM/AMviBR1nIxVvXEAYhs9msiTUCRU2STKWxV7X4PCuZikUtaUqyNBNkepEz3hMDfVFIhts+wMN1HSxlcFwbS8uhqhrfcJ4VZGkhnkhlUVeG+TyhrkQWbYwRaXk7oN/vEEUeZSnZmq7r4Poa19MURUqrFVCWGbWpyLKEPM8oq1ymnLamrrSArYzcAEqZAxia79ssLPYwpiROxpRlQp4LvEOa3H2ft9w4ti0QJylWpKmorQxDhbYVljLNdLyZSjeALRq/n63lMJnMxihL49geO9t7gMimlFF02m1MVWFb0Ou2MVWNaTKOLUvkLnvjsRxkeUEYtdG2S6c/xA9b9AYLvHLhosAuPA+tLY4eOcLu7i55Lph5pYSqeOTIYV547rnmPkB8360WjrZ44fnnqKqc2WSPNJnS77XQuuZjf/C7vPDCCxw9sca73/dWdkYbaEdor54X4Pst8lxR5BIToDBUZY7j2geDFlBMJ1NMLTE9WZZjjHiTsjRnOBzgeR6GBqjz2qNLyTZYto0S5SIPbIvA6WGVPvfceS+2CVCFwSpq4p11pjvr3PzmO0FrlB9Q1A0dVcH27h7f/J738qZ7384db3yzZOEq3SSyA4JVwTIKC8nu3P8mH9tf/D+MZD5aDWfA83wuXb6MZWuuu+EsV193HZ/+7P1s7O6wcuQwncgnyXNKU+F6HnWTA3rN1VdjW5rPfeazFEnGysIipqwom2b5a19RFDGdTnFdlziOUc1D47Fnn+LK+jpXnzxJt9WiLAVcVKsS5VlU2qL2HQrH4flXzqNtn3bY4tDgMAvdBR768oN42kPVMgwyiPff9ny061LWBl9pTGVhN14/y1YsLg0oTc7WluRFUhuqrGQ+jrmyPicM2jhuxYsvP8lNt5xm+dCArCipSoty7vKW178NXfvo0kE5FXWdEGj4b5/9fQZXrVDaOacLC/vJi3gX9jDdNtu24kLXYb4DeaKYbE3x3BbztKQ0NaoqiBQocgYnFli9+ghh4GGlOdloTJ7Moa6o6oLJfIKlLaZxSlEo8szg6TaB08VRDsvLPY4ePYalNLs7E+bTnO2tCVWlAZdOb0hRVFy6fAltW1x18ijLK31cH9qdkKgVYGrFfJ6S5SVpmovPMXTxfAuTG5aXD7Ew6MuGwAtIk5zdnQmeGxDHGVedPk2eC+SxphbgVZ7T7/dJ0oyyEpaDUhZpE3VnGt5BkqQoJ8B2HHZGu1xz7Rk2ttaxXYtDayssLC7Q6/XI84rZLKMV9ciKmtHujDStsO2QutJs70xwHJ/aWBg0tRH1hEFh1TIMuO7663n/d72f555/luHCkMFwQL/fw7LgP/8fH+Hjf/RxPvCBv4Xn+GRJTlnCkSMnCcI2YdTj1FXX8M/++b/kY3/4cb7jO97PwsICRZGzvr7JxvouaZoS+C6WrrDsCtdVOI4SEnZZkyYFrhPgu21qY1OXGVZd0Y1CAs8jCkOSoqCkorYMSTJGm5J2YLN2aJFON6SuC8JQQFamhiROaUUdzlx1ht/81f/CocNrDIc98jxhYWHhIJomSRLSJGW0N6LT6aC1PhhmpVlKlVcEroOjwbENoW/R6/ocXltgZaWL5xuhbLsa17OxbZc0NWjtorXLpz79WT7yn/8L3/ld38Ott97K3nhMUeQsLS/xkz/5E3zgAz/Ixz/xp7z+jtfT6bRlq+V5pGkuCoawzblzr2Aph+nejAce+DMcp02eZSwuDjhyeBXLqnEc8H0Hx1Yy8K0rTF2BkcGH5wZkSYmjA6bjOeO9Gf1OnygMBdiparJ0jjIF11x7ksFCRKflM5tPCYIAP/DY2d7EsS2oCvqtgFPHDuMog6VBN4OKPJdin2bI1+l08IMAgbuJ4m1nZ4fA93Eclyvr6wz6i4RhxOLSCp+9/37O3nCWqBWSZjFB6FKU4retqoqiqNje3qbX73PnnXfh+WJBqpoEEBGT1fS6A8Z7e7RbbXZ3dw889svLS5i6JopavPzSi3zpS19uzmLDynKfI0cPAyW2Y5GkiYDpcFleWSNODJ/4xOfZ2Zlx+vT1zIsSozS10lRGFEuu5wuwqsyoqpxev4XSFWWV0wo92aaaGqUMvucd2OT2By7GGDzXZzhcwLbFX52miWS52jauKxAnY2po/g7xqqb0un1opK3atmUponWzHLFwncZK1oAvlbbJikIGtkqkvcpS9Po9Op0Wrufg+y5KGXZHO0xnMyzbZTKRTfry8gpJkuI4rgwyclFciApPGqUkKciyEqMURVkTJxlK28RJSl5UxEmK6wV4foDj+Yyba6PX7RL6flOjCgsongvU1nOF+VPXNYdWl5lOxpja8Mr583Q7HRni17C5tcX6+gZK2Q0/waHdblGUGXE8l0FknotSwGqUiEoRBD6+59PrdcmLnFa7JbL1siZJRf2jLE2SFjiOR1Hs159KOBJpwmDQpywLyrKg1+sdXH+j0Yjt7e0mG16sEXkpSzvT1MS1EepyFAnst6prHK3xfQ/btmm3RNLvuaKu1No6gMI6rodti2ovL0rhd1RiszNGmDO+7zcKWcnn9TwPP5CzsyiLBsgZSEbwLGZ3d0J/sEgYdqhqxHqmNAaLummCrQM7XFPwKKSX++82vnXT+Iod5C96fd00v5/9ykMHTailFK1mAphlGY7j4DoeVV3R67axtY3jCtzBbgBFaZpi2w47u7tMJ1M815McrjRhMtljMh3jey6D4YC6loDs1750k1WaZKlIMjzJdI2i6AANX5Zi+rYb2adSMt23bdnAyFRHYipsW7IQpbmtsRpatGyZm8lfQzrT2jnwFFRVhWOLjLdqPK1RW3IjxTdg4bsBrahFWZbyHtgycasquYkETCOGdGVZaEtkQCCRQbujEVprer0+jmM3DbT4RYfDvrzfrtNsk+Xj9zwPU0NRSLRDmqaYxmcw6A9ZXFwUqIJrU9cljmvj+Q62LUAuObQF9JRlCZ1Op9keV8xm4gNSjTRCGgeBbzmukBjLSg5ykWL3UA3MSVnIAyMaYFmW5BwfQNGcA//F/oGltaYsK9JyIje45wmltNlKYIRcnecFFhZpmklge5FhOxaddpe6hp2dMVVpyLOcheECjtYSv+NYONrCGHB9aYJs2ybdR/fnBa12G8/38aOITrfHwuIS48mUefOAqKqKI0eOsLEhuYdW83GvLC+jbc2Vy5eIk4QwEOmLoWZpcZGHHnqQIk+xlGE2HdPvdfB9m/lszJ/92ZfZ2hjzHd/9LpQroe/9QRcsiJMUx/HJM5GB+U1Eg6LGcQTiUZYyHJFtvOQea21z+fIVZrM5nuuJb8USif9rm8yv/YFufClW8wBOpiW3XH8bS/1lqqRC1wIA+y+/8os88MDnecNb3kRZlBQ1KMfBtYV++6/+9U+RlhV/84MfpFYapW1Q8lAQQINsmC0slPnzms398eP/+FKIR9luNlBxHFM32d1ZltEfDrj1tts49+orPPTQw2xeviCxBbZkews1PKQqSkxV044iVlaWmYzGUBuU/+fLnpMkIYqigw3w/gbM0Tavvvgyt9/6enrdFoUpKXRFrQyGCqoSVVVMd3Y5/8p5brjmemwtE9lup8Ott97SeLcydkc7GEvys42lKBoKdV1VYNkUVY12HbAVs3ROt98h6rSYxnOSLEMpTZzkWKpDnqdcvPgi/YUW73nfOykpUdoimRfcfPb19MIFKC1c5VDZFXkRc+nll9h2YuzIQauSpZd32H38BY4Ffapui1RbFMpiulcznqW89MzzZHnN0vIhiZ0BkvGY2oP+4QUOnzhEJzOcf+55bG1hWxZZnhK1fMq6Yjqb4bohrWiA64SMRwmB06bMC/oDkZFdvrTOuZdfYTZN8L2IyWSO6/oUZcnm1haVkTiuYS/iyLEVtDZg7cfRWeyNp82GxaXVCfB8m5qMQWvA0uJyUyTPSRvJW6+3wO7OiPks4fLlyyjL4tprr2Z1bZXnX3ieJx59jNpS9HqDgw1CkqYYY0SRYYlqyWDQtk+WZ9z8upt5z3v+EudfeZk0TTh2/ChxHPPcc89LVN/ehL3xFGVZgG5Imz5+0KKuLYpSZM5VbeRZ0xR62oinf2NjA601b7v3bXzsY3/A5cuXWFgY8uBDD/Lic8/zoR/6EEHgC6Axzjh69Djd3oDBcJHpPOaHfujvMlxY5Cd+4ieazWXM5sY6G+vbFIU8Ny2rwvM1jmthKWi1I2xbfOu29sizijQpqVHMJnu0wpB2K6TVbtPt9wlbbbTrYDuaKk9ZXVzgqtMnCAMXZdV4niN1RlGwtLhCp90jiTOCIOD0mat5+JEHgZrDR1cPZM2O40hWaDzn0KFDB/Lz/XpgNpvhWA6tVkSn0yIMPNqdFsNhj36/TW0K6ioXbkRdUJWlFNquZIO/9NI5nnzyaT74gQ9y3fVnKYoC3w/Y2t6mqiuuvuYafvEXf4F3v++9bG5uMdrdZWl5mTwT0GFZVWhL84lPfJJPfuKT7OyOAAutfYaDPmtrK5RVThg4RJFHFAYYZOOoGvCMZVmi+LFsjLGoSsPO9g697pAobKGVMERGu9ucP3+Oe++9h9NnjjexfwFeEJKXstUq8pzJeEJZZAy6LZYX+lRFTk1FkqXUxhCGIb7vgYIwDHGaTNMsl4gX3bASMObA5+g4Lq4rEYlHjx3lgQc+z3XXXY3rOiTpvKkdLeJ5wtbmtkTXveluer2BgBtr2boWjTKuqitsLeDP3dEuge+DgfX1dZGeBgFbW5t88r77Gv9sie+7XHPNaakvHIs0TYnCgChqY9sely5v8Pzz53nhhfPYjs/C4jKVJdJPaTilNqmrCqhQqmJxsU+vF6FUSRQFuE28Y3WgVBNVoCwdpDH6mZ/591xz7bXNpraW99B10ZZwLMrGT2savsu+Gs7SmtksJk0zJpMJZVURRhFh1BL1oS1bZ0vJEFQ2rx66sTkZI3msg8GAleWlZjMIpq7Z3t5kMp0wXBhy6fIWo9GIfn9AGMo2UCmB0nqeB0ZG00pZ7O7ukmUVru/RbnVIs5y6NuyORqAkNnBpebkZlssmu99pY4xhMp4I6FPLfbq1udlA6cTGZykLy1JcWb+IqaV51Nqi2+3R7/fZ3Nzi4sVLOK4nn6d2WV5eQWtFHIviwPd88qxookGlBtKWxXAwJIoCOu02nif3vG5Uho4jywLLsika5kyaZmR5IUqrqqbfEw7MfD6n1W5z9KhksMdxzHQ6k9rVEsK/pbUMqP2AvAHUJYlshLvdzoGqRuz2kgwjqgJZcFgN0K2qKoyRH2dZQZrmEuuU55SlDFgc122gt2JJ6XRadLudRjEDaZaidaPCNGIlTJIMg9Us9MROVSuBkhoFdaN31k3zu193KQAlasD9hve1Ndn/XzS/f/rZzzfSDsmU8nzvwJfm+yIztbU+8OZmWcZoJETL4XBInkvjJxdWxWi0x3g8JonnxPGMNE2IopDBoMelSxeYzafUlVB+96WyZVk2khSJsREaqmmm7nJROY5IL0S665FlMVXzEKmNwXEcfN8nDEJaUZssFeDS8vIKdW2oa8Hh73uBu90eRV4yGo3I0oyo1aLbE1+PMTVRGOJ4AqFQKLS26XR6eK5Hq9UCUzObTZjNpgSBh1IG7TjM5zGWZYkvuK4P5MlFWRKFEYsLi/i+gAI8V6QtQeDj++JfCXwZHpRVie/5aO2glCaKWnKoGg48Vr7nfzWwPE+YzsbUdUkQehgjkt2yEriF77soC7a3t3Bdm431DSGTNlETQRBKYZHLthQjUnilDK12yKlTJ3BdG23LFNayZFpUFSLnliZb5Du+L5EglhI5tzFgN9nOXiiKgTAM5GNvPNZpkhLPY6qywnMb73VZY9lw/ORRbO3y6oVLFFlFGLQEhtHuNlRLn047RCuZZGttHwxO0jSl1+sThiFV1agCgpATp07T7nQ5/+oFXNcjTlIMhkuXLjUPGsnVPXRolSxL8VyHzc3NAyBXlhUcO3aU8d4ely5eoCoL6qokClyqqqDdCvADh6vPnOIbv+leOv0A5ZTYjqamZDafyQNxmlBVEARSkM2mE7StoJFKzecz9vbGkiPsCB283e7IA1VJEZAkIvmP2l0Z7e1/Y1/BIp54KR4dTNMkurrN3Xe8HV/7uJaDyUuSvRG3v/UN3HX3W1A2VMai1g5ZpfEdxcb6On/nh/8e/+Af/q9UKIoaqqblthorglKC61cGLPUXbH6b/lf9d7+r0JY6IJIWRcF0OsFtKO7iwbdwPJebbr6Zt7z1brauXOK+++7jqtOnmy1Dk+2JwbYsOq02nuuyt7MrgDLHfu0RePASqdtXCx/VvH9lnPIN97ydt91zL3mR4rcCxpUQ56sqI7I9SHM+/+n7eds3vIMyL3Etly994csMh31aUcih1RVOnT5Fv9/nwYcfZJ7EhK2IWiHxX0qT5CXacakVZFUOjqKoc6JWxOGjR1haXuHFF14CbJK5R5YmuF7Bd3znt9Ibeihb5rUYl5uuej2+CimyEtvYlDoncGyefOgrTBY1lqfQZc6ln/89Xv7cV1hzunzmhadwhn3y0vD8qzt84UtfwUxTgqhNVUvObTIeEzo2sS6IljocOrKCfWnEeHeXtEjQlkUQ+RhVUyExGEHQwtURytjkseHQ0lGB/Lklm5tbPPvMc5jaQhmHfn9IlokFA2s/Zkwa6n4n5OixZRxXoZRADXd29qiqfZmvImqJZ7XbC2l5XdlylDllKV5HUTtaaO1y6dIV2TC2I2bzGXZD8p/O5oRRxLXXXS/DukzyGwM/OJDPRVFIEARM45yFxSE33Xwj99//aZ5++knO3nA9RZ6TZhndbo8Lr17EcX20ZcsZVNOAWmzCqE2rJZm7WS7ZlkIIly2aoxLOnDlDqxXxwosvcPnyJe564xv47P2f4a/+1b/K448/xnd/73dTG4FM7m7tcsPZm+gPhmzv7vHSy+f4r7/+m/zf/9pf521vf/tB+sDW1ibPPP0MRWEIwy6uq/EDB9s2QMOdsC3ms5g0Leh2BmRZRZoWPP3ss1imYnHYx24oq34QUBjwo4hur4tjQcf3GPQ7WLaQh7VWKEQuWlWGwI+oSsPm5ibdTod2O2Jj4wof/YPfYXV1lW63y3A45OWXX6bX61HXNVEUSY5qnjMajUiSBN/26HZaLC4uHMC5Wu0Qz7MIA0+i/7IUq/HKGaPx3Iif/fCHWVxY5r3vex9gcejQGnvjMdrWrG9ssLm5wb333sO9997L2vFj9Ps9/sk/+XHWDq1x5qozAkTMCkajMf3egIcfeoSN9U1OnDiJ44QcPXqENJ1TmwLftxkOutR10TRUkmdsNXansqwJghZZIlEztuWiLadJWvBZW1vl6jOnCXyXM1edQnvguDJM9oKIqhZ/aBi1eOXcOVRdE/kurgWUJXmZ4wXewaAtCALCUJ7RqmnObC3A0Lqu0bYWD26SMR5PqCuD5/t0O1183+fy5Ys8//yzHD9+tKk1asqyYDabk6QZV199DTfe8DowiqLhpxRFzjyZi1INQ7fTZzyZNGe1wvM9/CBoOCpDPvp7H+XK+hVsLfXI4bVV/MDBc13m8ymLC02snaV56aVX+MIDX8bSPr3eMisrh2l1Ohhb/n1j9nfdwqIwzdfk6jOnKMuE6WyHXrfDsD/AdR1aUQTKMNrdxWAYLgyJ45j/7R/+r3zzu9/N4uISxkCn02E+n5NlUjsokK9ZKAOU8XiPJEmYzWdSd9k+ruNQmxqlNVGrRV3XMvDXlvhJyxJLWQ1Z2cfxJALHtjXDgRDLRUEptrHRaJeiyDCmYh7PKUppkG1bWDzz+ZwkTlhaWmJza0uAl03NHccxBk0SJ3iBPDvncSxRdJZCO46AKRuej+t5+LZmPpsznU3xfY9eR5I00jQ5sF/tk/GzNG0ykiXD1nVcTp48iaUsdrZ3QFkkSYrnBxw+fBQMzOKZNGVNzT6fzw+WSEpZcp068vFlWUbUipjNprRabbSlSZKULC+kzjFixxNwbonWNn7gY2vhuoRhQKfTpjaiWJxOpyKvr2UwBSK5dv2QyWQiz4jZrPFNi0UEoColaSDPM2xbH9T1Qk+XnGDpsSziOGUynpAXReNBTqnKRvbecI98P6DX6zAYDgkCnyIXWb62hOqdpClpJuCrOE6EOeD4ZHlJbaAyAgQ1Smo/lEJLvtFBEaYOmt39O4Nm+7v/+/K5/Xmvr5vm9wsPP4jnhtg6oMwhzwx1LXmas9kEx5HA7Kow7O1O2BtNmI5nlHmNbUneaTIXny2IDLQsC6rSyM/bXaoa1je2yfMag01tLCztNpmgBdN5TMMgI0sy2k3BKjeSK7IHlAAaGuS3kNUknkAaQ9kIu55LXqQN5GGGoWBxqU1WzMD49PsDqqpkMhlT1wVZHmO7lky8NViWQWuZ7qdxLpS02qBMTV1n5EUMqqAoE+J0DpZh7fBhtnd3oW7hui2SWCZo7VYbSyu0DY5joW2DoaCqU1zXwnEU2lZMZ3sMFwZNYyUb7iCQBnk2n+I4FlXd3BwGsjw72ODtjSeMx3vE8xRTK6pKMZtmpEmFpQImexVFpgm8HnXlsrcbs7s1Zz4vMZVN6Hdpt4aY2mEyFtCTZSlQRvIlVU2ep7Q7LVqtgCyNsW2N6wq9Npl/VRJiTN1k1En2WZanoMD13QP6tVODa3n42qMVtLEtm+lkxmg0xg8Eo18rRaUkVkbZIVnhsbE1ZjZLpMCJHHzXUJVTQt+i0/FB1SjbpqgqvAY2No3n1Jai0haFqaksjfJ9+ktLrB45wub2NnuTMXmR41sOeZzi2DZVWVFWNatra+RlhdI2o72xgLOwqA10B5rVlQEvPvscVq5oOy10qgjdiH67zWe/cB+jeIOl4z28gUZ5MWUdY9sIDEIpilw2/6iaVickzRMc30e7PnllKMsct4mR8nyfJElot9rYWjPeG9Fttzm0usrS4pDQ91CmxlIOGBtTaYzSWI4iK6a4rkWvHRHvJXh1i2Rb8a57vo1Ou8fW3jYd30MB//JDP8Ibbr4N3ekTOza1GxAXGf0SMs/hB3/4f6Hd6XPnm+9mOpvLdNtUWKoWL5Wk8gpVUMlh/TX97WugCvsSm69+q4x4iKpKAuotW+TfEsJuURsFaIyxqGuLG267lbis+J1f/y0KbbO0soqyxFNjtCIpCnBs3E6I329z8Zmn+Myf/jHXXnUKz7ExdSkUTaCsa4KoRVUZdAPDuenYaf7ye7+NsNPFth3SrCTyOpQVOE7ENM15+fJlFg6tMOwPqUzN408+yx1vuotXNtb5lvd8OxU2BptBe5Gbr3s9u5enXLk4ottdQxU+2qoJXHkfTZ3g2RWqzrGtGtexKIoES1e0ez5ffuSzWHlN0E657pZF7rrnKub5GEvX2HWLvrfGkYXT6NrBqhValRSUpMx47PKfEbhzOq6ivLDLnf/gj7lh2+A88iQf/7u3UC6t8KVfe5B5XtJrd1noDah1yCyFJEso3YTMSXieFoeufiu5Pkr23DNkag+3o7EcQ1llpEmCVbtE3gIbF2Ky2GVvN8MoB7/lgQ1ZArN5ySw1KK+NFXbJLYdpVpKVNZPJFNfxcYxF6HicOBOwvLLC+uU5FkPGoxJTW2T5HkpPCdozlN6lZg+lMnYmF6jtGUm+g+1WxMkuaTbBCyxGoy1290acvfEWLlzc4vwrWxSWy/DQYZZXDrO6fIinH3uSzQuXWB0uEroBeZJTFFDUNu3+MkYFTEYzvvM7voubb7qZ3/vd32E47KIaeFqWFbiOz+bGiKWlwwwGS00GposfCGU5igJqk+PaYEzGdLKNViXKZLh2zenjffr9FmkyY9DvsL29gee7hFHEm978FqazhHa3T200O6Mpx48dxdIW3V6fP/mjP+bGG27gmaef5v1/+dsxZcFsNsai5uFHvsLFS6/S73i0gxqtMpTJqcqCsqjRls9kUpKmYOmIonKwdIjfarGx/SpO4LJy+DAFFkUF83kKZU2ZZEy2d7nwymV2RjOGS4fx/BhliaVmn6nguhaVyTAmA3Jm8z0WFxc4cfwEly9e4KGvPMRb33KPxPEpG1NbbG2Nms2zTVVqdnbFSx62NGGTv1obGZpbBlztkic5pgTfiYj8DqbS+J7Pj/+Tf4Sh4pve9Q2UdY6yDKPJLkVdMY1jSmO46trrKVGEnR7peM5kd8I3f+O38Bu/9hu88+3vZD6b47o2pcnZ3L6CF9k89dwjXHv2NDfedDVFOSXNR6Aylld7BKHbSAwtqsoiDLsoyydJDa7XYjpLSdJCWBe1JD4sDAcURYbveLz+ttv50gN/Rrcz4Jmnn+ZP/ugT/Mkf/QmqKsniCd3I4cXnHieJ9zAmw3Y07X6f0hKonhfYaK2bgX5JUaZUVUFtClF2WRaOLTWcqaC2Na1Om4WFBakD6grftcnTBEfbvPTCOVwnxJQOvtslmWXsbO1x8uQZbr/jLpS2yascLCUgrKKg1+mTxjm+E1KVFcl8zpVLV/ipf/2vef0ttzLs9+l3e1y+eIk/+9KX2d7cZHd7B8d2OHXiCINuiyRO8d02ftDH9YZYusul9TFZaZHXCuNY2IHN1t4WlutQVYpOd4CtfcqiwHc1ppxx9alDRK7BNTXTrT1uvPYGake2alma0m61MWVFMovJ4oQXn3uBOE1429veRpImDBYG+L5Nks2pTYXnu2hbomjiNCFJEy5duYIfhg2J28LCkeakkqi0siipioogDMS3W6TUGBGHaEOeZdRZjlaG0HMIfRvPtfBdG9tSpImAnarKoshhPitodwKKomhqSVFjuZ5HnKa4fijS5jinrEHbHvNZznyeMJ3MQAkcNs+FtxEGPlWVQ13Qbgc4tiLL58TJDMtWhK2Asi5xHE2rFaG1cFjCQBQxSRzTHS7iBS3CqE0YthmNxuzu7Qll2xfvcRhFOK7D3mSEMg5lYTHem1OVBtuyBaRXyQCt22vjeQ7jyQiUYTIdE/oeg36fqq6aZZSPbUu86nQ2oa5LbFdjOxbKMlT5HAtD4AugNYraxHFGXSt2R1Mm0xhjFI4XoCyH+XSOox1MWVOVFZayJJozy9lYX0drhdYWWZbiug51AUmco4ymKgxpXGJqm/kkJ08NWVKSpTVpLGokrXUTe+pQFhm9fsRw2MZxDJ5nUeQJGIOpDFVZ42oPx/I59/IrbO+M8IIQY9vUgHJsaADAljFYdY1VS7LEwfYBXlOMSV0FFhgbjAajUWiKspKkG77KvgB47zfe9fXR/D789DNkWUlRiE8VwPMcWb1b0G6L92ZvNKUoCkwTCRRFEd1uD60tAYEYuZgcVzI4gyDCdVw63Q5OI92wHdkcW42RO0li0ib/yla6MWsj9Ls0pa6MbDptyUCcTMQDVZUC53J9FwwNDEEerKaJMpFtsYtlKfJmSzbeS8jzHNu22duTqVzUko1qlokkJwxDmSgqmM/iA1l1WYk+P83EoxrHMYEfELWig+ZP60BkmnWFiEtqwgZZL9skaLc7eJ4nWV61yMw9z2u2dxll2UQQNJ9Xlue4jktZVczmMXlWoLWN63oYI5l2RSEZbabB4JeVAMDKsiTLBEAg/lDJw6xrQeo7jZ80SVPmszllUaKUZPbJrFQ2cAZDEsd0uh2CMKCuZKqVpBmziWxD9jH8lhJvo+NIhqpqopSUEh9zGDj0el2RqloW4+mkmRAq8QXJc4K6lkxkx/GYzmLms6lM7xVYGNqtCNexm8glW7zgSmEpi8B3mc6mAj/zfWy3AV/YNguLixw6vMZ4PGFzc1PgT45LFqcHm3rXdxti9z5d2WY6kQ0kRjaKa4eXuPDKRS5fXEdVsm10bJvK5BRlyh/+ycd4/JkneP2dN8rBaxssJdPMoomQkiGCR+BLTECW5aiG8GeMxBccvHeWbjbA8n6XZYnXbP7nsxlplmI7btN06gZ4ILEalmXwHBdKhW0F5Inhnre8k9WlNVRd0fdb1HFCMp1x9bXXMjh+FGNKcBxmSUIraEFZ8aEf/cf8zm/+Jt//g38Lpa0DoIPaX+Py3x+w+8fr/5WXsizKQmKmRNravPZlO1/zyvOUM2fO8LrbXs94b8zDX3kQbWkGwwFFUeI6DgKnsoiTlH7UYmlpGaMUTz3zDIOFRbkP5G2nyHM822E+m9Futfgbf+tvsnz0MHkl0/kaI/FqZUVdiOpg4/IVrrvmWvI8Z3dvwje/99v5lve+D6M1//u//SkefvhhTGE4efQEoR9ww7U30B8MOPfyOTbXN9FOievazbJerBkYi7pS1JVNVVoUmaHdWuCaMzeiLY+SlO/4rr9EUSVCOy0tLl/Y5Q233o2nQ7SSTZtSFa5ncd/n/wSvaxPrjFIZ7N/4IocfOIdTw8abTtP/4Hfw0AOP054G9A8to7WNqRHycJahTIa2FUlt0P3DXH/tWR79ypdJXnmC7mKLwlSURSl+pqLGsjyU8chzi831PdK04NDqGvE8oSpr1q9cIc1KtG3jeT5FUZDnKXVVEPhS6PmuwtGKfj+i2/fwvBamstnd3WM8GWFUSZqNmcd7WHaJH8jXsa4NQSOpnIzHDPo9prMp0+kcrR1eOX+RbndIq93H0q54DkOftEhwbY0yhj/78pc49/xzZEWOF/iUVS0KCi0MivF4j7qseOml53j44QfZHW2xuCRRaHJdFgRBxGAwpNeTWB4vEOp8mqa0221JCvB8ia1x3eY9EPDN0uIix48skDek47IsabU7jMdj2u0Ozz//AsOFIa1WB2VZEs3V77OwtMTm1jbPPPscN950E6PdEddcew1JLEPLL37pCyTxjIWFBRytcJqkhaoqqY1E4GnbJi+aDTyQ56Vs6JTh0KFlwiDEbSJatja3ePnll9nd2eXK+gbPPvssZVmSJgnT2YwgKAiDENtxmmhA8ZoKcC+n1+3T7XYp8pLxZMLZs9eyvLzK57/wBa666ioWF5eYTKcsLCzS6XbRWrM72iWKxFfX7Yb4vt9s3pTAdizZDnme33hmRdWUZzm/8pFf4fobzvJX/sr7sRvrU5ykWJbFcLgodpiFxQMridZa1ByeS7/fJ8tSPvr7v88tt7wObcvzx7IUvu+zsDDkvvs+Sb/bY2FxgaWlBWkKbHt/DYPWNlo7zOYxliXE2tlsxng8JssyFhcXicJQVEtJwnA4xHNdPvyzP8unPvVpvuEbvoFf/41fxbIs3vymN3P02DHCVov+YECe52xsrOO5HseOHqHVPCOjlo/vi3LPsW0BWFpKbGNKFDvKkozZJE6Jkxg/9IiiAIVBW+D7UkvZtiZJE97yljfzI3/vR3j0sUcxQJamtNpt3vb2d7C6uiqwISU2pCzLpC4r5evvuS6jvRF1VfFf/+uv8a53vYuTJ07gug5Xrlzhs5/9LHmWYhC10smTJzl16iRW44cNPA9HGcpkjqcVr7vhLO1WyHg8Jk4zZrM5vh9QVxVa2ZRFxXwyxVCRxlPakcNNN1wjXmoLNIpWu01W58TxnKSBStla4wcBWZbxiU9+gve///0MhgPa3Q7G1CRxLMMs32+sYSKB3d0dcfHSRcbjCU4Tm+m6Lo4WoOpsNsM0+cW1kSgvqeMae1/D5bAt+yDpZP/9tyy5xtMkaWp0idKsykpkzUo2yezL6pu/y/MDSTspywM5uzEQhREGhB4dRTiOptNuU5YF3W6HoFEMCAC0FEVnEosypYmBdByHKJRIVLu5r6uypNVqYTee51YUUZUF4/EeeZY1WcEOrXab6XTKxuYWVV0zabzJoqySc0k2xxaDQR/b1owne805IvYwx7HJ8hxT16RZRpoJVbpuvib70nUwjPbGWI0seTgcEoYhcZyws71LnCRsbm6hG4r0PsTO1Ia0yWzOcjkrgiBgPB5RVRVpmlKWBcpS+H6AaqCkaZo01kvpd0R63/RZTTmjbX2w9KqqEqUMyytLDAaSoJOmKVmeHyghsywjTXPG4xmvvHoBbTuEUYR2XLQtqgKkjPjvXvtCwP/+9ef+IjTvrQK0pQSCXNdYFpRlwbe9681fH83v5x58CFCkSUbRBF2DyFjarQgQom8lEZVixG9icJSCIJAcq8lkfLD2X1gY4jo+KLkBiyZjVSlFtyfSGW1ryYmranq93kGOraU0xkCeCXjq4sWLBz6JyWRKnudkmVBKUZDEiTQFhXhY41h8rSCHrtdstKqqYjKOqfepr0WBQbynZUNaa0URrufiea54jsNQNm225INmeXYAHNonJwdBQJbmzOMY12kdNI3T2RivObjEUyVbMPHnupRFialVY1qfifyhkoNrd2eX2WzGPI4pC2lW4yShLL/qG4jjWJolZeG64nHdl2rKvyd+VaW+SqKczYX0SCPz3PeA5HmTJacdMBJ7BfvfyedjWYo4mRM2lObAlwmj77fxXInDKopGvt7IR40wluTmt0T60g4F6lBVFdu724xGI5RCsoWBMAgIwhClwA98lNJYWjc4fZco8Ah9F0vBcNjHc8V/V9c1rXaLKApRpiJOEmzXIWq3CIIQ13HodLusHT6M63lsb+9QliKFSeKYNE6bRlgOnP5QNvGW1pw7d45W48OO5zGHD60x2tvm6aeewTIaaoGFVJUAdyxdcfLMEd58z+uJOh7asUiTiUCgLMlE1trGcV08Tx4uWSbymDQVb5bEPhk67Q62Le9XEseNHz+X5qsJKt/Y2GgojT0s2xFvoVLUVBgqPFco0nUBjhWyvHCEW268A097UFbYVc1XvvBF/u7f/ADv/St/hVbgoUKfuMwl4quu+fQnPsXf+3v/D/7Fv/7fWVpeEi/Mvr/ptWfo/6/Nr1LiqclzTPPf7xPQ/7yX1hZpkjIcDHjdza/jxIkTPPTgV/jUfZ/i2LFjRFEkgwHbRjs2uja02h0s26GoKoYLC1y8dAmURA9URUFVFrSikJtvupG77r0b5WhqI7TbsizxXb9pfAOeePQxlpeWJLqhrvnIr/4Gte1zxxvfCMriTW+5m3gW8zv/7bf54z/8ON/9/u9mujfm8KHD3HD2Jm6//Q4+8Zk/5OKFi3iex3AwYDabYykbZWxsHRJ4bQK/y9bmHo889CSFKXjDG2+j0/NwPUVdGl49d4kbrr2VE8tXU+YiRPdcl7LKePDxB7i8eQGn45CHhsxUBP/sd7hm22CjmP3Ie/j9cy/yuU9+kZtXridWhjTJyIsalCg8FDmWpZnXcP3t91LmGeeefYoBEwpTYHRDvw5ajSyshTE2072MOK5YXFjFdXxmM/HfpokUxJ7vy7lXCNhEqYq6TDFVRrcTsro8IM/mtLoBjhNw+dImOzu7BKFPGNnEyYiiTlha7nPs+FF6vR5hGDEejwWmmKcSJWeJlHA+T7Btl+k0IQw7wocoDTvjXVptkTMXec7qygradXjuqae4cOkySytLtHs9DIat7W0p9CyL0d4u2zubQMXV11xFq93i+uuuY3FhiY2NDYxRRFGbnZ0daiPPmdXVFRYWFplMJoBIEFutFp7rsrS0xM7ODkrBsO9z111vJM9zolYLx3F59dVXhamR5xw5ehSrYTX0+wOiMMLSml/4xf/IYLjAmTNn0LbmiSce58iRw7z40gtcePUVhsMBg35P7CtKstvLsmhUSvJc2J/yZ1mOpTS9/oB2K8J2pJjsdrrs7Y05dGiNwA+4cuUK58+fP7CstFoRtrbpdBStVtgMZiu0JZn2s+msGZI2flIUo9EeZVmwuLiI7/n89E//DIcPHyYIQ06dPkWWZ+zu7uJ68h6GYUC/KwT+upJhaRiIp9XWAhPyPY+iKLjvk/fxH/7Df+C93/peXn/HHQRBKAPnPOfQoTUWF5fwghDHcYkaor2l5Jnlu2IL2t7a4tKly1jK4md/9t/zTd/0TTi2DFVdV4a6p0+fZjTaY3FxUc4+Y/A8v/EQCozo+edexLYd2q0248mEOEmpq4oil2dIkiQoAydPnqTVfN2vu+46HvzKgywsDPnM/Z+WtIYmJufd3/Jubr35Fq665gzjvT263S5Li4s899yzzOczFhcGqAPcqzBAalMeJDvUlTzjtaWxHalPtCsNr1IGrRSuI8O5IAgIo5Cf/umf5tOf+RTdZiDhuQ7f8I3fSNRqsbO7i+uHVHXNdDrFsvTBptNrKM2u4/Cbv/mbOI7Du9/9LWitKfKMj33sY0ynE+azGQrDzTfdxNGjR7h45QoVkjKyujhk48Ir5NMxS4MOoWNz1emTwu7wQiqjhACfZ8ync5J5jOu4aAWuY3Hj2atZXOiiqLGQZ0tZlRSmJM9y2bLVtQymXJePf/zjnDhxknanjesJA8dSCt8TqfY+Kdt1PTY3N3n+xRcIgoATx08A4Ng2nW6XeJYeLCumsykomns5o64FnGSafGXPdYnCiG67Q6sVYVmKopQtvakNlpana1WW+H5Au93BdmzKqsD1XKmntSbLc6lZ8wzP81DIMqgoJJIpz3J8z2N5ZZlOR5SKti2+b9uWJZB8DrIRn8/n1LVY0/Y943ZDIi8aMNhsNsNSFt1uF7dRMIZ+QJZKGsHCwpDBYICpJZ5oPJkwmUxk8F3KNWPbDkHokyQxQeCL3NuxKcuiWXaJzFwpSOOEne1t8V7bAoXar4HyPMdxHcqqZDTaE5gUNYuLiywsLJLlGaPRHlljpcgLkUx3u11MYz+ZTWf4QUAYRUJGb7cb5ahYQy0t17dYOAvKXKjceZ7hBwF+EGD2o62auk1ZCm0JJMtxHKqywhgZKAgZvmI6FV/1/qACFFlekCYp6+tb5EUp4DXHw5ivLvn2X/L+NBazP7d8+ppf3C/YFJiGR7TfD3q+SysKcVybb3nbHV8fze8XHnqUssmfsm0J4/Y8F6Wk2UubCzbwemjLhmb9rZtYnXZDdUbV+IFHUWbs7m6jEBmy48gmsaoqxuMxbvPzVqslsT/Ng8OzfdHrZ1ljIhdPS12D1rL5BQFCVKVMU8CQpjlxnFJXkGYS27OwsEi73UEpmZCVRYXjeJSFBJXLlLs6AC4ZhNIcRuIHLopCGgtLdO9pmhInCfF8Lr7UuqbdauP7EhtUlZVM1QppTEEKiiD0abejRg4h0IKikCLSAFkiXoEiLwTMVYpHYD6PcRxXmrYmaL7IJZt434ivLfEj15XQR1uttkhoG+9J0UQHKYS+Xdcy0ADZiCtlYWpFXRvJR1MaZdlN87t/U4gjExSu6zObxgR+iNZC1ovjnDDsyHBAyeR4v8ip6kqgXY1/2LalgW21xI+cZQlZQ0kMQ8lwFiCGFFcG8XGHwT7CHQY9eWBhSjptAZxIjJHQJrvdLp7vMZ9OMErAV44X4IUh2rbp9fqsrB5ic2uHNE0Pprqz6RzPkUlkHMc4jt1EQ7VYv3KFuqpwtKbIcxxbs7S4yLNPPct0b0YUtsmSlDAIUKrioce+xHMvPsmNt1zDwkoH7dTM0wmu23hitQVGNuLG7GfiyrXsOEIbt5ohyT4oAmOIGs9yVVVEQUiSJhRFIcMdhWTG+dHBZqpWFVCiLCH32cpBlQF5rLjl7JvphgN0WWElJdoJONwbcPrkSU6evYY8dFGOjaNd5pOYbhTxD3/sx7juttt5w513UjewGc/3ZPL8tVvZAz/v/3C8/p++6romTSXeS94X2RT9Rc2vpSVmSSlNmuUMhkPe9Oa7cXyfT37q0yyvrhA1zW6WF9jKJq9qXD9gsLCIpR3+7M++wlWnT9Frt6myFNey2NlY5we+/6+jFntUykJpi7Iooa5xlIVVQzye8PQTT3LzTTdR1zKF/ol/9++58c43sz2eELS67I7GLA5WuOn6m3ngvs/zne/9K7R7XUxe42gXq6wZZetMJmOee+ZZtjZ36HUXaIUDTOVR5S57OxkvPnuJB7/0NJtXJpzbfYZ3veceFoZdqBTlvMJKAu55wzugcFGmiZyySpJiyh8/9nFWTqzgVIrVsM2X//hPufVLF3hSTzm/1mL9B9/HQ7/1INctXUey0MEtFWVWMi4VVZXjWgmBp7DDDlX7GDe/7jYuv/wc0wuPUld7xFnBzvaUujT4fovtrRFlDoHXZXNzQuh1sZRNHGfsjUaMx2MCTxP4Dp5rM5/v4dg1vm8wdUJdzRj0A5YXe0SRTZpO8f0BdaXZ2NgEVTGLt0mKbbzAoJ2cbl8as0mzRcjLgigKcBxRGE2nY6azKVETcaNtl9NXXcPO7g7b21s4gU1NhbLEbjAY9ml3WuzsjRjvbnP+wqssrSxhVE2316IsMgLXoSgSDh1aIc8TBoMuUSSN92Q8oapq6koI9t1el5qaldUVojA8UEvJ89WQJnPWDq3ynve8G891mE7GXHVqjfd96/u47uz1fORXPsLHPvaHnDlzNdp2McDu7ogoaonXzrGpsPnUZz7Ly+fP86Ef+iFa7Ygg9PmRH/67mLrg7PXX0uu06bZCdjY3cRwtMsCqpDaFUIFtseJobUmeaxrjuja9boRS4Ng+qyuH2FzfwBi4cOEiKysrlGUhcnelsDRUZcHy8gKLi35zrjU+/AYYk8Qx9j7IB2FChGFEXcFkMicMI9bWjvDzP/Pvufm2W+n1uuzs7rC5sU6rFWDbFr1eu5E42jIQbOLcyqKCphh0PZ/pdM5P/MRP8j3f+73cdsedGCyqCtKsYGlplUNra2xsbguLoylMy6LE0qJaKps83tVDq/zSL/0S3/u934uyLB5++CHuuON2abqjgLKsUBasHVrh3PlzlGWN4wbEcYGlXEajGU8//Ryu57OyskKWZ8TJjHgWi2+2ElhmnqYoS9Hv91lbO0RRFPQHfT553ydJkoTv+77v48d+7Mf4y9/+7Xzuc5/nm7/pXSR5TF3WvHzuRcoi5dKF8+xsr9Nu+fT6bZSqgbqJmyypKwE61XWFqWXM6NiOFOu+R0WKtlQD8Bc1iuOIBeWRRx5je3uXN77pLXR6A3Z2R5y5+gzXn70Bg0UUtUizlHksebaOI/Wb8Dxc8izjwQe/wr/7d/+WH/67f4d2q0W73eK5Z5/l2WefRSFez7PXX8fy8hJlUaBsh8k8pcpSbr32NBeeepiV0GLgWVjphJZjsbq8zMsvnaPT7ZBOpzgGQtenSFICx8GiJAptzl5/iqqOqaqcJBGyf9iKyIvsAMBqaanR8qJgOFzgqjNnRPVmJPliMOhLHdc0NVkmaSkoSNKEMAgZLAxptVt0u12qskQrUVmA1EiW1ni+J/WF40jEo+eL5U/L4EUUdGCMbAUdV6O1aoYYdUNCFrlxnme4nsRIChdGkaQJcZKgLRs/CKBJG5DFhCjplGVI05gknok9rbG6lWUu9jcLHNdhOp0ASD57S7grruNAE4eZZ5lsfauKIPAJw5A0l1/TlkWSxjiODIkAUXiVAn8aTyYSpRj4mLrC0sLo0VqiOz3flYzwKsfWmqLI0Y5ueCw+VVMjmCY6dTabAqI2dGyHLEsZj/fQtqYTRXh+QJwkjEZ71A2TJk0zfD9gaXFJatCmwfZcj1YUUVaST2yMOUiGsJtEjiiMqKpKFkCNksZgCMOgWfaIsqYsRUEDUhzZjpaPu6ooy5yqLkSp5+8nqFRNva6pKphO50wmc1AazxObYF6UuE0TXjVRfF+t4L86JHhtTfZ/+s3IxwEVVZnh2BaObTGfTfjWb7r766P5fejpZygKAUe5rshrk0Sku44jpu5Op0OayJQwzdKDxSDK0GpF+L5Lp91CWeC5Dn7gE/htXMchSdKGEi03d14UTCcTiqKQw9Rx8FyPJM7YG4n0x26IzbbtCMK8qshToRLbtiMkMgvaneirBUZt5Ab3fDHkT6Yi40lTxuMxs9m8kYYIZbCuRRKRxDFCmK3QtsYYKb7zXBrpPJew7TRtMnib3FDPl6lgWZZMZzN8z2c2z4jjGK0tgkCkMK7X5KnZMjBIkpT5bEY8jzG1eFMtS+RBaSoHhUjKZUMOYuw3TcSCsmQib4zBOhhENLKORurquk5zQKqDiZzBHOTPVZVQDMtCpBR18/BTSGPG/o2ikFtByUHlBz4KxXQ6ZXt7R3KGaykyqqo6aH6NkffJbgi8SimhZ4dB48XO5OvvOrLlRXwwYRQ2zZzCD0TWluUFSZxgqpIsTXBsi9WVRQJPvOBFkclBaAv9Mi9ykmSO7ThYto0fhgwXFvB9n8WlZSxLs76+fiCTT1Ohe4sUTGBKhw4doqoqtra3iOdzHEfI1xjDjTfcwAvPP8/WxpZ4pIzBVBXdbpsrV17l1379V3nppXO86d7b0J6hVgWu56CoqSsZMhUNLdxxbLn3lEDMHNvGNIHqVVlSFpIVLeAxmcJ5jstgMGA6mWJrm3anQ68/kAes2d/4NnJnLRN7UDh46Npnbfk4Z6++BUc56KqkSnL+xd/7UVaXV7jx7rupXYXyXZKiQJXQilp89Hc/xn/7g4/yNz/4IeaxSJ4s3cQq7efJvfZgUV/9rvnh//QrThKqsjzY+u43vX9R81tW4ksRcJoMXLKi4NTp01x3/XU8+OBDPPPMM9iOQ6/XRzX3fVkJkKk2NYfX1vAch0cfeYQsTvBdh7/8vvdx6623YlwbyxhMWeBoC98VAMksiXniySe5/c470I6Ddm0+8pGP8PkvfYUTZ66RLaYxUBtsLB747P18w9vu4S1vuQtV1igbakoefvwhzq0/w+rqCqdOncTzXHZ3Rqxf2ZT850Jx+dIGly+ts7szwdTw9m+7g9Onj1M0US/ZtOQb7/4WPKstkUm2jVEllcl54dwzpPYErUGjeekrD3Gq1eXOk2d4Jag5+/738tGXL1LMXDq9RTayKcxzGa4FLQJf0wo1YBjnilvf9E58z+fphz5P102xtcR2uK5PUWTM5pNmAKfY2RlhWS4njp9ie3OTnd1tiiJlaWmAY1eUZYIf2HQ6Ab1+izybEUUeg16HM6dPEQSSFSw5rh0m0xmDQYel5QHTWBpf2zW02j6tdsR8HjeKmRSUQds27XZEWZUkacLiwgI7O7soS9Nqd4mTjDjJqIyhP+yxvbPN3nhMr9dtKOcly8sr5FVJnsS8cu4lhksLTdMIpqobqJLDYiNxXb+yTm0Me6NxM8Cx0c3my3FtJuMJr7xynvPnz1MUuaQrWIrd3R3OnLmKG89ew7XXXsPZ669ntLvB5uYm//gf/2OeePIJ3v6Od4CyKAqB+AwXFjl06JBsj7KMn/nZn+PRxx7jh3/4h3E9lyxNyLOMb/zGd/C5++/nM5/+FNdeczVR0IB1GhVKbQSEpbQM5+yG7mppgbe0221cV85b32uT5wLzStOEW255HW+48w1kacqjjz7C1vYW89mU4cKQqiw4dnyxAdjJwHp/oLW/Mdy3mmRZRr8/QFsyzNra2mJhaZFrz55la2uTre0tbFvTbrcAkeB1ex0woJtBuaU0tu2iG+rrwsIijz7yGA8//Cgf+MDf5tTp0+yOxmxu7VDVhuWVQ1IExwlR1GqgmwLok++lqTDGsLu7w3PPP8fa2mH+0y//MtdeezW33noLTz/9NGtra2R5dqAiM0ZUOr4f4ro+prZ47LEnePml81RVzYkTx7Fth7qu2BuP2FjfbFRImm67g+t5lEXJaHeHzc1NwjBkPBnzzDPP8Lc/+AEee/wJRru7PP7EkywsLnDtddfw1DNP84n7/pTNzXW0trj46iscO3aYw2tr0kTY0jTphkyLEraH1gJB1NoW6kLjSa0pqCso8hJlNK7ro5XNxsYWX/zin3HXG9/CcLiEMRZFUeN7NseOHSPLZeuW5BkYCMJQtmnaZnVViOoPPfgQv/Zr/4Uf/dEf5eqrz9DtdBmNdvniA18gngs9ut1ucdXp0xRFwWQ8xnVdfM/mdddfzblnnuC5xx7ilhuuJ3BdbMtiPo/Jy5obb7yJ1aUF1lZWuHxlg6ooGQ7EjrC0NODW225E2zWYHFNXZJlkPodR2HBOJOe+qg3j8YR5nLC8soLT1LV1XcmgJ01IUmnELEs8zVKnSdb8fuNq2zamiYGylFzvSRzLM9PUTBo7leu5zSBLZLNSn4q3FAzatkRl0Phq0yb1oxWF+J7QlYMmsko3yRoyNJZlhu24xHHC3nhMmsqCSSlFkSWURU7ZDEMUhroqqWqpEcPm7/RclyRNaIWS9xtFUVMXWaJ2bPhJ+ypKUe8pZvEcAwSBR+D7+J5zoPxbX19na2uLndGIsqpYWV1hZWUZzxOJcp5lDAaSgpIkc3a2t6mbOjaIQtmIa4n+TNKEfq/PaDRiZ2dHFipaNteTyZg4iRuLoYvvetTNcsVr4KwSbVnQaXfo9XpUtdRoruvKIMTUB3923MShOY7TLMn2h/TyrSrFu+97ElNUNrRn25EUFG1raNSRSgkwK/ADWq2IxYUBtqMpy1zqXhrliLKoasN0MmNvb8LW9g5RqwVYGGVJ099Q8EG2vfIc3q/t/z+8XgO62n9ZyJBGlCsug0GfdisiSWLe/c6vE9nz5x96pJHWOEK9bGh1WltNEWqIohZ5gjSEmTShWkuzYDuaNE2xnWYaoyX2pkhralMz3hvjenIBWZbIAibTKcYY2bQCSRJTFjI1abXahEGApWXqobCoyhqDwnU8Op0uSlnkecbi0oIYsS2bIhcJq6DNJTg9jufYWtPv9wU0UJZErYiF4ZDJZAzG4AdCVnY9D1Mbtne2SZJEmmwlh1CWSYNk2yJVdWyHbqfLdDpjd2dEXclhVJZCl5PmT3qDJBEa4LyBA3meR9w0EIHXJghD9kZ7zTBAmv6FhSFhGFE1pET7NV7k+XxOkRfUtWkOMJqtoYPWsvHpdFoEgS+SwlJaE0splpaXhXhbiWlfN2HbVRMALtPC10olGuO8ku3eoC+SzDTNGgq2RVXXpEnKdDJtGqN9inVFGAS0W7J98H0PTI3jym1oaQmDt7T4kcuqZLiwIIdFJd6z2Xwu8R3zWLbH2sLWiij00RbQ5M5qrfEDH0tbzGdz/MBHO0KC7A+GHDpymCiKWFhc5Nz589AElE/GMskERdTkNx87fpzR3gjf97h0+SKdTocwCMjTlOuuvYYLr7zKpUuX0MhEschzet0OqJI/+uM/4OIrl7nzrTdw971vAKtAO4qqKvA8CTDP85yqrvF9kcKkSQKNv/vSpYsADIcD8jxDKSEeZ1km0z9UYwdImUymdLvdRn7vijzRaaI0jMid7YY8GPghRWzwVIu/9I73URcKcgvXs9F5zZHhAofWDuF0O8TklI4mr2si2+fci+d5y913851/4/vpdPqidKhrPN9nNp+JPPK1J+trfvz/TfM7n81Qr/GJg/iA/6KX7XiUZUUYhmR5jrZtGfY0tPp3vPOd3HjjTdx///1Mp1OOHT5KnKRCIo5Csjwj8H2yJGZleYnQ99m8fIlDK8u8/vWvJ69rbKUaIF8zra5K9vb22Nja4vjJk2itmU6m3HjTjfzmb/8uW6MxKyvL2Fr8U48+9BCfv/9+fuUXf54w8iiyFO0qXnz5eT55/ydZOBxIgWNZBH7AwnCRleVDbG/t0esucOftd3H06EnOn7vI6dNneMt7bgRl8LSNVVkMo2VOHz5DOq9xbI/aGLJyju86fOnRz9MaCuhjsjcn2J5xXXtIoROmZw4xPXmE+79yjuNrZ0mLms1iAmPZFCS2hzIp7VCUCbq9zJEzN/HEo4/g5Ht47OEETkPhdHEczfLyImkSo7XDLa+7lSTO2NzYZjafgalwPZso8uh2HYYLXaKWhyFjZWUokTChx9qhFRQwmcj0fm88AROwsbmJ51vM4j1styRsa5RV0O220I7FxuYWSSLKGhCZoDQQG+R5znA4RNs2a2tHuHRpnaeeehZL2dx22208+cyTxKmoPlCKvFHo+GHA6qFDLCwvcmVzg9fffhsrK0ukSUwrCDl58jiLCwt0O202NtYbvkKJ7wtwxlK6oZDDyuoKs/mMBx98kCzPOHr0KFEUMp1MeOX8OU6ePM5kOsW2beJ4xvFjh/gn/9uPMRqPec+3vpckSSmril6vz+EjRzh27DiBH2JZlgyN0Hzoh/4OxogaKMsS1tcvM53sce+9b2VlaYlf/S//B9/wjneKRK8uMZZwMqShFEWKUjAZT0Se6rp4ro9SsvExtWxINjc3OHv2LLff/nqSOGZldYXv/u7vZDad8OijD3P8+FFOnjyBY0uEoue5qAZ4FQTi8bYszXg8oSwrbC0RUN3OgCAI2Rvvkec5V19zBsd2+A8//3NErZCrrjoFynDkyBpFWVDkJSiRucoQV2o2x3H5t//up/mDP/gYH/qhv0Nt4NLlK1xZ38T1A2688WayLKfX77O+sUFZ1QShvJeiPpNr3pia6WTMuXPnmsgRxfve9z4+/OEPc+jQIT7ykY9w8eIF3vzmN4vE0pb4n8HCkCTOePzxp9jdGbO7K5/nwnCRdhNhYprEiPUrG7iuR7fTodMR+SoYyqJgOp0JTbiu+e7v+i7e9OY3cs/d99DrDThx4gTXXnsNP/GTP8HHP/5xyqpkY/0KrVbIiWNHicJAFAphgKUE5CnqsOZNUvKdLBpsqkqUdGmakpc5VVWzNxqDsfBcyck+f/4i83nKwsIKm1s77OyOOXbsJKevOkavPyAIA6rakOeFNMLKoqpquc6nU+77xH2879veh6UVt97yuia5IOPhhx/ihRdfQFkwn864/vrrcRwHjJFNbjzHtQzf9LZ7GW9cZrR+iYVum363i6st6lqimTY3tyjTGYfX1lg7cgJTiYQ5zzPees+bcV2LJBljO5I9HEURvh+wsbkhy4k4Fv+oMRSFxBFNplPSLMOyJCPW1KWwIbyAJE2lJm7sB1VZUhSSHeu4Avp0XY88z0jmKZ1Oh7IomMeSIzufz5slh1gKiyYqs65k4K2QOjKKArFhWVbDlZGFisHgurLUyLKUvBB1X1EIG0a22PIsnUwmzGdindq3+LWiAGMqWlFEGAWY2mA7IsdttaKmtsgIw0Bk3r6P50pcoAx6xBta5LlYHppFgmrUh2khm+AwDBgO+wd1pe95PPvss0ymExzXZTgccuLkSWwt912eS7zcvme6qko5R3z5N/qDwUHzmKU5rVabvIkTBUSN6eimHpW+IQpCLEtJbV3K0LbIc/b2xiSN738wGPDiiy/SarUpy5LJZCJDhUbF+tRTTwGGfr/fDDelji4rafqLoiBNYqJWi06nQ+AHpGlKmgkUeH+oYIwhz8WXXBYSZ+l7Lv1BD8+XHkK+hpogCDFYZFnBzs6Ine1d/CASu2Ojmqlqg2qUCDTXjNRfSoZdB9XYn1OR/Q+/ZLAtOfuqUpY3nU4b29Y89tijfN93vOfrpPn9yiPimTGiOddaQqQBsryR6NYwHe/DonSTd6VYXFqQC95UFE2+l9ZavJOWz3hvD7vRs4/HY+q6JkliaGTPWlvMppLplSZycRhk8zWfzZhOZgfwAlvbBGFEHCcSY1TlWFoOblBkuUzRs0zAR2maoZTFwsIicZwI2jzyG2nrXB7sniv+BEsRz+dygbouugF6TacTBoM+gS8Xv1IyGR1PJk2TLpmrIlFuEScyDcqyjMD3SJotcJqKJ6HIC1YPrRKGAgOjlqI5a4YKcZJgWRbdToeoJZMr35fDK47l4yuKAtuVLXKv38XUQtg1piIvMlqtiHY7wvUcyqJgNp1Jvm+3Ta/XYTTapaoqilyAJjIdVHiuTMAlA8+gLJGQ1Y00anl5GVMbxpMJtu02Mm3xDwmmXYr3/cFIp91CWwqtFZ7rYFtg6orBsCtSHksGCyCQgFarzXhvzHgyFTjZZCKS8Cyj04oIQw9MhedoPFfjuTbxfEYcz7AbMqXWmspIdmpR1gwXFwiiiCPHjuMHAeubm6yvb+A0OdB5JiCBVhSRpQmtdgsw9Po9tra3DmKkxAMa4WjNpYsXGY9G5HGOMmDbFt1eyDQe8bsf/W06yxZ/9fu/By+0ULbB9x0c12notR7dbo+qFH+0tjR5VrCwsCD+l0rkNBgjWai9Abu7IzCKqpSGWa5vmXQbg2Q5I8VeVhgc10ZrRV1LVFYn6JLOSqq5xR03vpG21yV0IuxSobKYC089w/GbX4fTaYPvEL+Gmu0bm7//D/4hL7z4Mt/5gz8gG9ZawD9VLZPMr43x3X9Y7//y/3Cu0qgWmoa2bABvVVUxj2NAHo7/sy9TKRSKoqpQtpZcR22hGvjIeDImDCNOnDjJp++7jysXL7CwuEjUipohl2w17QYEE3geJ48fZ/3yZd7xjd+In4p00alqsiTG9T3iPKOzOCCtS7788EN0ez0WhkMc2+GOW2/h3/2rn+SZxx7mprPXEo93+a3f+FV+7B//L7zhzlux7IrcxBROxi/+1i8xPNTB8ROyfI5tC4RG28IHiKKIV149z6VLF+j2WiwtDzl7wxnsfoKpKjwT8vIzr3LH2Tehq4jIb4uM0S6xXbg0Os8rGy8RhCWurbCf3+Z21cNOcx7WE5xbb+bj9z/OS89O2bZcEsehtzshTTLisqa2Nel8D9+3Wd8ZES4dZ+nIaV586hH0/GXccsK4jDm0ukrkuywtdQlDm3k8YmV1SJ7HoGo8TzOf74CVYts5UVsRtHKCyFDVE1oti8lkkzyf4bmW2FxyqGubonS4fHnMeDxHa4t5sk1ajHH8gk7fwfU1aZExmcxI0wLHDWi3e0ym4vl1PJd2u8WJkyfE1tNsQIqypjKKqB2xN95jZ7RDXua4nkuaZcyTjKwomMUx83hOTc3y0pAodLl8+VUuvHKOM6dO0+t2cF2H2WwqHtIkw3V9bO1SVTUoizCMWFld5eprrqbb7bA7GrGysszS4gLj8YgXX3iOsszAVNxw9jq0VWOqgocffYg/+MM/5Nu//duZTKaSBRq16Pf7nDp91YE6SjfPxqPHjpNmiUjJZ2NsW4EpSNOYrc0Nrr32Wq5cvsIffuyPuOsNb6IojdgF0pwwjEjiRJqXopIhbg0XL1ykKiuWl5bRlsVsJtCbQb/Htddejec7+L5L4Ds8/9zT/Pqv/yp1nXPrrTextNTHoqEJay0xfs0G2QCz2ZzBYNhsxV3anQ7TiUAePV/gQGkSs7S8xN13v4Xf+e3/xqmTJySepJas+iyt6XUHzOMEpWxGowlFUfPJ+z7Dl770Fb7ru7+PsoTJLGFzawfXaxG2ejhuwN54wosvvMznPv8AaZpx7Ngx0iTGmEoKRlNRVQWXLr16ELv4yquvEoYh99xzD7/3ex/lh3/4R/hPv/zLHD1ylOPHjoNS9AdddnZGVBWcO/cKj37lYdrdPr3+gJMnT9Ef9KhNzWQ6pTY1Rw8fodft0O93m2eOxJhEUUR/0KcocjrdNp1ul+MnjmNqw2DQpdVu8bsf/T2efPoplpaWqOoCFLiO02wQRWZu2xa2bYl6qbHXuI6DpYToalk2SZIznc7JspzZLAHjMh1nXLq4hVY+/d4y00nK/fd/kbVDJ9B2wJUrO1x11XWsHjrGtdefaiIaDUprJrMZUdQiSRLZoNkuk/EEYyo++YlPsLO9ybXXXsvS8gIPPPAAr5w/T5am7O7ssnZolUOHVjF1hTFSM4ZWyZmFNsdXF1kZDKjLiqKCdqtHkhbsbO0SuS5tR9G2DduvPMcLV6acOnGKJ558nF6vww03XI3WFXE6BlXi2JooiMizUqS5CmbzGNDUxqIyFko7lJXB9XwspUT+WmTiP61l8F6WsqRQlkjHi1Ky4qsGClXXknThOg55kZFmCdPZlCROaLdbRKFYCjAGxxaoV1VKY+f5Lo5j47iSd5yk82bIYksqiieNaF3LoslusrDn85g8l/va9wOqhhsznc5kY9hsHgNXYylFr9fF1BW+L/wY29Y4tsO0af4CP8B1XRxH1G5ZnjX3hMJumuzd3RG2lmFfVQl3pagKBsMBVVEQhiLpXlpcYDqbsLW1ieMI96Q28gz2XJu90Tbz2ZyFhQFFWWApw7yxG/YHQzzPb7LXgQaUW9eGrZ1tVCN1XlpaxFIyzFhaWqTb6zCbTvB9jyTND6C6ZVU13BmL4XDAeG9PNulNze17kszR6XS5cuVyo0oQi+FsNqfV6sh22nYAGZytri7T6/WwbZvRaI+qrrG1TZZLnJIMVgqMEXCr49isLi/TbkXM51PpaxxHbByA6wZMJjM2t3YZT+ZsbGwxHC5Q1UZi8RoOEwi4bn/AIK3ufgLHayMn939PBmyu61CVhcjNFVRVIWT3LKXX7xP4PhcuXsBxbNbW1njHW27/+mh+/+gzn0M1E85ut4tta7nQGglhkiQkSYoyGj8Qj+7+4VlVJShEzx/HTCZTlFLMZzGzifhWbVu8qb7nHUgT+oM+XmP0Vo3nUTJtNXmekWWZyAm0FhCF5xPPY/Jc5LUCszAEoYSPm1pu/n3tpdYNhc626XQ6RFEk2byWZNz5vkeaCWLc92Ub6zQXm2rkA0maEAQBVSkSz/2PzyD06boWr4etbWzbIcty8lykrZYlNyDUtDtCzmtFEaoJDldKaHC72+MmJ068rn4TPj+ZTpjNJuSFkD/zPKOqJKC7LAt0kxMoHuEElFDY6lpAI71+V2IYSolx8T0Xx5WGc/+QtiwLtzl4qmZzrRSgalByPdRGPhfHEeBXmqXNdtqlrmSzXzeEaUuJXG6/+amrEt/36HakaKirCsfWTKYTKX4aarjI3xz2xmNm85g0TZnN5uLxNgpbW1gYGZrUFYsLA3pdkdRjaslts21MA2dpt1oobRG1Wni+z9Hjx2WDHMdsbG7Jht+ImmE2m+M4LkUuMqbl5WWwRPY1mYybg11k4kuLC2ysrzMZ7ZEkMRoNNYSRy8bWRf7Tr/xH0jzmgz/0/Zw4fYTKFCgtX8u6koda3mQeu66AJzANUMAIuK3b7eLY8iAxteHipUvM5zHtVrvx1Sp8L6DV6khRHURS/NpCkUUJ8KIoCqIwBGORzyscK2ChvcIbb7sb3/bJ4hzHsSjynD/9w49z9rZbKZGHbWkryrLGtV0+96nP8uP/9J/zj378xwkH/a89Pv6nXn9eGytDJLlZtdZfVVccyHb+51/KCPiuganuHwFCU8fgOQ5pktBptcjTjC989tON/N+i05XprmkkZrPphHe8/e184EMf4p3veCcPfPFLfOVTn+G6G24kT2Ic3wdE1paXBQuDRY4cOcz29jaXL16krCqOHF7jB77/+zl14hif/OQn+NM/+SP+1g/+DT7wt/4mWtcYq8Sy4TNf+TS5leNGNraWLPV9L5ZBHmRaWwwXBnQ6LV599WWwas6cOUmq9rBrzfbFEaeOnuG6Uzfh2gKOUraFUQU78Saf//JnaA9CYqYU1Jz68gZLQRffGM6Hipe3Y778+aeosxArNQTGwrVK/FYLP4qIkzllmVLVFXFpcf2td/HkM8+y8crTHB3auLrECnxMWdGOInZ2N9neXufkyWMkaSzysLxoiJUJJ04codX2KIo5QWSRZjFlmaFURVGkLC8v0e32CIIWeQ5xXDCPa3Z3p9R1jedbGCvF9WHlUJdOTwao0+mMNK2wLJe6RoZyyPBuOBgQhiLzTdOMJM0oihpl2eztzRjtjcmLgiCKmMdzZrM5eV4wnkzFElHXZE30R7crA72XXnyepx99jOlkxtkbbmA2nRHHDZCwFh+6ZWkUkicPigsXLvDk008wm06xbU0Q+Ozt7fLsM0/T6/V41zd9A3VVcGh1BVtbfOmLD/Bv/u2/4W1ve5sMeJtnx/LyMqevOiObgiDEcV2ee/75ZuiosS1FliVMJrskyZyFYV+IzlXF7q7kAG9vj7h8eYPh4hJ+EB0M04IwoK5FZre9s8vu7ohW1GF5eRXbks1gUSh2dnY4duwoa2uHqMqcXq/Ll7/8AP/iX/xTVlaWuPvuN8mwkgrXsbC1xnUFjFObWsCatsjBPc/H0kK1T9MMI/NQoigkDHwcVzzbjqO55XW38MlPfpJet4vnuNjaptdbYn19g/PnX2X9yiazWcxn7v8sL710jnvufbvkQCcZs1lMkuZcvHSFS1c2efLJp3jTm+4ijCJ2d0cMh0MGA8kTdhwtW8Bkzmw6ZZ7EjPZ2mU6meK7HK6+cp2wktldddRVveMMb+JVf+QiHjxxmYTgkzUQ5VhYVvf6Ac69eIGpF3P7620iSmNl0IkyLRlIeBcIOsZqzUCmJB9pPjoiTmCtX1lnfWKfb69LrdnjooYf5T7/yyzz+5BMcO3GMoIm2iaKIfl+kolrbREGE44oEV85aoc0qJYWy6/pMpnPSNKcoapIkw9YOk2nK+pUN0iTHdwOiqM1sFtPt9nBcj/FkytLyEq1Ol5tuuol2x8HSMjSdz+fopj6xG0JzksTE8znHjh3j8NoaN954PSsryzzwwAM88/TTJIkAgobDPodWV5stu4A2syzFqTJ8StL5nO3NLdphG98LeOqpp3niiSfpDwb4nodtKWaTMeO9PdZThy9+6ctkecbNt7wOz7dB1+T5HMsSJVngh3huiOe4+J6HpR1ePnee3/rt3+Hk6WuYxylxnLK3t0enFaIwZI01Jy/rryoEjSjsjDF0OsIeofkal0VBXQlU1HUE0Fk1ectBEBIGocTuNGqwPMupKxniW1oaqn1FlNbSlAZ+IOkODT0+ywo8z282v8iG1vcEapUXpFmOHwTM5nPm83lznQyIfEeihIpCFFRBgOd7pEnC+sYGnU4Hs2/bszRxkqAsRRAEZGlKEArMrixLFNJQz6ZTqkrsd/NEhoe9XpfhcEBd1WR5yvnz5wnDEN8PGA6H2I5DkqX4routxe/u+b4we8qKJBF5umo2rUEQkucldW1Ik5S9PanXDHLmK6Xodtv0el2pu3N5xuZFBkqUQVkm9ZjjOIRBcADSchyb+XwuH4PnMY9jNrc2ydKMfr9PURTEsahiHMehLAvW1zcYjUb4vs/S4kLT4MqQrz5oUmvKUqCZtTHUVYXt2Az7zQDwNVRt17XpdDu4rk+SZMznCePxlDwv6XR6QlJv2lqlLNhXyjWLA2VE8iw/Mw3LZ78gk/+SBo4ril1R5hZFLr1dWRC12uzt7THa28PSwhrK85xvfvubvj6a3/se+DNoYAuioZcbLAyFdGtZmihs47mC9Ie68ftJ4aqAWSPdSJKE0e4eu7sjqrykFUXYzSY0ywQatbS0xMLCAnVVH/wdMhUWfb1uJBqiz5e/M8typrOZwAA8kV34gUuvL4Tg2phmilmKx0o3D9kGXOX7or13XdHuv/bfq+uKwA/odLv4DclvfyO5DxLwmqiJ0d4epoYoajEa7YlkqxJgRJpmFKU0g7a2yAuBD3TaLRzHJo5jopb4JDY3NmXqlH9VogDiwXEch1Y7IgwlpsEYIaHatiZNE4IwZHFxkTAMG2mswnEdwAgxtS7JsoS6lmD58XgsuPKyaOjBbTrttmx/Gy9CWRRNI2Zh2QbdgLOgxnHsA39qWZQNka+gam7gIBAfhN3EG+03y7YtVM88S4lCubH39naZxzMcx8Fr4k329ibs7O4yHk+hyROra9lIyPVloBbJS7sTsbK8hLYUZZHheQJP8DyP8WQiB1NZ4AcBnW6PVrvNYLjAiy+/zHg8odVui2TX9QmDkDRLKXMhFB47dgQwtFptnn/heXzfp9VqMZmMWVlepioKzr30ElpbiFZchj6ogp//pQ+zN97kjXffxtveeTeWXQuAxEiREYYRWZZRNqA20/iqiqJgMp4cwHF6vS7akodbXdfE8wTP81lYWMDWDpYSWb9qGt9ut4dSss0qywrQmLoiioTCWJc1odNhOkq4+/Z78XVEEecErssLTzzJ1quvcs97/hKYGivyyYoU5YjP3rZsPvSBD/HN7/lWbrztVuZlwV8sPv6LX39R87sPZrCbaIQkSTDN7/1feVmvOdTNa5pgFFgoijwnDAMmozE/81P/hjvvuJW1tVVmsyl7kzG2bRNFIfN4Trvd5oMf/CCO62HqmrUjR7n+1tcTX7jAP//n/4y3v/1t6DCEukK/pogZDAcM+wO2tre4dO4ch5eGXHfDWb7lm9/F7a+/jW9597uaTUxFnE+xbcVHP/l7LB1bJq/m2Eqafvn8xdMpgyUZ7lgannjyUSbTXdaOrGB7FVVaETld7r39HdSFJb48zyEtUmzX8JkvfpJK53gtG9XVvHzxVQ79+8+w4oekVcVLw4j/+Gt/iK17JBPFVYNVhkGLvXQXY9uUdYWpCmzHYp5ltJeOsHr8NI88+jAta8YgrMiSPQqlWV5aJInn+L7m0KFlalNIwepohsMFgiAgjDxc18KyKjrdgMIk9HotwsgTGNN11zIY9EmTFN/rEMc1m1t7bO/EzOYZvutgVMZgIWBxuYvjV1y4+Crdbo84TTFGo22vOf9tdEMl1toCI2d6HMfi/e72SdKC8WSG60rzRfMc0VrjBSFJWlDWdePdkwxGrRXtVsDiwpDDR9aYjGc8+eSTRGHEfJ7gukKn77R7VLVhb2/CpUuX2drc4tz589iOZnNzk6IoJJ4sTbj5pptYWV6k1+tw/LjE0zz37DNcuXKZ2++4A63tg+dYvz/g+rNn6Xa7DIcLvPjiyxhgZWVVpHF1RZ6lvHL+ZR544HNEoc/CQp9up0O30znIU3/zm+/h0NpRfuZnP8zdd99Dq92hriVpoNsRW0xZVORZwcryKgvDRfKsYDye8PAjT3HlymWm0zGtKOT2O27j8qWL/KN/+P9kc2ud7e0NbFuxsrxAbUp8VzZR0vwK06CuK+L5HD8IUEqK+/3m/vLlyzLsrQt836fX7zGfzXjh+edZXV1hbe0wP/dzP0ee59xww43kuWFne4c8L7C1w6//xm8yHk+56w1vYm88w/dDsqLiwoVLxHHCPM5Bab71ve/jne+4F9cLSJKYQ4dW0bYWP7eCOJ4x2t1hNp2yN92jrmryPOf/zd1/R9uW3uWZ6PPNHFfYeZ99cp2qU1GlHFBEIJAQAhmQwYE2trtx2752922P69Q3uOE2psfwvT3cGKfGNDg0YGySEAikEkEIxSqVpMrp5H3O2WmFmeN3//jNvSXT9h1Wt//ooSntUSftsNaaa85feN/njWMhhM/nC0ajMRsbG1y7dp0PfOAD/ORP/kO++7u/G4bNS123jMcjzp87z7/45z8zXGMiet0Pm0EZhJsMEtYBSmkOXkWlpJlt2pbbt3eZzxc88+yzfPL3P8mnP/Npee23t9AgNNoowHZsLFPk5H3XE4UCu3Icie2TQbTGME1Mw6LvYG/vgCQRq0KW5mhMDvbmGMoaqOxiPVsuE3oNTdMSxjFBGHLp3ktcvnwZw5Rho2zTepRhYFkiwzQNg/lsxng0Eq+5MtjYWEUpxScee4x/8pM/iVaajY0Nzp87x3gUD55pl8V8Id7kOmfVtxnHIxn8Nx0rK2tE0YjNjU2mkyltXdG1DdevXGV+dMR+H+D5AW9885s4c+4MqJY0XdD2JW1b0bdiq7MMgQu1Tc2tW7f5B//gH/FDf+4/x7J9rl6/QdcJ4LTrGuyB/l0UBZbtDjLcfvAAC1xqbW2V0XgkyqheFhR1I1FGxuB7l4WPKxRq0zp5/5VFiULUl7bjorUM35ZJMjQxQvm2LYHI5UVx0uA6tj3E9snyxRy8+7Zt07RDcxuGVFUNKKbTCfQtaI05DMj6XmTMy8WSIJCNbztEMO3v7Z/cJ9UQ72UaYvMwDBkAKDSeJ7bJJEmou4YwDFldWeHy5fsoy5K9vbvy9fb3sGyHrtd0WrO5uYWix3cFPmoOtOq2azFMiyganTT4TdvRNJ3E+7TCLKiqitXVFUbjMVpL3e/7nhhxB/iU7nuKSiTKxqDmlMGbkKy1lm3oeDIWBoxlcev2bSzLYjweSZ09pOLIoMzm6Eh8xlEUiW/b9zCUPO+WJYDftuswlcS0OUO2sTIU62vrKNSQ3tHKYzUQK6plUdUN167fIEky6qbn5q1dxuOpPKTjQkcpGCjPxsnG9/jjuAEWeO8fLci6Th6LaUpkltgOG0zDFAZRU7O+IY2u1P4d3/Xt7/jGaH4/++TTaHqaVqBKInlVuK53It9yXAfbMmibGo0EsNd1RRhG+L5PmmQoTLpWY1setu3h2uZAdHaoqpL5bD7g0X3cQW7cDU2NUuDYFrZj4gyQLdO0qMqSg4MDqlpyu45jXxSgTMmvhAEh3rSkSUpd1/S9yHFFjtKgFDRNTVWldH0n0SemiTVs41xXGvtea/Isx7Is4jgGRJ4Kgkwv8gLbdoapjRZatW1TV4JfD4JYYAe2NTw/AgbIi0zgTsOF5Dj3z7JsqrKEQWrrea74LXwH17FF+09P3zfSNNExmY4IQx+G1woFZZnJVt5WKKXJi1QAN5bCdhyiyMd1bZShMU1DtPyDF6IbYpP08Dp4gcJxTAwTlOqxbAPXs+l1B0rIoF0npv1e9wLH6DkBWrmug+cKAC2OQ6LQR9EPN6YWNwhQSAMozyXiZWv7ofFFTPwaAd3YFqPQYzwZsbYyZRSHoGVTZ9tSrMiGvGc0mVBWJcGw/d05fYZea5ZpKjJbJdFS6+vrHB7ORJY+ZC2ura/SNi27d27LBHjA5Du2xfb2Fjev3yBLE/qmE3nSAIuYLfb51Gd+lzaH7/vB72BlPabpaznn2g60iW151JU0NJbpYJk2SZJKFqgX0AxQL0OZrK6sEkcj2qbDcXzCICKKRvheODS+EjpuOR6W7VI3HRpFU7dywbUMPMeja3oc5VMtwVUxb3rV2wisANtzoUr4O3/rr/HpP/wc3/ndH+B2Pscbx9T0mB34hsMrz73I3/sHP8kP/eW/xLIs0VrJ9fXfvbKeXHv/Q8e/76/U12x+pUisqWthCXy9za/Zy8VeG1oUC8NH0zQnhPAiy3j5hRe4duUq9993jrKS+ISqLkmSBVqJfPx1r3sDb3jTW9Aa2l4a0bZNMGOfoq64/MireO5zj2PVHYGyMaqWwPYwMaj6jvHqCqrvuPLC81iOzWg85dy58xiGFCG9bnBti1/76C/TqIreaiRrszdA2VRVi+0EeJ5AYmzXxrRg72CX/cNdHnrkXp565nF85WLVLu9+67djGwG6d3Bcm15BQ8nzu0/z/NWn2D67RkPJZmFQfeRzvO7nP89vvvIl7mxG3Ln0INdfaZkftZjaYiOtcJuc+bZH0XTkScrIKNG9IjMmnH712wmigL1XPs2qs8B1eiYrE3w/EBVI1zMex1iWQdtWrK2tDnnNrVBIHYu8WNI0GRubq9h+RJZlKMA0NHEUMV8ckmUZjhuSly17BzPmSUmPwqBh58wK991/BtNpyIs5lmVimA7gopRHWQ7pAIbkcx5vPrpOMrHzPOfK1WvYjkfT9rQtKMMky3NmC4kdMm2HTiuKqqETXhmmacoA1TbwHJM4CogCn+2NU/zBJz/FFz/7WS7d9yBhOCLwY5SyqJuettMsl6nAGC2b0+d2sCxTaNe+x8pkgmUZTKcj0B3nzp5mNjvkyisv0nUN5cCxkAa45czZs0wm02HIa/JjP/ZjvP87PyDeaKXQdc5yccD8aJ+2Ldg5tcXq6pSjw0OCMMIPY5ThcuPmHm1vsFiU/MT/9I+5ePE+rl+7wd27+ywXGVVZc2r7DJbpEPgxaEVb98wOl9y+fQdruPaur01ZXR3x2Cc+RlksedWjD3Du3A6rqzGuZ7K6OqapmkEJJZsFBWDIddgwTDRq4E4Ib6OuC7JsKfeOOKTIj4GDBk3dMJlMOXfuAi88/xIPPfgIaVqhlMXB/ownn/wKW1s77Oyco+0gCMcslxmW5dFrkbL2mLz+jW/h8SeepKpbfvZnf4amaTh77hxdJxLLpi5ZLufUlRCPi6rAtuW6C+D5AVmacefOXU6fPsPVq1e4555L3L59myeeeJLXvf6N9D0EgU+Wp6A6ptMxjz3226yuTwHNcpng+xF37uwR+jKokWJZ4JXHECXDMOj6jqIsMEyJ1rp24yoXL13k1JltHM/FC/wBItmxXCbkRUWWFqAtXC9E9y2mIRut4/ugUpIl3nSa5SKnKGos2yfPK4qioWs1SZpgmianTm1RlhnzxQw/cDAdxWgS4PgmDz/6AOFIEgc6Lc2v5/vUTUMUx9RDtE/f98RRRJ5m+J5HHPssl0uuXHmF8XTMiy++QF0WvPWtb2Fvb484Ctm7e4fRoJwbhyFnNrcwDIumKHDRdEUGTYVrWiwWC9xgxJVbB6R1j7dyimfu7POa17+OS5fvIy9zqjqn1TWahm5Q1fWtwtAiAe+6lv/x7/8E73zXt/Kud7+Hzz/+JcqqEyr45ib1QCNWusdzXKohfUHUe0Lo9gOBbo7HY6lN6ppeC5tElioi7xVlIFimqOW6tpOkBxSBFwzQJ7n+6F4asr6XgfnxFrOqpFm2bRdDWbJhRMsypqpOvMggtUhRiN83yzJ03+O4EhtpGiZhGOI6HmUp0T9t07K9fQqlDAzDpKlblosErWRpJVJn2cxKraZkiYL4edtOgFuWYxMPVrxRHHN4sM98McM0DDzPw7ItlJLkGMu2Gccho0ik4HlRoHuwbVeUenlBXbckaY5SJrbjYRiGDBKrahhSuniuy2g8ou9bulYUiLZlye/7DmW5Im02JFWk63qKvCAKI6qqZHV1lWog0nddyzxZ4A2b2flcIl2P7Y513TCfz7FMi/FkOqR1yHbaMEyKoqRuWpqmI8vyweIXkeU5W1tbhFHEwf4+d+/skqSJgIMVNG2L67kcHs5Ih8HqwdGcqmoJgvDfaWs1BhjiNTu2Nnx1L/zV5vercmfpE9RggRDfsURCmabi7t277O0fMRpPMS3hyXRaNtgagw++9xsEePXZLz1DU5eCvR/eyHmWU5QVnivI9LquMeilERtO6rqWN7hsnCQyRw2Aj6Io2Tm1SRRFdH1HXVW0bcvK6gq97gU7vlxKXtowBRNAlDp506Rpxmw2oxsmUW3b4bke1UDn7anpdS0wETVsDDuRFOgBduM4Ikno+14KLaMjDEKquqasqpPnYT6fn3yO63o4g49Ca5FbtK00wDKxiVDI9LPrxKzeth2O61IUItdu24a6FvR9HIfDzcwgDIUyrXt5w9WlEJR3dk4xmYwxDGOQYHg4ro1liv8PoG1rPN9jZWXlxGNi2bZ4E05kLBPiUSRy4EAuAgCa/iRiIEkTkmSJ63qsTFexHfGmGYaJ67iMxx5hGOAMZGjTEMlaXVUYw4TSGfLU5HFIE+O67hBjJYOHMBR5eRz6crE3DFzXpm47gYbZQv7OsgKtxSvTdl/NHXRdH8/z8VybUSRbWN93B9lWgzdE/OR5RlEWjCcTUBCEEUEYcu7CBdbWN7h67SreEBlVlJK7liYiNTcMg7ZuOX1aik4UpKlkzCklEpCLFy+SLBbc3r2F0rBczEXCbZgYClzfYroa8e73vZX7H7oEZkdZlwIt0RIrYJgCx9ID8TQMZRNsKIO11VUm4wmbmxvyXhiIm4vFgq7vcRyRaatBqlPXDRpF13a0bY8epMOWZYMWqmJZytc2cXCMiA98+wcJrAhdtfR1zdH+bd7zvvfw7d/6fpzpGCKXSrdgmlgtPPXEl/hTf+pP8673vY+Nc2fRalipfg0V8I+2qH/098fHf/DPDePkOlIN70U1gDK+nsMYTMfS9H518+t7Hm1dYxkGXd3wb37+57l08SJRaNK3Quy0XaFSLpOEe+65hw996PuJRzFN0+K6Dm3XU7s9vWPxwIMPUc0X/NRP/ENix2dlY5s+L7F9yeQzHIfeEr/++nTCjd3bHBzNsWwZ+HVdi6kUH/+dj/Lc88+wvrVKb8gmQLegtcEonnD79l1u7d5muUw4mh3hOg5JmtC0FW984+tY31ijSWrWp6e4fP4h+s5EafGf1V1N1aZ84lO/xXR9hGFDr1rs33iS8qOPs3N7yY3XbHP6e97DR565Tr3vYGqbwlc4Voc3DalNTYdBXTdMjIbesJmefYAH3vJOblx/CYpb7ExNsnyJaTnYlkNZ1KyuruO4NnmRsVjMSNMUraGuO5KlxGL5vkfbSY5mq0VaFkcRnuvQtjVhGLG/f0Bda2bzjP3DBWUtW6rIs5muBmxujSmbBFTHeDomTUvAxDQ98qykbTosx8IwZcBiDxnhhpKs8b6HKIzR2kAri4PDIw72DySvczRCY7BYJJRVQz9I4mzLou86AtfGcy2cIfNSouKgrCqe/cqz+OGIIIhIkox0iKszDIOiKnFshwcfup+dnR2BywxQSdcVBsVkEnPr5g0s0+TMmdOsTKcoy2E+m3Ph4kUefvgRoliGq08//Qw/8iM/wvd//w+wubkFCLTq7s2rZNkS01RcvHh+iPVr2NzaIklyyYPE4otf/ArPPPsCSlmEfsRv/9ZvDXmsBgcH+1RVxflz54kjATAd7B1ycHDE7d07WI7D2voanuewv3eXo9khWZpw7vwZotBjOh2zvrGK7zlkeYbq5d4M4vWXjaCFZYos1rQsPM8H4OjoSABNvkc8qJO01uhegDpBEIJWjOMxOzun+fCvfZgomvDCCy/xmU99ivWtU5w5c06iXSybqmwIwwjbcVlf36QsK5I0P/HIPf74F2hqua+eP38Wy1RURU6SLlnOZ5RlTtu2NJ2kPjBcm5umw/MDAK5evcp9911mOp0wm8155OGH+cTv/C6rq2sEw9C562rCyGdjU0BpW9unaBupZ5aLBEuJnct1HdkWalGBOY4U13rIGJftVcjm5jqe7+IHvgx0qxKlDPKiZDabk2cFpmlLHGFRoujwfSnGZdNlyr2p16RpwWKZUtctYFJWDUUuUXPonrNnz5DnKa4ruauGCWHkM57GXLrvImfO72A7przXG+GtqMECJYuBiqqUZUOyXA62OZuXXnqea1evYppCKX7rN72Fjc1NPvqbH8VxHB568EFOnz6NOTRr69NVTm9ti/zVtVFtTZUsZHPZdTiux/48Y2+RY3kxt/bntJ7IiutGPLhVk6F1i+MYw/JA0TcaCxvHdvjc5z+L4wW865u/haefeR7T9lldW6fve5LlktXpmJ1T21RFRt+1mI7UxlkmRGPPk+xbyzZZWV2BwY5mGMLcRQuk1LasQcmlMM1BUackSsr3fOHBaE0z5J+LhUe2dIaSjatCFHKySRf7AGiBwA3pG7KY0MJjMSX1oRusjPEoxnU9Alc2k8cNeZqK1N92HPpOU1WSx64QSKhGNqzHSk8ZMgscl8He1nZS849GI+LxaGjKDJaLBfPZEQygWdMQPlBRSs7xdDrFc2yyNGFvf4/FYsl0dZWiqJjPF7Rtx9HRnK7XgEHb9SJ3RhPFEZZl4fs+W5ub1HXFYjEXxWAUYg2ZxUop/HA0KDZFzaEGBZpSkuTS9z16iNtK04TVjQ36XiCCsvix8Fyfvu+HTHYlRHDLpm4adC/P23K5FLVEJ89ZmqaMJpMh31ie04ODA7I0oS5LTFNAZYapcFyXvf09Dg9mWJaD5wdcvXaD8Vgk3dLSavmvPDDQx7GZX627/jeb3+NjqOWO+xQ5FxWLxRzQ7Jw+T+AHUuNrsZTKIhC+9zu+QaKOfvczj5MXmVzcfG/YqDkslwmL+XIAIKSyDTQMsjyjacSzs7KyimM7kolnWBjKpG5aNje2CDyRFi8WS4oiJ45jPN8DjcClhkmmZYlMuW1r2rYlHbwNeVEM0miZPPVdj+044guStzlZvsA0LcqyxLZsmaqEMUEgYdSGYVDXomfvupaV1fHJVCxNMw4PD5nPF7iuy/7+AbOj2XBB6bh9+zZlWQo12ZWg7r4TKYVIGcBxvJMg9MAPhgaFITqioyhzfN9lNpuRZSlhKG9CBhpfXbWEQUAUhsNUrybLEpq2HtDycvM9lj7ngy+mrmuKsuDo6GigAoIzoPgdx5aN+gCUqsqKw6Ojk6/RdR0oxWKxlEKzaTEHVHrTNKxvjAlCySaTokqkgGEUyderB6hXLUAxDJHL1FVFO2Qou47IfSzTEMmzZYKS4qdqO2zLoWs78rzE98X30fV68Ijb2LbL9vYOo9EIA03g24M32xEZtO7xPIeqKijygjAKhwuETNW2d06xtbXNlatX6IYcvq6T7OE0Ez9xXTf0Xcf29jZ5mrO+ucr+/oHIzJoajeb0qVPEcczTTz2N0posTbEHCnlTFDz33DM8/uTn+OD3fienTm+gzZYO2eZpJCbCtBzoxS8dRiEK8Z+srKzgDWAI8XgIYOb4IlwWJb1WTKcr4svupcA1DXMIcJdYKtOyqGoBd1mmRRQGtMNGOV0UfO93/QCuFWL1NpbjYij42//Vf8l7v+VdhKfuoexr8Bwa1dPqHjNv+O73foD5wZw/+1f/LxwVOa7rY2KgBScF/56mVg1N5x89/j1/JDdbU1gARZ6LjMuWgQPDRvg/9jBPmt9/V/Zc1RWe42BozUc+/GH2b+2yc2qH2cEtgiAABa4rxOrNzS1+4E/8CZ5+5llmszn33neJ5bIQMJoD2lDQNPhYvPM7PsCZ8/fwC//gH3H12Rd58C1vwbAtGjpaA5qyJIoixisrBPGYz37+ce7c2WMynrJ3Z5fPfPZTbGyu4oY2ytZ0jcjVHdvj+o1b7B8c8qpXPcpkuoLnuXzms3/I0dE+b3/HW/F8G8PQnJ6cxndGbG2coWsNtDZxXIuOnqdefBJt10STgN5oSLMF/P3f5J6rJUaz4Mzf/EEeS+7w0pGJ2nNZHiZkazarGyFO5OEpk8O8wA181q2W8XSTs4+8FXfrHJ/8nY9yYRNCYzlI0TzoNSvTdcqy4ehon7IsiKKQsqw4PDxiMlqhrqXQGI1iFD2HR0f0RoDveayvr6F0T1OXXLt2lVOnTlNWHUlW02sDLxiLjSFwsZ0O2+1p+5xoJM1HmhRUVYfrhFi2bMwmkzFhGFDXtXAUtObWzZtYtsWpUzuE0Yi2hdXVDdq2ZzabY5g2pilguiQv5PdD7qltmvR9i20qlG6xLCWDFeVw8Z5LnD5zjpu7d3jmyS9zZ/+Qzc1t6lokbEVZURZyTmzvbIqXNM9YLBasrEwHMJ3LV778Jf6Xn/4pLl68gDMUz0E0YTqdcvHiPWR5htY9165d52/+rb/Fj/zIjw6Zv7LxuX79Ovu714hjIbQeHe3T9yJFbVpRkbiuz1NPv8DVa7sslylKW8ThiHvvu8yTT35RaKPTKbrv2d4+RZbltE3LSy+9QtdJ43Xpvns5tb3FdDJmdXXKN3/zOzl1aovxOCbLlli2eGVHo4i2qTGQHFA9sCGUki2wRjLrTUuAmJ4XsL29zX333TPEA3bEoxjP9djb2+Pg4BCFYm11naeffoa6rlmZrvITP/ETXLh4L5/53BcYjcfM5wKjLPKK1bUNLMfB8wK6TnPffZdZJCk3bu2yXC6pa4HTvO61r2U8junamvn8kCLL0FqGrHVVoiwliQeDGsSxZQhv2Q7z+YLbu7fpNTz22Me5fPkyluXyO7/7O7zxTa/H91y6ATo2mYy4/4H7KYuK9Y1NwiCibXs8RxRZYRThuRKR6Lqy1WLImjUMaRJFFi2eSK0Ui+WSNM1I0gzDMMkyYbTE4Uj0Ek3HeBQQhhIf0x9TYVF0nebatZvs7R3SdZquAzAwTZM8z1hfX2NlZcJnPvMpLl26iFI9ytBsndrgzd/0Bi7dexGMXprfzqCsKsIwZLFcsLa2RpZlLJcLPFdsJK5j47kue3f3mM0OmE4nlGVJGEis4b2XLvG+972XZ599ltOn5f7v+z5NU3Pj+g0evPd+2Xgmc+y+QjUljmVioOi04sXru3R2zLWbe7x86w74LqZtc3h0BIbm9JltRuOYIl+i+w4FdDVYysV3PT792T/k/R/4bl548WUWy5SqA8sSX6dj27z+NY9iKCizJZZhII5OiQiNwlB8sHXJxsYmrudSVZXI0IcaN0lTbNMW72cjW9mu7ciSDEPJ4oNeBttq8GSnWUZVlvJ7ECvXdOUkdaXvYZkkOJZInvMy5+Dg4KSBE4mzJHosl0s8zx+4NKLEKNMU0zIp8oKD/QPSNGV9fQNDGezt7TGbzUmWCadO7WAYBnmZsb6+TlHKgMR1HJpGfhbHtml7geUZpimy57ZCo9m9dRM95JrnRc50MqEoC5QyGI3HYuEyDMoi4/buLW7evIVpSk0wm81xXY/ZbEFVt0wmU9KBASRqOlFN2JbY4HZ3dyVOSvesr6/J4qepMA1DlmeYLJaLEwq4RphESkFVlrTD8KCqKqbTCYYliol+YJOEQYgf+DSN1G3j8UTqf8MQf7RpsUwSkuH5th2XosiFSRNLf1IPVq+u79Fdj+tY+EEglsK+x/UcZrM5GMbJezMKxzStLFNERTDUPhxT+kXCzfA38nFcT/37m9++73A9h+Vyztb2NtvbW/i+x/rGKXotNWfXdtLvDMu073nfN4js+V/+4kfQnYHCoa2hbwy6GgInpCpr6HoCzwNcZvMl8/kSw7QIopCmq3F9h6rKqcoc04DAsVmdjnEDkyRL8CKfVnd0qscLA47mMrkRGENE5Ee4lkteCWjE9wOODo9IkhR7QLj3fUcQBuhekPlxHFHVFYEfoZRQ1rqukyanb8nylLIqMEyJVsrzjLZrWVs9RZ7XJMscy3QJw5i11XUc2yVJROJTFDmgWVtbY2NLJGaOE2CZPnXbYjsOrm/R9iWGJZFGTduRpSVNKwQ305IpShSHGAboASZkmQaWbZ1EF3SVwjQs6qolS3K6pmcxS8iSgmSRsVzkVGWL0jahPyZLSupaY2BTFR1do9G9oiobbEsu0F3XYihBxWdpSlWa6F4RhjFhFHKcE6d1TxSHuI7kyPZdx2Q8wvNF5ty2JU1TUtUZjmvg+QLwOt5eN3XDdLqC51s0bY6pOlxHEQU2nq0YhS51JbIR23HoAcf16FuwhgZuur5K0ZRg9rS6pmkyLKMj9gy2JgH18oDIU1w4d5o8XVDmCb1u8EOZQGoDlGkShCGGJVNE1/WYbp8iyTOO5st/B//etR1VWeK6DmHgkaYJURwymY6oKpO7e4fDDazG9x1O72zy0gvPcbh/B0t3NFlKaDuotmMvO+LffviX2D/Y5QPf+x6qJsG2FaayWMyWWIaFaYLtQNOlGIZM0uumkjiMokZj0PUmnbKoWo02bJTtYdge0WQF0zLoNDQdtNqg1RYdJm1voJUp0APdn2Q3xlZJpWwK5VHYUzbDc7z+ntfQZRmu0YPZ01k9911+LRubl+jsBtMysbCgVtg4fPR3f4+f+Cf/lL/63/2/GK+uYRsmum1Q9BiD8O8/oH7+334oufTKhfqrU8njoVRRFPQDTKMbJF3m/59Yo3/fUdPQmZqm63BsD1qNjYWLQWxZPP3E5/jX/+pnefVD9+FYNdrrsX2Tqu1oOwOtbV718Bs5d+Z+RvEau7t3mc2XXLx0gaZryNMazwoxLZfaMFCmxnAVFx+5jwdf+wCUCz7+b3+B+y9dwmtbbMegMW16rXBMj0vnLmAqk6e+/GWee+kpWjNjuuWTd3s4QY5WKabyUGheeP55zp+7SN8r0jTHsB2u3riK67u87R3fxHy5j23B/qHL2sVHYLTBBia20dPkhwRexxNPfxJjDLfUgspW+F/a5Z6f/wRFdsTTjz5E+Pbv4mNP71NZMYlKKfSSh1bGxIFNMHK4085Y0yVn1kMW3pjDYIVTly8RmA3PfOEz5HdmHO3m7KztsBJNhG4cTsgr6LHx/ZFIBYuKwA8x6BnFAZ5jQtfjGA6TeEzfLVldcenanKopKErQRFRVSNsF7O0fUVZHeMGcpr/O1qpH084oqyNOn944AcB0TUeapHiejWVLc1w3C8Z2DE3HNB5RFjmO4+IHEYZpczRfMllZ4+atO9y5u894MsWyZODbNh0mBr7tYmmTpixxLIfQD8mKgnmaUXZg+gGNrtib7zJaDVk/NeX5p79CWuR02Gxt7tD3mtHIpNNHbJ8aETma0DeZH9xmfTWm70psS2HZJr/0y7/E937oQ4SjMYskIxxNSPoKbZkYtoPpuATRmH/6P/80f/3/9jfY2tzCMiFLj0iTfRbzO6g2wfctiizH82L6zqLrfKraJYy2SXLFZ7/wDMu8p+wM0qrBcmwWWc7W9mk+9/nHuXj+HjbXN1gZj2mqAs81SNMDtrZjplOX1vCYLe9i2jXnL67S9wuuXHmWg/07GKZFVdYYtk1eV5i2Q10XNJ1EICpzIPxrhWO5OLaL0lBkGaYCA83+7Vtky+XJ7y3LIC9lk7tMS/K6o6g0Wal54ZVbdEbMRz76GIfzFAyHMBpJEYrG92x8z0LRMBn7RKHF6fUVioM9iuU+pzcnvP1tr+P0zpSiOEQZNYeHu2ga6rIgCgPJebdCDGViKqGx13WOYXRYJkzGMbu7t/Ach/vve5D//kd/jD/75/40n/jEx3j0Va/GMCy6VuN6Ebbt0bYdL7z4LHm5xLQb1jZDylYTT8YCMrJtjE5j9dCXFUajqfOK0WhK1yuyrCKIxhiGS5435FlLMi9w7ZA67ylTAVbZlk3TNIAkAARhiGUF1K1BWUKew2JZcfXqbcpK02uRoqtBfRZaHhtr6zzz9FeIRyGndjZJ84RONzzy6MOcOXtWNuyGgL3yMpH7VdfKENYPmR3O0E2HYzn0bUMU+riuxc1bV6nznju7+xzuH7FcJKRJitKi2Hn4oYfJ0pwrL1+jrXtefvEVNrdP401XOX/pMklesXe0xB2tUSiXRa14ZW9ObngsO/jCM0/ROz51bdH3Bm3bc/bcebwgpunA8WKWWYmyPTrVU/QZnd1x9sIDLNOU+XIBukP1JcvZbQxd8ZpXX8a05HEWTY5yLQI3FPWVVvh+JHLxTqGUhWP7RPGE5SIb/o1B3wjRvak7yrzDwIHepqp6DOXQddDpBstRNF1Jnmc0VUvXioXHcSwZ5hlQVEI/rtuaumvwIh+t4NrVOUezDMcJcRwhNGvd01RCqLaUqAhD36NvWlwvoO+hbhuquhbfuGszTxakRU7VdmjTkqWFFzAJY44Ojuga8Us7jos1+Iq11himgeNIhrXtWOjOIE9zDCUeZcfxWVlZp8cAHMJgAtpmdpRRFz1lpblzMCPJG+LJCiiLNC+YzRbs7e2fKD+KvKTMS3zXJwolDUYSWoSm3HYtfhCAUtK82rKVdXyPupEYyLqpMQxDbI/DcKLtOjAUbS++ddN2uHVjF8/1TyB7URDSti1ZloiVQGl5jZTGsU0WaUnXa/wwxHZc0iwf8q9N4b/U9YliNs9z7GGzq0yFF7gosyPJZhhWT69qmrZkvpQBjuMaEpHUiqLGGJSzpik09+OtsFYGnWHQKZNOmShD0XQtlm1hWgZVmROGPpYB6I6Du7e5/9JFHFNB22A5NbrPaesM2wLHMeiaBt33fM93vOsbo/n92O9/FseRE7frJKfMtm08z6PXAjxyXZe2FxkAaJzBmxrH4sfQvcYyBYxkYBDHMXUnWZqO60qR0mshCg9EOD0QoC1TJhIdx6RXWeUL0U2AGPKh0L3GUNLoLpcLXM8ZCNXHlDTJURVJq8IZImY8z+PMmdMsFimmKdKftmvZ3NqkqmqyPD3JCLWGZsr3feqmZLFY4gfxiT83CALsAQ8vHh2HPCvI84qu6wdSrwDEVlYmgpCnp64qyrIUaYfrkqQp2bI68XbkeTY08BKurQwl01LXRQ85vkVRyDRtyKA0LXksSgnYx7SMk3iAbsgINk2f8XhEFEeDfEpk4XEsU3Wt5XlVA2iqpxokxfI6AcTxSGQry0SALiOZ1JmmyBwdx8axLUyDgVin2NxYp6rlMTuOPMYsy3FdIVsqwxCvQSc5jX3XcWr7FIaC0PcpswzHFniHYRrYjsA6LNsiHsXUgweGgVwdhvEQbG6xeXqHw8OjEzltXcvGu20FMGIYBoeHh+zs7OA4Dp7ncuvWHq7r0jQiA4migLateOH5FyjzHPqe0PVRQFM3tKZGKc1kHPHWd76RIJCGvK5r7u7dJU0zUELLPo7kMg2RFuVZDkM+9THh8/gwjGMZC3TNILX7mg+QvzueBH+10QTP7OlMj950WGQ1r770CKeCCY5jgaFI7u7xkY9/jLe9/ZuhbOltATGUlcjClGnwd/+Hv8fmmbO8+c1vEd+KKfJkwzj+Tl/nMQwejs9TlJzX7fB66GEbBKC/JjD+P/awbAvda3w/pK4b2rYRub+WuJh//jP/jCJLeeDyvbiuhTYHaX2vsCyPIq/45nd9C9PpKkmyxPN9bly/yosvv8TFC+cYj8doLQWDZRjiFWta/CjECkOSvT1+6V//Iu/8ju+AtqVGY7myrbAMk65ThGHAuXPn+JUP/xtOn90gngQUzZJOlZRFiaViyqJisUjY2jqF1gK8aLqGssoJQk+kpK74xO7u1jzwwKupHFhtTbqmwXVM8jbjpesvYoQWRK748l++w3sSl6YosB95iK/kGdeKktywMJWJrQx0WRCNAnp6ZnnCZhiBhkJbEIy5cOl+dnd32b1+jaPdq1h9w8aaeKp6NEXToUwb6Om1+At9X5Qas6NDtra22Nrcwh5kaU3TYDoGpoWwGOqarjXoOoM7dw6pKqHUO57JxuaEUzvbjPwxi2SOMnrW11dkCOmKKqfrRP5f1qVIAw0wO/F/yT1ggTJE0nZwdITr+jRNz+3b+5imWDCyTIavYmfRQ8HKyUQ/yxKyPD3xjdV1ReA5oMTGc/r0Gare4O7Vm6RJjesLdXfnzCZltRRbymgs1zFD4TouylCMRiN+4zd+E9u2eMMb3sD+wT5911OUJfMs4fTOaWFNWA7pMuPJLz7Jh77vQwPsUFPkKV3XyPlGh+t67N6+w8b6FkVZY5gOTzz5Fe7c2ePajZvs788Iw5iqqqmqkr6T+0EUBFw8f46ubbFMxXgSEcUBSbLA9SzWN9Zk81MbBIHN2toU0+xZLmZkueSxKzVAlUyDvBBSsWvb4jEzhGqvlDkUm5YwNvKCPM8HdVbHcj5jPB5LBmsUEobRidLK8wJuXL+J1tLQPPHFJ3n66ec4ms1YmU5h2CyBJgoDPE9YHr7vsb62RjyK8R0f27A4ms949DWP8MBDl7m7dwelIEmX7O3voTvZJt29c5cojOj5qkJN1FTC6dBaMTuac9+99zObLQhDqRN+5l/8NN/3vd/Hz/7sz/L6N7yB0WhM00p+bq87DFOxtib2JY0mjsakSYpr25hAHEU0ZUXbduR5gWFZtFpTVQJhS7NU7kNNA1r8l4ZpiuTfMocBoiQ22LZNFHk4tnmieNIaFsuE/b0DyqphsVhINKRpMF1ZOXmeQPPbv/1bvP0dbyPLMxzX5oEHH+D06dP4gcQ/mkPGaTv40HWv8YOApmpIk0S890O8lW1bHB4csLd3l1devMZ8PiPNUmmUbAvPc1gmS/bu7pFlGU8/9TRlWbG2ts7O6R3uu3yZ+y5ewDUVNpqb16/iuR6gOFosSKuG3/6d3yMeT+g0mLbPfD5nZXXKpXvvwfUdlIKmrVhdnbC6MiXPUrq2EVVh8dV6x7Ztlsslrutw/vx51tZWaZqKqixoWomHKTLJhj2ub8pKBtuu59K2shUMgmBI5mgJQ6mrXNfHcwMMQzg5TS1chKZt8IaM16LIydKcrhNi9Gg0YjyOsS2LopTY0aZpyYsczxO2zGKZsHdnQZoJ2ybwPYLQE5Jz10qGcVVhmRbz+RxlCB8EpbEde1BfQV7kEjuoFKd2dlhZWUFrUUp1dYXWki0MGnfYBhZFgVKITXG413ddi2VJTrAagGaj8RgQ9ZdpWLiDkrIoCvIs52h+RNd3AqR1JRe3G/J0gyA8UQoKm8dmNBqxWAplGaTHcBybeJBBC0BX6pBukC6XlWx2+17gt4Zh0DSSyBLHscjG2w7HsQE1pHOABkajGM8TfoRSAncdSAYnvYVpuZimXOdMU3zfUnNItOixbXG5XAKwsjIljkKUAXVTCm/HgLKscF2XLC95+qlnmE7XODw4QvrzQSl37N8/+fVxjSZ14skxxFfleSZ+a9chWS4wTIObN65zanuLU6e2WS6XNHWNso7VOqIaEPWkBqX4nm8U2fPH/uCzsv3rWgxT0dTSkEVxRBQFBIGP49gkSSknSBThuq5AowY5gGtLNAtaMTuc0fc9rifNsOM4mLZMfTTHxDDBohvKoKrFn1i31VBUNIzi0YkkVA9ZasYJhMsWWarqGcURQRAMqG4pDI9f/GPZgkhqHA4PD2lqmXwURYHril9D4F4uZSlbqMlkInh3rVkmswG6JOAvY4hi6vuWppXNlVImeVFhWdYQMWRK5m5dYhjiwTyeQi2XKctlwny+pCwaxlGMHmJ8LEtoraZpYJgy3TFNU7J8EVmUHwSD31MQ+20rMgzbdllZmeK4LqYlDaM5+EBNM8A0DZpWpu/ekONmKPl6Ap8S725RFJRVhm3Zg09LJPBxJHFErhOQZSVHR3MWi4QiLymK7ETabBoGpiGZgnEcAbLVUEouLkVZ0rUSym1a9tC4mkODpDA0WKZJFIQ0ZUWe58SjGKVErlU3NeNRjAaJUugkP892HOLRmDAMOX/+Allds7+/f3IOlYNEpx/ofH3fEccjVgYk/t7eXcpSgtz7XvKuV1envDxAONBQFyItdh2XV668wlF+wJlzG7z3O78Zy+lI8xn7h3elyKmKociVqKOjowPyIW7J8z26ticMo+ECKj5XaRFFZq57Tdd36K4/aXg1g6QXPfTGWraxSkuxb4BhOuTapq9N7ldrvP51b2XuKeKjBmyTq3dv8vlf+xgPPvII/djHNBQaA8fz6BX81sce45//83/BD/+lv8RkOqEoShxXQuXl+/7vaH6H43hCqYG2EQ/dsb//a7/u1/s9mrahPx6KtS2ubdO3LQbwmU99kq988XHe+rZvwjKFJgse9D6Gcqkrzbu/+Vu5eOkemk4oyUU7Z57fJqsO+L0//C3Wox08xyHyArpG49gupuXRNh191eJNVnj7t3wL+cE+//e/9Tck+9Vx8JQh02DHpFUdmS557VvfgLYMrl6/hdEa+H1EYMQo5EZ75+4d3MDF8WzapqIucg7vHnBu5xzr66doeovb+wveZN/LQ+cfJM4alG1zaLYkdsvHP/0xLF/jWz1BWVNcucnlI83KgxfoH7nIlc1Vfv3llzEm6yyWJatuzMj0CHqwAN329L1iuahYJnCYNkTTLc6eu8inP/lJ0oM7RGaLqzrisUs0ClhWGWk5x3RqTLulaRJ6XaJoB6nnhL6DquwAh3RZ0XUmpmPQ1Jq6Bq1tLNPDshy00tRNQa9rHNfEtAzapuXg9iGj8QjXtUiSpRRYBmitaNtOokaUgGVMQ1Qepm2QZEu06rEdm/3DA5ZJhuN4JKlAfo6hJWVZoJEC3fd82rYGelzPxrENUC1NU+AHNlHs4XsupiFDUPGsWpzaPse5ex5g98Zdzpw/TxzHFMUSRcd8PuPSxYtkWYZl2RzNZrRdx0/+5D9EA+/59m+nGaIxUIozZ86wc+Y8WhsYCD+gaVre/MY3UxQZSmn2795mb+82Yeizvr6GgUFR1kym6xiWhx+MePqZF7hy9Rb7BzMOjxbkRY3j+mitMJVJ33WgoKkLTFOTZXNefuU5Hnn4flAa13Pw/YAkzVkmOcq0CAOHpimoq5zxKGZ7e5um7snzUt7XbYNhyHDb1CZoA90P0R9dJ8VunoMWq485bLXSdMn62irFcN7snD6N1lBVkt+cLHNms5TPfOYLHO4d8uirX4fvx4RhRNu2uK6L74lc2POc4cNlc3Od1bUpSmnKLCUMPV792ldx9txpqqbC9VwM0+DO3Tt43mD9cqwBGGlTtyWdrun7jtEoxrYdkQMO9UI33DNmi33e+ra3EEUjbt68xZkzZ/g3v/hveORVjzCKRzQDj8QwDcIwYm9vjzt37rC+ukm6TBiNYq5fv87tu3eJRiMWaULT9xiWTZodxye1ZLkQmNumQ2sD23bpu54kWQIa2zHpdYuiw7QMHFsgliipi8qylvO/LIUpgSQX6GGIWlUVdVHxiz//c1y4dA/3P3A/RZlz5uwZLly4IFnEfY/nuvRAkct9QmtN3/bYpjVQmiXmqqoqHNsmyzLu7u1x4/p1lvMc3QuV2HGEtlxWlRCoe8izgpXpCspQHB4c8crVa3zw+74P07KI4pDN09usndmh7Du+/MLz1JaFFY7YuXgPnWGwSFJ03/Pww/fz6KMPM5mOqeoCc1iKdF1LnuWM4zGvXLlKU7cEXoSBIo4jPM9lY32dBx64n/Eoou9asiylaWvoRZZsDpTgpu2pq1aaEsNiuUy5eVOk9cJOETVdV7cSOaMV2RA5NJ/PhppMwKxtW3PrlpC9HccjimOCwBePrGWxWC5YLhJM0wZlYNvSSKdpycHBnCyt6LUM50Ao1Hf37tA2DYEv3vq+l2oj8ANRJnTdyXsgLzIODg8BhCq/sip1vC3vLXtIg+k6ieAyDFEzdl0njINB/mxaQqkXJozUr6OBlpymqSx1NBR5zmKxJEkzyqoSKfQAwzpeALVte9J76F5z69YtbEcWX3v7e/i+cDXqWp5Dc4hWAwFflmUpPckQ62koizRLJWWj7bAsC7QmDEJmsyPxUQ8Ua933RJEsW9pWgF7FEHXlHCtTdQ9KolWVoWh7qEqxJ5ZlMTT/8uaSoUV9Ugtubm7ge/7wHCzp+x7HE5aPQLMs/vDTn2Nj8xRRNMF1PVZXNsjS6oR1dNz0Hn+P4673ayspc6irjod4TVPjex667ynKgs2NDRzbYT6fE0Uxtj8kJQywtF48Hyhl8MH3foPInj/1hS/ieDK1dxxpZrXuME15c9dNxTJZUhbSaJiWnOjHH8YgK20byY+ry5ogiDCtnr7vB7CUOtmsHj+JtiU05zzLCYIQxxdgT15Ivq7jDEX38Ap+7ZRGa5lUpVlKnouW3hoiU+wh19M0TcbjMWVZUhTFQFkbYVkWge9T15LZZdsWoAdMecB0ZYrjOCdAHMu2ydKCoqhRaKqqJEuXpGnCYjGna3vaRhOGIWHkomkRtoBsWZUSoFbbdiTLDN+P8NwQ23LxPJuqKjEtg62tTYG00GNaBuaQBSmvjciYJUtYCj3TEBkHGMSjEb7nUxQlVVWdyCokl1EasNnRDKUgjEIB9JgySXMduSDkRYnruuzsCFTizp090rQYAuCFjJplJYeHM8qyxjQsCdnuG7pO5FXj8QjXsQkCH8NUsvmtKkzLQqPYPzjg6HApuZxVPVCycxazBVmSoDRsrm9Q5ULaMwyT9fU1et2TFxlRHOEFHk3bgFIC3RoCyB3P455L9+F6Pldv3MB1XTzPI8vSkwbLHIYChmGysrJCVZXUdUOSpEzGY3mOy5yHHniA2zdvcmf3NqqHpqoHWU1AWZb86q/8Ml945g95/3e9k8nUI6+O8AKLJD1imSyGyWPIdGWK58rUezGfixd0PObGjRtsbGxiDX49af2Pl6RaYm76HqXFmyUfciilkaSxHqV6TAWWoTBMRaIi1vZNTjmrvP27vougtpg0FuXE44XPfp7gxpz3/aU/j45sbNenayQnz/Y8fu3Dv8EP/tAP8aEf+BOcOXuOethK9L38LLKR/foa0+NDLszyuZJbLQRQrY9hDEPTO2yzv65DSSB8WRS4jiMkTttCtw0/9U//CW95y5uoS5F8aTR9HdF3Jro3+ZZ3v4dHX/0obV/R9BmNTrlx5wW8UUe8amH6Nc8/8QKvvPwinu9yaucUvRZ/mTYM6t7ADX1qDcH6Gm9+57swuoa/8mf+DJfOnWX70j2YXY3j2FhdS+i47Gyc5pH7X81iXvHcczeJgi10k+D6PtE45srNV5hOQqp0wcGNm5zbOMX95+6lraFqTRaLjvd+ywcwawPL9FhSEbkOX3r8kxTpIf7UovFquuu72C/e4jXOhM9u+nyalheKhufuLEiWLZuTbexG4SHZ0GXboC2btK7JC5e295hnNY88+lqS+ZznvvwlVnyT0OyZxAFJtqBR4I3HFNUSx2lwHIXrmdi2gWMLDTT0R+RZS5Y2NLXF4WGBZQbCT1MBlhmitCeUd6Vp+wLb7kDV2LaJY/tUZYdnuTRNTa9bqiqXQgjQvZw3XdtimkrkikqKLcezMW2F63s0bUvdtGgM8rJmucwwLYdkKXCqIPAwTdkShqGP1j2OYxIEDtvbG6ysjKmbkvE4Yjod43o2hraFq6kVlumTLCss0+P0mfOc2t7h8cc/zxNPfI5Tp7Y5tb3Ncrmg15rDw0Mc1+WZZ5/lgQce5P4HHiBLU7KBjbGxscU9ly7RY2Mqi2SZcnhwxL2X7qUqJQLm8HCPvb07BIFLr1sc12Jt9TR+MOHu/hHXb93lxs273Nk7om41PSaeF5LlQgJWhsHKyip1LbJK37dQRs36+oSdnTV+7uf/JVEccPbcWV65cp2ybNnbPyJJZoSBTdfW1E1BnpcslwmW5UuTq8EwNKahKYsCo3MGn6yLbYn/0XPFJ1hXJYv57IThYFsGSZoQRSHr6xtUdYvr+Ggkd3Zv74jf/q3f4f4HXsW99z1Emha0TX8Si+e6Dn0ng6TV1SmjUSS58JOYpi7J0gRUzcbmCm7giErJsoTNYEjU0P7hHq7vkRcphq0o6oJOixLBdlzqumexyFG4BOFIIq5cB9u1qOqCa9df5r57HyRLM97/He9ne2ubjz/2Cd72treje43jOjRNQ54V7Jw6zS//8q8SOh4Xz1/g2vXrXL1xncsPPkhNT1IWYFkkWY7vBehOsziaU9TQdeC6AaZhD/GSR9i2xXQywvddoMWwNK5rEoYunucAMkApB4iRYwsc0XHdk+VBPIoJfJ/PfvqzVF3LW77pLdRtzYV7LvDIIw8TBAFhFInH0pHPb1pJjlAYuK74oHXf4/seyXJJHEVUZcXBwQF3b9/l7t19ViZbMr7t5d5c19JwHEdbxtEIw7BwHI97773My1eu8qM//ncp6oo3vuktZH1Fb5ucvecyl1//GvYWS06dv0g8WWFtc4v7H7jM4f4u733fe1hdm5BmS1xPFI3onsP9Q86cOcv1azd4w+vfKM1rXcvQS0sG8Hg8pu9a6qqkqStRE7gCDi3ybIjGspmMV8VX3ir27hyRLLNhSXDEweE+bVcTxSF0NrOjBU3dcjQ75Nr1q1iWAkNsaG3XMp8vaVtNEI7xfV9qgWEonmYZs/mCxSLFMF0cJwQs9u7OuXb9NvNFxng8lgWVJw1+WRagJU1kPJGBdt/3rK6u4XmB1CBDzZFmqTwu02Q0iokGzkvTNPi+J3W5ZZGmCQcHB0O+cAUKwiCUzWov8NQiL0nSDBR4nn+yOCqKgsVySd9rikJq86P5jOUyoa4rjBMLVI0xRH51nUBiDaVOlJy+H7BcJjRNjes6Q2Pb4gwxSbYtr1NZlpRVicIYuDxiKTpWAdq2Tde2zGczZrMjXMcly3KaumYUx4RhCEoJHVoZ0vh20jBXtYC60KJAsyxLflZtyACpqQcAVo9pCdU7ywW2GoQB586eJY5jFssFR4eHlKVcS0xTamvbcQVCV3Zcvu9BfD/i1Kkz5HlJlopnXKTOgzp2+B9DD3xSW32NVa2uSlxHgGo3blzHsi3W1tYIw1CgcLUsEqORR9O0ZFl2ItEWeKvJd3+jRB196okvEwRCw/V9ybOV7VNPXhRDk7cAbPphUlvVFZ7v4fm+NFtVJaTlYVLiez6WI6AGNAK6GojNHMsDkHDuru0ZxTEoyQ/2fcncdRyRormuSEiOpz8i5TXxfI8kTajKcpjIyuesra7i+T7+kD8rja8n8CRDiIMiPxLiXBTF9H1PGIZ0rWwJTdMUPLpjsZgvybKSopBGLo4jTEsy7BzHPpmiW5Z9EiZvGJKZ5bkeXdeyTJIBYmAwGU8GMEUmcloFozgmiiOB/7SdSH2N4aQepCWt5HJgWbbcaNRxRJCAuOaLGUdHh2SZ+J3LshjAXiLRqhvZWIehj2kIHfD48S6XCUmSYRoWk6mQ8BQSZN4OELIkkY+q/CrmvWlbbFt8Pp7rMJ2McRwbd8hPVkrRtq3ksjUNRVVim65sAU3xXDTNkPGqNefOnsVQirIQmfGp7W1031M3pVD8trao6grHcVimCb4fYFomYRgxGk24dO+9vPTyy1RtK2/kqiJJhpijYfuY5/lAKW+ZTlc4PDzAtgXnDoqNjXU81+XKlVegF7q50ogdwDJ58okv8sTjT/Dga+/l/d/5bUMEVEM3ZLRlWc50uoJhmKTJkjzPsB0ZxGTD9tf3Aizbochlmn/c2P7Rzs/Qx1cwaZCPD9nKy58Ipc8QIIsV0N9J+MB3fhD8ALs1MHuoHfjcx3+H619+lofe9iYqelrd0VcNruuzfzjjh/7sn6OqG/7Un/7PJPbKMMEQCBowUEi/9qf4jzyGplcp8fsdv4/7r5FHHf/91934fs0zY5ry3uualtAP+IWf/zmSxZxT21vD6KCj73p072LbFkHg8573vEesA0bPyuqEq9depu0K1jenlJXEh/n9lK7teemVV2jqlvW1DTxfyOT28WvXdySLGePxCLNrWR9PeN0bXs/Vl17EGSA1ru+RlSV11+DaLtunBS7xxS8+QRwrTNemqCscz+XTn/5D8iTlU7/3B3zPB79XrAbTFe7OZ7ztHe9i012FogHTIu0K2r7hk3/4Ce655yyLYkatS4rdPTaskHN2zBPpEVY04okvPcvVW4dkaY1rB9C0GD0cHd5lsjLBi3zKtkFpl6psaIHXvvlN3Lh1i6JIWR0FjHyLOPRwPJNllpAWObYDXSvkz67r6Nr2xApjmQ6W5eI6HotFiu8FuI7LbLlP24rSJ0kT2ao0NYeH+6KAsWTwY1kujuOyOp6S5Slb22tMpmP8QLLb67oFrUiWCRo5p8JQYCRlWcp2y7aHrb/C90OUMinLRnx4vcayBMTTtZL53UucJrbt4A/3EpGt5ozH8QCIyanKhjRNyfKczY0tlsucxSLBsWWSf+f2be7eeAU39Pjjf/x70X3PCy88T13XmMMALghDvvTkk0xXVggCeW4efvghiYnqAS3RIZubG1IcOQ4H+/vs7t4U/2BbYZmSGWoaNr4X8NTTT/PCCy+RFQXrG1v0vQJl4nrid6vq5uTeUeQFlgnoBt3XLBYz3vSm13P2zGl+5md/FtMwuOfSfcznc/q+x7IMLFvhBy5KaSzbJvB9kmWGUjKYRvWY5hAVZwlgB0Tq2DSyEWkGaaF4Ax10r+m7ntW1NVamK+R5IQAzZTKbLUmzgryoSJKcOB5TVSL79Fyfsiypa8l9t2yTMAxYXV1hZTomjiO07kizBIDJeMRkMkEPQ8flcknV1GxubrGxucZ8dkRR5NiOiRoi02RwamFZDi+/coWrV66jhniY462XUlLnpFnC7Cjh7W9/B5PphJWB5v/KK6+wtb1N17ZsbW1wd2+Prpcc4F//lQ+ztbXFzVu3uHDxPKPxiCzL0VqTpRl12TAZT5jPF6RJiuUGtK1EDs7mMw7296nrStRftjQZsggwGMUjptPRST1X1Q1aK5pG7C6maRNFI2zHpWnE95mkKck85cyZM4zGMV3fcfnyfQSBACVt1wYlsuu6abAGFZbriBoiSZKTGMWmaTh16hS3b++yWCx45ZVXaJsGA5t2iKGxLOGgtK2QrS1LpKRRGFEPNrZLl+/j/MWL/NRP/c/kxZJ3v+2deLZDWgs87saNm7z6ta/n6rWbAyDJpS5LNjc3sWxRYQkwtaTrWtZWVzk8PORf/ct/yaseeRVRFFEVJUmSALKR7nvJcZdlgWJ1bQXTNMSLO9S2QiA3SNOCw8MZs9mcqqoGu1BH19dEUUAUhSxnKX3fs1wu2N29NXx+gOt69H1Pnhe0bcd0uorrehwcHJCkidSatkP7NdFKnis+19l8wXy+oCxkOaI1dF2LQhgzruuwujLF8zzSRJrW1ekKnivXT5TUqlrLBhA0k+kU3xeSuOd6mKZFVQl0LU+WzGZC8wexrfR9x3RIIem6Dsu2T6TWnufj2BKV2Q8wLGF9iJS5rCrms/mQlKKldh5I3EopNBrLMgcYlHw9zwsociGbS4HUEYYRyjAklUSJYqNpxA6itcS32pZ1QvxHy0JNKYXS8jr7vk+RFyhgNB4TRgKmOlYYdq3AYo9VDFVVAVIHuK7UtWVRMFvKUq7vusGCILVN13VkaQpas721JckjqWygxaIgm2PTMnA9R2CmVc3p02cpyhrb9rhx4yZ5XiL7n2OL3FA7fW0B9UeLqeFB245ExR4dHVJVFTs7p2jqhlEcndhGTMNgvBLT9x1N02KaIonXwprlu7/9GyTq6Ncf+wToHse2MAxFnqdMJmPZoJbFICFyaTuhszLk6nq+R+CL76NtWnzPp+96maBqaNtcPL22TZblQv3zRd+vDJmMSAaXRAtFcYihRCZzPFmxhzDxYx3/Ma48HsUAVFVJFMdYpuTy1vWxTyY/aTTCICAIArIso6kbsjwTn51l0rYteZHR9ZKxVlZSENSDV3WZLIUu3QtxzTQM4lGMZSuMwd/aNh1FXlEUJatrMXVdngCuuk42m7YlWWbj0QTX9amqRs5FGtkyIHp8wxS5Vtc3Iq9R4PseURwNdGyLuhZfaZaJZNZxXdrjwG/TJIyEJifbRBOlZALYdz1a9RiGSDIWywWHR0cslsdFwQTXdVkmCVVV07YaMKmrnqbR9J1CYWGY4oOQeCQFNBhKigrLEhlg01TMZjNQw4asbSXLse8ZjVaJR2NG4zFd1xL6IUrDJB4RhyG6FyiVRAZY4pEyFKtrq8PUrKSoSlBgew6j8RTLcTl/4SK7d+6K0sAwaJqa5XIpN9LhQtoO0rjRaEQcx6RpSppmAoXoG8LAZ3NjnReff4F0vqDMCsq8wDZNwiDgS1/6Eo99/LdZ21rjv/7bf56mT6iahDTfJyuW9LrBGAYnVV1hmkoukPqYNt3SNPWJ/912hG6th5w8+RgaRgWqFyqqtHeSYwsa0xAqsqE1plLYhlzUmyzmm7/t/WysbeOXNrpp0Z7Dtc99mfOX7uV17303puOgtaamw7V90iznQ9///ezvH/DX/vrfYDRdAcOkR/zAx37rvpfp39d7HH+GHoLe5YYkBeUxoOHk337Nr/9jDz1QZH3boa1rbAM+/Cu/zO98/Ld59JGHsczheTWEkO3ZI7I05Vu+9d3snDlF21Vgtly79RKH87vEU4+6L7A8g0Uy4+DgBnk35zC5y5ef+xJfef4rHCZzvCBiNB1TtY3IzxwXw3TRrsPZB+/HiCL+4LHfZTMaEzkhT33+Cc6tb+NrE3pFr2zs8SoPPvJ6jvb2uLZ7h3g6xfUtTq2PaZZLvusd78BIS77w+58isD3KpOTNj76VHEVlabA0vWvx4rNPEtOwCGtMt+Hu9ZeJf/0J7i0txth8amuFzl7j9z75BEYXsD4+RZvLNmtZpDjTCB26HFUlrW1xsJdytJhjeTa+azI7uMXIMVBVwTgIKMua2aJgntVktWIUj1C9Bm1jGT6+N8b3Rjh2RJH3LBYlundQ2qPr5BrW9JqmcsjSlqODhK7v8HwLTUnbZcQjj8l4gqV8mloCdw1T43sOVV1QlAL0a5pOYCpVO2Q3ynvIcoSqajsuQRBjWja27dM00LVI5mt3nMUNujdom56u7dFDhrs1yMPSJCHP5DrhDEOrJMnoOkXXQuDH6N5iOc9R2NSl5IOf2tnikVc/Ql2XfPHxLxKGAY8++hr29g7Y2z8gCEP2Dw7Z2NxiurLCfZfv59z5C7JRq2r+l5/+VyTLlHsvXZKcz64jWS4oyxTLNOh1OxSRijTLODysuHJ9l1eu3GSysoHnxximh+dH1LUogbJBPguasijxHIe+r7GslqZNuHBhh3jksrI64vWvfx1feeoplsuchx95DUmS01RzVtemrEzHch/oFbNZBsrFtl08N6Rra5RqMVFYKpBire0wlAzpUDKI/Gp0i4tlmaytrWLZIuc0lEWRNxwcLHju2Zf5uZ/7JZK05NSpc+R5Q9tqXM+HgRw/GsU4tsV4HLO9tcF0JcbzbAylyXMZQgahx9r6BNtVGJYiyxLqqmY8GhPHIaZhsHNmh7zIOZofoiyF7Tro3qYoe1566Qa3by9oG5skqQGHLKuYzxM6rZjP58TxCFNZ3Lx5i8Dz2d/fZ211nV/6pV/i03/4ad7xjncyny9YW1unbSR6MXR8fuMjH+F1b3g922fO0CnFPEuYJymz5RLHcWmqhiIt6OoWbUgNUVct+/sHtF0rsCzPIS9Suq5mNPIJQhffl8jE8jg9Y6A8t0O8oearmaRKCV344OCA6WTKxtYGlmPzmte+mq3tLVAaz/fptTQpZSmqPtMw6TuIopg7t2+j+w7fc8nSlJXplGS5ZO/OHvt7ByxmS6FlV6CUxF0tFrKQkKWGfP3Aly1UHI/Z3b3Nndt7jEdj/sQP/ABPPfMMv/HYb/FN73wnnVY8+fRTBNGIvgPddjz5+BOkiwWPvup++r4GJbYd05JNme/7XL1ylR/77/8u3/e9H2JjY5u26VC6xhho5KEvdjHLkDpRoRmPYuqqpq4rRlGE50tW7NFRQlW15FlNllZYluTumpbFaByzurpC33eUaUeelRwcHJLnKWEUEEQ+msGP2vcDwNXi4HDJrd1dJpMx6xubdL0mywuyrKBuelA2Bwdz7u4dUVc9ZSWWlboWdozjWKytrxEEPkEYsL+/T5ZlX1NzSJxo27YUw3Pf9xITNxrH0njqnjzPKIuCuqpYLhcs5oth2CPsFGUYQ8yS2E/KssayZWN/fF4Zpmz05/M5YSjxp+3QSBaFqO/ESiCDR9sWr2zXtbhDrGY7sIhc16NuxD+fDURnkc2bA3m6oWkbiqI4GbSbQ2SnZdnEsUQvKQSGqwDP8wgCSR9IkoSVlRXGcUxRlDR1PVjPpNY4rlHSNKWuGzlXImEE9VozOzqirFqa9liCLaBYFGjdC38nijAtk6oqSdN0SL0RVYwyTJIkpdeKKB7z7DMv4vkxjuOzXObsHRzStgDmV2tGpNAafsqvEmKGLF+FxlBgKLE3HPvcX/3qVw2NfIrj2lSDIqSqKxxvgKmaUp92XT/YcjTf/W3fIJvfxz71KUzTODHEW0MOW1WW0ulr8dO1rchYDQNMy8T1XMbjmLIsicKQ8WhE0zTYpng4yyoZcq9akmRJmmX4gRjzLdOSil5J4aS1RjOY0UvxulqWRZIklJVQ7wzDIIpCUBrTVLieJ5KFrsP1PExD/KnHUgzf90+kr3fv3qVppBFl2Pjato1hSHNSVSWTyVhuMk3NZDqhrkU+jDZoW3Ad+RyNbIlM06CqSimwbJeyKNE0J1O0lZUpdS0gIZQ0i0oZzGbzExmHpiUdIGKjUYxhKvF2mLLZy3ORuDmuQ9u1WKZNlktWr0a2E30vF06NxnFd1tbXZEKFGNbLYpCXGgrbNFldW8EwTXTfMZ6MWV/fGC4etmD16xrLclDKJElyem1gmi7NUBge+yocxxGvg26k8HAdHNvCc13SLMGybZq2JcsLgiimblqUYWGa0nx1fY9tWRzs3cVUinNndrCGpjWOQsJIgBue57GyusLR4aEMZOoK13fxoxDbdhlPpuycOYtpO9zZ28dxfepGtsNlKXAGdwAPzGZH7OzsYNs2AFeuvCIwL8Mgz5bcc/4CLz7/Avt37mIbJiYKE43jmMwW+/ziL/0c6TLhQz/4PZy5uEpPhWlrDo5u03YNrmtjGhYMEus4jgbpUYZtm/Rdi+t5xFEsgwvHxfW8wYNzfPWSC5qhFGiJxZKGePD6KoWhoG/Fu+LZAbozMLXDufFDPPTwo5S6xzNtjLbH6A3+xd/7CWrV88CbX0/dNpi2wlZg2gE//TM/y7/4V/8rf/1v/7ecOXeepu+RPc2Qu2vINQCtTyQ1/7HHcWOqhulkmiQnN6M/2vT+72l8GTwsArdqCVyHG1eu8NP/+B/ylje/kfEoptcDWAtAGVR1zukzW7znfe9GGT1JNsew4LkXnuHhhx/m5VeucO3qTaqyZzEvOPfIBGcMZ+7b4TA5YG92m3l6yO7tWyzmc06d2sJ3XFzbpkgKtONTOx5KOdx3+QFGW9s8/vHH+H/+jb/Jd7z//XirqxJroXvsvsdGcfbiQwThiC8/8SRjz+Ha01/mobOn2fQ8prbFqy/fj1HXNMuE+f4ezzz5JR66fC+ObaBUx+8//UnUxZg9N2OyzLB//Fd41a+9hPrsy/yhMeeeP/nD/PZHPklfWayMtjncn1E1LXlbsLq9BjYcHh6RJwnFIsN0YTQJsO2Opl4y8ky6MsfoYbko2L19xHxRk1cGSdpSpD3z/ZzJaIftjXtYzCtMFdJ3Nl1nkWctaVYRj1ZoWk2voW40aJe2ha5XbJ/axHZMyjJlbW08yGBd8rQiy3LhJwQOy3ROliVMRhPm84S+M4jDCckyZ3W6Dr2BY7lUtcZzYwJ/TN/b1BVUpWY+y+k7A9Nw6RpRK/Vdj24Vjh2gMHEcF9u2adpGCi7HFqVKVbNcplRljcKk6VqapicMJ+Rph+5MiYXoW5TRs7Gxyru/+R2851vfw0d/86P82i//G/aPjvjgBz/I1vYWi8UCZQh74VWvehXr6+t4vs9ymfDDf+Ev8JpHX8f3fPCDpMkS17GZzQ5p25K6KgkCAbxYA/uhbXsefuTNOI7PtRu3iKIxZSXAGZRiOpkSx5FkvS8XYm1SGnSL5yoUFffff47L913AdQ3SdIkf+Lz7m9/N4dGMZSJRS025wHEcvCAkKxpWVk9RNwbXrt9luchxvQDHMqmrgqKoODhIYPC65UWB5wrx2DQt2oFd0fea9Y1NptNVqqoljia0neKprzzPs8++xK/+6kd57/u+C8+NyPIKx3FxPBfXdem7Es+38FyLyTRic3OVySQmioQsnKYLsizB9wR2ZJrguBaL+ZxksaBvGrq2wbXtYXje8vo3vIHrN2/RK4Oq6ahLn6efusJi0dB3HloHmEbI0VHBfJGzTEoODhYsFjn7BzPuOb/Dcjnn3LlznD5zmrbt+MAHvosXX3qR5597nre97W1kaUYcxSwWCWd3TvPqV7+ajz32GI88+mryskQZFkVR4nsB9IoiLXBtj67pWGQ1vuefNAyoIWM29IGO0ShiOh0BPW1XUxYFji1yStO0ZUPYGwR+RBiOaJoOy5T759HRjIP9Iza3toniGMMymKxMqJqKKI6IRyPUoOJr2gbf8ynLiu3t0yzmc7JMYq6qqiQKffIs4+7tO1RlzZWXr9F34NoB87l4PHdv36apazY2NpiuTJlMJpw5c3aIcpyhlGTT7u3eJTmYs393j2//tm/jNa95NZZl8/kvfIEnvvAEG6vrTMKYL33hcW5ducr2+hqHszucOXt6iIcy8P2AvMiwLIu/8lf+Kt/xvu/gHW9/J03TSu2YLyiKEkOJfP/YdldXFUUpW+HDw0M2Nzfpuh7H9ckzsVAcb3+LomRn5zR93xPHEffddx+mYYunc1EMcCuJH3IclzgekRcVTdvhuSGLZU7bKe7cOcC0TDa3tphOVzk8mnPr9h3yvCAeT7m1e4fFMqFuWsqyoUdqeIHRrRBGEWEUYFnCW1ksFyhlEPghTdtRlTW3dm+DUgJ1HOrvaBQyGY+EE1PX7O/tUVXVYAWReszz5NeaYfMIdL1EqiXLVJIKTAvDtNC9ommH7N+6xvMF9FXXDXXTDuo9B5TBaDTGtsULXFWV/AyDSmx1ZQXLsigKiV/rBmDm6dM79H1H27UoQ8nAshaFaFUJi8dzfYq8FPp+PKLIc3qth+xwidlKl5Jzvrqygu955FlOmiZYpigA+JqUijzPpX/Rom6aTCTj+2B/X+wAnsdkPAKlZJM7KFWVEr7QysoKbduwXC4IwoAwCPE8n3bgIczmS46OFhweLjg4XNB2itt39snyiraVSFABM8r5aZlSp4HGMg3QnSznLJOqKjANWZg4jkmSzLEsg8v338vq2srJYqMoBKzpDOkvu3duUOQlTXNsn2yERt7p/1N5fr8+POofOYJQtoSmaeF6LoHv4/se48mEtTXJ8W1aKVhd1xVary8QrKZtCMOQ0Sjm4PBwmDi5FGVJ4Ad4g/TYtm0CPxBpdNuyWMxZDnCGbsja2rt7l9lsjlJKJijzGbOZXPx8X2TZx36QPC/Y29vj+o3rQjk2zUGqK1LqY5lrVYlU2fNcbMvCdR0mkwkr0xXJ9RqkvaPRCNsWqW7bNkOer9xcLEsk2t0A0CrLgjRJRQ4x+AZMwxTJxBDd0g9UN6EPyzbbGiQXCpF/9rqXi/Lw/Ni2fdIU2MONyrIsul4kyK7rUg+gIMu0cGwHY4AI2UNGal3XJMuE5XJJO8jDDUNgI45tc+bsGXl+e9HuW6ZFGEh0lO04+J6P68ogwXGcAWIBTSPxBRIlJNt8FAJyGP697wlWv6q+CpfSAxWwG4LPlVIUeUFTywWtqUVKYw+yRHk+vkrfO5ablEUh0jitsS0ZnFiWRTweMV1ZYWVlRTJ4LSlgfN9nMpkM8nWPo6Mjjo6O2Nk5fTJYeemll/D9AMsSIEcUxZRDMLnv+zR1TdeKjBng6tVrpIcp0WrAww8/fEIh7AeIlrwGgs23LAvTtAbpt+SjxfGIM2fOsL6+fnJueJ7YDL7eoxkk9AwTuTAIODw85PTp02g0hmFSLRYD+afjv/5r/w3v/8AHYCBSilJANvYf/rUP85/9mT/DxYsXWS6Xg7rjP9FxnDs3eDLlj77qX/5PcRRFAUNeXV3XPP7445y9cJ7V1VW6gdpqDWC+rutwbJu3v/3toMVzNB6PuXH9Opcu3ctzzz3HPRcv8s53vZOXXnpRprIDaT5NM+6//zKGYXDp0iUW8zlPP/00v/Rv/y2z2Yw8K8WvYymKAXZhGQaUJW94+9v5xV/8RTqt+ds//MPsv/KKNOKlkDe1hgfveZD3v/87+f3f//0BMGJj28IxODo6IkmWXLznIovFgvliwWO/8wk6Op678hy2JUTjvu+ZzWYcDoOivMyZTKfcunWL69ev07YNR0dHaK1pmloydpVsDdMspWnak2xN3/eJ4xjTMFguReomVFiRN7eDxO04GsUcpvt39/a4dWuX69evceWVK9y9c5eDg32ODg8HonLNfD6jKAoODw84ODggTRJu3rzJYj7nzJmzTKZTtEaKDKXwPA/bEiaE64p3tOs7okiGroeHByglBHdzIKsev+ZxHGNZJkEg9588z2Vg2LZUtdDgGa7vlmXhDxad+VzyLfMsO/Ft5YMKqW1lst807bAhFrmaVERgOzb333+ZnZ0dXnjhBfb397m1ews7EPps13Wsrq6yvX0Ky5LiaWNjgzgWqdmHf/3DvP1tb+P7//j30w4Z2PPF/CSDsmkaea8O8JfjxxtFkWzLolisSZ43DI9zNJr19Q0uXLhwcn11HAfPdSmKkpWVKRfOX0ApAYzFcUxdVdza3eXMmTP8/M//PJ/4xCeI4hjTNIZoQIMvPP4FvvLUV3jppZe4eesm6WAzOTg4oChyNjbWOXXqlDy+KMYw5P1U5DlpktC2LXE8wrFtFosFnucRRuEgZb3BY499gkuXLolNqKzQWvgDpiF5tCfva9dhbXWN8XgsEScolsslh4eH9APspixLdm/vMpvPADmX1LB9EvuLDMQXiwUXLlwgzSQdYnd3d5AxCpX/eKgnkoGvDgf18JFlGZubW3zqU5/iqa88xcHBPn/5L/9lPvShD/H0009jGIoojmjalo2NddquxTANPvjH/hhaa8Iw4ujoiMlkgm2LgiGOY8IwoOt7/CGOL0kT2q4j8H3JGg0C7r10idXVVXm/KEjTjOnKkBXfdbRNc7Jl6rqONE2wbYfr16+TJGIlGo1kO1YUxcAEkc9zXZeqkhSPoiywTIt2OI8W87nQjof7oKEEUJpn0mhkaTpIjjvSPCWMQtDSWB6rgQJfliN1XeN5HpPphLIoWC6XGIbB5uYmy+WSp556iqIo+NKXvsQv//Iv8eSTT3Lh/HnSJOX8uXP8xb/0F2lbaTKXyyWmKVyaw8MDNre2+OQf/AErKyt8/w/8AHrgUBRFgRoaQW+Q/OpeyLy7t29z9+5dkmRJN9g67CFWsmkaqrJiPp8zm80wTVnatK1ApKIoIoojDMOg7zqyLB8k+i6j8YgwDBmPR/R9L4sH2xJFWpbSdcK5uXXrFgf7+yQDHbjrOsrBKmYcQyRbuSZblkU4fE/da45mM+7cuYNtO4ziEebQHGo0URjCsMUsK0m5kBjGEob62XVdJpMJnudLI+l5hEFAFEf4nocCsiyj7/tBxSn1nh7q2+N7xfF7FS1NpBoWBADtYLU83pSmw9frOmnK7GNWEEh9aBqEYcja2hquK5bGnZ0dAt8nGyjMYSQe1iiKAIk+aodNsOfLYzEMobcfQ6+qIRWkKMQnbFsWZVnINeNoRrJMKIoSPUQpeb4n6tRcAFiGKVnAriNQ2bYRG0032D6iKGJjfQNjaKJl8SFKTtuWFIDZfC4q1LLkhRdewBwI89KA62GDrDFNYQLJ6y+Lib7rSNMUrSXh5FhmbppCCE+ShL29fbqupygKkmVC13WyYHOECSDfq8Meeg/LsrBtqVG0lu//f6bj/9Dm9zNf+jJd2+F5HuYwkdE94sHpRRpRlTWm5dDrDscxxefSSwC8aRlkWUoUBoxHI5aLBevrq/ieNEvSSErDXLfHkgQpIKpS5MXNYKi3bInC6LueNBFcu9b9VxuFrsEyTTT98AaVptAYZNR1JUWnaZonVOrjBkihsC1Z7cuJr+QEt21cVyaoaZoMcgWF41hYtoPj+limi+PIiaq1EBSjSMjAruPSdgLxQsNkPEUZhjR2A1QqH+QZpiUyur4TD4nWPaZtUZQi/ZgvFgO63pPmqpeTVClF13fMZwvyvAAlF73mWD5qiAd5NB6xurYqkoq6oqxKfDeiaURCffr0KVAQhsEg77FxPW/wkIJt21i2RZ6X9L2ibXvqqkMpc6D2iR9BaxkSKBMsQ2JwxqMRhgFZmmA7Np7voTWEcUzb9bSdPH5jIKT2fUeeJcSBz+pkjO4aFJow9ICOTnc4rmQXizdWCkzDMrEcG8d1ma6sceGee6ialjt3D6jaDsO0WF2ZsLt766ShHo/HBEHA5uYmdS0U6a7rGI/H1LXERp0/d5bdGzc52jtEtx1NWVGVOeNRRNcUfPS3PoLhav7MD/8A22dWaBF/I0YPhgANet0NUjzxDDVNLRAGR8h5ZVmSFxltI3APUJKcOzz/w4p3+L9CazVIZsRHd1xcG5igTaJggmMEHO4vuXzPI7z28ltwWo3f9+Q+3P3Ks/yzv/WjPPg934obROii5TBUOJ0mdAL+p3/8U/z+pz7Fn/jTP0jTyc9ety0MP9u/c6Ebfqav51CDF7fvxIrAMD392nij/6OHYRgoDaMw4PrVK3zsIx/mofvvk+1419K1Lco0qdse03H5tve+m/vuv5eOjrLOMUzF0XxGmmSo3uTszkVuXr0Ljcsk3KQLFuRFhR8I+OLO3V2C0GPn1CZtU9DUOc8/+zT0HZatiJyYyHYwMag1aNeg8yzslZjWUhwtZjz4mlfx5d//A1ajMYHloC0Xq23RSUpU5pyJAlYdC7OrcS2TrqmJw4DYdlkLAiYrI8iXHF6/wm/+4s8Rb8eYE5Ntx8X+mU/wpl99mbONxwibV/7Oh/jVjz3Dlat3aHqTgyQH22J9e4P1jSltlePR42tFiMV6OMFb8zHNFtcBo6+pyxTddRR5S1Up2s6WzOnewLYcJvEqjjkSWXNr0tbQ1JAscxbLDMNwqOuWNBMOwXKZkuUtSZLRNC1hFKCU3CfiaIRtOVRlS5pkEtNFR9MIPT+OfZTSeK7HdLyG543w7BjbDKG3mcRrNFVPWRl4zoTFUUldGHSNzf7dJUq7BO4I3w3pm562aqgHvxkDWNG2FW1b0uuG6UpMGLrUTYlSmjgK6ftWYiJsm1E8pe8N0mVFWVT0nWZzc5WHH76POPS5e2eXv/fj/wPL5ZJvevvb+P4f+AF2Tp+hbcWnduneezl37jxKGeRFwS/8wi/StC1/4S/8l9D3LJcz8jxhf+820BFFkm7gOA6u46GURVl0VGXHl77yAi+//MrJVUINRNq2bXAdZ7jGdpw7c5rpJKIqE6ryiNWViNe95iEso6MucywT3EHi7TqiknnooQeYzQ7Yv3uH++5/AMNyubF7wDPPXSfJNH3vUpaaPK9E5dJW+EFMMBShpmVRty1V3ZIXJU3bYZgOSVqyTHKStMC0fFw35BOP/T4vv3SDX//1j3HPxftZ3zhDkpZDVqaB5ZhgaExLEQQ9YWhz5swWZ86FB/ApAAD/9ElEQVRs4ToGdVOQpQvqSojSURQyP5px/fp16rphHI/xHBfXtoh8D9sA+pa+a4mimN3du6yubWO7MS88f4VrL88pS43Gpdc2aAtlOnSdpJ9rDHptorVJry2mI83Gxhq+57O7e5MwCJlMJvzUT/0z3vnOd/CTP/ET3Hf5MtOxDGg1YDkuGIpbt26yt7fH2soKy6MFTdkSugGBJ171um5w/YDlck7T1Hiug+M6BIGP77usrk7FetTWZFmCaZpsbW5jKAPTtDFNm64XNZvWBssk54UXXqZtNEdHC27e3GVr6xRN12A7NvEoYn1jg43NdcaTMZ4ndc9xXdc0LY7tUBYiNZ1OxiTJEstSJMsleZZSlSUH+zPapkd3Bn0Ls8Xgi9S9kLVNk9XVKeFwfmstzU7d1CjEFtVXQmNPk4TDvX3SJOHi2fMErsuta9d57Ld/m9e++lVcOHuG0zvbOJ7Uf6ZpYloW48mYumn41//6F/jxH/9xQFMWOcqQWkz3HctEGhxlyOt6cHhEXpSSX22aWLZLWcmmNl3WLBYZu7t3ZGNsmji2RZ5neN6gpksLDvfn7N09Yjmb03bCQDl77jyT8RqW5fHsc69w88ZdFvOUxTInSXLarmd9fROtFTdv3aYsa1zP59Sp0ziuqDn8IBAVHz2u5zKZjogij/WNdeIopG1rsiwVZeN4TNf1JGkqMWOd0NdRivliTte1xKOY6RDNebwtH49HRGHIMcXZcX1R9TWyWa3qhqbtZHuaZuS51OVFUbNYLDk4nHN0uKAq6yEq0xA4WC/+0bppKAqhfIstI8cYXjOljMEqKZbLqiyHCDUhjft+QNPIwCVNk8GvLUeeCxTRNC2SNJOmtZetqVJahkCmRHO1A9fEdV3ZCncdWZrRto0M0B0Hz/WoahnU+J5PGIU4joNt22R5hut6xHGEMhSeH8hwtG0wDBPbkSWTH4gatR7AX1Ifigomy3KOjuYcHc25fWcf0/KYTjdQykH3Bk2jMUwbrRW9BqU0tm0Rx6HYLztR5fqejefZrK6MJd/eNvBcUcYcHOwxnY6JowDTUqTpgr5v8X2PXreAQHqbtsb1nCGVJB7sQZJnXTct3/O+b5Coo9/9zOcJQ6H3iT/VIfADuq5nPlvQtj1xLDl1li0XqHgkbyzbNofQ94oizzk6PGA0GskL7dpioFcKzxeZRF4U9L0WmfKQV2aZQswrcvEfHE81LMvCUIogDE6kwMdTCUMpDFN8tMcltELib2Q6KU1wP2TyhZHIdepBsnC8FUCJJNYZgsBNUzYF1QCMODya0baSddUPOcd5IVEJk4mATzzPp2lFElyWDU0tb5w8LyjLCtuy8HxBoluWiTL00EArqrLFsQXoYpqm+NiyHM/zMU2ZbNeNTM04ibtRdL1s0fQQm6AM0fIzyJ/G0zFh6BMGIaaSjbZlW3i+y9qayEdcT0jWTdPQtLLZbduWvCyYHc1o2p626WlbjWFYVLVcIFAyADAMjevZBK5NGPiYpkmaJpSlRGC5rideEtum00Ku08oQ2VvX0jQVqu9YW5kQuC5VmRFHPkHgUpQZYRwQj0OqsqQqpJF3Pdk6r6yt4Xoem9vbKMPi+s1btH0PhiUAh062ZceRVXEcy/ZkvmA8nnDnzm02NjaGbZnm8uX7yNKMF559nrqsKLMC37YJfAfbUozGPtgl7/z2N/K6Nz1C2S0xDB+NhVIwCA2o6xrdi8TdHDw0Wneg5GYyGo1QSnF0NBNZWRRR5NXQCH9t8zu0mVp8vvq4AR4O23CwVIClPLrSZDrZ4tu/+QM4rY3hGewt7rLaWIy2V9l484Oc8tZJHJs8dFgrDCwF/+u//QX+wn/xF/nBP/9fsL65hWk5HMxmeINfXGKVhh9L/kQa9a/j0MMWuRniBkzTlKLiP2Hz27biCzrcu8Pf///+f1ifTthYndIOAByNFAl10/Ft730fr33DGykquWGblkhrn3/2BUbhmEcffi2LwyV7tw75jvd8gK888QxRtMpadJrksKYpOmZ7M87snKJra6YrEeOVkI6Gp5//Ctd2X6FrOrbXttFK0xsdDT11rzE8FwyTN3zTW/Fcj9/7xO9w//kLOOMRZZLgK/jIT/4EG23N4voVzqxMwTZYdi1V17O2sY1tuNR5gee1KLtl7+AWj144x62Xn4csZeXOkuynP07UOjwbWSzf92aefe/DfOznP41rheRdh3Id3MDn4sWzRLZC1zmuIeeZMg2U77F/uM/s6JC+qZmOxsRRhGV71K1Jhw2WLSR7asLQIHCdweNlUJUFs/khRSFAFK3Fm2laNotlSl6U9NpAaRvTAtNSxLHH6YGk7doRSjk0VUtRFDhOj2E2mKZN3Ra4jtgJRqMx+3sLlvOCrY2z3Li+R7KoONhb0HcWcXyKtra58vJt8qTnYC9lcVhgGR5V1jAeTQhcn+UioW1aVtfGGHaH1iXKqLCdljAyCSMTTYWmwnEVna5QRkMQuthuiOOE5FlFU4Nru6xMpzz6qsuMxx5R5PNP/vE/4vBoxute+zr+q//m/8r6+gZ6oLeOxmMcV+w04/GEu3t7LJYJH/jAd9F1HU2Z0fc1u7euYxjid75zZ5crV67w3LPPc+HCvZw5fRFDuTz79IskQzZ627a4rsP9993HZDzi1s0b2KbCsQ2aqqTIFvieTeDBxnrE/ZcvYhk9tqEIPJemqsizIcLOtkB1JMsj3vnOt/LsMy/y3Asvc/6ey3z5mZcxnQmzeUXTOSf2mKrM2drYIIwCsjIjK3LKAVxUlBWz2ZJeG2R5TVF22E5I0xikacX1q7u0LfzJP/lDfO7zXyIMppiWT113oGX4iuoGwrXBdGKwtj5mbX2MMjratqKqc2zbGtIrFFEUc/v2HXZv3WZlssrWxil029G3NZHvYKmerinJspTFPOFHfuTHeNWr38xzz9/gC5//Ml3nghJVVq97tOrER6q64fqs0cO1W2OytW4QhYHEZvkeu7u7nD5zhne8/e18/OMf50Pf//38v3/0R3nXu96F67lo02CZJuR5Tls1rI1X8G2XpqjwTJe11TWquqXtNXXXkqRL0mSJ49rCSgFsRzY0RS4AqDt37jCdTrlw/h76QSJqGjZg0tQdZdlRVx137x6yv3eEYVjcvLmLUhZRNMLxHdnWj2JOnznN5ubGSU11dHQk2+dhM9i2HVXZYB6DGHVP37Xs7t7E92XQfngwg168wXXVcbSYU5YlKM10OmFjY431jTV63aLph0ZDNmJhFOD7PuE4pleiJvvDT3+KX/uVX+Utb3kLb3jda9na2mSxPOL/8Xf+W6JJhBd5nN05T1lW7O/vE8cSkWhZFm9/x9twHJs0XVLXQmLO85T5fMF8saQsa7KiZLlM6XpIkoy8KDEtG8fxyPKcpu1oKpskEb6MOfBabMdgdX2FMAw5Oppz6+ZdDg+WzI4y0uQuaZowna5x4fy9aG3x1FMvsFwIybyuezQGWZETxgEXzt/DrZt3SbIc23a459IllEIAqrpjNI6JRyGOa2M7BvEoJPQDiflRUq9q3aNQJ0q+qqrpe9Ba6vIkTagHYrLvS7xQ29bCOLAlelPLJ9D3HZ5/vC2WqMu+F7udYZhUdY1hite5KMQ/WtdIZjpC9NZa5N5oaLt+SA6xcV2fPC8pS4ng6XuJMh2PR6LG7HuS5ZK6qQl8X/KjBzVD3ch5eaw6AGE2mEOecZIktI0oN7VWlGUmYCulqCrZ5JqGgR6UQQrke1U1ruNw6/btk74hjmMcxxG/fN8znU5xHVFE1IMq0x6eD3PgF3meJ8MDx8EYorbaQQkXhiF5lnPt2g2ef/55ZvOEyWSNMByRpRWO49EOr5dhSmqK1qAMqS0dx2Y0CnEcC9OAJFlg2wZVmXP27A5xHHJ6ZxulNFq3nDm9g0bSfPIipa4LXNem7RppogZ7nQwJJKYuTQss0wUM2lbzx973DQK8+t3Pfo4oDNG9eEx1L35OtExlbMtiNBpR1jVBKNQ60zRJUjkRDcOQLKuyou97Njc2ydKMrq0HP6tAIwCUKRINMYELqGI8nuDY9hA1ISt+xxYkvR8EJ3Kiqqpo6pp+8HBGYUSa5YxGo0FeLNK2LMvIs4yiLOXkHuTJ7YAz93yfMAwlT4xBeqGkiBYZr0uSJJJDqBSWaaMwMIbcL1QvgwBLKHkyoTJRSH5xXdcoA8aT0ZDPJvLkfoiLcRxPPNOuh+dKY+97nmDdB8pgHEeY5jG+nAHdbg+bdDHdHzfMlmVjmiKPPL45KaWEtte2zGZLsjyVZtoycB2bvb07g59CSM7HpMCjoxlZnlNUFZbpAIZEu7QiKbcs2cLYtkkUhwIJUTIx07qnaSohEw65fcdbVTkHhASZJinNgMePw1C8VlUFuv//cfef0Zal93kn9nvfncOJN1eu6qrOCY3UyABJBJLSiKTFpGQP17KXNZZt2cv2LM1orBl5PNKy14iyRomULFKUqESQkMQIBgAkEboBdKMDOneF7oq3bjh55/2+/vDf9zao8Qdx7E84vW53VfWte889Z4d/eJ7fI75nrajbhrSX4nouVVlJHmUnq1GOIkoSHNfl9Nlz3NntIFfKkTzKxZwiXxHHMXme0+/3MZ2KYTweH3vC21ZIdmkqWdGvv/Yas8MpdVkReB6B59Hvpdy+fZO6Kbhw6SxnLpyiqDKsMijVHdOqxqoa08qW2RrEr4v4T7SW+CrpA8VjnudyUVPKwRgrFxn5Yl3zK9chZNneyV3eaX6VdYjClOUiwxjFZz71GTwvRBcO1jNEUUD2xhW++JU/4L0f/ihqUVE6DiZwCWtL2eT82E/8GGF/zH/6Uz9F1ZFwDRCEgWzB/kjze/TfP37zeyRpM8YIdKp7/P+r+QVIk5hf+Lmf463Lb/LwQw8QhyGqO6fRGrSDFwT80A//MEWZ4XeSNfHzGJq6Znf3DuPxmNl0xqmTp8Aq9vf3OVje4tSpExxODvmVX/klHn7kIe65eEF+ptawe+cub1+7zo23bvDSSy/jOwmBE9Ib9AmjCM/3aawRdUwc41hDNpvzxPufxE/7/PYv/RLPPPcCj957Dxv9mFvXXudrT/8+jz72MDZ0OFwt2FjfwhgIvYgiK2hUS20NrbHYvGTr7EmCQczXfvv3eE89wL+9oPI9PvCjf4pfUXe4/vw+dd0Spil+FMsN3NUUqzkOFs/VMtpwXKq6ZbA2wtoWY2p8XywVTW0An9YIIbmqStlEJiH93gBrFPP5jKoqOuquJo5jWiNFB53S5CgBQCBUCrAkScDJkyew1rC3dxdHK+LYJwhctCPDNmuE+RAEwnnwPL8DzBTUleHu7oGQ3ZXixIlt9icLrl59i6yLwjuKw7NWbDZRBxY8PDzoth4pricKmrIuCAKfza2NLt5M7Cy+L3mqIJJO108p8obFPINW47ke49GI++49T13n/PJnP8tzzzzL44+/mz/zZ/8MQSySatdzGfQHLFdLwiji2ltvUdcV21vb3HvvJVFFlSVVkbO7e4fFcoGxRij6rciv3377Brdu3sZ1ZAuzWuUdHdtFOw6j0YiPf/zj5IXIRlUn5b5z5w5FLnTkKPY5fWqHtm3RXRPStrIBSLqhc5YfgRV97ty5w4Xzl/jS7/8Bzzz7HOP1HbK8JgpTqvIo6cGnLGYM+xGj8RCl+SMevaqqybJcpHiZ3IPjJMb3fNkkFQW/8iuf49pb13n6qW9y7333U5UNqrPDaEehtMVxHQbDPqdOjBgOhjhas1wuxVJjJcf+SKasOmlzEARsbGxIvqmyeI7CcyWtoChKev0+P/cL/5wXvv0S7//gR/nmt57HcRyyZWfZ6C7R1gqZWu798vXlaib/HqQVo9GQJE6xVr73W29dZ31tna9+7SnW19f4yZ/8SUkUABorpN+2aYijiO3tLV59+VUWiwWe69PvDzg8nLC3JzYBx3GP6yDXlYgmrRXZaom1ku2qHcWli/egNMxnM9pGNu5VKbTn5TJnOp1zd+/geJHw5uXLXLx4SWqpNKDf7zFeG3Pi5A5xIhYuqcUK0jTtFHsR2SojywqiMGQ2m7C+Pmba5aWCpBHcub3HfL6iKmtmszl5KfXi2tqYS5fuYWNjA9eVdIu6rnA6S1dVVR1I1eHg4JC1tXV0R8S9dPESbduwublOVVX8uT/3Z8myjL/5N/8Gjuvy/vd+gNu7t9na3mb/4IC/8/f+Lt/3fd+H64kCMMtzkjhhOp1QlRWrxVIapVasa3lXF9UduTiOI2G4IGq3xbwkzzOCQKBMYFlfX+/sXxV3du+Kcg5NlskgzxjDmTNn2d3d4/r1G0xnM+bzpajlwogsz9hYX2e8NmYymTE5mKC1YjwaMhoPeePNN1AKidfypQZpWyOQsCTBNKIYVJ0V6Ngy0j20UkRhJM2Z1qyyFX7gd9JsRZ6tKIqcJI6pOhlwEEjMkQAwxX6W5wVVXdN2IMyyqkiTFN/3WS7kOAyCEM8Vb77uODZFUZAXEjUEcm04+v9lZ1HM8wKtFf1Bn7quUF0+9eHhAa7rEsexELw7UnXTNDiu2w3+RJHnui5ZnjGfzalrsddFUUSaJrRNfUxEzzJJg3Edp7PNiFLtSMIPoLTTWf5EDWO6+Cffl18f9UGOlma3rMVWZq1slaNYwMBux1NyHIfpdErVeZPn8wWO45KmPS7ccxFrYTFf4fvBccyl1lqsNUpYPp4rfuKyKCSGKgypSuEltW2D77nEUUyaJNy6dYtBXyj3VS3MniAQrkVRljLUMwbP9+S4cB3aWoBkdVVTFBWe73e1quJPffpD3x3N7+999WnyVU7dSNadozWz6ZyyLFFouQAUJWHkEyeRxOiUGa7vdpvfzhNb13iey+TwsPNfSqFbN43cEzraKl1sQBBKIaCU6m5GciKEoZxoZUdePtKdW2vAHvlM5YagEMmvsVagBHlOVVUkSXK8QdZak+cZi4VEUoxGQ/r9Pm3bEkUhRQcyqLqGTHewIc/ziJMUrRzy/Cg3t8FxNcNhH2MblqulRBFUNfPpEms1ruMRRTFtKzf8wRE8oJFYHwEQiHfYc2PJyAtCyo42LRdJXwAMnV9rlWVSDDUNeZ4RxRFJmtJ0XgKtlci1taKuKmazKbP5lKIsKFaNNGC2xZimk+NIzNB8PpNGP5fvU1UVVSubZke7GEsHqOrkgK5DVReEocfm5jqDQYrb0RG1lkiOqGs8RBrUkBUF+weHTGczkZ9kK1Qnvd5aX6PMc+qyYG08JPBdqrokikMcz2G+mNHUIrFK0hRjLUmaojsQhHadjlatsUozXyypqgbPkefbNBKMPhwOjz3ZN2/eJOwmi47jsLGxweXLVzjY2wdjSaOEpqrwtcvh/i6/8M9+nqe//jTv+9AjJAMPnIra5rRtgrUaSysybdN223oX3w8oi5I4iQgD/1iyvFxKhp7ka9biCwpEHi4d73/Q/GLfkT13nbCyAubxnJi2hnOn7uXSuYdoGwW+RzgrcNqWveU+WbbkxOnTTHoBvusTzltU4PAP/9HP8K/+1b9mbX2L9e1tTp0+TWMMfhBSNy1W/9HG9H9q89t2Xqq6FnCQPQJg6XcUG/+/PlzX4/lvfYvP//qv8p4n3sXaoEdbSai81g6NsSyzjPc/+UEuXLyXtnUwOGjtCS7BKkajMevDdaaHE966/Dand06TRgnZPGMcn+bwVsXd6wd8+vs+w8baBlcvX6EoF0zmB8zzOafOneDspXNcfOAerl5/i939u1y7cYU8W7IxGNLzIwLtY4sGaxTaD8F3aF3on97m4sltfuG/+Ws889u/RTCb8saL3+Lei/fQJD7B9iZhOqDFpW4cRn6fdbNgspqwCi1e5GGakr233uYBf8hD732C/VNjnv7wKb4Y5bz09VdY7So863LizBmCJJLczdWUZjFjPOpjVMtSG/QoZRE5uJmhKVqKTHxleZYzXxYYFbDKS1oMUOOonNCrMKamKDJW2RRrK6yqaUzFaDzsiKga0CRJH2vAdUOwLlDTNDmeD6tVRllUYDyscdDKwXFhle2BKvH9o+m23KjTtI+rY0Iv5cbbu1SlwlEB25snwTrs7+fMZwWujgi8HrZ1cHWAq32SOMW0LdPJIUoZemmPpOcR9SCMHFAF/YFHlGiyfNplDluUNmjHEIYOUexTVC7TwyV1ZdhcP8nm5gYX77nI+kYPrRteefklxuMx/5v/7C8xGg5RrgwCjbFi6QH+4A/+kCeeeIKvPfU0Z86eYblcdoV5wXT/Dq2pMLbF0kqeZejjuj4b65vcvLnLlcvXybOGtlVoV/xfTS3U2pvXr3Pr5g3u3L5Jnq0oyxxjauIoYDwaMBxGWCMy5yQOUV3udhxGJHGEVkqGRC4EgYMfOOztrQiilGVescgaonSdqnZQOhTarrFga8piRRT5xP2IphW4zXKVUZQ1Fofd3bs4bshguE7bQlka8qLmS1/4fbK8YnvzFGk65I1vv07VQH8wlOuGY3F9Ta8fc+7cKTY3fJQ2GCNNO0iigTGGtvMa1pVYXMajMXt3D5hPlviuSxoH0BZgG1wNzz33HNoJcNyIvYMlp87ci+9FFEVD01TUbdVZXAyGBsfrhpLqaFgo1/BL53pyvynk/PF9nzTtsVgu+OQnP8kXv/BFgjAgyzJ+53d+h/d98ANESUIchChjmE+mHNze5c/95J/B1x7PP/ciaAfX98nKCtNWeK4Ms33PE5+6koZkOp2wWMw5c/oMURhy8+YtVqulNO7I4CrLKnZ3D7i7u09ZNoRhwptvXCEIIgaDEVq7jDaGxElCmsacPLEjx50jEnrP9465IFprFoslcZR2ywDJnN/f28X3XKqyZO/uHgf7E6qy5c7tPeq6pbGG0WjIE0+8i/F4yMHBHkW5wnG6Y86TBUlTVxhrcMOAeNDHKMMqzyQn9expNrY2qJuK0doQN3C554GL/PCP/c+4vXeb3/m13+PTn/5+VlmOHwZEUcTGxgZKw2w+6+7Jc7JsKfJZN6QoSlZZTtFFH7bGSjya1sKw6RRy8/mSfGkJQ9nw+75Lf5DQmpr5YkaWrZjPVhR5Q11ZPC9hbc3nwvlz9Psj5vOct6/fpiosRdnStmCswg98Tp48gXYVb1+7iaMDlNLUbcN0eojTQUubtqauBX6aFyuquiAIPWaTOXt7d8myFVUtW1RpVnPa1hDFCXGcYLoGP4giWdKE0tRajOQZRyGz6VQGGFYk0q7rMF/KouuobpTBtoCktNaUlUiFxSrX0tQS2ZllGZ7nyTCyqCiKkizLu2bMYbFc0Tay4IjjiCTt0TR1R0QWjo3rumxtbuEHAapTlK2yrIvDlNgtp1OMyuJFKMpta2hbw8bGBkmSAuKhrTrYbRLHwgpSHeFYO7JdDkM816XumAFSv0hfUTcNURyT55kM5bSQ7IMwxAtCmlosGkdNr7EGR4tKtiwLlIJr165x9epVADY2t4jjhLpqWCwyHMenqg3Gqi5qSJrPI4ucUmIBCAKfoshYLueSlFLmrI1HXLx0gfHaiJe+/SKHkwPOnD1NVUvsqdwH5Bw7SiRRGqI4EguC67CYr2gbS1XWOFrk1nXdYq3ihz7zXdL8fvnZ56nqmrXxGtYawaG7Dr006UhhiqLI6I9iglDIqp7nkq8yBr0hpoEwiPD8kLJqCKME7XngaqrW0KJI0gFhmLCYLQncgNAP8RwHjaFtKlwHZvMVRZc7qpTHYDDm8HCG64i3qW1aotAnCByKfInvywGVJpGQqQ1open3hgR+wLA/Er/tSvJrq7IkTkPCKOBwcoBFpqVB6JNlK1ojkz0v8PB8jyAMUCakriSexpiauirZ3NjAdwMULr4bSnPYSmOYDgKGowTPVxwc7pPnOWvjdeK4j+eElKVhNl2xWlXMZ7KR2N/f73wL0hS7LvT6Ma4r8gyQKdMqW4LV5FnBzva2bKatSKibLjfSGoWyLo4OwQQ0pUZ11D2FkJbbRrFalsxnGVVpMY2mqaGpwfciXKsIHB8H0NbiaUOa+GhVY0yO67a4riUMNYv5IWFYEoSWMA5wA5+iaShqWOUNSTqibSy2bolcH1vX+Ci2hiM2x2M8ZQk8TS+N8QO5oGitCMOYqmxoKiOgLd/DD0Nc32e4vs5gvM79Dz7E29dvY61At+qihNZA0+IHLkVHXdSOFkiL6/LSSy+xvrGBVopilbGzuUVTFFx57XXc4pBAWZRxUHho38WGlspZ4Q0MH//M+1mWU/wooCxaAg2OqnE1+I6L7wQoq2T6phXGVtR1jueLHL1tNUrFNK1Ga5/xWC7ETS0gMKUUWNkgSK+sqK3I/5VS2LbGocXT4ClN5MfMDzO+52N/gjAYAB5JtaK8cZtf+Af/mPMnL/DABz7CyoLvBZisIolDyrziJ3/qp/ipv/yXee3FV/j1z/1bVssl58+cYTTo4WjAtDgOks2HoWobrBZ/8pEAmqPn3DXsR9t1rbuBVGsoi5K2y/OznQT6nS3J//eHtvadr4nCKAertNAjXVcgLKHHcjEnDn36bssv/Ozf555zZ9ne3MAaS16U+EEEWoiycRjzgz/wg8RhgKbAcwyuUjhK4ToujvYktzPts7a5wfMvPc+bb12mN065574L7JzaYrHMOH/hAVw94OEHnuTpr32bq5dv8Z4nniQIPdAZTlBSqoLB9iaT7JDL167yxuWrzFc5p06dBtfBjwKKNqdoVujQoCLLjeevwO0bXIwCXv3Cr6Gbkv7GgPH5BwmGp9CEYDRaFdRqxVLFTPM5SWhZrQ5JVYB97haf3L6Pt8MDfk+/zocv3c99g7N8/es3uLI/odQtJ05tY6mpqgzjgNtLcOKY/cMZt6/dYKADTgYpU7uLCmpcd4sii1jNNXWzpFjNafIlXjukKSFfKUYbPbKVYTmpaSrZiq6PR2xujtGAVhZtFf1kwHyypMxaRv0BdXOHXhKxMd5AmZDZYclqUeO5MabzOIXBCNv2Cf0t+r0IrIfv9emnW/jeiPm8ZjrNyIoacNg+eQo/DMmrhsrWBLGHH2qCGPwIWlVgKAhijyzPybKSJB0ThUNoQhJ/nTIv2d7sk6SQZ1Oy5ZI0GtNWDjQhgdcjW9bUZUvit7TlCpqS9777cR595GFOntrkqW88zT333ccjT7ybJz/yUWqtUYGP6zt4YUBlGvKqIogiXnrlZW7cvMm1K2/wvifehYthcXiXxeFdalURxgFh4JPEMa7jEPoB2SrD833W19c4mB6QlUu8yMENNGhL4gfYuqKuSk6fO8uizJgsZlhXs7Y5ZjE75NyJE9JEBS5pP8YqifzyIo1yXVoconhI3SqMkczlXm/M23cqDmc5/f4GVWH41tPf4MypHWhLTFuKlSjuo/wBL7x8nflsxtbWOfbuzqlqheNE3Lm9y/7elI31dXpJ0oEO4Zc/+6+pHJf3f+ijWNclHYzor69x88Zb3D28w4mT6xgzZ2M9ZHMjZGMjwlMNVZnjao1WEneCAd/z8Tz3mBLuB4qsmHF39zqHkztsbo9QvsJ4LrXjEQzH/OJn/x3f+vbrvPbmNfqDNQ73Jpw5dZI4rSjyBWVZ4OiIqvSwrQc2kHgtWhxd0zYTtrc8dk6s4wUeZVWQ9CKUaohDl43xgOn+HjeuXuPrX/kqn/meT/LGS69x+61rvPeRR/k7//1P8+brb9DULZtb23zt6a/z1aee5nd/93clZ7mpiUOfeBDRmrq7Tjq0jaYsLdPpkrqRqJh+P2WVr8iKJZVVONEaWQ0NIdeu73PlrT1a66OdkP2DA1779vM8/K4HqdsV/b7LffeeJo4ctrfW2FgfyaZzKeRu7bigNeO1Ne7u79NYQ5z6rJZTRsMeB7t3MVWDKVtu37jFW5ffJogiaiyruqBxLKdPppw8tc7aWo+Dg7scHu4TBxFNVeNqhzLPURiiwCNNIiLPh7pBtS29OCLwPbJsSeA7bGys0TY1s8khh7t3ScOIe06f4+T5i9w92OO3f+d3mBwe8qlPfhJTN9ja4Bhoi5pstqReFaxmS7SqqascT0PgKYypUF2iRej7x3niVdliWgU6Jwo1VZnjKM1sMmc+yehFY8rcUJWWxWoFGoLI44FHT3DfQ5d46bWXmC+XHEwmcl/TXldD+ox6Qw73J0z2p2g3orEuVV1j2pLNzRGbG0McB6yR9A/fjfG9PlEwZnJYsTupyWsoasV0LjE6ytXM5odYWzNe61OWK6p6hWkLkkiDqdBY4sgnDiNMY1nMVljrUlewu3tIkbfs3Z3iuFJbNW1LUzeyvPEDxmtrHdBMLBfGGKw1lFUr1j1XU9YVrTG4Xrf8Uook7TOfLyirRmq5OGBzZ40oiVjlC8qqEBtiWbKzvU0apzjKoS4bFrMFy/mKIIqxFmbTGXFHou73ejgKspXUCUnsM+wnLOZT0ihGGYujHKIgkqzrpE/bWiyyoOsN+ni+R1YWLGYlbSODjjgKMFYWHq4LSRIcWwGrKkdryzjZwDYWWlGxTmeHVHWB6zsyPPI8bt+6w2qZ8+7H38NobQS6BW1pjYCzlBImke97nfpUakIsKBTKtTiOR+BH2AaKVUFd1niOx6kTOyRxQFVlvPLqi7znfY/RNAWObmlNgaUijBysqpgtDggjl43NNcJQEluUVuwfrkBL3dUYQ9XJoq2CH/7Md4ns+SvPPo/nuiRJQlPVLDrabeD7NB09LgxDgkhom2VZofQ7MuDJ5BCtHOq6pizE7O75ImOuqoqTJ09x7tw5sLC3t0cYBtBJW0AieKqqQmmhGzdty3Q6lY3nKsP35blFUYjjahwNpssMzXMh1LWdvMkYg2ktg8FQssBykecsOzkQWjT2R0Z1keoKrU8pCcEWOJY8irxlsViwXC4xnZRibW1NBryA63lS6BuRpDmeSJ8XiyVY+V5KiRwuy/LjqX7THDUEsrUNwoBeL8V1HWy37RPqsSOxKJ4nEovWUpYiqQKJwDHGioynqmjrVqZD3ZxXhtHSpJRlQRj6OI4mz3OapvPwdj+t1kKtRiE01dbgOC69vsg3XcdhNB6gXUUQeMSJyIrbWuThxiia1lJXLVXVoFRH4uw8mV7XuERBwGg47CZW+XH2mDEip/Y6OrRydDexaxmMBjSNYPGTtMf5CxfI8oLJdCrSkqYhW4mHQ2tN01QMx6Pj1+3qlSsc7O8TxbEAYDpowcbGBjeu3yBbrtCmQCuH5bJEO+KB2NgeEace733/4yT9AOUISVkpDUYC2GUjK41i09Zk2Uo81q7IR4wRIrRWLmVpUFoRd8fFkVypa3n/yPtxlNCmFHB0se3eI0f7NBWMh1s8fP+7McbFc0FVJXevXOMf/ew/ZvvECe5512PowKO1EGrx7/zf/2//HbcPD/jxP/dned9j7+LNK1d46g+/zIsvv4zn+2xtb+OHAcvVUoorJZRCAMlAkucn/+voucrG6Oj1xyK+7kakP3+cx9ExSyf3kV+DNYYizxgOB2TZin6/j1aKl59/lm8+8wxnz5zBtjJd9Tsvu9Ka1WrFRz/6Uc5dOC/EQiUURpChgEJgcnEklgnf97j3vvtYLhfM5jMuXrzICy+8QJqmJGnC9vY2X/jSFzh/4QxvXnmNjc0xZb0iTn2KMqNuQBGxub5OW1pmBwuqoua1V17j1MmTx5I9x9Msy7lYTKY1w7pg8tZVLr/wAhUWZxhy7l1PoNK+/PzWoFUr4wfrsirmWN1JygvDqPE54URcZ4ra6bPuj7h1Y8p+6XFnnhMlCeubG4RxRNJLQVnCIKBtGpazGcpahv0BDoo2FFJ7XQaYRuRc2inlWuR6mCYkK3J832NV7FEVDVp5EkEXuAxGPZJEKPBtp2wpCvGaRWGCMZZe36OuGoxV9HoDfD/GdH7Cosjl9Z9NWC7nbGyMCSORmsZxiu8F1HXLalmwmC+pu+uN63q0jWw0/C4/3g/EX5WtVqLugY6UCnGc4LkyVZcYPcNoLSVKFfPFHsNhXyBwZcvd3UOCIGZ9bb1TEi3QSjEcrhNFKRsbJ9nZOcXXvvY1/u7f/R/Y3tni1KlT1HVFFCdiHVECxouiCIWoizY3NllfG/PVL3+Z1159lXc9/mjnNytwI5FnFkVOFEkWZVl2vjLPp6xqhqMxjz72OE3TslwsCcMQRynJkE1SxutrDNfGKAU7J7Y53N/n4vnzlFlOnEREcYClxdhaclC1g7WQreQ+pZQizzPyfEVd19zcXXRpBzW+H3BwMOHa5aucOnNaXtMkIc9zHNeRKB6zpCxKhsMRcRSzf7DPnVu3ieOI8WiM7dIRbt+6xRtvvMH3fub7sVaxWq6IwoQ4inA8nzdffJFFseT0qR36w5jt7Q1hLdiK4XCIUgKvsRbSJGU2k8QDr9u66I41UFUVSRSzc2JH6ppA0ixaY7j/gYcoipq7d/c5efIs62tbjMcj/FCRZQV5XuFoH8fpPH/W0jQlxtQobQl8h1OnthkOYpEU5rmAdbTDcDjCGMPzz73Ao48+LlT2/Qkf+fCH+eXP/TLXr1/n0Ucf4f77H+DkyZMslit+8Rf/BVVV8aM/9qO8/MorXLlyhd3du6SDhNFoRBQl5HnJ4cFUYoGAMAi4cOEcralZLqe0TYV2PWwX4TWdzLhy5S20EuKz4zg8/cXf4/yDD7CxscbG5jrj8ZDhsM/Zs+fYWF9nMBzStI1cq7o0Dqcj9S5XomZq6kq8jLXIh33XI1uJ/7hpWooOjNTrDwiiiDMnNxkOhlSVWBICP8ACebZib28Pawzb25uoLsqlrmqyrKBuJLbnaFOZpAmu67BYzJkv5py/cL6LbYlx3Iinnn6aH/yBH2Bra4vVSjJwi7xgPpuRZRnT6ZS9vb1uS2dpm5a6EUqv5/l4XoDne8xnC4pSFICqq8kUbSdB9VBapM2u4xGEEVmWyzbTWrTj4vs+a+seVVVz7crbZFlJtsoJg4QgiEjTnviSjWW1WlI3NSgHlAu2JUlCtrfXiaKAthVbRBBEDIdjyrLlzp27HB5OaZEoRKXA2pogcARCNp+JHcVxaWu5JkdRhO2iQuM4xnO9LglCalg5nyxtl+LiuA51U+E4LtaKhNlxxWJxpPCy1kp91Ck5jXVwj4nFosQQa5wnQL1AAGJN03Q1p8LxFCBEfuE++KyvrXU1usfh4YTDwwl0isTWdlvsIGAxXxBFIUmSUOQ5ruuQdjY5x3WEZRDJvUasGAJjbVsjSskurcQPRPFYFrkokRzhGx0N8rWW2qht5RoTRXHXtGraSkC8fhBwOD1ktphhjESDxXHMV77yVcajNc6dPSdJAY5isZxT1w2O41LkFVku/mSF1JtSYR1VSMKe0FrL30fKUM91aZqaOA45e/YU+wf7jNaGJEmM6rgAjhZ5PuodW2sQRoxGI3w/oKoqJocTAW1ZUVm5rovrSCSd1g4/9OkPf3c0v7/3lafAitw3yzLquhHfj5Xw58AXIFQUSz5fUXQGccfpooi0UP+qDpzkOgyHQ4wRZHhd1cxnc65cuQJK4fk+SknAdFWVqE7GVjdHdOklRZ7TtiLTrauSIPAJo0A8v0ZkTWUlGYsSSSQGc2vp/EwCSgAoy5w4jo9N874nQC/R5xuappXMPMfDGsnzLYtK8mwRiYtIFyRou20b8bK1Db7nYU0rMKbAx/flAMmyTGQygQwAgiAgyySm6UhC7DgOgS++Zq0VaZpIQ45Ix1TnDz76r+8FtK2lyItj1HvSFRp1Xb/T8CopYETy7aBUS1GsMLZlNOpT1SVFmREGfkdZlNgIAWdpTKtQ2qWqG7QjFw5rW0zb4HmaXhwx7CV4jsbt/M9RnIiM1Dpo5VHVhiIXyU2/18dzHeqqAmPpJQnDYR+LJc+WBL6LdoQgfUT5E9K1NLVOh+7XrkMYRaxtbHDy1Clu3b7T+brFK1LkBX4XTVU3JSdOnmSxkLzh/YM9mrYhScSvU1c1J3dO4GjFm6+/LvKX1QJjFFq7WNXyta9/hVt3r3D+4inuf/ACs+UhfuCT5wVtCxoZXhy1dtbajuItRYHrybAoywTy5rohZdUSdBI48cEZVEdlFbKzTPeOvqaxGlQj0mplcFyByrikzA8qPvGRTxLqgNgLcC04bUv/5Ck+8ZEP88jHPkpbVyjXEwy/dnn7+i3+zP/8L/AnfuhPcfLkKeI04d4HHuD2/h5vvPwS33zqKXprY+69916R9YQRWmmWiyXKglZicTj6gK457RpcrcSX0rbieTny9fyxHkoa/6PmV3UttmlbkfdXJa7WeI5DnmX8yr/5lygLJ0+eoq5qXC1Kh6pusMZy5uxZPvLRj3bxFRBGQoc3nW8pW60wRo6JOJFCar6Yc+nSJbIs4+tf/zqr1YpLly7hez77+we8/dZb3Hvvfezu3mbQ7+O4mulkysbaDqvVDD+osSZnPEqomoz9yR2Marh7sM/JM+dIkwHLpWGQrmObhFfe+BrTvbf55X/7L1g72efC+x7hxCMP0Dt9HjeI5bU3La5q0bSoHAqv4dDLGMYJ4+du83h4gipRvF1MsFGIH2/y9au7/JPf/zq9YEwc90iTBM/VJFEg526xwtWK0PdlaxbF9IdjamWoa0uRaWlQ25aqXrFaZtS1xrQuSlsaO2G6uEbV7LMsrlOZPayeEiYVyltRtocsy11wVsyWt2iY4YYZRb3LaD2mqBbU7Yog0lhVkZWHFNWUsp1T1BPy6pCqnbG+NaDX61PVLUEYY5UmzyuKqmK+WIBWuJ4nkl/ToDSEg5owNiin4GByk9nyLl4I2m2xNHiBQ5yGeIGL6wHKoaoURZWR9EKxppQNTaNYLiq0ExCFPfb3J5Rlzfb2DvlqgeuEnD93kfNnL9G0luvX3+brT3+VD3zw/TzwwH1irwlj6qpCaxlESlSTFF9r4zFxHPHA/ffx//rbf5vXXnuV++69JIM116HIC9qm7bxm4iE7+rvWWi7cc56HHnmIvf27krHa6xH6PnVZdgPLMa7vMhwOuHP7NoHvEWjNaDDEKiGUizxXBt0g6iGtA5GmW8Wd27sslksmhzO8IMHRUBQZCtvFiyypypLhoEdZrHAcaOoShaGtJSLo5IkTTKZTbt28RRwnDAcDNjc2WS6WpGnK7/z27/DII4+ytX2BxSwj8CKsAdMKG+TCxYtcu3aVXi/liXc9QRyl5FmF67QkSY/lYoXnCXypNYbbt26S9iQvvjU12kE8pcrQ68UMRwOx9zg+WVbSNHDmzD2MRptMJgtGw3WMsSRJjOtbjFGUZUOeVxir0BpcRxGFHtBQ1zlx5PPgA/cShZLRW5UVruuJDcvI9XNtbZ1+b8Dp02f47C99lsl0xqc+82n+5S/+Il4QkKY91jc22N29y8bmJrdu3+aRxx7l7NmzvOvxdzGZTiibgu3tbbTSZKuMqihZLqXoV1i2ttZxHEu2mncsjSEHB3PeunaNK29ewXUkj14B08khO6dPsbGxhh+4gOH++++jMSX33ncfcRxhjGE2nx37yQUO6nT1Yo3rulSleCf37uyyWiwJPI+7d/fJ8oLWWLJMsovTtEdrDPfec1Y+f28PLPT6PYpChvK+7xNFAUHHG4jiiLa1VB0EbzqdMBgM6PV7tG1zLPHVWvG3//bf5sMf/ghFUVI1Btd1eO3117hx40YXJ5Yyn0tkke2i4SaTCb1eSlnVVLU0t3LrUgRhwny2ZL5YobWct00jeaxBmFBVLUGYUJY1h5OZQBT9gKZtWWYZjWlprcELPHa2T3Gwv+TOnQnZqqKqWnqDAYNhnygOupi8BWVd0LQljQGUizENSeyztbVGGIhn1D3aGBuYThccHEzJ8hzH9cRyaBuUbYgjj/FoALbBwdLWEq/pu7JN1EqJVLeLvioKGXotl8vj4bbWYufSSmGQZqjpopXiKCZJE+YziS49XgdYicry/RDXczC2RmuI4xDPcwnD4BgEW1UlWEmGkN5M7Hwirffo91OxKjZN15gvKPICzxfSuaS2OFRVQbZaEseRZPR6AoHzfBfb+Z+DIDhOOGlasasZYyX3t2lko91KzGZVlwiCrPNMd/azIziu57msViv5Oq1EVWGhlwxpmobJbMKdu3eomxrXk0i7115/nVu3bvP4Y49TlnLeOq4mL3OMtQLkyivqWuBgfEeN+Y7QztIasbYowLYt1rQoZVHW0h+k3LjxNqPRgOVyQbbK6PcHaCW2m9bIQEYWRQZjoNcbkMS9jsDd0tRa8u5dV3q7ukIphWkbfvi7hfb81WdfwFrRwFtrJSLI97uYIUucypQxL8W/Qkcb833JyFtbW0NruRBqpXE9j36v102AxIzfGku2Em18mqZEnYRrNpuKb9VaykpyU8uiIElkC2pMKzS1UEh0RZ4dZ74dySytlWlvXUuGV9H5V1ddpqTjCqWxbRs0smUOA4l18j0P3wuIwkjkknlxXPBrrWXyhsXrMjcd52iiVZPlGdqRTW9R5IShNOBai1Q1z3NWWUaapNS1ADWUUoQdft/zPFzXJ/ADsjwj7362ppbpULbKZMqoBaallEYhW2LfkwFCURTMZpL95ndfT/zRqvN0SKGXpglrayN836UoVqyNR8SJEJqNFami60rTpp1QGvXjLN6SuipYLubYtsKahjSJScKAwPNwfJdefyAUx8rQGlgtc5bLFW3Toq00LqulwGi2NtdxHQFZhIFPkiYoLL7nClHQylSqqISC3B8MQMN4vEbS63Hq9Gn2Dg5YZhkWaI1MKo/yWK2x9Po9qrpiNB5z9+5uRyBPqDs/yrDfp5/2eP2115hOJxRZhu/IdM0PAu7s3uQ3fvNX8WPD937yoxTVAlSDcrRMqcMEbaWQVYpjb4dFvMyAwFa63DrfD3DdEEe73fZZJqdaS7F5hFY+boCRi55RGtsh6B1H4To+jgqpMs17H/sgF09fwrWaOl/iaMWXfvXX+eZXvswTH/8YypXNhEHhOz6rsuBHfuzHidOUP/vn/zxVUVIbQxhFPPnBD/Ku972XsN/jtz//eV547jnQms3NTaIgwHUcOJrofseje9aA/L8jFURVdfC1Ltv5j/OQz36n+T3+886Pr1C4SnIN//HP/gyXX3+Nxx59DN2dI1o5EiOTpmAVP/6TP9EdQwpjW1ojXvy6koGR7wfQRTIdXSfiJCLLMimw0pS2aclWGUVR8e0XX+TJJ5/EdV1effVl7ty5w872NlVVceP6bWbTCadPn+7o6ULkzKucRTbn5q2b3L59m91doY/2kgF11fDs87+N16z44Pvfzfs/8ATb996DPx7hD9cErGYsjm1RqqZuSg53p5gAaqfifOGy/9k/YGe/5fVRw9KFzdPneP3tfb7+0lX224iAuBtO1gS+g1aWqsgYDft4jqZtDFXdYNAczubszyYsFzn5ylDkBUWeU1W52CrwqGuDcgy1PeDDH3uUT37qgzzxnod49PEHuP/Bi5w9d4Lxep/+IGZ7Z5ONrTGnTm9z8vQWJ09tcvbCSUbjAafPnODMuVOsb47Z2Bxx+swO9z5wgbPnTnD+wgnue+AC5y+cZDCKcLwK5VSgKlq7wvFblFMxXosZr8eM1iNGayGDsU/S1+AWWFVTNSvi1GM4SpnODnBdzWhNGp+yKqVhcGA6XTKZTCmrBV5gMFRkuURk+H6A7kAiURSgtCXPVyRhzM72KXrpgMWioGkMjz72KO97/3t4+JEHBdbnulgjVP6ja2xdy+CULou2bRq0UnzwySe5deMGz3/rWe6//35wHeI4IemAjhJbIhLAuq4ZDPps72wTxRFpL2a1WJFnGVVREAcRbdswXcxYZCsuv3mZt966ys7ONtpaBmmPxWKGH3SbmMCT+3VjsN0Qc3/vkJs3b3Hjxk2Gw2HnXRMoTtVta9Ik5vSpk9y5fROw4h1WsLE+ZtBPSXsRVSnX8ju3bmGNJU1Szp07jx8E1HXDs9/6Fpubm2xvb7N/kGEaQxSGMlTrImjKMmNrc4O27Yp3z2d9bYMgED9iWdY4jkuWZbJtbBtQFtfVuK4CbXFdB891cFxR7VRVQ93Yboie0tSQJAO2t0+yu3uXwWBIGAYo3dBLByRJjzyvKEsZ8pu2wdga01YM+jEXLpwVGSQNphuq+55HHMWSBTubEYcxy8WKL3zxi3ziE99DVVV85GMfobGWv/yX/w/8rZ/+aQ4nE97//ieZTqYcHB5y7333HmeTPvzww5w8vc1oOGS1WjE9nKKUwL6qsuC+ey8xHPZYrcTLmiQRi8WKvbuHUqg3Bgw42uPG9ev8pb/0v+SZbz7DxsYacRxw7vxZXFdz8dI9nDx5gjCU1IYjldtRc2ralulsitfRxX1PU+Y5y/mCMAho6pbJ4ZTpVOIZq1qgZcuV1GbjYcpiIYX5Ed23aRqiMCQMA9I0IUljrLH4gU/TiEpPaXWc3uC6DkUpKgOsZWt7i4ceeoi0l1KWJWlvyM7ONv3+gI2NDXzP49atm6xWS8lDNVLbRWHI9HhDXeF7YndbrQqa1nJwMKEoxLM+mcxQWtPvD5hM58wXK0xrOTycsspygiBk9+5dmralrCr8MCDtpwyHA+rKcvXKdYqyIs9LPM/n3LmzpP1UVGP5ita0xwPkqhLPZ12XmKYiSWQgcKRoy/KCmzdvM53OaVu5hltr0RiwDb004L5778FzFNY0FNkKBYyGQ9wuH3swGHb3bKmNju7ATS2/d7pFi4LjxA0hG9dEYXgMD3McWSa1rTBayrI43p5XVYW1LXEszafniV/96D03RpYGSRyjHSXNZ+c1Hg0HhGFIkec4jsNyIbnUWssySgbZIrHWWjPo9/F94YukScxg0Bc1Z9c4Cs1atr3CICgFaOW6BKFc540ViJXY8ByUPVKPyNALa9GOLKwc7bC+vi4DoEqy3/Os5M7uHeaLOUEYSOSRI3FN169f55Pf90nSRHzXCkXnD5JFTlGK9zmIsCiaVn42EIaJvD0W7cjCpakFtqqQa2WSxiyXc/b27hAnMda2pL0evheQdzn1ZVkS+D5J2mM4GnVLQIOxUNctjuvS1LKUrEqBhbmuDBCatuFHvv/j3x3N7wuvXyEKpRGKQ8HXKyUb1MViju0Ck1fZEteVC928C3vW2qEsxfxe17VICJuGspKctqZpcD0Jzc6yjPX1DZG5VKVMZDxXJottS91YkeF0BXRRFCRxRK+XdvAoka7J1M50Gbxht+mtZWJVSyPUdJCtNEkYDIUgrDuIjxxYAYEvzarvBeRZTp7lFF3z6wfSqDRtK5/jC2G0aWryIqduKqqyOs6h9X2fJEmYzRcsVytBw3dFTtpdqOXGIQ26QqTbvVRCzsNQ5IdVVYo8Zm2tiwOqqeuWxXzJcrFCO5rRUCAyq+61aBrJK3Mc77iZahoZJFgg7YUyvXYVg0EPz3Oo65r+oIfnCuVRaH898T+6Ccul5O8pJa/beNQnjkKaqqCfxsShT1tXhL6HG4Y4jsd8sWK5zMnzksVihaM9mlpk9CIdEcDFoJ9S1RIBNe4acq0U2tGEYYBFIrGSROKpPN9jY2urozufwSjFnd1djLW0RmA8R0qEuha/RL/Xo9/vs1otO7qggNCiMKSpK3a2d3jz9de5u3uHtm7wHBfPFcn13sEeP/fz/2+2Toz4K3/1/4gXWFpbUjaSM6m1J9NeXySzFnmNtO7mpPZIGg1BEJIkkjVnrcL3IykWahlqeK7bydS/8yG+jm6XCqpFO+B4Dkp52MZjfXiKj733k1RFSagdgthFLeec2TjBIx/7KErBweE+SZJi6xZHu/zMz/8TfvW3P89/+zf/BnVZY5sWHQWgwfN9kjTl0ccf45FHH+XZ557jC//+3/PSK69w9tw5Bv0+niNB50et7HHja+V3R+dXU4uiQ5r/zhf8x3h8Z/P7nX+ClQFJ6PsoLD/7Mz/DK88/xxPvehe9JMV1RFLme4HkKy6WfOITn+DM2TMoR4tsL/QwrUxhdRfN0DaSsxdGIYvFgiiOWK1E4qkU9NOUM6dPkyQpz3zzWdJejzCMKIqCfr/Ppz/1KV54/nleeull7jl/iZ3tLV544Tlcx0M7ihdfeh4/dDl/8RzK0XzruedZLJfs3j4gXxn+6c//Ata/zVo/xPcV2tdcn00YnzyF9WO00WhjJY7FFKyyBb4KyG2JlzpMP/806ndeZPX0a/yKf4d3f/jD3N1f8srNCb/55WcI1s/jtR6OclkbD9C2pS4yXMeAabhz+xZvvX0dtEvc6zNbZtSNAeSm31RCMRcpnYtWAaBw3Jb7HtziAx95iDBuSVKXKPWIYo849YmSgDD2CEJH/hs5xKlP0gsIY01/0CNKfEbjPoNhSq8fM17v4QeK9Y0+g3FEfxgxWkvxQ0Xah/F6ymAckfZ9xhspSc9huBbSH/mkfYfBOGAw8nD8Ej9yiFOXINKsrfXZ3B4TRj5lXR4DT9yOoO8HwkNwPZ/eICQrZ1hVoZR8DkgxKvyAmP4gZTDsEeiA9bVt1te2+X/+P/4Wv/Irn+P9738/Z8+doShyKcy1xvMEluK4DnTXOq3kfuC6Lgf7+zha4yjF/fffizUtP/9zP8fGzk6Xn+5QlZJPLoPiUiw7jQxhy6pgc3OTey5cZHtrG1M3rJZLmrpmlee88sbr7O/vE4QBa6MRvTjm7q3b/Oqv/Xu8QCisSkt2PCisdbhz+4Dbt++KHLAQaFFZNiS9hLr7/kkkmaxKwdbmBi+++Dw3rr/NAw/cy5nTJ/Fch9Vyzvr6BufOnkVrufcksdg+TGv4/Oc/z/XrN/jQhz6E47isr53G9/yuSY67jY3P4cEeSRxhjeH3fvf3+OY3nuXhhx7FDwxl1eC6oppaLpdMJxOSNIYOEpb0Etq2pm1qlGMBsaK0LTjaB+VSVYbXX79KGKZsbe2gtUOe510TJbJ9rV0UDmUp+alh5OM64DiWkye3eeih+8iyBb00Ph6KgiKJY3w/oKkavvGNb/LFL36JH/iBH6RpW65evUaSpnzhC1/kW889x3Akdp3tnR2yPOfy5St86MMfom5qwjCkqmqSXshiMRcOSpRw5swZzp45w2w25dlnv8mzz3yTslgxHPTo9VImk1kH43SpipI07jGbzTk8PEArh6LI8HyHKAq4eM8FHnzwAbZPbFHVoubLi/xYZaa11Aur5Yq2lXiZuq5JooDpZEIaJ/hBwJU3rnD79h1ms/lxxndeFPR6fdbX1phO9pjP5wx6co9fLhadytAj7hr9uq4pO+ru7dt3mM8XTCYTirIgDIOOQCs1WmtaLl66RJqmItN0PSya4XBEXQls9OrVq2ileOvaW2AlJzUIAkbjkRCAG0vbyAC/aQyeF3J375CyrJnPliyXK6ylAx0V3N2bsFyJvHkxX6K1g+N6DEcj0BqDJensbLdu32Jvd8nu7gHGQF3X+IHPcDzooJlW8rFNy3y+oKoqqRG8oIP8VYSBh++7NHXDZDJhb++A6XROnpc0rSWKIjxHEjl8T7O+NuT0yW0mh/uUeUYchfTShNCXjNwwCMlzeV+aViJE61ry1U0nd06SpIM9QV1XkvJS1QTBUaJHjefKNloatwalpYYZDAaSFqCh14tZX18jjmW44bmuEK6DQJgkplO3YMjzTG75puXg4KDLy9WURSGwLmNxXFERuJ7HKlviB/6xlW5rewvXdQh8+R5Sm1jZVtc1jiuxT23bgtKkSUKcJLSmZbkS8nZ/MKA/6FNVJY7yZOjuaIG9ubKRdhwhZtd1zWwqsVlBEIJR3ea4ojUtQRjgeVJjXbp0SfqMODpWzIWx2MyU0l2ONuhuUVIUEiellNilZMFj0N2vFZY0jllfHzPo99jZ2WQyOWTnxDZ1XeEHsiizRomaVWlRVnZS75s3bzGbL6RWjXtdcowonuouvUZArkLFD8OAP/l93yWy599/6hvdRNfiOJqiKJjP5uR5ftwYzecLDicToRIXUjBGUUya9lgul7TtOzQ0OiJzFIYc7B90BanQmbNMNpyrLJPGSysxv/tCNsN2NwwFxjYMBn0C34POI1wUJWEYkSZ9oijG932KQrTxRwdIXTdUdcX62hpJEjNfzEiSmLwosE0XaG0VCpmyYBV12VCWFW1tsEZRlhWL+ZLdvbs4jqbX7+F00w+lON4mB4GP53u4nkiB5ouMsqpQiGQAFKa1RJF4gJpGtk4ie2upKpHY0IVyt6YVwJPrEgSCo8+zgtWqoOpu8EEXG1VX0kBKbIs5nuqssow8EwkFWLY2B+T5krouGI36KG05PDxgMBjguC4ouubcIS9K8lx30h9pO1ytCEMX39O42rC1NsQVNDfjYZ/cKuraslisqCrJBbZGLn6B7+NqB8/RxGHA1sY61sqUajDo4XsuTVPhuhLUrjRUTS2ExSTFD6QgHa+tMRyPGI7G7B8ekpelFKTGdHh3eQ21UoxHI5QrUvw3L18WtL2RDaQ1Qt+2bcPVy5fBymY7DERSmBU5n/3cv2CxmvOBjzzCQ49dYJEfEIQeBkMQJLhuQNuKD8l09D95iCJCzqNuEGE11moEyi2yfDlOtfhpQIYM3d+F7+gnpSRFOy2OK9AD24SYKuDxez9I7KTEToyjDaz2+O//u7+O9oacvvc8xtW4aUzTWgLtoVyX/+qv/de873u/h/P33YtuLbHjkzmW2hoWqxVBJFFjw8GQj330o4w3t/jq7/8hX/vqU3iOy0MPPEjbDXVU92SPGmC5CHfblFqiIVD8sRtfeRx/1e53R0OFlsj3yZcLpgcHfPYX/imPPPYYO9tbIi/U0qQoJMIrDGM+8/2fxmowNFhlyIsVr7zyMpPJIb1ej9Fo1G3gRUkSJzHT6Qzf9/F9n7qW7MrZbIbn+bz73e/GtpZvv/htJodTPv7R72Exz1gtCn7g03+Kc6cvspiAZzYpVppbt/d45IlHGW8NqUxGOvJJerC7f43RKOTylReYz66zvd5wYq3PcG3I3cWUcHOLweYOVWnwGotjwFGGus2Z5DO8fg/PGNavHXD+Z75CvL8kQMN/9hmcjdO8fGPF737lRaLwBBv+CRZlBdph1ItpyhWxp9kY9cmWUmRpP8L6CZUO0HGfrfEOgZvI+VUVIqnCJQz60gDoFuVN+cSnHma81dDaGqVdAFprsdbBWofWKDw3RGkX1UUoSAMIXqgwVBhVSz6rySnrBagK69Qop6axBcppcD0wJsLio1RA0yiJXEJjcVDaxSohHRsseVmQN4cYcgwlq3zGqpjTG8ggdbVakuV5FyUBrTVoF4JIUzZLWkr6/YSsyInjgPliQl4u6fVCHNcQhC7jtT7VQnH2zEX+4T/4R7z4/Mv86I/+KB//+McoyiUG2WJpLddyKWbl/KcbjNZNDViSOObO7VvMp1NC32Nrc5NLFy/RH464du0aTVURBgGr1RKtLFEsUkKUoWlryiqXe5BRJGHExtpaR+avmS0WKMehbmoeeughiTjyAr7x9NeZLWY8/OhDDAZ9lBJyetvC3t0p19+6TVUK5MVxPVarnK3tbdbXEuLIxxcyHmkSoTGUecb5c6cpihVbG2vEoUdd5jiuDyg8z2c0HOF6PqvVinPnzvHKy6/w6quv8wM/8AP0en0G/SEaF89VxJFLVS2oqxWjUcx73/c4dZNTlhnnzp7D0Q4vPvscjzz+MGnaZ7FYCd25i0BK0ogwCmR7iKhRUKC0RTmyRbF4xNGQ1arijdevcfXaTVAu16/fYLlYsLt3h+2tTU6d2iaKomOvtee7NHVJVa0IAo1pCxzHsrExQivhDtRVjTUy0HddWQDs7+9z7dpbZHnO62+8yfPPv8DVa9d46utf573vfR939/ZI05SPfezj9Pp9tFZkRcGJUyfRWrO2vobSogayXePZ66WMRkPSNGZzY413v/tdjMcDnn32GQ4P9rlz5zZnz5zn1s1dTu7s4Lke08khzz7zDK6r6A9SNjbGrJZzTpza5j3veTfjtSFe6GEx1J3ty/M86qYmSVLhBCwXhEGINS2e52LKgmy5RCvNZDLj9dffYP9gCuiumZQm9cTOCfr9Hk0lsvx+f0DTCP/F9TQbm+sMh4PjtIimMdy4fpOvfu0phsMhVkG/15eG1bZkeUGv12N9fQOQWCljwXV9tOOwXK7QWnPjxg2iMKTuhrOrbMX21jbnzp0TxsxqhR/0OJzMO6mxQ9NoDg+XLBYFeVERpz2SOKU1RjbF+JR1S1lKBrPjiPdXac18MSOIAqJE4sLmyxlFjvAxNHiBQ5SIiqS1LRZLXbccHs5ZLWtM6wAa33fwPE0QuKRJjOro+3UlpONslaO0QxAEJEkswEhTkUQ+6+MBTV2QrxYEvsugl+I5oiSMg4iiKJkvFthOcmwNZJ1iEcTL3Ov3KDtCseksfq4rykWl5O+FUSQbXyuSYK1EEpykCX7gEEcB/X5Cr58QRb5Q+11NFAa4rihq8kwiCE3bUlUFSSSqiTzPUErUg3XHammNRN15fkBd1+RFhus6LLuBX7/fYz6fEQQ+eZ51dGOxTSkFWV6Kt7ZTqEnecEnV1OJh9+Q+5fmeKCNbfawYU0oqkyAImM9mnSrU76JHXbJMbCpKK2nQez2StMfe/iEHhxM2N7ewVrz5aZqilOX6zRtYIOiGEm1raVspBMuy28gr6avASs2oJTFDY+n3EjbWR/TSWOwmWojOJ0+dJMsyjJGvZyxEYYRCS5xX15sIYyFnOl2Q5aJgWsw7Ja/rUFUlbVMTJzHra0M+8YEnvjua39/+0pdpmoa823Z4riembyNTn+Fw2GnnPXa2TxxPzB0tN9R3Jm1S/CitOjBHIev0thX5LqprVCX703UdlisJ2E7ihDBMQGm0gjSVdb0f+IRhQFUWZKuMPCtwHMlDcxyH1hjquoszqBtMa9COw9p4TF3XHBweYq3hcHLYTXDcbossRXzbipSmKivyougM/w2rlUQjeaGP0hrHcSjKEq0Ujity6SiS7C7bbUizLEdrT24IVgr/tmk7SbNsJ1WHPQ8jkfkslxlRFGGMeFkcR4YNy+WyO2ilSMLSFVAlFkOvJxMa7WjiOAKlKErJw1NKvKhRHDMajUhij6ZtcD2n8ya0eJ53nH1ZdSCK1Srj4HDCaiV+HttKprE1FdZUxFHAqRPbFEVG09RsbW1hreVwJdveohCfQlW3YAXMZFtD4LvEUcjaaISjFShDFAYMBn3KIqdta8Io6IYBJWVVE0QRrZFg9PWNDZI05dTp0yxXGfPF/FiGFccxy+VSLhhNy9p41F0UfS5ffpNerwM1YWW7rBQndna4duUKy/lMYhSahsD3cFyHbz3/LC889y02Ngf81P/6z2Co0J7csIwFi+78Pj7WmK7UlmJW5j6WthVYkDS2tpviiaymaToviyMbX2MsqqMLHi84u2fMkdfG7bKclU++MJzaOssTD7+PxA1wlMZmc5RnSPyQnXMPEg4SGhRV26KswtEef+Nv/E2eef1VfuIv/HnKusZWBm2gcATAc/Tcjprztmm4dPESj73rXRzsH/CHX/gCL730EhtbW/R7vW7ibtCO7jbd8uRFqlUKM+B/wtaXP/Lzf8ffteAoRV0WRKHPv/uVX8b1JTbCtC1aiTdV7AICufj+7/9+NrY2UNriBy5WNbz8yrfZXF/n1q1bx8d/HMXy+mpHSPddVqBMtStAgF/GCL06jmMeefRR2sbw6quvCSTLC1hfW2c+W3H75j733/soZ8+d49svPU86iCmqDO1A21ad9/Imp06c6K6pa0TM2RmMWc3neI5Pf32TsqhRVuM2BqxB6ZasWrJqCiosXtPy9q9+id7Tlyk8h8Gn34P/fe/hVqV4/rXbvP7mHaJ4g8W8oNFQVQUOLZvrQzbWx1jbcnA4oQHwI6LRBjUuW6fP8dCF+/F9j729PbLVisD3CfyYupTCEV1y+vyAd73vAqt8XwY/RmRdcu0TSqSjHRxH7gueJwWPUjLwlGJElCfqmHZupeAwLdrp4Gndw3XibqAn55W18jVlYKo62ZhkIFZNjePJ5kK+t2wu2sYwHKwxGq2JeiOI6aXS+JWl5KBGsRQHYRiTxD0OJzO0cthY28IYhe/K8LUqDI6J+Om/9T/wysuv8bGPfy//i//0pyirEoMA71BKpGo4tMZ2lFA5xpVSuI4jTTF0xH5RWTmdnWgyn/GP/+HPMp9PefDBB0iSGGMkc91a0I6oFw4PD5lOp0RBSp7lhH5AHAnYsT8cMtrYYG19g7woscZw4+3rBF6IxXDixLZsYKJA2AraYTnPWa1KHN3lQAJra2POnj1NVS6wnczQ83wC32c+n8tmWykeeeQhdnfv8O1vv0CaxLhuQF1X7O7uMptO8T2RbS4XS557/jk+8T2fIE4SALnmtw1+4OA4Fqg5c/Yk91w8x4V7znHm9CmKMieMQsIupvCrT32Zsqw5c+YsypGtumSxGrwObLlcLNg/OCSKUhzHwfNc2haisM/u7iFvvX2LW7d2WVvbQClNVVdcvXaVS5fu4fz583ieJk17pGlPhiVNQxSHlEVOXedsbq1z9swpxqM+SRxy5/YdfF9gPsYYSWYAgjDkgfsfZH19g4sXL7G2vs6tmzf5M3/2z3Hvffdy//0P8NBDD2OBJE0IooizZ8+SJAknT50iThJ6vRTfFzAniDRRKXXc1FV1SRxHvPe97+H0mdP4fsCHPvQRfv3Xf4u33n6LO7fvUGY5j73rMR588EH8wMPYltNnTvHgQw+wc2KbOImpjQAxy6qDijYNnu8zHPY5PDykbdtjkJGjHWaHe2ilWK0y9vf2mc4Wx0MvYwWi2Ut79Ps9sFaYI65Il8syJ4wksziKIqI4xBjL/v4BRVESRQlJmhBFEvE4Ho+l/mukofnWt77F3b09zp0/j7FWUhSahuUyY3f3LteuXuPGjZvddUqkvWdOn6HfH5DnOW+99TZr6+u4fsLVq29J0kRr2dubsFyKsrBuxDOKgrou0Y5DUVrKzoLgusIr8X2PqotnWlsbU5Qld+/epa4rrNG4niaMXOJIODph6GEtMhzZO+Rgf4ajAxwdiN3JlaH+xvoY19EURc5qteqaRvlZBoMhthuoVVlOGHqSoOFpmqY83vhiLW0t4FDTWqaTKX4g/tcwiDDWUFciJW5bw2g8oqmbLpO2y/yNQlmWdLWs6wo4TYYbonQIQmnitNZoZQVu5Qtg1vVkW9q2tTTwqxWz+ZwiL1BatouOoxmNRmitJUUlSeS+ohVFWeJoh7KqmUwmHdfFYZVlBL7HcDikrio8T6xljnY6ZaFI44UTIzWVqBslgrWqK7GTNDVtB+vUSuC9bSUq1qqS/uWoAdVddrBSYh0yRiwYRV7IsRwn+H7A3f0DLl+5yvr6Jsul5KaDZTI5ZHd3l7zIGQxHeH6AQu4X1tLZMmRLi1LoDiTW3UCkBjUtoe8xGKQSYTceUlclg0EfuvcoW+WUpbyvfiBbd8cRiFfVRW4eWUckxmpJXUlMJVj6/R5pmhDHEVVd8skPv++7o/n9td/5IvP5jLJr7rI8J4oifF+ocrP5nMVyieu49Pv9borrsVzKQSvSWTlI6DaYvTTF9Y6kAi6eK83W0UXacR3iWBrYMAjEtF40hFEI1tCappM4hNju4h4EoQCjutw113XxA59+T2AoSkmmVxiIp7Zpm2O6XF3LQes5HkEg4e1hGMlFrZJpT1M3UrRpLSCqKKI2EsAt222hBMqJHLBarYjjGN15D5q6oTXgeQJFCnwf03mpm256StfQaC25Z4vFiqiTdqe9tANmGWbTqQBcrIVuqy0/d0RVymRJJk6y7So6Wa/vix9Ya935hGE87hF1Fyxr3wGlLJYr5nOZ9BRF1TWvLVpF8h60NY6jUDQEvsPpUztEoU8UBvSSFK01k8MJi7LpZBKGupFpkueKHHx7cwtHgathNOxL7IlDN/UL0RqKIpeBhGmZzmYoR4HW7O7tEycxFy5e5Ny5CyxXS27dvkPVNLTGsLOzwyrLjotIrOkkgpqDySFxksgwx/NYzCXo/D3veQ8HBwe8+vJLKGtZzmesj8dY07LMM/7d5z5HZQv+87/6v2UwDtGuEds3Vi5Ix7M2OkeqTBKPGjXVyX9V588+KuzpNrtOlzsNonCQ9+k7/uk+96gXbo1hMBiwmC/wnZhxf5uPffB78W2CZzS6gd/8jX/HL/7s3+Un/uJfpB8MUGnI/mxGvzcEBX//7/w9/vP/8r/gf/d/+T/j93o0bUugPZq8xASdlFnJcz16eK6HNYb+YMhHP/IRnnjPe/jDL36JX/vlz/L6tavcf999xHHceeBFEpoXBXkuioOjY1wdXaj/2I+jxvfodZXm13c1b1+7ym//1m/y8AP3Y1rJP8UKqG61ygi8gO///h/gwYcfxtiGloamrZjM9hmvD3nz9cucPnOWxx9/nJdeepnnnnueXtrjxM5JijyXabYWBUyv1wMjwwy6oYUfiEe4l/Y4ceKkKER27zLojzjYn+DphH6yQVbkPP/tb/HBD7+Poso4ONwliCR65eqVNzixs0NdFwSBw8Dk9D2RRXpuQDwcY41GGY3XiN/b2Ip5PscEGh0GTG7cIfrGVc5eXzEfuGz+r36QW57ipYMV//JzXyBNNsFGtK1iVRc4juLs6RNcunCG1XLGzRs3wHU5c/4Ce4ucZQ2zsuGJ93+I+0+d4/rbb/PG5Vcpi6IrdsQzpLSlamd88CMPsrbp0tisu2F3w091JJ2V985axEulRHpujDn2Tx29x6ZTFDiuFNNKhCPfcfAojJFcZrnvH3nsBQxoulgNAed1SQK67Y5NgzXy3mktXIQsK+n3hsznS5bLDD/wMUbR6w0JoxhrYDZbUBYNgR+icDh39gKBF9PvjZjPMnrJkH/1zz/L22/fYmNjh//q//pfy4DVc9FaZGkyHHJomiOWwTvFljxPgbJl2QoNuI5D20isilKKze1twijkQx/6IHme8cbrrzEaDkQtFQQYa4iTmKoWQMve3QOapsV3Pa5evsorr7zCwXSG9j1u7+5y6/ZtqqrGVQ6e47K/v8/G5hrj8Zg4iairGke7+F6IaRVaufR6Pc5fOE+aJuzv38Vz5Xwri5I4igkDeW/TJKHX72FMy7lzZynKnC//4R9grBZfYdt2WZ0eURjx67/x62xsbHD//ffjuq4Q5ZXCUQbP00xn+1y4cIYzZ07Q68U0TcX2ziZpr0dZVZw8cYJVtiJNU770pd9nOBzw0MMPcuf2bUajIXmRd8efZTZfUJaSRzoYDPB8n+WyYGvzJM89/zKrVU6SDHAdUQANh0McR3Hi5A7WGnxPiuU4TmgakTMWRcZkss/m5pj3PPE4p0+dwPc0d+/eJYlier0+dV3T7/epq7qD/8gQZj5f8J53v4e/8Bf+And27+IHEWHUWWJa8dz1B320o+n1ep1nUdG0DeO1Mb2eNIJxEhME4bElyxoZriggjmPCUDK2X3vtDU7snOK+++7j/PnzJB0DZDAUJdj6xjonT51gc2uD8dqYMAwoa4mYUVruTa1piWNJeFgulvR7KVVdEfg+d+/uQl3iKM2tm7dZrjJ8P+oYJGL5ao1BWStLkbrCdRyCwGe1WlJVJUpZtre3GI/HVFXF/v4Bq1XGnd27lFUt9ylH7jWbW5tMZzP29vY4eeok73vf+3n44UfEo9htB5V2ONg/5Pbt2xxOJiRxgmkFwmo6peJqteLg4JCzZ84yHo9ZFg0vvvgSN2/eYT5fkec1WosM1HHeUSrGcSSe21K2kTLIk01c09SsrY0FYOp7nUy4pGlrAj8g7UWMRn38wCFJxD4jMvqcbFViWgfPi3GdEO0o2jaj3++xsbHG3t1dVMcV8X2pMw3gB6Fsa60h8nziWCxq2WrBqZM7bG5uoJXUnp7n0zaGmzduCVE9SUR+PhwwnUo9b1rDcCgk7rwDrNaVwNuiSGrjIBD6s+qu367jykBca06dPMna2posAazAknzfJQhEguy4IpGuqoqiKJhMJvKeKY1pW4bDIb2eDPI812VtbUycJGSZxIOaVppY1/O65AwYDPp4ngBnXVdsZ9ZY4ljOHRBrnDEW5bhkq4y2aYmTmCiKqbvhTlM3LFcr4iRmOBpKvdxwDPPs+nvatqXfF0ujtVbq6Lyk3+szn8+l9/E8qqbl+vWbrK9vYizcvn0HY1p6aa/zKcvnDQYjQOF5AUnSQ2tRESwWy2O10FGdprtYN5BzSmtL6Ls4DqAsb711lc3NTYw1XY2sMa3Un05Hq3Y9UZGusoyiKClL8Su3rcXpBtdKIVT+8YgkSYSdYA2f+MC7vzua3z98+hm5SaNEqpAkxzKGVUcyA3C1S+AH3QrdsFjMKctSJkSjEXVd03YeplWW0UtlOymm8aPYGilyemmPIAyOTeqmNUxmC5EiVzlKWYlhCD1msylRHBIFIctFhueF9Hti0teOIOersiHLc/HvdaAfpeiKBA8/8HC0UO16/d7x38uLo5Bug+sJyc9xPVxPJlrLVSbN72J5vGGOohhjbLcdltiH/mCAQnNwMAMURS7elm5IhO/74mPx3G5qLttveY2XLJdzqkqCr4/yiweDAUVREAYBvd6AspKtU1VVGCvNb9OIbKMsS4wxeEfbd6UwrWydBz05ubHQdiHZxiiyrCTPa8qypW7AGo3FRSsH27Z4viIKHcLIZX29TxC4lHVJGEXUrWVv/5DZPKN1tEynGiPbCOUQhaHIVlyHqlwRei6B71JXktEadP4MhaWqCoy1uJ7kiaW9nkzAHIez585x+sxZwijmxq1brFYrLIq012M8HnPr1i0CP2B/b4+tjU2aWm48t3f3hEDeHZNnz51hPB6TRBGvvfoKVZ7T1hWDXp8kDMC2TFYz3nzrNT708Uf52Pe8n5aM2khQuu3kleLBRYpYrND/pF89/uguU9/xoYFuGPEffvLxxzsPpeTYBVCOoSkM/XCNduHyfR/4DNv9LZzW4GCpV1OKumRjvMGF+x6mdVwaa1HapcUwny35kz/yI5y7dC8//OM/TlYUtI3IaTw/oNUWZf9I+w3IgMr1PNq2QWnN+voGp8+f5/XLb3Lt5Zd588oVHnv8cQb9/vEEtG2a45iAMAzF81JJLMIf//HOa3L8CpmWwNX803/yT3BMy4nNLZRt0a48a1AoNOO1db7vk59kNp+iPYhSnyB2uXb9TdnkW4cLFy4wnU05PJjwvd/7fVy7dpX5Ysl4PCLLcoIgkCaho9/WrVCrvc4/A4a2g3QceYC/8pWv8dK3X+YDH3wfxhZ845mvcPbsCV584TnOnjqD54S0FbzwrZfZ3DjN2toO/cEaT3/jWd59/gQDL8WWlrXeOnWraKoax1U4tsXxoKhyllWGdh1sU+JNcz54z2Mk95zhm/dGTD54AZ2scflGwc1pgLEp+/M5WQ8C1aBMjXYM0DKdL2jQBP0Rt6cZtddjL2t4/8c+xc75e4mrhi9/+YvcunUdhcJRPliPtqmo7V2iXsYHPnpJZMKlyNyUar/jo0FRo1SNpaIsljStNOC+L/56rIvnBSjlYForkEElMVlyJB6dMw4KF3QBqgJVv/Oha5RusNSgGrRusdS0psC0PrZ1sEajlYtWHhqR/GHF6uE6DqvVgqJcEoUDqsLHGp8691lOwdQRTenj6ZRetEEabpIvNIFe59mvv8bXnnqKNB3xV//qf03SG9AfDKgaaRhQYLC0VtNajbEKpWSQS2ePMKYVsr9SVEWONS2uo7l18wZPP/00p8+eYWdnm6oseOH55/ilX/o3NE3Dk09+gGyVESc9ZvOVEEKzmqwoWGYZVVkxmy2ZTGdUrWWyXLHMS2aLFZPpjOnhlNYIsX5tPKZtW+7cuc3h4SHacQhDiV/p9VKGwz5h5FJVK9q2YDhMj7focrGToVkUxSLLdhRKK8bDIcvFgpdeepV77rmA54m6xvNcXnv9NV56/jnOX7yHpm1o2galJB5tPr/JcjVhPp9w9txpxmtjqrrGD0LyoqLX79GYlmW2YjDss5jnpOmAtgMdnj17VnyqeUGa9OkP1pgcrgiCPvv7Sw4O5rTGYWvrNMPhetfkSGyIqM1cTp85ydbWpkC3OohXXVXM5lNu3Hib5XLG9RtvobXhngtnGA5S8myBVhZHgaN8mkaaxeVyBVi2trYoS7Fu3d3b47XXXueXPvtZqVcQCmvdNJw8Ldn0cZJQ1RUvvPgiRVVy+sxpgjDA9WWjpB0HPwiIkljgpEpsa6ZTHQVBSNNaqtqgkA2PbOtdgkjirVb5gnSQ8ODD9/PgIw8yGA2om5qyrjDItsvvKOoArusyn8/Ec9h5HV3H4eBgn6hTLSxXOQqHomxZLDI8PwQk+SLwXEzTSLyh46CUZj6fsVhOUcoyWhvK9y8LfvXXfp3773+Ig4Mpg8GYphU569r6Op4fMJvPSNKUze0d2forxSrP0MohKwqmsznTyZzZbEFdybYzywReV1U1Wmnm8yV5XnDPhYt4ns9Lr77Jm5ev0bYKcKgbLXa8LkGgaWsMBs93aW3DYrmirkuwhjCQusZ1NGfPnn7HnlZX+K7I5fuDgNEwYW08IAoDtFLii54sKfMa24pNJPBCSa7wLFDRS1NWizn7e3sMB0PiKEZ328qjYWFeZBjb4hiFMQ1tWzMaDjhxcrtTP4gnGRwmhzMmkzlKOdRtg+f5qC6+KctzvKNoTSPQVIUM60ejIcqRbafnCy1aGk4ZOrSmxXEk+sjzXIqixJiKosjFIug5FIVIto1pBaxaVBxR3Zum7erdnqgIsiVJGpMkAmy0SpJSiqokLzoQYdcIJnFCUUi6jKNFUeP7AXGc4GhXhheI77WuauHbOLJhbbvMYtlIt+T5isFgQJokLBZz6kKWV9pRx5thx9EEQSh8F5zOO18eqzVXWcZiKUOgugGlA1arEt+PGAyGktvuiuXT8wK0I2kujvbopQPyrGJv75CykKEdfOcyBaxROFpirRxtcB0ZNBzs7zKfzzh16iRtJ20OgpAoTnAdUSCWZYmxhrIsj7kGjuNiAdcRVUmeZwS+S5JEhIFQudsuAuy7pvl96tkXGI1GAv9wHXzfpyxL5vO5UCTTHk3TEEeJ3GSLgtl8wWq1IoljBsOBTKxNK9IGbLeJrOUm33kcm0YgE74vB7c1hqIjSJdliesKcGY2n9Lviw/FWvFqukeyZqPw3EBIbcslWb7i8HDC3t4+RRe8HXXSFJEQix+310tEqhwnrK+PmUynnTRFJvLD0UhekE7ivFwtKcpS5J2toW5akZOFEfP5nKLo4ms8kYWZ1nYwCDmhqqomSVOaRpqvtJcShuGx3M/abrriCD1R4AEyCXUcLXLyJCEIhKZnu+1x09QUpTTBo9GQLMsoigKQmwndDcr3g+PNYhKGEkZeS0GwWokv2bTQGtXl8boo3WUXNkZiLxyw1PR6ESdObqE0rJZLqrphNl+yfzDB9QL8OJKcszgmjmQSHYYho+GQvbu79JKI0bBPVeW4riId9Ah8j6qqxNuRiOy0LCu5oCqFVZrTZ89y4uRJBqMxN2/dYrkUqAFaSNGHhxMZBHQZrUmcMBoOuXFD4D1ycxVp5Iku0/HrTz/N/t27tJ3ExXMdQs/l9u3bpGs97n/wPB//ng+wymegGhzPwVqFtdLAvrONeoeK+D96qCOs4B/9UO8om/+Dx9HGV7YU8muRfLqewtMxgY7ZGZ/loQuPQAO0FVob/s2//OecPneO9334E9AY2k454HUy3r/10z/N3emE/9Nf+SvUxuBq2eg6rg9OJ9n/jv796OG7IhmyiFerbmqG4zEffvJJHnzsUd584w1+5Zd+iTdee43NEzsMhiIfa7rMwKquMVZixboX7T/6cTQ8OHo+8tykqPxH/+Dvc+W1V3nowQfRWLRGNmxd49Q0LR/9yMfZ2FgnCH0cT6E9y6uvvQS64cbNt3jkgcdYX1vn+tvXuXjxIsZYojDm6tVrgEx4QbJCj/xudS3ADT/o1BxW8pqtlWi2wPc5ceIko9GQ6fSAy1dfY219yOOPPcpiseCbTz+DbaCpDFiH/bsH7Jw4ybeee5619TXObA7xrEeZ1wz7I2orhFOjWjwNVV0yX8zk5q/ANQ327pLt4Tb55oj5mk85jCgKh1/9rW8wXTlgPaIkoXYKBr7Lzs4mg2GPZbZivlyxyAqS4QZu3MdNR3z803+C8fZJKqN54xtf5ZvffEpkyijaBly3o9jqCR/4yP2cPjumbgraWvzo8s4dvWvd1K97Nz3X666lAt5wHIHkmM52orXARI5Age8cM0dHpgIrDfMf+cBDdb9WeICHNR6Y7vi1Qn+3VrYATUcQxcqxE/ge29sbJEnA7u4+be1KxvAi774n+J5LvydxdHXZMOiP2N48QZEXLFcz/su/+tcYjzfIi4rZfEYQhSgtPuLWClTJWBkAad2KfcJILFrTkVHrqkJh5TWwhn/xz/85v/dbv8uyXLGxvg5Io7x3e4+Xv/0Kt27f4vSZc53aKcDabphZFuLZW2ZgNXHSI0hSNndOcOb8eTY2t/A8n4O9A9KkxyMPPUyaxBzs75NlS9bW1xiNRt3X9btBsmE6PaA1FYNBiqsdqlJ8ck0rw1QhutbEccJ4PGY2n7NcLrnnnns4cfIUzz37DOcvnOfEyRPc2d1lNpty3wMPyIaxLKibhsl0wv7BAUU+xVjD+Qv3cOLkGeI4xRgHzxcVw9vXbzEer3H27Hmm8zlvXXmbIAhZLhd86fe/yJXLb7C+vs762obkd9aW/f0Zr7z8JqtVyWQyZ5XlvPuJ91OWNVEUc/PmDdq2JU4itrY26fdSdHd+u66LaWrm8wU3btxgOp2iXc1oOODhhx9kOOzRtjWuqylzsQRhJSIxy3OKIsd15X6X5Tmf+9znCIKI9z/5JIP+kIODQ8qyIQhDtra2hCHiugRhyJe//If8+E/8OKtshdIaL5CYPOFKiKLOdR2SJGEwHJAkqWRX+0EXFWhoWyuvQ+eHTnspp86c4tz5s5y/cJZzF8512e4+SivCOMLpKMoy1JJhuuNoyrKk6aCSq8USt1NVYS2Rqzk8nGBacL2A6XxJXRmyvMBzfZI4QneAHmWlDmyahjD0iSIfpSxpGoOCvf19Ll68lzt39giCiKKsCSOfwaAnTe5qxa1bt9Ba8+BDD1IUBYeTQ+I4YTafsVyuKMuau3fuHoNQ86IgTVJGozHKKhaLJYvFktOnzjCfz7l54yZPPfMtsrwkilLxKrdgOhtH0zYY28p56inCSOrQMAqkjggDAbSmCWEQsFjMMZ3FTCmBja2tDRkOhvR6fZaLjNu3d1nOM+qqxdGyWEmTGK3B0RbXs6yvjwhDnzzLWV9fo5+meF1GrutJo+J6HbvFdfAd8bkGQcDOzqa8V6vlsQrm8GDC7t09fD+k1+/LIiIMaeqapm7I8kyu193QY7FcoLRA21DQ7/exgO7ynukUbULCl3xdsfLJdVY23DH9nkRZZZlsXOXqLjWqo12J9eykvHVdsVwtAEh7KQo6ubLIl0WqK+dMawx+BxRs6qNoRdlGe12OsOmi4apOZi2cGLFyutqRnzvLyDNJpAkCjzRNKYqcvbt7KORzo0ieo+6sndbKPeVwMqUoCoqi5ODg8DhjvGkM3/72K7RGc3A4o6wq1tbWCYOAumlYXxuRxDFZUdA0MgBezOW42L27z+RwilKSFgCd7Bk5JsXiaIEWrQy+p9EaTBfpKSqNAj8IMa0VUvl0gu3qlzAIBARbC3cijGKsBWPkfB8OBBrrOJo8z6mqkiLPyfOCz3z8A98dze/nv/iHDIdDkTKEgcTzpOKNSdJUYE+ug+5kbXUtkmTtSGyRTH7Ed4eVrfD6+jrLxZKqrgXZ3Xm0er0edZdJ63meNNddtmbdGFarlVwcteSzxYmQ4aqqZLXKicIEaxSz6UIgAdaQrTLKqpTsw6YhSRLxggHWGubzGXmRk+Wy0TkKxF4sl+R5LmHojstsLvRE1+ty1Dz/GDRUVhX9fh/TChJets2leCB8ocuKtFkgI67jMh6Pjol2TV2zWnXfL46711cmp7L9lolWFIe4rkzHirwgCALxJnYbtCxbscpWnSxlQBAEaC2B2v2+QMD6/T5RF1gehiHjwVCKeATkVZQVoCmrRuit2pPti9XiTzUGpQyOY3EcWF8fSVxFXYln2CKbXgNeEJIXeTe5F2hQURSUecFiPqPfSwl8F1dDka1Ik4ggCpnNZxRFLjRPa6kbmW75gaDmk16Pjc1NxmtrKKWZTEQG3rYtVVNz+85toe51nqNLFy9R5Dmz6ZSDwwOiWCRZSilOnTrJN7/5DW7cuMFsMsHzXOqyQCM3i9s3b/ELv/DzPPXc0/yJ/+RTWFUSJQ5lXXSbepkCy0dX0KsWZd+RCctDCv939qdHvz76E/n9HynoOZJNS+N71PzqLndZu4bYH3Hn7QM+/dH/hFCFeNpHqxrqJXt373D+3AV8J0WHCZVqCBwPDUwOp/zFv/y/57/463+dVitsC5EfoSxYrVjVFUEn1foPP8rO64rqUPtdbnHkuWysb/CxT3wc5Tj83pe+yFd///dJh0OSNGF9Y0Okn27nJymrLlT9P/5huylB97Kgut3St59/gd/8t5/jkUcfZdhPCTzJGsQRL9BivuCB+x/iwx/6iNgoyhLlWt66cYVlNqM3CGnaCg/ZREwnE0CsEgf7hzz22GP0+wPeeustLl++jDGGEydOkHVZ0o4noCZjJZpNa7EbyORdJrL33XsvdVvw+uWX0Qq2t7a5dvkaP/JDf5r7Lz7A9tZJfvM3P89jj72Loq548eWXuHjvPbTlnNiJWEtH+NojGfSZLecoT6Fsw3I5pywLvECUN56t6OUOaZByq11yJ1HE62N+4ze+xGuXZzT00cqjLGu8tOXEqI8fyOs1XyyYLzPi4ZjCOEyWJR/5vu/HeBFOlDLPS373X/8zymJFrxdjDDQVaByqesmZ8ymf+OTDtDZHu6DVUI7wjn0gx5DttpzStJnW4PshpoX9vQmHBxPW19cEcGJEReF08R6yND365+j41GB9FB4K950P62Gti8JH46OsB8aT3+suGuI4P9ti2qYbqMqWLAw91sYD1tYHNLXh2tVdrDH00hFJ1KOf9uSeEouS5XD/kOeefYG6Mjzy8KP80J/+IW7cuE1Z1liluXz1Mq6riXsRTSv2DGMclBZ2hKLBWCv3qqOs3s7S4jqK2XTKv/lX/5JvfO0pvv9Pfj8f/uiHyYuMbLnEWsuTT76P6zfe5tmnX+ArT32VD33oo0xnc/K8oq4Nk8UEYwyBHzEerZH2+9w9mJAMhuzu7XPl2jVGozXm0xl5XjBI+lRFwXK1JE5CNjYksiPLcrRyqKqS6fQQx4U09amqouM7SByH5/rd1sghzwtc1xMwph8wmU6JwojhcMzOyRN87nP/ljAMeP7553nsscfY3NrE8zzWN9ZxXJfhaEicRPRSn+2dbXZ2TjEYrHHlytvcurXHrVt7vHn5Gi+/8iqvvPoajuvw5Ac/iGMFUOX5Lhsb67x9/W0+//nPc/HivaRJj298/Rnu3p1ijQvWw3TDl6puOXf+vMQwOZqyKrh48QL9XipNjtI42qFtW25ef5uyKnn44YfY2NwgTWJ+8id/guGwx3I5o20lbiRNhAOSxAMODw85c/o0cZyglOKll1/m7/29v8cHP/Qh7r33Pqqy4srVqwwGA4bDMU8++QH6gz5xHNM0LWmasra+zhe/9EW0Vpy/cE6yyrGUtWzrvG7ZcORt9nxfQJaeR7bKqeuWpjVdEyK02e2dbe65eIHheEhvIFBJPxQAp+v7OK7LYrFAKRmkN418L9NKfda2AuX0fZ80Tbl18ybWWqhyLIr5IuuGIq7YqXKJeFwtFizmMzxH0UsTFssl29vbhKHP3b07PP31p7jn4gUWyyUndnZ4++2bpGmfyWROGMRsbW9gkW3VaDxmOBwShIFckzup+nQ648aNmxhr2b17F4wMv1xXFghJKlLatjU0dcN4vEaWZXz7xW9z8+YtpssMpV2auqUoG1AejiOe3LquRWWk5f4fxRFe4BNHIbobsoeBj6MVi/mMg719PM8j8APm8wWz2YzxqM9oNGI5X/HmG1eYTReAg+uI/zmOIvqDFN8XX3CvHwOWO3duU1cV4/GYpm7opSm2ozHXTU2WZdRtjbWWNOqRphLx43myXAnDEKUVbWPIsxzQbG3vkCQ9wkigUZPpVKT5nhxDSisODw7Y2NhgfW2N1hjOnjkjC59u4VI3DW3ToLUA7Y62qEkivAFjWsnV7gvcdDaboZTUq3LtQ/y3Tme1MIa8yCm6beRgMGA8HgpLxbSyoXQ9HEfu235HoS4zAaAqpVgsFrStodcTa97RFrjqAHRN21J2sUlHz7csK7Isw3FcgsAnjiNUR47X3eumtWzGXU+83Vop5os5i/lClmmVRK0tFgvKssL1fF555VUsDsY6BEEEKFZZTpZn+L5Lr5cSxSF1Y7h9+y4HhxPu3LnLdDKjrkVJqZQ+HsAoJekiHC3PtNxrA18zGCSkacTOzhaj0VBAvrVkGEvWsstytaSuRc0YRiG2q2PCKMZ1hL/hui7j8ZjtrXU8z2OxmDOdTimLAmuhqRt+8Hu/S2jPX/zK0+JvbQQEJWv9lizPu22mTHZNbakqWflrLRNEr8PRe55HlmU0bdvl3QpNrK4bhsMRpsvzirt837ppcBzxbMmmuGB/f9qZ7HsoZfA8yR6sSzHaWwO+H1EWLUUhgAFjZXpuLdRVjVKqM6CD6x5BhiR2yXVdtKvJixy3u2mAgKGaVrbSdOTj9AgopbxjuUQQhBhrhfI2X9Dvi8+4l/aO/8wYARdEUUy/15dmrSyZziaCk++Q7UdNTn8gflxrRV4SBJ5sV6sS1/Opq0qkIF0OXp4LtY5OHm2tbCH97uZ39DkiJ5F4qeV8SZGXLJerTqbTYowSmhyS22iMxhgNOHgYFDVh5DEcpmyfWKeqhSJdty04Lq3VVI2hrA2mlcGDSOFkuta2LWki9EmtWhxlCQOX0bBPY+QGFoYhSRpTVwKH0J1kK+mlDIYjNra2GA5H7B8cCnK9rrFKdSoBlzgWAE4Sx1grkK6bN24wHA5Rjst8PmdtbYxSireuXRPZjG1ZLRa4WqGMIU0Tbl6/zjNff5bGrfmhH/kM2muwqpJcNmNAedL4Wg3KgGpBVeJzPOoWj1s1mZrJn39n+ya//h83v93nI1uGo99rrVBa4/qG5UHDPacf4PFL78F1XCgsk9tvcvnNF3n/pz6BF/bx4h6LVYuJFX5tqIqSv/7f/HVKDY88+T6Mo7G1IcRBGUXW1tjAIzRHTOU/+mPITcWCo9GuS2MNrbV4RiSubdvyxLvexQMPPsi3X/o2X/m936VoGsbjMWlPbswovkPq/R//sMevmzwd3W2mf/1zn2NtfY318UgymdsWrSzWERvBcDDmU5/8FMPBEO04uL5D3ea8efU1dk5ucji/y/rGiGzW8Pnf+jwoxXyx5PXXX8fzfE6fPkNRlCyXSy5dusStW7dYLBYEcYznyxasaWoscp0wtqUsiw7i9E5mYWMaPvqxj2IazR984aucP3WJe87cSzZvuPz6FZqm4gMfepK3b13m5PlNnnjfIzz32mvkswIaGMYDtO/Q0NC4DWWVkRc5jlI4ysVRLnp6yJpKCIj5fH6Lc8ka6/s1V2Y5L72dMRicpC5qAqu5d+Az2Bngelq8oQZa5aKClM0z9/DJH/whnHREOFinsppX37zCtWf+gPGoj8XiOwGOCjCtRemSD3/iPtZP1FR1juO6qHYLU2u09VBWNrFH77uyDq4T4DkJnk546+pdvvwHz/Lcs6+wvd1jOOjjehqsNKWmbXC0kub56Czp3n/rLEDnIn/WBWgBbylVonSF0hWoElSF1jWOlix3rXSXka3Q2gIN41EPqFlf74OqKcsFOyfWmS8PmUx3aeqCkye32dgcoHVF4Nc4bsV0epd/9o//EV/92pd45pmv894PfIT9/SlolyzPWSwXBFFAfyje+tYYDA5ad/I4W4os1cgA1hqRDruuw3w65bd+8zf40uc/z4kzp/ixH/3TtDSUZX481M2yjK2tbZ7/9gs0WcPtu3t8z/d8iraFg4MZre7i7ZIea+ubOM7/h7v/jtYtve86wc/z7BzeePK5ue69lUuhZIUqZUuyhHBDN93thoYG2aQhdJjVPayZaVjd07DWLGawG0OTZgCDTTMYbJxkW0KWZcVSLlWVShVvqBvPPfGNO+9nzx+/55wqG0PDgj9Yfmsd3asbzj3nfff77F/4fj9fn9v39liWFVXTcjiZEkWJLeYc3E7R1iI57lk6cl1X1rtvoGsBg+t1uB5Cl66l2TAdOK5P28Iyy5lMZzaaxadpW+tVM/i+DIbDKOBnfuZnyPOcvMjsGSdn5WIxt17KmCQWqaLpXLSK2dub8sort7h1c4+7dw/EmuN4HB5N6FA8+fYn6PX7XLt2lbqu2NraYjAY8M2nvsZovIHjhOzvzeiMT1uLtcf1ArpW8dbH34rjKNbXVxgMUuq6oKpLq86CPMuZTKe0dcXFixcxxpD2EusFbphMjug6kfGCwbEAzKaR8/x4OHv37h3+9t/+27znPe/l8ccfZzKZkpelKL1cl7e+5ftwPZcoinFch5XVVf7BP/wHvO1tb+Ud73g7K6srfObXfo2zZ8+itZZrygJrOmR43DS1VXsJDGiZleR5RWNtLmEkrJNev0cYB3TKEEQBOArHd1GOg9KaTimqSvgvWLic73vSNDYNvu+Lmi1JKHKBL9F1OK0U/0dHMxZZwXxZcHQ0RWub/9pUOEpURWkc0iGRKxsba1y8dIHVNfGdN23D0dGEKE7J8xrXDdDas3yQJUmaCBl8OCBOEoqiJO31WCyXXH/tNYzpSFPJ+aVVxLFEDfpeAFauXxSlyF61y9Ur12RjbTqUH+D7AabTBEGM50WUZYUotxQdDW3XoB1JpijyJXVd0DY1UeAThwFFllEVIid1tCNDg8WSqqhkW2hgf/eI2TTHUT6eE+A6DgrwfE2aevhBSxh2BKFHWYpaJfB9Bv0+nVVPaq2RC6+jbmUb7zoOymjW1lbp93sEkciwJb4vpygrlHIE9Ncfoh2XPFtgOsN0MiVJEowxhGHIwcEBnucxHAykvvQ91jfWOTg4EB+wZS34dmASWwBs07TiB7ZKRGME6FeWcm91HMdeE614uQ2WIG6EbNy0cu50An1bXV1Ba0lw0I6WutwRgGBrrVXZQuyLdd2wmC9o2kZgi8exqbmQw13XE4unMRKxaocBdd2IisKR+EmtxLvdmY4oDGia46ghsW0oBVVZyra3LAmt/FlrR2BpTUNRVLz66jVOnT4PymU2z/H9UBI8tMbRoG1EZp4VvPbabSvRb/GDCIVL23Yo5dCd1IWSaCClmUMvkYY3SXzCwMHRcP3aFYYj8WvXVUNdC+Q2rwqRnDfC8gl8nyAMaBpRv5iuw9Hiax/0B3SmpiisslS6cDlzlMPv+v4nf2c0v1/4+rettFEigqJItnyuK3AeR0vxIBCYjNr+XhxHtG1DEPqUVYHvCYBquVyyXC4oiwqtNMPhQEjDjRjftYY8X8o0pqxYLjM7vS5JomNzdYTvexR5jtYOYRiRJAlFUTGbze1UvbVfi8h86TrW1lZRWpHnIl9wHJnSxElCmvbIbcCz5/pEYYzn+ZR5geO4xFEschJfgFGma0mSGJTkr5VVjnYUcRyS9mKUhjiJUFqR5QK/woKO4jimLEuWi4y9g0NaG//jewLUWC5zOmTbW5Yli+USz/NJU4kS8byA0WgVz5MopzwXmJB2RG4TJwlaOZRlTdNA03RkWcXBgXg5JpMFZVGTZYUQ4ZSiqGoa09GgUNoBrUVG2RlMJ2Rnx+nwaOhMTZKErIwGxHHE5OgIT9z0RIFMxTrTUlclfjjEcyN8LyIOI1zHwXc0W+uraGWoipy6KoiTmDiJ8RzxBPf7PYzNWRuPV2Si5/uMxqusrm9w36XLLDMhUCutraRFmt9+vy8y9CAgDAW6cnQ0IU5ilNK0RpHEPisrQ269doVsPkN1hros8JSH7hSDfp+6Llhb73Ph8hY/+EM/wMr6AFSLH3gyMVf6BNwDRppfOruVkqHIGxtZEKiENLQyXjnu5aSgN7agf724lxnM682vduTvK9XRmj6r6RYfefdHCDoPyga04cqNq3zxq0/x+ONvBy8kW9QkfZfaGKrG8KN/9cf5a3/nb/En/+x/TZT2MI3BUy5aa6qmkedaO2grM5V/+fVvoypLaWyAzsjgqDMGpR0q09IpxTLPWVld5R3vepL106fZvbvDL33yl8lnS86fv4Cn7d9R4DjyfNg+/2TwJHt0ZZ8CAZ119rlyHQfaGt/RfO+5Z/nqV77EuTNnGI9GlMXxZtrB4OA4Pr/vP/3PuHDfefIqozElnWq4ffcmcRKzc3cH1bncvL7D7uEBvXGPU+c2GK3FrKz3yKsprqcoyyUKRRr3uXDuPq5dvY72Gop8QRxFaCW+F9dxUR3i6+o6MBB4EU3d0Uti2qZkNBiwtrbO0eEht2/fYbFc8MqrL/HImx7i6muv4qeKR972AC0NK6NTnBudY2XlHLuzGq9waSsoXEM1m9CZjtZ10I5P0PkUn/0KGyrGLQ1XzYzRufv41Nef5p9/4Ws4/S0q5ZK2ipVhH68fMm9aitrQznK6ICCMEigVl77/A3iDMWnQo2hLmqbgW5/6VdTyLhvrI3l/RQGtaWhYsr4d8s4nHqBu5jidh2scaFwMS4yb4QTiU6/bGuW4gIMyLge7E5791nN86yvfJJssCLXDtdeusJgvicKYXi+laUpQAsPrAO1IfFFjFNr1gVoGUMiQTgBbMpRSnfXjy8UlO2MtPjbtgOdJ0eL5DnESox1FZM9r00mmYmvgzNkLxIkMIy9evEie54BLZzzGoy22ty/wyJveTNvBk+9+L6PRmDxb0pmWosgYDvtCZRXPCF1rY88UeJ4W4rZVQlRZjqcduqala1u++fWv8gs/9zMoT/MHP/GHGG2s4ioXxwlYLEp27h1QVoakl/LOJ96GF3s8+51v853vfIe1lVUwGsetGfZ7xGFCWbfs7O7RdJqbt+9KXiiaOi9YTqb4ngd1QV0tWF9fYW1tFcfRFEVF2xiyrKCuW8IwIghC6lok+20rctC6aQHZ+OZFQZr2aZoGYyDLchuhIZuCoih5+aUrvPDiK9y7d8B8XoifrazojOSL9tOYrY1V/MAhiEK645i4TnHz5l2OJjPCWMA02tE0xnB35x7LrGD79GnOnT/P7Z27TGcz4rSHG0R8/je+yMHhhEF/JNeJ0rheS5oqtrdXSXsBF86fZWNzjbW1debzOVVd47geWVFy5+5dtKO579xptAOz2SHL5QxFy9HBHlHoUZcF8+kE19E0VY3neFJcBh4gNcqn/8Wn+b2/9/dy6dIlFgtZEsRJymg8lviotXWRhg56TCYH/M2/9Te4dOkijz76MHVdUZcl3/ja1/ncZz/LWx57M4HnoVHkyyWeltc09Hxc5ZAtlixmM0mwWC5pjURzdcrI8N3VjMZD/ECsUWEYSy3k+OK9bGQw4yqNtvf71nQs5guCMJLr13ToznC0v4+HwVPQKc1snnHzzg6z2YIirzCNoWuN1IaeRN60Tc18MSMrZgxHfVZWhiyWc5TSlEVFGCY4yrNWC7FBtXao+MqVK9x38RJRFJFlGXv7e3If6TqbJyzJHbPZnKPDI0LfZ2NzXe7JWokVSmsZcmY5R5Mpnh9gOoXrB6S9FNdx0EAchSRxRFPldKaWuCHfJYkiojCmLkQinGcFcRDTTweEfszB/pTpbEFVG7Ky5mg6Z5kXBElCZwx37+6QLXP6vYThoE8cBfieJgqEiCywJnuuKZ+m7SiKkul0jud6BNbWly0XsohSGkxL6PvEYUToe/R6oqZUSuP5AV0n33NZ1rieb6FWDXVdSoRPI0srWc5wosBMeylFnuN7spW+ffuWbDYL4dMkcUwvTdFIsklZFJi2ZTqZMJ+J7DvpHTfFDdpxCMKIDjk/fC/EdWXBhGWNNK3Y3wxSO4xGY7QjzS+I1NqYjq41aKXIswzTdswXM0zbiDWOjrqR+NKqqpnNF9RNK+obpUXmbYwoKj1PgIyOQN20c2xRk62o1hrfk21wkogCSGslz72j8X25z7RGZNee55EVDVHaZ3V9g/mywCCWBe06J8q2LM/JioL5Ysne7hHLRYnnhXieRGkaA47r2aHz8UKlE6mzMoSe5tTpdcLAxQ80dV0xmUy4/tpN7n/wYdoWwjjEdA2z+RFVo1nmJVXZkBclk+mcxTyzWecuXavIlgXT6Yy2lljJtmkJvIAgjPH90MbWaT76/nf+zmh+f+1LX8NxHdmYamW3vYooDPFcR27kRrLJ2ramrAqqqqC1ErJ+v2dlD3JQlXYiEgYxruvQmobOtOTFkrotBRBAh+u41E3LYpFRlTVrq2vEUURdl3ieI5NhJReZNAYSJ1SUIqNpTUvg+/TS3klgdK/fo8gLsmxJnucyYc1zPM+3wC2RAWh1LKdT1CeobwFfxXFks4A7HE+TF0umsyMa05CmMUkaU9aSe5b2RGJ97N11tHjZ2tZI868F5hLHKWEo3tZjn0NZ1VSVXGzGdPTSPtoi2OuqZTKdUeQlZSm5ysYY2q5FOwKz8P2QtlUUec3h4Ywiryltzm5VNkRRgu+H+J5D3Upwu+P5VI0BraiNTC9R0vy6bkccewzjgDD0OLW9yerKmLLIybPshJLoOJqqLDFtTVkU5KXN3WwMmI6mLDBNyXjQA9OwXEyB7iQ03NeaXprIDa1tKCqRsnhhSBSn9EcjtrZPscwLdnbuiWepkRD4YyWCox3mszmrKyLNCMOIg4ND6rohCCOqquHs2W0WswPu3rpOsVximhpTNTSlYZD2mU4m/KP//e+zu3+TP/SJ34c7kGzpjo7GdHTHxTRIm6Zs4yqlNUoJ6RDkOpU/KYelsjdk4ARgpZR5vfk9+Xh9L+r5NmLHE5jGaDxmNuvxn338P6XnhnTzBcq0fOaTP8/2hQu898M/gA5i8qqi149YZgtcP+L/9aM/xl/6y3+ZP/6n/xT3P/QwVVHharm5tF0HWqM6hTbdvwzsso/jqS3YzXQnUVGtgk5rjPVll3VN3TScOX2GRx95lA++/4P8+qc+zS/8wi9yevMUp05t0XaiFukQyJsxsnXq7I2sU4ASanRnpd9lkUNnCFyH269d48d/7Ee5fPE+VoYj8iyToVXV4AcRedny0IOP8u73PEnTVGi3pTEFnWq4c/c289mCzji8423vpikVT7/8DFtn1ugNfVo1A6ekbZc8991niIKAyxcfpGs0N6/d4tTWGcabAbduXefalevcd+ESUSDwjTAIcJTA7VzXxXND4qiPaSpcJRwD7WhWV1dxfZ+qKplOp9Sm5MLlc3RBTbom/tDFVPGD7/m9xP0tzj36dk6vP8Cv//wncddCjm5do9fr00YBZWlIGo/FP/w5bjz9XXb39th88s3cdj0++Z3voaNVurhPrRXnowGh73JzPmV/vmS+zFlzYpxxnyzP6es+69//XrJOsxL0ycsFt29d4cpnf41e0uDqjiiM5HzQDYt8l8ceP8fqeoSjFJ7ycFsHx7R0bo5KambLCZ1qiZJUoDGdx8vfu8Iv/9yvcO/mPWIVoKsWt1Pge9y4foObN15jNOqzvrEqEI6qRHsubafocNBuSFm3uNr85sa3s80vzhssCK+/nwQiZN9/Wu5fjgtRHInKxHTy+ZQURI7rc3R0RH+QkKQRd+7usLV9muWyZXV8lqpyWFnZ5NTpM7z7vU+yvrnJV77wRf7aj/84W1sbnNrepN/vycbJdHiWuu9oRVUXVHVOFCXkyxzf9fBdD1PWpHHE9StX+Ft/62/QasMf+pE/wqOPvwkndGmzmrqGyXTJ7t4RyvFJezFxz+HhRx9kkU0wjaGpGtbHW/RSzcpoRJYXHM0WREmPqoW2gaZqKJYFVZbRVjW9JMXVDVpVbGyu0+v1WCyWFHkp0MIoPsmupNPUVUdZtBb+42E6Tdt2LJZL6kaUN4uFDLWV1pi248KF++g6qMqGL335azz44KMUhWE2z9Dao9/r43sOjuqIIgffVQSJwFaGwzFXrt3k6pXrdDj0ByOyPKduGlCaspRN5+27O1x97TqnzpzmXU8+SRjF1E1L4EesrKzSNIa9vQPGoxWqqiKIWs6cG/HYow9w795tu+nok+cZUZTgeB7z+ZKbt25y5vw5Nre2KPMJe/v3qKqcqlpSlRmuhsP9XULbiDZlTT/t42qXti3QuqOuKgb9lPPnzgtwqSgIwogwjvH8gOFwxMamMBOiKOLWrRv8yB/9BL//9/8QP/i7P46mo2sbqqLgoQce5OtPfY1XXnqFs2fOsHdvh8B1acqC9ZUViiwjcFxmkynz2Zy6rvG9AN/30C5EqTR3w/GA1dVVgiDCc32pORwfjHjRMQJBdLoOPwiJo5jpbCFRMYj/b9jrMT88pFjMCTQ0ecbtgwkHR1MODo6gU6Rxj64x+K7Hcjbj1PYmxjQMRwPqtsZxG97ylsfIsoyDg31cV4jri3lG3cgWqm1b6qoSaGkYsXVaoptmsymVZQWYTqKk9g/28X2f2URkp2EQMRr2UBaS1HUdSjvM5gsaI9LxxnT4YUxVtyS9PqGt5QZ9sWuVZUaRzwlDlzgK2FzfJPBDjg6mVGVLUSxIwoSV8Roaj6Y2UosVjVgdHJe2AzcIiNIe8+mUthU7zWg0YHVliKKlnybEsVCUHcelbYX6W1aGo8mcoqio6prFfE7XdfRSyVrWSknMTa/HIO0R+D5x5FmOisvh5IiDwwn37u0xmczx/YDA9y1wTJMkEa4nUZgyku5wtGZ7e0sWP0YGF6Hvk+c5RZaxt7dP1xmSOCZNJEqyzAvKQmyF08mUPMssub4h6VvWjT2fXe/YZic/d13hBczmstTyAw/Pl0H9sTqkKCSX2dEORV6Q5+IbLvLMkraFTjwcDnBcRyyKNiljNFrB8338MMTzfPwgxAtcZvM5cZLgBXJvDqPwxLccRSG+71lAb0eaJPI+Uh2e74LlGrVtK2yfthXVi++zzHK++fR3SXoDUVc6DjgOtWlpAeVoDKJwq+uWZV5SlwatPTqEMYNyUEpqNlF4aKCjNY3YiLqWyNcMhzHaMTRtges5XL12nTNn72M8XmM2X4DqOJrsUtYZjjciz0uJ6ew0TSPZv/PZUgZVRu4RdSnb+FG/LyyPTgai2nFoWsNyWfCDH/4PZ/P7W82H/1aPpm5YLpYcTSYcHR2dbEvBmqqRsGZ50/UYjwWKMRgMWVlZpa4l5kcpoZ8d/3psD3itJO/Q8wKSOMX3/RNaXGtjdyJLly7Kgul0ymQ6ZbnMaNuWpjGCgbc+JN/38X0Pz8qksPmirif+FKVF+hyGgfgwwpDUZsRJha+pKsm00lrIiabtyLPixCejteSw5tbbAID1WGR5bjX3jvUvQxRF+EFAli1omkqkkLqTLLO6pCxzXFeD6miM5NqGoeT5VpbWPJ/PyZaCHe8sdU3koxIjJXQ9TZHXTI5m3NvZ5/DgyMIdJJ+sMzKQ8APxjLie+CE7S78+lk4cS+7quqGuajAd/V6Prc0ttDaYrkZrA4hnemfnnqzp0NSVoak72lajlEtVllRlSZ4tWSxmJ8MTgZ6VBL4v2/xUJErKEQDUceMjPmTxbARhSBAEhFHE3t4erTGg5HlfLjPapsHzXMqisPEPsLa6ytUrV/A88YIUhWTBagW3b93FtIqm7mjqDjoH1xGq93eff5bbt+5S5DV5uZRNjW1Y6U7a2tdf/9/Stv4fPU62qaI6s8RoV35U0KmOTrV0SgYaXWfQysVVAcN0jWLZcmFlk6jTUpAEIaiOf/azP8t3n3uOIE6oqhrf86lKaXD39vb50R/7X3nr44/zjne+i8Z62H+7x//xd/AvPzpE/qOQSa541gUK07ZCQP6Dn/gEQRDwt//qX+XLX/4KnenwXR9HOcShqAOcY69x16FsPiimwzQtqpObjasVnWn52Z/9GWgb1tfWTkjpWokSpW1Fanz/A/ejLP3SdXy0dtm9t89otMJr12/y3ve8j9l0zq2bt3nzw2/m8rkHyGY1ug0wtUsUDLnyyg02Nk/RmAYv0hzM7pCMBLJU5A2nT53nS1/8Gnfv7qN1wHwusIg4CdDaUNVzqmYKqqXrlEiIOm0zgMdsbG7wwQ+/n0ceexA/cnEdRWc9U9v+ENcNRAHhOLRhw+/5r3+YbJDw+esvkq/1eH65Rz2M2P3Ks9z3wpTNexXh5iZr41PcvLrDVz77NXxCvHnLWuvRtDWzxYyZyYldjde2TFRDeTBnfmeKe/EMa03ISAVMVIlblxx+7yWU0+K4IWUlMQlFnqMpSCLFhfObhKFCux1NV1PR0riKTnnks5ZApbhtRH5UEhGzc32Hb3z5G7hOQJz0qDA0jkJFAU0eEDgrzA/ha196nhtXDoj9FWJ/RNdoaAxdW9FUM7TK6ZD3SqeM/XljwXPG/pr9Tyn5sP+h5N13/I5sG/Eg0ylR2Tg+jvKoq5KVtYQg6hiNPYK44mvf/BdEaYXRM8ZrIXGqmWdHLLIZqNbKLFt+6u/+PW7dus1sNqMshPR/zMBo2kZyFbVDVRRUpWxHus7QGJHIdXT04oSPfexjvOlNj9HUFRrFfDFh595NhsMU7bTcvHWVm7ducOv2HV584WWeeOK9fOjDH+WBBx/hm996mjxryBYVG2vbBG7Azu27ZPM5+WJOU+Y0VUZdZoS+g6sNWhl6vYSylLPamIYoDkh7CXEiBaDW0Jr6RB1UWaiMFq0vroXj+EGAUspmyydsbm2JZLituXXrNf7AH/ghHFfJZsfTVHWBdiCKApI0toDHAM/1CfwEzwvZu7fHwcERdd2gEIuR63hkWYEx0tQrHJKox1Nf+RpKOTz4wEOsjFdPUh7W1la4c+cW09khfqAxbc3ZM6cBQxj67O/d4+aNa9Y/16K6lvsunOEdb38rZ09vUpVLptMJTVMShj5h6Ms1Zz+OJodAx2g0pChzFos5TdMym8157rvfZTZfUJQVHZK5GUURcRTT7w9I0xTX9YjjiCDw+bt/9//LX/gLf54/8kf+CFVVcTSZMpsvuX3nDr/8K7/KWx5/nFevXOXOnTtEUczNm7e4ceMmr732GqY1osSz9VFT1SgFUSiZyP1+n9XVVYbDkV0qCExUa5sVbCP45DyXms3RYlGrbaRRUeT2vtFZ8GdB2xiWeUGeV2TLgs4oyqKmqip6/RSlO8LIB1rKKkMpw8bmCu94xzsxpmNvf5+iqBCyhCIII2qbNrBc5nQdRHHCaDRia2ODLMtYLpbc29khCgW2WZYlTSXAJqUVvu/T7/fxfM9yGVrLVWlwXU0Q+iRJxMrKmDD0SfsJSS+m7WRj6PgebuCjHE06GDBeW6XTiqPZlKPpEYtsSVbmtAaGoxWCMCEvSmaWc9PZSEfPd+lUix+6uJ6S5zHwSdJY6jGtCEIfNxASukHOBOUoms6wWC6YTI4kWx1D09YorWiNbB3DKCQIAzxP4qQam7ZijBE5cJYxmUyYTCZkuYCeqqqkaaTZhQ7Pldg0bSN0wlBI08c/j8JIYqqO62xXamrPXg+zmaS+eH5AXVWgIDwGXiE2wLY1+PZrNNZeKPAzqXvqSnyoQSDS9LquT3y9k8mU3d1dDg8Pmc9nZNmSshDeznKZ4bgudIY0jaXODwOiKKDX75H2EqJYnqNj/gQKS3cXnotQ2UV2rZTIqh3HFblxJ8BP15WhSNsaC7YqrKIiILDxom0jUuvFYsHGxgaj0ZggCMiWAv8NgkDUNr/pIUoleSV++4qsbaXhPf5TjqPxPY+0J9L+osiZz2fWRpiytbVFUYpS4PDwiMwmzzRNDUi0ktZCinYcLYqVpqa075PjRd7R5IhlntGYhk4J7btpW5pWep7/UB7/bs1vI28oz/MIg5CykBxZY8T/mxe5gJaWGdrmzg2HI4LAp+uMSJyrCnVs+g9tRm7TyOulwPd8hkPxDjgWpa3spieKY5IksZIpaSplYi5h9SIrkAtDAFkpSZowGAzo9QWgdZxF2dkcuTwXqIHW2oZdQ1VWKCU0zbqWbW9VlpRlSVVX1I0c2E0t2b5RFNmiXoz2y6VMtdMkke/Rxg5lWSZNgJGtRRRH9NKUuhYZuVKK4XDIcDgUz7PrWl+BeKlHoxFhGFJZyJBpBaiTpKkMEOyfPUaQe75F6DeyRXMcx07oxUcRxzFra+skaSo+Z0t91sfPq5Uvi1zcI05i+oM+YRhZGXZBHAsETJ7HliRNcGwwdlUJgKuyfmRlZRymbe2hCnEU09QNbdsSRhGD4ZA4imibhq6DPM+lKTeSCdvr9QTIkSQkcSKHWyO+DyHciS/8+HspK/F2ea7HMlsynU7xfckULMuS0XjEzZu3ODw8kBL4DTCpNE2ZzWZ85StPgYY3v+3hE0XA8Z87uXARVWt3ckC9/t+/7vHG3z35+b/ir3R2kFKWpW3gHXr9Hnfu3OH82fMopajynK4sIEn4O3/n7/DBD34QbNMpB6IUK7/xhc8D8CM/8iP2ezEEvuTS/vt4nMwGOKaPix9pOp3K4e77rK2t8ef+3J/j3R/+ED/9j/4RX/nKV06+lmPpmWzyjz+fNNOdjX5RSs6iruu4dfMmr373eR5505vE027zGZtWfEVlWbCyssKp06dZZkuRZ9p4jqZpeOXlV/jYxz5qM7XnPP62x4miiHv37jEcDKgqyQ1vmobNzU2efvrbZFnG888/z9raGlEUcfv2bdI0PaHVPv3007zwwgtoJdFwxshGGwSwFAQCEOlsnM4yy07UKmVZMhgOuXHjhnjWjcG0MqEGKLKcsqroOkjHY7Sv+cEf/EGuXr3K5z73OabTKa+99tpJzMkDDzxIURQ0dcN73v1uirLE933CMKSsKsqyYDAYWBiewHKm0xnL5YKNjU3oJB+xtLma169fJ4oiptMZeZZboqRiOp0yHA4Y2cJZXjt5FyirdojjBG0l/2ma8quf+lV+7ud+TnLjw5CiKOi6jiRN5H3vOPa+MOTOnTt84Qtf4Jvf/Ca+leUdXwdhJFnv/74e+UkxfHzNCXzq+IzxPA/tOGxubooHzhZ80FGUhY12OSDLcx577DHStAeuy6c+/Sn6/QFBEMqWpMhxbWHpOBK/15qW/qBvY0AKojBiMp1w6fIl/pMf+s94//vfL/mTrRSIi8WCxXxBkqSsra2hlKIoBdbi2VSGpmko8oIXnnuOf/7P/zlra2tkeW6hi2MrUVS2gALfD3A9Odu11ozHY7nX13LdyeBY8mHlHi3P2/H34p0U12JjkrohoKlFtXJyRhcyyK6qimtXrrK6uirnvpK4Ec/zoOvQWixUx4kIZVmxvr7GwcEBZSU+yaZumM1naC0QTsd6JKu6omkajo6OyPOcX/7kJ7l69SrjlTFeIFEyy+WCxx59lG98/vPM53Pe/GY5S5aLJaPhyCqQWu7euUMUx6yurtLv90mSlN3dPeq6OtkmSeEfiUKtqqWAV4rDw0N293YlJjIUKedoOOLypUvMZjOyLKPrDGmakiQJ4/EKGxvrjMdjxuMxruPy1FNPsbK6yoe+/0O8/NLLJ1Ek9+7t8OKLL5HnOVubW7zriSd45plncF25hsqy5MUXX+S1165z89YtkVTHsUCGfA8/kPfYxsYGa2urDAZ9e68UlZmyhF1pROT+JzWY+ImXywXY87vrOuI4PqmFlL0XlzZqsWlkmbHMlhweHp4AdNbW1nj11Suc2j7FxsaGeHKritt37lDZ1zjwA0zXkWUZrutx7do1vvCFz9Pr9YnCiKIsuXX7NkpB00qu7mIpUUXY2jDLMpI4YdDvn9Qqx+DPwA9wXJcwiqxU1hCGQgJWKJq6wbdpEwqF67j0BwNOnz7FYDAkjiUPdzabCZHbkfdDEISUpah65osFxrT4J/Anicfspak8h2DPGnkIjEj8u64dkDlaVJimNWRZZpcjhd1kDlldWcXRDkor4iiSjNpa4oQ6u6BZLOZMJkcU9rkJAp/ADySfOpdzuOtETl1a/opjz+MwDNnd3ZXnMkkII/k9If9KjFGSJPbfEYUl9ho6OjoiDEIcR7ypTdtyeHhIZtVaxznXx0PzqhJYVwcnzXHTNrSt+HOPl2J1LckxWSYpK9hGXDuSC6y0IgxDOjoc12UxX8gApNdH2QEPCEdFK8VsJjRmeysjCANaez4WpbByyrK0vUVJUZZ0najklssl8/lCaNfGnNT4J9wga32rK9nWa/tvKtk+Hb/0/8YPuUedFF5oLVLrzhiqqjx5fheLBevrcqaUpShT88Ke8SsrePZs7iw8rKPD0cevp5ypxwoApZS994iCBDqqupY8bjsk+w/l8e8ke/7MF56SQOfh0NKYK4IwIIlje6OSw02mIgKRcmz0UFWK51ZZjHpRFCwXC1sUa8qyYDabYYwh7aWYVvwkcRzbN3nM+toagEWkh7RGmtDjRk4mO5JLGvghjgVZiU8ADg4OpMgPhC7XdR2eJwdTGIUnHt6mqdGOR57nlGVFFEbi9Wokf9hxPBor3+r1BGbVmoblYkGSJKQ9kbRluUw/lVInjW+e5ywWCzzPlelTHGFMI8Q937VgLpE5B4FL2osJAimclZ2w+n5AZ3PIWgsNiMII15XogzCM6DpFnstzS6fpbJRUXdco1eH5Dlvb60Jp7Socp8M0UpRrLZCA44s3sFm74hMJKLIl93buksaK1dURrWmYzacigY9jqqomTQc4boDnhjhOQGc0dSPdYWcafEfhe5pBL8Fz5dCRKINI4BwK8uUCPwwpyoKiqvCCQAYgvR5bp06xvrHB3Xv3aNqGumkxbct8NieOIpIkpshzVuybWaG4eeMG6+sbcs00tfyeC6+8/BIYaCuDaRRKCeCiqRu+/o2vceWl5zlzcYvf/1/+Rzh+R4PNrbSeQcB6fvktG197kP4rDjJtZcLSdMt5J3/SRrUoZFOlZZMldgJDGETozkd3AUf7My6fe4QnLz+OazROp/jC5z7Pr/78L/D2D34AJwrJyhKlHdqmQyN+sz/73/33/J/+9J9hfX2DTim041I14pU5+brtV6NQdiv2b/4w9jBuKnmPHhfUriPwL6U0WZ4RxTGPPPII22dP86Xf+A3+xa/8Kp7vs7116uQ57oxsfB0tuat08vw7jqKtSkLf53//Bz/BaGXMme1T8lXbAYYxHXXTsrK6xkc++gOMV8aW3itgOK1dVsar1nrgQify5M2NTUb9EXt39ymXBePhGod7c55/7lXOn72f8+cvc/3GDW7vvEaQal678zJ37u4w7I/x/Zj9vSmPPvIYYRhz5cpVZrMJcRxK7qOpaZrCXjNCTqwrGQA6rpYNQKLZm9xmWU5Y3x7jupAvljwweBjPj3GDSG7yfsfSqXjmxrMMRzG91RXue9PDFK/u4PzMN3jLpGK21WfyQx9kubLGP/6VzxP1T+F6PcbBEGdeifc51KhBgJ+X0NbMXFDLjrWVU2z9wAc4l24RGM1r1QFXP/NrdMsJrlORpiN8P8J1HXqpC2rOO9/xMKORpm6nkqvrgNEujdZ0xkOVHq4J+fVf/Txf/dzXme8uCFSAa1zxo3o+RmsWTUVpGtp5xO2be+SLhkFvjaZS3Hxthxe/96oAm1ZGYFpMW+C5ssmVx7Fc/w1b3ZP/f/yetNe2jYJQShQkAKZpJVYDl7ZGoIZaBrmO21KWSxzH4PmGixfPcGfnNkkSsb6xYqf/MiyeL+akUcpb3vIWyqbm5Rdf4Obt22yf2ub8hfO2+DtWRVmqe2fwXVfYF0rx1FNf4R//5E9iVMfl+y9Rt5J/SWdYLGac3dpgOOyd2DFk4w1RGNPUBscJ8b0evpcAPsvFghe+9wqD/pjxeI0Xv/cibdvQT2LhHWg4e3oT34X59IjRMGV9bZXWDjm6Tppc1yq9jJGB1LHtRCmF0jKYOr53eZ743peZ3AONkabCcTSTyRGf/KVf5B1PvJPaRvppR+F6ml4vQjuGJJGom66rqcqCMOoRBn1efeUaB/vTE2m7Vi6ZBe30en2UlhpEdYq6aomjiCxbcnR0QFNX9Hsxs9kEFKRpzJmL55gc7lGUMx68/4JsQGw9WuRLfM9luZixWEx57fpVJoe7LOcTurbCczS+76KUwbf+8eNrT4bIci/d29vnp3/6p7mzs8P2qdOSpaxdO6iocVyf0WhMmvbopT1G4zHZUuBfa+trfN/jj9tlQsnR4RG7e7vcvXuXum65ePESnifN1tVr17l95y4PPPCAbOMcl+VyIY3pYg4oNjY3WF9fp5empD35OB4426PUWstsNnDXnUTQSPOrKcqC+Xx+suWLo5DhoMfezg6B5xOF0nCWVc1kVpNlJbu7e4RBJMCl0MfREAQOrgfb2+sYU5OmocQvGZE3J2lKvz+kKCqyrCCMxGN48eJlBqMR88WSDkVZVSyXS7SC0WjA0eERbdtQ2yFQv9c/kcY6jkbrFs/3RFIcx0wmRxxNDplOJmR5huM4tG1NEMrAragrlOOgXZdOKfwwRLsOR5Mj5osFyyKnqApQMFoZkyQ9QDOZzpjPF7iOKxaXukA5EEQuYSzU5mU+I19KnE4cCyG661pQHY7rUNUVNrSVGzdvcHd3h6qqCcPgxI8bx5FsjXnd8+t5ngyP7X24qWuyvCDPZDsJCt+q4gb9nsRq6uO8dddGYsnnSRKp+RcLuZaO1XTGGEwni4qyFmK9aW0TrxSmNcznc8IoIrLgq+PlyTIXYnIQhIA0vlUlSojOTtY6O0Avy1IGNsfqUM+ThkvJvf044aNpRbE4HAwpyxLHcRivjPB9j7Is6BDQnkQwLgFr2SwLjo4OKUppuvv9AY4jNSEojBElYl2JkhXkTEws/bltj+GyLljLU1XVuK4nHl0tAyXPT3Bsr6EdeY7lPSY1Em+oxKQOQxIN7O+88aG1qEi1UhKp5miiKGDYS3FdxXIxJ+3FfOtb3yIKI+K4x/6+QMlM1+LY+FrHlSGJArrOEEVW+RAEuK7GdIbFfI7nuayMR0RJJA1v3ZAVOfPlgs5yin7vR977H4zs+d+p+f2Nr37T+gBkioKdbhxPVTt7oYvEUKYwxxvBNEkk81IJkGi5WJ5sH1xXJuDGvvCOzclcLBaYVsKwe70ecSyQIs9zEaWYbHdcK6WcTudUdYNpZTJ/TKOezabMZjPyPMN1ZcoHQs6UzW6NozVlJeS9uqmEflgLkTiMpLHUdtJGp6jqGoUgzafTOUkqb+QwDEEplosFdVXZqVlBBwzsRLg1hqYpqeqSKJQtmOe5VLVQHU3bkOULHEfh+S5ZvkRrjyzLCaOI9bX1kwKkrip5Lm12WNtKAWI6jWmF1NzU4p08fq6qqsAPXEajPp6vaJqcpq2oS0H9oxW53Z6CNO9NVZFnGcvFAq1g0Otz5szIAsUkL8z1PA4PJyyzHD9IyPOauu6oayiKhrYRaInqWuLIx3ddAt/BczVRFDIY9EF1LBZLFssFnZJIo9l8jhcEpP0+YRSxtrHB6vo6i2XGZDqlKKuTrY8xLXEUUtc1ruOwvrZGZaXiSZLIgdcZ1tbWSNOE61dfosxzVKfIlxW+G+BoF8+VG9Mnf+ln2bow5k/9mU+wupmSV0uMPXNOmtXjaZ2dDL/ePtoPK/v7rY/jptjYg/3kc9l4FpE8G9By49OOpm0MkZ+gWx9dB2ysnOZj7/s4bt5B1XB05x6X7r+fd7z73aA1WVXRdB1JLJ4b1Wn+0H/1RwiHI55493tou84euPYbev2YfcOP/Fs3vx3QNjL0MkYKZjrwPAlBx8pjlFa0dGxvbfHe972fs+cv8Mlf+EV+9VOfwtEOp0+fRr1h2mvaVv6/66CMwVXw9De/yTPf/Cb3X75EHEUCk/F9uVEpxXhllQ9/+MNcuHQfy2xJGEp2ntgFABRpkhKFsuldLpZsbWyRzXOSICUOEg73pzgq5NGH3wr4PPXVbxImAUYX+JGiN3S5//IlPN/hqa9+hXc/+V72Dw7wPV+uE41kk0+mnDt3QWj0ZSPB9nVLXVYCgfMdtG+Y10e8du9Vts+uEUc+DpqbV2/yjoc+iNvro12XoOkofcWzV75FlU1wqpIw8BklPXov7aG/cZXbcc7zbz/Db6yGfOXabfanCkf3IemjGkO9XBCt9hhsjPBcTeJ5BIHPQV7ReCmPvPM9rD/yCIkXMlnMuHv7Cne/+zSDWOOrEj8ckWU58/kBdTvhwQe3ePiRM7RmAroBBUZpOuVhtMJrE+Im4ad/8p8y3ZlxdPuQelrh1Jp+MsQYKKqKztV4SQiuQ7ZbotFo5XC4f0RZtMRBgmpdXnrhZdrKMB6u0ov7tFVLp5X12r/h+sVew/YSF/+4vdaVBdTZJkWB/AGj0MqnazWuCvGciDITKJPvuyRJSllkeK4my5acOX2O27fucu3qdarK0BmXV69cI1uKQqppG9785rewurHOZ37h5/nS17/OeDzm/PnzGNPaLFaXpq7xFCjkfur7Pt/73gu88PJLXL7/Eqtra7iuZjqdQAdRGFDlMxxHEcWR3MeKgqpuKcuWJBnRVBqlArJlRb8/4iMf+QH294/42f/9n3Dzzl3OnDoloL22YTE7wtWGi+fPEgUu8/kRaRLbYlRIrEmSEAQ+vu9T141Isxshqoo6xlBWci9S1ivdtg3TqcRhLOYL1jfWcD2X5WLBJz/5S7z/A+/lzNnT+L6PH3jESUgQuGino+sqRqM+vu9gTM3KyogkXmMymdv7m0dVNzS1FNqeZ7fdNk5FKweNZj6T++qx7aepS4LQY2trXfyDDrRdy+UHLrO/e4env/0Ner2U4XBIv9djNBziew737t3lcH8X14FsOUOrFt8TsrwxDZ7rAHI/8jxXFG9aoJ7f+va3+bmf/3l+z+/5vTz+9ndQN4airHA9D88LWNvYpNcT6fHp02dP6o97O/cYDFOKPMP1PA7290+krL4fsL19mraF8coazz73Pa5dv8FgMLSFaEfbNMRRyNraGtitbVVVlJWkTsRxjOtLRAtWbec4UhDHdqitQLLZTYvjSrSPdjSLxQKlZEiAaRn0E2bTKdlySZokVuFQMV8smU4bjo6mLLOcU9vbdF3D1tY66+srFOWSNA3R2hAnAbP5FM+PWGYSIzcarXDj1m2++rVvcOny/SRpnywvJS94MsNzPSbTKffu7ZBnGb1eyuToENdxJK/UZtMOB0PyXGSpo9FY7CiVLGjqpuHWzZsiS29bFsu5qOc6qUWrqpB7apqQJIkkgqiOLJcox5u3b5MXGaGV1PYHfXb3jjjYP5RYz0qUhcbI5nJ1dcxoPKBpS1pTEcUeaZRKQkHXcnCwR1UXuK6kJ0ynExbLJa1pyWwiiagshyfRo9BRViVVVXFwcMDh4SHLxdLemRVFWdAZiU9TSp9s0z1XYnXWVldsQktph83GLoQEEGuMoSwKEutxlXgb2fgvbHPbWsWZdl7ndLRty9r6OmEY4dgIoclUFidoGXR3RpYwXSf/dNMItJauI88z8jzH9z16vdQqqgxZJn3GsZpJO470JKaTbX4YiFy8bRiNRviWrSG+XcmrbpuGMAxkSFJXFGVBWUpijVgGKxxHwH0C0PWkprb5zBIb6mDs89Dv9/E8j/liQRCIrVMUFJqmbjk8OuT2nX2KspRNtdjoT6KgpNl9vfE9rslOCs83DHAV0DQVINGvSonXejzq04sjmrbA9118Xyxvjz32GMZgE12EI7O+sYYfBuLtLXM8z8XzHAaDPhvr65Im0DZg5eeDQZ+NjXWRrncdTStcF6WVUNWzJf/JD7z/d0bz+/mvfQsULOaSRTabzWiNbF1j66mVmBiZ/Ji2JbdyjDCKbDaubH+rqqauhNZG51DXlWxzm4Yss56DWsLey7KkqhsWc2nyDg8PyJYZrisZua4rGVNHRzLdM11HkRe0raC7i6K0myLnZOPT7/fwfZ/FQsAAYWhjhKxEoigb0ee3ItfMbSyQUJULqkpo12kilLuj2RFJKnKsIs9lutjv0+v15MYHDIdDkTnUMpUpyxLTGo6OJjINC0PZRvry78ZxxGA4oGkaFgv5nK7jEtkhQNM05LnImYqioK4bfF/8y3XdUhRyw3Ws9MtYYrTrOXRGPn+axrRGsO9tLZKaroOlpWd3VjYSWXKdsf6fOA5JQgiCgCRO0I5zIsPsOgiCiNlsQVmKPFwijqS41BqSKJRsY1cTBjJN1RqyPKMsCymsPI8iL2jaxvqe+qxvrDMcjQmjiCtXr4JSNK3EZCnrqV5mGYvlgtW1NUzbMhqPOTw8tNNBkd+NRkOapuXmjatW1t7QNK1F0UsUwGd/7dd47dZV/vif/ATveNfjHE7uiRftmMBsZU/Hza80sb+p3Ab+9c1vZ6eZHP9NZQt3HFust7+JHO0qj6KoifwU1Xl86IMfJnQjdF5D3fBH/vAf5vwDD3D68iXqssQLQ8I44ejokCiI+Mmf/Cl+9K/8KH/0T/8ZoiRGO87rX/u/x+YXhLxZVVbmq4TMe+w3M61cDyLhErVFnmdsbm7ywEMP8fR3nubpb36DMI45d+68SHGOSZBK2ALGNNzb2eGv/9iPcvrsWTY3NphOJnQ2ZgwlcLUHH3qId7/73RxNJxgj/7741+S9Xtk8O9/zOXvuLIvlgsPDI6ZHUxztcP7COVZWx9y6eZPTZ84yXl1je3ubr339qwShw2NvepiiXHKwO6GXDilLQxj2WF/bZDqboZXi4YcfJElinnnmGcpSrkHH8YTQbmnkriOk1aQXkddLdg/vsn1qA2MkxqaX9HjzxXdSthLb5hgoPMPXn/4KfqjwkZib2XxOtLPgo4++h3Ufhk+8mfGH3svnPv9VVBuQLxqyuqbLS7osJ+jFOL5LqwxUIgUvHIfhcEMo4atjdCENzXMvP0tx5zZHu3cxTcF0XlFXFUkaMhpHPP62hxmOUmqztORuuaF3ygWlCVTMN774NT75S7/Ej3zih7l88TLf/ta3uXPnDr3BANf38cOAZVlQNhV+ELB77eBkw+R5Lm3XMp9PyIuMwTDl5Vde4MrVV9jaWmdtfYWyPSZ8/+br8fUff/OH+k3X9uuOqsCX1+TY81tXDXfv7nBvd4czZzaZTI4IAsmydByPPGsZDTf59refRauQ/f1DtBLpmefIfc91PS7ff5llXXP9xRfZOL3Nu554l70mBdySZRlBIEDE6WTKdDLlgQce4Il3PcGpU9uS7V7mloXRMJ0esZhNbNa5w8HBEcPhkCiKmc8X1I2oRfKsJFsKTCuOQoLA57svvcjBrVu88NJLvOWtb+Xs2bM0Ng6nlyY4jtybg1C2xb610kgzVJ5sfI0dPLat2FmU0jiOT10LxC7Pc6aTKffu3aOuaja3tnAcl+FgyN/9e3+Pt7z1rbz3ve+2z7yyqQbiERZfaUe/n6IUOArOnTvHweGCLCtBadYtYGixyGitLeU47z1bZvR6PdIkkbPH1CRpJJm7Xcu73vV2tk9t8dCDD9JLe3zv+eeZz5dcvHiOWzevo5Ti9JkzFDaiKlsu2T/Yx3EcPE+K8M5mfQZBaItPOTM7hOyqtcNgMOCZZ57lH/7Dn+Q/+Y9/HxcvXaJppXAfDId2qyZ2r35vQJymjMcr3Ll9h52dHc6dO09dS81w5+5dVldXmc2mbG1tsba2xuHhEY522dvd5+mnn2Z1VbLUV1ZWuHXzJvfu3eXM6dN4rsvk6JAwFN7JMpPnTMjYMrDCbtuOz+hjmTmKkzPddY8VaZosywjDyMrbXcIw4ObNm2glsuCDgwOauhFf6azg7s5dHK1J0piXXnqRy5cvkWVLemnCMlsIDX1tlcPDQ8qyYTAc2TpoQZ7lpGmPlZVVC06ruXdvF2Mj5A4PD1hZXZFar23o9Xvs3L2L67kEfsCKldXTQRSFjIZD8lxUiJ7nMZvP2dvbIwwjfD+gbY09rx2M6VgulxibK951kGUZe/v77O3tW/6IVek5jsReGoH/CClZZNVRFOI6jv06A8q6sAOfGO1olE386Pd7tG1DEsdEUcSdu3c4ODxkd3eXsq7Y3jrFaDQi8GWT2nWyMAh9X4ZQTSPv01Zo4sZGDjVNSxKF8jrTCRiuElnuYDBEKfEdKwWulQw31h5YFmLtay1Bum1qaSzfmPYAkgWtHVrT0tQNjuswGAxtjSkcGYkdq+W88KRGOIbqOlq2jGVVUhbSIFZVKerKtEdobQNdJxvpMAzlfZ727Bkmw4o4jphOp9BBmiakaUpVVTRty3Q6PbHaVJVEVWXLJU3b4joOjhdIRJdVORRFQRxHzGczYvuaKCU1chiG5Pny5LWXPkKGhUpb9WXbAVK779y9x729iZDRHQF7dp00/sdyfY773JM72Os/e+OPyrIVxC4mQxLPE25AW5U4rqLXS9jf32W+WHDx0mW0lvr68OiIosjoD1J7ncigTK53+1ra5d/xFl96KOlvPF887x3ie9auqBarsuI//sjvkOb3y9/8jhTqtrl1XZetrS17MYneW7a8PetvEK9n00peWl3XsjWtaoGjOC5lUVJXIo0aWK+vspJI35NM2rIo8QPfvgEyTp85RRSFNI3kvE2OJkJxc1yqsqaua8bjsfUb1DL1NOIzPd4wHn/9aZoyGg2JopCyKqHriJNE4EdNTeBLyHYcJyfeu8rmuQVByHK5ZDabUtelvUhkclhVFUkixYOxE6/jA9T3fYLQJwwCtD6m2tkJV9tQlgWLxdxCFxziOGQ2y6ThbVvyLBf8+XJJ3UjOoNaO5JppuSFr7aFshIxpxafVmgbH0SgN2oHReEDbVsxmEzoMdQWLpUCxlBbYl+954qWym1/PdejaFs9xcbzKbhoqlpnkAld1Q783oKpaXNcH5VLVLVUlsUiuA70kot+L5edpTC+NCUKRohsjMgvfD6iamk4rHM9nOBZvluP7rK2tc+XqNbS9GY1GK/T7A+7d26Ez4mNZXVkhjiLiOOLO7dviI7WZa+PxCEdrvvf883R1Tl02lHkpRWHo47qanXu3+do3v8hbH3+Aj3z83ewe3qalwA1ce7BWxHEk2PtGQANKWUFKB44W7zVdR6deb4qVlfwq6wORX/stPg+j0MpBOYAWWIpSWuBqpWJ9tEm7hI++7+P0wxFepymOluiu45HH38p9918iTBKySqRZbdvhOh7PfPd5/sAf/EN84o/+MR5805ttfEtniYLQda9LtJX9PuSoVfZ7+O0fx1+7FMBiB5jbqbnCfjL715Uls9sngrYztJ38Pd/mfqZpj/e/7wOcPX+er33pS3zjq09xNJ2ytrp6Qms3pqWYz/jf/vpfw3Nd7r98EdVJ7JFWQmbXymE0HvORj/wAZV2hvQ7HlZiEMIpo285K+wSY4dhojiSOqcuS5UwyHpu64bVrN7h06QGU8jk6nHH7zj0eeOgy2jFMZ4do1xB4mo6Sm7ducf78eZbZgtu3b3Lhwlmmsymvvvoq9913mSjoc+vGHvtHh8S9EE+5BJ4v/kCTMS8n7C5us3KqR5zGqLZj58Y9nnj8PUTxFp3WOK5DYFqeP3iZ1268wmglRUeaoi7QrSG+M2UzjrmzHfPiE+f53MERV5+9iXPgEtQudeLhegodKpYUHM0nOFVLbVoOpjM8r899H/0QvdNnGXYheybj3myXa5/+F1TNFDfsGLsORgUEvgdkrG2GPPjINll5ILLgSoi1ZWYI3BhlFLdevMOv/KNf5M/8sT+NUzskOuTJ73uCc9vnePWlV5gvxLfaabGv7NzeoVlkQGNhmJogEPDUcp4xm8xxdUhdwL07RxQLQ9rvEfgxqhMJrFyjFspoBzzabiNBYczr/qXOiL9JdRqNS1UaHEKmhxkHuzPOnr7I6miDp7/1HHHQI4l6BF5E1zpk85oXnr/GuTOXWcxqrrxyg9BPOLV9hjgOWV9fJ04S4jji4qWLPPLmN/OBD7yfV15+hS9/6UucPn0aY8R7r43hme88w9/43/4Gn/mVX+GRN72J1bU1mrYlyzMmRxM7CNJUeclifkTTiNIhThJaA0XR0rYepvWYzUqmk0zuF1ZhleUFG+sbLOYz8uWCo8M9HnzwMtubayzmU8bjIWVZ0B/0BED4BmuHZPOKD9cY8QRiM+6buhXlRSPSRWOkYSqKgtFwhOM6aAX9fo8XXniB9fU1PvCBD9CZFs91adpatrAulFVG3RT4noNpa8mAdRRFUTAcblHkBVqJ/y8KQ5JU1D1FkeO4MuBSWlQobdvQS1M8X1MWSxwXHnjwMu9859sYDHr4gcfG5gabmxuUZcGdWzd5+KEHuXjxEv/sp/+p+G6HIxxHki20lsZAO+Bq0KrDUSIRNTaWybOycIBf+IVf5IUXXuT3//4/wMVLlzk8mqIcD88PqesWPwzp9Ydsb58SjkcU8/M/9/P8vb/393j4oYcZDESaebyVCUOf8XgsQ8UOTAtf/eo3+PbTz+L7EUqLBcrzxFfsuS7Pf/c5ZrMZo8GAvb1dokjuvY6j6bqWKI5ojDR7puvwbDJHVUnjVJWiZlM2SWEwHDKZTOk6g++7dG3DeDRgf/cedVXiWW7DMsvZ3TvgpZevsntvIspBDOPxkIcevp+2KYEWaPF9aVjkWmhRTsizz32XtNcnTnoEYYQfRBwdzVhmOXleUtcti2VGlhcEQYDqDFEYYkxLWWSkaYJpDcPhEIAizwn8AM/zmc/nmLZmNBoTRRH3dvfsIsEX1sp4LF7PthXJcWes9U4I2XVVcufubbLlAtM2eJ5mY32V1dUxTV2yt7dDXbYoBZ7jEAa+hY25OFoyxX1Pk6YxdVWymE9RRhEGPr7n4GqRbu/cvcN8NiMMfQbDPq7nUjWV9ZI6LOY5d+7cIU4SC6ISGG2v1yeKJEGkrlv6Axn811VB4AcnEnHxrsrwQjaImqYuSZJQ7AleIGevZcYIu0OgoNkyk4bVQnCrqqLTWpo+Y04Iykop6qZmf/9A4qeUqFXCKBQ4l3ZYX9+wVkqBknquBwpRG2iJoItiicpsjV1YaU2a9ggC8eR6ntgLOqAoClnQaE1VlRwcHIjF0nIc8qLAt+yQLM+pKrGaSEMqtP8gCKQHqUp2d3dxXM+m10iDeMw36ExLYNWcZVXSWdhVXbckSUoYRuR5wa3bt1ksM27f3WdtbR2lJQIJbKKAjXTiZPNr67Df0vzK78qvtq3kHktqSIfnOpRlRpVn8r7yHHr9hFPbpwCHtoWyaplMpriuS3/Q597uLk3TMBwOSOKYIPBom4bD/T2KPAM6ZrMpZZEThYEofqzdMAoj8jyjKHKSNKE1hh/84Lt/hzS/33qWqhTgU9fJAamU3IjkMA6pq5q8KOmMlR7XNUopkiSBThq8+Xwu1Ugn0se2kUlIGIU49mJqWwlHd1zXToD9E4hIU5csswVp2mM0HNtpXI5SDlVdEwQhGxvrJ9EVnp1aHPsUjC22RdZiG0I78enoiCOR2WSZTHE8zyNNE3zrZzHWq6RUx2IxpyxLgig4aX6VUgRBQNrrcXR4aA96eTRtKxlmgUtnoSL9Xh/fF/hNVUmeseNIgZvnAjUpS2ly8zzHtJKpGCfpyXOqtRw4RVFQVyI/aBqRqZVVaf3PMpF2Hc3K6grra2uYTmQSWmt0J1LRoqpoW0Mv7bG6sopC2UgZkcWormPQS1nfHOH7IcZ05LlkDDs2i+3Yp9O0rcjiTIdDi6M7NjbWMG2F62qG/ZQokry1ppXpoOfLjTevStCa06fPoLTD6to6q2urlE1D0wrzsUMOqb39fZq6Yjo5YmU8Zm11hbaVSfNyuSSKbCwVHae2T/Gtb36Tpmno6orlLCONE6HZtQVtW7Gx1ePS/ds8+vgFjua3WWSH5HXB3bt3WSwmHE0OqaqC+XwmWbeO5vr1a4RhQGoLsK6zr/sbjP8nzeAbfCy/9aGR7QZKtqPC2HFwdUjqD1kcZtx/+n7u27pIGPRQi5J/9Hf+Nk998+v84B/4L/CiEBznRJYWWFn9f/vf/vc8+cEP8p7v/37aTiZ1nfUAdag3SEHfeLza3vX4F36bx3Frf7xFrupaCvHf+lByXP92D+24FrBgoQ0KNre3ePI972GR5/zyL/wcn/vVX2Flc4P7778fR2s+/clf4tqrr/LOd7wdz3EwTYXvie+/aRo6FO993/vY2NyS58KpaNqaNBUIh+fJQE0aZpFENXWJwhBFIWur22xubfHCi9+jrEo2t7bQ2uW5577H/ZcfII4Svv3tb3HuzDnSOGW+nLLMMlzH58aNWzz33Hf4gY99P3kx59bta2gXLl26H3C5ceMOK2sDXr3+Aq5yiHwP33OpTEZJxu7yLtvnN6maiq7S9Eh5x2Pvp2w1yhgiDZ3J+Bff/hzBKKQNDI3T0gWa7ns36TsO7WrE5+d38c5c5Jd+7nPEew6jLOD8eBO35+P2NI3X0jQVvusQehFFbZjnDVE85v7f9VHyzjCuNCY2PPXUr+O9fJVSZfT7ET1HijdUQxg1PPjYGeJhB15DUdYSkaJiPBPQLQ39IOWf/X/+MX/8hz6B1yl8NLEXUJcNa+NVHnvsTdy9c5evfuUpNtc2aMuK6e4Brq+IYp8o9lnfXGE6PaRuSg72d3Ecn6pqWS5KZpOC167tcPPmXUa9VU5tnSWbF4R+QLZc2m2LJ/I8I/aaruuEKo9I7gIvEDlY2YJxGaQrHB1kfPeZl/HdFNM4zA5ztlbP8tL3XqUf90nCAZHX51tf/y7bG/exf29KvqxwlMPKeMTNG69x36ULjFdW8H2fGzduct9997G2tkpdV/ylv/SX+PrnPocbxzz04ENAx62rr/EX/+JfZH444fLDj/Ke976fZS7y1GvXrnPt6nWmR1N0pxmkfXzPZz5bcjSZsswKyrJmsahpW5+yVEwOl7S22MuyOW0nme4ow+ramP4g5bWrL3PlykucPycZ2VVdsViIekcy0kV+W1U1ppX4i7KqZViANMFaO7iOi3ZcsqzEc2V4aoyx1iaRIZ85c/qkUH3nu95BkefEcXJiozKmxXQNSRrTNBXjlaFVCHk8+8yzElsY9ukP+nQ21s90LZ6vWd9Ypd+PmS9m5EWG5zlyFncNs9khw2FKXsx45zu/j0cefpC8EN+iMaKWunT5frZPnWE+mfPSiy9z48ZtnnzyPfz4j/91XnzpJd71ricA2RrmuQCqZrOZDM0qGbI7jtQb0+nMQmJcLl68zKOPPkZ/KFEiYZxQ1nKfPHvuHFo7bG5u43sBg+GQX/zFX+Lnf+EX+St/5f/N6tqaSGZrka4OBn0Z7huDVpqbN2/z5S8/xSuvXCVJ+jiOj7GH9vFg3JiWb37jGzz77DM8+vDDpGnM6uqYuippakt8ThOUdmTI5EsRX1UlbSvvGWPfO1o7+IGo4OS6DJlNJvTTiHw54/BgnzgKWSzmVJWcB999/kX2DiY8/fTTDAY9HnjwIh/44PuIk4AgFJ+040iSQ6/XJwwTjIG9wymf/fXP8bbvezu374ivebHMAUXTdlR1Q9W0dAbQDo7WZNncNnQFTSN+2O3NTXyr/nK0LAqqqqKykMHa5kwvs1zAWUXJcDi0TWPDYiH14JmzZ4h9l631NXpxzGI+IZvP8BzFymjI6VNbrK2MCVxFkS1EFu94RKEPXYsGkihg2O8TeB5h4Mt2tWko8wLVia3H05o49ImCALoW19EMh31WVsb00tR6QyVSp6k77t3bZ75YShRonNgaQwbpHeJ3LwqRXJdljavtprYT61VrBNinVEfge0RhQF0W9C3l3fVjfN/6+FuhAR9bBeM4JgpFPlzXAqkz1s+LBR0aC32aTKYcHB6+DrNTCt8PiOKQJE4YDod4njTVpjVoR17TIAhIkoQkia2dyG5Ybc+grcrRcRzL65E+xPMEOlZVFWUpH8ewNGM6ojDEsRaowPdPmui6bqhbYQRFsfiQq6oUBoAjINh+v2el0i15LnW75wnrqEOWhKBojeHunbuYDqq6IUlSUUJMc4JI+B2OIxnyUgtxUn0dl2XHtVNnh7bHtaT8Hriugs7QdS2rKyMuXDjHcNina2u6rmF9fY2XXn6RzY0tirKiKCp2dw/knNAK13PZ2Nign4p8ezDog80wVgoOD/ZZLhc0jVDwB30BMpq2I1sumU4mmE7YO47jEEUhH3n3O35nNL9f+sZ3KG2kj+vK1C9OYgGA2BX5MeGssyAf3/NFbhIE9PtCVIuTmKqsSFKZUBkjOP0sk6mm1op+T+QeoSVCL7OM+WzOysoKdSPkOcfeZGXjJHKUwXDAyniMdiym25Fpte8HxHGCsd4BrR2yXDLGgtASkI3IpKu6oiobTGfo9/qEUYhCDkdjpcMy/ZI3ZxAG1t8jHmSlRRJTVZJ5VVcVjiVg1nUtGZ6N+FCbRiZCQRjh+/6J1MgPPMl9rCqybIHnSmh8bQnKxnouiqJAWz+v53lEYUiv3ycIQrS2Ta12iCP5/NpS8kajoZWMOycHWhT0JFPYylBcXzxoVSURRZKfrXAdzfr6GnHqkGVLtCXDiRcjtBsV8TeAQA46oGsrRsMBoS+DA9fR9HqJ3Q60uL5EUrmueKTCOGI0HOF6chhsbGxw8eIlbty4eZIFV1c1B0dHFEVBGARkywWXL19if3+fXq/HtWtXGY2GOI7DbDbjzJkzLJdLdnbu4nkuRTYnCmLiJGE+m/H5z3+Oq1ev0pqS4Thl+9QaN29fo6wKGmNAKcpCKNfLZUZRFAyGI+qqZjadWimZyI+Ot0xvbH7/TR4KLeRqhQxq7Faqrlv6UZ+manny+95NL+iJVTEIWU1jHn3Tm/BcFycMOJxMSRIpHpqm4+7dXf7yj/0Yf/gTn6BqGpQS3620rq83sP+2zW+HyLaVBVJ1neTWHpMqOyz+2j7+lc2vFgqkDITkepSomZb777+fx978ZnaPjvjKb3yesxfOs7q6ys/+k3/C5sYGp0+foiwKXCv30dqBTuH6Ph/84IdQNifY8WWCa1ojW3kUaZKI3MmOAdQb4Dadka3heDxkvpixs7NDtsw5d+6CEM1dxbXrr1BWOUq33Lt3h+985zusjDd4/K3fh++HPPvscyRxzJe++EWRaBnF/t4RrhOwfXqDMPb40m98mYvn7wNAeR3GaVi2M3oj+do843Dx9H2MRuu0nYuiQ3ctdZHx1ZefZrw+xvGhqgrquqS+fo9VN2IxnXFIQ7e2zqc//1WG9PAyTT/pcURBqxuB6+UFjlJ0teR1tq1ivLLJ4OEHiKKEYF5zZ7bH57/w65xpFf4wIop8ysmUMJLtdJS4XHrwDC3yXGh7LbR1h6t90rjHc889x87Vfe4/e5G6rkniVNQiVYVC4fguDz3yEEkv5ZtPf4vx6qrQXksZqg36A7R26PX7doMqEu/AklSXyyUoxf7RDpPJIYNhj63tDaq6wPEUHUJGVpa42dpoik7Zra/lTbRNi6Nd0rjP/t4BO3d22dw4xSsvX+H69RuYpuXSxUucv3Car3/jqxweHXDr1m3GK+sUectyUbBclDz2pjfh+T69Xo+7O7dZWVlhMpmwsbkBVpqvtWY0GvH0d7/LH/ujf1QGvtrhn/3//glXX32VjdOn+RN/4k+ysrqK47js3Nthb3eX2fQIBSRxQhj6GFPhei6O51JXNWVVY4zLbJZTFg1NLZunuq7wfAEvNXVNY33ily5eoG0bXvne93jt5k0efexR6rpmOB5JvJz14R03sa21LzRNY6W+ImXEFrydMZhO6Ptaa5ZLS3ulI44jLly4wE/8xE8wHo9OfM279/bYPzyQBj3PWCzm9Popw+EAYwwr4zHnzp6jLAp83+dokhEGAZ71HYvCSyKWojghywomkylKCfEaO7Quy5y3v/1xLlw4JzLzfEEQiOKsLMsT+8vmxgY7d25zdHSEMQ2/5/f8R3z5y1/i61//Gu95z5PkecZg0Lc1hRG7QZgSBD5t0zKbz0jTlJs3b7K/f0iv16NpWrIsF9J3VuAFEYFNjAjDkDAMSdMeB/v7/PW/9tf5+3//71OUJWVR0DQNSovNLO31UOo4g1px4+YtXnjhRYqiJE37ltnh0nWSf9u0DZ0x3H/5IteuvEqvl/CBD7yfPM/EJlYUlEXB5va2vV/ZbFXHOZE5m06UMp2VgHqux2KxoG07fN+lso3S/t49GX52snW8du06B0cTsrygqVsCX1QQly9fwvdctKPwfY8kjmjqhpXVFfb39ynLipWVFYI45fHH38be/h6dEfJvWVbCM2ka6znvcBwX3/MIAg9HCyciiSMcrej3+4xGQztwVlRlJT7LVhpA1xU40t07d6mOyeRhiOf6mE7uZW3bcurUKfq9HocH+1JbObK4GY7GbG5u4roO26dOoZQQpsuiBKXQjtRjbSN2ukG/Ty/t2YFLTp4vcVyN57s2FsfHGFEyjUdSp7meK0qkVuxujuuS9nqYrmM6WVCW8jxorYnDCEBiJEtJOSmKAiwFuG0akkg4GkoplCP8mmPKuOc6sml1NWDwPJ+qkef4dStaD9MK/GhtfQ3XdcgyAXWNRiOMvU6aRuLaWpuUkWdCoUcpPNcThaRdznieRxCGtMZQ5BIRKHWUPP/Hr7N2NK7nUVeSZOJ5npViy/sDYLGwAKumPZE1i3pFlgpBEFBVFXEs8abHSyTfPvcib5fll7J1X1WKssAYc7IdLcuC+WxOURZEgfQ7juugbNMvw7E529unbR8QUleymOnwiaL4RHretOZfipx8vfk9/oXfvkY7LjcxLSsrI9bX14GOyPcZjYaYruHq9WuMhiNm0znLrOBoMpOBh4a6Luk6kUtrJe8R1/ZX21tbOI5DEEhcpuR/y/AyOIZvFoWoDvyAsizp9ft88J2P/85ofj/9G1+mbUUO4vs+2mbB5jYKwXM9PN+3cleFayW+WmnJsrSQpuO/Tyfa8fm8JI5k8npsFm+ahiD0qSw1GeRijZMEpUXqUOSSUdU0RoLslWZtbZ3BcMB0OmE2n1CWhWw+rRy464R4XDcCRBqOhoKtB/xAaJRFURCEIU1TE8Xide068V36vofpRObQNDVNW+MHHtrRRDbySAiBIp/oDwYnVN/ZbEZZVQwGA0vPEy+EMUKHk2ZRpGIiPZYsxCAI6VqRsDQ2e9IYmeLbHsMWHK+jzquqIC+WGNMQhj5aK6pa/HnYZkUm+Iaug6KsaKqO+WJBXdf4QSBypeWSKhc5uGMlLGmScGp7m6LK2Lm7i+sFhGFMWdbyBm5alJWVt0aK26Zt6McRsZVYVYWQDHu95MSkH4YStSMFSMNwdUW+DtOysbnJ+fP3sbu/x9FkSmPjc5ZZhtIOcZxQFjn3X77I/v4+w+GQ6XQqHl4l1+jW9hbD4ZCXXnqJphZpelfWFoQy49q1V/m1T/8Kt26+xqLY4T3vfytumLM/2WEw6jMcj1ld3WB1pSfAmdkRdV3S6yUoJREKnufgOuIZVjZrTVwTSKv4m3vB3/ahlcHBoDCYDpTycLVPEg4pZw3rgw3e/MBbcAnI94/4f/5P/zOPvP0tnLr/Io2jabQmjFPqtkXZwdIf/q8+wcNveQtnH34AozR0r298sd5jsKTZ44NVGBTwr2l+rQ7ypHlomobCAt5+0x87/snxKf5bPgwdndJ0tjHRWp3kPNdtQ3/Q511PvJPeaMBP/dRP8bnP/As8Oh64fJl8scB1pPk2jfhh07THhz/yA6yvb0juXNPghi15LnFXg8HQnktCTzdGZLW+7+E5tv5zAg4nR3ihw9lzZ4iTiIPDQ7JlwfraOq9du8kT73ySrfXTHNw74sKlB3j3E9/P4eGCq9euiS8+9XnlynNcfuAsa+sDDo/2uHXrJo899hitynnuhW9z7tRZPKXo91L8RHP19sv0NhIa1ZD2UhZ7Je9+7P3QBhjHIzEdpi24uX+d/eqAOPUwpmSgHZw7h1z+hee5MFzh5eaA8qH7ufHCDje+dZ2u8inqGrQi6jsclQccLQ8Is4rYjXDChPm8Zr6oePCJd7N57iKR65NlUz710z9FMpnQUw2n10c0WQGOy6gfk0QdblCzfX6EjgxV16BdH9oA1Qb4tc9zX/4Wn/q5X+Z/+T//OcJW01UVy9kMjbL+UWmA67Li9NY2D5y/yLXvvczhnV36W+usrK6gHQWqpW5ztG5J+xH9QYrqoKwq2qbDtDDorXGwO+PqK9e4d2eP7a1N4ihEddBU9euNp5JGt7PxFo61eihcAi9ierRk/96EOzf3mU9KHBXST1fxtU8/7nH75m1GgyHjwQpJ1Ofg3oR8UeG5AVHgEwQOvdRjsTgir1pu3rpFENohsBblU1mVbG9v87GPfRTP9fgHP/ET/MLP/iwvPvcCb3rr2/hv/pv/jpXVNXZ29/nu8y+wu7tHnpd4jstoMCbyQ3bu3EVrH9fzieO+AJSKhtmsZLnsyJYNSvmyUe0a7rt0ljCJKesSlGF9bUS/F3P//ReFnzAacOvWLdAOUdyjPxgxOZwxmy4oioq6bm22pd0saRetJe/SmI6uU5RFRdOKXSOMhIAahgG9Xo+u6/jH//gf43ke73znOyhKUYjt7x/S1C1FVaAU9Iep3aRI0bW5sSFDEu1Q1y1t27G7twMYwsjH8zVKG1ACnRqNh4xXRnSmJcuX+K4ijn0uX77Amx57CJRhsZgShIEMN2tJcpAEQY3vhTz84KP4Qcyrr15jNl/w3vd+gNHKCp/5zGe4cN99Mri1sTtBEKA7l6YRj+be3gGe6+H7IYPBiKaRbXkYxuRFTb8/otOa8coqo/EKadojjlO+/OWv8Ff/6o/zP/wP/xfquiaOY46OJnieS5IEDIcDHMsMcRyHLC/pUGyfOoPWPjdu3aXrJB7RdVwWizl13RB4LvddOM+jjzzCV778JTY21hj0+8CxHaDD8X3SweCkQZCNndQLbWNzV7Vs15q2IVtmOF5AW1f00xRFy87tm/RSUVLdunWb7z7/AnlRsXc4xfMDhr2E+y6eY2trjfliQtOWDAcpWbaUjZmBL3z+i6yvb1OVLXd2d6mqmvl8yc69XcqqJk5SykoUYHlRUTctSh9vOEtGQ/Ejdp3wXYJAtnNNXVPkBdlyiWkNjiPMCaW1lW8LHMxzJQMepVgslmTLjCQWRsZyuSRQLYHrEAUeke8x7CV4jqafRjgKIt8VG0xTEUe+vBc6QxKFrAwHpElCU5VUeUFb28zdxtDULY7SuLoj8FzGwwG+55Avl9RVQW6ZKE3dEMcxQRiynC/Y25+Q5ZIfW+Ql08mUyWROXdZky5zFMqMqawbDEWnaJ00HjPohbSu1mra1+ng0snXucR0jQ+m2bVlmNVqLbQgknm8yOcL3JR5puViwOAa9AjjO67GZrovpjIWlWbK0H9AfSCyS5wnjQIbooh4RVaI0YsYupppGYkGLQmJKjz9fZ5dGcr0a9vb2LNxS7JEypAvoOhnOOdqlM5AtM+Hk+AFZlsnzcdJFKlzfJYxC6Ax5kaE1rK2vEkUBnu9SFBlVJco/P/DoJVZeXUvN67oyzNjd2+eJJ55kNp2fwLNm8zn3die4nmQWa+1Y6vuxvcSWTLa+kneoZNMfl5THXyl0NHUp0L3OCD8nW3Dr5g2UMfQHCVevXSFJYjzPJ8tKC5HziJIEz/NoTMv+gZDr27pGO6KGbdsaz265fc+3WcGBlX1DmUlPsZjPUUoWo57rUuQZP/C+J35nNL+/9sWvEieStet5vhCSbf6XUqKnb9sWR8tECZsxW5YChwrC0MpGlwyHAqoqigLfS6zkQp80wVVdYntG2eC6Lr20RxCGJHGI1oo4SsBSQLsOojAiCoW6XNelYL8dZUmGCcYYmqZmuVyQLeWgbRqRCPueK5lsrgAslPUwJmmCstKhMAzsplRgTI3NGVMWGGQsHKIsRUpZWfJlURT0ewLY0lp8lq7r4AchSdqzU6ZM8pFtLINsrQWSIV+nNIVt24INnnccl16vd3KAt8ZQlAV5XkhQeZXh+x7b21si8bByhLKqCMOQbCmZpnfu3OXevT2Wy+Ps0I4gDKGTaZujRS6t7cZ/OBgQ+D5VU5IXJXXdQCfTw6qqcG3wvWkFViAbcM2Kxedj35zj0dB6pmS6ph3NfDEnzwsGwyF+HIFSrK2tce78ecqq4tUrV/CDEKUFPtC0kolY17VES7gOcSyI/2OKoOM4KK3Z2Njg1s2bHNm8szzPiT2fXq+PVopTp9cZrLg8+MhFfuB3vY+bt1+iaCd4ocLuJHG9gKqYUlUFFy6cZ2tzk+VyyWQy4fDwkM6YEwJhd7zRVDK4+E2Nb/fGuJXf/HAwuHZL1aFxdIDvxtC6RDrm9/3u34djHBQuXpyy1e+xefEsKvRxo4hWa8mLReEpzV/48/8zn/3s5/ijf/pPsaSlBRyjTxpa+VGO0eMp6/FXdvzjv7L5RfzNWKXD8TX/L/95e0y/4dff2CA3jWwLPfseOfYGK6VwXYeuMxRFzqVLl9nd2+Xq1Vd568MPE/ieAHl8kTBLsezz3ve+j8ff9n3WQuDJFiOsefa5Z5lOply/fp2N9U0r39LQdfieS4ehqkSeOc0q+sM+WTEnTgLyIuPMmbOMRyt8+5vfoa07VkZrDHtjyrxmffs8YTBgMlnw4Q99iGef+w5f/doXeeLJtxAnDlWT4Xmiarl79zad2+D4Cg+XjZU10iRmUU546fqLnHnwFNrTVE2DmWkeO/c4vhNQdIawbXEcw3PXnsOJwKUhqFvOqJBb//zX2fg7n2H+zCs0F1eYv+vNfOaTX6TYKbgVODSJTxdqFvkBR/NdOsdwxh3gtS53pws64xH5PR792EfYSteopgu+c+clFp/9CiuhS+VXnA77DPyIC299M4nX4rk15y5t46UdxuvoHE2W14ReH1MoFjtT/uHf/Lv8P/6v/yOPnLvEME65dOk+losFho6jyYTBaERRSCHoOy6DOOWxBx7isQce5jNf+wZN2xJFIYaaOPUoq4LWVBhTMR6PWFtbRSlEaqsHYBzKouDWrZs888zTPPjgZZGvRSGojrqSa0ZrjVGKtm1wtEtd1sRRwmKe8+1vPIOjAuazkmtXbtFWitFwlYfuf4jnn/0OvuOyvbUpoJkWtHK4+dotzp09w7lzp+n1fF544TukaUB/tMlsNuPmrVucPXvWQnRcATzmGXu7ezz77DM89dRT3Lr+Gqvjdf7v/+Of597uLmXd8PIrV7i3uwdKkyYpvisWFQfNcDAkCGOyrKCsaubzDGM66tqhrlwWi4Ku0xhTM14ZsLo+BEeR9lMC32FrY5X19VVU13LmzGkuX77EbDbnl3/lUxRVi9KuHSxIxJjrSI52Uzd0naKwNifX9U62cWX5utqpPxDFl+/L8//yyy/TNDXveMfbWS6X3NvZYblc4ijZtq2urhBGkjXqBwK1NKZlNp2yv7cPaKqyxnSGNI2p6oo0jdja2mB1dQWlZYDdNDVRFDFeGaEUDAcpvV7MpcsX6PUTjo726fUTltnSbnwCTNuhlDTzddUwnS5R2mE4GnHl6lWuXHmVOE64cP48e/t7UtwGPkkc07SG0IsYDAZ86Utf4tOf+jTveuJJfC/A9XwWi4xef8hgMCLwQ8qqpj8as7G5Rdd1jEZjQJPECf/5f/5DOMfwyWVmn7uIIBBpZ2PzwQEOjyaUVs566fIDbG2dZv/giMlkJqC8XorvB5w6tcWo36coc06d2uIf/dRP0iGy0CD0mUwmwtTY2JKhrbG58MdDd5vWIZswTWaVFq7vU9clw36P6dEhTZnJeVyW3L59h1/51KeZLws2t86gHJdhL+bhh+8nin36/ZT5fEJn41NkG9fQS4ekSZ/pdEnc6+G4Dndu3yUIQh586GGCMCLPS7QWqi9K4XuSz+t7LlHgkuUZSiHKL61xtGa5XDCbSQ6058pm2/cD8rzEGFhdXcdxJMLrWL0URhFRHJOmPUv8dWnzKdtbW/TTFN91MG2LZ73so+EATYejIAg8yjzD8QM0itFgQByFlEXB/Ggq3v26ppf2hGiPJvRDOlMSBwLGWsxnYKTZPZoc4TiOSITTHo7jUJUlpnNRyrdy5+OZtDR6xxaFum4I/RDPDxgMhkS+qLQcVxROKIkRVcjGGTocrciyuVUPKLI8ZzAckKYJnWVsBIGA7apKMm59TxQBns399TyxLh4vnrTd+vq+T2J5QccDpLoWZo9nYXXKsnC6TiT3TV0zn885OjpkPpvjOq8vjI4b6KPJEQplrYoBeS65xlprXFc2raUlwYt8WnN4eIhpJa2jwzb4HUS9kDgWL7MxsvhbX1sVLz8G3/PwPMdC/ZYMe0MZ4jZiI5BFX8B9F+/j+e8+T1GWzKZz2lYSWL7zzAsMLEegsxyK49futza46nhJ8dvVaAp816VtBSQchgGnT22xsjKmKQuSJKIsS0xnmM4WOI5H3XQYo5jPlywtGX0w7LG9IbC4wPdRGjY3Nuj1UlzXoW1qjg4PKYpC7CTGMDmYcbAvSojTp08ThqFk1zsOH3rPO/+DaX7/7fSXv+URRZEg0a3ktqpr8iLH2AurKAq5iTkO/X6PtJeebDhl01iRF7IRvf7adcqyZDAcSKNYVoRhxHg8Jo4FFDUajRmOBN8ehRFBGJBnOYvFUiTD1ktbVUIU7vX7JGmKZ8FSw4FFv2spnufzObP5jDwXCVFrhPaW55n9+oQ4q7Wg+zvrccXKRxaLBRwX+0okHUEY2vW/YTQcsra2Jshzz8o5tJbJ18lNpKEsClrTSpNfCjmvsoCsKBLQQ10LgTlbZgS+yGBcS11M4hjP+jhd1wWk8RaZhfw7XScSsK4TGmOe50ymUybTiXwddcN0OrUS7JowEular9ej3++TpimDwYDxeEQQBidNkWtvDMvlkul0BkCe5RRFQZqkIuEOQhsjIzIppcSvYYwR6VfbMBgMiKKIupE4rNo23dI0dnIIK3XiAQkCoUcO+v2Twqay5Oa6tjCVkWQhrqyscO/ePZEINS2m6xgOh+zt7rG3t0dnPaHYPLXZbMqzzz5LlmX87t/9cX737/446+vrnD13TiaPtrlzXJF5+4FP08qGs6xkS226jlPb27iex527dymLgn5fbk7/8kOkY//KR3fyPyirrpD3V8kTTzxBi6EpS372H/wDrnzjG9z/tu+jNxiSZRkGwzJfEkYRvudx794uP/q//hg//MM/jHY0YRDI6/LGf+rf9aFkQ9vaCTHYT/xv8cmDwEfZpr1uGlrrFa+sCqKuG8YrKxweHfC1L36Rje1t+v0+ritSLdMK6dMYGYa89a1vZTqdnpxLruvx7LPPsrW1TZEXPPzww1y9KqTJxpIi+4M+URSefNlxHFtvkMt0OqWXpuR5xuHhIW9/x9tZW13l9u07PPfcc4xtfMLu7i5hGHLzxk0++tGPsrW1xeHhIa7rEUcxYRiJAqQUeN/Zs2c4ODiQc7U1HBwcMBqPbEEaCpQmjGwzI9R0OgOeFHcgz7PjaA4PD7jy6qsMvAFt2/DQgw9iTMvR0eRksn+sTglObBJSrMdxbG/w5gT8chxfMplMLAW4YWt7+4SRcPfuXTIrZ11bW6Oua2bzmS14PBpLvP/KU0/xw5/4Yd7xjndSVeXJv/W2t71NCrlIMkAdK2lWbyhmRqMRH/tdH+P27dvcuHmDKAwlJ9N10UoTJwlVXVMUJaPxiNOnJOe5sUTs4yL3b/7Nv8lXv/pV9vb2TgiurU0D0FqGiXJWitzzOD7O9cQjDBLrF0YheZZx5swZLtx34aRIu/7addq25V1PvOvk3vHqq6+ytbXFcDRiMpkQ25i6nXv3SNOUoihQWqBIu7v3iOOYD33oQ2yeOcNb3vIWnv7203TGsLDf7+raKk1ds7W1xblz59BaM5lMSOxz4HouSZIInMYOII/lhq2V0/UHAzlv7XW/fWob13IqXFdSAeqq5uLFSwSOyzNf/SpKwdraGkmc2OvGpaprsiy3nj8ZJMr7T57TN34c214818X3fG7cuMGb3vQmiiJnNpu+PmhOUi5duoQfBDZOKWZ1dY3pbIpnuR+u69HUNVoLRVskhNWJwujxtz7OD/7gf8T9918mTXuiMqpqNjc3CYOA973vfURRxP7+Hr1en7aV3N/OSPFdWUtR2xrmiwWz2dSSoiWneTAcsrNzF6VgY32dn/ypnyTPpTaI4whjDJ/97Gf5p//0n/Lxj3+cvMht5KLAljpjODo8xHVdRqMRm5ubKKVI05Rbt25x5dVXLNgqt5RofXIvHAwGdLzOUtE2V7UsBFCZpj3m8zmbm5t8/OMfZ3NzE8dxWFlZYX9vz/pE5euI45g/8Sf+BD/xd3+CsizxPY/xeGwbSXDsfe/4vt9aeKFSsplSFlzk2J8rq/wpTlRzkltd1xVPPvlunnzyCcIo5PSpUyfgN9cOqns9ocz6gc/Ozg5VWbK6ukpd1wS+T5aJvSgIAgbDgTQ/tgAvy5KqErLv8bnteS7zhXh+t7e2bTEuaoJjZZxnlxcdHXEc07Yto6HIogVEquW6sLXDqe1TGCuvVUpIzOPRiMh+r/P5HGPMySA4DEPKspQ6xIJVj+11dV3LhtQOZ4wxLBYLFssF88WcnZ0dFnPZolaVgFQ932e5XIqfXkuTFPgBado7kSrL/SuibVv6vR7DwQDTSoSTMS11VZPlmUSpeaLSdOxmtrZN5Ww2YzCUhUuWiS1wNp3huA6ra6s4jiyooiim616v03xf6l3f8/DtvUWWJkrsgVae77pCcB8OBgThsQVJ7HzH/cFsNmM2nzGdTjmyS4XpdMpisaAoJcVFmlm7vKortFbkufzd5UJqtCSVeEeAOJb+wfc8+7rKddzrCzhMpMfC1FksFihgvLJyUj+7lj3kWK6JdjSdEZDtYrnk6OgIEHVla2PrAhst2lgw72g8pus6m4krCRNaSzyq67pWhSmF078qIeRf92jsIs7zPQv2HbK+ti6k+rJkPB7jBzIMmC/mLGzOdxAGeL53okrq9/sMBn2atpHFUtNIso9d5JVVxWK5IMty2ewrBXT07IKvqWuJjoxEev8fyuPfafP73Cuv4HkOGqHWKaXwHB9MR+iHNGUNRlHrhsl8Sqc78irHCz2Uq3B8B+UoalOT9lOqtqIoc+q6IO3HVE3J0eTI+ijkAm+ahk4ZFsspHTVZMWM+WRKFMY6G5WJCFLuEkWY8SsiLKcZIHlcYxLR1B2gWCwkqj6KYMIzp9fp4bkDdtDSNYXI0o21BKw/H8Wkb2bJKRIVmNlvgeT6mg6IUwJdyQDsdyhFvmxZTLL7vUZVycS+zjLZpSdKE0G5T+/0+RV6xmGcymbMb6TSNUVqKkLqpLKFSmgA6gXYd34zKUpDrvi9m/q6DZZZjWqDTGKPwggjHDVguM8paMuy8wAOlqaoW7QRAiGl8PLdHFAgVMgpD4jDAcxSahqbOaaocz1P0+jGjlT6NqdA6t9RMTRCFBGFEvydh4J3piPyA+eQI2ppRLyaONG1T4LrQ7yU2b9HQ6/dQWtGYFoNhMBiQ9BJGGxusrq3ZAmh24hWpK5EumbaVDXRR0E97+J7H6to61268RtnU4Cv8xCOvcnq9mOtXXqEtKpyippsXxMqn7Ry+/NQX+cxnf5HanfO+j74NP9VUakbrVGTVgiCO6PVTjClQXUWWlZgWptMpWbYky5dEkU+chESxyEHCKMT1XBsNJdKd4wkenXW+voGmrJUEHGmlaLVHoQJ0XePojtDXBHHMarrJE5eexJn4UGq+8eu/RnB+wPaFDRoDYRhhqhYPh9CVqJ//2//0P3H60kXe+9GPkDU1ypFhjoMQAZUSr6u2H8c8weOHZA3LMOW3exib4Xvs0altYaptQfT6f2+YYNoP/YYPWlBGvn94wx+gI3A02hhCpfjyZz7D0Z0dnnjzW2haUZUYYzA4eGHMsqz4wIc/zGhthbwqcEON8jpevvo90hWRab35kbewMlilmM4w+ZLpwU26ZkmvFzGZLGnblK5LMXUOpiH0QlzlUOZCgfRcTVVnrK6NcV2HZbakaTtoCg52d7lw9hyBF3D11Rvc2znkgfvfzGIpcAs39Dha7JKbCYGXsdy/wfkz78dJN8i9lBfufY3zD6VEYcbh9Tmvfv0mH3vy9zHs+zheh9EhtZ4xL+/y9P7zrIQxdVlTxoq3/63Ps/FL3yZuGm69bYv9//L7uXnN8PWvfxeiiPV0gK4Mbd2ilU9bGsrpjFzlrF8YsL7psPT6nLn/FKfHBq+7wfLgOV77+qcx3pKts6uU8wVO7DNcHZJP9thZvsL9j19ChYpKGZR2wSicTpMah51XrjB/bYc/+1/8CMEcjMlovSkG2dpub50iCnq0ZUdZNJjGYJoO19OgDXVTcWq0wtsfeQy36rjyvZfpxwMCJ8DVHm1nKE1B5zSULFFRRZQ09PsebVWhjUvqrrDeO8/V793j1e/doshbzpw7hXY7WpXjmAxf13Qqxw0VddfgBkM8f42bN2Yc3Mu4/9wlLpzaJp/cJe3HbJ45w3yZcWdnj+dfeIWmVXhByHA0Iu2l3Lx1k7TXYzxeZTZdYuoFK+Me91+6D891eO67z5P2BkznOTdv79Eqn8NZgfZTLj/4JsaDLdY21hmOh8SJS54d4uqGJPRIw4i6rIUgmvbRrk9nfIIwkfeqBQGZLmC5kPSCTtecuy8h6mXg3cEzC1y9xHcrkp6QSY+mOUXpMFtWaDekPx6xfW6T55//Bsv5EVubqwyGEQ0V82xCbQzajWiMT9061I1m//CA6fwAP/BYHQyhK6mqGYoldbvkU5/+JJ4Xk6arTCYVrtujrDS93jp+AotcNnMoRb/XJwpC0jiVVVZn8FwH11N4vsZLUubZgij0qBdz+oFPNZ/yMz/1U6wPhvTimMzeMyazGdunN+kA14tYLAx370556eW7fPvbr3Ll6i6vvnqX7714jf8/d38eZVl233Win73PfM6dI24MGRk51pA1l0pSyVJJpcEStmQZ3GDaNhi3acA8WNDLPNZr3uKBaXC/9fza4PcW0AiboU1j8CCD8WzJWJJlTTWo5rkq58yYI+505mHv98c+ERI0dD+1/IcXRytXqrIiK/PeOHef3/D9fr7Tecp49RSoAluUzGdHBH4LvbQcpLDY3TmgLuHiuUt87t9/iShaZnKQ8dkv/TaT+ZTv+RN/guW1NbBskDZYNkle0iAYrYwJuh1Gy8vYtotqNEVR4fsRlu1StE1K1eRgNTQ6Z2V9RKNTZK3wbJdSWcS1w9bBjLRSWLZFkixwPUmlS4QDa2dPUdcFt2/d4v6H7ibqWiBKNCZ+6nd+57M88eTTnDp1mqXlJSMXbxoGvb6JwdEaKW2yojRbKctBSAtpW6RZQlM3BJFPVS84tb7CdHpEHCdYlkdeKBaLnDxXeI4hgA86EadWx5zaGJOlMXGc0DSKvGj4/O99hf5wTLe/hLBdY9lxbSpdM5vOKfIS349w7YgsqUjiiqpQSCxTi9KgmwJJgyNzOj5cOHea8VIfVIVjW8znBnCqlSbJcjqdDsKyODw8ZDQYmMgzrbAsowTyXJdet4sAFvM5VVmQxjHTyZTNM8tE3Q4HkwkKQaMkRanR0iVOKq5c2+JwElPWAukEBLaHZztkiSHmgjJnnFCE3YBuLyKMfCMjLXMCN2C8skJZlsTZHGFDpQuEKwj7IX7HxwsDwk6HOF5w4+YOB4czsixhfX2FbjcgDD3miyO0NjW0F7nUKM5cPAe2wCZHOhLPc7AtCH0H37OR7efMd122bm/R7w3odfuoJmE06Bg5t6pBKZq6AQR13YCQuJ6JzuqPhnRCH91UBK5HmWcIIHA9bGmBAlUp0jilyAqElqRVhbRsxuNVer2BgZ6mZsGgGkNP142iyDN816XT65GkJbVS1LVmOltgOx6D4TL9/oC6UWYDKwVeYJJjNA6LJEFa0qgmbQs/8HC81nvuu0YxaguGoz6+b3g/UraxnlFo6niUYUW03y+FwnEdqiIhCh26XZ+DvS2TaNINsYRRcGRZSd1IZvOMrFRkVU30dfAyKYxyTdUNsrWhibYeMmo6hTypxQxXSdMmgkhj1yqLHM+1SeIFUeiTl9u8+vpLHBwdsbq+iRYejhvheiFVXaKaCteR9KOAteWlE59vWZZMpkc4joXlCLIiJckSkixhY3OTqNsB26I/6pDXGV7kEnUDEwdalwSBx7sfeegPzOb3m2p+v/TVZ0CbKZShHRstftFKXf0gMPJl1zHT2No0J8NBn7Io8FwjlRZAFBhiW5alRKGRJyilzPao1eeDxvNcen0zwTUS6gJHGvy86zrkhcGYu55DkqbM54a+rDVUlZFfmQmMmXDZtm2M6lHHTNoWMbb9NeP/MbwrzxPy3GTq5ZnZRnmex2Q2ZTqd4npmilS008eVlTUz0VssqKuqJQRWJxMd2knTsUwnzRIC3z9pZsH4v3QLFDmm1CmljFRiHpOmCXESGxBAWZgJUduAmCbZ+B+axjSRQRi00g8H3W6sHccxDUPz9X5hCz/wUU2O53vUdcV8NjVT66qkKDI83yOKTKZZXRtvhue7VHVDEHZwbI/ZdMFsHjOdzkmTlNl0Zv5M2yYKQ7SuqKuK4cDIkOLFAtdz6XTM5qJuGvzAZ3m8jO3YrG2cJoo6dDsdbty4aTbOqZH0LRYLVldXSZIEISQbG6dO5CtVVRFGhjC6WCzYOHWKw/199rb3qIuSMi9AGUri3mSbX/7lnwcLvu9P/REcX5GmMVVTkKQLEAZkVteN8ckqOLW+gZACy7bodDoM+v12KmqGEFVZYVk2juPSNArRxq2Y69hXa2Bsgq+TArcZyRqNamo830cpyVJ/jZ3ru3zbuz9MRztQlvzCz/w03/9X/wrrqys4QQetBfP5nG6vb6SHSvHyK6/y4z/x/+G/+yt/hVopFBLLMdmM8j/dy37Dl4mbMkqQpvXLfP09/f//1bbEx71v+39taejGjmURz+f8L//0n/He97zHWACUwvcDyqrBsm2yLOP8+Qu8/4Pvo24KbMcm7Hi8+upLCKmxrIIwjFhZOkWa1JQlrK2fY2XtNC+89CrXb2yzvraJbTsm/y/0CcOO8eK0YBSldOtjMt6qTsf43+u65smnnmRtfY3BYMjzz79A3dS8//EP8PwLz4PQnDp1ildeeYWbN29y33330fV7eHaHtZV7EY7mxtZl3HDKxull8izh2SffYm3pPB9+/7dT5AtsBUHp4YqUL7/8BFO3ZFZk9LpdnOmC9H/6OfaSOdVyF+tjj5I+fA+f+tRTbG/tcnrjNMPhkLLIqaqcJJlhOTWaDGE1+JFNnEwYntnAdmsctyCeb7O7fZ2D7VuoskQ0ijLLOXv2DJYtSIuM8ekOy+vLWLakrAssS2AJgWtZ7N7c4q//tX/AX/3hH2J9dZ3DeE7oh9j4SO1gCZu6LOiEDhfPb1AUMfsHuzi+TaMlcVbhuCG6hefceecdjFdW+cxnP0uW5ozH4zYz2cNzPSxp05QNtmPO89HQyLfqWp344+pG8PLLr/GFLzyJ5/S5cO4+6txDNz6O49PoijSLcV3N2uoSK+MO27eusbI0JPAsiiJneWWVoNNjNptz+/YWUlpGwWQbQKBSmtOnT/PW5ctcv36D4XDIsN/lzOZZjg6PKIoCP/C5/NabaN3gBw5pOkeIirKM8QPJsCdYXo2Is31mix2ELLGshv6gQ10XKBSuZzyJSim8wENamobakP6bmrqWgIkt8XxN2KkIQ4UflHQCi1OnxtiOJM8q0rQgSxp04zCbJdi2aVguXryDfm/Ap3/tU7z55jXW1k5h2S5lCZYVIERAlmmStGS2MN7CvKxI0oIszqlqRa83ZHf3kKtXbzOfl1y4cC9xXFGU5tksbYkSNZ5naPvS0nR7HsvLXYLQxIdpXaF0BZg4JN/36fSHXLrnElmaYNsmG/PJJ56iN1wiL2r+1H/zg1h+l6NpzFee+CpvvPEWSZwRJwWvvPwaly9fYzpdmFxSISnKzABfbEEQ+vS7AUW8wPcDM2BWiqWlZbRSSGB3dw+tNHfecQcf+uCH+OG//Jf47Bc+w4c//Icoiopur99G0CT4fkin0yMMIyZHU05vnEY1itWVNX70b/8oo+GQOy/eYejIRQ5aU1U5pzdOGaiXNAsBSyuaukQJi4OjKaqqDEG4qXEtga0VnuUwn0zRjeJzn/kcw8GAzc11FvMJEo0tJcki5uf/1c/yvsffz3hlTBB4WI6kKEqGS2N830B4GmU2VcdCnk6ngwBmkwmDQZ/5fI7vGaDm66+9zqg/5J/85E/x3LPP8sADD5AmKQgIfJ8zZ86wtLyM5ztMplM2NzcRQuL7AcvLYwSCXq9PWVY0SmNbNnmek2cGVmRk9QYsBiYmEYHxJHqmiXEdh07HZ9jvcebMGQBm8wWWZTOfL06eyXVjaoOiKIzcXGuOJhOjoJOSTrcLWtPtmQapLEt2tneo6op+v8c9ly6wWMRkmYn4ms+NdN6SNoeHR1R11W7i2rSF1ivsOGYLLFsZtuuayMs8z/8DZaHreNi2236WzQLH9UMs28exQxy3Q5o0vPbqVa5dvc0iLikrQ5K+88478BzbyKW1iZRSqkKjiEKftfVVtK6osrlZukShaQBdh163azg5Rc729hZCQr/fbeXQjVEPKGMbMfWsgdl5rktdm2hO0IyGQ/MetJBYaZk6WAjTdGql2dvbYzYzyo+maUjyjNFwSLfbpShMqolSDZaUdHtdo/KrKxzbwQ8CZAudPa6TsyzD81yzwex2zevWjXmOBx51U2NJF61VW1+5OI5lGkopAY1ty9aS6BJFEbpRhK18u9cxg5BjK53Tqo+MihB8z8MSmvF4hTA0m/G1NWOLmc9jjiZz5nGKxlCd4yQjzXLzuqoax3Zbqb1R0p2URSflkdmem0BNUy+ZBYP5p6ausFpwaLdjQMRFnuG68MLzL/Le9z7OaGlkttNNBcJwjGzLvGatNHXVMJ/HNEqxs7NDEqcsj5dxHdNfKaXxfc9svrXC93181yEKI2wpTUIO4DkOaPiWP0DN7zcle7ZtQ0RWqsF1PeqqolFGNlRVldmUOib/anl5mSDwaVooghAC3zOh1IPBgKgTEYUhGxunAUNmjsKIXq9nGkvXbQ+XDKXM9NpIRow8Im/pbU2jWsJchm4N8r7n04mMb7eua5LEGMyrsmI+XzCZTJhMjkgSIxu0bZsoCul0Oq38KcFxXQZ9kzvc7Xbp9/tmCreIsS2DMk+SmCzPEEKCbjX5rXTXcWwDEmijksqyZD5fMJtN2d/fp2oJiqKVjJgm2Rj6i7LAdV1W19ZYXh7jtqh2v/U0d7odVldW6Ha6ZHnGYrEgz3MsSxrSnGUhpSmKGtXg+b45cNuQbqUag5Fvt3Z2K0cTQBwb6ctiYULftdb0ej1Gw6GRl2pFkpr3zfhoLHzPN011WZKmCfOZiXxp2t/veR7dbs8c9L5PGIYniHzdEsJdx0UrTafTIcsy3Fae2+/12NreAmA6neLYDnme0e12TXZx03D69GkOD4+wpGQymRhJYZabBt11GY/HHBwc4PsG8CCFxG0lLK+8/DJUcPb8BnfffZd52OY5t27dwvd9+v0+rmcGPY5jKKlxHLOYLyha+ZluZWG2Zb6HVQtukC3p7+uv48bXNHdfO+SOm16tNboNi6+qGtuS7O7usrq6yni4BL5PPDni+rVrADi2w+xocvJ9jOPY3Ae2xd/8kR/hHe94B2VZopWBb+V5/p/d4v7vXUJ83YH89b/evvaq/V5LKf+TX/d/9jIURPPnf+5zn6MTRcavU9eIltoppfn8DUdDPvjBD2BJo/AwD0UjZzyzucnW1hbj5WUAdra38Xyf4dCAr1ZWVuj3+zz77DPs7u4RBAFZnjGbzVBtPIvWxgMn26gBx7FpmoYszxkOB7znPe/m9q3bvPzyyziOw4MPPkiSJCwtjbh54yZf/erTnN7cxHVddnd3yfKcixcvsmjlxUVetFJum52dHXrdLqdPn0Yrje/7SEuCUiAlN67fwPfN565pDPjNamMeptMZ/cGAOIl57bXXsFp7hmzjIoxsLeD0xmnuuusuNjc3W5Ly1yjjWit2dne5ffs2YWjOxjRNaVTD0ZE5OyeTI1ZWV/BcD9rILNkON6uyYmV1lT//f/lO/sk/+RekacpoNDKDksJwIuq6hba4LnlRcP78ee6++y601q2yJTTPFdXQ6XQoipJT6+v8wA/8AForPv/5L7TFiGQ2m5NlZsuntEIpA3Ixn1vjJZWW5OjwkEWyIE1TPvnJT/KZz3wWr33eqDYu41jKlyQJnufxyCOPsLO9zWQy5dKlS9R1w2Qy4caN64aebNscHhyaCL9WLj+bz9k4dYr1tTXefPMNTm9usljMGY6G7OzscOcdd/DgQw9x89ZN5os5YRSaRrAtJufzOW+88QZXrlzh4OAApRRRp8P+/j51G6txfMaJ1rMupGhpt+b1SClPMuft1j9qDh7ByuoqVV2dVFeBb1REUkqiMGQxnxMvFsxmM3r9HmcuXGAxmfDzP/Mz7O7uQisdTZKEsjBch6IokK1EsK5rJkdHHB0dcuPGdY4mR1y9dpUPfeiDFG20TBCENMqQngPfRImgodc9hhWZ88QUpkZ9orVurTI5pzdP89hj7yEMQxzbYXVlxdhOtrY4ODjgdz77u6yurvLFL3yhrVlcdvd2eenFF5nOZoaV0WbFp2kCGB/i4dERvW4PgSYIAsqyIEkTkzd6nDpwxx1sbp5mPp+zvbPD4eEhTzz1tJEJlhXdbrclCqf0+n2TTRoEdDod7r50CWlZrK2v8Wu/+mso1fDII49w/cb1ViJ5xLVr1xiPxyeexao2jZQUhmhfFiWHB4cG1pUXFIVJ4ajrmtlsytrqKrdv3ToZiu/v7+M6Dqr9/N68dYt7H3yQWft9LsuSw8NDrJZpIqVAY6wWAEJI49FvGjN4b9VAdV3jusaStLy0TJHnPP7+x/ngBz9EVZZkWYrjOIgWjGq1P/u+T5ZlZFlGEscnz439gwPm87lZLBQ5Td0wHo/pdLrUdU2WmQ2i73nEcYLW2mzcKkM0FsLcP6dOncJpY3SUMlFU3W6X6XTKZHKEUibv+jgHOU1NjTqZTJjP5uY8LgqklIaNEhvLnFIm49cwKHLKsjipReu6NsuZ9rwRGElrt9tFtZs049v20Bpcz2MRLyjKkqI0YFeNqbesNq4nyzKz8dSmXkjT1DR6acbVq1fZ29sjy3OTs62hPxigmobDw0Py9gx1PRdpmTpNt3E9frt4CcOw/WHq67KVH89mM7I0YzAYkBcFcbxgNFpq2RzG56u1iRH1fZ+qrqlqk3gxHJqEDtsyTWRVG4bNsSWjbOXNplluY4G0wnNd8zzwvJP30nAFTPa63YKUPM/Ix7XW9Af9k3MiCALyosA+tqq1r8+S0ixWPP+kJkYYabrbgnePz15zrwtsy1hBpCWZzxcm6/boyHyf0hTH/pqHWbQy98APGI/H1LWJT7148SLra+uEQdhK86u2PjR1a9UmvxRFiRDm86ZMrqWZNH2D19dbmo4tFd1eryWoLzMcDUnSFI3G9by2Lu8ShiGgmc3n7B8csL29zXQyJW8J80Vh7olOp2OGju0QAIzECIHKxgAA//RJREFUWmvMQrEdjNm2jef7J8/DPyjXN7X5ffmttyjbTDgTIH2cASWIkxjLarc+WmMJi6aqW4lq2kqjzWTOc11UGzWBMsCTbrdHFIVm6zifI78uL6socqQ0jaxSCtc2ngIhTCyJtCw6bXHqtJ4D1zX+4Cwzm1mTN1syn81OpJmWZeG5Lt1eF9s2haw5zF06UYBlG3+r3U5mFosFGjMNNBOyoqVfm4kkWmM2ozVg0OgGkGAesHVVGR9jWbI8XmpBFC1GvSyoqopeOxWLoojx8gqWZTGZTBHiGKtfYknodCM0yjy0tQkkD9oJFShqZfwsUhqKadM0lHlBWVWGdNc267L94Th2O3mvWkqxoNvr4Hsuw2EfperWh2AgCJYlaRpFkuY4jo9Cslik1LXCkjaWtIgCEy0VhSGj4RDVFIRtoHkaxwgB3W6HNMuQlsRyHDrdDkVVMRyNWF0/hef5vPrqa/i+j9ZmSx3HpqE4Oprg+z6DwYCiyFHKFIBVVWFbBiZz58U7OTo8YuvWFk1pPEq0E9C8SPn0536dUmT86T/3fXQHHsKusWxBnM6omxLXNXlyUhgZvWMbaItSxqPkOOaQrOuavf19yrIiCCPC0HjNTTrSse+3PTLaZs7889dJWLT52WzOBKUSdKIx8W7Od3/4uwi1C5bEDS3e/ti3gBBYfg/f9ilVTdTptXRoi5/75L/hx3/sx/jBH/rzDJaWKOuGRmvqVo1B6336Rq7/uKU9bqKrqqIs2kiHtvn5Rq//kGBo5NhSa3RTE3oeN65c4X/9F/+COy9cIPA8wjCkbqDRGts2GeCPvutRvuVb3kVepEhLU9UZe/tb9PsdoKapY4qsoKw0B0cThO2zfXDAa5cvMxqvcP7iHTiOx3PPPMPy0gjLMZl/TWO8PZbloLXxhB7DYEyhX1LVBd1un+FoxMHBIUprOp0uS+Mx+/sHvPe972M4HNHt9nj22ed472OPE08LesFp6ga80GJv+irD5YZuFHHj2i2sesSjb3s/g+4SvifRqkEi2Zpe4+UbrxCu98G1KG2BfXOPR6NlBned5a2oIf7oo7ywKHjpycv4XmCyDCXYtqauYyy7ZrTs44cCrAovsnB9Cznw8UIY9G12b11mun8bVyscBbYQCDSzxYRCFRwuDnjwHXchbNC6oWlKHMts6m0hUGXdNng3+Il/+Pe5622X2Fg/TxWD7ZjvYZbMCH2Jayks2TAa9bGEJE4yamXyl0PbpqnMdN1zPVzb4V3vfBd1WfPqy6+yurKGg41vB1R5Q2OZyB0wPjAhTYN46/ZtBsMRqrFI4obAHbJ9a0Y3WCH01/F9n0U8wXE0QhRU5ZxO5NCNQrZu36Yb9bCkxSIpOTiasr9/QG8wQLZxHp7nEYZm6Lq9tU2322M8HtPr9qnLjI2NDW7dvGUUUJYkinyuXHmdLJsSdWykzImTfTyvYmXVYjC0WV4JseyKxeKAzTNrLJIJQWA8y0hjX6mqBtHm3DZaUTeauhFUJcymC8qqIAih21cEQYPtZIyGHRbxIU0NUgRo7ZDnkqayEdImSTN83xTqUlp0ox67OwcUac7RZMadl+4nSSviTFFUklpJNDa254FlU9YKUWs0guFozHPPv8y585dA+GS5YVQgJEoXjJY79IYhnchnZTxkuBQSdiSOV4FISLMjgkDiOOb5pFpisuV7PPf8c+3gWyMthwcffIT3vPeDrKxt8q9+/pd4/sXXuHlrF9sNcSwfsFEtLBBae5XSrfRTIKVCiprBoMN41IemZtAftLLXEgF0oohBr0+/1yNLUxbzOS+88CKvvPIy5y6eIwg7NLVCIwiDDv3ekKZSXDh/kbKsCf2QbqfLp37r0/y//sf/J3/rR36EYb9nZLWLBcliTlnkrI6XiYIQ3/NAQZmXoBSO6/Jbv/1ZtncPGQ5GSG3AhoFt40ob0QhWl1f5vc99EfMd0Fw4f4a6zGjqisD3efKJJ/nj3/29XLt6jdW1VdZOrVJVJYPhEuPxKtKyKMvaxBwJQwOu6grHdU6e3VorpBCMl4fcvHad8dISVVmyujymyHOmk6kZmNUN0+m0BU1JRstDPvWpTzEer7CyssK16zeZTmdmMJaXdDpder0+cZxQVSa6xjQOZpDsug5FkVGUKQJFWeXEiylVXeB6DsNBl1Prq8bbfXjEIk6wWpKu6xoqepYVjMdjwigijmOyNCfLTSMbdTpMZ1POnTuHUor9/T3m8zl5njMaDllbXaUTueRFRZLmhoBe19i2S9YOl+u6pqoKgsDAWfMsw5LCkIMx8mrf91pAo91SdWuCMGhl14ZlU7WxXZblAjZ1LXGcDkWh2d46pK4tpPDNM0o1LI+WqKuC2eyIThjg+zaeayFEg2WDUoas3en4+LZkOOy3MZiGHdM0paEaC9HSfR183yNNYwZ9Az0y9bvxdx/budI0JZ7P0Vpx+vQGtiWJkxTbdokXMWjBYDCkaRSHB4dMZzPyLMdqbVhCQG84MEpFxyHPMpqmbv2rQcsjaNNiHHN+moa7IUkW7cAhgFZl0OuZRA4pBWmWUFXHcYaC+WxKVRb0+z2C4FgVKlBNjZCGn2FZZhMcz2PKPGfr9m0O9vdNBGtd43s+VWGUmra0CQMzxO10IixpSNZKaeIkBQR7+4fkRUVVQ5wUZFlJlpfs7u+zvLxMFHXQGhplopyadjF1Ukwdl4sIhP6apezkXwjMNr6FOUphzinfc+n1Qk6d2iBNUzSKo+kBQiocR2A7ZuNbFAVaCXrdAWXZYFkueW5i33TLwhgM+sab79gIDMwtCkN0bRY/ZQv67UQRZV5wdHTIt77vsT8wm99vqvn93S9/2UwDmgalzMpbqYYkNXlanU4HjTZSF6CuKqIownNcmqahyHMc2ybLDKbcd13msxm1UuRZboAuLYikLEoGg76BPLQQG88zuv3QNxMkIczExrbNRo52gt20k7GiKJHS0I3rNsNLWgYW4LpG/mAma20j7JnNIAga1YaaS8l0MmOxMNsZ1U6qXdfB81xcz0VgYgC0VgS+30oDfIIwJG+z1dAmhqhppaGNMuZ0ISBJYtAQhaEBUFU1VguCcRwDJagb4ws2DYeZdFmWpNfrnUzHj2UgTWNAGZ7fbhLimNlsTl032JZjstMQJ1FUjmNkZEFggzayBsuyGA6HdDoGTCGlMAZ/1dDpRESdCMfxqBuN1tLEXiCwLAfLMlmkot0O+21sVKMKPNcAS1TTEARBO6EzGYLDpRGNVgyGQ8arq3S6fV5++RU6nQ5lWTIajcykuyhoGkVVmbyxLMtZXl7i4OAQq916A2b6Xha89foboBVFmlKVJaHnUVYFn/rUb3F79xr/zX/7Pbzj0YdA1sTZlKapKaqcqirNVt5xsER7+CrjsahaSXvT1DR1Q1VXRGFEXhRkaY7rekamVTfI/0j2fPxDKXOwYNQspiluVRBCKYLuiDxWfPxD38F6dwW04G/9d3+ZvaN97v2WR6mVQGrbmEEs09hals1zL73Id//X38Of/Qt/kXvuu4+qUTRtBqdtGz/HNywBEcedqfn5uPE93uAprb/m1/19uAQgtMaxLK6+9Rb/7Kd+ktB1uXDhPFqZ8wdk+/AUrK6v8bGPfbTNhBXYbVTDjZvXmc6O2N3ZRgqNRvLFL36FTrdL0AnZO9jh8GiP8coy8WLBrZu3eOC+B8nSjMvXLp9shDrdDnX9tbgF23JAGP+/1gohjM3C83yGwyF+EDCdTnn55VfagssmDCOeffZZHrz/QQ4Ojlhf2cS3ewRBxCI9ZJ7ucOelU7z44gs4VkBor/GBxz6ChY2gNB5nGz77xG/TW+3S2MZO4dk26voWZ7pD5MYK2ak++r67+a0vfBVf90CZTaqU4LsC29aEkUO35+EGkqxMqOqSqBcRjlZNTFddcbi9jSNtrAZkI9ncOE0QhMRZTK1LNs6ts7Y5MjnHwpxL1jGJXpgtcpqk3Hvf/Zw5d45f+Y1f443X3+Li+Yt0hz3KOkdIyLMMx3ZQjRkAjZfHDPoD4jimLnKEMu/v8fnruA5awaVLlxiNRrz+2hvMJjNc2yUKImqrwRI2UlgmNQCYTCe4rkMY+ESdyABYtNleXr58levXb+AFgvVTy9i22aTawqUsalyrw7C7ys7WAfEiJ8sbqkbhBwG27TCfzelEHUajEVULjjEKC0VV1XQ7XaDm6pWrBGHI6uoadV3z3PPPcv/992A7cPvWNco6od8P6XQc1lZ6OK5kNp1QFBmWY3F4cEiaJti2h2X5FEXN7Vv72I6P7VhkeUmSZEbCnFYkaUWSZEaVYjesr/cIQososrEt83yoCgcpIrJEUxaCJDYbGSEUlqNxPUFV53iuQ7/XoRGKvf1drly5QlE3uF5IrYR5PwVo0dA0FUo39MOA5fGIV159GbTm7nvuJY5TkiShwUQSYVW4vqasUtOYBS5lFVPVKdIqmUx3kVKRF6mJIpIWlnSpKsWNrdvUVc3uzi4rK6uMl9f43Oe+wJNPPcvtrT1u3t5hkeQ0jSkqlRI0DQhMTBPanIdlWfDsM09xeLjPrZvXEaLmrjvvYDwcELguf+/v/QR1VTMer5jCrij5uZ/9WR588EG01uzt7vL6a6+zsrLCjVs3eOKJJ3nhhRe5fu0GaZIxGi0xGi3xE//Tj/PI29/J8vIyP/+zP8ff/bEf46/+X/8qqmn46tNPszJe4vDokBdeeJ7f+Z3fxnEdfuZf/gx1VXLu7FmaWjFaXmaRZHz6t3+XsL/Mk09/lXiRcuWty3z6N36TL37hyzzzzPN8/ve+xPUbW2jd8MLTT1HWJefObULTcOvmTQ4PDnn3t7zH2EbqmulsSlnl3HX3JTzfKPmKqqLR+oQ6bRRVBm7ptqTyQb9Lmsy5cfUauzu7hH7AbDLj6pUrNG1e8tHRhOl0Sl3X9Pp9bNdQYaWUXL16jaXlZXq9/skmUAjJ3t5+mxISkqUGcGo2fEberDHRi0rVVLVpZNbWV1ldXTGST6U4PDzi6GhCrz9AWjZVVbGyskaWmogcPwiZzxcoZaCdvu8x6A9wXZPDmxcFe3u77OzskGUZnU6HzTNnWF1dxfcsGqXJs4K8KDGPVwvd2tC01kRR2JKQC1RTm3unjZsMoxDbssiLnLIwlOSVlTFLS0smRnE6RaNwPNskjkgTK1a34MMiLynKhjQ14FlaC6KJwRL4rk0YemhV0+mY5ta2JJ1OyMrqGM9z6Pg+QWBqMwM/nRLHC3rdroGqOo5pGIVgdXWl9Ya6aN0qEOqG3T0DEEyTBKU1o9HQUK+lpNsfcPXqVYqiYHV1jSzL2d3Z4fDokKIoQXOi0vH9gCAySp84XpDlRsnQaW1l+uuijGiTRBrVMJlOTa3rBUZBEgQkqbEUaszGf7GYUxQ50+m0pbkbErTvezR13bJZVMvbsXFsm6IszaY3M+o+88y3ODo6wnGMrVO2hHjLMkrC47rF8F7M18Rxwt7ePkmckuUVeV5xeDSnKCqqWnE4mdDtdk0N3GjQRlKt2ngx/uPmVx83vV/369D2BEb67NoWvm/AXkrV3L59g43TG6R5RpzGeJ75vjaqMQDhRUJVVkRhl9WVNcYrK7ieS5okJ8uw0dLQ1I6NeR/Qpr53HBuphVnstTGulrQ4OjpEK8373/MHh/b8TTW/v/Kp38JxHFZXVwlbf+9kOkUIge3YJGlCXhT0u4Y6t5jPkUIQBgECI0FNWl+DY1kn8oYw6lBWpYnoSY+nNLC3t49lSeZz402oStP87WztGN9GXZnJhVYneWNBG1ad5wVOu7mxWylPJ4raQ9aQKpMkRWuN7Zjg7sXCeEKWl5fQKDqdLlJaHLUkN8u26PcHLLV+Y1pZRF2bAidJzBCgKAsjz3DN64vj5ITcKBBIyyJJ5vi+j2VbzKYzOh1TPLme14axw+HhYTv9rIwUbjYnioxEYT6fIwScO3fONKbadFCyRcj3B4amDKaxlMJEF1RVjSVMWLrjOC3m3kQvRaFrJCHayMCGoyGDQd94jeMFeZFhW5IwDIgXC9K0YLFIyNIcrQVhGJlIqUYh27y9M6dPMxoOKfKcwcDIJ4UQDPr9llJqtqvjlRVDr0TQ6/c5f/48r7/5FrZtJFNKKdbX17lx4yZgYFPj8RjLstjY2ODKlcsnsqK6qUnihDOnT/PcM8/S7/VYzGaouiKKQvr9Dv/ul/4tX33yaR771kf5zu/6Q2TFAmErtDSSY8sWhJFpznWbnyyFReAHZHlKVZVYbbTT8aGpoQUwmW2kOG7OhKGoirZ3PP7RNI3Z9goQ4piaKRGNYn1llVlScW7zbh44fy922pDv7vORP/pd3PvAJRrXxvG71IvaNA5SkeU5Xhjwl//SX+YP/9E/xrsfe4yirmm0+e83ymRJ1y2l8xu5zKb6P7x0O/HVYBpf0WaT/We+/v/4Mr/neHAi0KSLmB/963+dwdKItz38sImQkBZCChptFA1No/jO7/w4w+GA+WKO41o0TcnTX32STicgjHzuvnQXZzZO89nPfI7HP/ABlleXmS4mDJYH3Hv/JW7cuM5iPufuO+8i9EO2t3cQluTuu+5ib2+Pne0dVlfXECfDHEOLlwKzjdINWluUpYk4MJETgjvvuIP5fM7hwSHb29ut92zO2to6a+NNmtIi7AQcTG6zcabHcy98CduykMrnox/+HoadZVQDdZ1g2YKdfMILl59jvLGM0iZqTdUN8uYum6MBW7N9tlYjdhyfz3z2KfrBMqppgIamLrAtzV13nSXquEhbUamco9khaZEyXluhs7SOtCzmR4fcvHyFnh8yDHt0/c4JuC8uFihZc9c9d2B7mjxLjUpHmvNHVcbbH/ohCJNL2BkMePf7H6MqFD/6Iz/KlRtXecejb8eSgm4UkiYptrTRjUbVNYEfcHpjnfNnzzCbGCq9agyV+2tUTOj3Bzz80MNsrG/w1JNPm6iQQURVVjht5JhtS8qyYDjqI6SxCnQ6PZZGI7IkJ8sKqrrhpZee4crVNwgCl/HSEqqBTthlMcl58fk3CP0Bjh3w2utv0e31SVMjiwfT/JmiqGK+WJAkMYEfkiQJaZqxubFGvz/gq199huFgyFee+ApLS0uk2ZwsX3DxjjMskkO0LnBcTaMMabiqCwAWiwVJYuIopOWRpTWW5TGb5Wxv7bG1vcXBwRFxnJJlFWlasZibLVRTN1TVgo3TQzwXej2fqjZDuqb2mE8rVOORJlU7JK3Q1KytL7M87rG9c5soDOh1IkbLA/xOwI3r1znaP8DyO/hhl0YZ+IsWCse1CKKAQejzmc/8eybTKY+9733M5zEHB0dIyybqBmhqGlKinoXn2yz1R8TJHD+AIJJU9QJp14Shh5SglWEuCOHg2D6279Hp9nju2ec4d/Y8u3v7dLpDlJLcur2NH/VYWl5FIUnTHPNoE7iuj+caCWhdN1x99VXuuf8e7rzzAuvrY37v85/hgx98nFOrK/z6r/4aV65cZjab8q53PUrdyjF/7md/jldffZWPffRjRGHIpz/9ac6eOcPzL7/IO9/5Lv7bP/1nePDBh/jMZz7Lr/3ab/Dt3/5R/uE/+gQf//jHaRrF3/nbf5t/9r/8NI88+BD//t//NtevX+POu+7gpRdfYG1tjV/95V/mHe94O//u3/4SS6MlNk9vMpvNOXX6DFdv3uaZF17hsce/lfHKGlu3d/jqU0/z/Fee5OG3vZ2V1VOUpaI3WCIvEt548Vmu3rzOxvoKG6fW2d3ZIZ7F9PpD0jTn8OiQuqlYXVvlwsU7KIqqzU8Fadlt41gDmsV8jucZWbSUphY42N3h2pWrbG9tceb0JjeuXQdAtXTYOEmwHZOX+rZHHqEsc5RWNLV5phtZtFk+zBcxeVZQ14pOZPy2eZ5RlRWD4RDXsSnLkjzPkBKkZRqZtbUVlpeX6HQ7CK25dfMGB4dH+H5gfMtlSZKk3Lp9mzTNGAxG0Cq2dKseQkO33zvZIL7xxhscHh6S5UZ6PBqN2Di9wWDQJ8/jr23FpUVVGnmoOW9sfN9YD7LMZM06ts1iPj9RByplhqhJnBAEAadOncLzXObzOQcH+2R5Ynzn/R6O65pmyLKJ4xTRZmrnRUlZmaUOErq9LsujJbqdENuCujJ5x4FvI6VgOOwTBB5aN0ZFpE3KgpSS2WzKbD5rVYehUQxa5r0fj5fRSmNLoxC0bWN3mExmRFEHIQXT2ZQ7Ll7EskycVFEUvPLKa2RZxtLSMmmamlpBw2w2p9vpEIahaT4tExdmubZ5X1rbmNtGilqWPJE/O45LlmXMFwuyLMNubR7dbs9InC2LMAhplJHIO46D49pYlnlul0VFEHj4vk+Wmfp/aWnJKAuUSQbRWpNnGbPp7MTnS1tzRmFEt9thMpkQ+AFoiBeLk0VbnmfkheEdoTV5YWLgZvOYOMmIk5z5IkEIm1pBt2f+3uZ5Zb4XYKJT/1PNr9Cmhzje+ooTz68ZBkWhTxQFzKYTknhBHM/Zvn2Luy7dRVUZwLDjSdyWCJ3nBU2tcR0fx/YNB6hVHRy19oB+v8vm5ukTb3BVlcymU+I4xrYsVGV810FgUikO9vdRjWJ5eZm3P3jfH5jm9xureP+jazgYtNtIo/P3ff8EcOW3uv+oY6JpLCnpdnugTYFclSX7+/tmQqw00+mM7a1tmrrGcW1c18F1jcw5CEJc18Xz3DaWqEEgcByXPCsIg/BkQujYDgcHB+3216NoGyDLspjP5y0Qych0j0OngyBECKNN7/f7NI3Ca72opqExwfKO45gmQRsEusBsas32wcW2TZakxvgphdYsFnMsaW7I3Z0d0iSjrszEbNAbGH+waoOgXZuqpTAXRc7h4SFOC6RqmoYkSTk6mnB0NCHPTR5bFEWtxMZsa8EcVmEUEIY+eZERJwuiyGdp1MexTZSG7/pIJFHQwXU8M5AQgrLIqMqM6fSA3d1dZtMpZVliOw5FURDHceuXMjd3WVUctTm5dQ1gIy2XqlZMp3Mmkylpal5zr9tBK0WaLPA9c4gVRY5qvX5N01AUJb1BH4TAcT3CTsTK2hqzOMZxjEc8TVKGwxFbW9skcYJSin6/x/LY+MpfffVl6rrC9RzyMmM6nXDh3DkO9vaxhUWTVyeSZ8cRHE52+dAfepxz95zinY9dQro1tS5Q1ORlRl5mRJ2Ibq+HUmajGoYGIJBlKbZtMRwOmM6m5EWGH/jEccxkMqXf67ebnaaNKDEwhkYplFZmc9xGLAkhUappv8Y0wq7r4LsBZaxIDxLu2bwbX4aQw1/77/865CWy26VCk1Yl0rHBhabR9Pp9Xn/jMq9eucpDb38HedPQINDSZPpa0kK3BPNv9FKtR1yKNjdZGP/R8eHL8fn8fxJ4JYRAaWUeukLi2zaB4/DVJ56g0+/z4L33opum/RybeAOlzfT37LmzracyxnEcmkpz4/pNhDaKDEtaDHpD6sJjY/08dZOzu3+F/rKiaG6xe/gyh/NrjNe6aKuiqHMODve4576LZOUcL7TZPdjhq89+FaUNgE5j4DBVU+N4LrWqUdpQVy3bNtnhrsdikbC+tkkU9FnMMpJ5wZmNiywP1hHaQ0oPz3NompiymKNywXJ/FY8e68unqZsaxxaUuVGD3Dq6xfLmMmmdoJuapUpy7mbK2yZGmfBssktydo3b1yb0mhHzWcJ8kdI0NVWZIkTO3u5lkmQPYRUczQ/AEihL4nX76CLC0UPSqcBSXWzRZT4tSOIcz/UQVkMQCSo9Q7gJ0tJ4vos+hoYojW2ZvPS8Kqm0IqOkchsO8imn33aGP/O3/hy/d+UJfuhv/jAzG7aSAsIhlfJwrADfcnCbnKFd0GXOpbsu0O/4uJbA0jWiqdFFiawUrrYQheL8+hn+6Ef/MG++8BqXX7hKaHUokxJXWliWYrAUIOycqpmANUeLI5Q+Yrxi4foFRXEAteL21SM+8+tf5Y0XjpDFGJ8Nrl+ecmrtboTscO3GIWUjePWNN0HaWLaL6wXYjkejIM0KpLTxvYj9vUOSOCPPSmbzObu7u5w/f4GXXnqFlfEq/V6f/b1dOh0PpQpcp+Hq1ZexZI5jW5w5c5blpVVUI3GdiLJS5GUNQhF1O2gEO7sT8gLiVJHlMJmWHE0K0lRTV1CVDb7rgZLkscKVA8rYx5FjijxAMqKpu8ymBUmaYXuKtNyl1PtU7HJ77xW8qEDLKYU+BCfh3J1j7nroHAQVR5Mb+IHC82p6PRvfU1TlHM9puHX7Cgf7t3j88XdRVTFFOSfqWQgrp1Ex3b5Ff+gQRBrHq7BsgeNIhGzQukJYFVLWVHWC0gWDUReEedYmSUq/P2DQH2JZDlev38J2Qywv5NbOAdry0MJIm5eXluhEEUoLkBZFVRGnKY5joDY4Frdv3SCJ5wSew/d893/FxpqR7v7Kr/wK73j0UQbDIZ7nkeU5URRx9vw53rr8Fr/yq7/ChYsX8AOf8coKvajHxYt3UDcazwv4gT/1g+zv7ZNnObpRoODffPIX+aN/9I9x+tQGhwcHqLqkrgpefvF5hoMOaysj0DW6qfEcF1Urhv0lnvjSU/zcJ3+VoLvG1l7Mrb0FdjDi/offzcrGHWB3yZTLzlFGoT0K7aPKGicMeN+7381Lz7+A0EadYeS1BhKGEHhBwJ13302jNNJ2ENJunTGG5BtFZpjnuI5RsdUVqyvLWEJQlyUPPfgAH3j/42zdvkWWJRzs7xOEAXESszw2fsMbN29QK7OlLMuq3ZrZ7OzsUdcNh4cT8qwgTQtcx6MoayaTBfNpbGCSjYkScl0Lz5VI0WBZmiBw6HaMxBOlmE6nHB1NqaqarJVugmQ6W7BYJMwXMUVZsb9/wGQ6YzKZUdYKL4xYHq+wf3DArVtbJGlqLHWdjuF+AGlilAtC2vQHS2gEVd0gLAvbaWOIWvhQGPpEgUdVZFRljuNII0P2bITQuK7FxsYa585uUlcFR4f7zKaH1FWJsMz9b7saRYUXOiiMIi1JF0xmhzTakNqRJXke41iSpimpiow8S7AkhL7LytKI85ubjPpdAtfGtyWuZRr/pgVF7e3tEQYhp0+fpiiLE67LysoqQgg8z2QIx3FKlucoBWEUMRiNWCwSzp49R5rlpqbR8MabbzKdzghDo5g6OpqYJVZVsbIyJoqidmmj2Ng4hee75FmKJc0Avakr4sWcqs2zbpSmbhryomS+WFBWNZbjorVAKWgahVZme5rnBXlW0u8P8D0fKSyisIPvBTi21UKhGgLfx3Vcjg4PsS0DK0vjhIP9AwSSs5tnWvm0xWw2O+kXHMdlNFpCSsvkjTcQxymToymz2cKAXxcxt7d2iOMMhE2aFszmMY0CaTkUZQ2t4pQ2D/h4GaKUUfCZOsqwNHQbG6rV12pIjn+Yr0CpitWVMa4jGQ379Loh8WLGysoqTa1olCYIQnq9AbbtkOU5vufR73UZDHo0TcX+/i5FmVNWBZ7v0O11aFRN0eb2+q5n7Ku2g4VgMZ2xtbVNURimUVXVCCS24zKf/Rfk+X3h1dcQQrBYxGzv7OA4DtIykuO8KEnSxEh7qwbbNhRYs1W00RgpsOM4BC0JDTRhGBH1OqbJ0sfwHCMpPfbUNS0F2OTIhnSiLk1jsqccx27lZ2Z6VJZmg2xkZ2ZjlxcFsjXVZ1lGmiaUZcVg0Gd5aZm6rk2empAnFOtFbLzB5rUZmIDtmIyyJE1a6IPZeLuuS5kXpFkC2tD9PM+nKEpcxzWQqo4B2VjSkGKjrmfycG2bqNMxMAJtJtFZlrFYxOjW46qUQjVG8jMej9Fak+UZYHyFrmemlnXrV1YtfddISrS58RtTlHqejxAm181Qtc1kjDYv2XVcyrLAbql9i8Uc3zPgp3gRM5kcEUYGkFArgZBGopHnOVmen0iwPddmZbyMFJokXuA5NtJSOLbDeDxGSnMf9fs9PN+Q+6qm5kJLdN3e3aWuarLUTPem0yl5XhBFIWVZsLK6SrwwXo84jvFboE1ZFZw9c4YwDLh14yZllhEvFqAbHEcghOL5F79KpxvybR/9MKfOLpHlGZYjsRyJ4xpgQNoGrtd1TZal1K1XqiiMOsHzPKIoMlJ/pc00s9sz96LlEgYRg8Hw5OAWtN3hsWilBYaYZaky+cmOAVZ1gy7ppOCeS/dzz4V7Obq2hUbw6HveTXdjjaIqUNJCCheqBtWA5Vi88NKrfP/3fz/f/h0fZzgek5UFwjay4OM/WRhe/tcmit/AdSw5alpYQ22mH78/lxBUjaFFqrpGKEWymPNvf+GTXDx/Hs91UE2NatTJdl8hOLVxio985COGMF9VBH5gJtHTI7Q2W74LFy4Sz2Iuv3WT/mCAH7o4jiBNF7iODRr2tg7w3QjP8ZgcTbjn3rtRFFi2YHdvl0ceeYTVtVWeevJpc3YJ6Pd62I75fPq+h2M7CFo2QWNk5kY5YCApp09vsrl5mk4UGU96pUzcWpOwt3+dnd2bbJ4+Q7LIGPbWufviA9RVBRpcx0ZrxZXtV1Aqx3YF2ob1WDD/yivcPYWDJmERWqxcuo8v/e4rNJVLpcF1beoywXUF62tD6jphOOqSlzkNAsv1OLV5jqg7oBdtoCvFjSuXWer1sIWExmxO8iJHywbbB9uD8Wofzw3MraTb2CtaC4a00G0EVlXXVI3JgC2KjMGox/s+8Didbpd/9TOfpNvpsTRewXc9tFaGWomiLjNDjfQiTm2s4wce0+nkRKomhdkISClRTUO/N+Bdj74Ly3V59eVXiIKAMAxaOr2iKHOiKKQocjzfoalLoKHX72HbRkVQFTVpmjM7miOFw/btXaT0mM8yXnj+ZdK04sy5M1i2ZG9vD9sxpEshjQrEdV3jC14saGp1Ap+azfYpy5ozm2fxg4imJcjXjdmy7uxuUdUZvZ7xNwZBSFVq4kXBfJ4hpWMgkmFAluVI6TKbJcznJWVppOCeH+C3GZyeZ2JTbEdSVTlS1ChVIIWgqRSNgCwpmU1KdrfnVFVDliXkxYzTZ5Y4f3EdTUZVZSaSpfV0hx0fN3AJwoCNzU3iOOfVrz7HIs3wPQfPtZDUPHD/vTgaLtxxgfVTq+SFITKf0G4tCEKH5eUBQtT0el2kdnFcieuBpjL3uWMUK1oJ8rRhPkvwvQ51DWlesbqyzs2bt7h48W7uu+9Brl65wXweYzsurucThSFhJ6QThXh+RFEW5HnWKhUshIBer8PujatcvXGNN155kbsv3cm9l+7m8uXL/O7nfpc//Ef+CNPplC9/+ct853d+J2mW8qu/+qvcc889XL1yhbsvXeLXf+M3+d7v/V5mScxotMTZs2dwHZd+r89v/uZvMej3+coXvsCzz7/A7Zs3uPvuuxmPl1nM57z66ivs7e3y8MMP0umEzBczvvCFL/DYY+/l6ae/yrmz55nPFkyOZqRFxc2b27zx6hvc88DbKFv5aLKY8+pzzxHnObt7B+wfHRF0uvgUXLv2Jh//2MfY2rrB3t4OQRAwncxYXl7F83xOn9nk7Pmz7RLCpyxrqqpCWBaNUshWpTebz2iqiigMQBsr2rUrV1DN15Rpi8WCOE4YjUYMhiO6vR6X7rmHuy5d4r4H7qcozNa2KAzcDyBNMnZ39zg6mlDXCtfzqKqG6XTG0dEESwi63a7Z1uVmkKdbz2y/32U8Hp8sSmYzA/DSSuEHoWlQSrPJjuOEqm6wbdPYl2WF55lIQMf1THRhluG6LrfaqLLA9+l3uwyGA4QQTKcTVNPgBy7xIuHw8Kj9PEo8x8ixw8A/Ucw1TU1dV3iOg9PyXVzHoRN1cFwDGe31eiwWcyZHR4iWv7KxeYrhcERZ1fhBSJLkbG/vmWa7MlnMWZGTpDHSMvGYSZwwm02wpMZ1LPq9LusrY+raLFOsk2ZNEwYhSmG82dOZ8fj2jfS8E0Unmd62bZmheduA+UFAnpWkaU5VN9y4eRuEsRIWZUmSpuzt7TFfxPQHwxamZGpLIczWMgxCDo8OsSyb4XCA7/snEKvjeqsoS6PQae1GZWl81QbCZIj+YRAa7kyS0jRG1aYaRVWb+iTPc6RlQFmitdYZD7P582zbENybpjH3SGmetb5nWAdVVVMUOUma0ul0WFtbY9AyHrTWbG3vnIDzbNsAX13fbG9VY+5ju2XULBYJSgvKUlHVGikdNJI333wN3w+MYlKZJYCxZLSbX4zCqX3EGr8vX1e/Cd1SoBWDfpf1tTFR6COEIT4Loblw/hx+GBjQoGWyll3Xp9vtY9kuw8ESaDg4ODKEbRosWxBFPkHgEUU+vV4EaMqiQEoDL3Zsl35/wOraKVzPN3njQqA01JWBoL73W97+B2bz+001v29eu8F8bsLDsyzHsh3qpkFaFkEY0u31sGwb0caBNKqhKAzIyWnjJ4qiMFKWIidNUyMftuQJtdUUiyZY2oTa260sxTS3os1DNWbsiiDw6fW7LBZzXNcz4CbXQ2lNXRnwlGXbdHsdbNsmiY00OQwDfM+nbmqCwPj0jLw3wfc9qqogTVJc16WqajodQ0VT7QavKAqyzMjQlpfHFJnxShkfgKEaa6VxXZdup0cYRdSVIU5KaZGXMWmSkLaUVq2h0zGeUcc2nrawLaqKosR2XFSLdR8MB7htlvDR5JCm9SJWVdPS28xUrSgykjghzys818d1/JMteppmIDSj0YB+r4PrOHQ7XdOs1TWrKyvmtZfm4VoUOYcHByAE62trWJZFo40XqGn9F2gIfI+qKlkaDVFNxXw6wXNbSaSlWVldwbZtbly/gZQm2sD1XBqt6Q8H3Hv//Vy/cYMkTRFY2I5jHmYtUS9Nk1Y6DaOlEdvb263s2GQPnto4RSeMuHb1KmkcE8/mZGlqNs+25sknv8xv/vpvIV3Ft33swyyyI2zH0AvjZIHjGZl10EIWLEui2gdYGATtVtwArJx20ts0DY7j0ev2mE5n1I2ZsFWVeU84lgT/JztOQxbUmIllGIaEToeN0Vkef8/jWLnmB773+3nhiSf5Yz/w/eiqQDk2WljYlouuaqRlkWY57//gB+kPR/zx7/0+8rrCCw1N9UQi83WQ/P/kX+X/4DoexJRlaeIv9NcO5m/2UmBC79vGN3RdfvIf/WPqouDs5iYCULWJJzCfGRvX9/mTf/JPtgoIo+TQrUrj7LmzXLtyHddzufPiHfze732RixfvZWV1hS9/+XfZ2bvN/fffzXR6xKd+89Pcdee9bKyf4fat24bAWOW8+voLvPDCswyXRpw6tcGVq1dZXV2j0+mxu7PD7t4u66fWOTo8JAwC0tRQWcEMyixppPC08qQTiZ1lCu8w7Bg5l8h59bVnWFtb4bd+41N8+lO/w7C7xre86zFCP0KgTcHl+Vy99hy2L8iqnMrSbO6UvPHJ3yb95c/z9Pwm59/3djI74lO/+RSuN2CwtNRC8mqWhh3Gy12C0KKucyzPIex2sd2Abn+EEi49b4Wt67exUCTzOcl8waglYq+dWqPWJTsHt+gPItxA4jpGCWRbrVxLaYrSxNikWUacJEznM+aLGYt4QV6klLrEcizCTpe3v+Od/NRP/nN+/hd+kcfe8xidIMRzLBypEY3xfynHoyxzVlbGLI+XmS8WxIu4HQhwMg03vmHFHXfexdkzZ/jt3/4Ui9mM5fESrm98TtLSIBRFmWHZwvhO22z2btTFsQJ0I8jTmv3dQ8qipiwVb755jX5/RBj2KKuSo+kRq6tr7O7u4vseUdQ5IccWRUlRlHiOYVSgIS9ilsYr7B8csrl5lv5gyG/8xm/y4MP3U9cFr7z2EoNBxHDU4dSpUxweHnHz+g625eO5HRaLBGlbuJ7NwdERda2Jwj47O1OiqN9uoBRlaaCKdWNkfFpXhIHDcNDh3kt3E3gheVpQa8Xu3iGTw4I0aYyyyNLc+8B5egOXsp4xW+zT6fpGodQUCKkJIpfBqM9sbs5k23LZur6NsM2wMwpcdndu8cHHH6cqSr74xc8Thh5h6Jm8S9si6kSsro7pdAPSbMFw1MFzfWgsLAuk1SBkg2W1matoUBK0Q12D53YQ2CbfWAvObJ7jwQcf4eWXX+XV19+iqhSeF9Dr9QjDoJVOCgZLY3q9nrEiLWK0akiTmO3tW1y88wIXzp/hbQ8/wE//9D+l2wk4mky4cfMWzzz7DLdu3eKZp5/igYcf4syZs3z+85/nb/yNv8HK6iq/8LM/S1GVfNd3fRevvP4a9913H+vrpwjDkNl8xi/+4i/yU//4J/nEJz7B3/k7f5sf+vN/nr/3d3+cBx94kDRZ8OSTT5AXGe9//3tpmgrbsfns5z7Dxz/+nTz77PMkcYbreDiOz0MPv51FnPDiK2+wdzgjjROWlpbZ29nh9Zdf4r0f/BDLKyssjVcRlkMgcna2b3HPPXfz0AP38jP/8n9lc3OT2WzB3ffcy/r6Bl7gs3nmNAgIwogsbwf7tgH72Y5LU9fkWcag3+Po6BDfdfmZf/kvuXrlMmfPbJr7HJhOpqimYWV1lTNnz3LPPffghxFJmnA4OaJuzH9ndXUVxzY8k6tXr7O7d2AUedLUQklibGmqMaBUpVSrgrHwfBej3DNk9iiKyLKc+dxELNKSyG3HbreFBWVZkecFVdWYHFVtXquhSBuYIUKws7PbQkyN57HX7dDrd6lKU28u5nPSNGE2n7VNdW2yWW2zeAkDnzAMcBy7ldU2JwR2y5bYlk0Q+C3vxMhbj44O2d/fIwzNML0ThQyGA5RWbTrJjN3dfUCSpDmLOAYhGA4HrJ1ao9ONmBwdYUtpMlmlYLw0ZGV5Cc+xjcRZCurSQAMd2zbeV2kaM8d2TUxpbWw0xxtTA2htAH2S5tAoU6ds7eyyt3+AbZstqJDSnItHR0xnM86dO4+UZjFkWSaBJQyNYjPLjRzZdc0947kevV6XLEtNH9AO2MM2/aWua6w2Rs7EG/r4QUBd1SzitG2IFWVZs2j5NvEiZjaft/Y0ux0GSiPdbi2JnueaWMjaDHscxwUtTH1TGChu0Sr7+j1jI7RaCG9VVezu7raDRo84jsmLEqWbkz5m0B9g27ZZZCHx/Ii8rNHawnGNxHg2mzAcDgnaxBzd9itSWgYKCP9BAyx0K9/9uuZXCAO1CwOvzXgO6XQCsnSBBJbHY4QQNKohzXKOJlPqqiEIIqR0yNOcydEEKSTdbgc/cOkPugyHfTzXIgg8XNdmPF7GbeOdHMcQ+rudHodHMzMAEpLFIqaqjLd/Npvzgcce/QPT/H5Tsuc8K6krhRAWruNxeDQhTlLStGg9tj6W5aCAOEnIcmPG10IwGI0IogjX97BdQ2T2gwAvCIx/wzIbEilEOy13ThpFKS2auqGujSxgf/+APM+xbSMNMJJMo3mXQp74VmU72RVCnHwAwvawNM2NgSAYT21qiteqpMgLyqKgaeFUYRjR7XROJN/Hf2ZdG9iRahpjBLctHMdCCoHf4sZd15CnbcsQ0gQGttXpRHR6HcIwQCtFWZqhgOd6xjsbRSDa8HAgCrtEYZf5Im6joyxAMpstmEymJEl6Ir0tW79bGHj0+oZM7bWb5SIzHgS7JV1HUUi3F9HtRXQ6PaQ0GWTT2YIkzrCkY7IK4wytBd1uH88LkdKAoOo2mqlpGmOgz1M6nRDHkeRZQt2U+L6L79usr6+xtDQyEsy6IggCXM8zU9iqZOP0JtP5nKPJ1HD5hGgb7wK7zU3O89wcQtJQ6oxs3DJkQMei3++wv7/Nwf4uTVmCagg8F9sSlEXChYubjNZ8Pv5d38ZkvoeUkrpRxEmKZbukaU6aGh+g43pGDRD4LdG7xHVN41uWBWVpIiaqqsR1jIykUYpup0sQhG1jbAiD/9vLYO2PZS/mAWzR7/dI4op3PvQe3MLCsVx+/O/8Tf77v/XXUI5F5XbQKsRRPnYDNTk4JV/4whe4eXOLP/8X/iJpUVDUFQpDUVZt4y00SC2Qx9vfb/AyD782R7ppYV2/j1fTmAeO73n83u9+nleef4618YqRO7cRLGVZmoeDbbGxuc5oaUBZlzRt/FrTKDw3ZDEreNvD7yT0hvzyv/s0a+Oz9Edjigo2N+5mY3wnrz27w1vPHvLAuQ9gV0N2t+asrq1RMOfmwWvc98A57rp3kzjdZ3f/JvsHW0SdgMFgwOraGrPZnK985Uk8L6CsG6oqR6nyZBqrtImFU02DbjS2tPEcH4lFmdcsFlPWN/ss4gNee/V1/vW/+CTX3jxgpX8Hz3/1Vf7Vv/xpFvE+lmzw/Ig0q8nKBTYNVIbo2Ls+4dSLu1yYNOyEEJ5e5eYrV2lkSNBbQymLfr9PFAaUZU6STOl1Q8rS0DSbRhKEQ2rlo0SHKt7j1tXnmR7eJM0O0FbJ4eKAeTmnpAJLE/gOS8MeTZYilMaxzMO6qhVZWbPIC2ZJxizNSPKCpqqxNLhCoMuaxdGMeLEgGgQ4Q4sf/h9/mIc/8jD/j7//PzD3SvLI5qhRiGgZq7uC62nCjk1RzgkDi3suXeCeSxdAV9hS4dkWjgBLK3zbIt09ZLO/zP/tL/wwPafHrSs7pPOGTrBMnkmqyiYI+li2T1W3TXOtKIuK0A8Y9npIKpJ4jyef/BzPPPN7dAcuYddleXWJ3YM9BsMllIbTm2e4cfM280XMaGmphefkuI6L5/o0tSLLcrAkjYaN02cR0uXgYE5/sMLTT73AdJpyav0cnc6QomwQ0iVNctKkYD5PqSuN63ogFLVKqZsFR/PrzNNd3KACq8T2BMKq0LKgEQm1ntEwIc230GLG0nJgACgVjIdn8LwOUTjA9yOTj+o5uIFmnmwzWdygbA7p9BzqpqQsG4QlGK0NUHbDZHFAbxCxtj7mjovneNdj7+G9j76L0+MV4v0jVjp9fuxH/g7PPPkCdaH41G98mmtXruDaNr1OQOC6BlppR3SDEa4YUSQS3T4HqrJGYOPYEVo5+N6AprFB20hhIIJRGJFME7J5wbC/TJHXvPTiayhlImT8wGvP6grVpKBSapXR7QdsbK7gepKsiCnKhMnObaQArRqSeIFr2QgtuPzWZX7kb/8PfOKnfpIf+/H/N6cvnOdLX/kK//xf/DSdKCTodnj4HW8nbSqTUTpeJmyjZS5cuECv1+MXP/lJ0sNDfuVXfxm0wrEkRZ7y0IMP8FP/+BNcu3GNU6dPkRcZs/mU9Y019g92iWcp737s3aRpxvJ4Bcf1GQ6Xmd2+hRPPODvq88577mTgWbz14jMUiyMoY7L4kCKbURZzLKtm0OtR5jm+63B4cMDj73svn/7Up9BKs7a6xmjJNC79wYjR0tLJFs92XLQAaRtV2CKOTbOmjtVbhkR94cI5qqYGIRBSUNQly6srjJaXsF2bLz/1JNPFlDTPsD2Xw6mJIgzDkPl8zrVr19na3qauG4IgBARpklFVDZZ08L2A2TTm8GBGXSmiMMKxHRzbJgwMGTlNUxbzuG1YbFzHQ2Ok1UqB7bhYtoPj+UZh1NaSYRjhB4HZdjcN0mojWuKEplFYjs1gNGybHdMgGcuP5OhoxuHRBMuyDfizrk1EmpRobbzRjm3h2Bb9fkseFoIgMDYXpSqUqimLjCQxUTqea5/8+yIXHOxlSNFFNwGeM6DXWWUwWMVzeiRxyc7OvllioOn1I9bWlhiPh2ycWmVlvIRAk8QxQgksbWPhoGtBnWuqXAEWQdCh0+nhuT5FUZGlJVlqZM2WbWpw23aQwhDcZ3FCkpcUdUNZK2wv4ObWDnGWc+XaDXb3jxgsjalbKrNtGTviMRywqRvm83kb5yRp6powDEhTY2ezWvp1VZZUVdnW4QbsKIRESAvRyvXjJKOuNJZ0W+lxRrzIyFKzmc7zisODKQcHE8qipq4NSflYJl1Xhi6eJhlZWlAWNUqBVpK6VFSlwgt9/DCgUg1F28uUdU2SZdRKUSuFtG3CThdhGZCetMzgu24Med/0AL5RhgkLWmp105j6yahR0xNlaF3XNI2p+48vI3PGNMJCIVAIodq1gQKh8AOHqsrIsgWODdeuvsnB4Q6eZ2M7FkJYzGcpW7cO2bp1xNFhiqrNPWAGhS5+YOOHAi/Q2E6DZSs8T+C6FlJout0Og/6AKIiI/C5V0XDj1ha3t3fJioq8bCgqZbKM9TfVbv6+X9/U5vd3fveLJ362ugXNhGGI43pMp1OzgRECq437KUpTlAZBYDah2tCOaaWBjusShkamaNuOacocB9s2XhwpjfT2uMEyGbaSeDbHbUO1QZNmKbZlMRgM0FqTZjm27ZgcwZYK3K7gTry8ymgMzK9rmM9mWJZptA+PDlHKbLQd2zGTY9tBadPwHoOtjuOe0jShG3XM4YfxIyVxQpKkJzFJWZaTpRlp2pJNRWm2fGGIVpqyNFMf1/Na6XNOvFiYPGAh8FyfTrfXSqLnJGmCVsYD6bpeS+0zh7rneQbs4lrUVcN0OifPzRRPSos0zbAsiWVLBA15nhLHC9LYbOmbuqEqS7rdLsPB8KTZsW2bwcBsneuqJs1N3rJSCtu2iKKQ4WDAeLxEUWS4tqTbjfBch5XxEkvLQ/K8YDqd0u108QMTJyWkZLi0xMbp01y+chXH82h0Q12YeCnX9WhUQ5LEjIYjgtCQ/W7eukEYhkghKMqS1fUVJtMDdrZ2UE1NGqdIwHdd0nTBjVtXCSOfD3zr+7jr0kWyPAFpNppFUWA5thmcIHA902xXVYFtCSwpKIucIDDwCaNE8JCWBS2cIU1SHNvF8wOSJMOSpingePF7crWe3xZG1jRGHtnr9ciynPObl7j79L2IouSf/8RP8OHv+BjReIkSSSMdhBLYCOoyx+94JOmCv/5//zv8uR/6IcZrq5RK4fg+Vftajje/UsNxEJEW31jjery5rKqKRplYr+Nf//24hBTGTxeEXLtyhX/6jz7B+QvnObNxGte1mU0mOK75DLqui9INH/lDH6FuFJ2oY7wmQiIwxRsI0JLhaITjeDR1w/bBAXmWEngeD93/MP1wCaED3vG2x9g4dZbDw0O2dm6Q11PuvucCi9mUMAxYWlrmy19+ktWVNdZWN7h9a5vr12/w0EMPMRj0efbZZ6mq0kxIHZNVaFsGMmK3kijj0zEB9rL1RR8e7fOL/+Zf82u//u9I0wTLcrBlSBLnbJw6zfb2DT732c9iOxZnNu9ga3uLt+JXcWyNdGykY5H93Bfg+euMipobP/guwrPr/Pbnn6a0xoTdFaoqo65SynJBr+sThpIsnyOkIMlzLC9iuLyGG/RwvQ6zW5dJkglSNvT7Ed1eSNSC3xbxnKLKOXVqzMbGGkHg0DQWvh9RVzWzOCEvStK8oGqp2GhtZgFKtZAVgS3NZ2u+WCAdE+F256WLLI2G/OQn/jGvvfY6d99xD2HQR2NRNwlam0GRyYy0GAxHLI/H5FlBUZos4KYxqpbANZR7YUkefOghyqbh9bcuM53N6XR7WLZDnpVYloNA0tTCbBJpfYWWoNdzibo2o+U+jmexiHPqRnHz1hZKw2A4pNfrk2UpAkGWZxzs73N0eGgKGctQQ6U0ubdaVFy4cCdR1OPGzS2uXL5KXpSEUcD27i2Wx0McV1KVObdu3aTX7WLbAXGcUdeKMAoRVs1svocf+gxHfcKoT6cz5NatnRbqkyOkRkqNokTIiuWlLkI0rIyXcKRDluYs5gkH821zDimbpjZRP5ZdEnY0VZOgtWFRlIWiqc22zfFt5osYz/MpS1N01oWk4w9oKs18OuOVF15kf2cHrTRve+Td3HX3HTz08ENMp4e88uor7O7usTpex7Jd6kpRlQ37+4c0tca2odElTWMGSJYFVV1RVw1oSa+7hOsG1JWmqWE4WGFpNCYIIn7pl36ZoqopiorV1TVc16Uoc/I8QaDMZ7PTPYln6fd7dKIQ1zEZqC8891Vmswk3r1/h4Yce4LHH3sP1Gzd57PH3krb50WfOnOWTP/uv6Q+GnLt4kYsXL+K6LkujJQ4OD/jghz5EPJ/x1FNP89nPfobPf/7z/M5nfofTpzZ4/P3vZ+vWTR548MGTe+LpJ5+gqmseevghtne2eOGF53ju+Wd55pmn+dN/5gf5zo//EV566RWy1Gwsv/KVpxi4FsNel6effobd/QO2b98iSxNCzyJLFiTJgr39ffb3d0EK7jt/hixdEIY+t27d4Lu/+48xmUxYXz/N3ZfupaxqOr0eq+srgDaxQJYZ8DfKqFSKsiRNEnzPYzo5otfpEC/mLC8b8GdRmPSOODFZyBcuXGBpaQkhLRZxTBCFeL7P/uEhjuvSCyMODw85ODhir6UFj8erBnia5RS5kchqoG4UQpvazXEshASlakZLQzOQbpupLCsQCBzbbaFFCimtVnF4bB1T5HmBUgqtwfcDs+goS+aLGMsydgXf9xFoE4UU+MxmU1NDaiOR73Qi8hagJRDMW7r76nhs7icBeZ4BhmRsFiYm/7vb7SCkNI1dWZJlGd7X5a1G7dLj9ddvsLW1h9YScNDaYhFnTKZz42NuGqqmomlMvbe8tMR4acTy8ohBr0sSxySLBaJNXVHKDOGTOEUpTb/XR9imdqyqCtrkhqIsydK0PW8NGLWua/NDNcRxQppkICR+ELGIEzTiJBllOBqZbN+mMQkZbcLEsUKurEp8z8Oxbba2tpCWPEnz0NrEaFZVTRwbS5vWGg0nSqLjpBkDEjSgVdpGsqkNl0S3VlhLGnmykCZTXAC+Z+o0o9zMOTg45GD/4CSuyrFtY8NrIavCMpa+PM9M41tV7OzsMJ8vTlIdhDQgVCEltmWyiC3b0NBVu4Qrior5IiFJcrK8pKrMpjqKjH0OMAs8y7A7MH44zP+OLw3or20whfk10Q7b+72IlZUlXMciS2MuX36Dh9/2MAI4Opqwtb3Lzt4+aXuezOcxR4dHTKcTkjRhMjliaWmAG1h0ooCqLhHC/J0C3/QlgefjuR5FVpAmGXu7+xxO58SJyfN2PePjL4oCpeAD73nkD8zm95tqfp9+/mXzjSwrLMs2UT5FgdaQphm9fr+d0Ggc16UocoSUdKIOi0VM0yiK0kxzirIwvhvbJoyMxDQMjJe0UQq3jUdSSqNaJLdqGpIkYby8TLfbJc9TlGqYTCYArQ/WNDOuY8K0Z7M5mMc8ZWm2jXYb92LbZsIkW8iVwEiPoyjCcW3y3ODRy6o20y9pyNNSStNAaxN5o5qGIstMtJCQZuudGm9CUzfMZnNm0xlpmjKZTLBtB9tTJ19fVtWJV9nzfBaL2BwGChzXRStNvMhwHRchjbyzKiukZbbknufhuA5Zlp+QULMswbYli3lMXWkCv2Pw+IXxMQ8G/fbBlbGIZyRxTJZVZstq2fR6fUbDYbsVj0mSGKW0iRtyPY6Ojkjyss3eMxtB13WMRFIKqiLHdS2iwAetGC8vkeXpCQlwY+O0gaRVBhj0jne8k529PWrVGCmRZRHPY5RSRJ2IpjGS7qXlZWzbZndn22z0pdVKhjOWxyNee+1VLCkpsgypoMhydNPw3LNP88u/+ivs7t3iO//IR4nTGdI2PlPLMvJqpQ3uXkqzSbZauqEUGikgS817SjudS1JDcpVC4vvGi9c0Df3eEMs6hjEohDTTvrbtPPlMeb7PbDolCAOGQ7MRv3XrNh/9yH9FpLoIy+bC8gh/dYW6zBBRl0pbOJjm13Zt0mbOT/6Tn+LKm7f5to9+O5PZDOm56DYHT1hfowN+U81v62ms21iFk4fD71Pzq4EwCkBrfvkXfgHXdXnw/vsp04y69VI2TY3tOMzncz7ybR/h4p13MBj0OTw8pNvtk6Vm6GVJG93257rR9Lo9lpfH9JeHXL5ymc1Tm1RZw63re9x98SEsEZEmJUfTAx582z0s8j2yck4/DPEDn/lsQZ6ZmIxOp88bb1zmPe95jKqquXz5LXq9Lusbp3j5pReoyqqVYQuq0gwJjz1TQkiiIGR/b48vffFLPPPcUxwc3aaqDEzPEi4oD61gfW0d21ZkecqLL73E1u0DptMZ9kWJzrMTUuPO3/93nJnBUMPe3/g4r924ynMvXSPonMMNl0jjCYf7Wywvdbnj4iaOXWNZ2jzYbJfVjfM4QRfb7aCEy/WXvkSez/E8CUJhWTBsM7WLMsd1pAE0NRXz2RFKWfhBSKMVeVFSKUWat9N6BLa0cC0LuyVBO8LB0jZ5XiAkYGmEraip6A/6fPTbPsZsGvOJf/BTPPLwu1karQBzjDqiNhnunomocByHtbV1lNLE8eK4GkAqIxNvlAYpOXV6kwcefoSrV6/z8quv0e8P6fZ6lKXZFGklEVhIYSIrbFtQNwnSKpG2RthgWR6LOGN395CN02c4e/Ycr732mjkru92TYi5NEoIgpMjNsNMMOyRh3yeKeiRJxv7eEXGS0en2iOM5pzfXiaIAy1ZIW6BpEFpR5ArPC1kajdE0JNmU0XIHz3cQlqYbDbl9a5fpJEHaNkWRokWDtBS2rel0XNbXRoyXhySLBbqR6EYjlM2sOGjfw9CAXtIERUqnL3E9DaIhSTMcKyKKRghbUqmWZuu4hH6PlZVTzI8ybHxoJJ7tksUpQjVURcXbHnk36+urpGnC8vKQ1bUVptMZr732Js8+8xLT6YzJZM58FrO/d8h4tYfjmBjAui7NRkMbordtOdSlpq4VgR8RRX3Gy6eIwi5PPPEktuMxGi2ztn6KquURxIsZZZm192yI9EI63Q6ObZloG88on4TWnD17Gse2+fC3fpB7L91Flibcdc896NZP7vseq6urfOzjH+fd734PDzz4QCvxL3ngwQf49o9+FNd1uf/BB/nWD32I9773vfT7PZ568kn+5098gtFwyKPvepTxypjXX3+N3d0dPvStH+L0mTNEnZCHH36Qtz3yMPfed4nH3/84H/3ox1gdr/Md3/GH+RPf9/3s7x9RVQ0PnNvAdx0u3XcfF++8i7W1FS6eP8vZzVPcc+9d3H3XRRrdcPr0aVzPQ2cJH/jA+/i3/+YX+fCHP0ieZdz/wAPcc8+9COmQFxUX77zjJCO6acx2rCwrlDaFb5KmSGkWBVEY4HkuR0cHSCE4ONg3DWlj7DUXL17AdlyzHFENtuOCFGzv7FBUJa7nMjucsLe3R5ZmrKyuUlVmaG/Is6odXkrqyixYXNvBsR2CwGMw6LXcj5yiMNTf+TxuG12TSd0oA+jqdk0M5CKOieOYJMlOfL7HSrLdvT3SLKWoao6OjnBdl8A3ysO3ve2hEwqwYX54jMdj8jxntlgw6A8oyxLVNMbDvTxmf3+fui5NNm6W0IkCfM/ItpeXl/F9D9WYJq0oSsIgIMtzLMvC8z1msznXr11jeydGa4v5PGU2T5keLciKql3mNEjbptOJmM4mpvbuRUShT12VzGczBAaOFC9idLthTJIM1WjW104xXh6T12ULoapRSlEWZiHjusZi9/WqNCEkjVakWU5VK9N81w1laWp03/cZLS8Rdbtoreh2u3SD6CQKqGkp6VVVU1YGfisErK+vM51OAXO+G1WlxvN8RsMRQpoGva6NfN22bRzXpWmMUqfITe1spMZGyZllRhUqpaTb7dLr9ej1egSBT1XkxtbU2jHn8wWLRYyUksAPDFm7MeyKwWBI2eR4nken10NKi+lkyiKO2d/fJ88LlpfH9Lo9tIY4jimKjKoywFzD/jF/96KoDYStVlQNgPn77h9sG/WB41LXDc6xxL9uEP9RIocZAYEZC5l/ELSeX6FB1aimpNfrYknN3t4291y6ByEl+weH7O0fUJYK1w2pa+ORtm2Hvd0dqrqkqUs63RBpKzqdEK0bojAk6kQsjUYms1pYzGcxt27eZndnjyzLqVu7UxR1CPyw9aVXWLbD4+96+L+M5veLzzyFF3oobSS+eZYQ+B55GtPrhEitUHVFmmV4rksYhAgMJKDX7eD7Pk1TUxYFbguPKsuSJm8osgKJpC4r4vmcosjo9XuUZc5kOjU3hGpYHo+xEOR51mrmF9i2w8rKGlLapEnBYmEarCQxzXEQuZRVirQ0QejRqBJEg6YCoQyx1LOo6gKtaxxHQu1R5g0CG0uaZlNrbRrjdqtsS4csLfC9kKpRKC3Z3jkkzxsaZWE5IWUFtRI0SpAWJY7nowWUlcZ2PJCCw6M9PN/4LjqdAXlRk+cVtarRNASRhaBmPj/Ecy1sWyAkSGE8I1Gn0257LeNHLkvyXDOb1ggR4AcdsixD6QZEg+fZhqYpzCEssAj8EFeYyVtdlozHS/ihz3Q+MVlflsZ2JY4raHROli+w7b6RtdclqJKlQYhv1dCk+G7DykofxwMvcuiPOhxs71PmJf3RkM6gT1LkVAIu3H03S2tr3Li9RVU1BspQa+qqxPOM77soCtZOrXFwZHzHZVXh+R5NVVPlJRfPXyQ+mlMtCihtRO2RzSs8x0WIii98+TMcpVPe88F7uXDveTKlCLo9pEzNsSJAaguhHSQOEheUjcShKBrqWuMFIXWDaa60ObxcJyDwOti2TxQZabpSnEzkpNCoyhDOS1ejLQVS4bVROU6nQ+qG1JVPul3x4Xs/yJ39izzxyV/i9s0bnHvsW0iERkdd8qLAVQrfc1B1hUBy/fIW3/d9P8h3/dk/S288Ji4K448RFhYSSx83ve0yVOj/3cb3WNJP2/DCcSSTpjyGXLVbX30CZfjfXtJwpttZpYm7aYSkEYJKKYRlt0CkGqTA1RK/EtRJys//63/Fw/ffi2yzQG3HwNBsz6XWirX103z0Yx+nbmqiqMfR4YReZ4iUDiCNv8oCxwFpN2gymiYjTxo21ze4dvU6b731Fv1Rl8E4JC0PmSU79AYhg+6A6W7GSv8cB/EuWDZO4PLWtdeZp4fYruLU5gjpKLIi5eDggIcffjt1Bc/d/hT+SHMw32Z9Y4WqLlgs5kR+B89y8W2XF557jt/5tPGifuDD72Ca3WRvbxfXCZDSZzaZcecdd+PaHnna4NghlrTYun2Nz/3ub7HxzovcM7iHxWGJyhLO/NQvktUT3rhrCee7vp8vfGnKIl2lOExgb5/t/Zi61oRdj6SIsV2HdFFj08fWA86dvYTlBpS64ijbw5slBE5EHjeEbo/I7+PaFmEo2Nq5yuraEnlZE0QjbGeJtc0xVV0RJzG6adB1jVQKGxCNQmgD8FDaotEWpdIUusRybURL3eyEIb7jYDsWe7N9Tl86QxE2/A+f+FH0msujpx9E4GBJF11pLC2RGhwhoClZW11iNOywt3cTIStqt0sDWICnBX6j6dSaD7z9UQIleOnZ5+n2BzheSKFB2iWKkkoXOL6kaHKUloCHblykMhRZW9T0QljsH5IcLPBCh5VzG9S+QNk2Wd6gM1CpIvQ7ZgOkSvIqpdsNiWcJVV6ze3uPYXdI5AVYCHRdE3ouge+SpZlJNagV3X6E40NWTQl7DpPpBN8bMJtA1z9PlQdcv3JIXUKRlyZaqqmxtMDWgp4f4Vke/c4QpQRpkVJRgQdSuti2R61KGpGRN1MGyx20pP1eSbRosJySTk+RFVM63R62FmTTkq7TJ50VFJWm1pq0TGishps3r7F96wYP3H8/991znrQsmGcV13YX7BzWaGsEKuLN165x+9auOTO7PZrGJApEYRfb8hn0l0mTCtXYJHEFysWSHlK6BL4h8dtuiBaweeY0Fy9c4NT6Gqou2bp5s43Pinn22efodnp0uwM8p8IRFVIprrz5FrPJlCLPEQLm80MeeNslLK/Ejkoqa05RTLGUyUhOkjlagBt41GiyskY4DtgOpVI0QKVBCguFwLId/sE//J/5i3/5L+F4HkmWUNYVV65d49qtG4TdCGlLsFIczyjf4iQj8HqMRxu87YFHcaVL4Li8+Pyz/Pvf/DVUlTJcOkteCZo6o0oPCKwaq8kp05I8V+xNCm7vxVTCRVkeoT1ne3eb7d0tPvodH6doGsqmoTscUusGL/Q4fea0kRkLm7KEurHQWhqQG5p4PiVwbSQNh/t7/JOf/MecP3eOLE1JkhzX8bFsj15viBYWCAekQ5IWSMs1+aZZSZYUKGM7xfMjHDckLxoQDotFSt3mfBs7jUJKBVTY9gGdrmY87tHrRgbaqGxm04wyV+aesS1sW+K4Eq1q+r0uYeCRpAlFUZCXBYfTKbYfoC2LpCiZpilJWZKWFbLO6YY+3cgnT2ZcuuMCjgVZlpiRmpR4YURaNszjFFSM73lILVkarWCLiN2tQyaHC/KsRtUVliVQumR1dZnuaJW6aRgOupRlzP72TVA5ri1RVUO3v8L1GxNeeW2Lg6lG2x6NsKgRVICSkkZo8irD9iUbm6vUdUrkS0LfxpUl/Y6HbmpUDY4dkeeQJBWD4QplrVikMb1hhHQVtg+B0Ni6QZUFdVmSJSmWsGkaheN5dHp9qkaRlTlV02DbX+PGgEl9kEKAVoxGQwLPp8gysiSjyArs0EJLZZYFSlBWkGY1u3tHZFnNYLhMGJnIVMsSdIKw9ZK6dDohtg1aV0hL0+tF1HVOXZWUZY5lCZI0J8taqbsbkOcGTBuFHRxbMhyEuA70ujbLSz51FVPVDUEUmma+MeoA23awpfFioxVSaNbXx6TZgijoEvohnu2RJillWbURcRqtJJ4b4bgRVSmoa8ne7k3ixYIgiChrhZAOs0VGUSnmi5TJbGYUl1IT+Da3b95m0OsbJWtZYlvCKFV8l9B3TUNbVbiWjS0lDTWNpdBSmB2wsBHaRmgH1RjAp20Zn+4dd52nUTWTRPHmtZtMFwnSdSmbhk4vYu3UOre3brUCWDNw6HX79IUilJLAdugEPrYlkZZNt9dn72DC9u6UmzcPyHLBIlYoKSjKhrJS1I1iNl8QJxka+PD73vlfRvP72S9/uZUMa/LC+Bt938M5iT4KUC3d83jb4beE5zhJ0BoDVur1cBynlXu6LOYLYxjPM5Q2eYllUVLVFXlRUNUVnufTH/TpdrqoVu5RVSVCmCBs27bJMiPnPS7Ih6MR3U5kpFNt9IjnmW2r2Y4WLTnQyCJc1zWSYGmRpSVCGhR53RLomrrGskxxneepyRmzDODKCzyyLGunNy5V+TUybVWZ3+f7Jl+sriuyPGUw6ON5NtASbGvV5s0JIwluKX6B72JL2wDFWjiWZR0T+MxGSUobx3EpC/PeGG+UaU6apm5lJWYr3DQ1nucZGIjrGmK144BSNE1taM6dCGFJbNts3I7fV9H6mfu9PlUtCX0fS0KvE7G8NCTwHLRqWF1ZZmlphOe6OI4BZyWxkY91+z3SvEBaNuOVFc6cO8/169fJ8xyrjeGpygrPdQFBWZlQeI1maXmJ2WyG53ks5nMsKTmzuYmUgu1bt1F1w2QyJ88Mxt124NqNt/jyk1/iwx99mD/+vf81GICtaeSUyeU9UfJq/oPtLGi0alp5tERKQdMSI02wuoeQsqVxG3IwtMQ+AC1MxIYQaInZIpveEm3ZFFVDJxqQ7i94x6WHeOT+t2EJh+e+9BWUa3Hu0l1g2xRVie94CAVNUSGk5KVXXuG7v+d7eNuj7+S9H/owSZKY3DvXwDfkN5jle3zptgmW7edIawO8qI8lzyc7tv+87NkA+k3ja0aUbXpvu03Q6ljOZqI3LK3JFgv+vz/xdxkvLzMamjxu3UYs+UFAUVVEUYfv+74/QRhFaDRHR0cMBgPqpsa8XPMglW2WYlM3aCVQSuAHHeq6Zm1tjaXRkNlsSpqaKLQsyzi9eZqmbrhx8zphGNDp9ZhPM27f3EXi8MD9D7O3dwAIDvb3uXzlLZANcTIhSScMVzzGy2Ns4XH1zRsM+kusLK2yu7XPV59+hiefegJpaT7woffxkW/7MNNkl2u33uJw/wjX9kkWOVHUZXk0RrV+cCE0QmoW8Zw4nfP61qsMUouN8QrTyRbfcf5uNh+8xOG5Va4Ol3niSy/h4LO/v8fRYkJR1bi2wLYqloddbNnQ7/awHBsn8Al6EW5g06iSW7cuIxcJ89m0zTg3/ISsiBGywfUsNjdPUZQFq6sr9HpdKlUaqVyet4AUc9aINrdao42iAnN2SMvExdm21WZJCsLQN9umoiQMIsqi4MyZczz80MM88ZVneeGLX2Ht9Cn6w4GRjzc1FgLVMhnqxhQ045U18qpknpY0qv4a3A0jfavqivWNDU6fPcOrr7/OzvYOoR8Q+jZaaSxhkeeGiSBlO18XoNu72FwGLnJ76wZ7Rwf4UY+jwznxLGbUCRkPAly7IYwcpG2zsnoapQRVlTOfLZjPE8qiYtAf0O12WF9fxQ9sqrpA0VCUBfPFHC1r+oOeeQHCSO+Wl5fb896hqhUHB4cUZYnn+UTR/4+7Pw22LDvPM7FnrT3vfeZz55wrK2vImgtAAQWAJECCAAmKZLMlS5QosqmBsiV1ywq33JbktiMkdf9whMNhh9RuTe2Q1LYkigMsUpQ4gQBBzAQKqHnKebrjuWfc87D849v3ApTE7qboHwpuxI3KrMhK3LvP3mut7/ve93k7IlvMEhSGThQyHg1OGQtaK8qqwnNdjJFoP21ZWJbcl8YIebo/kFSC1Wohf7aWKYTnR5SVJgq6OCokWRUUpeFosgBlc3w8pSxKbrz9Np7t8OL7X6DbC0nyjJu3b5GWBa4n1iffdbhw4RzjtSGHkwPu7T0gXhyTZgnnzp/Hti1RMTU1QeBjaQvLEtCKUhrTQFlW1DX0+8N2Xw04ODzg3Xeu4bjiwfT9gP6gx/r6On7gC0xLa2zbIQo7nD93lkuXLrBczHjyyUfZ2BiidE2ex0BDFEQ0lcSKLJZCkNaW3cIi1SkDxLEd2aeDAGXAmIaXXvo6aZrwwvveR5alrFYrbt64wfUb1xn0+/T7XfzAR2mZbuZ5wXAwxLYcvuPD30Gv22v9fyXf+MY36A8GIoXHY+/BA6azI/zABa1p0BS1Ii8bJrMFJTWGmjD02Oy7fPo3Ps1P/MSPU1YVx8cThqMRqoVNPvP0swIHrSR2EG1TltKI8H1P6MGWJFjkWcrmxjqO48jEMklblVTNxuYGTdNw7+69UxiikYeVOJYCVCZtEncTBCFWmx9cVQKhUkrk4HWbD1y2ea/dyGEwGNLUiu2ts9i2w3y+alVpMWAIQx/HEZp4t9vBsYVHUhQV8/mCLM8JwghtWaRZTmNECZilqUQ5aoXnynT5ve95XjJS42Urg/Vo6ppVHBPHK9IkYW3YxXN9Bv0RSmnu3b3PwcEBy9VClI+epmlK1teGaEvR74/odkLKIkUh9jk5hyrCTo/JdMWrr79DURka5J7WLcvGGIVRcpZzPZcg8Bn0unQ7AgfUWhMFHoHvAZoiqzg8mDA9nmJpzfHxhDxP6PUi+v0Ow2GXPE8JHE+KzVAmgTLAMZLg4sm5zXYks9i2xb6TJCl5llHkAoQ1xtDvCwl7tYqZzWcURU4YhcyXc4oip6oNeVYIk+Z4RlkIfTqKAjrdUPZ4U5PG8jzZjtP+nOITlhpCJqOeH1CWAtIt8oq6kn2+MUbO50rhujaOI9nhjmPhBy6uIxL42miaxqCVKPzEHumTZil5nhKFQoT/0pe+SJ5l2I5NXVesVgvAkCbyvIniU2T0VSUDvcVygUJ+9hMqf1GUaMvm+HjWNmIq6sZIfdAYVssVjutiWfLsn0x9LctqYW6SJpIXsi+dDC9O1HyC/5Vtoq4L8iymrguOpwdsboxJ0pTbd/eYTmc4TvvzhgGdqIOlpVEkkU82ge+xtbFB5CiibgfX9/ADH7QmK0pu3LzNfL5iPluxvz+hriTJpGzEcoCIQ9Bao5R4mX/gez70B6P4fevmrfawKx06wc9LXmxZVXS7XZFMoMTr2uLJBW+fQWvuPhnzZ60MQhkY9AcMBgOUbvXuSrXRSSKt9DyXfq8n8T2lEFW1FhhVv98njld4nnhfPU88X4N+D9f1KFqJteM6NM3Jh6OFrhuErZ80IYpCaOOGTC30Otd16HY7rUdDfMcKODw8pCgLev0eSkFRZKzi1ekCbgxoLcb8sigk/9OSojtJEjzfZX19TGMqmqbC92WTPzg4amEPNnVVoDVEnYCqqERasYwZDoYMhsPWvC9xTlVZkeXFqacFoymKWuBSZYnBtB40ha01ZVVSFLnEOGGkc2op/MBnNBphOSKjpvXPgMLSsnCUuciTGmMDhroq8FwHRYVrW1y8eF5gD45N1InwXJfDgwO0sun1hUzq+T4GxUNXHmY2nzM5nqC1dBLzPKduajzHkaZD0zAajwgjgUgtFvOWfuthKcV4OOL6tesUec5queR4ImHkTVVx7/5NfuZn/ilb20P+8l/588yXC7StKWtp3Gj1bV5R1OmhXWkNpsGoBqXB0uKRtm0bUxsB2rTyKRBYi269pjIYFS+KlHcSEdT+6rQQmCcpQdDBUS6XNi/wvR/4KFat+Gf/3d/jD//5P89Dl86jXIekLFHaQhst5MtaGkzPvvc9PPv8c/yv/4u/yDzJsNp4sKYRzL409L69kP+fv0y7kCotgI6mzSjOW5gX5luFwO9W+PJvF7/qZHlW1LX4w5umxrHtdvKisJXi7/6dv82Na9d49rmnsbU0Guw2U9ggkIonn3qaJ554SmRaLYBkPpuxXM2JOgGmKfG8NlLCdYVsWymiqMdiuZDGWllgO0Iv1Fpx48YNLEuzubnB9Pj4NJ/8rbevc/3dW7zwvhfZWN/mC5//EpcvP8xrr76C6zmsbQy4+NAZlFXy0stf5smnH2MxnzPsr1NlUOY1X/3y1/jSF77CpYuX+K6PfBePPf4wg1GXN996nbSacX/vDpPJDNvyWExXnD97gV6nhzGGIPBbOWLF0fERyjI0XsEFZ8iFnTPMZvs8Nehh1nvc2xryi19/g3dev4NVu6yyGEKXsxtbdHwH32voRh6Yko2NNbTtsHFmG2wFlKziGdOjXcwqIc0SOXhYNlVdEScL0DWebxOEHmkaM1obSUPMbuF/pUBvDHLotWxLGj+NgN1opfIinxSP94lkS9Y+sZKkaSbTe9enMYbnnn2GftDhv/zf/x9ZJTO+6zu/A6oaGokUqYoKy3HIixJt25y7eIHh+hbLxUKgM46N2x6EsyLHcUVh8+KLL3J25yxf+M3fwnEVlrLQrUdNJh+uROwgqpCTR1hpRRA6bGz0qYzFa69fZ3PjLNsbm/iWwVYxf+tv/TWee/ZpvvbSy8yXJQoHxzV0oh7djvj6FbC1vUnYKpGSNGF37z55XjAaDYl6LijD0dEheZ5KJEgQ0O/3mU4X2LYntgakCKsrxWq1wLE0nU4kZOzxCFQDyoh9w5J3Is1SXNcHRRsPJ4BE+fe2+IuRRhVtXFheNGR5gzY2kT+grjTTaUxVa4EK2Q5xHHPv5i2ef+opHn/sMc6d3eTta+8yXcxRjovlSGZ7XVZ4nk0Q+kT9Dm7oY/kur37jG0RhyNbWJpZlMxz0mc2muK4rRT9KaKxt0TNfrHjuuee4ceM60+MpN2/dxBiom4Ysy+h0OqeZogKS9EhWCXGc8Oorr/L93/cJLl++hOto1tcHVFVOnq/Q2ohMGovZ8ZzXX3+dM2fOgdJkWca1a9ewbZfxeNyuYw5hyzRpKpGQ9rpdnn76aXZ3dynLklu3bnI8PWY4GBJ1orbBsEJpoegOB0NWyxVnz5zjPc+851S++8Ybb/DZz36G4+NjUIqjB8cslwt6/YhON6IoSxqlcYMO93b36fT7oA1llfPoY5f5zC//S5555mne9773cXR0yHhtDcdx0JbF5tY2g+FQ4oVcn6IosewTwJEGGhbLOVEYEMdLup0ORZHjOhIrVOQFIOfA9bX11vM5JIoiqjaepiikgAUoSgEanhS4ZSlN5JPC23VdtFYURS5nPyNMmV7Hx/MCLl26jDGau3fus1yuyNKU2WxGnieMRgO63QjbkhjHqpTzUl6K9c31hMheVQJsXMUxq9UKg3hxdV3w6CNXuPzQJfb2HqAwp8Ww03p2nTbndTQa4toQBCFZljM5mpKmUtyXZU4QeASBw2jUZ+fMJv1+l7Ks6HYj0tUC33PpdjptfrDPg71D3nrnJsukoFE2edEWvnVDbaT1dnJmaOoKpaBuKpq6pCwzHMdhe2ODbqdDXTXsPtjnYP8IS2uJ+PJcbFsBNcNRD6VFDh26vjTplWLS5iJnWQ5azjN1LTJky9ISY7QSqGpeFBjA9Vy6vR51LX/f0ZFI4YfDEWVR0ulFaK2JVymzmZC4y6Kkan3Kg0EPx7HJM4kfrcqabq9HEAStN1+3jB6Xqh1SnZytZPdQ4vVtalSbvuH7UgM4jkWRJ3i+w+bmOnVT0jSN5LG3En2rBZllacZqteTBgwfUTcXm5gZr62tMjo948OABjmsxmUzIi7YBCdJgcRwpwotCfrayYHOzz3g8hpYv1O8POT6eMp8vBX6qrdPvWymLqsrZ2dlhc2ODPJd6SSuxlC2XSxbLBeG3ZXJL8cu3zqvfVvyauqTXC+n3O0yPD9naXmv97BLx5wcBvW6PMIzY3d3leDJhbTQmz1LqqmJjfY1uJyJwBcrb6w9wXI/Fasl0NidNc4zRLFuwmEIAw9oWK6bnCRVaKYVpGvr9Pt/9of94oo7+w0ZB7RVF4r2s2slXpyNZYJZlURQFeZ5Lxw/FYrliGSdkWUHdiGTUC0Isx6WqxBeWpBl5IVOsqhGNux+ELRZdUOaNMaKddz18Tw5JYsJW7cTZI4oC+oM+nU4I7cJQlgVJkgANvh/i+xGB38F1fbQWep1pIM0KMaEnGU2tcN2AMOwQdQLCwCPwXfxAum1h6GNMjbYVnW7EcNjHdjRJsmSVLNBavq+yytHt99g0Ja5n43lOC0AosWxIkpg8y/B9WQRc1ybPM+azGbPZjMnkiOPjKavlijQRo78x8oJXdU0SJ1RljW27WNrBGE2aFNS1ksK9EGx9XQsIxrYkzsf3PTzfxfNcIXy6Qqh2HIusSDA0FGVGmsRtHFXKbLZktUgwjY1nR5jKYTnPWM2nZKslkecSeg6mqgg8F9eyqIqCpqqx0GgUru3i+T6eHwhRUlt0ul08L2AymeDYklXcHwxk6tV6oeMkYXt7m8YI6fHmjZttx1jAXKPhkL3dXeazGXmakqUJW1tj8mKF4xt+7TP/mrRKec+LT5OXOWEkn2EQOCTxAtPmkzaNeJSab/tSSg5bWllobbfSSx/XDdHapWk0da1Qysa2PIzRv/ML+WdtKWoNbg12pbBqTWE5+J0+nd4Ie17y3VffB5WCrOb1G9fAFDDoUlsa3UDPi6BqxMNu2/zqZ3+DlIYf/ON/lN3pMQYIfMH5V3VNXckE7vdzGSOFi0QgCEH9pBCV9/x3v6To/3cvrZVMfOsaS0nt5TsOd25d4503v8mz73kSx9HUTdW+6xa27bFYxKBsLl++wnQ2J05SvMDh3v1b3Lj9Dm+89U329m8RdgUuVNXSCLJsnzAYoVVIv99vJVbSmaybms3NTT74wQ/ieR6vv/YaN27eZHt7m/X1TTpOlz/yg3+Us+sX8VWHRy49ybW379Drjnno4YdxfM3R/B7Gi/GHJaqoGXoD4smKT//yp/nZf/7z7N075I/9sR/lxQ99EOyGVTVjkt5nkt8l6Nsi+1YCArQsizAU+AUY4niJ7dnUqmS2mhD0PL73Ex/nhU9+mLBjM1oWvG7XvGZVfM1tuPfOXfpuRJNmWLbG7QbYLhTpijoumdybspyULDLNCpc66lB7Npat8Y1hHZtON2D7zBZZlnLn7j0e7O5COxHt9fqM1wb0BgF1E2O7JcpSv+NLWwKaQiuMNhjV0CiDUbX82si7dvLONbU0/+qmpDEVvV4HpQxptmIw6IGq6F7d5H/3f/sr/NLXf4N/9Iv/lKZrk+qSw8UxjSW+Yt/1cJRNukgJ7YanH7/MxlqPolhRVCllndPtRhRZhtNAPlny0GiHH/34D3PrG9cpJjl+7RJYId2oT2MUtW6/VEOtmlbC11DWMRUrRmOPccdm98br3Hj1t3HKBT/+x38ESxU8+tgFPvF9380bb71KnC7IC5ETF1WN69kEoY3lNBRVSpwmpFlBkhjqysO2xqQrh9mkIfS28J0tAnebTnCG5QyU6bC/N+XBvQOyrORg/4BVPMNQEnZ8oo6P41rkRcrx5IimqciLFM+38AOLbt+nKIRSX1aiQ7UsD0v7aEKyRKHpUqQeyxloM6SpuvS75/DcDZomxJgQg4fndzieztna3uL+3dtUecyTTzyCKmMm96/xR3/oe3jfEw/hq5TF4R36AXQCyLMly9WMqqmIhl1GGxt853d8jNlxxt/9f/4jvvzFb5Cniq3NCyh8TGPJpKE+iUG0cZyGf/VLP8uVK+fJ8gVpMseyG1xX0e2GbRNMViKlDFmcUhUlpi55+KEzbG/3CYOG0cghXh1g6QLHAmpIlwV12fCpn/9ZvvmNlyjyHEsrRoMBWxsbbKyNMHWFampUU6FNgykL5rMZ777zDr1el6OjQ3zPI01i5vMZnufS60WURY5CLEZJKtOzxXLBfDHj3PkzLNM5eZ1QNSUvvfwSyrLwgoAGw/p4wPkzW/T6XfKqolIK43rcevCAgoqiigmDhiuXxmyONB/88If5no99D/P5DKU1cRwTt2TZtbV16sZgafH4rlYxb731JsuFTC/ruoKmPs0Y9zyPO7fvyN7bwuX6bVTh0WQCSEzicikqvpPJbV1LwXkS8SZeYlum5o5D3UKM6lq8pCfWGtu2CEOfYX+brc1LdDtrHE+W3L+/x+7uHnfv3sU0NWHoo2hwXc1g0DtN2ajrmqqsTm1Tx8cTyrKgriuqssD33NaT67K5MeKRK5eoypQ0nrOxNqQb+TgWNHWGpRo6kUcYOHiuRMI0TU1dl0SRT7cTEMdzDBVlmVKUGVHkt2kXHo6qcEyBZ2s0ooC03IC0NDw4OOZwvsQOIyqlKZBIocZwWvCZVk3WNFBVDcvFisnRMWmcEgURw/4YKpvZZMlitiTwfDphiOvYAkhUNa6rCAOHskiYHu9jlI22HZSyWz2LNCsxUFUlRV6Q5TlpIpGZq1VMWZYkSUKSJDS1NMVPCkCx7XW+TXEmQwVtWVh22/hUhiDw6HRDgdcuV8RxQlFUOE5AUTSs4kxAX8qmKGpm0wWrVUqelUwOj8nSHNOcrPvy5bkWUegSRQ6+b+E4hv6gy9raiH6/i2XLUEApUVNalkZpGVotlnN2dx+wv7/L448/yoUL5zieHjEc9Dh3dovJwS43r7/N3dvXcW1DN3JZH/dYG3VZH3eJAgutCvpdn14/Ik2XQM36xliajxiKUop3SwuxRSsHhUO/3yPLU0lJ6UYYGsq6QGmpMVzXIc0S1jfWWN8YY4wR2f/p4UpIz9DgejZxvCRJYqIwJFklrBYxW+tjzmxtMux1MHWJNg22hvXxEM/R0NR0I59+N8KiAcuhQuP4IUbbLJOCZVxSYxGnJYuFQM7KusYopAlTZDI881xZ25Qos/5jun5fk983b9ygqsqWZCoRMUmSULXysziOpShrYLWKRdrQAqRkgV+itXTmFvMFeZ7j+z5aKXr9Hnkmk8gkjnFdl+FwiGVpsjxnuVziOLZ0LtroGemOLCjKkm6ni91mUHW6nRY8Jd7fVbySbrsSyVOW5S2l2Jx2MD3PF0jGKhYZsZIwbs+XzGBo6HQ7AldKheQnE2RFVRanFNowiqjbeCLX9ahqkZppS5NlKUWR0zQ1nW4H17VwXYs8l4y6+WJJ4EdoZVFXgn2X2CALS4kU5gQu4PkBWqlWHiaku6KUg0zTCEFYKZlyA4SBTxBKNIDdSoP6vR6Oa9M0lcRMaYMXnEQPlXK/HKctTGWji8JICqtcCNpR4LG9tS6+ANWwvbmOwrRyeMlozrKMsq4Igm4bOeDhhSEPXX6YLM9Is1zABp5HJ4pYLBYoBXEcc+HCBRrTEAQh129cx/XcNhJLDkCdMOL2zVtYSrNczMFIsdbphLz+xst85atfxAs0P/lTP0anH7CKl3JIb2WXeStnr9tn2LbFi2i1+ZJN0+a2KdmELN12tlo638lEQmlLpNMAreRZfg3Glj/vVG0PVylK28JzQqjg8e2HuXzmYb75uS/x4M49/sSf/TPgusTLBZZt47q+5Jq2pL2irviv/tpf5z/7qZ9iuLGGsi20Eipj04LcmkYyoX+vk18F7ZhLClzxj2cyzWunsLSSNtXK4P/9l/z//s7Jr9wr27KoihJLKzzHIUsTfv5nfprhsMdDly610WENpr2hZVXjeB6PX32CZ559Fm1b5EXBZHqfyfE+m5vrBIHYLu7efUCWFqyNN9HaoS5FGZGlCUYJJIn2Z7MsgdnUTU2v18P3RS65Wq548OA+Vy5fYGNjjflsxptvvcnVq1fxfZ9FvBR4RlPgBy7z5Vyyn1N4+63rfO0rL/HCez/MJ7/vh3j22fcIPVSDshuSfMorb3yN/igijDzefPMtFvMlVdEw6I5ZG220gBFFUeYUdc7O+S2ef++zfOwTH6V/ZQvP0lSzOZuHS8Z+hyKr+fp8yStfu07g9UnrBjfw2N7apBtGmPYwmecVk/kSq9snXN8kHIwpUeRxwf7dPe69e5uiLun1hrhOh7Iy9LoD1tbXqeqCi5cuEIYe/UEfz5dJkVHW6ZTHtFNeIaZL/u7Js/St50Y+15OiRGta2bNQLrNUaPiWtgVc4tikTU7UjfjIRz/Cl778FX7917+IG1jsnDuL3VpkLMuiLioCz8dSDbZSbG9t0u92mc/noBR5fmKlkOlTWZSsj9d47tlnKbKCa9eu43iu7G0YKeiVyFglUsK0a6pNntaURcWg16XMVkwO7nPx7Fl+7Ed/jH5/zK3bu3zqF34RZWnKKqMqYblcCuAucBkMehRV3h68domTlLJqWK1S4jhnNl/hOV3yDBbznCxpuHH9PnVlkSQ1i1nC8WTObLYELIoyJQx9ep1IUgiamjxL20anh6HBDzw838OYhiTOMUCWpuRFQVXV1LWhLCsOD484OppSlTVFWjIartHrrzOdxuw/OCRZ5hS5IUlyirJmY2MDR2sC10GXBc9cvYpDQ5POmBwdceHCeZ5//nmiIMSUJVVeQrs/WbamMg1lUeAq+dyHwyH3793ntddfI88yet0+ji1ZoWKZEAZqUeZ4nsO9+/fZ3BSw1mAwFABQt4vve+36KQXWdCL5tOPxgBdffIHDg11u377ObHZImqxwPZu6KrGUxvcCvvHSSxRFzvd+/OOnMYAHh0f0+wP6/QGe64oqLM8JA+GZnEjL8zwjiWNu3LwuILQkZmtzExBFh2XLvh9Eoh4KgqClxFsMh0O6nS6HR4d85jOfxXPd0+KQXCSiFTW1AstzWGU5jh+wtbON5zlcffxheh0PUydcOHuROI7Jsoy8yOn0OvT6AgA8f/4CWV5QG9jbPeC3v/Y1vvnyKzz99FMEgc/B/j5RFLJczPjVX/tV6rIUGX0LCgoCsSvs7e+1kKMei8USY0SW3jRN2zyfU7QqwNlshuf5LRyyIQwjVsuYxWKBZWkpuLIEpWVyNhj0WRtt4PsBb771NpPJMat4RZLEuI5Nr9eh14tYXx8RRQFlUbBYLClKKaLj+FvnU92S908ghCeJIsY0PHHlImWRM5sdc/bMDo6t8QP5HKs297fX64nay7JwXZvZbM5qGZOmGZPJMUHg0+lEKN2wtbnOxuYaSkvjJXJdkVd7nhSUWc4qKfj6y68xOV6wSiuKWlGUNUZb6MacqqXM6RoqEzbbUkCDbSkGgx5nz+5godl9sMf9+7vUVUOv1xObAAbb1mxurbG1vUFRpJSl7OfxUia4q9bLWjfm9BxmDPiBL3aJUib4dcv+aNpIUsuWvXS1XGFZNuPRuB3OVIxHY8paJO1pkooNq7UKuK6D58k0Ny8ymV9qTVNL8X3SFBHVUE1jJL88LwoW8yVhIAkfWmsc2xZpticDHa2hqSvqpmJnZ5Mg8FguF6yWS+IkoagkqsuybA4PZMDk2JIq86M/+scYDvrcuXOb2WzKcjmnF4U89vijXL16lSgMWC7nXLxwgaBdWyxt47pCxe72uriexnEdaTStJKta4kgX1JX4YuuqlbIbxWS6JzJnW+Te3U6HMAjbWqGkMXLWlWZxgwGqNjFH5r6nTwlNU9LvR/R7XcbjAWkq7/0qTlpVQsV0OsOyJVLT91zm8xmuY3NmZxvXFlK1UgZtW9QGDifHTKdz4iSjFsEV09mSppHzr+M4KF23n61/euZ3PVFxfPRD7/2PZvL7+yp+v/7qa6KXtzSL+YI0TTk4OKCp5fC4WCyIVzG9wYi1tTWR+tpyM+bzOYEfoE8otEoJta1pcNuR+d7+nnQKm4bJ8YS6rkUi3Ho/bVskxxjRxedFzv7ePsvlgk6nI0VFKV7b/f19ZtNp60kRjb5l2QRBKH6L1kdUFOXp9C/PcxQie47jJU1TYztCo9ZKUPtVO03tdDqnUwxZWKVbNhyNTw9y3a4QlUXTL50n2oe1MRVxvMK2NWUhUQG6nXJVlUheOp2I4WCA1uKB9QMJ9y7LqiXTeW2+b8IqjikLkRIZlCD3tdx/3Rajbhvx5DrihXBdB8916HQi+oM+dVOI3NGxWbXysLo2dMIuaSJE2iKXBaiuaiwNvucQ+FKo9bohly6cp66L9gCQt/fcF0+d7Qu9WsGjjz3O+sYGN27dpKxqMDBeW+fdd989lduMR+NT75b40k7kKpqqLHnP88/z8je/iWNZ4kPJMlzHkuipXkR/EPLujdf5yT/9Y1x4aIfp7IhOL6JqSlarJVor7t25K3TuNKVqg9yL1pPitoRhyxJac103WLZN09RgRCIty44oBE+WIU6KPiO/b2zxD7qnxa9FYdv0OgOWkyXf/dyHCb0B/5///h+wt3/Ie77jg2jfIWuf2bpqiDo9ga6h+emf/Vlef/cdPvrx76UwDUmaoox40U9kxCeTxN/rdVLY025yeZ63n6N1WvxKlIT4Zn734pdv3Y+2+FVAWUjHvV09cSzF66+/xktf+jzPPfcUq9VKnl2gqQXCcDyb89TTT/OJ7/sERknsQRiF3Nt7i42NMbdu3+Lq1SfwvYDd3X3CoMv1azcpi4oo6spzo6CssvaAJRT6IAjIcvEWRlHEarWSdcvS7O3tMR4EuI7m3Xff4ZlnniNJU7K8YP/gkLPnzqK04Xg2YXN7g4OjfaxMcWbrHI9deYJzZy6hcdFaGhBFk2O5cOv+O6xtdXFCqJqSt958Vzrqac2ZzfMEfkSe5SilePrZp/iTP/EneP49zxBnC7bPbXHopDgW3Pj6Szwz16z31rh55wGfP5iwnNb0exsMtrcwTY0DeIGH73moRjMYjJnMYtYvXWbz4Stsnb8ItsN8f8rda3epZxnj7XE7DfJROKytbXJ4eIDr2zz2+KMUVdbmFzegQFsndMoK2oa0MdIUkvsuhxSABsmgUIjcVmspfjqdENdxmM9n4rdV8ud9PyDPM2rXiAzZ1Dz51JPsnNng7//Df8DP/8tP8cEXP0Qn7IiUVruo2tBUmUyrWvnpaDRmvlhggCRJMK21xbEcoZoqi8cfu8r58xf47Oc+x3Q2Y7A2QtnWafEreiY5yFYluE6EpRWu3eDbDYNuyOZ4i+/73h/EGJd/+tM/Q1zkjNb7VHXO3u4cgM3NDTzPRmuDH3jsH+wTpwlra5vkRcXB0ZQo6hMGA9KkZrUsMI3LvbuHHOzPWS5ymloznyWAhWN7zBdL/EAxHPXF9uM6pw3IMPTJ81wiWroRnShkuVrQ1BrLslnFbTxVkkszOMlQymZyeExdNgR+B6UcomjA/fsHmEoThX3qCjrdwbc+76bi/M42TzxymY7nElgQqlJsLJmcE65cfpjv+OCHufLQw3Q7HRzLJi1zjJbUgjqTAk8pxWg0Zjwe89rrr/Ebn/4N0jQRqI4vh2dtaYJQJNzGiPff90N2dnaYTCaEUSQsDs8DYzg42GfY62NZmp2dTd588xUePLhNWaat7H9OXZX4nofvBdR1w6//2q/yh//wH8b3Q5RlczydcubMWdbXNk7PIidgzwf37/FP/sk/4amnnqKuaxaLOf1+j9defZU4Xp0WvnkmLAqRr4oHvjGtd7AsOTjY57XXXufmrRucP3+e5XLFg73dU5uW08h6qx1NraHRiqI2zJYrNjc36fZCymLJYn7EfLpLGA1RSnFweMDa+hrr6xssF0uuPvGE7FEoFvMln/utz/PVr36N9773vVx55Ar7+3toS58WWu99/vlTzkZd1210m8H3PGjPXWEYigS/rmXPLktef+0NeZcDn+PjKXVTU5QleVawXK5Ik4z5fCGRj8ZQlqIgtB1LuAtRxPbmWd544y1u3LhJUZTEK7G4DUd9hiOJVtzcXAMjsZN1Y0iSjOVySV23FqD2e0TJZxZ1IrTSBL7P2toaZzdHrJYLzp7ZwbY049GANE3Is5SqErm24zl4nofnuayWy/Yzq07PlFEYEkYBpqm48shDOO1w4+joAEfJ2tPp9SirmiyvqI3FS998nbSoyUqoGk1ZC6HeMmK9khL4ZA9t16JGcu/7/S5r4yHdbof9BwcsZytoz35JHKMUDIY9Ll06h++7xKsFljZkWUIQeGSZNPQnx1NJYWlTXBxHogTDKBIZeimUd2OgKAoZDChFnhcopfA8n+FgeOrTDsJQPN7NyXnNlvdFCQVYCNpSzEVRSLfbFf91VnI0mZAkMWEUAtJEwUjjcLWKUWiGw1HLWNG4roNta2xb1FxlkZOkK9bXx3ieSxwvmc2mKKVI4oSDo4kU15bDO++8w2q14vz5C2xvbTIcDth9cJ8kicnylLXxiMuXLjDoD/Bch6efeQqUwXUcwk4IjWnP7Qrb0mRpymDUbfdGLQV7VkhDM8kwjaKqRO5s2y4Kxe7ebbTWrK2t0e12SNKUIBSWwEmdVLVRU2kmjUqlpb44OW1qDEpJhrhqM4C3tzYEDlaWVKUQzj3PbaX6Gft7e6yWC8ajEVsb60RheDo8KusKbTkcHB5x5+49iqomTjJ2d/exbZckkVQZ27aJooi1cZ9+XyTsYmuThmNVVnz3h/+AAK+++PWvk6YpRS4ShyzN6HV7DIbD9qMQMmwtnAPxcLTTtDzP6Xa7LOZzNNAf9DFNQ9QWW1pr6a0bgT+Iz7bEcz358jyUgni1YjoVvPtJJFCn08X3w9OXM25zvHw/wPcDtNLYrktRlJRFQafbBRRlURBGIt02pmm7uR6LxYKiKOj3++IRLAqijjw0GPE6NI0cqJt2wua4ctjKC8lUAzBG4FCTowlpKrp6qy3++70IRUO3F6GUwXUlczLPSrSyicIOSbKiLAu2tjZxHJEAnUynkjhhsVywWiVUdQNGZCtKWUJYBcoyx/M9bFskz0WZY4zENqziBavVkuFQcnvruqSqS5JMJNbasqkb6biVRYFWMJ1OyZIEz3VwtIXnQa8bYmtDkafsbG+QxAvK1kNWtuCL+XIpRZJ2wbIYjdd49PHHefmVV2hQQjfNc4EPoQiDgDIvOH/hPIdHR5w9d5a7d+8SBDKdz7OU97/wArdu3GRyeMD0aEKWptRlSVXlbG+v8+61N/Ai+OQPfTcXLp8hLVe4gYPSUDcFs/kh+/u7+H7AcDhgfWPMfD5lNpuwihdsbW9y/8E9Bv0BZVlC+31aSqaq4iCwWo9wC2IB+ffqW751lKJWhrqqCXCoa3BsHzfsMNud8cjWJZ5cu4SaJXzwkz/ECx/+EIVlKG0L27YxZUMQRCSrFY7rc/3OHf7kn/5T/Nif/lPUWmN7HnlZ4VnyTJ4UqP8hhS/I86xaiFCeS56geJ5UW9TIxPdE9fC7X3I3TgtfIyuERsjXdVXQCTxe/eY3+B/+/t/nsUcv0+sGNFUDjcgbxfdu2NrZ4Qf+0A9IR1o3FFXO/sEDtHfMO9fe4rFHHyOK+rzy8tucP/cwG+tn2Fjf5Jd/+ZexHMPZs2uUVULgS0c16kR0oqiF3cnPczJtPZlGnDt3gaYo+OY3X8V1QgaDNVzXZ2//gLX1dd5592063YA4nXPt+jv0+136asT5M1fY2TrH7v0DlouYbreD5VgUdUpaLpitDnA74EUWeVnw5utvk8QplnFYG2xSJBVr4zE/9mN/kj/yR3+EtfUhN/feQfs1aZOQuoZLs5jlP/811n/+a7z87l3KzbP82u4RRvfpDAcss4TAsSkWSyrfwfFC7t6fcLyqSOhw9on3sH7lCSpCKhOi84Bb7xzAMsSJLAJ/hKU65JmiqR1WScwL73sveZ7TtP5/gwU4aEuam8bIPTyRzTWNET9SCx7DtJArJRBBaKibijCUTbmuCrI0YblaMJtPqeta7C6eS1MX1E1JrQ2pqjEdn/d+9EMMzm7yd/7uf89TTz3JxfPnqJMUX2scGuo8J/B8aGoC32c4GtLpdEjylCTL6Pa7lE1Foxp0qaEy9Ho9rl69ytHhETdv3KDf6wlnom6oywrXcSRiTvtUucKzXXTdELk+o/6I977vfXzXxz7GP/uZn+HNa++SlQWWtrlz5y5RZ4xlKZJ0xfaZDYLQZXJ8hOM61LXB8QLKUuEHPdbWtrCtgOFgg7JQJHFFklSUpRHv+mLB+uaIxhSk+ZxHHjvPxlaXLF8xGkp8kue5mLqNinE9whaeorTsP2Up0wOUwvNCLEtib0yjmRzN0MrFcyOisE+3M6SuNEHQh8bCVBrH9snLkjzLuHfvNr/9xc/zyte+zHe//310HQunTInKHAsILQdV1+zdvsuDm7fQRcmo0+XKpYe4+vjjonqazAjCCKXAcz1MI1aAs2fP8fTTz5DGMfsHB8znC3Z2drC0wtCS542iqSX7s65qVssVTV2R5QlB6HF0tE8QemytrxN4kvzQNBmeZ6Gtmixd4jrCIbCURVPD3/u7/4AXX3yR7Z1tPD8kSTOGYykeHdeVmL6iwLEdtFL81f/Df0WWZXzkIx9htVxQVxX7+7vcvnWDM2e2ZVronHA/ZHJWV+JXb2ppileNSIOVhtlizu3bd5gvVqAsGqNJshyqhqKuqHVDYxkaZVjEMX4QiIqrzohXE86f3cD3oCyd00Pz1tYWSZIwGo956KHLNI1k+d64eZuXvvEKvh/wgRc/QBR5zKZThsM+ZZmxsbaGZSkO9g/odjocT6Y4lmTYj0bDdkJo4XkeaZpgjOLo6Ijd3V1u3b4lACXHRQFVWRGGHeI4oSwr4jjGsgRWmqZpu68gXu1OiLLgrTducPv2XQzguBbaUkDFxYvnWBsPiDpyxsuzFNd1KMuao8lUzln9AXmb6aq/DSqkgfW1Nfr9HpZWTA/3CMOQxWKOArqdiNVyJRFHUcRwNKRsYxmXy5i6Ek+mnDsNo9GAo6MDjCm5eOk8Z8/uECcyQHFdh6YosF0Xxw3JC8Orr1/jaJZw484+eaWojIWyHAE3NXVLyW95A5ZArZSS5ptjazzHZmd7g821EXG8IE9LtHbRWprzjuvg+SKz9wMPlBE1ROunbRpFkjTc392TM6O2SdKM2hiGo5Gcdew28tG2JP6n9QJnaYbrST6w4zingycQcGRTi1dbWzK9jeMVSkHge20UkLBsjDFsbmwR+AHT2YLFMhEVYNtUP1FD5IXAtepKFJMKRGVUV7iOhWlqlGooi4zGlGxtrbO1tSHqizTBsd3TQY5BMxyMeOeda+zu7vH+F95Pt9PF9/3Woy4MHMexGY/HbKyNqeuawaDP3t4D3nrrLcJQcoCPjg5RQBCKEtW2LYyG2WyOQZPlJVo7JHHOdLrAoLAsl7oWRV1jDJPpHsPhSGJPtcXW9jaO7bBcriirSrzf5uQcJfdflFEa2lzkpipompIo9IhXc+J4ydkzO8znMwIvwGBIE3m/VnFM0UZHjkcjRsMhTV0xPZ5ga82g3yctCybTGWmag7bx/IgsK1mtEiaTGZZl0e12sS2N7zuM1/s4jkzgLUsUmVVVkaQJH/+uF/9gFL+f/dKXRRJWtf4N22ZzY5MwDEnTBKU0QRhQFBVVWZGmKXmew8lEqT1oBkEgX74vocgt6ChroVgyMhcztZjYfZqmIUliylLyV2kLbb/t3FmW+FlOJJryfYrfQ7pIAlKQLkpNEsfMF3NAus4nL5yl2+LF1Hiej1JQ1fLzxHFMmkkoeRiGRJ0OSgnYqj/o4jgyoba0heN6aG0zmUywLVsewEwW9/F4xGg0IIpCyjLH92VjyPMCx/KFGnx6vwxFId7gk8N5UZRUVVuYltVJ76c9eMqBRmuFoZF7qxWj4QDPc9vvVwGGJE0oCoFLyQRb6G0nh9mmkfw+6fSC0y7CltL0ul3Ga30cSyatfuAzGvZb0JVDWRaEYcTR5Iit7S0aY3D9Dq7rcumhSxwcHlK3EyOBGYg8uqlqtGVJkHaRs7m5xeR4IgWoop1mhNja4v69e8ymU6qykHvfNJw/f5Y333qTn/vUz2Co+M6PfJjZfIrjtQ0KY2iM+KENBltLfnOWt1l7rbdcorQMgS/SLtXmz5VVKfmk/851Ugj+uwVho8DzPaxCumIGhQoC6qLhRz75Q/z2Z7/M3/ir/yf+kz/2x8FzqUzFIo3pBR3qqqLKS8Jul6qq+M//8l8mTlM+/n3fjxN4xInAidT/n+wVSok8tapr8Zn/B2f5/s7i9+S+uK5LXVV0Ox3yLOXXf+1XuXv7NlcffwStwLZs8ixHK6ulndb8oR/8Q2xubjKdzUSubilefe1VxusOWjs8+shV8rQizyrO7JzD90O++fLLXLp0iSD0uXH9XYajIatVyvrGOkopjiZHAnZpbRi0WdVKK1xHZEu2Mjz88MPcvHUHz5cpsVGKja0Nol7Ar3/6V2go2NnZoj/oMnLHPPTQI7zyymu8730fYGvrDNeuXcdgGK0NuH7zHUqTMlrrkhUJaZLy7lvXoVGsZimPXH6c7/no9/KTf+onefTRR4RQTM6b774OusaPfBZWhbN/xO1f+yKjdyfsuRbWhXN87mifc2cuo7TNPF5iycuM1QlJlglpXFDkFY22+Mj3f4LaE+VHnifcfvNt7r17g2YZM1ndYT6b4/shg+EIgDiec+nyWZTVoHTdSvla+X4l8EGrBdxJEVyJaqbNWsS0TdG6BgymFsWM6zr0+13x+KYpxsh6ZVk2ju3iOgIurFXdNpI0RonYS6PY3twmwObv/F//H/T8iKcfuUqRpGht0JZFY6CsawEweh6W7TAcCQFzMjmWDEpt0Q2lW58WGU7gcvnKZY7mx9zdvUeSJjQ04hcuClDgOSGWdkmTJTYIebXb48Mf+k6u3bjNv/jZn6M3GOKHAbu7u8wXC0ajbYbDATdvXqfIU5aLmaxFbaOxLGrqBpS2wcg6n6Yp0+lMoH+1wAuzPKXTk5xTVEOv1+U973mObj8gWcVMjo4FwBSEzGZz4pXQzLWCxggwJc1SmkqmPlXdYBCIlMjW5VDqunKojcIQ3/NwWrl4XTcooynKiiyXfenevTvceuM10uWSD7z3eaymwaorfG0wWqNsh7SsaNA4rsdstmQRJxwcH3Nvf59KwUMPXaY/GGLbNvP5jDQVyXYU+di2xWg4IM9TPvOZT7O7+4BLD13CsmSPLIoS04Dn+mRZSa8v3IjlcsV8NqeqKpFbOtIAr+qcqhYIpuvaLchRiMNpWvCrv/JrHB4e8Z/+pz8iSgWlsB2Xbq9P1OmgtchnO50udVXxjW+8xFe+/BX+5t/8m2R5QRzHFEXOndt3cL2WV+LLBBpkjaPlH9iu5M16ni/Fd5suMRwMaWqDZTl4no+lbeJVQmA5YtegIW8qtG1h2S6jsVCYXUe8j7/4C5/i8uULFIXFfLEAYGdnhyRN6fZ6bG1vM18usSybmzdvsbu7h+v5fOD9L5CkMbZl0WnXaNd1SOKYLE2YzeYEvk9ZlFy4cFFkzkrOUMaI3er+g/vMZnNu3LiBUpqdnR2CIEBblmRgt8Vo0xi0Fp7AZDLBtuW+KA3RCdxyPudg75jpdNqqsBSObXPhwjnW1gQ4FoUBaZpStpP7+7t7LFcJqo1ElMLXwvd9bEdot1Gng+O6AsmMV9RFymw6baFFGxRFzmw2o65rgjDEdQWYdf/BAzY3tpgdH3NwcEhTN2xv7zCbibVCYHNrlGUGGMoiw3Md9u4/wPU84iTn9p17fPY3P890seR4uqAoajrdPpbtkqY5VVWjDVjtGVveS7Ffea6DrTVh6DMe9jGmYrmcE69STC3vblkUIrWOQqIoaNV58gzWtajesixjMpFpqut69Pt9FIo0TaiqiizLWiJ/C1RqFV8nKjg5m8JwINZEqz3jZlkmEveyJCtKlsslVSXDgzRNMNDKYx18V9g+aZoynU1JU1Ee+r6H1urUOpekCfP5nCzP2/1BJp9aa9I0oTGSUqK1YjQe0e2IPTFNU6pSpqdFIQwgPwhRSvHgwQPe994XTocERZHT1BV53tYgjsNoNEIZQ7fblXe6LJjN54xGQxbLJZ4XEEUdypYqbts2WZmTpRmNga3NbYxRHBwekucCYNOtPa6pDUEYonRFFEWy1xcl9un3U1AUhTTGjHAOaIcTtHuvNNBKMKIS3dnZ4o3XX+WJJ67iWAJoXSzmWI7NfL4gz0XRaFk2vucxGo/pdbsS76Q1vuuSpKk0NfMc1/OxWiBdmslzadsOnuvh2I7co+EQP3AwjQFMWz+JTLuuaz72He//g1H83rh/H8eRDkfa0ti63S5WC7wCOfO6rizQpqlx2niYThSilcwMtDJUZYnr2O2LqikqmRIqren3+6eLqRxQpbNbFAWdKCLPSzkcuT513eC4XpsPW1CVNZbtEIYdkiSlKhu6vS4KiWs5kV+c1CiuK0h1pRR53nobtZbM4UpIyXZb/FiWRRCGxHFCkqbtQxQQRlFLLQ2wLQelLNIk4/BwQl1JGLilZWGvqooLFy7gezZxsiSOF9R1ie/7hEGEpR0CX7I9B/0enu+yWi2BEm0hsQS1HC5NY6RTWAsSX1TVIscVz6oAJJqmIgh8VOtPDgIPY2o818YPZEHM8wzPD2S61tK6lRIqtNYax9YM+h0cR9ONfC5fvkC36xPHS5Rq2NpYIwyF9jYY9kkyoTSXTU3Y6VKUFY4bsbG1TX845MHenhRXKLI8F7mrK5m+aRKzNh63xGLF/fv3pZOoRbqyvjbmxvXrTI6OqIuSIhWAiFYQ+DY3br7Nu9fe4fkXnuDMhRHKaaiMxJ/kRcZqOaOqEpEtui7KgqqSA5HSki07X0xxHKFzh5H4sLWy5XCoBPb0b3/9biWiY1vUVQUNOF5AvzeinBf8yHd9kq4J6HfGPPve97G+fQZTV1SuhXIcTN2gG2kC0cAv/Ot/w//4L36aP/+//UvYQfusGWjK+lQq+vu9tNbUJ1Pf1iuqTwEW/8svUXy3d8R8679XTYOtFaauuPHu2/zipz7Fix94P50wIEsSLO1Ao3DsgDwvefLJp3jqmafJywwvsCmbjJdffYnLV85TVDM8L+DevQdMpwuaBmbzOXfu3MayFVefeAzLhr2D+6TJirKUQj5JEnq9HlmWwsmGIm8Oji1+I9MYTNGjyG3G4zPMFym379wjCH1G4y537t5gOAq4evUyWxsDpscHDNxLdII+jhNw69Zd4njF+uYaYcfj8Pg+d+/dZHNnjLbEsxjHKW++8wZNZfjkx3+Qv/ZX/mve9/z7RRbZNCTlEu3AW7dfo3ELalMS1RYXfvFLbPybV3lsWvHmoxe5dvUCnz6Ysj7ewWo0HVuLLHStx/F0hlY+x7OESnlsPXyFy08/RdDr4NgWxTLli5/+PLODBU1ukZcJWao4nqw42J8wm0/Z2Bpx9vw6StegTduBtsBIB1orjTYCNzG1oWnzOi0luDsjkh75c1rkzlEUMhj0sB1FmsbUddV6NC1oCxrLsnA9G1vwlhgUtYLKMqKmUA3nLpzj6pOP8/Jrr/OFr3yO85cvMB6NqYGsLHE9r7VLQOB5+J7LeG2EsmC+mlE1BU0h8DPXsanLEkdbPHb5CoHjEc+WLGYxniMd+15PJi2+B1Q2gT2m3z2D44acvbLJvfl1Ni/1efPaK+ztHaPrLufOXiLOlxwc7vLC+99LHC8YDgd4ns9oPKYoG5arhKIybfZuzXy2x2w+oapyjKpxPU2n42I7DeiYwVhjuwnPve8inV6D0hWbm2voNpppcnREnpU4tk+308PzI/K8Is8rFsuYNMlAiYerLCvyvKQoalarBIzkzg66ffq9gbAvPCFrO9rGcwU86XsejmMxHnZ57tkn+fhHvoutbkhoKqyyQBU1Sgn1ez6b42gb3RhUbQj9AAXsHRywWK44c26H/aNdhqMeo1GfXq/LlSsP0+/1ME1DWRZsb23y/HMiv/3iF7/AG2+8yXIZMxquMxiMRK3UNlnqqsRxLWwHRqM+2mrwXRdUTdUUGFOBaihLgfWUVSW2Fu2ws3OWh69codvvUxlpSIzGG/QHa7i+h21LY9u0lOt/+A/+IX/9r/41LG2JzHI65f69e6RpzObmhkSMWHJQN6Zu5YHiI0W57O7u89WvfpUvfvGLXH74Mp1uR5QvtgM4TI5n7O8fM1sInXiZJdS6wfGFmD0c9sA0dEMfU1d85jd+jSSJefjhh5nOElCKjc11/DAgCAMuXLyI6wXYjosxiul0wb37e3zXd32UM2d3WC1nOI5EMH75y1/kysMPs7+/10K/rDaSLOSb3/gGvW4XLwgo2iGH+NoXTKczFsslZ87scPbsOfxApmUygZK/J88lgrKuRXVnjADxup0I3/dIkpj79+9xfLwQaasjpPXt7XV2djbo9cJWXpmjlaYqa+7fe8Du7j5B1KGupbkulh1Nryc2NIWiaYQr0dSyxy3nM5IkJQhCer0ex5NjYXqgiDpdmkZx78EueV5y//4uRV6xXKzw/ZDRaERZFpw/f4ZLFy8Qhj5pKrFIdV0ThhGO7TI5XvKvf+UzXL/5gON5RtG4aKdD2WgGw7EUkVrR74lKww+kIZK21hy/jZFUNPieg2NDVaSYWiJ/UDaNMWSF2Hu6/S6e71JUpUiZUcRxymqZcXy8JM0bOt0eluVQlQ3aslnMF2jLotPttIWmnCXrusb+Nh9ukRfYjkun26Fp49CyNGW5XFKWImuO01z2Aa1QypxK2V1XivFO1KEsKyaTY+azJY0R32hZlriuxC1lmUBMMUbUE57b+lLF2+vY8m55no3j2CglrJy03duDIOTw8AhtuWxsbPPqq2/Q7fbZ2tzG92VdW8wXWJYlQ6o2qaAsi5YiLedpbVl4XsCdu3dxvYC1tXV8P6AoK+bzJQaF7/mUFcxmK1w3QCmJONrbPwK0pL9UAvb1fJfZbMp4fe20yV8UFUVeUpTyTpRlRW1kvz2x2FmWnMursgLT4HkOly6d45mnn8B1JF5rZ3uL2WxG6AdCXm8VnJ1ul+FoxGAwZLwuUmelpNnfmIYkXsnahHA7XDcQvkVZ01RywvVcF4yhLiWTOAxcKkphSShEjZqsRDlY5Hziuz74B6P4/eXPfAbTGCbHx4xGo/bDFviR0+aAFUWO69h4joNja1xbUOamqRmPBlRlju+6rbnaoqkrDifHpFmG57ltt0YKTtu2CVo5glZaCHnaomk08/my7RwKQVAACm3WaiNQEoyS3EbTYGha74ZIM06kGFVVkmUydYgiiSAwNDSNOu28Rt0uURTR6fRoDORZQVlWlGXFbDYX8EG8ZLlcyX/XGNK0oGkUruvJn62k41I3Da7j0un4QucMhbxp2SJXdmwfy3KYzxakieDTq7ok6tgMhxKGnWcZWZbJy6mkC39SCGslkxPLkuIdJJ82jlcYI9PdPE+JOgHr62OgpqqESKhtT/yoRUnT5nU1TU23ExIEDrYNtg07W2O2tsakaczR5IDNzXVsRxMEPsNRn8VyQd00pEXO2sYGaZ5juS5r6ztcvPQQd+/dO40naUzDYrmk0+1iWzZZlnLh/HlM0xBEEW+/9TbDofiWpEPuoZVif3cP13GoWumdaWoG3R5R5DJa6/HUc1d47v2PUpKgJI2IxogsOEkW1GUqgIy6wXUtPM+mKDOCwMN2NL1eRBBIFqbA0OrTSbhqlQf/9vU7hpzf9uUoTR6nqDAkjPrkccGjo/NcvfQUn/rH/5wb12/xkR/+YWrVUAHKcVglCb2gg21AG4Xtufy5/+Iv8Wf+87/IeHuLsqzQRrM6njEejChr+ax/v5f5tq7jydRX/QdMfk9ijvm2Gli1G2FdlnTCgH/8D/4+jz/6KJtra6RxjMYCo6XwzaTB9YlPfB+OZ4NqaKiYryaM1jscHu3x9d9+C9/v8thjV/nil36TnbMjzl0YUzUxDx7cZrw2oiwaomDEhQtX6Pc7fOUrX24jSgye551OW9w209BuoXlVVdHrbzJdzEEb1jaGnL9wljRb8aUv/RY3b1zjfc+/F1u5zCYrqlSzvf44UafPfBWzubVJpxexWE25duMtHn7kIh988f1cv3GNNMt59Ztv8NWvf4UXP/QBrj76BB/58PewNTqDa3nkeS7wDtdwvDzk2r236Kz5KBvcDJq/99M09w5Qjs2NH/0YbzUWb1yfUhQltrZY74Ws0hVlXWHlNccHx1hBQNZUfOAj7+fc+TGRV7Cc3KA4vs9rX/88NjlaFTSVRiuxq9SmAF3w2BPn6Q0tUCkNQvTHKEyjifxQJHq1wdTgWA6+F+DaroQxtJJUWwmwKAgCwsin2+0Qhj5lkZHnyWmz1BjxglVFgR94dDtdmYi2oQ6WAduA3YDbNixHW2Mee/5xilDzX/63f4Prt+7xng9+EGPb2L5Eg6mmoSlLqCt8x+LM9iY7W+ssF1PmcU7ZlDRNReR64hvOCi5sneGF59/H/HjO5z73Bc6eu0gcZ/R6PeazCRYO6+sbeL7D9/3wx7i3vEmw4dBZC9jYWeet199ka7yG71scLY45d36Hvf1dyqIgSVKUUqytbXJwOAGl8QORqJVVgUIOQJ1uV2wVwMbmOuO1AWWzZLZ4wB/5X32SoFOh7Iy6qfB8lzM7Z1itVhzsHRAFfbY2zuJ5EUo5pGlFEucoZbNYznFsh1WcMp8vqCvx94PECkZhQK8nPi6DNKxUfdK4kmaC69mslnMO9u7y2EOX+KFPfC/33nwdP8+oi4LGCXGiCOV6xEWB3TZWlbbIq5q8rrl3eMAHvuvDXH7kCtdvvca7197kysMP8YEXX+DwYP8UfjmbzTg+nuC4DmHo8+EPfwePP/oEu/cP+NSn/iVPPfEMa2sbYh3KUxzXpihTXNdC6waoaEwN1DSmwnZkgtQYQ1nVhEGE4/rcun2bTqfD9s4Ws8USbfsEYcRgvI7rBVi2ix9EgMT+/a2/9d/w4osfpN/vE4Yhk8khd+7eJstSdna2pbHdTnXzLD21IGmlUVpxPI25d+8Bd+7c4caNG3z393z02z53m/k8Zv9gwirOmc2WKNdhspgSdn02NgYoapoyx1GK1WLBK9/8Jp/57G/y4z/xkxg0ZVWzvr7B5uYWcRJz4eIlzl84T11L8+3w6JhP/8Zn0dri2WefR6kG0xR0OxGL+YynnnyC6eSIqiU3J0mCY9mEQcTdO/fY2trCCzzu33+AZQksyXU9VnFMpxOxtraG08rYDTCfz6nKhiwXdc/a2jqeJ3GUQRCAMXR7XYypOTjYZ7GcMxqOcD0H2zHs7Gyws7OB51k0TUmep9iWTVM1vPvOu+zvHbB95hyW61JWFZ0oIggCDMhUvShRCmxL5LJ1W/ymWcHa2gZbW9vMZnPZXy0HpS2qGh7s7TNbrKgasCyHeJGS54XIZcuSKBIGQFWVdLsRTVPz2muviQ+72yPNG9569w7LzFDWNkXjUjYORaUpy0bUAa7DeNAj8l2aNo5yFS8xxuC4NrZtUZYp3U4gbJN4judqXEeLZFrZ5EUGytDpRfhhAMB0tuB4NufwcMbBwZTpLObwaE6n02E4GlMUJXv7+1RVzSpOUMBwOBR1YCzWO9uyWVtfb5kJLXTVcylbxo54drN2KCbNs6qWxmhd13i+wJxQIjn/ljz9mCIvsW0Hy3GwbInPHPS72LZFlqftcMij042IggCtFXVd0FQN3agnnyGmTVQxhGFA0zTy9x8dE0U9Ar/L1377JWzb5fyFS8ymC6bHMw4Pjwj8AIVmtVqdsoxOaNarRUyWl0xnc4qi5Oz589iOy3yxpKobGqNbq5vF4dERi3nOdLqkruHoaEocy98lsXlgjERnpmnC0fEBvb5EjYHCsV3KqiHPy9MGsohFpHAGsaMpI8pO27bwPQvbAtNUmKbikYcvM50eUxUFV69eZbFYUtYNjuczHI2JOl2UFsvCdDbn6PCotYpK9NdgMMBxLcIwBKWxLUcAvHWD57jYloU2DYHnEIUeNBXKt+kNepR1SZrnEinbKuk+8R1/QGTPb964QZZmAjVoP8zVasVsOmvDxkVeELRdPqv1H5aVSKo6UQelJUvWdsQHnMQJ07nAh2TRXIk/tpZCzXNF7hu2uZNFWYhmPs9OQQNlWZ6CEizLaqV45lRiaTkWUSQdJ9d1UW1+qSwm5e/wLpRlSZqm2FoIzZ7rtXAW0dhnmdD/mqahqitW8UqkHpUEPff7fVzXI8tyiqKkKEqCICCJY/Iix/c8irLAmJJet0MQ+oRRIJ25BjwvpKnh6HDCbCZSH6UMnZ4vBD8twfB13aDQ2LbbeowlMF0pS6QHCFnVdQRo1TR1S8T1ZFqjpctWtXm/dV1jsCjKkizP5d57Hm4bwO1YFmWeY1uWEB+rigcP7mNZmocvP4S2hOKrlBJyo20ThAGNMdi2i+M4PHzlKq7rcnB0SJKmhGFIkiQUZUkYih9zbW2NwJcp9d7+PlVdMRwOyQvp0F++fJnJ4RFlUYAxrOYLMELwe/XVV/ja176CF1isb46wfegNO6fPiKDmNWWR0jQltmPjeQF2621xXaFuOo4j3a26Pu3yNzVoZUsH7tTWK4Xh/1yB2FQ1lm1j+wG+EzA5mPDicy/SD4d0XJ+NM2cZjYYUVYXnBWR1QSfqUuQZtmVhOQ6/+dnP8enf/Czf+bHvIU4FakUDgdvmS57IjH+f18m9qhs54J78XP9TP9+/7/odxW87E1etU7rX7fLuu2/z67/yKzz15FXJ+KvK06imum6oyporjzzKM08/he1YaFvj+Q4HR3s0VLzy8it83yc+ya1bN/mt3/ocL7zwXobDAXfv3GXYHxIEHe7fe4ClXc6dvUhR5EKCbEROur+/x3g8bjcXIxJYy2o3HFm4V8v2QKbBdS3SLCbq+AwGXfqDLsfTI1zPZnJ0yNb2FuP+eTDmtKE2nU4xNNR1wetvvs50dsx7X3gPB0d7fO1rX+MjH/0O1jbXmBxMec+T72d9uAmNxg9D4pXQZ+/t32GyPMAKIM9zTGowv/DreNMMtzDEP/ARvnj7HoeJuHCTxYJsfkxRlRR1TeB4LFcpjXY4ni/5nu//XsJuyCpZcHjwgNnREffv3MO3PVQtmdmr1YrGVHS6AZZteOLJK7h+g6HCIBu1fJIWppbDj0LhtO+PwDU8Aj/Ab3PX/cBvrSIhVgsnUQq0JdF0dV0JMb5tZsr72kr/WhuIfFInT5KkCwwHA9I4pchy1kZjnn/2KT77rz7D3v1dPvGxjzGdTIRPYLtUlUzbqrqhNg1BKNmHx7NEvGFavG2eJ+tVmmes0oRzly7gRQG/+fnPMRyP0RaUZcbacJPQ7/LiB1+UdUZnVKqgqEp6UZ8LO1d45euv8+DBHoO1NWzbPp2MXDh/nvF4jbfeehvfD7AsmzwvqRsI/ABLG6r2vpZFiVHQ63exHY0h46mnH+HsuS3KKqYoMlw3pMgqlLG5deM2y0XMxvo2g/6YqqpFAryYk6SJNBC1wXYcVquYLM1Ea4qirhq0pQnDiH63i9uSVxXis7NtB4yS7Fzf56233uTTv/QLDIZ9vuP972f/1k3y2QzHcaiNhbI0lTFkhaQHGAOO49GgqIwhLkv+yl/76zz33ONcevghbt+6TVXVXL78MHUj7+XdO3dYrZY89NBFyTdtKvb394iTmGeeeYarTzzJa6+9xqc//eusb6yztjam2+1KSoIlwB55ckSeWVcVWqnT3PZuSwQvywrPkebqiSopjLp0Ol2iqCOqMa1lr64b7ty5zWc/81l+4sd/nKYRW9TugwccTY5YX1/HdWUYIF53BS2EzLZtHNsmjle8e/02BsPW1iYPHtznueeebffXmjwvOZ7MOTg4oizFv620IS9SRqM+w4FYYcqyxNIOt27d5qf+7J9DW0qa6RrCsEMninDa6c7Zs2fx/YA4SQHF62+8yRtvvs3Zs+d5+plnWS5nOI7kdK5WMaPRiPv37oqVoZ2qi0LLYWd7R6BCWUq325EDuoEkTfB9kYSujdfQWhMnsWS8VjW+L7RexxHvtKjxRGWlFG0ChSR5KKXaM0/J5sYaTzzxGFEYoNtYlaZuKIuSB/cfYAyiGvRDlCXqFwPiQ20EfNW0Sib9bQBSy7Jpahl+hGFAmiSnVgzLsrh9+xZ5UTIcjUhSuW9NUUmTv64F+kXD0dEhg2GfIs/44hc/T5ZlXLx4Ed/3MEaxt3/I3v4Rx7Mltu1RNxrH8ambmjRNZMJJQ5FnHM8Wkqmbl7iurEdNXVPmOePRkMB3wdQMBz1sS1NVkKRydnVdm8FAfJiiysxZLlfE8YokTmhaSu/OmR1pADWGPC8o8pwkOSFti/y4KDIwhrW1NRogSQQw57qynmZZjusKj0cpaXTSyqLDTp88z1AKhsMBtiOQOEvLZx3HqUxdtU0QdFguV1If+B62LUWzocGYRsCsUSQSdFtsSVqJ/DkIxBqhtIAUV/GKJE1ZLmLqumE0WiPPC956622efuYZvHavn0yOCIKAPMuoykK8+Jb8fbLPQV3W5EUh6tNG5MGz2QzHFXgUyFBmuRQWUVkaPFf80J2oQxhFpFmGpUW+jhZLy+HhUcsb8jEtI0mmu4KhkwVXil+lTya/sgNaWujU0iiW9RDTMJkcSuOlrmnqmnglygNly5kqzwsWixWLxbKFwdWivG3XpUGvh7b0qYpVKQvbdUUdVAjksipLDEYSd5zWP++JvWk+W+A4cgY4sTV8/A9K8fvyW2+hWvpbluU0dUOcCFwqDEO63Z48qI4gs7udUKQIyIEwzzNGgyF1VVJkWetlqsiqmtFofGokP4k/yvJcpr2WhdaW6P7TDKVdbMthbbwmOcEoirJCKU0UdVq6nGjTLcvB9W18X2QRti3eD9e1cVogl2VpPF9eIG1pkZtUQrMri5L5fPEtP69tk+cS/yIaeJtOR4pYQeeLHEq1OcJFUZKmuUgnlMZ1PYqiQFHSUKGt1gthGqqq4WBvwnzWQqNch8FAgAydrlCTy0riWmzbwQCe57dZv3br+QWUlBuSL+yLfNpzWkhHLp2yNmrEbe9JkiQ4boRtO/jtAdayxBeIabBtqKuCfi+iE3k82L1HVVecPXf2VJbu+y5+6BPHK9AKy3Eo2gPn5vYWa+s7vHvtmkhnWnhS0nqKQOQXYRBQFiU0MhEeDofEiTRWdra3aYzhxrVrlHnB8dFESHaOS1EU/Ot/9a+4eetdrj71CINxh0VyyPHykMl0gjmJnqoqHAscB4o8x3E9GlNRlDlQU9cFVVWgLcXh4QG9Xh/TIAutku7bt3seT79agMO3Lrm/YNB1g4XCdEImkznPPvEs5+wh/+j/8rd57wc+zNblS8S2kqmvLSHoZV1iG4Vu4Auf+zx/6qd+ij/xp38SfA9l2xgDnrbxlE2VFRj79y5N/vddaUu9pu2Uq5Yc/XuVPn+r+D0pfWU9d2yL6+++yz/+f/0PnN3eJvBcTF21kiNFVRowmitXHuWT3/8D4nlS0gCaL4+ZLY949fWXeO49zzLuP06302M6mzBeC6jNlN7ApSgXoAxvvfUOF849RuBtQONw/frr7OzscPbsGaqq4tat25j2ORTLgsSJ1e0mh1uQ1wssp0LbJegSYyq63S7j0SZnth4insH22hUid4sg6hEnOWmeCqAu8kmSBfd3b3P+whn6/S5NJe/5eLjOcH3AwfEuw96YJx97hlG0TpYUOO2ah1Xz1W98CeNV4NUoC46mS15AET56gWK7x+HHPsRXPv0K42KMv7WG1/GpSAm1g1lmVHHKsD+kpOZDH/kglx4+S1Hsky3v49YT5nvX0PWc8dDFcWvy2KEsK0ZrPXoDDy80PP7kWbCWoHO0rlBa1mOtHeq8Ik1SjifH3Lh2nW++9DLf+PpLvPrKq9y9c5eD/QOKrBAJXSuj8wKJupD4IInskPenoW7BY8YgE8ioQ6Ud6XY34NQKtzI4taHr+WR5SmUbCseQBMAo5Ds/9H3c3TvgH/2//0c6vR7nts9gN6ZVURh0U0vHuq4JPYfezjm2z+yQLJeUaYrVAGWFqx0sNK7n88obb5CkOZvbZ6hL2Fg7Q7/r8+x7LjPehFmxRxMoSktTNBZV3eCoksce3sTxEo5XFcY0rFYLAt+nE3VZLmMOD49ZrmKMURJF5wp4qcw0eW6Yz1KKQmwAi3mM74csVjOeePJRtGVwXCPRGkomHndu3+PG9VuEQYe10TZVAUVhWK1SiqLGdUOiqEsYCSBPK4uw02nljA1RJ6IxDY5tS2RIXbYSS4uOL9mhdVPjey55nvLNl77G9PiAT37iY5g0ITs+wq9KHMtipX2SumaRpZQYGqXAsmiUpjANd/f30KHP9uVL2F7A1mYfdM2lS5f46le/ws72DlUhtpvRaIRti3RYKVlrLeWyWiZMpzPKUqZWr77yKvcf3OPo+JCdna3TtcOyDEUlEyTdFkaqBRU6jsdLX/8mdS30WduxUZbCDzqM1raIOl08P8TzQxrTguqNwbYcvvM7v5OqrEiShOnxlAcP7tDrdQnDgHi1ImzjYkRhInTaoo0JvHnzJnFiyPOc8XjE3bt3eP8HXkBpTZYVXL9+i8ODY+I4x7Y9LMujsiDsRayNe5g6w9QlnqWhrumEEV/80ldAWZw5d540r/BchzAMZXpn2zz8yCNkWU68SlCWQxjKBPcDH/gQvV6feDWnyGOapqbTicjbeEaRO+f0ez00co6xrTb5wPpWRE2WZ+S5+CvnrQ+2rCS1o67r00mWUpJOUNfNKQ04z3M6nQ7GGKIooNON8HyPCxfO88gjl7l06SxB6FJVGVrLmdI0DUdHEzCKYX9EXUPVNNAWK8vFAoMhCCPCIMDSWojTRUGWpqfPuh928VwBagZ+QFGUp9JTx/Xp9QdUtcHzQ/wgoi5ETu200XmWpVuCcsarr77CdDrlscceY31tDYMiyRpu3tllMkuwvQ6VsSlrTV2DQSKJLFWTJSvS1ZysaVqPrTyrYDA0DPpdzp7dJvBdwsCh34soi4ysqFisUspKFDMyeKjJ84LVKmaxiMmykqIU68aVRx7H82wmx1PKNsaoyGVwNRoNGQz6rY9WY9sWjWmYLyRVRZpnmjhOiKKIIAilOJMXE9fz8H2fOMkl9lMZ/MBtJ7OiJsvSFIWF1nYL6TIUtYBSw8DH9136fYk1XSzmKCUsIMUJk6ahqQ2dqIvveXi+i21rsjyjKAvSJCFJc3rdPkVeoZTNhYsPEQYRVVW3LA6ZUKdpRpYK6BXA9zwsS7fPt1jjOp0ujuvx4MEDirLi8sNXKMuavf1DVquEg4MD5osVeQamUQRBiFGawA/pdLr0+j2iTsRytcRgUNrQ7UYYJHZJKS0Ea0sabEasvoBqz55y/lIojPiIsG2LIk/wXIvt7U2OJ4ecP3cG27YpCslnHo1GBN0ujREQ13Q2o2gL+pOh087ODuPxWDz3xojKzjRivbBsqrIhDMLT982xFLalKPIUSxtU4IpisJLorPl8TlbkeH7Ax1584Q9G8fvVl19udesi+ZXprpjy+70+VVXjuh5YFrbnUTaGOMvAsljFKcq2sVyXVZKCZYGy2D88oswkWB4jwdVlITe50wklQqjOKeoUL7RRtiHqBFRNwfHsqJVD1igtnfFev0OWJ1iOwfEUjqewLEhWCUmcUhU1Wtm4ttdCVXx63R69bo/FYk68WqAwLOaJmMUtzXDUA10znR4SRuKRbRpBwQctvAvTLoYtoCBNRL4tkhEh3UFDVWasjYd0OkNsKyReZu3CVLG7uy8LjgXdbofBYI2ygNWyoj8MUThYtk9RaZKsAsvFcgKSTHwCxhiapkKrhqhj0elqAl/RiRwsq6HIYxxLEfo+rmWzmi2I/A6e7aGxyKqMNI0piwzXtlkfjumFHUxRsZguiPyIna0zLKYr5rMlnb7P9uYGvU6XThCgGkUWZ6RJwWA0xmibvK6JhgMuPvoId+7eYxEvUJaiMbV0dtsOlm2Jf7wsJdJpvlzgBessVwWebxN4DRfOrvOVz/8mum4gN6TzBEdrIOOXf/kXuX90gz/yZ76TnYdGlGZFbxAy7PfQpiZdTlFNTp7M6fe6kmGZlxidYUyFbYu0RDLYIM8qwqAHWCL9sCzJJlUNTi3+xlppKi3/rLUlweyNwrc86qzCQuM7PlblEnkDOk3EurvBJz78SYwKSYzN+tmzInGrK1xbU1FgK42rHIzS7E6O+eDHPsb3/qEf5PkXPigSGCOHhxpDQU1jq28rMf+XXU3bbqzbQlcpxartFJ78/uT6vRa+AIVyUFpIplWeE7gOnmpI5sf8zf/zf03kezz68MN0wwjLEqy/ZYkNotMN+JM/8SeoTE5tpAlUlDXHRwsOHsx47OHneeTSM0wO7mJrReR3GPS2iBeaLLaxdB+lPd65JrFCW+cD3r75VcKOz+b2BotVwvUbN3n2ufdjaZ/P/MZv0Y16jEYDqirDdQxlsSLHosHCsnwwLrYVYGqbPKmI/A6B4zLsd+iEDtQJTjdilSykeaIhSWK+/OUv8/2f/Dhr6wPuPrjBnb13sfycoFdjTE6+SNjqPM6zT3+Q2rFBV/haoQuH42Kfr1//Os0Z8NwBbmHh3drj6eEZnLV17l69yBta8+VXX8MZ9ujXDSyWBEYTrY0oOl3KWcHtrMd3/thf4vH3PoNnbmAnt8lIsWyPg+MZAwy+rZgczjnc8+hEI3bOBCzT6zz5zA6DtYCqsjB1Bysbke9rlncSbnz5bX7ts1/h9W++yztv3OLBnQmreUGWGNJVzXyWcni45MaNB7z5xg1ef/06t67d4+julPlBiilc+sE6gTvE1QOqwqYoNHVtE4Y9grBHYzR1IZsw2qLCUCgjvl9bgaVQNGjT4DYNkdZgp5y/cpZHnn6Mf/Qv/ilvXn+Lj37vR2mskkrlKM8wyeeUviLzpNMdhQEPj7eIj+ZMD48w/YC5neMOAl5562W+8KUv8PRzz7LMcwZhwMA1nD23w3MfeI5ZsUIHNrUqoC5QdU6ZJGRxQpKnBJ0ucb3kxp3XWd/pkBRzagoW8Zxef0i3O+L2rXu4rsdytsBSisPjGWm2wLJrbLcBVTIeDfHckMVxxmvfuMGNt/fR5YDttcv0B2BKmy//1jt4+iyBu47r9FmuDlHWCmVPGK1p+oOGIp/j+DGHhzfp9kER0+u6uDqgiG2m+yXZ0sFUPsP+Br3uEKM1SVOhLZt0uWQxOSJwbX7zN36FZ599kscff4TZbAKWwuqGTJMETwe4WJCWhMrBrhVOY2O0zSRJOI5jxhcucP7RK7xz4waHdw+4cvkxtre2MTQou8F24cKls+Rlxud+8wuYxsKUHpvrF/AGfY5mC+7dW5GnAd1wi+2Nc5zd2eHwYI9/80u/wNntc2yt79CUHmDhur7g0tpGSOT73Hz3XX7uZ36G7/nu72ljneTA3O2vs95Ca2zLES9+VRGFPi9/82uMhx0C3+Z4usd0ts+9BzfpeSGbG2McW2Mo8AILg1DFy8ZwvFhRKxvldDicJpIPrgybm5vcvnObixcfphP1uH7tDrv3j1nMC8bDHWwdQeNy8eIGx0cHhF5EvzvE8zo0aIJul/lyyRe+/CW+/wc+yZ0799nbO+Tc2fOkWclkMmM83iQKe6yWCYeHx6yvb/D1r32duq54/wfeS1mm7O7e4Ytf/ByPPfYYOzs77B8ecHw8xXU90iynMYq79+/TH/WxXYuqqQgtRbpaoowhXiwpi5J4mXB4cMT62hZVYcDYrFYFYdhrp4lNOxGt6HVD6irD1gbqkjJPWB+OONjdpeP7PHzlPL5rScFblpgafC8i8Ltcv3abTqeHZbvkRY62NY4vFpayLEmzjDDoEIQRWjk0jUbhoJSDbQVUpWK1SFH6ANNkrI0GaGzSVcWwv06eG4IowrItun0f5ZRUTYJphM6tLZeygiSpmc8Kbt3aJUkKrj7xGM+/53mUVeG4msl8zt0H96nrHKUrXAeC0MZzNetrA8o26sf1upSVDU0f3+lTFyXd0MGmgGrOI5c32Rx3cKwGZcA0No2xOTpeUtQ13UFI1JHJZVPbTI8r9ndXuE4fU3s0JmbnXEB3YLOYa44mM5arhPlizqWHLtLphJw9u01RpEwme/R7EWm6JE9jposa2/FoasXe3iGz+ZIgjKhrUZEUZXnK1cmLnNl0D89ThIFH6Ed0wh7K2BR5g8YRvgcGaMiLBJQLRlPV0lzTlhC8V/GCbrdDFAUYUwukztYYVeIGYDlG4nlsl6ZRxGnJfJEQRl0c3+Pug7us0gVnz29x88Yu9x7s4nohfthBOwGd/gi0g9IuBockKcmSCtPYdLsu/X7EeG1AHE9xXU2WLVlfGwiPoappqpI8zSizgnS1oBMGDId9LMsmjDoUVUO3P6YsDXGSc3BwxObGDqZRGMm/aKe/cuY60TidqKNO7pE0QGo6nQBFjaUbupFLJ3JRRhrz21tbJFmC43oo28IJAhbLhKaxqCvFcpHjO13KzGArj+3NHTY31lC6oW4SXN8iqRuU7WK7DlVVUpcVGoOFDLnqBspKkeWgnQ5ZlREGEVEYMTk6oshzxqMeUejw4eff8wej+P3aq69weHjIahVTVZLrVrbZqGGb8Xby4NNGHfmez+HhIWEY4vt+KwUUz8BquWq7fQO0ZbG2tiYfOojsIvDbbmEjnazWg3g8EQqf1eL2MSLX7Ha7rSS7oiwKDAbbka5SEici7SiFoHYSfO55kuWaZRmua+P5MpldLTPGa2NG4xHQkGZpO/2F0WhEGIXUdXNKtwtCjzAISZIM1xXfXp4XBEFI0aLFXVciY6IoaomHKcfTCVprPM/F9z1Go1E7HRaTeZrmJHGKUQl5kWPZLnUDR0cTDg6PWK5i5jPJV66qqiVkOwShS7cb0u110UqLlNuyiKLO6e/BEAQhXiuriXPxOYjnTu7JcrEkSRICT4iAtmVzPDmiqiv6gwhtWUR+QFWUuI7DYrHEdmwcz6Vsanr9AcPxiCAKuXnjNt1ut/3sNGmaCfQD8V53Ol36/T7GGGazGai2gxjP2dla496d2yzmc5rSsJjFGANB4HHz5jVe+sbXWdsJ+Y6PvnAato1pSNIVRZ4ThsGpzy4MQ+qqQmmFtvnWJKuV/mmtUYgM37Zkyq6UaqmLBhsLoxSNUjRttikKLKWhadAIiQ8ktqDjd9HaZrlI+JH/5I9QpAXToznPPvE03eGQuixpENCCtsVDkiU5Qejz8//fX+DNt9/hf/MX/iKrJEWdFKL/Vq37ey1+TftXKK1RLeRKpKbfPr3+D7/yWjrqwl2r8V0Hmpqf/mf/nKPDAy6cP0+30xEgXFmilaYxDX7gc+H8Bc6cPXNqr6gqabRtbm5y8+ZNrj7xBFprDo/22N7eIupE3Lp1k8FwwKOPPMLe/h5f/sqX+OhHPkKaJty9dweAhy5e5qWXXubNN95mY32L8XCN1159gyeffJIiz7n/4A6Dfo+mKQnDgKwSmXSWpiil8V0P0zTS/bQFWiPAlIayKnFCIYhOJxP29+V7+4E/9AO8/fYbXL/xNkbV9AYRlquom5KmrkmTjPXBBR6+8hhoBXWNp22oLXbnd7mxex1n3cFuHHRZw+GcR3Bpmpo7ZcI7ZcP9uxMsFdL1Q8q8wHVtgn6P+0dHqFVJuHGRp178MEHQ4JkD8tUhmZEJ+7279yBetbJGB1OvEa9WKGtFf2TxyGMX0XZLtO+N+Nv/9/+Of/2pX+Llb3yT2eEEf9gDJTLJpmk78u2Xau0VtM8bCrI45ujwgPsP7nP9+jVu3LzBarUgTmKCwKPXlzUgaKWNoswRKrdBYCtKyXObpikKhAAur5tMM7HI0xLX8vjgBz7EZ/7Nr/PWK6/y7BNP0Ot2iJMVvdEI0z6ndQVV2dCzPM5uncEYw3GypHY1dVXx+c//Fv3BCNcPiIuCyHO5eHabH//Pfpzb929i7Iag45NXQs4vi5IsySgy+YxNA8P1TZIkZjqdYmuHo8MpnahH6PfRyqWua3bv73L16mPM5wuyvKLXF1AjmNa7GDGbzdnf32d9fUynG/Dutbd4881XWKb3WBtv89orN9nauMj29hnmszl5scB2oG4yTNNQlCW25bFK54RBwNHRIVlWsLN9jtWiYLWsCYM+TaOwHYteP8KywLIVrudCY5gfT0njmNnsmFdeeZkPf/hFrj72KLppKJIYqpLID7BwydJM5PoGHNfBdlway+L+4QGdwZCHHn8MWgml3RiKIud4OiEvMimA23PE7v090iQlywpcx+fihUsUJmc6nZGsCjTC/VCqYTSMuPrEIyjV8NXf/m3W1jdwXZ+1zTWR5CUJm+vrkhfruvzcz/88f/bP/NlWvikSwaYxrK1vUpQV3a5Inm3Lot/vM5vN6HQiHMdmMjliuVrwYPc+RZ4T+QJhqqsKbStc16FpGoo2Xmp//4A0zTk6OiaOE7pRSGMaHn74MjtntllbW2Nvf5+joyOSuEBrF9v2KIsabTms0glVVfDQpYv0ul1mMyEUKwSE+dClh8jynOl0yubmFp7nMp/NALhy5REc1+XBAyEPR50OL33jJa5ceYTz589z69YtNjfWOXt2m8FwgOu43L17F6WE1u55HnG84mtf/xrPPvMMR0dHdHs9VFOTtDJqpTRpmrO/v4/vB7ieLxFaRjy/SinKqqDX7UpUlOMwn8tkb7lcUBYFdV1x585tqqri3LmzdHsd4kRirFxXqNlaKd544w163S5NYygLgYYWZdlatwqx0gQBni90YW3Z7O/ts1wucRyXxWLRRi1ZaCvBdXym0znTyQIQ9oO2RXFnOXJWKMqUsiw52J2Q5yW25bS06mPhZBjxlz/z9BNEUUCWrcjzlAaH5TJGaRvbdrFtF225ZHmBVvLsNnWDrS2MMSgt5yJMCaagLFI6HY+zZ7exLEvOMijyvCSOExkuWaI2CnyPuqpIk4LFPIVGmtx5ltEfuLieQWmFZfVZLOaslgtsy+L8+bP4ngBWu92I0XAoHnXX4Xg6pWrEtrFYLEizVKbnWdZK11spLlBXFYvFApAYUK2FqeG6Xgs/lPN6VVWtijSTfQMhRutWdu3YFnkhMFPbllQGmUTbwoCwZE2S6btitRIq9HIV47gutuNw79497t29x4WL55lOp6RxRWPA933ZQ7KcvJAJ9Qn8TD5DcB2b8+e36HQj4njF5uYGs/kxruPS6/UwDRxPZ+R50YKoFHabUlBVFWlRsFytaIzm6GhCHMcyfZ1OWzWrAtVGUrZqzbba/V0vBVRlSZYlDAd9et0OGxtjAt9jbTxisVwwm0lsXJ7nJGlKlhesViJ3r2uDQkuBOh4Rhj6eZ0t+fV3I/W6tLrYlJHxjDKbNF/c9H9f1mc3nLBZLoiiiP+qeslOiKJS10rYYDvq874kn/2AUv994402WyxWe59Pv9ViuYjxXvF3a0lhaTONpnpImKbT+OcuSg4tlCWTC93y00qdy6TyvKIqTAkUgT+LHFPlBlqUiVXZcjBHvsOf6YDiVKHa7PWgpxSIHkFiKE9+vSI2QBc0SjbrjOAwGQpZGIXliieRghUGPPM9YrZb0+jKRzPJMYiLaIggQ4nRVEydLIUGvYpSyqEqJSqqqmjD8VgaxZVm4nsdykZDlIr05f/68SL1bKYlSGtcRb1DT1Ni2xXhN5LdZLlPeNMmoG4NjCXTANAaFwm4x5oHvABW2ZbVYcreVdtrMZzOyNBNZhTEi/W0atOsSeIF4suqa5UI8IlEYMh4NcWybydERWZZy/txZBqOuyIjqGoNhtYqxbJtur0fVNFiOw8WHHuLCpUvs7u6J78GY1vsmXmmBDjWcOXPmVM62u/ugXTRtkmTJeNjB0oa333wTW7tkiQAYwBCnc37uU/+MxWLJd3/f8zz21ENSWJhaNiwNhkZ8UZY0QrS28L0A0yhqU7UaXY0yFk2jAIUxijDsShi5slrAiSDqtWXJMq/kGdAYtDHY7QLW1DWWK5JvtMYKu1Ta5tHtSzy88RBHN+7zlV/7HE++8AJlWVC6GlyLoqlQtch5vCBicjzlb/w3/y1/9s/9OdCWuFBOFkfFSUnR/vZ/etH8910nnwWmjQWo6/+Av+Xff1mOS5ok+I6NrRVNVfHmq6/yCz//c1y9epWdnR1MLU7lqs10rVu/0Mc/8Qk63S5xkmA7DqbVUDcNbGxscnx8zN079zDGMByNcRyPg4NDjIH7Dx5wfDxjc3OLxXKFpSw8N+D69ZscT3dZW++xtj6kanLu37/L+saY8+fPEUYR1969xmKZsFrluK5AbSzE929pzWoxp2mVGXUjsQiNMdTGkOUlZ8/usJrNiDo+3a5PXq745stfpVIpwcDFCi0qXZE2BTkC5FB5w0PnnuHcuQtUTYOuaxytUY3m9Zsvc5xO8MYOqlBEjYV7cMwwLylMzfWhw2v3jljOK4ZWnyxLcVyHIRbLxZI4KciM4ckXP8TFxy7j2DGelRInMWmlSOMV2eEeHd2QJUuU12N+aIhCHzfIsd2URx9/CG2B74TMjha8+Y23+OFP/DCXzlzAUw6rRUy1ysmXKeUqg9JgVxBol8DycBsLu9Y4xsIzNq7tStPSWCgj1Mr93QNuXL/FO+9c4/q1m1x/5zr37+2ymK1YzRMaTrzAthwy2v/ZtuRamkYi2jAKbdkUtqG2GhrdUJDz7AvPcuPuHX7ml/4VX3/5TR6/8hQ9IoJM00/B8mo6NthxgqMbttZG2H2f42zBF7/0BR482KM3GLJYrfC6HZ66+gh/4S/8aW7cucmqWoELcbbEWIa8jdMrq5KqrKjr+v/H3Z8G2Zad55nYs9Zeez5jnpPDzXvzzkPNEwpVqAIxkAAkNkiRYnPQQKutVocsUn9sq+WQLKk7LHerW7ItuWVFazRb7jZFiVRzEAmCBCiwQAIEUJhqQo13qDvnfOaz572Wf6ydCZAE25KpCDO4I07cROHezJOZe6+1vu973+elqitqUbG6OmQ4XOfOrV18t8tyXlNkhu37eyjHYev0SXZ27rK7t00YDppnWtBudYijDqPDKTeu3yQIQoaDIYvFHFc5HI73WT/RxpERs3FFp7VKXVeUZUHcUkSxCzJn48QGvX4X1/WI4w61hulsRtyKcZT19A6GPVYGbYTMGaxGIJfELZuv2l/pky0XvHv9GgLDN17/Blm+5Lv+yMdYZimV1oRBQFXX1EYwz0qyqsCNQlAOtYS0qiiEYf3MFhcefIDBiU0WecMwKGu0MUxmc1zfp9IaIRVGSBAuaVYjpEtZGm7ducetu7esd620BzopBZ12iKM0RZFy8eI5Ll68hBSSX3/hN7h+7SrT8ZitzZNMxmPiKOZTv/opJA5RGDObLVlZGaIcn16nT6+/Qq/fxxH2PCGM4J/843/C3dt3ePCBB1jM58wmMybjMXma0W51aEWBVXjpCs+zMSEISRS1OTicMJsuiaI20+mSVtwmSVL6/RV29w6YTBa8++4ddnYOSZKSWkuqSpOkKQZDHAd4gaTf72G0Zmf7Prdv3cToik7X5lFLRzGfL3GUy4WLl4jjkMPDQ1ZXV1nf2GA0GnE4GnH27Hnub2+TpSlPvec9jEZjWq0WoHGktQjNZ9Mmj9eS18Mg4OTJk1y4cMHuoYFtKCsBi8WSJEmotCYILCVWSofFMqEqaxCWvFvXNboumc9nONKxcJ7SRuK4StHr99C1ptNus7Kywvr6BkLZs00YhlRVzehwxGw+p9ft2aZpY1WZTWdMphO0NviBtaG1Wm3bTJ/O2N3ZZXt7h729PXb39ljMF2RZ3iRdtGzu7d1DdnYOEcLBdf3GdifJM8unmU3nTayQi1IeeV6ymC+b5rFNlHjgwcv0+z3G4ylJlpIsc15+7Tp7+1OKCupaUtaCunaYN3aEIj/yxNtYGyksuddxaozOCHzJpYtn6LQiPKUw2lpE7t/fJkkSe14OrZccLUgWOfNZQrpM8X0XY0qEKBkOO1ZtVwtmS81sNmMyndFqtyxlXNsmhx8EDajVFqllWTFb5Db9oxmwuEqBsBwcsByeoiwa25TBUwrXc/Fc+/mUY5+HJFk2U93Mpr74NnHFGId2KyZuILB5niGloN2ybBjTQGlt4WstaLquSbOC6WTO7u4+s/mSoqxxvYDFIkEKx0rXXZ+irElT29hCOBRVxSJJybKjNduydKrarkOO47CYj3Ac2URvOfT7fbq9LllW2FiqUts9yAjqGoLAQ7mSVrtNWVXs7e+T5gXT2ZwkzZjNZnieTxjYz2d+Z7FrjilXv/dljI2t0xVS2JimPLMsJimVrW8clzTJKYqKyXROVdmmcJYV9gzbDGekhLxImc+nTf6yjSbUVUVdVtBwJ6qysoyI5YKD0Yi8LKiNJslS8jJp7HIl08mUJFmyujrEdV2efvjhPxzF7+vXrhNFFgWvXBff9+mv9PE8l+nUdhfTLGUymdDrdqm1DZ5fW1un1+0xn89J04TFYmmni1VFkizR2tBut8jyFK8JSnYcOw2VTV5vEIbErRghJFWpLVXOcYijFrXWZKlF7Wttu03KVUgpyPOcuqrwm2zeMAitvl5rijynKC3pDKDVst4YrW3kgdF1A4bymUynaG0zaLW2nRDHsQtgUZTEcWChXq02xkAQhLjKJY5bZGlK3XhJkKLJk7MFtBCCM2fOIqRjs9Uc1UyJPXzfs17gOicKI4R0WCwystSCUeoadA00k0YlHVzHErLbnQjft0RJv/GlzKZTdnd3mC8WGGNYHa4ym8+ZTqco1yUvK4RwbHdO0+SOKYSxPogsTVku57TbLQYrKygPoiaIXGvDdDbj9JmzFFWFdF1Onz3HYHWVsqq5c/ceZVlRFAWbm5vMZjPCMKQoCtbWVinLkjCMuHr1Kv1+v+k2FcSRx5nTJ3nnzbcxtaEsNK7ymU5nhJHPp3/tE+wc3uHKQ6f56Mefw/FrpDT4voN0LABB65pW3KLfX8FRLsrxLSCmrJrxp4MQCilcJAopFDRFEygbAt/4lKR00MJg01ds0Xv0opne1o2/rQbiTpdWvML2nT0+9p4PcP/zr7Ae93n8wx8DAaXQ6NC3i0ldE0vPynekw1/9a38d5QVcefAhjJT299Ms+qKpg+3x+P+H4td2Go49vUkzRftWufPv55LSNsOEqamKnEG/xz/7h/+QixcvcHJz007EjM3TU671mVZa853f9V1cvHSJZZLiByF1bej1+6SZpQwHfkC73UUpj/39QxaLtGlUtDi5ucWZM+fASM6ePc/62gmSZcanP/3rPPfs+7n88Akm0wP80OX02U3u3L3Jk+95nLxIODjYZ2PzFJ1uH89v8+svfI5+q0McRbhKkSzmdgLmQF2X1LrCIBrPuCDNK86dOYUfCH79hU8xmu/QHYRUMqV2MwoS0joBTyA8awco0oJYhDx86X0MhqsNZEzbJop2+MatV9FBjQgrvMplxXg89Poea70erVrw4orklZdu4Io2Xq4Y+zWjbIoaLailYKIkpR/z9Hd9gCCUDHo+Bsi0RIiIdDpBjncJMEit2VsYyrmk047IqwNW1n0uXjpLXRaYQvDOq+8Q1BEXNi/S81tcOHOBS1vneezywzz10ONcOn0BTzuk4wX3r9/h8P4+2SRB1ZLYCQiMC7VACIUnfYR2KNMKtMQTAQ4uyTxjMU0ZH8y4f3uXm1dv8/Y713n7zatcv/ou8+mSwItx3QDfC5HS0igFynrIhIUMhZ4EU5JlC1Ts88DTz/PIcx9mt3D4v/53P8H7nvwQp9bO4uWGzIxxBfRcz8adKYPsx/zcpz7JL37il7l06TK6ASh2Vrr82I//Z7x17RW2D3eQvsC4GiMNi3RBVmSNWqnxpmHZYFJZmrLnBmydOse9e3sky4zpdGYBNd02UmiuXXsHIcH3VhBCHIOEDg4OWSYZVVnT7XZ5993rzOdjBsM+tc74wR/6IW7d2EESAQ47OztoU1DpBV4AZZ1QlDlFaeE39++PyPOak1snQFQsl3Om80OSdMJktk0YCbZOD1ld6/A93/MxzpzZwnEctu/e5mBvl8Viztde/jpb58/xxDPvxY9D+utrHIzGRK0O8coKialZVgW1K8mpqV2HSkJ3fQ0njqgEZLriV//tr/H2W2/z7rWbxK0Wg7U1sqLE9UNcP+b23R1efe0t7t7fR6MoKlBewGI5JTqSs9YlUhg2TgyJIsXmyRMcjg6YTGcsFglPP/0MF8+f5Z033+J//Of/I1/+4ov84i/8Iu9evcnmxikkLp6yjd9Op8fprTOEUWjtMEC33eav/ZW/ysHeHj/+F36MxXROkeXMp1NmkwmhFxB4Pq5roVRKWaBSUVbEcYd5Iz3s9Vapa8HhwZQo6tDpdqk13Lp1n9ksoyolZSGoKkEQ2ExchGFl2CWMXQ4PD8FAslywWMwoipz1tTV8z+Mb3/gGeVFSa4PvW0Dm/uEhtdY8+dRTZFnO3fv3EVISRhGnz5yl1YrxfZ/d3V3q2kpKo2ZSure3x2K5aNQkHr1eH9+3PBatNYeHB01TcE6a5WAkWV7YKK00o6o1WZYjmyhMo62/eblcAIbZdIoxmixLiaOIVrvF/t5eo8gLCBs1YavTQimXyWTKzs4uutb0e3067Q5KqYbSO4UmulIbQ7vdsc+OkNy7d4+7d+8xmU6ZTmcYY+h0ug0/RTEYrjKbK7a3xxSF9TqWRY5yBFJqsnTBZDwiz3IsMFzgeT2StGA6mZGklltSlBm1LlldHbJ1+gxIh5e+/iqvvPIGu/sZi6QmywxpblgsCqbzlLKmgZk1aSB1bSeaDjiiwuiUKJScPLHK+mqfosgImhjQoiioSku09kOFFDVlUZMtK7LEfiyFpshnRLHD6a11+r0evtciXZbcvLtHlhcIaT3c48mELCvor6ygXJfJZNIAAScI4ZCkBa1WiygKcZQdZNmpq82ZrZsscuUoTmxuHEcTySZGSAhpJ6zaro3z+Qxt9DG5eG113cLmqgLfsxncUkCWJWBgMBjYYVZZ2ftQOtRakCQ5h6MpZQWOY5USSVrQ6axQVprNk6cJw5iyqJkvCoqypqg0RWkzzqWjLASxtj7ro6m0wWCqHG00g8GAIAj43Oc/x5UrD6JrQ7LMqSqDMRJjJK1WB+VrlJJErYibt26xWC4pygrH9Wwca1HRbvdwvYCirBHOtzlvHRW/3+YsJoUt+APfpypLBoM+L7/0dTzXY3VtnbyomM6WzGYJB4cTdncPqCuNEA7LJCVL7eBICMlkMkYpCUZbJWSj8HClxJUOduQjqcuK2XxOVuSkWUaSZ+R1SWlqKmwza3dnhzAMWW2I4BhwpMNzTzz+B6b4/fc3733Llee5HYU3YJiiiSBylYurXNu00IbhYIDj2LzGVhwzGY+ZTiY2UHy+QGs7iVssFgSBlaW02i0wVqbseh6yCT8/ODigLG0e3GJh5XkASqkGiBLT7XSJotB2sSaWPO04Vh5hjCGKYtodK6eLW60GrmNIMysFM1qTNOHeR9Np2cQg2PBv21Xu9/vH0u4j6Jfne6ytr+G6rqWkao0UEuU4LBZLjDFUdW0XjThC15owDBtiogKE7YQJQa/bpdfvIaW0VNDKdlyFEOzu7TIej5nOpiyXtmFg/z9b/Ry9byGOdLjQ7fZsd1RaoNVsNiPPc1ylbDZd8/mV4zAajRmNRhwcHLK/v29DsTPbUBgOh5RlwWIxt7LtyAbQK2X93v1+nzy3EuYksVTrdrt9fNPfvHmz6QzmrK2tURSFlSwKi7z3PN8WYElCFEU4jpX+aKM5f/4cs+nUdpWrijRNSVOrBMiLnLLKcV3B9/6x72V1dWgjGaSg1W43+Wn2e3Rdl/F4YmO5PBdjbOSUH1iited5eL6HHwT4QUAQBPbHaKwHmKYw/Fb/qy13v/k6UgOI5nDgehZmcOvmTR577DF8KfnxH/9xPvOZz0CW2e6FsFNEpRRBEFgJqdF88pO/wj/6R/+I5557DiEEi7nNQf4PdR0tq2VZkjfk7P9QhS/YRVRrbaezvR5vvvkm89mUtfV1yiYHUAg79RVNjNXlS5d59NFHrcQuCPCbZ2Q8HhOFIb7nUxQly+WS4XDA5cuX8X2fT33qU8cNr53tbRzHIY5jC3irKp54/HGm0yl7e3vEcQvP87hx4wbSkcxmM4IgYDKZWCpxYKEnH/iODzCbzbl27RrJMqHdbtvfq2lgbQ0QTDqWOKmU4ud+/ud468236Pa6dDsdytKG1vuBBZAEQUCtLXURwHVdfN+ufU2ZhBSWlCmaNdLzfIyxhMyyLHj55Zd566WXeffmuzaTr7KHjaPnw1F2/VRKEccx7XabVqtloS6Bje46Ut2MR2PmiwWHh4fHazrAMlmyWMwZDocUZQlYW8v169epqgrRvEetLazGNGT0dqvFU089xfd///fzn/65P8f3fM/3cOXKFZIk4fr1G1y7do29vb0GFmify6j5PR19fRuvJfFcD1e5yEb5s1gs2N/f56WXX+bf/OK/4af+xU/xi7/4S3z9619jMp1ijLFwNANhFFE1Mv7h6pA0zTg4OKCqKibjCdffeYe/8GN/gU/+yidRnrWbOI5Dlmd4rkeW5+zsbPMzP/PzPPLIw4CF462uDnnsscdYXV3lzp27bKyv2/g06aCUlbdWpVUxZVl2fG87juVk2IaPfc6uXL5yPMXotNu4rsuyWf+6nS6BbynuStn7Os9zkuXSSsq15vTpLR5/4gl2dnY4d+7ccYN3Pp9z985dprMpURQe20jy3DZ5l8sl8/mConkGXWXj4qqqotVqsb6xQZ7nzGdzPM/jfe97jscfepwrVx7gIx/5CKe2tmyrTQjqoiCOWyyXS/Lc2olc16UsC3Z394jC+DgCyPcD7KzB0F/pc+rUKS5fvsybb7zBZDIhTe3+9I1vvM7ocIRAsFwmfO7zn+frX/86e/v7hEFoG+HNc6SUTT7odjucPn0Gz7O5oFI6TCYTlFKkScpyueTOnTvMZjOeffZZnn/+OWvNMlBWJV/84hd44YVf58tf+TKddovhcIjBFhdlWRJGIa+88gq3bt/mf/+X/hJgqGu7F41Ghw33xDk+F5hveY6ltI126Tg2A3c6ZW9v/7gA6PV67O3vA026gm+fXUc5xK2WfYY7bcIwoixLwLIEhLDNRc916fd7tFotVldX0bVdc4UQ7O3tkyyXDAYDm2uepjjSsjWyLOPdd2+wXC7xXI/Pfe5zfOpTn0IIyeramrWBNcOHlcGguYeshF02ua+dTqcBhR4VbZJ2q43vWxiWOQIHNikZo/GY+Xx+bAMLG7hlENhC9+DgAM+z+3HcajXUXbu2ZFlGkiQEvs9wMCQIQkajkf3azT5TFPYe7HWtmk8IS4S/dfsW+/v7uMplMBjQ7/VxXfvx+vo6vW6X6WTCMrH3sbVY2EGOMXaPLJtEkDiKiOOYNE2ZTi3QS7m24ea6LhsbJwjCkIPDA954/XXm88XxRFHXNXme289X2YjGo9+XHfhZTbDWupH/2oizdrtNp9Np/MsWCptllmDd7/eJIpt6oo2hKpu0hob4K6Vsmgk+g+GQdqeN40jmzVlaG4PrWttBmiZIaan9UgiCJmbUcz2KIqff79vis8m/daSkKApc17P3rmcb2Vrbda7VtnAsgaCq7OCjqiuUckibRJder0sQ+MRxTN38O6VsjWEHVEWTmBLY+0FbVomdjNszZVEUmOaQVpYVyyTB8zy+/vWv4Xs+vm+/v9l8flw/2P3WPifGNIRlsBN1bae/VUNSn01n7O/vN5YFCwRNUquyqquKZLkkyzJLgVauTbNRCrDy6iPbnBSSdqdzfL616sWjL2wnvqY5WxydPX/nyya12Mm759kGxTJZsnV6i6RZ6+z5qj6e0Ne6ZrGwa/8RAT3LbZN2NpuyWFrKtjGG3d1d8ixvzg92/fGb/TlLLenbda0i1d7HNqmh2+shhKDIC3rd7vEe+Afp+n1Nfn/jSy+yTBJbZGEfqLqRdbmush0hx0FIe6gs8gJt7MN9eHhIUdhD3+aJTbrdLmVZ0mm3Ua6DMRZrXhQ5RWGjdpbLBUmS4PvB8UFLCsl8vrAAhjRjMp5gGg9BUZT2EN9E/VhUfE6/16OqrKykri3pTGttF0utbQxQYAnH84XFdYNkPp+hlEMUR7TbdtFQymOxWDKdzimKitlsyWy2oCwT4rhFnpfkecF0OmM+W7C9vXN86KyaTqNSjo3OkdbHsGgWyCSx8Sh583Or65IkXVLXJa24g1IBxgiMFuRFRVXWGG1N6BIBWlMWBbquUY5mMOhav3KakSQ2x8v3fAYrR7EbCys7NhZh3+70LKE6K5AIXOXS6/bo97qMDvepq5LhcIVet02rFaFcu7DOFwsm0yn9wYDJfE7UbrN15gxeELK7t89ymSClzctVSrG3t3d8cImiGBof9c7ODp1O53gxO3NqnSJb8vZbb7GYLcmTEimU7fwFDm4AZy6c4NnveIIrD16gFFOSfNoAyWwsi+u55HmBQbBcZiyXGa24h+P4lrInZePvcVGOlVEev4Sy/SJj/b52/TFUjZTaMQZlDNJohDEgrQy/FgLleLRaPdJFxuODS3zsyQ+yHC/5/h/+kzz49NO4nTaVNOA4lHWN6yhEraE2XL1xkx/60z/Kj/3Fv8i5i5dIi5K43aFoCg/gWHINpvnw379wNY3cOW8iwv5DFr/SgBICB8Pbb7zO//TP/hmbJzfptFrkWYbf+Pw8z6eqalYGK3zfH/9+/MC3ES9SYJq8QCt/T22ofFHiuVZuJpq8yYceeoTxeMK9u9vsbO9x4cIlXMfj+rV32Vg7gZIuyTIjiGw2bVlVdDpttne2UUqwd7BDp9umt9IjLRIm0wnD9QGbwyHTyYQ0WVAUKY4jmtxQkFI0OZAKbSS+HzLYjDlc7JFUM3rrMfNijAgqkmKKlhW1sTnj0ghMpVFa0fZ7PHThaTzPEhOltHIOU2teuvY1ZEvi+CWxCanvHrL+X/0MB29e56DKWH7HE3z9y+8g6hBH+my3K3JPsO4E0IkYK0X/0uNcvnyR1X5EmZdoIpIyRJiAd178Iqe7beaHMyuTqyKcyiGOfJblPu959kE837FrS2L4lV/4VZ575DnaMsapwEXiCoXU4lteElGDK1yG/SEXzpznycee4pEHH+HCmQv0OisI41AmFYvJgsV4QZFUlEmFg0eoYjwRIGoHU0gc7eK6Pq70cXARWiK0g9CS2XjOvTvbvPHaW7z2yhtcv/oud29vc3h7HxYpbqkRhcb1W+hog3/2b/4t33hzh//iH/8UTm+Dn/zEr/CF19/g4oOXacV9S191FZXr8rf/6T+i8hVxt0eZF5w8ucGf+JH/mD/1p3+Ir732RbRfUZoSPENWZ7i+YpktbUTGkX+rOWQZNFVt9x+rahKEkeTcuQ2KaoqQBVWV0u/1SZYF/d4a7W6PuOXj+Q6OYzDUzGYTBsM+Qmg6nQAjcoRI+djHvot0qXnt1et0O0P29ndxXcVwvU0YwcFoG0cZwji0+7GQKGUz7UejfYoqI8sTgkDRbodEoc+VBy4SRy10Jej2Vhn2BmTFkt/87AvEUcjlK1dwfI+zVy7RHqzQX1sjKXNKjf38rYhCGZwoRLsOQSfGiyOCbpve6hCvFXFn+x5aCKRyKPMSJRWj0ZitM2c4cXKLO/d2eOnl1ylKcFRAmmsMCiNd/CDG9x3Q0O12eOSRh+j3WwyHXYypWFsfWg+vtIqdqqqps5x0seSVl15lb2ef/+R/9b/muz70EXwv4GDvkP39Az7+8e/h7r07/MQ//SeUdcFw0OfurVv8/M/+LH/9//hX6bRaJIsFo4N9bt64Qa/dodNuEYUhnVabUi9wXbu3aQ3GSHZ3Dtjbm7C9fcjuziFFXtPtrhCGLQ7HY8bjGRKfotBkqUZKD0e6xHEM1LieQ1WllDplY20TRzhkacJkMmJtdYjrubzx+htsbp4EIakrzfkLFyybBcOZs+dIs4zJdEoYNTTrJqVgfX2d2XzGQw8+wKVLF62/0pHs7e0yn82RUhJFIWVZMR5PGKzYZtJysSQvSrI0oypKHMeemaSjKPKSJM2OG2MGqzIyxhAGPkoJK5nFWuLiOGZ/b49ut0uv12uKuhWk4+Aqj/lyTpbl+H7AYGVAFMW22DEwnUys1aAsqcqSXr9HGIZWGm4Mr7z6Krs7u7RbLZs4MVyj2+818VUxi+WCm7duMZlqjAHPU9R1QhRJtk6vs7baQYgaqIjCEKM1WVJwOC4oy9pKV43G9RW9fpfNkydQnsvrr7/JeLIA4bJYFOSVT1VL0lyj3AApPWoj0IYmrtLS4GXTDBd1hiNLolBx5dI5Bv0OurZnu7IsLRMF0cSkORRlZpUuSUWeQl3SxEopLj9wmhMnBniew97eiHt3D0gTQ27AURbmWdUa5bqsDIYEQcCyOXfPlwtAkBclWtt9zzb0rKqwKHJ6fWuJO4rTFELgB9ZuqLVtDkrp2HPxZMb97W0be1XXrK2u0u1ai6GSDkJYfy+mpizscCoIPDsUkXaIoZQFZKZpzuFownyR4rohVQVpVlJVsLNzwHKZ0+mukKQld+9uUxQa6fg2E9kItBEgJAbb1AbLkrBFsW1Ou479nru9Hq+8+gpXrlxpGlEVy2XKeDxjPLbqkiCI2TqzRrvdPNfTOUmaIpUFdh6Op8eyZM8LKIrSWn6br31UwB+d7L7d5NdojSMsI8fySSp63a6lSxvDMskAxWyeMprMcb2Qlf4KYRgThVahmSyXCExzr5eUZY7v+6ys9HFdj1Ap4jCiyHKWiwXLRcJsPrcMD8cBJRHKQbqK2miK5ZL11VX6/f5xw77VaqON4QPvefIPzOT391X8fumlV2y3q8nzzfPMbi5NaPViMSfNEnrdHp7nM1hZwVVW0tjptG03p67pdjt02m18zydNEvzQx5iaWtc2m0xKRqMRjlJ2AtCY5i0SXOC6PnHcsp6EwnZgl8ukydaznrKyKm2kT9PdXS6XTKdTtIb9vT2U6yIE7O/v245iEOB6iqoqWcznaG3wfNvZ8XwPVymyLGd7e5c8K3Acj6oyJMuMLM1wPYjjFkmSHQMMstwe1G2HzU5yksQaz4UwgLYQLGx4vO3cJISh7S46zcLa6bQR0qeuoaxqm1fr2KmiUg5o02DHBUoKjK4JQ0XcClCOY+U6xtDv9VlbXaOqNaPxpCnIrQyl1WpTFBV5E8tUVRXnz51jpd9jPh3jOLCxsUq/18HzJINBj6oBhe3s7RHGEWGrTaffZ7C2xurGBnfv3WcynREEIVrD4eiQ2cw2F44mPUfd16tXr+J5HmUDNYjjiH7b45233mQ2nuEIjyItkELg+Q4/929+ik//+i/x8GMXeOjxi6T5Epwc15PHeX5lVeEol3a7Q5aW+H5ErzcAJEEQW9iEbHD7TaH7rRJnGwNoR+v2sGCL/coRCAHKgJ3dGzt991xKbVBugCcCIifGr1y+/7kfgkXN3/grf4Xv+7M/Cr3Y+nyltF4xFeAJh2SZEbUi/sZ//d/w/g9/mPe89xmWWRPHBJRVhXAkCBBNt/Kby+PvXijBLqC1PYUdF7emOYhYBYGdoNB8/m+dbP+7XKKZhmd5/s0JntbUeYYSgjxd8t/+rf+KTrvNpQsXKIuCOIpYJtYffiT5eu47nuf02S1qUyEaVUFZVni+3wDZbNMJA0q51HWN28RtFEXB6uoaURSTZzm6NmQNKO7M1hnKouLd6zcJojah3+bd63e4fu0mq8M1hqsD3n7nLXr9Fn4gef2Nl5BuSdhy2L59D9d3eOChS7iewy9/8hOsb6wTxy2bgafsPVM2k9yD/A6vvfMSm2fWwa9B1czTKV6okGg8pfBQFLOMthdicojCAQ+ffxKERJsKR5nGD1Xw+t3X8VoOyi3p6Ij9r73J+37xZRaOoH70LJMnHuTttw/o9k9QCkXZsZ6xQS7x/JBp5fDQ+/8o64MV+nFMnhmyPACnw+svfo2rX/4C8/0xSaJJEhB+j34ckyQLjJ/x8FMXEY7Bk5Ld6/f58gtf4kNPfQex8DBlaQ9jTVyREDbD8EiJIqTV5B9Nyl3Xpd1ps766zoVzF3j8oUd56rEnOH/6HJEXEroh27fvMxvNWE6W1LnBxcWprY/NqR0c7eAYhdIOUks8Gdi/YxRSS4qkZD5ZcrA/463Xr/Hu1du89vI73Lk94l/83G+Sli3+d//n/44yXOXC08/y4R/6E3zma1/l7/yf/jap0+KR9z5P6Xr8wqf/Lb/wwq+zcfocWji0w4D/8m/8Fd773seYzHb4yutfQkYKLWoqbGxcVduJQlWU6FqDgbqubENDSUwlGy6DwfOhrMYgE1aGHve336UsCrZOXsJhQJpWKK+m24+IIpfpbB8hagbDLmHkYcjZ3btNfxASxvC+55/i8599m1s37zagxxovAEcVJPmE2uTUukQ6LmWl8YOYbreHUpIkWxJFIevrVhJZ5CVKeRjtsLc9Q5o2zz/zEfxAcn/7Nm+/+SbCCN56622G62v0hkOSMmc0m5IVBeXR5NN1cUKPEo1QDkJJVOCxyBKE6zJYW0W5Hu9579Ms5guS5RKqmq2tLR544EGCIOZrX3uFvf0R0vExxkFKD4RDVRvyokIYgxSwtjbkfe97Cj9wWFnpsHliA98PyJq189TWFkJKXGNTGIYrq7znyffyd/8v/ze+5+Mf50d+5E/yZ//TP8uf+lN/gg99+AO89sZL/NRP/yRlteS9Tz9Bli345C9+gq3Tm0hhKPKM7e175FlCHIdsrK8SeC5pskBT0ul0kVJRlpr79/aYzxIm4yWuGzIYrCGlYjAcMhqNmE6nx828qqgtn8PzwGgW8wmtdsC5c1usrQ2AmosXHrTKNikQGK5cvswXvvAF9vf3efrp9zIeT1lfP8Ha6jq7+/ssspTLl6/YQ70Q5GXBcDCk3e4gpKDX7zEZj2m326RZxmClz+HBPqPx6FgN0Ov28TyfXrffgDWt7zZLc+7evY/vBrQ73Ub5JO3ZoslDNsZQliXLxYIwDGm3W3RaMUmypN1qE0URUsDKYMhwddXKohfLBnRY22gpY3CEtbgd8U2M0dy/f59lkliZJYYLF87T7/eZjMZ4nse7N27wzttv0+50uHTpEqura/ZsoDVSKdIsY29/j0WypK4MQhaUxYxWy+H5557gzJkNPF+QF6nNJpcOk4ktYCbzyg59PJeizAnCgMHqkEprrl2/TpqXrK5tsLO3zyLJkE7MMklZGQxYXV0nb7yxUkqMLjGmRimBI6EqMjy3Bl1w9uwWyhEkywWDwYD5bG6tEn5At7uCcBSOcq3neT6jyA1VKSmKEseReL5D3A5wPZfxZMK9u/ukKRgUuNaXXdc1jpQ2nz5NGY1HGG2LYaUUVWUtPmVeHOe1S2lju5Sy/BzpWLhbWZUI0cS2SRtnlaY5WZY3kUI2ItRRjr2PlW1+uK5CGOs3931FXRXkWWpZA/0+fnOuj+M2ZVmzXCbkZU2tBe1ODyFdZrOErKhYJhmHoylh3CZNc5ZJhuN4OMqnPo4QaqKZmmOT0TZPWEobx1jVlV2rlbBn0X6P1dUhURzhehZydv/+NvfubzOZzMjzkvPnziMdw40bN/H8iJ2dAxzlk+UVV6+9ayOzOj2kcBoFhdNQnL+l4G0u8S1Rk3aSqxFYy5XnWivmykqXNFmyuXnCDtGWCZPpgvkiIS9sk2VlsEYc+bRbbZRSJMmCssgIm+gp6YCUWGCVlHQ6HaSxKsY8L0iWCfv7+2gD586ft00CIVjdWCcIQzSGtV6fosjpdnsMB6u4ygUD7VaH9z7ywB+O4vel199oOqlWxhAEQSMpqCnKgrq2B+kwiEiSJfP5HM+zhMBWq4XRVk9f1zWikd5NJlPyIsP1rC/VxgNVKFfR6/Ywxn7OoymzlbPYDC4MzBdLFvOFnf6WFbLxChut8X2PMLKB6hiD5/m4rmK5TFHKHtKN0VZq1m0TBn5zaBN4bkCrZSmPUspvkZRUVJX1Buja3giOUvihlSNkmZVTWR9zF5oOkq41RWknbPbrdQlD27XTWh9P0L0m27fdaaGUg+d5CAF1bcOx69p2G13PbQoDC6eiySdTjrQbVr9FGNk8NtNAFI6e9MViaR8+6TS5bR6m8SknzWS/1+0yWFmxso5kSRwGRFFIFIWWZlnbvOEkTayHKI6QjqLVbtPr95GOw2KxsBtuYWmfRVngN/nBs9mMs2fP2o1xuWR/f/9YWlpVFcPhKjeuvkGSLHGVR7Kw+YF5nlMWGV976UtMdiZ8+I++n/5KG8/zqEyCMfb+0o180tLqbN6ylFYKKoRzDN+y8UVNgctv77Y1jbhvKSztn7W0Ba9jTOMjsB7grCxJsxzHcVkbbjCbzLh47iJnOlugXJ556nHijTUWSYJyPRxsNBaVfa9B5HPrzj3+yU/8BM+9//3ErRZFUdqFUdhJ6FEBK47C0I+v36P45ZvfiBANO7+RrJYN3fm4KD6Sqf17XJ5nM5YD3xImsyxDKesbU9Lhc5/7Ta6+/TaPPPwwjhSUhS2Sfc9HKZsL2W53+OhHP0qn2yFNM+IoptaGMAwoMpsZaSX3EqcBdHmuZ8E6jXfYUQ5RGNLtdSnKnFdfe5Xz588TRiF7e3ucPn0aHM3de3fo9bpcunSRxWLOeDzm0cce5e7du/zmb36OMIpYWVnhjdffpEoN73nPe5BScuPdG3i+j+u6dDpdfM9mVAphFQ1aa1595yv0B13anRZJOsNQE4RWBiqlhZhQC+rKyk2LvGJt9SSXzzyCEWCEJYUKBNki4/ruNeJ+iJE5YR1w9Utf54nPX+VAwdp3vpfrWytcfWcH5US4bsDcs7/PtVLhRjGyP+DElScYtiMcXdruewk7ewe88KufwC8mdEIHtKXpn7xwhfl4ihAC4+U88sQFhDS4CL78Gy/iy4Af+b4/QTfuHhd3DbwTgz2k1g18pmrkfDTNkaMmqW0CVtayUFrJ4/rGBltbWzzx1JOcO3+OjRMn0Lpmf3+fg8NDdg52qGurevA9H9f7pvWm1valjS04hbDTlFbkI7SFdNy8c59bB0t++M/8Z6xuXaQyCl8p6izjO557mn4U8j/8g7/P3v37nD97kr/8l/9zzjxwiRpI04SPfvCD/PE/9nGquuRXPvXLiMB2v+1lZ7tgm6xlUYKwrIGj6ZQQwu4VTU58WRQIacmuYRixsXaSS+cfYm9nzmxcMhod0h90CUOfxWKGoxzSJMP3fE6dPEWn00brijxfsnlylU4n5qsvvoVs8saLIsP1JGHk0u3FNk9SHMnUrT1pMU8t+VlJOp2YIPApS6tYKvKSstCEfoe33rrB+HBOf9Dhjbde5erb7/DL/+YTfP7znyfudNg6e5Za2J+CUi5xGOI76ngqhAHlWKLpkb/fqj0sGGk0nrC6ts7W1mnWV9d55JHHUK7HG2++yUsvv2pBf9pQ1jV1Ze+powlQ4DvkecqZM1tsbm7YZrKr8NwjOaGABnYYRRGDbofQD+h2e/zNv/k3LT24aU4HkSXWGmHodNs88+wznD17huvXr/O1r32NL/7ml/nsZz7Ll776Im+/9TbD4ZCPffSjrPRXAIOuawaDIY5r2N/bb9aFkOnMFotlZeFdaWrXR6U8Dg8PG6+k9RtibF5uFIa0WjGL5Yx+v4NBs1zOOTzcZzpJ2N3eYTadcOnSBbSu+cY3XuXZZ5/FdV2qWhOGEYvF0uZ4ttusra0RRiHLZGn9sv0+UkrW1tYYj0cEQcBsPifPM1YGfRYL2/x3HEm320Vrjet6zGdzK9nUhp2dHWgO6HVVMZ/PkNLh9u3bdDqdY6XebDaz0TWh/blLKSydWshmUGEbnUVRsL+/T57nx4kTRxLyKAzsnmV04wktrae9rtnZ2cZVis3NEza5wvdoddqkacrdu3eBb/qHoyi2thDXJS9K7t27b4c5BspSIqXB6IpnnnmCra0T9Hsd5jObjZouMwYrQ+7d3+bgYAQyIi9ylHLsM9Ru4fsu9+7dswAqZYc1o9EIXRtqbe0oURxRlCWT8fh4/3KVg1IOVZGj65o4iui1Q6IwbJ7LnKosaMUR7XbreI0NwpC60sxmc9LMZjNL6eM6IWVhB0nr6wOCUDGdTdnb32c6WeJI3zaT85yyzO36pGtbgDdFaKfbptNuIYRVVWpdUxYV7VabuNVM3rEEd8dxrBy3ec6FsJN9bUOMrf/7W7y+GGMTBaRgOBw053qPVhyTZaktRAWkaWohdp1OUyBbuGvRNA4MAikVVV0xmcyYL5YNiCpDA55r/ca2TdRIig0NZOq3n5ecoyxlc1QEC3qdDg4WZPaNb7zG+voaK4M+SZJweHjI4WhMUZQkSUar1ebKAw9y9967hFFEXlTcunMXYwRSeTiOR7vdwfdD27zRzZlc2OL397yaIYfjOMgmc7koUsIw5OTmCbbv38ORVoWbJClJmlFXtnHkKGur0lVB0thKjiwHURxx4sSG9Vs7FqIXBAF7uzuEjb0uTZOG05QRt1sAZHnOMk0QjoN0bF0WNuv6zs4OSrl0u13y3Mqe3//UHxzP7++r+H3x5VdtgZemZHnOcDjAdd1jTxbYgrMsrNdJNZNeRzoNnttOIBfzBW5jmC/yDC90sWdu0/herOfgqCsFtjCTUtFudZhMpiyTBLAFoTGWJOi6LkWe4yhFHEf2PRlDqxUTBj6tVgtH2k6W69l4CaUcoihoikyB69lIg6MbTUhhNe61Jsut/6CuDVI24CQ3JAhC+v0I3/ctmdYIyrImjlsYY/2PRVmCgSC03j9EAcJGpRRFbglz2lAUJVWpmU7njEZjjLZSDMexhazjKFzPLl6OtDCnxWxGXRUINEaXtOOIbjfCUVAWRSMjhrqqj71wjqOsPKHdIQitz1YpZYmxStGOYzzXYTYbI6jpdiI8TxIGijB0ybPEHsrSnFanTRCGVMYwWF9jsLbGbL5ktliiHEVdG4osb+TtdtHs9Xq4rvVC7OxsE4YWkW6LGcNwOOTa668RBSGO8FgurLyq222xsdln/WQHFZd86CPPErQC5skcIewGWVUG3QDJhHCoNWgjUMqn1epg+cxHC6BorPBHheU3X0fv9ZuXPebXwkEYgdJW3ouAWgqcKMT3I1phl7aJmW9Pef9j72f701/htc9+nssf/TD7ZNSewkgPTzpQlFAam3nnwn/xt/5bakfxxNNPU9WGWghqbTDCTqObL9cUv0cvmu/hd1+GZgE9KkKa/1bklnB4VPyKI+/LtxT//y7XkX3AHrysZ1MphVNrfFfxM//iJ9ncPMHG2ip1ZQ/bWZYSxzFVrcmLgvd/x3dw5aErpPmSIAwYjQ/tZtTU6mVpCwrA8gVchdYaJGg0jmPtA0o59LodMIbV1VXevXEdjCHwfE5ubhLHfepScun8FdZXT+K6Pvfv3efw4JCiTLnywHlabY+Tp4YUpY0k8GOXMPZ5+dVXOH/hAkYLOm07IXOEQ5lnKFFzsLdNUt7j4YcvMRnvo1yBobYyLcfF1AaJwpQGR0tc4ZAlJRfOP8rp1XPNplxTGxsTN51MuTm9RbcXYvQSbyl594Uvc/7GAV8/43PuR76Hr2YFr7yxQ5IZa4mYTXCTiijVuHgMVs8yvPww3TDAFDnSbZNnmtdf/QZ3X/0Sw8BBCBftdWn1Nwgch/lsShj66LDggScuUlOjDPzST/083/HUs3z3+z9CNwwZ9DpsnBjgeA5BQ5bP0iV1XTSgOTDUVhXRTIcRGgeBKySelHiOg2NAlxV1XmLKinbU4sRwncvnL/HIAw/zxCOP0fYjinnOeHfEaPcAnddQGgLl46LwpIuHizJ2IryQilJLpBNiCLl585APfOcfBxNx45173Lhxx0rWpgtUEPLc8x/iiWffz0/95E/y6X/7q3SGffprq3ZKoOE7nnmGp9/7CF/6ym9we+dtwtU2pdRNs4KmbWabGlVp9zun2bt040cUwkOgaMUdqrLCkYIsT9C1lYy6TsyNq3sUaYwUHsLNaLcjXNehv9JjNDogCDzK0sJgev2IJJ3ywEPn2dm+w7W3FsRxm7yYozxNu+Mi3QKpKsIwoNaGWktcL6QqIQg9hARjBFWlMcbaZ7LUWhKCIEKXDtv3DlEypK5zrl17i7t37vHOO1dZjKY8/8EPEne7aGEQElwlUUIgtf19K8+1UTRGN3uy9fVJxxYG9sApaMcxZZZzcO8eb73xBnmW828//Wus9FfJ8xpHKgskbOSTRxMRoy2Y6LHHHiKKJMZY6JXRhiAIieIOyvWaQ+GSULp89rOfZTZd8KN/+kcxwGK5IC8zopaPCgT3d9/l7vY1Nk+v4CjNweE2RZGgAtg7PGAxXrJzf5u33nqdLF/QagcMB33qOqcsM1qdDsrx8f2YPDdsb+8zHi2Q0uPUqTO2eeMq9g/2EI6dppVFidE1xlT4vsOlS2dZW+0hRI3jWFVXnqV2crMsQQiKPOPixfNIIXjn7bf44Ac+RJJa+ny/PyAvSqRw2Dy9ZZ8+Y21gYWQ9o0m65OTJTcbjMV/60pe4dPECCGi3YhaLOWVRMBwOcRyHZZIQBiHLRUKeFWhjmE0t/0MgqGuD1rBcJIwn0wZYac8eWZbhu1bCHfgeeZYhBERBgJAW3qONYX//wE7BfR/pyMajmFCUJa6yCRl+wz9I04z5fM5isWA0GnNiY50TJzYpigytNe1Wi6qsyNKUVssCUV3XJQgtC4AmJu3e/fskaUqta2If2rHk0oVTnDtzgrJYcnCwz2g8YbFIcf2YZVpx594OQoX2Z6orotiq9JTrkWQ5eweH1BrCuIUfBiyWSypTkaU5rXZEEPoslzPSdEkU2pxjRxokNegK33MYrPTodnzanRYC0+zVNVLahmle1NRG4gctysowXyaAQjkBnhdZeGmR4XoOUStkOl+yfzBlmRQgfKTjQaPWklJa0rKuLeW7AcX2u13iKLJ2xIbPYRoFj5382pOEELBcLBoPaWUjlQobH2Rjq+x5UzcJKWVhP3Ychee6+L4H2KEYdUGeJc3vsUJKQeB7xC3LrhDCcoCyLKeqNSDJq9pyhIxASpf9/UPu3L1Prz/AcX17/jP2/GdMo+BrVm37gT3jSSkQTSvXkRD4Hiv9LhtrA0bjQ27efJen3/s03V6H6zeuYRrl3Gy2oNvrc+XKA8StFjs7+3Tafa5eu0nc7jMaz9HGodWx6gmDtcYdfc2jr//tLnPEFmkGcACCCilqer0OnuswGR82cV/WzpnlJRpBVYMftlCuh6ky0iwhSxOC0KXdiQgCl047Jgw9q9yS1p98pLJN0pzxZEaSZVS1IQxjdNM8SBs6tmiskYvJGNFwXuqq4T5UNdPpnI88/94/HMXvb3zpK7SazLsjf29dWyO7lALPs8b3qtQNoMXKOjzP5nClSUKv2yVJ7LTwaKrqh54NU67tYRE49nj4fmDzdNOMPC8ZTyaUpZVnHFHqWi2bZauNzTEsy6OCT9sCu8goGpCBaBD9jmO9f04DQypLC2FyXdXQCa2voixL6/Vo3pONXXGaCBzVRGwYgkjQ6XRRjos2UDXdl7K0oC6BaG4siet5VHqJI+2mVBR2qiGl/bx5VlA0m6IQdnLpBRGymXwZoGwo1fPZFKNrlOuArunEEcPBCu1uTBC4aG2a923zbD3PRh7FrRaddgdtDPP5wj44SYrveXS7XVqtGEcK6sqSrH3Pdjg9TxEGHgjDYpHguC5RK0YbTdhuc/rcObQQ7B8cUJb2AXEcxWK+wA+sDEpKyWBgO352YawbabTt+D7wwAO88847+Nhp5OHBlDyz4IW8SHj5tRfZONXn49/7UabLMQejPRutkyb2tNoUs8aAdFRTMPkEQQjYyZCQVg78u4s9W+B+c1H63YtTjYM04BhbfBphqAVUYL3ExmN6d8QH3/M8Z09e5OqrbzMpUq488yTaUUiEXdxLjSkrlFDUSvI3/9bf5l/+7P/Mn//xH6esKoqyRDrfxOGbBtDwzeL3uCb8PYtf+4u3NHDRgLhqrcmz7HgR/tafwO/+efwvX3Vto7yyLDuGMQgh8IBf/ZVPcuP6dR568AHSJMERAs9VBIGNrMjyjPe97zk+9KEPMZmNKKqM8XTMvfv3efPNN48zupVSx80wo+2kzXEkeWWfcSmFjXap7CHSdRVhGHJiY4PFYsFyuUQImM3mOELSaXfIsozDwxHPPPMsGxsnuH7tKqdPn8JRkul0RLfbwg8jpvMpCOj3B+zu7rN16gy+G2BqA7pGUBOFPi9+8bdYHTpcfeN11oYDAt+jbPzJlTZNvqHNEHUcRVGV5EXNE48+y0q0ahscjqbWlmI/GU24P7+P5wMmJbk/IxxlnK80dx4Ysv6h5/ita7d56+0DtJaUWYWejHFKjS5qltqwefkhWidOEfsOoadY5pr5fM6Lv/EZvPk9Yl+i/AC31SPu9ilmeyjHxY8jCArOPXiKsi7RWcav/+Kn+fM/+ucYxH3qoiAKA6RrWBkMWF8dcHJzg5ObJ1gdrNDrdggCH9d1UI5AVyV1VYGpLRXdGHRlgSwCK12V0oKhdF1Tl/YQZScHhjOntnjoyoM88ehjXDh3nl6nSytuUaQZaZIyHU9Yzhd2vdQGpMRXLr4K2N7ep7tygocffy+Vtk1JR0pGB/uMD/a58+67vPXa1/FEzXT3Dl3PsLbao9QFdVUz6Pd5+vHHkKrk669+he5am1xqtGgOf81TaJPB5bEVv65rmx9ZWziMFAq0w879fb70ha9R5oa6kkRhm9Dv8ebrN6jyAEd0KcuKNJ8RhSHT6ZTlYomrXAQOhwcjxuMJ8/kUz1c89NAlXvzyi0i9hnIkytOcO3+S9Y0+RblAeQJtNK7rE4YdytJQFDXKtc1dY7DMiqLC913KKrPd/yhsfg+a06dOc+bcST7yse/i+fc9z9W3r3L63DkuXrpMXle4vksUBrjKgarEFeAph7KoKIsCJR1817V+NcdmfvZ7fRzp4HsBV995h3feeRtZVYxHNr8+DEKWSWpTDSqNwa4tYKPkqqpAGEOr1eLKlXO02y6NHQ0MxE3qQhRG9Ff6rAz6TPcOeeGFF/Bdnx/+kR+hrmranTZCglSGw/Eu93dvU+old+69y+HhHmvra6wMejz22GM8+eRjPPDwBfrDNr7v8ZlPf45bt69y7vxZDg732N/f5fTpC6Rpxp0799ndOWA2W1JV9vBYlhW7u7sskyWup8jzjFZkJ2zGVBhT02qFPPDgJdJkge+7LOa2EE2TBF1rHGU9ld1OmxPra9R1xa1bNzl//nwD7QtYXz/Bzs4u7XaHE6dP2cSIxn+5cWKDqrKxWztVT2IAAP/0SURBVAf7ByyXC9rtFq7r0mrFzblOsLKyQlWVvPzyK5w7e47RaETRZMpKIW30U6PAGx2OGY/HzBdLVlYGtOIWB/sHjMZjWnFMr9fD96waz3re7R5hmsSPoiiYz+fErRbtVpsszxmNR2SZfX6OiPtFac9FSbIkSZbUVcVgZYXV1SF5MzU9UiKlTTROGEX0+31WBgO0Nkxnc2bzOctkief7RHEMGDqh4uTmBifWV5ESJuMJjnCZzpaUlSRJK27e2sZRMZW2UmjXcxkMB3hBwO7eHvsHh0gpqbWm0+1Y/6uDJUAPh0RxiCMFVV3iuo6V+gpNkWc4AjZPrLM6HNCKQ/zAscVnU2BoDQf7Iw4ORwRhjOsHjMZT9g9GzOZLlLIJFlobyqpAeRLlKhbLhL2DEcsktw0kxzsGhBlhhxCeqyiLnDgOUI4k9D26nbZVR5Y2Tkdgm+fL5eJYhguiif606psgCKws2HWP1WWeZy2Knh9YuF71TajVETipqkord5+NqcqCXr/XRJC6tFot2u02VVXbGNU0o6qMHeRoTaWtkihNC+7f32lgctDt9ZGOsoo5BEI2trVvO9AAoyvbnHckcRTSakV02jGuA9vb93jk0YfZ3DzBbDZhMhlTFAVlWdHu9Di5eRJda27ceJednX3u3LnPMim4efsei+mCleE6CNtkrKrK7hfHlOff+X7sJY6K3yZySdd2cCWoiWKXfr/LdDJmpUnb0UaTJCmGxm4gFK5n4Z1ZMqUobNNpbW1oc6DrkjxPCUKfbreD57lIKSzbyPU4HI0ZTyZIabk4VW3ViUfDvDTNWMwXSCnpNBG1JzdPUlbVcb1RVTUfff8fkuL3C199Cd+zBED3+Oa1B+gwDABDWRYoxxILjbYd3zzPLSmsoZ/lRUGeZaRpijaGIHJtsQo2XsCx1M7pbMZ4NGoKTcEySSiKguViSRhFtFsdW+BIO7VMs6wplNMmqLuNHwSkyRIhBFEU4Xm+7WwkCXVVH9NY/cA/pu3VDQXvCNZV1RXG2A6MLSYt7CDPK+rKdkMWy0OUUraITDOMNiTL5LhbJoSlV+Z5RhxHuF5JEFkJcF1plPJwlUdd2YchCEJarRZCWv8GCNImJ2y+mJMk9nNJKdk8sU4chui6otNp4brKTl2klazYxoGVIRR5wSJJKIuKMIoBwe7enpXhVFYS0e/37PSnLnGVpN2KUA7EcUAQeE2HrCbLbOezaB7MU2fOsjJc5c7de2S5jWeqqprJaEzg242gLAv6/T6LxYJTp05x+/ZtgiBoptEODzzwAAcHB1y/fp1ICg73DylLmzUmpOAnf/L/xfVrr/O9P/BRDsfbZFVO3G4xGk/RdY0UduIL4ri5oVwPrwlZz3L7YDpN5pyUNjqIZrH5XddRhSmwkCkBGhfBtxS/0k5+C6OJ4jblsuS5h97LY5cf56VPvsAzH/4urnz4A5RlBr6Dg6AuSkLlo6SD47r813/77/B3/8E/4G//vb9LbQwamiaJtkUfWNns8duxkuujt3YkwP5d11Gx3Ex2y4bsWjXwrN9W7H4LqOff9RINSbIsSzzPI80yOp0Ov/aJX+Lnf/qneeI9T+I6DhLrLfnme7H3+A/+0A8xn89pdWOyMuW1V19lZWWFc2fP4Xoub7/1NrrWrK5aL0lVW6qt4zgUtY0h0E3Ba5tsBtMU94HvE4UBg0GfO3fu8Mabb3DlyhWCIOTNN94kjtv2vhSC3f0dTp3a5M6dW3R7MUIYbm/f4972PYIgJM9KQj/m1MkzOMLeT+liThS43Lxxla1TG7TDnJtX3yFLUxsF5wVYG5zCGEmtDULaqdVsuSAO2jzx0LME2k7HjNJoYcE/+wcHHBQHaHJcp2Jy44DHVk5x+fwWuw+vU5xc53NffpN72xlS+ggt6JcVsfQoHUHmKC49+V7cdpvIUwSeYjTPuX/vDnfeepl2uYfvewSdPqUKKQ1Eek63NySrS5yWZu30gFqXjLZ3uP36df7MD/1JYuFj228a6TbNFTSYGkcKojik3+0wWOlzYmOdra1TbKyvEwQeUtj8QHlENm3WV9M0vWQzzRPGyryU46CkhEqjywq0jVbbWF3n1OZJHrh8hUcefoSHH3qIs6fP4EpFkeVMx2NuvXuT0eGc6Szho9/9fUg3tBs44AiBFOBKSVmUtFsub77yVZb797h4csj62gClJOtrJ/BcxeUL53nz6qusnRwyr6bgu+jjJpRAIhFIXMfGLtEQ/svSxkc4jmOlvqXk1s1t5pOSwG9jtMvdO9vcubWD77Uoc5d0YfcJN7DpCnlupyhZWtBp9+j1VkiShLfeepMHHrjEYNjj5ZdfQlRDpCO4dPk0W2fWcH0NsqTVjpgv5uRZhaNCJpM5ZWlIlpOGem8ZB1JIXCVxlKGqCpQURGHIYGVIv7fCpcsXcV2PT/ziJ/iJ/+c/58Mf+jB+GOIFHpWuqGtLBW+HAY7RJMsFycJG/JVFTqsVo5rImyCwiQmtVpuqrDl16iSf+bVf4+svfonlfM7z7/8A3W4fpQKUG5DnhY2fqSwUyPNcojCkyAswgiQZs3V6Dc+VVKVVZNhJsXu85rmewzNPPMX16zf4wR/8QR55+FHCMGA0GhG3QibzfWpTsHd4l5392xxOdmi3Yoo8x5iK5XJBUeRcvnKJSxcv8gM/+Mf50Hc+z6XLF3j99df4yZ/8n/jVT/0mw+EqSZJz8+YdsqzCGFvg+35IEIaEUUieZ5RVDmhaQdxMwDX9lQ5R5BFFHoejPd69cY1up01dVcRRizCImM4tzfXkyRMMByv8/M//HGfPnm6k5Ya19Q3u3ttmMp7wgQ98kMGJdVqtNrWuLdBopY8A21xYLmm32zbDVAhWBitUpS3MpJQcHow4f/48s9mcIi8YjcZNWoeh1sba3QqbFlCWlZ0qC8G7N2+SZxmra6t4DXXZHq5l05gMbFPEUSCgqm1TRDdU8sPRiLq2svhOt2tjHoHlYsl0OmlIwRXtdpvgyKpmNFVl84LtVNhOhsuqQmtD3GrZiXlZMZvPuH3njgVhGvt9nNno8cCVS9RVyXQ8QeCQ5RUHh1N2dsfcvb9PpRVJZiNylGtpukII0iRl/2CEacBQQRDQX+mRlzlSQRSHtMIQYywRO47DhlxcMZ9NcZVjC+8T69bbKgWtTgRYK5/AAtvm8wVR1EY6LrPZgjt37rHMMvKiZDZLyNOK2XzKbDHBC6z/djSeoo2dCgvhUpY1lS5tIx1rC5vPp1RlQRyHSAGOI+h0Wnju0X5q7UxHoNi0OV/b8wONrU0TRxFBGNj33TQvhRD2DJuXTUFU4bnWypcXtpEhm0GYLjPbQF0dAoY4io+JxkmSMZnOmEwstK0sS6azOWmek+cFo/GEO3fv4yiXk6e20EbY2M5mlbZqEzsg4vjEd/SBaQY9Vj3puYrA96yCshNjTM3Gxhqe55LlVikwmUxYX1/n5MktZjMLthqNRmRpjedF3Lu3w3Btg3MXLjOZzlGutWtKaZs/YNDa/ny+3XV0XhPNPlOUZcO7kWysrxAEHrquGA4Hx5Db2XxhYzuljeosClukRr79ev1eh3Pnz9Jf6dHuxBg0uq5ot1oNMdzappCKvLDgXm0MGEEcx4061p468zy3kNxWi9Vhn1YcU5QVUkjqquL+/R1A8B99+Pk/MMXv73FC/ne7fN8WD1luC1fPtxhxr9H9m8bzpRvvYKvVQtc1bhM51Gm3bScvjmk1GP9et4sfeHi+Sxj4xHFEqxXT6bTxXOtPcl1bqNTNYltVTTddyiZCwVJhO50Ovufj+T5hGNqDQ2apg0dT5uXSRmaMx2OEtB40YwxB829sIQFK2VD3o2gjW/C7YETTybddT8/zm8wxW6RKIY8X8qMOW9BkC9tDkMdsNmexnJBlc6oqB6FxXYcgDHEcRRS1kFKhlE8cdeh2+tRaU1YlWZYeR4WIJirIFtOKKPKJowBXCXzPSogtAMVOW61/N2E8GlNUFr41my+oaxvFIIT9WSvHYT6fsVjM8TyXIPCsHFw1vhgqyiq3HVzs99Vqt4jbLfYPD469OnWDoi/LCldZb5VSLq7rMhwO2dnZse+r6djaTqjg+vXrSCmZjufoCoSWBH7Aq6+8zN79uzz42AWilsINQLmC+XJBu9PH82IwLnUlqCuB0Q5lqUnT3IKVmvtSCGGJivLbLTzmmy/xLR9/y0sYiTDfLD0NoAW0ez0qA6aCJx97GgrBZ372V/jcwbssPANhQFS7hEnNihPjFDWO53HrYI+/9ff/Hv/JX/jzdAdDHNfDUQrHdUFYMEOtLUX23/c6+hemuR+rBt8PVk7/2xbfb1f8/3+5tG4yt4/yuH2fg4MDfuWTn2R1Y51Oq4WrHDvda2JfjuIuLly8YMsHYWEbX/v6V7h46TxptiSKA3q9LiuDPgeHe7z62ivMFzObB54mZFmC4wgcR1hgg7GeJUtihl6vw/7BLllm4xvOntniOz/8PNevvcmNa1cxteHs1jmoXW5ev48nYxzhc+XigxzujYmjGO0UdIY+vdUOh5NDNre2WCY58/mSZGGzKcss5fa7V5mNd+jVNX/m499Lq9TM7+9jliUm1VQ5GOFRotCuSyoNsyoj6LaJAuv5k9hIECHBYMiayYJwJEpKwkyjleBqt+DNTcVsJcYtHLbWT7PWX8VzfXpOQMsolp5kt+tTDmMit8J1SuaLMbWo2Nu/Qy9MWe8Z4khD4OL3e/jdLsN+s24WBcrzqI2mQrN/eMBjjz1CK47QVU5VZixmhxTlAp0tcKqMQBravkPkgNIlgTSESuBUBaE0XNg6yfvf8yQfev59PPLgFc6dPsmw38VzwNQlpiygruxLV4i6QugaoTW+UbTdiK4f01IBSgvIa5LJnHyW4BrJem/Is0++h+/7ox/nz3/k4/yFP/L9vO/io0TG59d+5df4yldeZOfudRy9IHISfLNAVnNagUM+3+W3Xvglzqx3WGsLApMyDBWerhB5xmI6xQ8CcmqIfbIq/5b14aj8lUgjcYTCc3xCLyT0A3zXb/zpGdPpgsP9JevDhwjUeYrlKi3/EnkS02mdRIrA5ngGPrNJznya02mvUpeKxbxgMkk5PJizmJes9De4cvkxxocLhPEbYqwmin3KKidJZzjKsFguSNIlh6Mps9kSYxR1LfCDEM/zKYoK1w2abMwEISoefOgcW2dXiFolF68M6K/lSKfi1q27/Kt/+TPEXkArbjPor1iJtOshMZiqoMpTFpMRh7vbVGmOLxV1VuBoCH3LAZDNgS5PU9ZWh5xYP8E3Xn2Np594lIceuMQTjzzEua1TnDm5yWq/z+mTp1gdrBB4LkJrijwlS5eEYYSQiqLMkVKgG2iQ25DTy8ImQLiu9bC98uqrfPkrX+axx5+0B/LSNm9LXXD3/i3evv46Rb1gkR0iVIbya6KWS9z20eQgK8bTPe7v3ObW7eu8e+sqDz18heeef4Ynn3oMI+Cn/9X/zCsvv85vff5FvvTFr5KlBYPBKv2VlaYwm2KoqesCQ8XhwR6mLjl5YpVzZ08y6Ed0uz6PP3qFhx+6yHDQRxgI/BBpFFVpG5eL+YIb12+QJimbmydJkpQ4bjGbzrhz+zZKKYbDVfzAEq+l49hooapGSGmjdhrP6nw+t4ffsrSJF/MFi8WCwcA2WpRSDejJsk/y3Ba789mc3d09lktL4j+aDIFgc9MmeijlkOcZRVFQFPY8JqWNyZHSnqMsZsVCVJM0pa51w4RQFm7YRAUp11J+AXq9JnaygaACTKdTbt++zY1r19nZ3rHqwOYJVcqmbRxNLaW0yr8st8kiw5U26WJGmWVMRlN8t0Wy0Ny/O+VgP6OuY7LCY76URK0Ner0YR8FoMmI0HjcpHBJjlG12IkiyhCRbslhOKYoFytUEgcDzoMjnLBZjWrFPt2OnjEqArgpcaePabKPUIUkylkmGckMcFTAaz9nbH5OXln4uHA9jXISICMIWUSvEcQ1G1BRVha5dhIxBhAjlI12JFrYRmKYJRmtrQ1MKR1qlTlUUVE3BpRwH0ez1VqZsp3+iyYUFO4A6nug3Demjo4XTWOp837cDkQYEqLWmrmzjGmAw6DMY9DHGetyrykJ1jyTuRZHjOBY8m2U5RgiyPKMore1qZWWFTqdjYVVSWI5GM8Q6UhViTDP9PTrLactvkdZb7ilFVeakywVVmTOdThiuDhFSkBd2cKUbb7R0JDs72yTpkl6va5vvxuNgf8rW6QsIPKazBM+PGsCWPTPWukLrqoHe/h5XcxY7UuzR8FXsYMrjzp1bOK7EcaDTbWOwdrMjRaOUDdMIKIucPM8w6IaJkyOkIY4DPF+xTOaMxocURW5rLqnQ0kEjMTg4yiMKY8Iwptfp02v3iP2YyAsQNRaEFvi4SjW9BPvUzWfz3/49/f/5+n1Nft+69g5VVdJpt5BSUGQZdVWDMHieh3JdXGUJxEVVMl/ab973fQaDIculhVO5ShH4vn2g6goHTRREhEFIukwZT6ZI4XA4muB6AZ5vJy/K9cFI4tjCl8IwQErBbDYhSebU1VHXUpBnedM5CtBVSRT6OMphMZ+R5ym+79LvdQArwQiDAIxEa4HvBWRFgsHKY30/wGlyHI0B5TSEOymA2hawykIz2p0OynGOpS1CQFUX+IFHt9/BcSWzxYx26OMIF4n1Q7uuQ+C75OmSdiuk3YoJ/ADPdRFGYpSgKEvyokLiIpCY2kampIsls+mEVuTTij1c1xCGEfNFwny+xGhBVWuSrCArSoLQLpJplnN4aDuWAkkr8jh5YgPPU8ynIwb9LhvrQ5wm2gVhQV5lVSMdl9ooXD8giCI2NjaJoxa7O7soqRBGsJzPbUZqp90sQiUb61YCkpcF27u7BHGE1+QDrw2HXH3zTZQwLKcT5vsLlLIypsl8n5//hZ9FxZof+OHvxvEsFMF6SazaWTYdtUpr6qbDp7WhKu2Grxy38QFLdI2FXtEsQJZNc1zQ0nh+j5ZJezX/HYVb1cQIElVjBDhaEaoYVTg8cflJTjkr7Fy/zXd9z3ezcfEiEiizDN9VGAFFXaGloKgq/v5//w9ZP3mKj3zsjzR+im92BI/ejdEaR4qG8mynY0cbO1gY1re7jrqH0nEoS5staMw3pdDAbyuqf69OpLSiCGhipI0ALWwud1mVKCkxZUWoFJ/51KcY37vDU+95oqGNW8hLrTUajR8GVLri43/s4yhf0u5G3Nm+SnfFpa5y+r0+Udjmzp37REGHhx58lE67x5tvvMlkPGJl0EE6UNc22sseqB0CP7C/xwau1ul2qbWVn3q+D0IwGK4ymU4seKgq2Nvbww88zp8/xztvX+PG9Vu0oh737+xzb2+bhx58lGSy5MKpc7jCBaMQwscgKcqML3/xBR598CybA59Y1pRpwrC7wqn1DW6+/Q6iqtm5f4/1ExuAQbqKNM9J8pyT6+d46PRj1KZASjCVxsXBMQ5v77wBqsBBY/yA4uodelJgsgV3Tg0YDE/z2uffpKwd6iqnHbvEsU8mNIXjIuIhjz/zATwZ4HkB0+kIgebGN14i0hUBCle1mE9TksWc0d59imxG1B1y5/49TpxqsbXZwdOG17/yDT74ng9yauMUnnJRrkQ6lozuSQseNMY+g3VpZV1CCHTVeJuEnXbrysqc262Q4aDH5ol1NjfXWV8bsr4xxPddXM822GptadJGl+S1pjIVtampm0g80ewrjnCgBioNFYgKYuXR665w4uQpnn/fs1w6e5ZBFBLpmvxwn/tvv0V2uE+yt0M+3uMrn/0lLp9c5eLmKZxaUlcOWnhoR6Adg9tWbJ47QVLYVACMRGB9/3ajt7AyI4z1oDeSYtd18T0PYSBSLbbvHjA+mCK0Q7fdIwojpuM5K701RqMFk8mSvKjQxhI9NzbWCHyfvf27XLx4nuUiZTZdsn9wn0cfP8Vzzz/Ci1/6KmWmCPwOQtasDC2FvyxtKsB8nlKVliXhuS5R5FKWKTWGuha4KqAVx1aCWiasr3XodFoMB0O2ts7RaW3Qaq/hyjYvfOaz/OonfolLVy7y9HufZJ5M8DyHTiem22lTZBVogSMDDIpZmpIXGevrqwihUcohbnVwvAg/bFNXcGJ1yBsvfYVf/YWf49LmCXZu3yadzUknU1p+wInVNYbdLqHvMRwO6fZ6LNKU2hiUqcGUnDu7xerqkOl0ZqWOTXSJ3bNqlCP46lde5K/9pf8DcRjyl//yXyYMfWaLCciKyWKPigWT2T5377/LYjElDCN0WTOdTJlMxriuR7ffo9YV3V4X5SmCKCBshUSdkMsPXOLZ9z/OI48+yZvvvM7+7l1u37nJN159lZs3r6PrhHYrQGI3q7XBGmVW0oldzp45yfmzW3Q7MdpYSbKU8hhMVVYFvZUOZVWQZhme52J0jlLwnvc8ge+FFLlEGI8b796jrDVlXXP+0lkr/9X2uYujmLqqmnzdghvv3mA8HjMcrhx7cD/3Gy9wcnMDtCZZLJlN58xnNlqyqrSNQiwK5vMFyyShrmsG/TVblBrbbBHSwoqiKKLIC+azBUmSUuQ1GIeiyq2yDsiyosl3tWuIaNYOq3Kykt9Ou2uhUVWJ5zn4vuWOdBuVW54XZHlFkddUtQDpIFwXP4yIWx28IGQ0HvPOO9fAGHw/sPEwfkA7jjmxtsbmSo80yXFdn7o27OzusbO/T1bkGGGb7FIZWh0fIUvaPZfFcsl8aYFmWtsJtpQSzw1IkozZbMlymbG3P2Y6SsjSGlD4XmA96VFEr9smDH0cKazvVDTZsI3UtSgKxpMZWV7iuB7CUSRZTlnXVn9X2ULPcwXdbkDc9psJeEqSFhgUyvWP49ZqXaAcLGhTF3ieZHVthY2NIVIaQFsWga5xHMvAOVJBBlHYQLWsF9dVNmfeGIPn2vQRrS0Idpkk5LlhNlviKh/pKPKsaJJXFkzGh3ieYmWlR56ntNsxZ86cZbZIKKsaLwhI0oxlkhzbGf0gJIoj8iwFjM2YdqwHeW/3gDwr8bwAV3mAg8CxTQljpc9GC6SxzROas5NorL+OIwk8hSMN6BJPwWw24etf/ypbp07SaZruriPBaFpxbDOq/YA4jgmDkMPRiLeu3aM2hqjVQjYNF3tu1sdEaVPbfdFpCOz2HKsRja3DnvWg047xXInROZiMTsvn3NkTXH3nDRbzGSc21uh2OnR7PRxHkSQZRXH0/YnGUqQR2OhIGwHWJ8uyZqjoIpsYOCkckiRlsVxS19KqLCbT48aF4zhW2aEknX6LrEwoq4xuPyYvSw4Px+wfHDCezJnO543FMuB7P/Idf2Amv7+v4vfazWuoBgBVlQVFnlE2cTdGW22667rkte0oOkrZhU3ThC9XDAcD2q1W4+Fr5DC6ZtgfkKY5u7t7GG2YTGYMV9fJi4qirJFCMZstMEYyHHQbyI01yE+bKB6trS+gOJLcFhV5VhAGHu1W2PjIStrtmDgKmnDtCFdZwJbvhZSlZjZdUOiUOI4wBvK8sJTA4wLYLiR2gQApDUHHyqZ93ydqRXiuQjQgkNl8ytr6Kp1um0W6JGpFmFzjCJdWFFNXBboukEJjTIGrbJdWIqlLDUZyuJhYya6WSFx0LZAoPMej3+uyNhww6Lfodn2CQLJcZiyWBZ7r44cR2kjrdXUUGklZ1kxnc8DKsoqiZOvEKic3T5AsLEBrc2MNXZd4nvVcuq5HrQ1JWqCNgxuERK02K4NVTp85w3g0wdSGurRe3qqsCAILsKjripMnT5DnOWEUcevOHaJGipSXBRvr65iq5GB3hzpPSaZTFCFSKLq9mF/6pZ/l4GCX57/zUT7w4WcodWEhYXAsc9ZG22gE3dC4dVPaCmEJoV6AFA5GN/4PIZuolqMqsyEsNa+jLrZAHHftBDYfLqrBS3PSjofWhrXWKrGMmW5P+cj7P4Z/c8wPf88f4+k/+iGGJ08htcH3XLuYYzCOA65inmX8P/77f8z/5sd+nMPxhKKyZExjGlJsU+Q6Uhxjur6J6zoqjX/v4hdANsTvIs9tXNLvkDvbb/13SKB/x+Vo+72bJn9XCzASNPaQKbQhdBxEVfEv/od/zuOPPtB0kiW+51sQnWcFs4t0yX/8Qz/AqdObFHVGuxNx8843cL2M1157hYcefJR0WbGzfcCl8w9T5jXv3niXXq/HufNbfOXLX7D+ulNnCIMQY6wvUClLLbeAOOc4Fkq5Es/3UMrSHweDAaurQxaLOa+++jLnz52j2+2xv3vIQw88xqC3QSsacO/gDg8+8AjLgynnN08jaomrYoyKSIuSNF1wcjWk7WtCM0WVNYGjePE3P8eFzZO0XI+Tq+tI5fDm1Xd48SsvcubyRRzfZzSdcH7rIc5tXEI7SyucLRw86eMYxasHXyNwNdLAxEiC2/c41W+j85x7Z0+QFoq3X7xKFER0OhHK5FSuYGFKylyhWmtceOw9eG6IFJKyTLh17Q2S/XuIrCBLDJ4ISKdzdLFE6gKv2+HWnXukacojD23Qb0ucvOTtr7/FL/zML/Nbv/VFDDUrKz1cV9FtD3CRKKmsB6usiOOW9Rw1+4GVBlovrNEGU1dIWWMtT1YuHUY+3U6LbrfF2bNbnD93ho0Tq7RaAe12SCUdKirKukCbJg7G9SiyHFcoC74SLjrXVGmBJywYyfd9FBBJ6HuKk+0WF1ZXeerSRa5snWBrpYOeH3L/3Ve5fOYUqnLwZAfw0UKBB7N8ytYDpwg7AY6rqHONNI5dD8yRjt9Y+JVs/hSWGmrlcwGB6+PUId945XU6cYenn3ovUdDixrWbTMYpZSmZTBaUZY02FQhNO/To93q8e+MGna5lbIxHc5SKkU7OH/n44/hRyesv32A6kkgFxljpqW3iSsKwjeeFDdSqQMgKY3IgpzQ+WaGRwmnkwzWtlotSJWkzRQyDLlJ0eODK0ygR8Hf+m7/DweE+H/quD3L+0mkGww5VlVOVNl6symvKEqpaEcZdNs9tMRx0CXyFpyRxq02Ng5YBjhPgeSHZ6IB//g//70y27/PdH/wQJi9wqprYdRnt7jI9POTWtWvcv38f5ftM53Pu7x/guB6h1FT5kuefew4/CIljm4Vu/f85dVVQVxkrvS7/+qd/muuvv8Vf+6t/je/6yHcyX87tdMypuLtzjTfe/hqH4x0Wiwn9Xo/peMbOzg5CGFZW+gRhwPb2tm36OII33nqTcxfPEbcjlnnCPJ0jXIHrhjz9zBM8/cwTXL5ymjQ74NatG1x74x3eeOPrvPSlr/D444/R7w4RRlCmB6yv9rl44SzLxYxut2NZHos5ewf7rAz6eL7i/IWzLNMZYRAjhUE5NW+++RqnTm6SLCpmk5I00UznOTiSS1cucfr8Cbpt642vq4puxzI+tNbkec5nfv3XuXb1Ku99+j204pjlcsmpk+uYumQ2nbFcLCjziulkxnQ6pyytlF82zBe/AeRU1TcVROPxiMPDA5Tj0Ov3mE5mZGlBnlXMZ6nN7A4twGp/b59K1yRJ1kx+7VTW9wNWB0P6/RVc12UxWxIGEb6ncBwII5d2OyIvc7IsIUsLgqCFcgKMVuA4xN0O3f4KaZYzGk2YzmaMRmOyNCNLU7t2SMn6YMi5M6c52N5GOR5ZnjObL4haLXZ2d8mLnCByEY5BeYYoVgShpNAFo+m0If5LCzQUDoEf4UjFZDKnKI2VHKsIV8WkacXocMxstmhyiTPm8wl1VRIELt1OmziKiOKIdLmkKkum0zlFWeH6ATWCw8nUTnOPohylZH19gwvnT9LreThKsEhy2wQQLto4aFPbCEE0vm/Vh1II4kjy8CMPMBj0yLIEbUqE0KRZghDQ7rSRjlUJhGFIXZdIRxKFoU1dMeA6ll5vz/gJy+USkKRpTppqZrMFyyRjNBqzv79PmiZUZU4chQSBSysOieOQbqfFdJmxfziygwrPAyEQjoNylU1xyHN830MIQ1Hk9Hs9wOH2rVtcu3qdXnelsXAowLHr83F8ZWPvoLAnp8bHLBoVSqcVoeuCKHAZ9Lus9Fp88QufZ2vrFJcuXeLExhoCw97OffI0A23Y2tqiLGuUY2MZX3rlZbqrZ4ja7WPInGk+v53g2qOlbAYPxhhwbMGrmzxktMGYmsD32Dq5zsMPXUZXCdQJvV5IXaakyYLn3vcscRzheQEb6yeoavuztjWCpixzPM9BYodDNiWDhpdiJ/lVbdW0ZVHhupY1pJTHfJpSFiVlWUNjt6zqEulKjNC0OiGtTohUGuHUpJm1fma5Hc6VZY3vR6RpwQ9894f+cBS/r77xJnXj1QuDyGrdk5QsKwgbmJBSrt1oEXiu9UCVhSU9O9Ki0IvCUp+lFCyXC5LlnF6/h0GQ5hlxq02SZhZ2VdWURUme5VSljddptwKKIme5XBA0Xl3r/7B+A8/3mhzgI5iSRxRbSbN0HLrdDkEQkGUZ08mMNEupSivFWC5tRJPjOrRaHaIoRghBllrPrOd5TffL+nQQBtdV9Ic98qwAbYm0wmBjL5o/naOOtDa4yiVdLjGAH0S4nodsdPpB0ML1QrSWLBYZi0XKYpkwT5cIIfFcGylTlbn1J3iSOPKQ0qCUsFJzbUizkiy3jYlKa7zAZt9meWE9UK5HXdWEgZ0uK0eyvtrDUQ7j0Yhup83q6pCyzNHNv6/rmtoYK5d1JK4fEEUx586dww8Ctnd2KBuJUtyKrTSlmT6qxpMphJWbVbWNmNLa4ErFqc1Nbt64gQMkiwVlnlu5mjTsH+7y+S98lpWTAT/2F/88pcnJ69wWrs2KUjcYfSks0dgWdFYCa/+bBbI5UlrpeuO/OC5+v81lGumJ3de/WRgWnqaSNamsyT0H4QZ4cZd7d3e5cOYSD599ANHv8+wHnmfziQeRwpLFXdcSTlUTLO84ip/+6Z8hSTNOntqysUYNCfFoIv07StSm4LVvynzL6/e6jgvfwv7eaRbl46nvv+MlsQf9RtFy/MYEBrTBFaAQ/PzP/hyTw0POnT193PVUrgUyCOmwWMx54okn+MAHP4CUNpbsrbfexvdCPK/Nww8/xSuvvMpovM9ktsfu3m2Kcs5ossfDj1xBKY/ZLCVNraRxMBwyHk+IWzYCQikrg9O6tl1WYzvVUkpLna9sLrjv+7TbbQaDATdu3LCTiji2ygTgC1/4AhcePMfh/pjVwQm6vXWMcalKQ50vaXsOL33x0zxwdkioShQFvvLZ3d3H8X1e/sY32DnYA2M4d2oLvwY9W1IcTthodWGZcWXzMltrZ3F1CShK6eAoByMF79x/BSUbr3tS8fDnb7BymLJaetw8M8TMDTffuIfrxiyShMTkzPOMUhvKpaa9ssnZBx4kDAOqKmd5sMMrL34RkSVkM+uJk8qh0BVGGuI4pB1H5HmKQHP+Yp/OiovjOly48iBbFy5SSs0nP/ur/NQv/Wt+9QsvcH8xIVhpUYUO3qADkctSFyzKlJIaIw1FXYKxUz/HEShl78eqKBo5p2/XyKwg8HxMWVEXJR6SfrvLWn/I2uoKq702vXaEpCZL5+T5EkdBZUoKnVOaHOGDF7uUaFJTsqxzCl0ilLTeQEwj/dIYaRuTk/mUO/N7iMAeYKR0EK4At6b2Chb5hEefeZDaLUBpCpMjXRsXdtSdssPfZmLVQNk4Wj+MIQh8bl0f8c47Nzl16jzd7hr7exPCsMV8vkQpRZZneJ6yXmopaIU+w7UVdnfv0+8PGI2XHB5a+WR/KPnQh9/H/u6IL3/xG5zavIj0DNKlmfBUlFVhvbjNKy0SqrrA9SSu5+C5Lp4C5dR4qqbd9ggDj53tQ3y/w8b6eeL4FFG0juN0+fSnPs0v/Ot/CVXJx/6jP4rrKZJkCcICVlpRm7o2LJOcyXjKbDpDBQ6+srDDMAjQ2hJZo6jNxvoGZZohioTl5BBPKL7yxS+TJBnD1Q3CqEWNJGx1mcwX5Nrgt9qMJhO0sFMMFwuJOnX61LFaQApLoLWZoQLXcYjDiJ/6f/8kyXTB3/t7f492J2a6GOF4kJcJo+kuO3t3Kcqc6XSMUpYJkmc5w8GqjcZTHkIqgjBiZ3uPy5cfIAhDprM5RVnafddArQWT6ZiqLrh46QLPv/99PPPsE0wXB9y9uQ8unL1wikUy4972bR5++GG2zpwhandYpnZKuLt3yK1bd/BUxNrqJrqWdFp9drYPCf2IRx9+lOvXr7F56hS9/oDd/TF5YXAaVZHWOe977mlOnBharyVWRrtYLG3h4zjM5nOee/ZZnnnmvVb95kirDAh8Dg/2OTwcUTeRjnlRUhYV2li1hed5ZHlm19IsZb5ISLIErS21GSM5cXILrSWT6YLZbG7hklIwGA5wXUmaZUynMzDY+wiOAac22qaF1prDw0Nc5dpDuxKWYBw1cMza2IgoJEEQWd5LllObiiD08X2fxWLBfDZH15q6qmwDuCzpd3tsbm5aL7pSpIsZy3TJZDrh4sULIGE2n9HudWm1OxgEVnHtUlcglWB0MEJJB+VI2q0W6+tD0mxOWVpPt+NYRYhVP6U4ykE0ZOM8L8izgjTJcYTDSn9Au23jLYUAo2vquiIvSxzlIB2H+XJOVVdW1SY0Sgo8T7G6OmDzxBpl1Vhy0pxaW+hqUVjPs65tUygMfHzPRdclK702ly9fxmjNfD6zcuXaggjDMKDf6yOkRDdQy6ourZrStcMiXdtzRVXZyKa8KCnL0qoVyhKM9XhXZclkMqauShAG33VptVv4nosf2AxaEMzmC+bzBZ1ux8JRtbFnxoacL4RkNrNqwDhukaQl83nGzXdvE8ddorhDXWNVmkdyPUEjWdN2bcUqAjkCYTV/p6pKlCPodjv4vkun0yLLUs6ePdtEnjpsb99n+/59giZZptdfIUly5oslBqtqMSI6HjRYtaG1g/6egwUhEMbaLy382UrsOu2YKLTQSM916PU6nL9wHikdTp46Ta0Nh6MpRVkTxx3SNEcjqCt7xk+SHJCWbi5EE71nh1KdbgshBfPFwnr284KqthL0MIox2Oezrq3FIsszaCJb/cCjKiv8wFrzMDbiDuzeA5ooChqAcckPfPd3/uEofn/thc/ieT6OoyiritmsMaCHEYPBkCRJUcp2yWiKZKUUGHv49DyPLLNdvjCwuXpWNtOjrCscpagakph0FPP5AiHs5KiurGY/Cm3kTlVV9ibptKlq+wuSjsW2e55n/StBgO/71HWF73uopvgwjW+lrhsvieMShCFZllMUJa1WTFYWzKYzjAHfDxFCoBz7/sDKvIWw02ZHScQRkS0vWc4XpEmKchSOtL6VyWRK1kiBjNa4yqOsrCQzimM8P7SRQGVFntfMZktG4ynz+ZLlMqU8Mscbg9YVjiMIAhdXCeo6x3EErVbMaHTI7t4+RVFb7LnRhFGMkM4xPEkpm6nWabfRtT0MbqyvE3oO9+7eochzNk9s4PsWMEQDX5ov5khpPVW+H+B4HqurawyHQ27dutX4sStLEPR8ZrMZYIv/4eqQLMsYDIbcvXePTqdriZHA+bNnmIxHXH/nKq5yLOEyt5EvfuDyud96gfFkj//tf/4XGa71WWQzysp6mZECjaUYG4SVBjdTTFv8frNg9FzfFr9HHT8h/heLX7AT0W8tQQECaqgqPOVjck3H7zA/WHJu5SQfe//HuP/adf7VP/0JPvb934cT+hSF3TzyBrZVlAVKufyrn/5X/PX/4r/kT//ojyKk9bV32m0bi9V8zW+/ZH5rBWpf3/7v2fdf1TVJmqIbr9PRn/8+lzDW29yoPDFgiwmjQWtC1+M3f/0FPvXLn+CxRx/FmOqbjYna5kTmecFDDz/EBz/8IeIootYV9+/f5/DwAOm4LOYFN27cxFGC+XzM+YtnGK72WSYznEb2j5G02iucP38BKSW/8dnfIIrjxisfNfecwfVsJJLjWBJ0URY2W9QPmok+lFVFGAScO3eO8XiM53lMpzObaxdHaFGiNZw5fQnHCSkrgysE7UBx9fWXOHuiSy8SmDol8BV37+9y4+4dcjQ5mu5wQH91hcgPaUURD1y8RLpYMp1NOTg84MKZB9k6cRGpC7RQ1MrGTGhheOvmV5HKdvdD4SH+6S9x76U32L92E/nDH+VgZ8KXf+tVXBXiKMX+bMR4NsMIh3pes3HuCicuXsRxFdliytd/6zfZvnGdcjGjzmzuYl4VKN+zhW+7hTQ1QRTS7XXYOtvFcQsbY+O4dPpDrjzyIO//8Pt56vmnufDQJfZnU778tS/zwhc+x6+88Gu8+NJXuXHrJvuTA4wAL/AJohDXd+1maDUP9p45knwZ+78FTUFpjoPHLLlZW8ZAKwrodzvWI7qxxsmTm/T7XTqdNq6nkEpQ6ZKishAbLRrCRSMlFM19WlcWQqUlCEdw9cY1Ur+ixmAqgy41ynVwfcF4sc/pi6c4df4ERmlKUyKUlWQexzMePXiNUsQC9KzPzRio6grlKG5fn9DrreJ7Me+8fZPJeM7+/sjGHDX7ojEagwU6bawN2dm9Q7fXptMZkKV2T8jLCRevrHPu7CZf+fLLXLrwOOvrp5inU4IwoKxKirIgzVIOmwxX13NBaGpd4vkuQoLCQdclge/QbtkpjNbQbg146KEncd0ue/8f7v482LbsvusEP2vtee8zn3OnN8+Z+XJ4mcpBQ0qyJMu28CDLwkCBi6Jd0dB0U1VBURBdfxR0d0QzFNA0NGCgGoxtYYPxbEueZFlTKqWUlJlSTu9lvnm6871n3PPea/Ufa9+rlLGJolwRTXhH3Hw3733vvvPOOXut9fv9vt/PdzNmPM5Y39jl1z/1Se7evMqxs2d47/veQ7vTwvVc6kpRVhXzecLenvE++r5henT7HVRt5LDoA1mog7Rssjjh3q3bDFoBJ4+ssDwccubEaU6cOGVkmlqihMV0kTBPM0oNeaXY2t0hbLeplcKmRFpw/vw5LFvSisx0ymmQz6JheTz3hS/yW7/5m/ylv/AX+eE/8SdYJFOits/eZJu7926S5DPClm/ihwRMZ1OqskRpTVUpLl++Qhi2aLW6SGGRZgVxkuIHkTl3CIkfhEwmE2plsk+lZZISfN9FWpJ3PPUOPvyRD3DuwmnOnD/DC1/9Ml957gVeevFFhG2zt7/HlTffQkjJ9vYuaEGvO6Db6RGFbfKsZD6Z4/sBWmviJKbT7ZFmOePJgiQtkI6DELC8MuT48SO0Io+iNEWDVhrLtgjC0BSDSuE0B/p7d+6wvDTEdWw2N9bZ29017U5pUVWKKGoTRpGZzDZcl/l8TlmWxIsFu3tjqtpEnKRZjuP4tNs9Nre2qcqaODGTRNczRFkvcJlNZ4BgNpuRZabRnTV8FsdxTHGYm/NY0XBm3GYdqarSWN4sy4BXXR+tTfGUJhmtTouwFR42OvMsb3JlJUePHGVlZZlut4vWmjRNSJMEoSqEJVheWcZ2HbzQZ3VtFSEli0UCwsK2farKWMg63QgpLXrdLq0ownUtsmzBeLxHEHrYtkRIIxcGIzP+VsPZnEmkMJFogR+wvLREEJgGXa0MJC7PM/wgwHE9pvMZ06kpUIUAKUzjcHVliUG/h+NYlEVOXWu0FmR52ZzHVFNYGZ81WmHZEs91OHniKKCZTCYoZfgweZYZxYxtN5Fn5nMpTQOxrg0tX0pJnmWUhcmPt5oJrWy4NkYFav5sXVc4jk2rFRKGAUtLo0Omjm3bpEnKbDYjzUsWiwW9bodWq92cMiBLM+bzBVmWIy2bulJGgRjnZJlR+1mWQ5aVxiLZJLs0Lci3sVuMi9Xo5sxXDocztkSg8D0XrSp6nTZra6vN0MbGcW3S1PBD2q0WJ0+dYj5P2Nze5bnnvtwApipmi5qyMkOGg+ftoA7//S6NadZps4WY18cSHFlb4djxI6SpkaAvLY/44he/wMrKGpZtIp1mMwO4unt/3agDHA+NIM9LirfFS4lGoFSrik6njUZTq5rxeGwYQnlBluWUVY1tO6hakyQJcZJQVRVRFOL7PpYlSdKUqjavU11VuJ4ByZaViSRrd9qMRiPm8xl1XfOx7/4jUvy+duVNwjAiL8wUNy/MIT4MI9IkJU0z+r0ejtvk+EkLVSsDRRJGO+7azuFNVJaFeTFUTZpnlFVlKGNF0QCeTEdJad3AsXr4vsd0ukdVlQbO5NiHb2MjsTPTLoSgKHKKwpjmJ5N9ZrM53a4JzC6KAsuyiKIIISVZZjJ8y6oiSWLjsbAc+v0+AsF0MqWqTdGpm+6MEOC6Nq7nAGay5Hs+jmVTFZXpkLgeEkEQhAQN0MrzPNCCIIwOi/04TphMZsRxShynLBKDdBfC0IqtJiapritsCVEU0m6HdHsR/UEX17VJ09RkIMcZQphuYRhGdPt9itJ0DD3XI8/M8+I4ZgLd63Y5unaErY27SAErK8ZrpprwcYC9/T38IMD1PBzXQ9o2rXaHU6dPs7GxSRzHRhruunR7Xe7dv4+0THOj2+ngOA4rKytcu34dxzVh5UIIut0u8WLBm5evYEvjEy6yzHQM6xI/dHn40Yc488AJzj90miRfoCgpVdkcpTmcfqra+CnUIUm26WQqZXzmvo9l2rH/q4rftxfRby8unXSBZzuUpWI1HKIzGLSX+Ph3/SBO6dJOJKosOH7+LCUHGcOm8VLXNVEYcf/+ff6b//a/5fpbb3H0xCnOnjsHDT2yaCLCvr2g/VaheyB6/vbi9/dfYmulDjN9aeQ3ZqH9g8rl3/+Sh97G5gvCPBIpBK5tsbu1xY/9w3/I+973PsIgMBCqJvNXCskijun0uvzwD/9wU/jWZFnG3Xt3WFtbZbEouXjxCZ54x5P81m99ine95x10Oj7bO+u0OwGj0Yi7d+9RK4thfxUhbSaTfYajEctLy9y4cYMkSVleWkJIA8HK8owsSxDSeHokxoZBEx9gNZT46XTK8rJZoLMs49q1aziOgxs4PPrYJfJcoPEIgghLKVp2jUrHtOyClg91lVGriv7yEdKqYlZmBL02x8+eYn19nRtX3sLRcGS0ROh6LK0scezkcbrRMkdXzyB1SSUkpWWjtKLSNVdvvUirF1JWJW4uaP/TT2JNE1a6A/I/8UFefekK6/cm+H6bLM2ofEGlNJbj4hYOx88/Qu/4CWzXZm97nZe++Hm6nkMxm+F7Dstra+R1iZIQBT6h5+EojRt4VHXOylEfJ6jxAo+srKmlTa4KMgqs0MbrRoyOH+XCxQd47KknuPTOJzl66jhxkfLNN17jZ3/uZ/n5n/85fuu3f5PNrU2Gwz7tbocg9BENxK0phQ8PvGDIz9QKobQRqgmBwICwVF0hhcbzXILAw/ddBsM+R46tcfToEVbWlllZXcZ2PSzHcCfKukTVFUJpPNukEwihqXSN4zq8/uZlkrAGW2JjI2pNGAVIq6YUGe9+3zPUdon0BaUqsDwbXdVYjeTZTA9Mk8dYYppoHqUOD3daa17+yk2kcClyzXSyIE1Lrl69Tr/fB22eB6UrXNclCFx8x+bexg1s1yJLBXFcmmx5L+HZ9z3KbL7P1saUp574DubThFmyz3Q2aTI+c8aTCVVtmhnxwmSg244gy1JsW6Ly0mS1yxrftw0oyg7w/QG93hFuXN/k9u09btzc4O7ddd668jqTnQ3+9H/5I2Y64rtMG9mnaayZ/NU8K5HSJggDkjwxk1iM5N2yHCaTGdPxjK9/9QWKOOHN114hnU8IbBdq48+rFEjbxnZ91rd2mMUx2C5JUZLmOaKB56hiwbmzZ3AcmzffeoMg8On1OgipsaRkOh6zmM352X/3s8z2x/z0T/00YRSSFTH7s102tu5RVClFnZIXCXfu3qbTaZHnmVGqCInAwDI9L2RlZY0gjLhz9x5Hjx4zxZfjMp0ZwnBZVti+RxD4uJ6D7Zh4QCHADwxQbHllCS0Uz7zrKc5fPMv5Bx/m6rXr/NIv/hKvvPgSb7z5FnGcsbK8xvFjJ1hdPsLVN6/yxmtXqEqjbFlaHvELv/iLPHjxYfYnM+7e20DYLkVZ0G63+OgPfi+9bgvbgsUiodvtYdkGzpkmKUVRIoRAq5pet8P582epy4KtrS12d3bM+1Eb2rjjeli2Q7yISdOc+WxmGlueS5YZwq3jm4ZiVdVMJwuKXDFfJNQ1TCYzbMdqdmpFGAV4rofve9y7v05Zlti2zWAwotPp4jZRRWBSBLRWJHHcTAcVRZHRardotY3nsq5rVA1lWRPHCSAMCVfXhlarajzXpdVqsbqyynA4MP5UaQpnpYxdo8gTLNtmdXUZy7aM15Wa8XTOZDI3+diVYGdnwnyesDTqGxl5XRG1AoaDLuvrd/A8m+FocKjAsBqqeRSFhn6MwLZdLGH8qAd70HAwwPMcLCnIs4SqLCmrAsu2SPOM3d3dQ6lzFIVEYYBjWwz6PTqdtqHt2yZGMMmMTzgvykaWbeyFB5LhMAwYDvosLQ3Ic5MEIpv1KwzM40xTc573PY8wNORpYcFisWgGMCZRwbIsPM8A5nRz3rBt2zCALNOsKIqcTtsQhbudDq0o+paCIMvIi5zFYsF4PG2GY+B5LnXTvEhS02BaWl4hzwo6nR55XvCbv/W72E5IUVRYttmfi0ZleVj4okEcnBSb6eq3OpbN7wHfdzl37gwrK0sMh332d3d4+eWXGC0vsbKyDFqT5xmDQZ+l5WWU0swXCZ/53c/xwIMX6fYG7OzukZeGOSSFkYuXlYGG/UHnLY3hCjWu5Kb4NeT9I2srdLsdJpMxn/vcZ41SbbTE/nhGXSv29sfoJqrO90Pjn68N2FQISV0bxaXnmb1V1TWjpSHj8Z5pgDURaEJIw8apaqqqNkDc0kzxwzBitDSi1WrhBwGz6RSlFVmeG6WtEExnY6SEMAobSbXZo/M84/s/9EdE9vz6m1cpywrLcvA9/zB/UFXKZGg2XSxjqrdNCH1ZGZ+lVhS5yd/NsoyyLFBaUdc1i3iO1iBsi6qusWxD9RNC4jgOWmlsyyYKA6rSQA+CwJCY89x0zKWEVquFZVuNxM4QZIUUDaHN3LCddpuiKplMJ2htJriyoRiabomBIwVhmzTNcB3PjP6zDLcJ5DYZXcp4CV3bDDG0ZRa2RvZWFSW61viuj2UZwJdl2ahGhjCZLbBsh0WckGUlSkviJEdKh1oJqlqbYO4G3hGFEZ7rYUmNZSn8QOIHFq22h+NIZvMZ48kCpSyEcHE830ynLRthWZRVRZEX5HnBYj6jKgp0XWNLyZHVFVRVMpnssLQ0YjjsY1nSdCIlLJKYStVE7RYaiRcEWI7L8toRwjBiY3PTHEaUJi8KM3lIMyOJaDyWoI2sa3vb5AtXCkdaDHt9bl69Sp6m2AJm0wm2ZYA6L7/+FdJqwmyxxwOPnKXWOZYjKKqUCpNbqLSZ/gphJkcSM+2VjeRZNIcv17UNQbKJhMAwnzA8vN//+tZy9e0Ll7QzYhtiP2Bo98gqh0vPvJfloA+pQmqPY+96lCryGNclnSAyjSBl3u+gufzGZR555FFOnz3Lv/gX/4Jer8fFBx8iTUyMV60MhbA5WoNptxzWu1p8uz/5D+ovVqXJ0BPN7zPS8N9/If6PXeJtvuKDZoBA41oSS8OXvvB57t29w7kzZ7GkoTDXdW0KUcs0yi49fokHH3wQx3MPCY6WZbG9vc3S0lF8v8vrr79GGHpoUTGdTTiytkpZFoynU+bzOVJaHDl6BGnD5uYGFx64QN5I8MaT/UOAi+e5aG2e61YrIopC6soQE4PAyObq2jTXHMc19HrXZXl5hdXVVQDOnbnAbJaCFaKxjI8oG/Pj//hv8czFk/S8yoTOW5JbG7vc3p/y6t07PPLedxGsjtgvE46cPM7Vy5cJHId7d++wKHOubd0ndjSnzz3Kavco6JJSSEpLmuZNXXH/7iuUbYtaaoq05OxPfpFICcpum/mf/TBf+so3uHd3wqA1ohW1iOvcvFuExK19ls8/RPv4UaQouX/tTXZvXKOlalSR4FoWVuRRWpq4yPEdh7bv07ZsdCjZ2rvPA48coT20SYuUGol0XSpRI1wNjqakRNgWSZVTu4JcVqS6ZHhkiYeffIz3fPC9PPT4I0RLXZ578Sv821/5eX71d3+d165eQTs2raUe7aUBhdBkqkDbAiUbD5Qt0ZaZztaoZs1raKKArmt0VePbDqJW6LyAssZD0HI8joyWWBstsTYastTr4mqgLFCFIUoLS1CJGhnYfOPyKySWQFo2ViUJpcug26Muc1aPDDl37jRKVlSqNpmH2kQvNVzLZmk4uEvNtOxAEuh7AUppxuMpr7+4jW0FrN/fxnUjWlGnaR7bpFmC45jpQhj5OK6N70jSbMZ8PmW8q0nSjH6vT8l1nn32Gd568wqRd4qN+7sICfMiJi9KLMsjTUsjMbY85vOEsqhNzrlnYDCO7eHVNr7tm6l/p8VwOGLQP8aRIxdJE5vXX7/HdH7gfwxJ4j2SbMb3fd/3Yjs2cZIQRRG27ZKlOVtbO4zHM4aDJVRds7W5hR96RGELpQRZVrK3P2U6nuI7NuViwdnjR9m6fYvV0ZBkvsD32tQ1IG2KSqNtG227hK02WVWhhKA/6JOmqaGzevCOJx5DSAWixnUtut02jiWpioL5dMqt6zf44uc/z+nTp/krf/mvECcJWTnj7sZ10nyC6wtKlbG9s4XjuFS1sUt4nksUtgn8Np4fUBQVJ06cpqoU16/fJGq32R9PKEoTgyik8ZkXOj+kufq+1xy8DSNkthgjbE2lM4StOP/gKXr9JS49+RiX33qDSTyhSFO2t9Z58+oVoihgNBwyGe/jew6OJalVzWi0xJee/zLHTpzirWs38MIIy7FRumJ1dcgzz7wDSU2RZyAdHNdjsYiRltmD7t+/z+9+5jOcO3uGXqdNnsbYQpCnCXFi7FVlMzX0g4DxeMK9++sUZXGYCpEkCZPJmCxLcQITI6aUYDyJQTsI6WBZLkmW4/kutapptQPa3TYSwWKRsL8/bhpfBmZ2YE0xEldTsNWNlcX1TbEdRRH9weAQ6JakZlgA4rCh7vnG3nQg4VUNbMhrLGtpEmNbxnKzWMwZ7+8RBD6raytIWyIdwf5knyCMuHnzFggX2/ZYxAV5pvHcgPlklyJLUVVOv9ei3XJB53S6Ab5vNc0Tk0ff7XYNFBWB74VmQqckWkkc2wxCTGSTAqHIshjbNtC8g72zrEqkZX5fFAYEvrEphIGZVGZZihAWZVWzubnDZGIKJADbMmkL6BohFIFnMrHbrdAkCqCNCrMyww6T0GEse0opyqI0Z/cqN/u+kJRFQVWa2KKD87Nu1FR1k6Di2jaOJbGkIAyNIjMIPMPfsCyElExnM7IsI0kz8rxouDI1aBPvk+U5SoHrBsRJRhC0uHnzLi989et02kvYTkSeV4BFXlQsFgmtdpuqbpSBQgE1QlQIYQZxNE3LgwkwmNSUXrdjVGJFzvr6fYLAJ8tSRsNBM1AxUYVZnlNWis2tXSazmFNnzlNUmkVSUCsz4T+oN2hSaf6g4pfD85gpzqHGtqHVDghDnziZkyQxb771Fu973/tI0oJFbJ6TvKjQWpBmBbN5A4ctjXVOCKOO9TwPz2tqFAFRFADa3MvNIMQodF00grIyj6GqK+qqJmyAtK7nNYW6AWOlaUoQtPD8gLJKcD0XAYbOvZgZxYsUfPg97/6jUfw+/9UXKUuDi09TE7kjhWS+mGPbNt1OhzzLKaus0bpDXdVYlpn+5HmO55kReVVXh8S7dqdFUZbEaUqa5eYwb1n4vo9S2hR9lmQ6npIkxrvk+QabDhjaWmBy60znwWDsdZNPpbRmOpkhpWwywkye7UFRY9tGcpqlmdHpOw5JnFKUBVEUmTiE0tzsUgqsZqEIGpkZ0ICyZhRFYQzneUkYhdi2g+uaYl5rTVWVpFlGmpsg9vncFABWI3tVtfFqVJVZQMA8TMexaUUhriNwXEEYevi+g5RGWlfVyvzZUqOxUKqmKA1cyrJMBnLZdHOUUjgN/bfX6eA5Nttb27Q7IUePrCGlIAg8amWm4FVd0+v30YDWAttxGQyHHD95ip2dXbI8w7ZNVvNsbp4DIY3U6ujRo6aD7DjcvnOX/sBEN0gpCTwPXSv29/YIA4/pZB8hoCgy4njOz//iz/H665d54qmHOf/AGZA1liPIy5RKVRSlaW4cUPJsyz70enmeg9bG+A+qibLyzQLWFMpaG2L07y1uDy4hvlV4glmoNOA5mkVR0u6v4cWS4eAIlx56B25RoyYL/vF/89/zrh/+flIqKstCFDWWMHJjyzIL49rqGo7rsra6yunTZ3ju81/kJ3/qpxjv7LKytka700E0IedgAA+2bSaDpuw03xPNAmbABmazO1hotdZkWXZ4mDj4t/yBC/F/5JLSxHdVlZEw6dpsBo6U7O3u8qu/+Is8fPEhk8uqDJHXssykTTees4985CO4nksaJyBgOp2wubWJ67icO3eBGzdvUlcFnmcz6A+QwmoONjZlobhz+x6j0Yh+v8et29dxHJc4XVDVFWme8tBDD+K6Lm++ecV4W9ptQ5WXkjRJkcJtIhNK48dHNH4l4/U8+LwoStrtjumE1pjcvLomSxfs3r3GUw+fxbcVvmtRAYWy+OyXvsbnnnuB1aPH6Q4G6KZBkE7nqEXKySNHjfJkaYTstMgdwZlTjzBoryJ1SY1ESQsXSbJYsLF1mdgrEZbFbLFg9O+fY5LHyItn2PjIk/zuF15AZy6e8CnLirw2eYeWsAicDisXHsZZHiHLjBuvvUK6t4PIYrSusCxJrmtKpZC2Reg4LPX7OLVmXCyodcHZB1ao9MJI5qRLVTY5ebqCusTSGktLbNcQP+uqwnbMwbUoCxSaIAo5evI4z37He3n2g+/jwiMXsT2X67du8fkvf5FP/dZv8OWvfYUbd25y9dYN8rrC9h2kZ6NtibJNQ1SjKeqKqvGNmwO4gWmpssYRNq50sLTAUqDKEqEVvuPSbbdZGYw4urLK6vIyx48dI2q38Hsttsf7vPDy13FaLXQFTiUZhF06UZsiS3js8YcJ2yHCEuRZgWO5CGWmw6JRD9CsHlIan7kUhi0gtEAgUbXmmy+/Sjz2mE7m1LViNp2zvrHJaDQ6VC7ZjsVoNGRpeUS73WJz/S6OKxmORrSiVSxbsrF1hzMX2pw5e4aXX3qVOm8TL2Jmswklxlrge2a9j6IWnueT5xmObXyBZVXgez6q1oQywHVCBqMBrU6fbneIHwz55jeu8fLLl7l3bxPXsQkCl+/5ng9x9/ZbfNd3fgBhCSzLAOW0hvFkyt7umF6vz6A3xLJt9vfGZsLTaTNfLNjb22fe+PmGvR5/7Lu+i8ceeICL588ReS6UTQZoaSaVqsk+nyUptRCsHTvK7fv36Q+HHD16lK3tLTzX4dl3v4PhsI/tWLRaId1OG9s2yqyN++sUec6N6ze4efU6H/vYD/HB93+QsizJqwU1KVqWJOmMeTxnY2uTXr/fTELMvut5BrhoGocWQRhx7dp12p0e7XanAT65hnQsBK7j4oQuvudRNI0Nam0mi01GqpFY2tTKSAaVMtT4x594lPd/x/tYPbqKLUCrgpe+9iJf+MIXGE92WF1bpqoLjhw9ytde/Bq379xmMFqirmqiVovA92i1Qt7xxCXWVpeQgmbK7zcHcbNfTCZTosio0JaXlvB8F8eS3L97l93dHYQwqQg0/Ja6qrl39z6TyRTXcfEaVkqSxOiGtRKnBVGrjW25JHGOUsIA8Bq7WbfbMlGWkU+SxORJzv7ePq1WCzDxd35jUTs4iy0W5v2yWMxNw1oYVU632238i5o0zdja3GYymVJVNTQTt8l0QprGhsbre4dKH9cxZzHPc1G1IkliBJogCBgM+tiuDUJQViXj8ZT1jS08PyIMO6Rpwfa28UFblkRVMa5jcenSIzz4wHnm8zGB7xGGJmLTdjxc10NI25x/pUWRl2SZGf4UWYFooK9mH68P4aKmOa9xXBeExHU9/CAkCEIjg24ArcPBAM9xiefzJpNVMJvP2dnZo6qMxc2yrCYOCqoixxKaMPDRqqbTaZlzOlDkuTnrNe9VS0gc12U6mZLEKXt7e2RFSq/bw5KSLE2N0tEPGuugBc2gJklSdAPpDILAyN2F8SfbjrEj5WVBHMdMJlPmiwVVWWHbNp1OF6UVrmdsUsZKaVOUNdPpglu377KxuYOUFkHYJUkKXM9D1U2D1HYoy8IUuAdy50PZM01Epfk/ffAJkCYxaRojpWkW3Ll9i8Gwb4C4js3uzo65V1wHjWAymXLv/iYnTp1lfX27KX5TE7HZnNuldZDp+62/x5wgv/2yLGmI7EKjqZGWoN2JyPKEvb1dyrLg0mOPsbe/T5ZXzObmDCOEyZU2SgZJHMekSYrWCktKhNa0ohaWdTBNtggCj36vR5HnzeMz6hXX9UxBnWVEobEUaPQhp6lWip2dXZwmgqxWijw3kabLy33qWpmBlxBNw0mT5Tnf874/IrTnl155jdFoRJKYoPUojAATOdKOWhw7epROt0uaGq+sVge5v2ak3m63zQuW5yhVG9S21TxZWiEtI031XA/bcShys3i5rkuZm6LSkhZVXeG6DkEQgDDTrTAMqKoK3/ep64rFIiZLM5Sq2dvbR1iSMAzJciPVcD1j3NZo5nMDZbBtG61NEVtWhvLY6/XIssyEessmL64sKcocz/coS+MvsCyHxWyOFILAN2HvXtMVy3Oz4NW12RBAkJUmK082hW9ZVuR5RVUZ7L8xlzc5yp7ZULudNlBRlilKlVR1jpCYBR5JUSqEcACbqq6YL8xE3ff9pkA0/kfRdJt812XY75PGMWhNp9tMyOqKVhSyt7fLfLGg3+9TVhXScojabdqdDg8/+iiT2ZzdvT1c12RMxnGMFCZTUArB2bNn2NnZpt/vs7u7S7vbxbIMXXTQ67O2usqbly9jC0GymBsZniVMx3s0AH/BU+98hPd/4Fk0JQgDL0vzBGlZRK2QJEuRQhL4PlVZYtrwRj65mM8oigzLkqRpar7fACfC0HS0yian7ve7zKHn934VhM5xwhZ+NGRydYsPfuAjOJ5HID3keMEDJ84SHBmS25JaWHiYzfpwYipNuHyv2+PC+fMIS/LEO57k2Wef5fLly/zbn/43nDx1itFwZP56YZo4RVkQBCGWbZGXBWEUoYEsTXHfBlaQja+3aqIS3l7s/m8pfMF0SsuypNvtkGcZrmNjS0mexPyzf/JPcG2bC+fPUVcldQO6EsKA0cqy4qMf/Shrq4b27XkeVV3RbrdJkoR2u2UmMlnG6soy/f6AT//2p8mzkuFomTu37vJbv/lpHnjgQU6fPsmLL32VNF0QpxlCwsvfeAkpJadPn+Lq1bd45JFHyLKUGzeum8O/Y+jAs5m5H4ws0UdrdSgLMxuWkX7R0BfLUhGFLUMjRdGJPPY3brLUsuiENnmWsD2e8Ru/83m+9soVkrTm5q27BK2IE6eO4zgOjhaQ5dy8eo12p0PU7/K7X/0yDz79DlaWzjBorWA3xW8tbSLbZXd7k/tbbyCWQxzfZWt/zJlPv4YIXKrHzvLmpWN87rmvMXCW6EZ9EIIsS0jTjE7YxnHbLD9wkbLTwq8yXvjMp5FZSmQJBgPjk7UCn8ligef7uEKiioJ0MmGmUxxPcurcEtpKUVqhlMQWLhKwRI2FxtIgtUQ19g8hmo1dGK+tQlMLTSUUBTW4Nn63xdETJzh56hRnHjjHE888xcOPP0aha3bGu/zKp36NX/zVX+aTv/nrXLt1AyUhLXM67Q7d4RDX80kzA1MM/IBkEeNaDlIJVFkjFThY2BIsoC5Lyiw3JHLXw7HNAbgz7NNbHfErv/EpNsY7OF5kJM+55tTqMaZ7Yx595CFOnD7GbDGjKHPCsNVEKkkcaaHrBh7XrOm6kasd+PjyNMcSLrs7e3z9ay8ziM5x7NgJBoMhugEHdTptwiDg2IljCCFYLOYMR0O2t3fYXr8HUlNXNYu5xvMd/BA+8n1PM58vuPbmPZKZQ1lmtNsR2rIYT6agBa2ojef5ppnbZHkefFRlTavVRhaSvd0Jq0fWGAyX2NubMl9oNjdnfPMbl6mVoNttc+nSQ/yrH/9nXH/zVd73/vcasGWT75lmORv3NwCbKIwYDocmck6a5iuWYG9/zHgyJUlzOq02506f4SPf+SGOLo3Yun+Xq29cpkhTHNtmY2OXLCv4+A//CeZJzDxNGa2usrG1xebODucuXGBnd4e1I2tcvPgg584eO4SERVFAGAXUquL2rZu4jsmH7XW6KKX423/rbxN6IfEi4fqty2zu3CYvF9SqQNiSxTzGcbzDtcC2JXlWMJsllGVp5IBjwwNYWl6m1uY5KKsKKSRWA9qbJTMzydGaMi+apn9B4BtIp5GEGgCgUjWz+YJalQgUSlUcObLKBz/0Ab7zu76T02dOcev2de7dv82bb77BC199ni889xx379/j7LlzeH7EYhHT7XZptyMefOA873jHJYoiNTYXDZbt4ThmgpoXJXt7e8RxQhj4rC4v4zoW+3u7bNy/C00DVVoOnuchpWR3d58kzeh1TfN7f7xPWVX0el1a7Rb9Xp9aWBR5xWKekOcVUtiUpZGfWpbED0zBo6nI0pR4EdPt9c0Zx/MRwjQhkyRFCJhMJsznM6SQpFlKrRVxvKDd6RhvoeMwm8959dXX2N7ZMY0FbYpY23GYTqYEDYk6TTKqoqDb7RIEPnVzBhCAJQSddptet2MKTUwnazqdsj+ekBcVvh8xnswZj6fkuVE9IsCi4LFHLvLQxQfQumJ3d5MsjY2MuChwPR/bdkyCyeY2cRybYkEZT64wfH90XRMEHlWVk6ZzwtDHcawm+khSK00QRqYY0dp4pZsmdDuKCHwPVVemYSEsqrImz0uUNv/Kum4aco6FY1v4vkM7MmkkRZmzu7fLYr4wNjjbqONomtVpklDkxtpYliVB5Bv4UxN/EwYhooHPJUlKrRRhZGoC27YZdDu4rm0egxSEofn9t27fZtzQn+MkQSsDxWxFLYqiYHl5ibqu8X0jkVca9vYm3Lx5m9u37zEcLtPudkmzCsvyTK0hRAO5Eggz5n5b0XvwOUa9ZU5h5qPZvDzPIYljdne2KQuTWzsaDQhDnyDw6Xa7KHXAbil47kvP02r32NjcYXffeP2VEij1tvPVt2ru37foBTMEMsM4B60ryjLDknDy1HGyNOEb33wZKc1jlVI2UXhmjaoaZUNdK6SQ1FWFY9sUeW6I92VJnmf0ei263Q5B4CGlOSsIYZpOurE4TKZTwjACBK1WgO/7xkYqZWNtyUjTFKV1c3b2SJIEVSuilsmLl9IkPziOYRzZts13v/fZPxrF75s3rlM1ntiDIsl1HLrtNqJBeKu6pqxyI5tppsSWtIxUopk6er7xYAgpmM2muK7pjokD7DfNdE6AFBKtFKoyXj2BNt00abp0VVVRK4VjO4d+AwM4MP4Py7KYzeYGWiUleZHT6bSNRNqyzES3KqEhvlUNlddQ6CKUrskyk2dHE+5tJCGCMAjxPB/bcskLk5/qey7SaoBejsk8LisDYkmyhKIsKCsjDXYc4zsRCIQwcmlpmW6dY0scR+I4FmHo0m2HQMlsvo9la4LARUiIkxTbdgnCFo4bUpSaNMvNRFprLNvBbbxnYDLE4sWCThSxtrJCOwyYjccoVbG8NjL5b2iklI0cXdPpdlEIPN88h8dOnCBsd7i/sUFRlLieuRGKsjRdVaVotc3re9Bt3d3dxXKN90CgWRktMZ9O2NvaRFU5eztbBIFLtxtx5crrjKf7nL845Il3PILnSdY371JWORoTnl6W5hBsWZZ5/TAB8Z5rYUkoipQkmeG6NkHgYTvCkDwtiVIVti1Np89uNr3f5zIHIfP525cuO9MM/RGbl7f48OMf4vyph/BxYXef6Y0bvP7lL3Pi6afxsBHKotEcmYW5+WmimRZZlsPRtSO0Wy2qquLokSNEUcg//Qd/nytXLvPEpUfp97vE83nz2M2/XynFdDZFCGi326gmwuig8C3L0kBbmmLuD3sVZY3jutSNhyXwXOoi41d/8Rf55tdf5IlLj+E6tiE6orEc06TSwOOPP847n3knWjeAOMsizw3dt91qEQYhN2/coN/rcPbMWSZ7M1w75MLZh8lTzXQc87Ef/OOMhkvcuHGN06ePc+3aW6wcGxJGLpeeeJh2K+BLzz+H57qsra2xurrG3u4+aZIRLxI67S5+EB4eyqQwkrnAN02zbzMzN78K4Rq6ejan4yl+85d+hrPHhwx6IbMkZ2de8hf/6t/kG2/dY3T8EfSsRmewt77L7u37DL02AytApjkXzz+I74cEvR4PP/U00vVYHZ4m6o5wVUGNRGuJh8XOxjqTep3Krsh1xbzI+U67y8kPvZvrF1d5wxV86Usv0U1C8AKE49B3PShqeu0ulXZYeuIJrMGA+eXXufHKiwS2QFUp0obRyojxbEZVVFhAL2qjqwpbwPZiguNanDm3jJAZaHCEh9A2lgZLKxytsRVYykggpdZYWiO1PpyaKaGppUZJqCyoLE1laXJdUlCRW4qMktJS9NdGHL9wimc+8B4efPxhzjz6AKko+Z0vf45f/vSn+JXf/A2++to32J6PWTl5DL/TYl6kBJ0WWgryqkQ4FpZjmwgbKYzywLZwHaM6UlWF5xofknAtUir+1Sd+klIqfMul4/g4CkLH413veoYf+S//C05fOMXxE8coipLtezvoTNCSbUI3REiNrsG2AHIEJbYNi/kMoQW28LGJeOUbr7OzsSDyVlBakSYJjuMwGPbwfGOjSRqQShAGaGUiKAJPcvbMgwjhkRcxNQvOXhhy8eEHuHF9nb2tCscKUarEDyzmacp0MqaqMvzAIopc8myK1hllGYOuCIOA0A8ZDZbIFgqtbS48cAnXG3Dt+g731qdcuXyT0dKIIHBYHnW4+MApfvJf/FOOHV3lwUceauxENUVRkaU5cZyxs71LrzcwFqGiYn9vD600izhhkeRo4VBUjXXJcxFZTD7d5RsvfIUqNT79xSwmzxXScfi+j/4Ay2trHD19gq39XQpVcf6h8ziuTZ6nvPPpJzl6ZJW6WlCWGQiFEIq6Ltnf20HVFZ7jcPvmLb7ypefJkow/92f/K6R2KYuKrBozjTfQoqBUJv4tSQtsO0BpE+WotJHVbm3tsLm1iRCSy1euEEYRg+GQLEubAkObfGdtgJy2JdGVxrFcxtsTbOFR54rtzT1aQYd21EVXgjwrTSayBWkyb6YyLkIoNBW2Kzh6YpVLT1zkI9/3nTz5zktcufImcTXnn/0vP8bzX3qe17/5Oq0gwJMW3cjnmaeeoN3yCcKAOM2Md7rJ77Qc49GeTKZEYWiglk2U4fq9uyxmUywJ0rIRwkxfi8KAcIqyMmt2M81eO7LGcNgnS1Ozl7ptZtN5M9nMqKsajclXDgKX0Peo69I03hGN9N6hLCvanc5hwZU2fxat8X2/KRg0whIgNMsrK6RJipAWe3sT9vcneJ6BqvqBTxiFSMtwAtqRgXnG8RzfM/uMbRkptGyAUY5jEQYeruNQqppKKZK0IElLtHaw7YDJZMH29q7xnUpwfQvflwRWzTufeQf9bpvd7S0WiwV7u3sM+yNDuZ7E5HlJ0uw/ZWkmsUbIZRqGYPz2WRYjqAHV5CNHTXyjpK4hSXKmkxnj8YzZbA7a5Pt6jken1UZo02iuaijLivkiIc/NZFCpGseysC2BYwsi3yPwDAhysTCSWikkfjMNz/OcbrcLTW574PvEcYIQknYvIgxCLGkdStRVrVgsYpO5azukWUqSJHR7PaLASKqVrnFdM50cTyZMphOqqkIjcD2fMIrodLpYQtLr9ZlOpjiex2AwxHY84iTj6rWbbG3v0R8s4TgBVaWplGx4Lwf79tv28LfVoN/63NhTzA51IHs23ywLcx73PQ/btkjTxEBgQ3Oed12nAVXuc+36DXZ3x5x74CK7+3PKWqOwqbVJFflPuRzLAq3wfZeqyhgMOvT6HVzP4s7dW2RZ2iSBVDiuS5rmZsquDM9GCkDVeJ4Bc0Whj9A16AopjGXozOljHFlbpttpoVVFvJiztDSkFYWkiVHwxovY8IG6HfqDFrZjkzXT4TTNG5J3BUiUgrJSpElOUdZ4roOUNo7jAxa27VEWFa7r8Z3vfuaPRvH72pU3SbOMxXzRaP0tbMtIH1StDqUrabZo/HTGUO17AWHUIkszFvHCgJd8D78BGti2Ta0VSWJunLIscVyPTrtjCIMNJMhpkNpJYsi1aRKjmmxdA7fJzMSrNHh/23YIo4hamUDsMAwYDQc4rkOem4mgbPyipktpit4wjIhCk1c5noyxLIswDEnTtOlSGumg53kEviFBF7kBSHmuC9pIsQ8mcaqhmWZ5bornusJyHIIgxHFMTqxtm78/CIxpvCqrw0Wj3W4T+EYuHsdzpGU6VdISze/TSGljWS5xnB36bUFTNlLnA99ynueoumZ5NKLb6VDmOXma0Wq1GK2MTJHcoNoR+jAbsNVuYzeSjzNnznJvfZ28KI1sRykWi8VhVztJEobDAfPZnBMnjnPnzh0saSDztVK0wgjf9bhy+TKu47C/t0uaJkStEK1rfv4Xfo6bN6/z4e99D612i9lsxtbWJkqbgq9WphFRVqbwVg2B0nVcXMcU+UVRoJWRpjuOcwjwkpaBkgVBgG05KCPmbC7jBf4ProMKuFkqnVpTVTDor/Hh930PVIp8OuPlL3yBv/F//R8JtOSpj34/uC6lOowIbpbag6UX0wyqjfm40+kyGi3hOC69wYAzFy7w+c9/nldeeYUHHnyI02dOk5eG4KjBdCt933S6p1NcywSRC2G6vXkDuRL/Gye9v/dS2lBMyyzHdR3yLGW8v89P/It/zrkHH+DY0aMk8QLQpqHTeJZs2+HjH/84sglTr2tzCKgaybrv+7RaEWEQcPv2HabTKWVVceb0GYIwNIdKXXPixLFGwl5z+fLrRK2I02fPcOf2HdASzwu4fv0m73zmXXTaXW7duEmeF1y6dImdnW0++9nP0u31WFpaIkkS0izD9/2G4Gh8QL+3/LVtM5VwbYklFY4F3ciF2kwSfvvTv0Nea5ZXj3L15h3OHTlGqx0Rp3MWiwkvfv1rXLtymYfOn+XI6ipplnFz/T5v3rnFiQvnGHSP0G4tYVeZmfwi8YTF3bu3WOgdSl8jHJv5IuUDewJGS0w6Ls8vxly/dpcw9VkkOZZlsTroM5lOEVIyW5QcffwdEEXcefFr7N6/g8ozOqFvSKJlwTRe4IctLMvm2Ooa7SDAFYLbO+uEkc+5B1ZApmitsSwXrUw2oGiImeY5slC/FxouzH80pp9gfOLf8ourssIW5h70XBO3VuRNs7QoCIOQwWDAqVMneeLxx3n2Pc+yMlxhe3OLL37hi/ziz/8C1966ytbGJkJpOu02w97AyLwwComqaLyJjReNBqp1IE+VvsO93S3+7S/8HEtH15DCJvQDXMvlT//wn+TjH/84rU7Y8AVyjp44yvlz59EKdnf2mS4mFMqQMB3fJsliprMJCMH+3pi61kRhlyKref31N1garlIkDtvb22xubZFlKa7nmX3OMV+XlsXKsvGaV2VFlkzRGrK8oNft4XoWR08sMVrq8Nqrl5lNCiwZEIbG04VlSJv9Xo9+v89oNCQMfVRtmmVHj67hOt/KqQ/diNFoRG/Q5/bdu9y4dZuNjW3K0hQenuMwHAy4ePE8V6+9Rbsbsba2ZngWpWkWaW2o1psbW6YBVyuzx2Q5URSRlyVJXiCENNOZuiKdz9ldv8t4Z4vJ7h6+6/LM08/w4Q9/F0lasbm9TVrknDxzhrTIiTodLj78MI9cepwXX3yJlZXVRrVVEkYOWhn67WxhGAJxvGhSCSRf/PwX+fynP8tTTz/Fn/qTf4o8NVLjigU1CUIqyrpga3uHsjQTOSPnrZjNJ9RlRa83wPd91jc2CcOIBx94kLKsyBqOwsH6qmpFrYzk35x5fFzb5aknn+LUyVPUVcV4MjZNW2l8qXESk+UZYRghpTQ0WylptVpIBHlm4hWV1hxZO8LJ08e4t77FaLhMmhR87YWXuHP9JloIgtBnNBpy8tRJ1jc3qJWiqmp+93c/x5XLV+h0Ouzt7yOFoNvrItAmU3gxY3trC11XOJZlGpzKePfyvEA3ICua/UoIw1ABQ8XOshyFzWy+oCpr5tMFSml8z1iMWq3o20i5nU4bxzLxV1JKolZEGIYNYMeolFzPDEeqxioWRgHD4ZCgAVZWVc1sPifw/UNb24GUWwqzp9TNkMa2TayOiRASTWPfTAetZoKptWENFEXRgE0Vnheg0ezt7pNkeaPQM5nltu2wtjRgdW2FNEvZH++TpjFpc1/HccrG5jYaCKM2rXabPC+MDaLh17gNCFUIQVnkhnMiIc9TWq3w8F7NspytrW32x2OSJAXAc42/slZm+KS1gcNO5yYfejKeNhAoB8d2GuWfkfNGrRDfdQxLB9Pg930f2zLFTtZYGXd3duh2ewRBwHg8NkkqkUcURchGvVkeRCc2/6aqNmfMorHBqCqnrhWu5+F5PlVds7u7Q1UZG5YlTd6z75vpal1WdDodiiKn1WoxnoyJohbSsrl9+y5SSJZXVkmStFFN2kZmBG+vcJvrbdPet8mejR/pW0ONb10aVZfYlqSsCmaTMSvLI7IsQQrBfD4/VAxeufKmycAVFvN5gu14VJU2j+ewif6/7tLKKEBUE8na67VZWV5CqZpr164xGo5Ms6M2E1qTK2xSWIQQdBqYbKvVMjWSYwB9eV4AEIURUeQThD5hEJLnGUWe0253sG2bvf19JpMpVsNoWlleodUOsG2HxcLcP0VRkaYZlm2iSrMsMzDhsmjUlKbG0Eo3UGDLvL+l5APPPPlHo/h95fLrh7LGwaBPGARY0ujVizwniRdmwXGMxNj3fNMJ0SbuZHdvl+l0Ag0tEAxRsFZGOpYXxgsspCQKI9MpTxPzvtWa+XRGVZVkuaJqEP7mZxTUdc1sNmtuLInfQCp8P6DVamM7rkF31yWe5x1KmKVl4OdKa6Im8y1OE7SuCEIjO7ZtQ+lVykiStQLbdhHSwbZc0JJSZfiBh2wWMdd1yDKT96a0olI1eZGZqXDo43kOfgPQqisjTXFss5mXRU5ZpQSBQ6cT0umE1FWK6wq63cjMxjW4joGBxHHOdLogTXOSJkpKNjh6dSg9N129uqxYGg3odTuk8YLJ/h4rwyEnTxyn0sbLrVRt8tg8t8lo1fhRRBCGnDpzBqU14+mMsjLwrvkipla16RalGe1OC9/36fW63Llzu5G6umhbUlclR9dWuXrlMvFsSp4sKNKYditEqYKf+/l/x61rt3nXe5/hwUeXuHX7GmWZEkY+y0sjA04rCtMZbiacvuchtCbwXcoiIS9S0BVB4OLYwkjEm2D16XRMVZVNRqXG8cLDZfPbF8T/YHU8vOZBiGP3+eC7vpugu0IhalzHYu34gMc+9G6e/diH2djaphf1iEMPS+hDINXh0qgNfc9pfLx5XtCKItZWlul22qwsDXjve95DWWT8zE9/ghe/9jXWjqyxurbSTH9NdluaxLSiCJTJX9bKPD9FYe4J2fih/7CX5RgfW+gbv5AtJZ/6pV9CWILzZ06jytz4p3yPsiqo0ZRFwbvf/R4uXLhgCt9KGZlbs+l7notummS2dDm2dhLHctne2qEqahzbYXdnl5MnTqJqRSvsMBnPGPZXSeICt53S6Uf4gcNiMWN3Z5cLFy5QFiV3bt/jgQsPghJsb+3x8MVHyfOMvb0909yKWtBs/qKhbJtfJYYWLdGYCbVTTvn8p36Gi2dXaQcWbtTmxvo+v/K7L/LQM99FuHQep7XK1Ws3WMQpvh9RLlIi28PF4vbd26wdO040GqKDgLWTZ8iyklPHH6TtdanrFCkd0EYJ8ubVK0zdPVyh8LUgnSw4PzUBSi8s+1x54w53L9/jeD1EH1miNewjZjGT3X3qrCKxXU4//S7mRcWd3/40ndDGcQTzbErYDinKDIkktH36UZteq00cx2zublFVJaPhiDNnRygSVK3R2gbcpsuu0VKjhEALA48z5e3b/nPYSHibzxzjYwOFFoqaiqLOKVUJUqNtUFKTU5HVOanKUa5ABDad1T4PPvkw7/rQszz6riegZTOuFrx8/XV++8uf5ZNf/G1+96XnePXeW9xb7JBphQpdrG5I5Zimm7QtpG1yUCsp+I3P/A6fe+7LrB5bI/Q0gS/5a//Df88z73mKb77xMl9+6Tl20z3yOkPYgtCNOL52nIdOPcjq6hqu51GXJXG8z3yxTVWZ6epiMaNISxbTkpvXttjemNDvrCGlR7sd4fsus/mUsswIQx8/8A+tLkJI4iTj9dffIPQtHHuIbflEHYnXmvPMux6iyAQvvXCLLJHUVUF/EHHq1BGcwKLfD/ADhWXnoGdMJndI0x2WlkN6HR/XkSSLGaosGS0vU1SKV167xhtvbpBmFrU2Nh3fd/FcyVOPP8Jbr77G5z/9Wb7jA+9H2qDRBhqDbOSbFnWtSeIU0VgjThw/3viZXfJSM48zskIRBQG2qljrt5DpHEspHCFZv3+fl178Bnfvb1Jrzd50nxOnT1Pomq+/8hLSlXT6HW7fvsny8ojAc+n321RVzGSyz+bWBvv7u2RZAihc22HY77Ozuc325jZ/7+/+XVZWVqkrU3Rcu/0qcb5NrQuEBfv7E8Koh5Q+eW6UK/PFjDzLSdKYMIrYH4/pDwa4vsmlruravKcatVqtawNVslxsbOpMEbotzp18EAef40dOc/r4OZZHR7BwSeY5RWoYIrrS2NIxDcKmWY3E5PZKhXQgrzNs3+bcg6dZJDN6nS53r9+lF7WY7+3x5muvcOvqm2xur+OFIWGrw+efe4G3rryJBgaDIUVRsnZkjb3dPY4ePUKRpuztblPmGZ5rI1RNraAozQQySTLK0jAQqrqmKEuiyNhuTM2vybKUmze22NzYJM8ytK5wHYHnSnzfRghlVGy2g+/6VKVmvLdHXSuOHj3aeML3mM/nOI5DFIZkaUqt6kaSqegPuviBb4Yttmvo9lWN63pobTzew+HgkA4thWA6nlJVxr6llZGHtqMIy2oy34UgjALCIMC2LApdMZvHlBWMxwlbm2Omk5RFnNPpduj3u7S7PsOlNqtHeix1Q7JkwXhvjyROmI7nDHorVKUgyxTTaWIktsIijhPqyjR/g8Cn1QrxfZuqzimKBVHLNywGKVlaWqbT7lHkJTs7e0waMrzj+AhhY0sH3w3MWjGPEQokkqKsmUxn5FmB1gLH8QiDAM9z8RynicIMWRr2DPiqkSa7nnc4ebekNHaSOGY+X9ButUiTjNWVFcPgcE0BrbTJhC0KE0ellPF77o/3WSwWuJ75ebas8TynUYnWJjs7N41Jw8IxwzLX9Yx60fWYz+dErRYIQX8wZGt7h42tHaRwkJZDXigsy8PzQ8raZMlroRuVwOFOdLjrQJMjhGgKZbOCmXevocubP2mgX6quWMxNpGe73SIvksMGwIHkWQiLqN1lPFkgbQ+lJUWlkZaL+IOUdn9ATWwJwxAqy5yTJ4+ytNynN+iwvnGP5eURfuCjm2lqVWuUqrGlQNVVQ/vu4DgS17EYDbtEgQu6wpKapVGPVuhiSaPC6Hai5hyqmE0mrN+/h9Okz+SZYUNY0sILDN8lTTM8zwck83likmdsx8DmhMSxXUCSJhmLRUaaFEynMfN5QlUqyrLme973zj8axe/zX3uB48ePUTdgGMexGe/vk6YJge/jug6DQd9oyjE+GCMtLhnvjw+lz5Zt4zQkO89zSbIE1/MOcdq241A1dGLPNTexbrx5vufhumZi4TgudV0Tx3EDS7CwHQNr0FoY475lUdcGhpSlKTs721RVyWIxZ2dnp5lWNhTA1ExG0yxjMt1DSOj2Oqhmsuk4LkVRIYQBrlSlkX+BpCLFsY2G3nNdtFbkhSnsPd9DHcCVpKDVjnAd29AApYmF0k0qd5Yl5LmR2CwvD+j12kipsayaqjLSDNc14AnzeGqUEriuj24O7whI05QoaGE1xZWgiZ6xLJaGAxzbwhKCKAjodTpIKShUSZomzbTHhMmXZUmr08FxPU6eOs3K2hp37t7D8TyKymyIWZYagm5tYgXW1tbQWrGzs8NkMmF5aYksz0iLjLW1VfIk5cbVq7SjiCxeYFsCKTRvXH6N555/ns7A58/+H34E6U0oywwh9GG3v6pM8yKODQzDBJDbBhEvBWWZUeSpkbD4npH7uA5VWeAHPo5t4q3CwKfdalHj0uzkzXXQIXzblw6uZi11RIfHVi/y2LFLWEh0UvLbn/gEf/Ov/4/8H3/kT/PVK9/k//OX/wYf/eE/i+W46MZmIhpLpMZIRH3fN9NZMB6cvEQLQbcTcvb0Kc6dPYPt2HzsYx9jb2+Pf/QP/l/0+n3OnjtLVZkMZ89zsaShywJUVXW4Ib19MvGHvUplJrrJYkErirh76zaf+pVf5vHHHmukOwbmZrxdmhpNu93m+3/gB5CWTVmYKZfbbLQHXXitzZMicYn8IfEi5cSxY+xsb3D37k1arYBOp01ZVNy+dYfR8AhnTz/Ea6+8xdHzDvOZySj0XI/19U0W8wWT/RlPPvE0ZanY2twmDFosL61w4tRxtra22draYjad0u31KHIDv5PCyOUOmkZSSqRtXp9vPP9bfOw7n2TYjUjiKTvznP/H3/3HXHrf9zEufOaZBCvizOMPoLo+r77xBmdOnSAtMu5vrtMadXjx2mVeeOM1nEGP1mgJJSUPnXuUUIbUOkXafgNzsrly9TJZJ2YgJCIrKfdjHsgVldZcXu0wuTmmuDXlZHiUjY7D1v4exfYuVWImqMGRo5x69B3cubeBf+c2kOOGNrVV0+13ydMU13LxhUO/1WUyGbOIF+SqwtKw1B9y9HgHYZlcRWF5VNpGSUEtFZU0BWQlLezm9TvY3A/KXXPUMAAqS4OlzOeeYyMtqOsSrRWO0xQPdYUWRi7v+oZzoFAUqiCXGcrR1LZCBJLOSp/l06uceuQc5554iAeefpTVh06ynU/46tVv8LO/8Gv87Cd/hS989cvc3d6k3e0RRBGe51OqGsux+df/5hOkRcapM2d4z3sf4QMfeA+PPfEwpcp5+Y2XKJyS7fkWm/tb3Lh1k8Vkjms5tLwIPwiwbIcw9LCcCilzhKzIi5ROu03gtfGcHndv7DDsr1Gkmt39fQM00UaiKy3B0tLQeOuaQ4bnBbzyzdcZDke0QosjKw8gpct4dhNt7XDuwiqvv3Kf8Y6k11nDtmuGw4jRUofRSg/PU9hOge0USCslSXeIIjh1coXFYkJdFmRJjJSCmprN7R02tqZYVh+kyyIu6Pc72LbgO973Tjbv3ufv/63/mTqF93/wvXiRjRDSwBlLU7DPZwvyrGBptITWmsD3qeuaVqvFPI7JK6iUQCNBKay6ZKUbkk12ObaySuh57O7sMZ0u0NKmVBX70ylfeuHL3Lhzi/35lN/5zGcIwoC8yIw9ZzRga3OdvfE2cbxAqZpWK0QKQVkWlGVJmqRMxxM+9oMf48/8qT9DGicI4SOlpGZGyZRaV+zubVOUNVUpKQoT11RVJWka4zgWe/t77O7u4nk+p0+fIYkTiqrE8815Q1omyojG+15nNbZwKNKSoysnGHSX0LWFKgXtsEM77LI0XGE4WGZt9SiO7TCbzJlO5kgswqiN7weGOi1gkcVIxybJU7AEQcvDCSSBFdFx23zix3+SH/juj7B+9zY3rr7Jc1/5Ep/+3OfpL69SYTHe2eHChQuN7cnA2Oq65sSxo9y8cY35bIpjCVphgBBGzljVqilUzJpdFCVJkuB5JqLywOIl0MymUzY35iTxATzKWJcC3yUKTW6tgeYIqqJmOpmT5ymDwaDxBk7Y2NjA83067TZVbYYr3W6XPM8IgoDh0oCiyA8jl8qqoq40juMShAGdTodOt4PXeKnzLMcWlokAAsLAR1qNEqk5c/q+20TyCfIsY38+paw0eV6zsbHH/n5MXQuOHz/JYNjDtsFyarp9j6jlETbQpyIvmM8W1KVA4FKVgsk0JssMUNHzDHBMKzNlXhoN8AOXokiBiuXlIbZtohDXVo8QRS0c22N72xCbXddHWg6+F5JnBYEfGZVBWYHShisjpJm2alBa4/mBgW01+xlN9GO7FbKyNKQsM6QUlFVtZK79Pq7jNko0k9yilPl1b3eP5eVltNK0ekaVqGtFURZN/JVRGa5vrFPVNbbjEIQhrutw7vQJ2q0WGsV8PidJUnPm930c13jRLcsGYZgodVGyublJmqZ4nscLX3mBz33+8wwGI+aLlLKqCaM2dWVsWJYl0DTMlkZhdLALfftORFP4CnQT0G4GHd86G5kkAVMAz2czgtDn2NEjWLbx05qmj82Vy2/y1NPvZP3+BpUSKG1T1cZbj7D+k4vfujD7YLsdEUQuo1GfW7euc/PmDR548AIIE42VpUUjLbYQzbnP912kwJDBJYS+R+C7CGraUcDK8ggpNO1WiOvaVGVhALmNKsJxHIajEcePHf+WQkBAqXKjJnTNnpRmOXGSIhvAWVFWVGWNlIYu7joeluWCFhRF3Uj2jQrqj3/vfz45v3+oMZBlmeK1qo25Oc+M9OHgbba3u8ve7i5KNW/2OEbVCqvpFpWlkan2+3263a4pThznsAD1fSOFE8AiXhhqG5iC0vdZXl4iilpErZaRxTRZwW6zKIdhZGBT0oCd7CZkOk0SZrPZoVRjNp8ZMlqaMB6PmUwm5HlhulrNhFSpmr29Pba3t1FKHUKdWlHUvEkEcZyws73D7u4udV0bA7qqsWzj7RCYIlRKSRAEhxnDURQZD0QTCB6GAa7jIIRoFgQT6+HY5rlRdU2e5eRZxmKxYGNjg/v377O7a0jLQRAQtVomEso20m3fNyb9VqtlfqZt43kuYRgShCFJbHzM7VbrcFOzLMtIh6SRADmuS9SK8FyXKApZWVkxtNyyZDwe4/tG2kTTRQQYDAeHMpkkSeh1uxRliWM7dLtdjhw5wvXr1+k0BbfWmroyUonXX3kDSnjk0Ufp9wfkWc7S0pLxYViWeUyOQ16YyKYgCMkakvTKyiqOY5otlm1M93bz/LZbJmNOSkm7bcLTlTLNif/g0uaj+eX3qYEFs9mMY6dOQ23IiJ5ts7K6ylNPPQWOwzuffoa/93f/HgQB1Ad9xoMF0PxE3RAWD75n20aKpEzWB5PJBM/3ePbZ95KmKd/1XR/mv/rR/5p/+U/+CX/n7/wd87RrI7fLMvPv0A1eXx1Qn/93mvqay/RWB4MBeZ7z73/u39Pp95FSYlsWeZHT6/Wa97ugriouPf447XbHFJiOQ1XVTVfVxD/4vo9qpvdaadbX79OKImqlePDBB3n88SeYzWbMplM8z2VjY4OVlRXqusbzPO7evcupU6eYTqZ8/etf5/FLlzh9+rShSE6n+L7PvXv30RqkZZE1YJ1nn32WXq/HK6+8YqjaTZNAyIMJsPlwHJvl5WWWRiOSJGniDwJ+/dd/naIs6PcMHVbVNUEYmLzglWWeevIpXv7GN9jb3ePkyZNYlmn0jSdjNjY2uXjxYfb29lBNFIWZ+pnJM02TytyP3/J4+75PGJoOehyb2BLXMWuSaSha+IHhDHQ6HXzfRLRNZ7PGFmHRbrcpivzw4Nnr9bBtm0UDvhqNRkSHa6jpEWttrBN/mOvt99FB9uEBAEQphWwsJFJKZBOjMZ/PybIMrRrJcmnyInVzQLFt26gbVE1e5LiOw5NPPskP/dDH+et//a/zl/7S/4XV1VWe+9Jz/E9//X/ir/7Vv8qP/diP8YXPf4Hd3T2uXLlCr9fl/d/xfpaWlun1evh+wP7+Pnt7ezi2TdiQ8m3bZmtri+eff57PffZz3Lhxg929PabTKUVu3venTp1kackUgPP5HKVq4iRhaWmZwXDIsaNHyfOC2XRKEIZErRa247C7t0en00ZKyfXr1w/3LaUU3W6XbreL63r0+n3CMGRjY4MwDIyPWSs6nS6OY6wmB8kDulmTu70u3V4PkyMJs9mMLM+JFzHb29ss4piqMpme8/mCPDfryNLSiOXlZb74xS+iasXFixeNpcR10Q1o5cC+UFYVq6urBEHA2toaYRji2A57e3sUDf1fa7Nu9Lpdeo0sOwxMY3UymRhZrYA8y7Fsm3ixIM8zkiRlfX2dU6dP8dJLL/PG668TNVPYO3fumsxRjPS6KEsW8QLdpD/E8YLPfvazfN/3fz95kRv/t2uotysrqwbcpTW7u7vYjZ1KNvuv65qiyvMMGbWsSqbTKUmakuU5s9kMyzIck7evHVIaeqr5sOn2unieR7vVxvNc3nzzLS5ffoP5bE4rMv7JM2fP8N73vY8TJ06iGjp/nCQoZQqMKIoQmOKoLEsTMVNVbGxsGIVcFPLOd7+TX/7UJ/mZn/kZPvzhD3P+3Hn+6x/9UZI44ZVXXmVzc5OqqohaEXv7e7RaEXEcs7e/T5oaUJHTAES11nieR6/XNxaCJj6o1Wod2sqCICSKQsrD9UURNYMLx3EYDoccO3YMq7mHRCMbnc5mCAH9fh/f95vHZVgSB1BMVZt0AK11A+AxQFUpTVpIXZtGZxgGFKUZbnieZ7zCzZp9sM+3Wm3cJr6uFbVIU2PjcJu4OzTEi5jd3V3QEIUhSZKQxAleUzwKYYYoSWIYMu1Wi3a7jbQkdUPvLvKCIDBrR5qm1A3MMWq1DhWOGiMNNt5Y8xgHgwFBEDIcGsJ7EAS0Wy3iJD6MAVxeXiGKImzbELFd18ihq8qsE1ZjkTNJJGa6XDYS8jzPD6GzZWN9M8WUmfb1+30c1/3We9g8UMNQ0eZM1+v3D8+h87lhwIhG9mwUeB6LOKbb6XLy5CmzR1UVR44cNed+ZSJOlTJ1wME+FgQBjmP+bqVMJvP6+jpaa9bvr3P58mU2t7a4ePFic9YLiMKINElBYM7LB3vUt53Tmv87+MK3y/mgATz93quuKzNwa+BoqyurvPTSSwghqJWJ/HnllVdYWV3h/v37LOKYNE0PgZoHr8N/6tVqtajrmtOnT3P0yFHW19d56+pVTp8+zXw+N2dsTIZuWRpPPZjzgO/5KK1wHaehbhvZ+cG9sruzy3hsrBZZZmJGy7IiCAKOHjnKaDQy9ZsQnDx5Et8PGAyHlGXJfDY/rEMO9v/hcEiv3z9UWOgGnKtqo7aolUkACcPwW0Op/4yuP9Tk99a9TWazBQhJFLWZxSar1nZd0iLHi0KEbWFJQ2hzPR8/CFjMDdDBdNt8fNclSxJsaSG1wPGN/ynPcgNLqBVCC4rM+FGLrEBoTV0rEFDUBUkWs4inBKFHGPlYtqRowFKO45hDrbSMR1Jo8jJD2haOE2DbEbYVUVcWdWUzHi+oKkV/2Mf1baQlWMxKLOljSZ+yBN9rUxYarUzHLEkSlKqwbEFRZOSFQiuJH7RYJBmLJEEJjRf67E/38EKbvEwJIpu8WFADjmsjXYGwNH7k0GoH9Ppt/NBlvliwWCTYlo/vtVnEFeCT5SZ65OjRE9S1NsxAKUDVWEKhygzqAkcIsiRBlSVUICrNsDtkbWkVoTRVmdPvdegNQqRbI22NJQywxnIkwrEolMLyfSw/4OFLjzOPE+7dv4+qjYd50OqRzBamA+kFRh4dhvhhyHhiDgiO55PnBZZlc+bEOW68eZPJzha6yNBFgS9cwOZrL7zIy6+9xLPf/Qh/7i9+nP3iLbIiM95R10KJmiDyQNRIabpZYRTgOx6hHyG1pCwqwsAn8AKqwixEjuOQ5QV1VaNqjVIQxxlCWLQ7XRRJ41+z0MpDaQutbbS2EJY24AA0EgdL+xRzlydOv4+Hzz1E7dSUdka2u8tia85H/09/AaIhWod450/wW8/9Ojc/9euceO+7yClM7qzWZlJaKSyaxVhARY22NLWoqXWJZxkJfCcIOX/iDMOwxZHhMg9ceIDJ7h6f+tVfxW+1GAz7jTfWNXEAc3NPckD2FgcaVPPaHnyoplMqEAgtkW/7QJtCXQtNLWuUULhK4UvBfLzPJ/71v2L91k0efeQilgTLNlEUCo20bYpK8b73fQ9PPf1u8irDb7lUukS6EtvzsVzHTDWSBXmxQOkE6UicwEFbFTU1paoQlmQwWmIRp7z55lX6/T5B4HHz5g0efvghVtrnefFLb9ENjvHME+9lc2OXjfV1Tp49wiuXv8w3rnyRzqqCaJ9bWy/z6vPXefjSg+h2QR7MubVzDayK1dESOgZH2dS1xvJdknpBz8348m//O86vhQRWRei7fOXyXX7+C1d41/f/OTJ/icl0iitKwmqXyA5J4wLR7XHi/JOU7hK39mvKWLIceEg9ITwxoP/wKYodePzCo4Sug1vaLCzYswskJdfvfZOorpi2akTXo/vF1/H+3UvMX7xJ+tAxXrvvkAqXRSSIFzEdz0PlGR4W7XafrHOR0w8/wu2bV7H3r+HZMNnaou0E9CMjcY66LazAZpEuaPkBbcdnYIXsB9c4/kAPN/LICrCdELRGigpJ3UCvRPMBoVWjqhxsSHWF9lxyapPRikBLYfJ6LShtEKLE1QW2uaOwawerFliVxqFC6gRJiSUqHEub6DJlY2uJjYWlNUIpRF1jC5C6ce0rRV1UoBRZd47sw7lL53nXdz7Lo+95mqXzJ9izcq5N1/nk1z+DvRbyp/7in8BftunsdXn2ie8Ax+XO/gZ72ZTSLtGyRloKLUoINXRhYk+5sf0q97deJS4WVMqmFa4y6J0i9EZ4VptONGB/e0KZVhRZjlAwW5QMhwP29/dpd1r0ez2Go1HjpyrZ2Zkwn+bUlU2Ra/p+SrflMui7CK24cO5B7t7ZYf3+JgKP/f0xtapZPdIl7JRYVkpVmj0pni9YLHJcp02rtcT+fsp0luGGEV4UUFHS6vYpitrkNi5S6qLCdzwePH+ebhRx7uwZfvxf/XMUGXagmMzGTMcLyryk0+oggLLIWF4eIqSi1+sgLcxkRWo0iqyqsKwayypotcEPNdqtwHM4/sDDhKMVNvdnxEmJEjalD5MiobJtxmnK4Mhx+itreFGbzZ0tTp4+jrQUtUqxHU1h1WAL6qaxrhVIZdH2O/ziv/8lRCn4a3/5r5HFObZwQBkJLmjyrGJjfYcsLal1xiLZR4iEqlqAVkhtURaa0G8TeEYy7rs2oeezPBjhWD6ea6S4ZZ3h+DWVyrC1h9CgiorHL17CqqDKcn7rk7/BJ3/t13j5pZd59bVX2djcBCmN4sXrcfLIg5w7/giDcAVXOZRxQZVnVJUBZApLkpUVXmXjEzLbn/N93/cDnH/gAqWuUJQcO3WcP/5DH+fj3/9RHjhxktdf+DrP/fZv8v6nn+KpRx7hrddeYXv9DkeWR9RVSlWmhIGHH3ggBApNUSrKysQKlUWB22TCCqHodiMTlyM1tiWpy4Lx3i6V0LQ7AbYNURQyHI3o9fpkec7ujhkgpI2irapL2r2IOInZH4/Ji5LBYMnkO2vZNOrBccD3JVqnWEIT+T6uBarIkarGkeBZElWaxqpju2gtmc1jtLIpcuPBdhzB+sZNtrbu4PqCsOXS6kYs0oysUkwXCXktiQuL9Y0dNre3yYoY26mQssD3Fb2uR6fl0W+16UZdVK7I8pokL1HaotMfkJYlSgjm8YyiKmhFAd1OhC2hLjKkUAz6LSLXwrcE/VYLWxtqPpXCd31UE/s4X8xxPcGRY2vUdYFWJWVpYorqOkepkij06PXbCMuc3bJaMYsLM321LDqtkCj0sGRNXaaougRVEfoBo+ESlrBoRQLHMiaGNMuoa5gtYhZpRlrW5FVN0G4TDfpI18NzXWazmCyrqWoLjc1snuF5Aa1OhGMrRsMWvb5D6NdURU0cmwYV2nBDEBa+36IoaxQWu/tTZrOE+xvbXLmxzc17O1TCJ2iPCFoDKu0hLI+yFtQakAc2xcr4/Y1zuhkiHJTBJi/Z/Pp7yuODJvPBuejgTITCluIQhnbi2DFWlkZcv/YcqJQzp86xubGF63S5+tY6aB8pPKSw0apCqwIpSrQo0cLYBs0zayGwULXGli62AEtqdF3QaXmsrAYsLbXo9QKKIuHWrZu4rsPy8jJhGDaPsSIvF2iR0m37tFwbXedUZYrv2rSiANc1EnakwPE8JrMF0/mCvKzwIxelwfZ8ZrMYKV08NzDZyXFCnqVMJ/t4nsT3JDtbFfNFQbfXxwsCposxpcpI8zmOJyjyBNE889RgiRCpnSbmssBzJStLHYZ9n/e/86n/bCa/f6ji90svfJU8M5M2A2oI0VqTFznD4dB0g/Ic3/NNMZvnpKmZMA6HQ3STk3oga0izjCxNEbaRPRRFQZZmFKUBKR10mpUykx7HcVFaGXmBNBlaeW4kOGEY0oqiw4lSlmUG0Z0kTGczgjCg3WqjNRS5oTtrbaYInufQakVEUUBZFaRpSuCan9VpohIsaWAQVWUKLCkFeVlAM4lwPJter4fjOuzv7zGbTbFtBwH4fojr+tS1BixaYRelbepaNGRFzXy6YD43nfgsNfCufr+P67kUecbG1hbzxZw8z3FdG8exmc2Mr0UK42swXWsPS5psN5PD5iGFgSQMBj2iMGA23ce2YWVlhOcZX46UkrwoQBoKXhBGOK6HZducPHWaIAi5efOWQarXim6nSztqsz/ex/N9prMpS8sjtDYgje2tTerG01qVJSvLy6Rpyt3bt5BUFFmMagiQN29d4zd+85MMl9v8d//Dn0eJnJrUZNA1ncYDibsGXNsxsvbGP4I2DQnXdbBdI82rmyiJsihI08wAWRpZMA3CPS9KXD9EYCOwzMIoNUKCkAqtjarBtT2qQlDl8OD5S3zoPR+GujZ+2zDira9/g3/+N/8e7/2B78UPQqTrMcnmnD1/jouPPcFLP/bv+O0f+yne++7vwAkiRJJQuZK5rBFBwERl4NooCY7tIRpAmhaaoqpwPI/eaMCZ82dpd7t0Oh0uPnSRv/PX/+/81q99kkGrw9Hjx5hPJ1gC6qrEc83kW+umkqUBPXBAOWyUQs3XwVATtTDFuPnVQCME4EuLuij46U/8FN/46gu89/3vx7UtIyd3XaqyQGuN49iMlgZ87x/7KHmRYdsgpLm3t7d2mE5m9Dp9ppMZru2awgqBlCb2oq4VdW0aF1qbyWCn02EwGHDhwgWef/7LnDlzBt/3KIuSVqvNhQfOU9U18/mMtSNrXL9xnTxPeeqpp9HagPgCP+TI8kmKOsFyNL/xqU9x/tRZhp0VHOmDNlnYliVIkxlVvuD1r3yGpx65QOB7VMJh+dhp/vY//le8/yMfpzNcJUlzktkMXZVYEpJcY3kBTuBQxjGnjqyi64x89z6RnXHqzDKnn3iY0clT6J2a8w8/QmHbuLVG2QItwUfz1vU38CKLUqW4Erxff5nBL7xAcHvC3T/+ALenmiQ2kwHReMeWhz7LozbTxQ4zv8fpR86wM95mfvsqVZWTxHNsoRiPtzh18gittk+eLnAciyj0qMqCvMhZj69x/Phx2u2IqjYydtNE+fb9wFwmogwhsP0ALBulMFmYSmDXYNUglUZosGpNJaGwJBUulbAphUslJKWQJHWBchxKaaG9EO1GVJaNqJV5377tfWk+N0AtffC+br5WVBla0Rw+zAQjiAJOnz3JybMnOXfhNJeeeJRup00aJ1xcfYjjx4+TqJzXr73BIltQ6RIhDqwD5maRlo20bRxboVRGXubs7+8ynuwynm6zSMYEoYPjSu7c2SDLa4IgIkly3rp6iziJ6XQ6xieV5ty+fQ/PDTH8Pskijul02tiO5MjSAOkI7m5cZ3+2zkOPXOT5L7+AUhHTcUkQtAgjn6gtGS61yYsZQmqyIiPLMxzXIWpFBsCTJKRZTlXX+EFEUVZEYUAU+mxv7uK5Ef1eH7Qmzxa0Ix90xSd/6ed5/InH+JE/8yP0+wOu3bzJlTff4tOf/jS7e3uGxmrbWLZDr9/HDwLSZjqY5jkiKxkNBri2RafTYjQyqpGqrplMp+RVyfGTp6gAv9fBC1usb+6wubtL2I5493veTdiOSNIYTU270yZNUwNTsczkOwwjytxMKoQ2EJ2XX3qZz3z6d/gv/uSf5gd/8AcNIRgolUly0KIGS/PaG5eRjoPteNQ1uF5IllWGZJ3l5GXFbBHjeGZfDf0I34tw3ZD93QV5WhF4LaQwigVXeuRJTRpnPHDuQdZWjnL5tSv8+5/7Ba6+dY0wNKqxOI65dfs2V69e5bOf+yzj/Qm9zoBWFLE0GhC2PM5dOM2bN97A9mykbZmpvJD40iGZp+zvzfjv/s9/BQRkqfHroaGqK1qtDmma8973vo+P/eBH+dAHP8jTzzzJ//L//Zf85E/9JF/7+td56umn0Gj8wMc9oKALcx4p8vJbAE/fZ29vz/hCmyzjg3PZwSTK9Tq0Grl2t9tH1Zr9vT3G4wlpkmJJuwH7aPq9PoHvkeUFqta0Wm1aUUTRnGu0rmi1QgLfw3UdRsMhS6MloigyZ7qqJvA8JuMJcRybhmgUMp4YgrBSCrQB/SwWM9bv3+H+/TucOH6cI0fWWFpaJgpbjCcziqKiyHOqSjGbx+SZAakGgU8UhofS0sAPAEOHLsqCIi8oK0UYtgnCFhrJ9s4e48m8OYd4jJaW8cOQWina7S5VAyzqd43aJs9ysjRl0B8Qx0kzAffIsryROhvuTZEbyq4QlvFd5wVhYABg3W6n8WQKlBZI60A5BpZl4rZAN8WhYYxkqZmceq5rJLLSIs1y5nMjYZ7NF9S1YZBUVYnrmwmxbVtYmPeabUnQNfPZhEG/g+872Lam3Y5YWloyr2dRsVhUVBVIaVOUmloJHNtntkiJk4y79zZ4663rLOYJVa1wPaMuDHyf+WxGXdVYTUTnt01z3/75778x/UcvzX/452zLRAUZ9o7N0tKIS49dYrQU8vDFS2zvTFheOcZ4vGBvf460DPz17WcrMDnCB0yEg/1HYKKm6ro0JHcbdCN5P33yGMPhALTm6tW3GA2HjY3LwbFttKpBG4ZQK2rRCSPqwljeoigkakXQMIv8RvGptCaOY2rTUaLb7SCk2ZvRhtY8my1QGvKsMOdhIVjEMa7rkZewvn4Px7PwPZdFPKeuyqbOCsy7SRmGh5QSIYy1UusapUqyNGF1dYXRaMiTjzz4n03x+4fSQWZZZkiBUpDEBkRVFiWBHzTehzllWRrZbFP8uq5ngtDjuPE+GLrzwQ3oHsouzAtgWQb6QiPTopEx1UqRZqYgchxDQG63jaTX8z2UUixiIxfJsgzd5Aw7rksUhjiOY/JnpcS2bRzbIfANJh8hGh/wgiROjLS3KNjc3GRnZ+ewkE/imLIoKCsT4WJJI7mJoogwMoAuoJF1hFRlyXg8QR1IUYWhM2ttvI5KKZI4YW/P+Iq2tra4f/8+aZrS7XYZjUYIAePJhDAIQRt5hu3YCGgoem4TL1VS1wZkYKQ6hgLreR4CQa/XIwxC5vM5aZrS65l8UMdxkNJ0ww+AP7ZjMguNV1nT7/e5f/8ejmNTlAWe57G0tMTde3cPJTUHz+fy8jI3b94EYciOxuMmiaIWd+/ePaQVV1WJ1uDYNsePH+f9738/Tz79jkN514FM2VyGYGxk5Sa/9kAaqZQhUXueS1XXZFlGVRl4hOu4hzRB3UgsNdDpdOj3+niekdjTHHAP5T/Nx4EUXAgDehBC8tSTT5HmBUppet0ecRLz6DvfxY/95E9iNd7XooGOKVWDNLC0za0tyDK2L19GeB4IcF2XCkMGPZAsJmVisiMbGR3a3HdpmpJnOY89+ih/7I99L6srq/z9f/QPeeKJd/DjP/7jfPKTn2J1ZRXHNrK96XRqHs//TpduJIIvfeUrPPDww42v3cjsq0aq6dgO9+7d47FHHm0ixEymtbE8FNy7d5evvvBVPv3pT1OrmsVige/7JmvWdQ1YpapQSn8bqC2OY1qtFotFzNNPP8U3vvENdhpJTxiGlGVFnMRYts2pU6c4f/48dW3AX/1+nyQx97RuaOOvvvoqw+GQqqpYWV0xHuVaHcqXPM+l1Yq4eeMG06nJq7Msi+ef/xKe5zWZnc2/r2kcKKUO/cxpZqwIZVnyla98hdGSaQo9/fRTLBaxIWZapuGnMQUWzSZZY+RXBwdNNDi2g4cHGMhZXdVErdbh+mXbNqPRyFglHJO5muc5UdQyAJEwImpFbG1v0Wq1OHvuLK7rYts2+/tjxuMxSmvyLMNzPdrtlonlaA6sB3Ls3+8KggDX88x61qxrZkP8Pf7p5uNQKirNmi8PPm9i0czaaKIn0jQlTQ3h9D/lkk1jFG2aXQcScq01aZoSBgbGuIhjczhttUiShM3NDa5fu8Z0OmUxnxPHCUWemwaSplkjxaG9xXVdej0j4SwbK8jW1ibr6xtMpxOzLzRS9bNnz1KWZo1WWtEfDDh96jS9fo/pdMp0Nj0kihZFwf7+PkePHqWualZXV3Edh/F4zN7eHrWqGzJrCtpAh4rCxFF4nke31zMUUNtld3eX7e0d3GavTdOE+XzOvbt3sSzJ0vIyutm3XM/FkhZHjhzhM5/5Hcoi58SJE/i+x+raGh/8wAf40R/9Uf78n/8LfOhDH6KqKv71v/4JfuInfoJf/uVf5rVXXzNSOdui1+uZZrDj0G61DwFzaZqiG1n/+sYG9+7fYzAYsLS0xMmTJ3n88cd59tlnufTYJY4eP8apU6fI84xWq01dVURRhCVlIwU1+2AQBKyurbK8soxlSa5cuQLApccvUdd1Ix00zXQhBLbtMJ3ODBNEWpRFwXQ6YashcQsh2R+P2drYZD6fc//ePdrtNlVl9qXFfMEzzzzNyZMnuX37tikAHRO1GPhmGry8vMybV67wcz/3c6yvr+M4DnEcM5vODh9TVZZEUcTrr7/OT//0v+ETn/gEr7/xBmEQUBTGv5+mKXEcN3tbbu4HIbhw4QKzeGoazE1T3nYO7GPfsi5dfOgig+GQoqhot1t0Oh1OnDiBbmTeuhk6VFVFmqaHxN6D+1fVNUtLS8amJAS2YyxFeZ4Tx/HhOSEMQ1zX+EbH4zHb2ztIae45KSWeZ2xYy8vLZu9zGptPI+F1mkSG6XRKkhjIUBCYGJyo1WqipRSdTpu6romTmNFoBJhc3izLmM1nLBbmfLO7t8vW5ibbOzuMRiOOHDlC1GTQVlVFHMeMx/vs7u6ys7NN3gxzVldXmxhMSdgMU8aTMXHTbEyTlEUcN0UPRj6+t0eWZub+ruoGFmTWrqqsjK/1gLli2yilzRS8kSgnScJ4vI/WphlgGh0Cx3VxPPOe9f2AMAixLdsoIJtzsbGyBfR7xhbh+/6h1LqqKlRVHzaAD2Su9+/dY7FYmAZSY/OryvLwPGgaVOacCqCbGK80TWi1TBPiIN3DPFcWnuezurqCH/jM5wuEkBw9coThcHi4L3iex2Q65erVq1y5coWrb11lb3ePNE2NnTEynuKioeC3Wi3cxqP+rXrXfGLK+v/068BuYwqE5oc0+0TeJGQYiJ1gZWWFhx56CK01nU6HLMuwmuSXwx9z8N/fT0v9tuvgtadRIw76A3zfcI6qsqLVarGzvX34fFq2SSfQGqRlYqVEYxM8sPV5nqmtwtCshbPZnKIo0FoRBCaFJi9yZvM5oiHSVw0E1bHNvReGIaqB2e3t7XP37l3m84alY9nM5jOKIidq7JGO4xy+z2zHxFcdNJyUMj5gGjJ8/Qf5n///dP2hJr9vvHmVPMvxA6M1r8qKvf093MYPGwSBeeGkyV413TPPEIDbbRAG7R0EPkmcmINzVaElqLqmrmps23jZssxkTIZRRLvdQTWU37wsmccJruuSJAl1XZmbajIhz3M839DjqqrC83zCMEIIieu6WJbZHMIgbLTsOVJCt9um1Y7MtLk5ACRxSl4YuWxdGxjWIl5QVRW7uzvNhmy6g6CpVIFSZlNzXRff83Ecz5DSZgnTyQLb8tHKYnd3ymSSkqUV02nMYp4gsLAtM/3q9QxiPs8zJpMxRZGSZiVCmMfsua6ZEFhWY3i3saWFLZvg9AY9b7pZBa5j0+22yIuUyXgX24ajR5ebbDCL2XyCbdtkRYnv+9RKmyimMOL8hQfQ0BTxxn8nhGA2mZFl5mAopODYsaPUqmJ9Y51kER+SwKuy5Mzp02xvbbK9uYHvWsyme/ieTbsdcOfeTUbLPfqjiCeeucjt+2+SVzFpvqDMK8omV1YfeHX8gDwvsW0D/ZJNR6usamptpE7mIG4KtlopzNnOgAO0Np1Ix/Uawq6D1geHe40QFULUCFETBj55kmFpH6k9lrpHeeDso1jawRWCuixxbZtf+olPcP78A/jDAaUAbVuUaBzHw84yTjx5iQ/+yR9ifbzDP/x//wOefPwJ3nzlddR4wWpniFeCWyh8LXFKjQw8Fpj86sD1CCwHpxbYSiMrTeh7HD92lKjX4eKlR3n6mad48YXn+dQv/QJVVXBkdYVep0OaJKYIaGAPColqJr9CqG/rWH5rksYhmcs0BsysuOU4/Nt/828IAp9zZ05TFTlGQagATV2XtKKAD37gAzz8yMNYtmnMaF1QlCl379ymrhRPP/1OThw/zf7OmI31DXzHx3d8ysbrdVDM0RTcUkp838RVHRyu1tbWmM8NjKPb62FJm62dHc6dPW+yLKdT4jjm2LETLOYLHMej2xmwO93m5u2rVFnKw2cfILJbLPWPUFaSGo1CYcuKOltw5cUv8/EPvQPPghKHy/d2+X/+o3/JUx/4PkorAGFT5jnJ3Mi6tHCQbsgizRkutfGqlM//5q9xdLXP8a7DD33kvayudVG9AH+wxPz+gscffJSgBie3cGrwpURlCVfefB01sMnsAuFb+F+4wujFeyA09374Ei9fj0nmColPXJq8VdcpaLd9pAvOkQdZO3WGqNVhcv8O1BX7uzsMem0efegcZTonChyUKpnNptRKUaNZpCmVO+HcuTMNTERh+k8H8rGDq+l26+b9Ii0qrdHCMiR8LNxK4CmJW4Otwa41tjJTCLCxagepbCxlY2lp7C+WjSoVvhvgypDQ71HnYFnGE2r+6rcBtg4/mm8237OlxMJCa0Wta7AV0hVkdYrlCoqqQNU16TxBl4pjnaPEScz6/iZv3r6KG7nUVKRZbKKCMJ5OGkWJVgVK51SqAqmQTo2wawznQ7M/nrC+vkeWCdKsIC9qqsowM1ZXjzAaLDOdJtS1ZHNjhyTJsG2bWlVEkUev1yLyulh+xub+dT7w4Xexs7fHW2/tUBVdXDciLyqSbB/bFVR1huXmpLk5nNquTZpn7I33Wd/YJMsL2p0eWVYgLMvID1VCls0R2DiWS+D7pIs5Z08fx3UE//ZnfoqVpREf+cj3GN+g1liuORh3Ol18P6Td7vCe97yHU6dOIaRkY3OLN964wje/+Qq27TDb2qHbaTMcDEjSmOncNLOlbd4vUbvDPMupLUnQ6bK/O2Nze4ew20IJSLI523ubzOZjev0O7U6nicTRSMtkt1vSQteaxTxme3OLWzdu8+UvPU9dKf5vf+Nv4DXqJcuyELagqAsU8LWXXgLpIO2ARVIyHsfmNVGS5eUVA3cJI5SQLC0vMegPWRqtUuSa+TTl+777h3jswSd58ol3stRbJpmlFIuKvf0puhZs3N/is7/zRQQ2ru1T1QrLspHSNAcO1ri6qo0qrFJsbKxz5cob7I63CCKP7f0NLNc2e6A0DeTIDvCdgFbQ5eGHLiGUwHc9aBRyQgsWSYptm32tLI0HEAG/9slf47VXX+X7P/oDjJaXTFHTrN+dtgF77u7sU1amWDq447PMRM/kRcFkMiWOEzwvoKpqxuMZeSmYTmeHuequ6xFFLdIkRSvo9XqMhiNaUQulFFmaNrRmh9b/j7s/j7Itu+s7wc/eZz53vjHHi3jzkMPLzJdSZkpKNCMhgREGIbDLLpeNMcvtZmFTy67uVXZXtSlTi6kw5Qbsshu7y+ABGxsxC4GQlBpSylE5vBzfPMYcdz7jPnv3H/tESGCpumyqerF81rrKULyId++795yz9+/3+34/37iB79p8+DSdEQYe7XYTVwoacUy/12M6nWCMpXiXZUGaJPiuZRtkWUpe5HiBR1FYVstsOmXj7gZ+YCWhJ44fo9Nu0+31LME7Sdnd3Wc6s40FG4UZg9GURWF/tttGYBgNh8ymU8tCiGPrS5cORnjM0pztnX129wZoIymVpig1WV4ymaUIxyEvFLt7+2gNWWqLzP39Aaqs6lgf25yb6y/Q78+R5wVFUZIXeZ1o4mC0oKonw8ZAo9EkrptJUko8zycrSkajMXmeWaigsLYn0LSarboBZNfUgwIujkN29/YtSCpuMhxN2NnZpaoLtSCw3mo/8MnzFKkhnc2YTIa4DnS7DTqdiOXlOebmugghGA5HpEmOKuHK1U0uXbnB3u6I0Tjlzp1tNjb3UFowGiUI6bOysk7caJFlJXlpp4sH14ZSdg900ByGr/Xrfu0k+D/iOPirEH/o15069krXMZFZlhHHEZ1OzM7uiOEwIUlKNjb3mExzkM7h5NfukGycm8CpKd+HwmC7flKhVEqzGXL02ArtdkwceSSTCbrSfObTf8C999zD3Nwc1NY4R0ocwFQarSzgTBUFge/Rardo1s0s13OplMLUOdFlaYn14/GIWTL7qvRaCxzHQnLHkxmqrAjDyFpZ6+i6orTN9/5cB893mM2m5IWFzjoHg0PPA20wlaIsc5QS1kpnlE2xqcFZQRDw+Fsf+BMz+f1jFb9feuZZVlZXwBiWlpbZ3Nw87D54nscssSZw6tzVKI7wPZ/JxHY7D7rgiIOTzUHrijS3Jm6bH2jhP9SdLc/zMMJOVoqiZDAcYowkDAOSJMF1HapK2SlSLeEx2qCUJo5ipLBysgMJpaglIQdk2qLIbLcwSUBYuUxRlERhTH9uDiFEHe5sO6VgI4CiyN5MXM9SkZGaJJkxGY8ZDGwhbur80eFgwmSSIYyL64SMxwngo7VAlQZVVofTrjCwFOLG19AtlSrw/RhVVXieR6fbosgtAMuRdtoThSGBF9iuuqrwXIej62usrCzRajYYDnfZ39/BdSEIXYLApdVqWI+DY6cxlRFUGDw/IG42OXb8OEfW1rh5y0KDqkrjOi6jkf03hmGIqkpOnjrJaDxEug67OzssLC5QKUVVliwuLNCMY1568UWqIqPIEowuabci8jLll//1L/P0C09w/4XTaCdBkRLELo1mzHQ8ZTqd2SLIsUW949oNhFIV0vFod3o4rkdRqlpyZyy9s6oOJ4lVfVEnaY7WgiCMkdL6O40J6uafAaEQ2AUDNHmaE8iYuc4Kzz/1Mu/7pg8z31u2PgcjcfIMRymqQrFy4hSVNBRCMlOKRhSTlhkYTdJusO/nNOe7/KmPfidRI+b5z3+Rtc4c7XaXf/z3foy3vf9bENt7OJnC9QKCUuMUFU4NXFBCU0pDKTRhI7K5jp0eF+65l6bncfr0CY6urfIbv/ZxnvnSkzzwwAMs1J7Cg+kktrwHBLKmHoItHg4kpLaAsLdz7C0dieHic8/x5Se/yIUHH8BUJYFn86AdKYhCn7m5Ob7v+76P9fV1fN/HC23xKx3F1s4drt24ytraEZaWVmplh0PgBdy6eRutDM1WgyiOrGxH2wUIIIpChLAgmbSGx6VpysLCAkePHmNza5tnn3mW1dUjYAQLC4vs7w0Ig5CNjS3a7S5x2OLpp57hzVuv8La3PcLJ5ePcuXyHtaXjYAIqIVGqpKhSOg2PdH+L08t9ZL6HKwyp0+av/K2/yzd/91+ks3ICYxw8zyWbjO0kC4ms5Y8ryytU5T6f/OVf5OhCg2NH5nj0nqM8+uBpvAgmgSDqL+MM4Pi5e5n40HBdctdQug6zcsrrb75Cc7mJpxVNBOZTL+Je2magcra/83GefGHExp0Js4FilFUEXkwYGpYWFqz0rXuaxeUTSOHTbzd48bnn8YTD6uISnSCg3YhxDjZVxkFpwXiSMUtLmnMFx48fxaDxPNeqF/5Q4Utd+NrzqFAlOLZxZirotXo8dM/9vPXeB7h3/ST3HDvB2WPHOXf8BKePn+D+Eyd56PgpHjh2mgePnebBYyd58NgJHjx2nPvW17lw+iwXTp3lzPJxTs4fJdnaY2KSr3nqg9fyR17T4aYGKDRUNl/b9RyEJ8AxVFrZjPckQxeV9RxrhyP9VZIkYZhP2Jvt48U+SW6pyMZUdSa1TS8Q0sHoyuYlKw1SUJQFSZKiNJSly2CQIUWHvd2Ma9c3KQoDCDw3wJEurWaf/b0Jm5u7qMoQRhGTydjemyNrG/CcJpv7r3Lq3ArnHzrHiy+9zt6uII6OgHBw3IpGy2VlZYFWu4UWI7TRaGMY1mvQcDyh0WgR1VmZw9EYjWAymbKy3GZ5aZ7JOEEVFf1OH1cYPMfwxGd+n9u3rrG2tkq71WI4GBI2GmRlge8HJFlGUZQ0mg3Kysb1LC4ucubMWS48/DCnT5/hxIkT7Gxv8pkvPMGv/9Zv8Mzzz5BmKUopWu0O587eQ7vdocjtB3X79iZXr95iY3uLucU5KlOSFQmqyllYmKu9eQ5JkpHnFaXSpLMxjpCYyjAejhnsDbh54yaXX7vE+fMP8Nd/6K9jKgtm8T2PUlii+N5gyOtvXKHTnSdNK8bjHKVAa6vuaTfbZHnOaDLjqeeeZ3XlCKYCYVzSack9p85z35kLFBnMteboNntcuO8Cb33oMa5fu8nf+m/+Wz7zic9ihEu71afV6VGWFbqe4ghh6fwCqygyGjvN8T2MqHj4kQfZG26TqRmOZyFGBkEzbtP0GvzOb32SP/uxP8/C/AqmMrjCIQpDxvUEVNY5sqXSCKNsLntZ8CM/8neJGg2++YMfoKrj8oB6z2Enqru7+wxGY5sR6/ncuXuX115/naWlZVSl0RpWVo9QFIpXX32d8WTKZFowmyaEYUiz0SLPMtIkpdvtEvgBruMShiFhENSQ1AJHWHhUoxkjpUGpnEbtk5XCSmh73Q5VVTGdjomjEIFBlSXNGsK5t7dLf76PMRVSChYWFwgCj2vXrlmFhipptRo8fOEhSx8fT9ja3GZvb0iWFajKZiGHUYTvBcymEypVMD/Xx/c8C+kaDVlfX2dhwU5NVVVRac1omrOxuc10lpLlhb32laEoFUZIpklKmuUkaU6n20VXhjzNSaY2H/zI6iqLC1Z1URQlRVmijWE8njAaT0izHNfzUcqqb9rtLsks5fqNm7iua5UP9fTPIEiSlPFoxGQyxhHYPWoQEAYBc3N9hLAT8mYN7DLaUJQ5RVHRaLbwXEtdL8sS13UJI5u922iEhKFVF6q8ZDad0um26HZbzM237bWJtR0Oh1M27m4zHM64dvUud7dGDAZTZmnJjZsbXL12izRTNJpd/KBBGDZQFaRpgesGVjZbKyJlDYkUQmC0Zf189Zb/x5E921801Pudej9UlnbIIoUgimKKouC1117j5s1b3L27y2RacOv2Jmla4nohlbZ7Kbs7+urfI3BqmfnBS9MIKnxf4LqwvDLH8vI8xpR4nsQRkiIvWFpaotfrU5XKnrfNJrLOdPY9j8DzCP0Az3VoNpuEgSXXF0VhC80wxHFdxuPxITTRcZzajmrIMivVN1ownaZMJwlaQ56XDEcjpHTp9yzQqtdrWZK0tLVSpawaxPc8jDZEgU/gezhSWCm3llTaWlWt+sxDa0iSjA+9909O1NE31q/97zhsZ2dIVVXs7O7g1aRmUctE8yyj3WnTarfodrtkacZ4PKbRaNBqtw7H5UYbmi073hdC0Gg0aLfbhyHmjmNzgpVSh9KQLMvIi9xKtOzQAdex8ifP8+j1eiwvLSOlDWEGGI5GbGxukqXp4evU9WLoeTbT0H5t6XtFbn2LB3TjwLfyEdd1iUJLf2w2m4RhRKPRqMPTLZmzLK03Q9ZEu0rrQ3phu92m2WyQpAmj8YhKVWRZynQ6Q+sKtw5atzdsRV5YcIFA1CHVjUP6n9ZVPdGzJOM8t3IbUee+HsiIKmUXvarSTGdTGyju+wSBT6PRsNNRXVGUBXEcM56MaTRi0tTGFvm+z5EjRxgMhihlJ0QH0o88y+j3elZeUZOjpbSSoP7cnJX+aJtpt7C4wMbdu/bm4jgkiV0kPd8jjiKanZgHzp/nscceO5R/jEcjtNaHTRXXdQn8wPpBlZXCZnmOlFauPBgMGI1G5DWB8OBR1p1D6m6i/exs08TSG+uboDG2+K096Qf3VSkljutw/fp1S8hbP2L91J6HFBrp+9Bo8MA73g6ejZJwPZcwDJhl9j1xXYdpNUUgcB2P2WQCnse3/5k/w5EHzoMfsLa2BmnKz//sz/IDf/kvQ6Vw6knnwTkKViataxlwUU/pwfDwww9zz7lzPPDAA/zcz/4srUaTH//xH+eLX/jCH1ob/mgJ8x9z/Nqv/Rpzc3MEoS1GtdYIgZVeIvjoRz9KmqYUZWEbRoXNq5xOZ9y5facmQK7YzY9SXL92jXanzdvf/nauXr3K9evXSdO0/gytBDwIAqR0iCJ7X5jNZvX9xJ6nRVFw+tQpPvjBD7K3u4fne7z55pu0Ox1OnTpNs9Hg4ssXeeON11leXuHIkSMMB0PubmwQhqHdvNfXjlOTzrXWPP/c8zTihv2+dHjiiSe4//77WTtyxN4jMCilDmmjArtoNpstlFLs7OwShiFzc/NI6XDs6FFc12V7e5skScgLG7t1IMW1S6VdPrUxtoipNH5gJV9hEHJkdZVWs0kU29copUOWZRRFweLiIkEYMJvZRpHn2c65FJL5+XkWFuY5evQoQRDQ7/dtXEt+EANnrQJFXlCUBf1+n7jROKwl7XN942XDxh+ExJGlutr3xE7vq8rmt1eVjcazz5Uznc6YTafMpra5NZ3OmM6mpGnKeDxhe2ub2Syp71N/9Bn/fx+ua60clgZqZZ3T6ZS4EdtIFiEYjUZWAuZYP+VsNjt8/+y5bSWAYGmvZT2VkEIQhFZRFATWl+h53mGjYHt7m9u3bxOGAUtLy8zPzbG+vm4pvWXJbDYDAZ1OB1Gf46os2d7ZPvz7qaXfQRBw7PhxBoMBeWE30VJawEup7Ca10+laxoG2MSNZljGpkw087+BzsJuhfr9PdEibtZ+w53msra0haiJvkqQ89NBDFNOUD3/4w6ysrLC8vExZFOiaoTEejdjf32dnx1JyjYEotpLF6WSK57pMpxOOnzjBD/3QD/E3/+bf5H3vfR/b21t8+jOf4YknPsuzzz7LxYuvsLq6wuuvv87t27cO7Q1zc3O2eCvthH46mzIe24SGhYUFsizj2rVrTKcHhGphCdqNBsPhEIC3PvIIfmAjsxzXUmedWp45m8xwHAeMlWEXhZ30zKYz63X1bd6s1ob3vfd9zC/M49eyca01958/j5AS37PyaSEEpbLn2PXbN/jIt3873//XfoDbN2/y+S98ns9/7vMUhY1tDIKwnrBYT21VVYc2I6UUAsHp06f/EOlVCGHJrtrQbDZZX1uj0+vUhWDzUGYbhiHNZgtHOuSZXR9936coCnZ3dxgMRxw/cbxOWqiv6VrenBc5eZYzS2YkSYIAtre32NzcoNVqMZ1O2d/fp9lqIoTddLfbbZaXl8HA4tISc3PzzGbTQ6uX67q02i0ajcbhWlbUMl9ZT5GM1niuy9LSEs1m83AvGQR2nU6TBK8+r9M0O+Q/VFVFp9uhLEt0zYWgpmWbOkbQcRyOHz+OrK1HSZoyGo+ZJQluvb66tV1nOBoe2lVmtSd7b28Pz/PpdbuH13ujvjdOp1N2dnZIkoSyLEmTzN7vlKIsS8LAfhbGWFmxXdssy0Vg6dnU1N5Wq810OuXmzZvWnmPsubq/b3NzDxq/k+mURhyjSjvsSZKE4dA2PIo8Zzq1+4wDonqj2bAJAPXAIAwDwiCkKOz9bjqd4tfpKhubG+zu7drmT6dzKGMHe14WdbRRFMXEUWSno2lKmmWMRiOMMfR6XfzAwvh2dnbQWh/uNYvCri0rKytUlW1WUO+xguCrZG3f8yxPp5YgAwhZb/gPjvrr/4Sl4Rsesia153nOdGYbn57nWWn83i5379yhKKzd7WAY9rXHoZz6GxyzZIbvW2m/1pogCIiiiL09q5xdXV1FKUUcR1RVRZomiPq9seRyu/Y7joMU4lAyrXXFeDwmTRObEV5nLydpiqpTMdw6gjXPMobDEapUxA1bXw2GA6YTaxV1XId2u8PS0iLNZpPGIZXbWksP7hmu49q9e7Nhc7JdF2PsQLOqbP0BhmlN4/+TcvyxJr9vXLlKpewFPhoNaTabtQ/XSnO63a79OrdFapolJLMZvu8zm9kP3/VssQjGdiTz3HpW6hMqDMNDvD41Zl5rO8mzE1xDWVopsnQciiKn07X0yaK0kQSu66FKZSVSRYHr2Ky66XRCnmW4rkRrxXQ6Jgh8gsBecK1mkyzNGA3HNjokCGvptD1RDrpiCwvzBKHNVwUoi5y4abPVoqhBmiQks8zKbBEUubKSA+litAAkup6cHHobKxuj5Psuvu8BhtlsSqlK8jyj0gfSbUma2EW6Lt2YjMdIBK1mi9FgiESwvLyEIyHPUtJkQlnmxJFPqxUz1++yuDhHUeb0ul3G4wlBEFBqaLY6eEHI8pFVgjDi5q1bKFXVMqaMJEnwXetDsZ95x75XYcDO7vYhIMdzXdbX1tja2ODKpUvkWUY+m+B7Do4jmEyGFFXGveeP89Aj97A/3kDLFByLlc+ynGSWMDfXJ0stOE0bg5A2Jy4II4wRTGeJpV47DpXWJGlOpTWl0pTKTmzyogThUGlI09yG2ZcVldJ4XgPXFWhTIqT1ohljagmmRKgQnbkcO3Kah+57BFc6oDXSgKwqXn3i83zqk7/LfY++1fp7jc1AlcZYyYoLc6mgWQpMUVKainE+Y1hO2ctGOC2fM48+hBv5LKyt8ti7HkdMcn7iB/8WD997HtmKKTxIfUikQQUulWsIkHhlhcgVVIb+QpfFxQVc6fDQhYdoxBHPfvkpnn7qKVZXV5nr96nK0nqhXZdK2Rgxz/Osj7Sq6uk3aFXhORLfcVB5zj/8+z/DeH+Xe86dq8PVXSpV0e/1+NC3fJgPfehDdcfPxw9DKmNQpqKoCrZ371CJjLgRkRUJQRhw584tTpw8QafV5rXXX6HX77K0vMjG5iY3b96k1WoR1SqOqo72sSoPF9e1U3+njscp6w3j4tISO9s77Ozs0uv28Dyf6SThgfMP8cD9D+G5Pm/eeJm53hyBibnv9AMIHeFIl6zMCH2BFBkvPPUFHr7nFJ4pEFJSaMEv/uZnuPD+P01KgJK+tRdoTZWn+F6AcDyiZhe3Ung64fmnfo+1GHS6x1sePMeFcydwTE5uCvJODGEbvwh4cPUUndRBVAJhoBAKXRW8+MpXiNc6jMsxKhBE2rD4vreQv/00m/NNnnllj/F0QjsKWVxfxPdhlmwwm+yT5wm6dYT1tSVi30qm7ty4zXR/SKfRYro3Yr6/QLPRZWdvzI1b24zGGdNZiREB86sVq0eWqXSF1gqEqWN1LEVUKWX/f22B0PJAGSNwhIMoK84ePY7MSqrxFLIcnWdUeY4qcmSe4BUpTlHglAVOkeGUKU6ZQj7DUQU+hirJmW/Pc+fKFfZ1gsBeT1ophNF4rgWwaWXVEWhNkWeEfoAsreBMVxpVk+YDN0BUBhTkk4wqrRAlHFs9SuiGRI2IqxvXUa5GocDRKFUg6sVe16wBpIPnBhbk4vhgHPK8IgjaeLLH1Uu7ZGnArRtjKhWRpoKiAFNVeF5IGNgJyd27m4eNtqzOJe/2WoBmZ2eLwWCPk+f6PHjhfqbJjNffuInKm0galKrA8zXT6V6d/e7h+jlGC2azDJB1JqT1urquzdNMs4xGo0mn22Vr6yaj4QitJJHfhMrQjCOiwCOKfN7yyAXe8vAFokaMdFyCKCQIA8DQbDbqWI3EbsonU2ZT2zxQZUGSJgS+z85swN3dLfxGyPLqCseOH+fxt7+d+8/dj8pKXn3pFT75W5/k+qVrbG/uMEkSpOuwsrpskxCEoVVv8IIgJM9Lrly+wvbOHpubW+xvb7K0uMStm7dYXFhkaXGZG9euEwQh//PP/M/0+3MYbTMxEQLpCqTj8PyLLxKEDaazjPEksdRr7OdaKcXWxiaVMozGU6Tj0Wl3cXExCo6unuCtF96GKR2k9q3NqALP8YiCmB/7yZ/ie7/3z3PmzH188MMf4eixU8wvLvP6m5e4fOUqG5ub6LrB7rkenpToyk4MpSNYO7ZKZ77JaDbACx2kK1Cqot3qEIdNnnvyWU6dOMO7v+l9BF5MVWqM0mhjQUfa+nqs7AEHjPUV/08//dN8/ouf56Mf/SjdXufQSzoajdG64vLly9y8eZOiUMTNlmVlRBH9/hxRFHPz5i1WV4/guj5pmuG6HqWqkNLFcQPiKEKVitlserghjg6jEO1sbDwekaUJQhiCwLUEYiqazYjAEwSBpBGHtNsNPBdm04mdJkmHUpV4jotTR1cKYSMSw9AnikM83yUvcwaDPZQq6Xa6nD5zim6nQ57lDPYH7O7u4/vh4b5MVRWinla1mk1WV5bxXY9bt26SpQnr62usr63hB54tsusmg6oqbt7ZsqqX2lJku8ySMLTFQhTHhxO5yXRCVShErW6MGzHzc/MW/JWmKFVSWeqdzcENAipjbMa6kOR5wWg0YTabWb9wUVCUZd2gNIee4TxNaMS2KAnDgE67Xa/VCgQ0Wy0ajbgGbCkc10VVFTs7e2xsbOL7Ie1O24K0fB/PdUiSaW19MQSubRgfDKGElPb8QbC7N+KZZ15ka3vAZJpTVS6jWcmtOxv4YZNufx7Pj6w1BonWwlrToJ6eGhA1G8eAI61k2Hy9aKK6NhD/0VNfalWf3Xt/9XMDgUAbu6ZJKVE1XFXgYvAw2AQQLeznbcTBWf2HH8IY+55XBWHk4XkCo3N6vSbtToMo9gl8l8D32Nzc4PrVGxw7ftwya1TJeDLBaAsnC+r9z3QyoRHH5LXyrdFoEkUxeVEwHo0JwwjX9anqWmIymbC6egQp7BQ2SRWqMgRBSJYXlKUmL0q0NihlVacgiBs2QrZSSa2KLfBcew66jgXh6UoTBSGuI3ClwJFW/SWEzfiue7cWplWUfOe3vudPzOT3j1X8Pv/SRRzXIUszhMB6fyu7uFTahkGnaWo9G55XL1oBjmPzAA+6B7o24E8nEyptC9kstd0r6nyxdqdDkqY4rkdZKSbTGQZj8+RC23E4OGEOcoeNsbLhKIqYTKaUhcIP7AI1nUzRWlNVJWEYEAQueZ7QaMZEYVTfmGx+YVGWaK0sXbnIbSFdlPi+R1EUdeaalWkkyZS9vT0m0yntVhvH9dAVRJHtHHuenR6XpTrsZLueg3Akc3M9wtC3C0CrQRgF5Fl6cG3bqVR9UWrj0GhYKZDt3lsgjSoKuq22BfgUBUWWM9+fp9/tUSlLXjNa0WiGtJq28G21GhRlTlkqlNJ4XojjeBRac2RtjTCOOLJ+lDcvXcII26GttGFrc4s4jonCkOlkxtz83GE36vbdO9bjqTVFkbN2ZJXdnR2uXblipRx5jicFjrBZnz/xYz/BU889yWOPXwAvI1ND3MDmDVr5t+2w2i6hpNPtUhQFcaNhCappRpJmGKSVPStFXijyrKDS1l9VKttUoF5AjD6QqUiUsjcAIR0azQApDNIRCCPs5r5w8J0m5cxhrrXKuVP3c3RlFaFBuMI6aKVg4chR7nn4PCXWn+MIh8xURBpC12GiU2ajEcPphI2dLTZ3thmOhszShLTI2BsOyCpFKQ3Lx9bpr68gew2+5c9+D+HyPP/j3/7bHO0vcnTlGI1c05AuYVaitKJwDXkAhatxtY0f6/X7rB05wtLSEg88+CDdboef+LEf4+KLL/DoW99CI/BIJuOaBu3W8ny7+ep0Ojb8XApC18OUJU99/ot86Qtf5B2Pv51ms0lZ2gzABx94gA984AMcO34chCAvFY7vo7SmVBWFVuAYbty+zIkzazi+oNQZz3/lOaJGyNxCH6Sm0gVr68sg4OrV66ytrbGzs0NRlASBlUDbRpmdHCRJghAWKnfIYRIQBgG9Xp/FxSWmkwkvvfgyAsHq6hFGgzGf+v1Pce7cSVwT8fCD7yBNbLxV3GgiTUmZDpju3ma53yJ2bdey8Dv83Z/5BVbOPoTTXiRX4Ho+DtaTUxUFnufjShdt4Gjb50uf/g2S4U3WQsWHP/ge+u2Y8WiPs2fPMMoTXtndJOgu0BzBqfMPMHUN2pekLuSOYJqMuHrjEo25mEgrFo1LeHmLsBFTOHCnp/nSS5eRfkY3LlHeGCknSHeCVFOKYkzVaBL7U5rBBF357O1u8vpLLzIdjVBJTqUFWrhs7w6ZZSW7e0ParS7LSyv0ljOWlw8gSPYcFzWTwYL27Kbj4H5rhO3KCymQGjxtOHlknUCDzHMcNNJokBUIjRAKIxUIjREaIyu0LA8fSlQYCcbxabZ6XLl5nYlKCFwPVwioFLPxhNH+Psl0ijQGV0qKNGVnc5PA8/BFgEQSOD6OccjHOcWkpJyW+Nqn6TVYX1rj1PGThLWPTjiCK7evUTqaSth4LyntJuzgJJOOg+N5ONJFCg/X9fC9mMBv0G4ukU58nvz8q2zembE0dxJTeRRFxe7OPq1Gm25njjy3ygBVKeI4ZDodMxzts7q6QrdnfXNpmqLZ4Tu+61sRwuPNN28wHpZIESKFxHUMUmg8RxKHPovzc3i+wXcjpuMUrcB1fVRpbSpFbuFhvufhexbw1Gw1kW5AkQpQHlHQoEhz/uHP/jxf+uKXeOSRC5w8c5LtvX1ee/MNgsBnNp2QpTN2trc4feoUK8tLXLt6hTgKeP65Z/A9l26nzWRki5wnnvoinW6XZ599BrRmZWmZiy9d5Ik/eIIrb17GFR5H14+zcXeL4WDE7a3bXH79FV548Su8cvEV7ty8zXPPPMfTX36amzdu0e10LZityLn3vnvRWcGXn/wSj7/9cTAwHo55/fU3eeyRR/mN3/gNPv7vf5UwCDh79iyXLl3m137713jLI2/li1/4Ir//qU/xr//1L3P06FEuXnyZZ555hmtXr/DiCy+wu73D8sIKly9dZm11jU6jjS9cXnr+JQbbQ97/nm/GFT5lYYGIFkireP31V/m3H/9tPvStH2Ga5CgjOXbyDOvHT7J+7ATrtfpCa8MrFy8i0Mx1+2ht8MOQQhU8+PB9TNIhzU5IGHsURUYUxTQbbYq0ZLQz4i/+l99Hu9lHGg9TWVifqBvx9mK0MDmEQxTYxqZwBHmR8cCDD+AFPgiYTCy0qFdn+mZZhucHLCwt4zqupZsLyXA05siRI7Q7XSqlLR14PKXSHBZoruuiVEkY+Hiei+MIyjoNI5lNmEyGZGlCFAXM9buoMqPRDGk2Q4wpEKLEcQ3tZkS/16bRiHAdSZYmuL6H60hMZcGJGG2ZMo3YpntEgSU2GE0QeMzNzbO4uESr2QQDO9s7bG/tosoKpb4qdTZYuXmn2yHyA3RVMRmPKIuCubk+995776EqwHEtSHAwGHD71m2SPMNxJHP9PouLC1bWHYbEcYTrSoLApyxzkmSK49gGB0YTxxFRYBM4ZtMJqrTrr+vaPSECjNFkZUkURWRZxmAwgHovZG1+1lLYajUYj0ckyQxh7PCk02pRliX9fpfA99nf36fb69Lr9g5VAEVR2AZMGKBKjZAOZakspXreqhw6nRaNRkSWpzSiAMeROI5PVQNMEQ5ZrpgmJZev3OTGzS3Gk4IkqzA47OwO2RvN6M/N0+70yMsSO/Ki/n0Op6U2VQIM3wCQ9B9Uv//phxC20Ds4bAHLH/newSFA+Db+8tAAVjt+vt7PAq40aF3iBw5HjiwwP9clil1OnTrG+vqROlbJ2obefOMSb3nrW+n2ulahVBZUSh3aQZWyiilq+5db2xmyNGcwHLKzs8csSXEdD6UqxuMJnU4P17MT+7W1dRzHI0mLWrUCaZLVPBwI/IA0zdDGPnejEVtWgJ5hdIUx4HoeAolShrJQVEpzZHWFRhRRqRJMRdgIiWN73SdpQp7ntTVR813f9ien+P3G+rX/HUcQBqRJyngyJm402N/bt3Ii13o6gjCwxUtlpR6OdKwxu9lkaWmJIAiYjMdWSieEBWRJG6Ksa1CRUiWqlsa4B3Kymm4XRRFhGDEZj8ny3E6afJ+ysJK0AxlLUVjpZdyIcV233jBb+YYtxm2RHgQhvufhONJOnoWVb8mDxaMmXO/v77O/v8+oBukcTIDTLCXPi3oi5VLU9MbFxUUaNSmw0+lYaaQQhGFIFNtCuxHHtZTGbuqdmnLdarWJa6lzp92h0+3Q7/UIa6J1pSva7ZaVtTSsrKXVbh9KGKLI/puzmpJaHgRU9+fqcPkIgyXvtZrNWh7nWYBXq0mSJqyuHrFSP2ULdtf12NzYoNfrgbEAjFbLSttdx+X2ndsIOJSuSGmJ3FcuX7YSoFq+1Wq1cF2XF194EYBer8vi0hJRZBsWvu/j1XIkIUQtk7cSc1nHE3mehV6UdWh7WZb2tRYllbKKASFsw8Duamuvt5BWfpRlaG1lN0JIkpkNta+09fapmiptMDXN22cwGHDPuXNUtWR+PJlQlSVMJvzTH/m7DG7dwqkD3WVNtXXqmKHpZMr29jZ7+3skiY39shRdK60cDYeMxyO2d7bZ2N1EUeEKga4lI9///X+Fe+6/n5uvvMKv/It/gZ5ZOYwQFsLju5b0KerprZW+NXnHO97Be9/7Xh556yP84i/+c8Iw5B///M+zvz+g3++T1g2sOLYyrziOGAwHBEFAEIZUuqIoCr785JO8/e1vo91uMxmPWVpa4ru/+6O8973vpdOxsjOAXvdg426jTrS2Ekk/CCiKgosvv8zFixc5/8B5PNfl4sWLvPLKKywvLZMXOZPJlDiOOXbsGKurq7z++uu89tprNRjFSt6zzBKMW602VWW9UFJaYnBe2CB3VSl6vT6PPPKIlRXt7vLEE09w4sQJ1tbWiOOI4XBY09Alo+GoJm+W/Nqv/Zr1z0cx8/PzfPxXf5Xbt2+xtrZWf15flWk1W826QA+oai/+0888wyuvvEKv16HVanH27Bkc1+X8Aw9w+dJloiji0UcfIYpjev0eh4fBdo0RZFlay22tz93uZe05rUpLSHddl1ardXhPkFJyZPUIy8vLHFk7QiNusL29Q6vdZmNj01oS0hTf81lYXLSwsL099gcDBrWNpdFo0IhjwsjKMg8OISUYg6ipjlLWcuKv15H/Yx5aW+uHqAvOydROFIfDIfv71tqQpRmz2Yz9/X2GgwGj0ZjdnR0GgwFpmpLUss0bN26wsbEJwNqRNR577DE++IEPcuHCBc6cOcv6+hq+76NUPTHTNrrF1IkE1GRnIawo3WCJpUZbWbTWNYAxzw4p/6+/8Tp5XtBoNCiKAoTdYCil6Pf7lGXJcDikrGmmB5LxsizZH+xz9eoVxuMJjuOwvLJCUEs/t7a26Pa6luLrSCqtrbwTyLOcNEsplcL3ffr9Pp2a7H8gTyzq9TGqqcdJmjAej4njmFarxXg8piys5efRt72FM+dOcObMGbTW7O3tHt6Ljx8/ztWr17h8+TJBELC7s8OTT36RY0ePcevmLe7cvsP8/Dz3nz/PwsIC49EYXVU885nPsrm1xe/+7u/y67/+6zz88MP05+Z4+otfYHt7m8XFRe6//37uueceHnrkET7ykY/wrne+CwHcvHkLVSqee/ZZ/sk/+SfcunmT1dVVqqriqaee4pWLr7CxuUkURXzy9z7Js88+y5e//BR/4S/8Bf7SX/pLfN/3fR+/8Au/wEsvvchTTz3NaGhtD//8n/0zer0enufx8vPPs7i4wJG1NR5//HHe8vBbaDab3Llxl3/37/4dURQhhOTll17i05/5NK7rog/APMbeE8Iw5Fd+5Vc4srZGkiRQ06XLsmQ2mzIaDul0Oly4cIH3vOc9nDx5kizPD4FTxhiqStHr9Q73KWmW0f6aPcTW9jZlWdJqtSiKnKqOtdF/iKpq7yMHm3ED5HnGB97/AT7yke/A9WqLVS3nP7iH2HPZchaoYZFlUTCdTvB9n4WFRYqiLtRqu4QUAreWPE4mE1zXxj0ara2cud5bHayHvu8T16Tc5eUVGnEDrTV+bW3qdjrMzc/Rn+sTRRFBHdsCBt+3FgOj7X2x2WrRbrdpt1p02m27V2q36fX6zM3NEccxRZ4zHI5qG5liOBoynoyRjrTRPY4kikI67TbUgCUpJYuLi5w4cYLhcIgxhrhh5Z+mhkX5gU+326XT7tDtdun3+ta/XMu7oyg6lJoihOWyuC5x3KDdahE3LHA1zzMcxwKEPN/HqdMZVKWIoohkZpUVYRjaz7R+vx3HQdX7nrgRE9dg2eXlJTzfp9/rMTc3T5qlVoqqKrI8q9U8lvC7srxyGBlmi90Ovm8tcZ7nHe7HGg0L+tJaMxwNKYqS2czaxtIsY2Njo55IW5m7HQ5ZsOzKygrz8/NU2jaJAj/AaGsxOyx8D07b/421xJ4B/wc9DvaF9f//D4+vfvdrf97+ytf/ja89qjr9xHqt51laXmJpaYmyVHS7luxv13FjP6PUxmupmrZu17CEOLZyccd1WV5epihK0izFYOxecWODLMvI85yd3V2GoxHT6ZTpbIoQwtoU6jXRdV2iyMZ15Xl+uGer6n1uVSnCMGR/f58sS629sN6fGmMTMrI6RcW+VluU+75vo8aiyMrkg6CeQlvL03/SYP7/xOOPVfyGQUgYhTbjtdlC1/7D2XRmi9/Awg3szTQ/vAjsTdpYUl+WEkWhneLWxZsqFY600AbP9RC1b9eO3C3pNwgsQfCA3FgphaojcaLI6uTN1/hmfd8nqL0EWhsqZSfT7VbLksl0SbMZA1Yux4GIwQhcxxbd8/PztQcuxve9evMrGI9HlqQ2m+E4kl6vx9zcIsksZ3trlyRJcRyXXrdrO2auNbu7ng1vdz3I8imj8Q6TyQBV5VRVYafUwp6MlbITS4GD4/g0my2EEAwHQ/b29kmTlMD3WV5aJgpDsjSj3+1x+tQp+r0uAsFkNGE6tt1dz3WR0iqijLELk8EWqkWhkNL65BrNFv25PnuDAX5gAS3T6RSvnryB/f2VlRWUKilVQZHnxI0YatDZ+toRBvv7zKZTfM+zpDqj2d7cpNNsc+3SVTDwoQ9/iE6vhRcJvEhSiQJDhR8EVMoW2dS3nFmSWIpkDSRTld2Iq6pilqbkZYFG4Hg+jhvYTDPh4Lg+lbYZnZWBqjJoIxHCQ0iXyuRMkxG6XhjQDmiHwGszmyhif55Oc57QixDGIKlotGNE6FCmM154+ml2t7cQoYMwFY4AT0o8JCLNGQ4H3PALboclw9BQuqAxOGmJN81Z9GJkWjIdDBkOh4xmE8aeYbMjmTgFq/ecgSBmdvUO6ZU7SBEhtoa4aYE0mgKF8QVFqUmzgsl4hq4MVVmyvDDHIxcepMoSfuJHf4RW6PGTf++/5/kvfY6luTl0qVB5Qb/TJU1S2s2WJQrmBSrL2bx9h+H2Dr1mi/FkyvLqET763d/DyuoahdKUyhDGLaTjkylNXmocL8BIqyIoTUnYDLizdYvNvdssHOny6c9/gq3BTcKWYWv/BuN0CyVn3N64zkMPPcRwOCTLMh588EHW1ta4ceMGOzvb9aId1Zsp20gyVAipkY7AaGWbGsLK/4f7Qx584AL7u5as6QifaxfvcGL1PvLSh7CDcgNKVRA6oIa7/Bcf+TAN11CqjItvvsK/+NRXePTb/jxTExFGDZpxROw5eK7N0UbWKhhd4aiM17/8B5xbbXHfep//8nu+jbtXXmU62aNQJf3lVQZJzpNPPWfJ5HmOUyoCBXEBnRJ6lUCMUxrSo3QlStgNaJwbOpVDXBhSDEFb0F2KaXQyXHeE50+pygSVpUz29nHKEb0gIdl5BT8Y0Z+D+aWIoCEwnqCzsEApJNKzHsZut0UYSPZ3rFfVduCNlbYJ6gw/u0HWxm5slbJRGMLU2A9jkGgr9zcax1RI7EMIBUJhRGmnvQfk8UPQms3t1QK0tL+lhUepJdKPOXf8FMeWV5lrdmm4PmsLi5w/e46V/jxLvR69uMl8u8Pa4hJNz2c6HhH5MY89+Cgfef9HeOeD7+Ls/FmOxGt0TBc3c1FTRTpOcYW02cBVQalLtNBoYdDUWcKHm6D6AUhh7+OOtOuBK0J06TLYzTGqiTQdFuZXEUYyGu3VOcouo2HCeDSzm0HXIB1Fmo05e/YkJ0+eoNlo24myEzG/VJHMUmZjTTrx8WWb+bkmvb6g1ZK0WzH9zhyu9CnSjMlejspdmtE8jaALlYcwHr12n6X5RTrNJqPhPlubtynSKe3uEpMp7A9TdvcmvP76JYaDMT/8N36YH/rrP8T95+9ja2eb7d0d4laDNJ0xmwyoyoxG6JPOxvyDn/lp3vrwQywvzXHhwft54flnSCYjNm7fIE0mrHb7HF1YYmFphflGixtvXmZlfpFWs8nyyipnH34LpePQXl7i/kcf4b4HTnPkyCLnz5/n1IkTzPcW+Zb3fpgf/sG/yd/5v/13OEby7NNPcfXK6/zqv/9X3Lxxk/vuvZ/bN29z8/ot3nz9TTzp8Eu/9Et890e/m498x0f4O3/n7/DUU1+29wuteenFl/iDT32K933z+3jnNz0GFEhfsLa6zNseeStnTpzm7Kl7GO1NSacpt964yxO/91kiN2JpbpFOs0WWJFSqxPclhhIhFUWV8K//7S9x7t4HKLVEGUlaaqZ5ySQrKYUk14a80pTGMBgOWV1dRysNxja2PM/DC1z8yKNQ2eE+aTadceP6dVaWVnjX4+9irjNPFERIZM2V8L5mX17LxuroPlWWPPvsM/zDf/TzjMdDVE2CpfY55nnBYDhiOrWJE47jMRqPmM5mZHlOqSparTZlqZhMEnb39kmzAj+IkI5HVRmiKKAsc3RVEkU+jisoiowgcHFdcQjXbHcaBKFLWaY04oBGw6fZ8FlY7LC42GH96BLdboTnGoLAodUMMbpkb2+PJKl9mL5L4Pt02hbK4zjCZpU3IxqNkCBwMVSUqmCWzhiPRzYyKskYDafoSljybWWbF45jE0eKLAWjcevC2KtjtMIwsJFz9SAkCAI6nS7dToM49pGyolIpSqWoMkWg8D2JoMJxDI3Ix3FMvU/s1hPhgkpXLC7OEzcCwsgj8F3C0FoOotgnCH2EBM93ieIQx3MIAg9tNJVRVKZCOoIoCogbMa12E0dYZV2n3cKRtgUCNvM1r1WVBzFI48mE8XhKlln6uUHQbLUolSKKwkOGQRj4YCqS2YRZOiXJM8oKCuUwnRpGY4PrzaGqGNfvkiuHvWFCs9dHei65UkxmM5vEgbZKfAyGWvkjKgwVRvyHPtr/U4/6evlDhXH9PnztQxuHyuqX0Ai7LmChoEZorBTQSrbB4Pngepq44RGEok4qUGTphN2dLZuQszfg5ZdeReKhtMYLA5I8xwt8evNzjKYTpumMqGEHP6WyXBKEYH9/QFloXCfAkR5pkpNnVtUIDtNJwnA4oSw100lCnpUUpVX+lKrE831M3ejJcpsy4BzCxSSzZIbr2GaN7/sII6hKTZYWlEWFMJIszcnS3Db9Ap92JyRuuLiesWqOlh3qWaDYn5zjjyV7funV1+xkLvAteKbZqOEUvpXHDAaUpcVdg5VFu66VVg4GA7IsIwxDGg2bQzmbzsiLHCFE3dnzQdqvRT0RtlM4gR8EuJ5LUeSgLSRLSmnzDesPUSmFXxe8QRAcgnParQ4g6HTa9HodSpXXPl8LSypKC6OoKivJEEIwSca266EqjGUm1V5cO3k56JhZiYJGGztZ3N8fIGpYynQ2I02TunukqbTC1F7nuBFjMChlJwQCK305yKlTyvqVValQpSIvbXFWacV0MiFNLbjFd62MrVLK5gNmOdPJFAFsbW3hSMmRtVXCKKDVjOl0O+R5xixJaoBBE1VqO8UNA+65917Gkwm7e7uAqIPXM8IgJM8L68X0bJfSCM1oPMYPAuutdl3m5+bo93u8/OKLhIFPpRST8QQpBMsLC7z44os88fnP8c73vZN3vecdOIHCiJTK5ORFgjESKVx0JalKe27khQ1cl47Erd9Xg8BxbeZdXpS2oJSe9bvVDRODQUrbpRZC4DiuJbbWnkU7sZNUle2geq6LI0PbjZUR4/2MtaUTzHUXOHPyhFUH6BICD13kBEg+9L5vpn/vWXKhcSvr6y4F+Mow3tvl9ngHoTSuMkilvwqrdSWVFJQYCm0tAUVeUKYZrbhBQ4Y4GExRUCQJK/ec4fy73sHdV1/hp//Bz/COxx9nvLmD7wVE2kO4PtKxMC6ofeRG02w2uPfee3AdwX333sPC/BxPf/lLfO7Jp1lZWaHVbqONwQssMElgCH2Pzdu3+cc/9/OcPXWKtSNHuPDIW/nmb/5A7UOx3WNjLPhDGxuFoqoKI2ynULiCa9evUJmCS1de5fTZkwSBx8LiArNZwtWrVzl79hy7uzvs7G7TjDvEoVUwbG1tsb6+dtiNnM1mFEVxOGGV0tKZhbT0T1VZW4KpM3HLsqTT6VBViuWVZR584AFa7RbLc4u4XkSFRxi1SLOUOJBQpmzevMziXIvAs6CRn/j7/4AH3/9nOHb6HK7n4/o+su7iCyDPMlSpGI/GNOKYy5fehP27tGI4f98JHj53kn6/y/zKKn4QMRiMiPodmO9igph+4bN2+h4yYfDMV/Nvb9+8xiwbo3qSQCt6hcH/8iX6CfiTgotrbV545SZCOkQ6x3gunXYXrQyzvQlaSeaPnWOh32Q23mFcGDwpSEZj2o2YZtRgMpmijSYtMsoqP7RCTCdDTp3vEwY2w1lVZe2xVhitLakWe5/zfZv5Vxnb2JRCIDS42nB8bQ3fgCkKKxQTGi1tUSmMwDEOwkhrMTDW73ygHJHSQyuJFCHt5gJFXjK/2qXIcwtsCQNcRxIFIQvz83TaLbrtDo0ootu2EKnFxVVCP6IqNI2gQew1EJWDUQKtrFUEYTeWqrJcgFmScHd3E3yJkfXGxth0AHvNCpsx7/t4rsRxrErJc12kCJiMUm5c22Zt5TTtZo/xaAJoxuM9EIYys9TSKArp9bu02g067Rbj6djGifgBzWaLOG6RphkPvqXD4vxxnnn6Irs7U8IoIssT4jjAdTzazQ5RGKGrkmbDI4wCoiBCG+vjKoqSqirZ3t4iCAO63Tb7+9YP2Wo1KY2D50Ysza/QbfaZ1VFBvV6XM2dPIx3J9Vs32NnfY3FpBUfCXLfDnTt3eOONN/j4r/4aJ0+e4Du+4zuYTSYcO36c5555lqNH1/E8l9/9xO/y4P3nWZqf5+knv8TbH3sbFx66wLWr17hx8xZpURJEMUdPnSJotujPz3P10kuoomBlcQWBYOP2BhdffoW9vT0uXbpEEAX8tR/8a8TNiCe/9CQX7rvA+tpRnnrySUbjMT/5Uz/F5uYGP/w3frjOTYV3vP3tfOxjH+PSpTf5rd/5bV588SV2d7b54Ic+WJ/bJa+8/DJZnvHSiy/YiUqScebUaW7eusVf/sv/Fb/1m7/NyePHOH70KK9efI2//H3fj0BCnQUvXcP/8k9+jt/5xCf5M3/+B6z1SYMfRuRlyZ27dwFQRYHnWVr401/+MidPHIca6lNhOHffWXoLHRvN5dXzMV2hK0O/N8/lS9f4cx/7czjSo1Kgitq/qDnchAuAOmYF4bBx5zr/xZ/7c/zLf/kvefgtb6Hd7RKGNuN6WNOhfc8nzy0DwhiYzGYkic3Adh0PA2xv7djc61pFYBVXJc1Gk8l4RKvVRFeaLEvtNLbTttYJYw5tKnEUEYUB3XYb13NotxvML/RotWI8105ClbJciixNKUub/7u7t4+qFF4N2gnqfZcxVv2jTZ0HnyTMZlMbU5nXBYOxa7KUEt8P6PW6doDiuxijmc5mjCcjhLbsFGoLTVVpmq2WJTEXFgZYKqtiEwI83yrUMNbGdVA9WQWWfW7fcwlCW+xam4REqcJO0HWF4wh830MphaoUjuPYwY6uLEciihBSUOQ5ruMSxdbqJ6Wk1WqwtLRIHFmpdRT4DPcHdiqsFIP9PVSpGI5GtTKuYFbHiwop2N7eplSKxcUlsizj9u07LC0tEvi+VSMYTZ5lSGmhlpWuam6KwXUDyrJifzBBa4ei1CAdbt66w3gysepJx/6szXO3Oe4HSgV7kn7tBLZ+8w4bOH/kqH/u/4hDoA+bmgeNosO//eALU78mYzDaqq8OXqVdDOoF6/A4UFoIBAVSwMrKEu12jFIFlSrqyCFDEER85jNPsLK8apVrHty6dcvahqSNW7JqoZJ2p1PXOPaccV2XNMkJgogwDChLhRCSVrsDBjzPRxtDMkuIIwsAzPOcySxlb3+PqtI04obdD9d2St/3cF2Hoshpd9qkaUqrYZW8vm89wrNZxmQypShs5Bpa47oSU6sD/cijqhSTsf0ZpSpcxwch+cgHH//PQ/bsB/bCkEISRRGLC4uH0CohrVytWYc0+3XwepZlNBv2DZd1OH2apnZcHkf0ej067Q6e5x2SAIvCgkYmkwlZnhPUPpIiL8jqAHBVVYwnE5RSOK6Dqkf3bi03DQKbDRrUMpSF+QWklDYIfTJhZ3ub0WiE4ziHmP88y6gqzd7ePq5jC1GELXrzw+yv+JBYV9VywTiO8T2fZtMaxq1X8UA6B0WRYdCEUUAY+lRVSZLOyPPUwktcSRhZmEjgB4cdSdf1rfTbt0HmsqYWOo6VFXuei6l/hzrs3fd9G0eRpjTiJkeOHKGqlP231TI2rTXj8Rjft885NzdPpbSlTE4nXLt+Hc/zKZUizzPrl8Xi80ejMb1ez0JkgqAGiDnIWoq7sLjAyy+/TFEUh1KOoJ7C37xxg1/+17/M0ePHefe73821a9d58803LSwscC2YBEOSJjjSPWysOI5Ty+ZDKwn7muzGQ2pjnaGoSksZlo5zKGV0HAdTk2mFkFbWUVmsvlKFnV7XTRgpHKRwmE1Smo02rhuwuLBEWRpcR+BHAVmRIgX8yr/4Jb7nW78VMxvjeJbCZyornyYvSGrpcrOElhLEwnaUjeeQOzATFTNZoV2HNLVQIJMVmGmGyDKmgxElGh05JLJAu5q1C/fyt/+H/56trW2+9/0fpnj5Mr728HzXTucdxzYt6gByjMGRcObUST78oQ/ynne/kx/+Gz/Eu9/1Tn787/4IP/kTP8l23SRpNZs2Jqwo+YV/8v+m3W7z6Fvfyl/9Kz/A29/+Dnttux6NZtNStA+aUq5nC08/wHE8fD9kNB6T5Rk7uzucPnsK4YARGs93mF/sc/ae09zduMXS6gJr68sMhnvs7Gyzs7Nd0zw1t2/ftq/h0UfodNq89NJLvPLKK7WnzHrMVGWl7r7vE0ZWmeJ6thGm62iuLCtoNVu4+Ejj0Gr12RuOcDyfqlL84j//X1ma7+PXMLnnnnuGx9/9Dk7e9zDGjfAjm6ntSoHvSgLPAvTSLKPd7oAxvPHqK8y3GxxdmWdprs2rL79I4EpmswlbW9s0Ox2UNrz88kWiKGZxfgFlNJkLyu6jkUhUluM7LpXRuEISKbjy+Wf53D/9Nzz3b34bbXzCuMXc/CLr60dot1pUSqNyOHH0DEvza2TTjMlghAesrnYpyglHjy2zemSJUuX4kY8WhqzIcFxJkk7JsimuYxdDG5ljpb2mph/v7OyQpimDwYCNjU3y3OZlfnXZp+6Vf3VfcBCXdRCfdbA5d7Rjo8KMRH7NQ1SCQPq4OJhSo1KFYxwC37IEjKpIJhOKLCf0bZSHym1sSpHlSAPtZhMhYH5+nul4xt72Pr4M8YxH02/gVA5VYfAdn8Cz91pRgxVtDI31Lxssdds20Q7+QdYq4XiOheTpEmN0LQPVbG5sce3qDaKwged6ZNkMbUrC0LORdpWh3elyZHWFdrtZ+xO7hKFPksy4c/sue7v7jEcTVtfmuHv3Lnu7IzrtRQb7Y3zPwegCKSswhul4SqUqOp0OgR+TzHJu37zL/u4QgUQYydLSMs1Gw3riux1WV5braVlAmilu375r/VxlxXPPPc+XvvQlyqJkNB4xGAxYWFyg1+/RabfQlWI8GjIZj/iB7/9LvPzcK4yG+/ieRyMO+d7v/RjXrlyjyDPu3L7FA/fch2sEplAE0uXokTX+67/xX/Pt3/7tVBie/8pzVFJw5r57EIFH3IzZ29vl2vVrvP7669y5vcHK8hHe/U3v4a0Pv5XtrW2e/vKXmU0nJHtjPMdja2sLIwT9fp9/9S//JWAzUcu6YdNsNjHGEEURT33py5w5c4ZKVRR5iuvYYkQ4hgfO38c3Pf4O3vrwWyiLgldfeY04iFk/ss4P/9AP8cxTz7G8uEwUhOSFhYzNZlOEtPe1H/2xH+Wd73obQRiBkARRRKkqhuMJeR2V5Qe2qf/lp56m0WphAEdaqWvgB5w/f76WFlY1ydomXLRaLTCGxfkFFvsLtnlVaRzp4sjac/y1RkTqyS+CpeVlPv7xj/O93/u99Hpd2q02d+9ukOc5nU6HRqOB61p1VxzHuJ532FROanvBrVu3DinQw6GVV5alYrA/YH9/n7zIGY/HdYGjap5IUUefWCiOEAY/8Oh0WnS6Hdotm7wQBgG+59p1uMwZj4fWH5ylFHlmGS1RyHQyZXN7k6qy6RhunQUraltTlqUkydQWip5T71MFlbYWvG63z+rKKo2GtWu1my1ms4ThcEgyS2i32xw9dpT12uJSlgXXr13jzTdePwRNlUUJCFzPt0kXUYjrSjCaKA5pNCLCwKeoSevtTgvfd5EC4ijC1Kkgk/GY3d0dwpr4G9RU8jiOCKMArSsGg33u3L3L1tYmUkp6/R5HjqzSbDZoNGLKsmAw2CduxAShz3Q6sbBRVVIUOWEYoSpFmqRsbm5y/cYNbt2+zaXLl7l8+Qp37tzBDwJ2dnZ46eWXabVb1h5Y7zGLwjZD8ixjMNgnCkP8wCcIw3o4MqjzywVVJcmyCun4nDh5hk6vbxvqvgXNVcamf7ieW4PZvrouHBa+X73L/v/tsDVt/bxf9+kPJsB/9I//6Guu/1srQ4PQo9frEIYBjiOI44j5+TkmkzF37tyh2+lx5MhR4qjJaDRmPJlw/cYNtne2mU6nZHnK/IL1kbuuS1Fau15ZlraINtBstul2rQ3RaA6TJjCCXr9PUZRMZwm7u/uHf09VKcbjMUZrFhbmabdt5FVVU6E3NzcAw/7eHrPpzNZvqU1QsZ51KPKSwdAm1symdrhXFCmOKwgjC+Q1xjbKe72vsXb9CTj+WJPfF156CYym026T5xnJzE4Y4ygkTzP7ZlYVruvjSBsB4no+0+kMLwiIGw2y3IZZq8rK3/KytNMvpZCuB9JhMp1SqgoQSCSOcBgPRswmM9pxi9D3Mcp6J6eTCVVRMRlN2N8fHPo9sjylqhRJOsPxHGZpQlkptIGsqKi0g+NGRHGH8TSjKDXSdfHDAMdzacQxjdji6MfjCVrrQ2pmkqToCoyWzKYFnhsBkvFoCsbQ7XRxHVt4hEGAFALfC3BwcKWP0YKyMCTTjEpVLC0u0W63yPME4YDnSYwwxA0bCYQQSGmbCVWpkEawOLfA6uIyrpBs3L7N3u4u8/M9mq0YQ4nSGZ1OhOtCUeZ2E9OdY2d3n6LUhFEDjYU8VZT05rvMrRzlzsY2eVEihUOz0aLfm2M0HNHtdNjc2mT96DraVCwuLfD0iy/S7tnolMDzWezPMdjaYufuXSLXZevObbqtFkYXRJHPP/9nv4RSivMP3s+x48dRSrO7OyJPHeZ66whCkiTF8yQ4GbNsAz+0ft3JpGRx4SiOE7K7N8CgQFSossDggvYtiVjabqowmjLPLCFSCDAaoxVom+Ur6kxfrRwaTZcizei3FgiYxxURmzen3HPqLSSTCW+5cB4pKhw3QJUOlZB4xmXBj+ifPsbpxx+hciRCupQYXOky9BRX9jYQhSJ3K0ppqLDeEWFMrZQxeEKidYnrO1RUaMcQNn3+4HO/x8buTS7duMje5AYvvPYkm/vXuHTjIlWoSEzK+z/67Rx58B4uXXmVwac+x9LxNZwiQfuGwjEowHN9dAG6kgRhxIkz95GXhn7gc+7cGb74xGf4g9/7BEfXVjh+dBVXGK5cfpPPfOITfOd3f4wPfdu34YUhWSqtMkIatC3JycuMqs6qdmWIMBJHuPiOw2u3v8D8Upu9/W3CsEEUtDGVi+/FlIW20xFhuHH7Op/5/Gd57J0XeOPqs9zausSpc8eRruT1N1/n1Kl7UaVgc2MPU0nWVo+ycXuTxfllKh2iKoUfSKRXoLRtShSpwTMRodsglBJHp1RpAs2AiTaUWNtE15eE0y3Oz/n0QkkoQHTX+Ue/+Syrb/k24oaHEcrKcb0AJTxyLUgySx7NpwPmGy4vPfUE+fAuzvYl3veu+zl+dp1z8+ss9Za4fWObnd1dqAp8lfLYAw+gJpqoscix1aO4paKiACenYsKXbr5IGVR4ZU4PF7UxoP1vn+H07Yx7nA7PfmCO25tXEFWCiEIiYZCmxPECRn7MrimZW+swvxzS7PiobEYn7LB7e0g5dRC0GI5ycq3IVIrCFo+OlLjG5+hDLQsSk/W9wSiGo30qrRDCkKRTXFdSFhmTyZi5TguqikoZpPBwHJ+19XUcqTFqhhQFyAopsERdrfGN5SuAwAhb+QsjkFpTFSW+61ChCTsxL772FUq9RRRBWUwoq4Qwsnmoo8kQP/QZjgdkZUZR5ewO98jCBpkuSPIJ1269SVINubl7lRuDa6zfe4S9dECSJ3hegM402o3Y2B8wyiZUriZNUxzpEjoNhPZAWWlpEAR4kYs0Ak+EVFogXJeCFL+tWDrmszd7nTeuP8l0NmAyzJG6g6k84oZDFFfEDUWrJWhEAdNxAmXAXHuB2XBGXtxla+s5zpyNOf/AW3n14hUacYtm1KLdmKMVLTDYG9Pvtqj0lLKa4PqC0XjGYDKgNLCzNwU3Jslgc3dIWig6vWXixhx5GuIwx3BXMtw1uDSZDXLaUZtklnLpjUv8X//aD7K0tIIUAbt7e4RhiBSCopjRaEW88OILrB09yjsefyf7oyHbW3scPXoSY1yWFo/w9DPPMRhOmJ9b5C3vfgsbe9s88+LzvPVtj/H/+ee/yJG1NRYX5zh5bBVXlmTTTU4d69MKSvZ3B0gpuff+e/ECl5sbN8CX+E0fPIeNrS1ee+1NlhZWybKSuLXKZKbQGi6+9CJxGNJthXz0O/8UntQ0myG/84nf5kd+9H/g9D1neeXNK/zf/9u/wzTZ5+Mf/zc89MB93HfuHl549iInj59lfe0YzXaDU/ceYe1Uj2de+ALnL9zLsRMn+J3f+hTZTDAdFfylv/gDlGWBEJowDnntzSv8zE/+HH/1B/8mQbNRQ7lKjHC5efOuVTMZQehIKHKe/OynWO5GzLcbGBmQqYLWQsgH/9T7ePnN58HVTGZThPRZ7K8zHuSIKkBlggfueRTfi2yTU2q0sfBDZZSVP2NVT44AqPCaDUbJhEqAcCWVqShUYZkJRiAch8FwbDNqlWE0SchVhao001mKdFxq/QNCysNIq6LIrd3EGIQMyAqFEC5KGUajCVlW4HshVaUBiSM94jDGES6um6BURhyFdueOJE9LMC5S+KhKoLXA90PSLGdnL8X1YrK8xPFc2r0upVY4novShiwvSWc5RjmEXhPf9ZHSoLWy1qvAJWqEOJ6krDIazQilC7a37oCpOHZ0DaMkc3PzGC2YTGYk05TZLCVNc6bjKVla4Lk+gR/iCo88Uwz3x2hlCP0QoQVREFKkGVWhiIMIT7gk4wRTGnAd8iK3wx1VIRyXIIxptDoUhcZxfKT0SKY5eVpQUrGzs0Wr2aDf79JsxjSbMePJ8BAk2263kTikacF4OKHZaOIHEQYHjct0lpMVhulMkSuJdGLyUpIXDo3WPLnWbG2PmM1KWs0+S4vLhJ6H6xhcB4yuSJOSSrlkM8k4EUxnitmsZJZkCClxfMn+cIcw8uj1O1TGRnUKKZHGILTBFRKJAG1wRM2xMMKqfzh4OLZhc8BZ+JoH1F2OP/I4KD3tUmKnywcKqm/0O7YLXz/nYU/WIIz+6r7Mnu22kSZKjKhAHOQCS8BFG4kUdpjiOBLPlQihyWZ79Ps9lhYXabfaYCSTccLc3ALS8el2OjRbDaRjqEyBNi5R1GQ2TcmmOYEX4kmfbqvLdJLQiFsYIzHSZTCakhWKoqrIS0VRafwwxnEDprMMzw/x/K/GQo7GQ6QjmCVWpdaIm+R5Qa/fx3M9JuMJs1lCWWpUqXFkgJQBUvg4XpMs17heiB+EjCZDpCvxfJeysDGJjuPhuSGddo8oaFGWmlldvDsu9OfbvPuRC39iJr9/rOL35Vdfs5lvsyllWVpNuBAYbQmMziEIQdoFoAYMZVlWT6RAaytddD2XPMtRlV28ZJ0zqJSy9EJhw5UPZBlenYXX7XahBjZZiYBfI9sVrXaLIrfyyGSWIB1pCbZpdihHBmrQg+2GeJ6VnRhj4TleHTMURSFlUTKd2Q5IEAa4jp3QpWlCltmL32AYjYaMxzMA0tTmx8ZxjJRQFOXhlKTSNhc3z3OUMmSphdssr1jfrnQkrVbLxlG02xSFzQ4WSEbjqUWT11PxTquFlILhYIAqC+bn52i1mlZSA/iuw/zcnO3qhDY2Jqkl2JPphGazhTaGMArp9+dZXlmhMFa67rourufRarXY2tzEdV329vZYWFw8zN69fuMGYRwjgaiWPfc6HS6/8SZ5llLkuZVWaEUcx4zHY25cuwEC3vmed5LlGcIBP/TJ8oSt7S1c1/ptXMdFCIcoDFCloSod4qiDMdJKoHUBwpJoVWUsxdlYOSp13EOp7ATY9z0cx95Y7eSmvklKC+5xpA+iIA5DWo0O6cR2eD2nwdLCKqosOHfmjKVNapDCQVPhVoZLb7zB0WPrtFcXUcbgGgv/EEjSyvp9RVUiXIGUliJNLUkTCCunRwPaxj4IbadJVOzsbjEY7tHpNnFdiZCwsbHFbDaj2WiytbnNieMn6fV7TCYT8tGIyvf53Cd/jyNHjhIEEY6xkpkgjtDGRrXoouDIygLzS0s02k3e9/73cfbcOT77B5/mmWeeodNs8zu/+Vv8he/7Pj74wQ8SRla6h7ZyciE1Bisz05UNTa9VUnYSq0rSdMbO7Ca6hl414gYICxWaTm13XkjJ9WvX6fV7nDt3D2+8/jqhH3D8+El2t/e5fPkqx48dJ44b3L51i/FkzD1nzxIGAVvbW9y5cxuDoN9v4/kuQhgcYScWGGnBGkahdUlVFVTaMFMFUaOJMLb4GG7d5qWnP8d9p4/WUlf4t7/1CSYVnDl3L6JSiErbMHdVQaXxHYdG4JOM9pFlxkvPPMmbF7/C2eNr/IWPfZhT505xd7jDqdWjPPfCC+zNEnaHe8xmQ65deY3NwQ6ToqDhNXjjha/wxCc+QStweeqzn6blST7xyd+k5TtsXL/KUhTx4hOf48jFTYI0xwk9nvymdZJSEoZNXNen4Xp4no+qgKCJ63ssLC3SCF27ARYOVQ63r24w2Z9RFRWVKvF8iaEgCBw6zQbddgujKlbP+biOdeVWKkdXBVVVYEyFX0858jTBEWC0otls40gPre1mRhcVq0vLtDwXk2c4RtvCFgk4CAxaaCopqYSgkgItDEYYpGPln8J1yA14cZMrt67z5p3XuXTtGlv7e6RVxe54xN2dbVJVMslSkiKnMBXTPGM0m7K1vY/Kc5LJhNl4TFHkKFUxmk546aWXicKYhd48ZZqD0mgp2N7bYZqOEJ6x3AHPQ5cVQoPnOIShTxB6+L6VJkrhYAyUlY3aCvyAOGhy/t4Hue/cg4Rel6uX77C+dozADykyQ7dnu/WO6+C5IVev3cL3mjaZoKzwQ0BUvP+b34frObz0wuuEQYtKORgtieOYSivG433ywqqQpHQYDAYYoRkOhkjHt1LNsrRya2UBdKPBkNCPmE0TNu5sE8Yhg8Eeoe8xGQ945umncITm8cffhhGaWTJmmkxwPFFL/SocKdjY2EQIh5MnTvPQQw/zhc99kWMnTlspXtTgy09+mWvXb/Cnvv07mCZjet05Pv0Hn+adj7+TSik+97knaDQirly9wquvvcJDFy4wv7BAo9FkZ2fA/t4+R48dx3U9hoMRd+/exXVd7ty+w/Xr13nPe9/Dyy+9xAc++EHOnLmP9fV1smTCjSuXeOyxR/mej303f+9HfgTpuLx88SI/9uM/xYc+9K1EUYMXXrrIu971LhqNiJdeepEvPPEkx0+c4PrVGyil2di6y5uXXuP3PvXbPPLYBS5efI3z959nZ2uPP/3t383f+3/+KCeOn+CjH/0uKz91JGmW8qu//usUWvDe974XhS3cPD9gmmQMBhbwSaUIXMHu1gYvPP8c506fsNcCDsoo3v3+d5EWMwaTfTQVvu9ZsF+haUZNLr1xhfe9+/0sza0AXy0SDr526v2VqaFsALdv3eLP/rk/y2//zm/T7/fp9WxiAkIABq3t7xZ5wXSa2GjIOqrKda0SK89t/q8U4tDyBIKytLEnCMjzgiAIUKVVUGE0qizJshRjNIFnpZXGGMoiJ01G9VpsgZMWpmPptghBEFi4lAVulgzHOa7r0e10uLuxyXg0sY2ryqCUxph6Omc0pbLxbAZTA/SkBYv6IUIIwjACDGmW2tz6IGCWJAwHY0ajMYPBwEq6S8UssZFAaWphP0EY4kjJeDyphzM2zcPzrB2uquwaOx6PawVjiZTWoldhc1Z1nWsshbDxjVVVZ+hauB/CeosH4xG+59Pt9VhaWmau30eVCikd5vpzNJpNBnt2Kr+7u4OuKlRpbXWT6Yw0zUDAeDw+BEMaY4n1QkiUUszyGVlmLX/GWGXb3FwPqMiLHK0Nea6YTjPKsiIplc3CPpDgphk7u3uUZVEr8Vy77upaAXSwIfsjx9cdskLdCPmPP2zxe/g/UF8H/5vHHxr4fmPJtRb2NR0Uwwf/lULUl5Guych2P3ryxBHSNMH3PWazGdPpBGMMg/19JhN7XvTn+hS1eqQo7RCvLC0pfWlpkTiO7KTcsck4Ti3xl469XoqywHUcpLQqP60NWW6J5NaKeUBdzuwapRSB71uLg++TZTmDwT5ZausyCxvGksSVotNq1HAzCw7Wuk5hqblKRZFzdH2dI6ur5FlGks5sDKAxzNIUoy19Pooi3v3ow/95FL9Xb94kz+2JH0XRIUXZYGq5jv0QPc96xrw678z1XMqitG9+YKl9WZYxHo2JoojReGzV8kVJo2mJea1mk263e0g1m06ntdewgdHmUNroeR6ipuB5nsdkOiHLckqlaDQaNJtf9W1obV8TfDWo2kpmMoqywJHSEqB9D6NtnvEBfTUMwtpz6NLr9ej1eriuSxgGSOkgpfWPSceSUKfTiS36pWA4GpEmKcbYIn82td0W37fAGd/3CMOQwXCIW3ukQTAaTdDaSrilcMnynKq0OatZmjIaDlFlwdmzZ+qFzQKi0jTDcx2acWQLPMeh0+1QVRWzJMFxrO+j2WrS6/U4efIk8/PzXL1x57CodxyHyXjMZGqn+81Wi4X5eZKZ9RonsxmO72G0pkhT7r3nHrY3N9je3CAMAlSZEwb2ptrptOn1e7z90bextr5Gt9dhPB3TajdBGAqVE4SB7VRJm0sZhlGd6+fj+018r0FRWmqhqgpcx0awqEpjjAQjgQNSq10ID6b1Rtj33Ra89r+yfnhuQFVl9LpdwqDB/k5CXuSsLB6l15mnKkvuuecsjhS2O+Z4eKGL1Ia////479gd7PLI+96N4wXICjB2UR/nMyuLKwuUtMAgre2CXFW2cPTrRdN1JUVpJV6T6YirVy+hqpxmq4HjWtmMH/g4UtLt9ti4u0meFzhC0p/rEYUBx+67n/3bt/nVX/n3vP+9H+TGxddYWj2CH0Xc2t6g2+1QVSUN12YlyihgbX2d1dVVpBA89tijbG1s8k//0f/CWx95lL/6V/8v6NqPrLTGMTa+QkiNMZW9EQKBHx16rQ9ASbPZhEG+yZXLV1haWqLRbNYNJksK1JWV1fqex9LiEmmaMdfvc/HiRV599TXe/tg7qCrN3bsb+H7AcDDgwkMP4joOu3u7COCRRx+lLAs++clPsDA/TxTaTG6EbTLYDQa1nK60Mm3PQzouvuviGMXnPvUJ3v2OC1T5BOk7hI2YN27c5kvPv8C9996PKyCQDp5jcf9REFCVJWWaMBvuM9y8xXNf/Cxnj68Ru4Y/+7Hvot1t0T2yyGx3iB9FLKwf5dadW5w6fZT3fNMjNPodGp0OoROx3p3jgeMnyEZD1hf66NmEufkO3cBnqdNCDYc8es+9zH7zSYJCETRDnnx0nVL7KAWD/RGBtHJ+gySpHJCCTreDI63Xd2trm2bYYjbMGO6MSCaJBQU2AoIAjh09Qq/TQhpDMp5w+kILz5VgFHk2I88StCppN2OqqgSjcRxBv9fB6IosVcSNjs0wr6yH98jSCi3fgzzDMabW7wiEdbFTSW3BVnXxa4FXpga5aITrUEqHuNPj+uZthmqEdhy8RkRhNKkqMa5L0GwwzVMqR6KlZJqn5JVCKMNCr8fe1iZlntHptO26E4ZEjZg7tzdYnl9irtMnm8zQEu5s3iWvEnB1vRmo8B0P37F5pXHk49UZ5aVSFKW12XiujbwRRqALgycDtJIEXpurl+8wm6U4MsAVLTzPyjV93+XmzTu0mj3G44zLl68ShjFIxeraMo+9/VGu37jMxt19fC9GKUkQWDKu40qkY32OSZLU5P0248mQIAgZjZNDP6KVzMYIIRnsD7hza4PNzW36vQX6c116vQ7j0ZBLb77BjauXOX58jfvuu4fpbMRkNsb1JY4rUVrhuw6edDl27DhLC8s0Gh2SNCfLFc9/5UU2Nre5dPkKfhjT68/jBSHj6Yhup8eJ4ydZXlzi/Pn7WT96lJcvvoyqFB/60Ic4e89ZWu02zWaLTruP5wf0+3O0mi0CP6DT6RBFEd1uj/e+972cPXOW/lyfZrNJkdsN51Nf/AJCGH72H/wDPvyhD/LwhQu8+MKLTKYJ/9NP/wwf+MC3cOXadU6ePku/32c42uMDH3i/JaM3Whw/fgptQDqC3f1t3vmet+H6cPzYMZxaqfXn/8x/xXd85Dt5/B2Ps762jjEV0pEEYchP/dRP863f9u1EcWxhbRqCMGJre48kScEYfMdBaMXnn/gMWTLl7OkTaFWijcQLXL7tOz7MK6+9jPStjDpuxIRBRDJJ6ffmuXLpKt/64W8j8hp2A15PyWQdO0Zt67FFnyaMQj73uc/x0z/9U+Sq5EMf+harzKub/wbwvICiLNnfH+I4tth2ao+/73lWvut6LCws1MMITRjYItLUhbOoi9WqlmqXpS2E3Xof5HsucRgg6qKuyHMaTY84bhLHDaRj4aaz2azeiNuYwqrS5HVE1+6+ZT5kmc3s3traZjSaWNZHZeGdZVmSFxlFkZNkKdPZjKKw3tsotNY0A7VUM8WtEziyLCVNEqrC4PoeraZ9j8qypNVskdTZqtoYPNej0bCsi6Ie/oRhaP9ca7I66SDLcnSdMOE4VjXixzFZTfb1fO9w32qnuJb4Pq5teO12C1yXOI5pt9usLC/XjeSUTrtNkiRsbGyyt7dHnuWURUnge4RhwN7eHlmaETUajMdjirIu2h3Hro3STka11mhREccNPMerM9wL9vZ2mE5GzJJpPbBymUwTsqwkV5q0tga6rlsXd1OOnzhBWCd6aNtRwXVtIfz1j6///a8xmPzh4xsUsrYM/SPfqL/4RsWvqGXM9vh6X/3hw3yd4ldQN54OPMt14dtut1iYbyOlPa+GwyFB4NPpdlCV4otf/AK9fo/hcIjrOrTbbarKWiOllJRFUdsAbPqK53sMhgMQgqzIKJW1o4B9f4W09xrAJt7YV3Pohy/LkqqyaRmdTpd2p40QdiDieS5lTZ3Oc2tRFHVTrN2KEQjyopY8G01es5UOknwajbgeUgmihq1djDaEYQAC0jxjZ2eHP/0t7//Po/i9dvMW+/v7VKpifmEepRRFUZDXF3uzxr1jAGG7g9PptPbjBnU0kWelCfWZGoQhycx2vKSUhGFAXlN+hRDs7u5QKUWWZqytHbGdTSw9z9Toees/tAU4NcJfIPBqkIMxVhN/EGA9myVMJhPbeSlyG1vguASBnQa7rgMcoL7ttLbRiOsJs4Ue9HpdhLSwA4OmKDSqtB3bIAi+6jtxHLIsp91u02q3DwFMVcVh7IB9PhgMBxgNw6GN9MhyK7Xx/Yhmw8a7VKWVXGIMrnTotTv0el3KoiQvcipli/YoCjGmIooiPN9GQlXaAqqiRow2mkazyfzCPMsrq2zv7LA7GOPWxVEym1HUyPa8yDl+/ATj8YiFxUU2NzeJQitpMloz1+sx3+9z99ZN0Jo4CtnZ3sZxJGfPnuUrzz/H008/xdr6Mu1Ok6Iqka7ECGFBSRrAIQybCOOxtTnEc5r02ov4bhd0QJ5roqiBlIK8SJAu9jMvFaYGFFQVNWRBIqVrT8PawyIdxzoSRX0TExKE/TkpFe1Wm8CLGO6k6KpidfkYcdhGV4ozp06B0VSVQQoHpQuqNONPfex7eNvb34bSJZMsJ3KC+tYI42RMls+gzKkchW0RWXmnLdTtz+mqQogKIUt8H6RUTJI9jFOysNQjzRMcz2WWJHhBQJamOJ5LqXKSdMwbb75CpqaYzgLrx0/wLd/13Wzf2uAH/+L3c7S/wLGzZ+g2I4Qq8GqSsUFRuC6ea6Oc7r/nHva3dzm+ts673vlOjq4fJYhDjIRcV2hpCIyL4wqE0Ghju5UIge+FIOzN1lCBNEyTEbd3r1AUBUtLyzVtvarfa8dGc5UV7Xa7zqbrYrTAq6nmd+7e5uy50yws9njxpec5eeoYcTOkVDmj0YhOr8veYA+JYn5uAVVqxqOU4ydOMhjsoylAFlRkFKVCCw/herTbHUxZUEx38EkJvQzfV0TdBhmaSVnwwMMPorIxH//l/5VTR06x0JtnNpkghUdZVBgjiMOAMkt48+LzRKLAUQkPnD3GYDxiNJmxkQ747d/6bcZFjtttgwudpku/IcjyKZ4PjUriB5pZNaY5F5BlA5qxZOvmVZoeNIucI80ms40Npn/wLPvJkDJyeOPRh0hyF0cETKcJoWvvXYPxgElRIj2P/tw8nnQIvICtnX3CoMkbF99k8/ZdmnGDLJ1SVRlz8x1KlZLMJjQaIaYqWT1lqbhVqWz8TaXxHAdqSVjgB2RJhkTiOg53kilRr4cJPAoEwvdYWV+t4S45WkIlBZWUlNJBoPGNLRYdLOzKMeAYTSQlUms8IdCVoRE0uH7jOrdm2xhHgOOQqRLjSII4ImrGpKV9DhxJBXihj56Mmes1ybME6UHcigk7DaZFivBcQj9ktLPPsSPrNP0IJ3TY2L5DoWZoxyowXFfSCEICzyP0PXzXQUoR8aJgAAD/9ElEQVQNRoEj8MOYPC2pMsHNN++yeWOX4yunEaWPQ8jO9og7d7dRpmRuYZlWY4G46ZGXMybpHpevvU4YCxqtCMfXFHrGNNvl3e97O17gsnFni6IQuE6MED6eF+J6HmEUUqqCPE/JCwt605W2Kho/whiIooadnukKpQoGewOKvEAV0G33mOstIkSF44Ar4dKlVxnv7XPfQ/ewfmyVJJ9QmZKoESAcg0ETeD6q0PS6cwRhkyBoMBjOuHzlFsKNabT67A1muEGTSvh4foPd7V1OnTjLXH8BYzT7+7vEccj60TVOnDqJ4zqEYQMhfUbjlL29KfMLi7SaHRqtFkI6nDx5ivmFBZaWllC1F7HVaiGFy2QyJgxcPv/Ep3ng/P38N3/rb1EWBetHj/OOd7yTt7/jnYfe2qs37rC4vHxYFG1vb3P+/geR0qXXn6PZarK4PIcXwrGTK8zNtW2TuPI4efw0p46d5ejaMdaOrGG0oSwzGwEj4P/1c/+QD3zoW8nyEuNY6THCYXtrh7IokRgi32Wwt8VnP/0pjq6v0u+0EAIqoDvf4ey9p7m1cRM/cpCuZaqkaUYjaPHMl59D5RUf+dbvQJpaHoqdPB0UoEopO53RGqMNjTjiN37zN/n0Zz/NQ2+5wNve9jY7oDCa6XSKweD7lqExmyWEoY1IdKRECIMEKqVoN5t0WhZE6NTT2rKGDwoEprINzdl0YkE4jsSp87FdRyAFOFKglToExIVRQLPVxvMDKg2FqvC8kLKe4np+UKczGPb3h9zaHDCZZuztj6gqh9msZDot8YMmUdQkbDRI0hlZllJWdi+qSjvZzvOSLM2t8mc6YzqbWb5F23okDRAEIUWuaLZazKYzNAaMYDqb2bzsShFGMUuLi/iBhYVpbeqYzJovUQ9RJuMJeZ4BtpliJ3QSNwiolIVaBb4lSDebDbsvbLVotZqEkVXoVbpCaYHnemAkYRDaa1w41nM9mVIWJVprysJGq831e7Xyyq6r1SHXxfqJXdclDKyFoSwKtK5sUoSxhXAUxoBhb2+PNLcqAOm4GOExS0ryoiJJbfFjFZ8SKSSdbtcqEiu777SqTVlPgb/BJPcbVZrf4A++/nftcVDv/gc/8w2K3z9SLn/N8fV/3tSE0oOi9/ArYafLsuZ1eJ7DwvwcvW7E4uICURzSbrdpNGMLxLxyic3NDR5//B1IaSOHisJCHIsyR1cKxxF02k1cR7I/2MPzHNvkTGfsDfYwdXPB1PVVpRRlqeyEvr4msyy1RawQZHUUUrvTptlssDA/h+9bPkxZFNYCUeQICY4j0Maqe1wBfmDBxpWumCVTSlWijcFxJXEU0e12DmMCm63IwnyNQdVQ3yzPMKbiIx94338exe+TTz1Nt9tld3cXp+6cea532GmWtd4+q2UirusRhAFhnWUo6nzIvM6WlY5DMpvVBE0rs/F9H2MgDMPDEbvneXS7XQI/IEmsDFmp0k5EpbT5ZcYWv0EQ4NRUTqfuJLqeh+vaKbQxhvF4jOM4xLEtAsPAemuNNgwG+0ynUxqxDUGv6teb5bnthOSF9RE7DkIK9vf3mM1mGOPaqCIADL1uDykFSZpSVRXtbofADw6lPEFo8+4s7MBjPB6TF7nd3JT1DVvZSeFslrCzu2clzL5PsxHjOS7CGHrdDpPxiCxLrfRIlYRRhBCG6WRs31vPY5rYLp0Qwn7Pt5OQo0ePkaQJly9fwQ1sXlxeFEynUxsSDzQaDYq8YG5uzgIiajCCdCSh73NsbZ2LL1lSp6kq7t65jeM4dDt2svD7v//7XLt2jYcffpAwDtnZ28X1PQz2os3LkiRJceuOr8Dh5o3b7O8NqRREUdNOyU09dTQWNEPd8ap0LfcyNpfMFr/2ViWlvbnbP//D2aQGMBW0Ozag3pMBo30LelhaWMOVVuZ0/Og6VaWs5LkyaCpklvELP/bjCK1YPHOKRqNtvT1102ZvskelCkyZYjyDFLYz70grD3IcF9/zkFIAJa4LWluJqedLKkqkqDv8UlKU9XkTBBRFTrfXwXNlHS0hWVu7D1/6ZGlKu9vlPe97H/deuMBv/Kt/RZkkzK+sWr+zL9FoBJ4FgpSKIs85cfKEhSzEMV7g44eBbQpJB4nAw8P1nMPiVxuDI110ZWU3pVIYoyxBfbjLGzde5ty5cwghamqkzVWUjqQsyjp3znb99/b28f2A1159jSgKmev3eemlFxmPR6yvr4HR3Lx1k9FoiJCSpeVlWs0Gw90tjh0/yfLyCrdv32Vze5PxZIgfCoLQQbpWDu86lqbrCAGqwBcFn/rdX+fU8RWG4x2u3brJ/njEYDphMNjjsYcf4uSxVV566Qqf+8KX8IOAucUlkA5Iia4Kbly/wpuvfoVOKOi2Qt7zrrcx3+uRpSkTkfLIQxdYWl1lmKZsbm1w/uxJTDpBuxI8j9Bp0gojZKVQRY5rNGWW0mg3GE5GSFeiQpetyYBz0Rxn3/024ntP8IRjuLW5T6vdsQR0neG6kqxIyRB0ej0Wl5bRqgCtmVs+RpYbipnCVAKtDJWu8KOAWZaws7fL5taWVYt4PqcfXECpiiwvKGvvn5BWOlgUiqoS6AqKsqIoFMZ3CQPLeJBCIivDsdUVIkcg8xTHaGyrh7rpZJsklXTQwk5stbBXo6ZCaQ2uQyVdGt0+NzfuMC5HSMBUdnEOfR/PcTCqpCpLhLERS74jicMAV2t2d3csdGOuR2E0s6Kk0WlTaI0qNOk4Ya47z5GlVaJug1ubt6lECYEgjAIarabdpPq+jd9zBNQUaOE4FMoQejFlanjo3rdwdOUYr7z0Gq+/8ibDwYRXXnkDpWF5dZUwiBDa0O64FGrMeLrB0eOLOJ5mMNwmCAWuX+H4Be95/9sQUvGV517DdSKyTNnC17Ewu9lsiuMI8jxllswo8hxVlXQ6bUvGXlis1Sf23jEc7DGdzexmUAu6nR693gKBX6+3rsdnf//30ULzgQ9+M41mfJgZHMURWhtc10MKl06ry/bWDuNxwjPPfoXrN26jtEDKgKLUeF6I5aIIRpMZnoDZbMb6+jpCWCl9qcp6U2UQwmWa5JTKoLVEOgFJknL9xk2mExsJlSaJBSmpqrYkWWqs1oZGI+KF55/n0huv8/M/97Pcf+99Vj5b2iaVEYJCae5u7XD5ytV6nR2RzGaE9bTNcV22t7dRVcHu/jaVyVlc7jOejgiDmGyqeP/7P0AzamO0YDaZ4nkOlanwAp9///Ff5eVXX+PCw4/iuB5KGxzXYzKesre3DxjrqUfzxc99lt2dLR48fz/S2Kz50mjOP3g/STFDC4X0LHCtqipUqZHaZXdrn4991/ewfuQ4jqjBil+zXbdNeitt1TWV3Rj4+3//p7m1tcH3fu/3MD8/T6lKxpOxLWQdh1JVjEYjytKq5BzHtdCkUtk4rjqHejqbMZvNqJQmSVPSxKY/xHEMCLZ3tm30YhBYeW1V4Xv+YR4wxkajCaDdahFEAUjJYDBkfzBkPJ4gpctkOrMDCschywvyvOT23bskuaZShiwv+P9y9+fhtm1nWS/6a631uo9qjlmuuepir11X2cneKXcgJCE1BAigHuDBAu+5co6govdRzzmCHhUleryiSKH3iGBxVFQCIYTUgYTUO9lFdr3qNdesxpij6nVr7f7R+px7A6Ley32ey2Nfz1prrjWrMcbsvfX2fd/7/t7R/gQp/aNhgB+GeEpQ1jkI69b8lkMBgqbRTGfzNpvWqfi8NsfWWifbrquautYsFosWlGaZZxlKOUVeHCesrK4SRhF5W1C4PZ9TEGaLDCUVTQsOCgIHKg0CZ0lRysXkSCFJk7S13Dn5scuEtm0R3MMY7aKdioo4io8GSLSqwTzLmU6mFEVBkefEcczxzU0Ggz6+57G5uclgaYnJZNbCtNr0Ct8VwOpwv2w08zKjqR1AzGjnXZISF80Z+GhjAUVdW7KiYpHlR0X/3v4+VV27+0KrolSHaRq4lBRxFG3xO4///P/y/5Xs2c0qcX++TL1sWlDh7/f78JMPh3C/34NyX6W1yx0VvyCFxFqXZWutQSnFsWMbnDix1iZhWHzPo25qkiTGYjl//jzGuObEoT3SWijyDCkExzY2WFkZtipDN7UVUlCUBXGaECcxts2ZP2x45VlOXpTM5wsHqcsyjHXvl1KgfB8whKGLoh0Oh/hBwO7uLr7nmmVJEjMYDEiSBCEhXywQwNr6Gp6nOJhOnB2zk+L5Dv5bVSWz2bytsZxiFyzTmZN5SylZW1/j0Vc99N9H8fv5L30Z3/dJkgTf97Ftru4hGbSqKkchbPXoUrm4IifzCNjf22d5ecUVrC323LZ5c6pFtDdNg6dc5u/uzu7RSTSbzdDayZxHo31msxnKU853CCSJoysKIdoJtCMvb2xsEAQRV65ebTs0TnIyHA5dUHfmpCiuwC2YzxdY6+SSvu+3mbPNUeasaMmy7nAdjiDwUV7SBkPDYuFOwG6vc/Q6FUXBYp7RaBddFEUd4jh23uey9RGXpYs5qhu0MY7GbN0CHoWx6/bphsDzKfOMMAwYLg1aqbB7zZaGS/iBw+ofO7buYi0aF/m0yDKiOCGIIqTn0e322dg8xtPPPOs209r5NW7dusXScEie58xmM4bDIasrKywWC1689CJLS0tkiwxrDWsrq9y4do0rly9hmob5dIrRDYN+n7Nnz2AxvO51r2Xj2AZJJ2Iym3AwmbDIMxeR1Gi0sSjlM506aftiniGET5HVXLl8jes3thgOXSSCNg2NrpyMuI1cMMYVtlJ4OPzmIanV/byFkO6m9vLFTwDWRZ+srPVQQuKrgMWkQUrBcLCBEiFh4HPi+Ca6cXLzptZIBWEUsvv8i7zqkYfxex1KY/Cs55ZGAfuzfaxt0FVObSuXa9eCFhxwQbjiRViUsni+ZToZsb+3i6ZguDJAm8ZZCIBe33XakiSl3++1C5rHbD4hiAOOr98FSuFFEVbAysoqCsH5U2fYPH+Bpz/1KT700Q/x4Gsedpv4WiKsIfDdhqWqK6I05uy5sywNh3z5y19GNw3D4ZC6LPFVeAR1MMZN25Vy4AcAow3SE3i+ZDIdsX1wneFwiMW6RVW4jZnWppVIucXb81xQukBy+vQZNjY2WkVFyfETxxhPRly/cZ3z58+SdlKuXrvG5uZxnn7mKTbXlun3h8ymCxZZyclTJxiuDPjs5z5JnPpEcYDvJUgRI5VENzVNPuXDv/rveO+7vontnSts7W5x6sIFBiurhEkCTU052ePc8XXe+KZv4aGHH+EDH/gAX3/+BY6fOkXa6zIe7/Nv/s0vcnJjyG1njvHd3/EestmIYbfPfDqlc2KJMsvx4xAThiwNB+STPTaHPfKmxIsjlA3pBSGyLInTmKrIWer1uL59E+krjBKMRUXpC1ZMgHd6nfFSwHMy5PkrN1lf30AKgS9qut0EIxoKC72lIWvrG0gLaRyzP9esDDfZ2dplb3vEyvIKnu/TGI3G0BinihgMloiimFMX++RFSVE4b6AQ0m3qG0OjLX4QYowgy0uStEt/ZYBuKrAQeAHVYsHpzeP0Ag9R5i4h0bp1E6TLdpTmdxS/tqWMKCWc51dJKiRhp8+L169SNFPCwKcuS5qqIg4DAqVc1qpSKAHCGMfm1IZBr4vnK8qq5GA6xSjJcGMdlKIxhiTuQGUxtebs8dOUouH5y8+jIknQ8fDDECEFnvJQwqmFHATM8VLKpqHbWWIxK1A64I2v/iZuO3M73/ToW3jDax8ljjtcunKNJ59+xtWcxoBpaMwUL2jo9iXf/PZHOX/bKe66+zzT+R47e9dY3ehx8Y5T5OWcnRsZp06dYzbLiMKYNOlx6dIld/8KAhaLOUVZEEZusmOMIU07VJVBSHf/dY3cKVG78VnqD10hLYNWLVRRliX7oz3iNObVr34YqSQI1/D0gqCd9ISkcQdP+PQHSzzzzAsIGZB2+gyX1xmurDNYWiGKO9x7/wNcu3ELKRWRUmxuHmNtbdV58j0IAo8gDPGDiCBKsFYymWZcuXKDy5eucf36Tfb299nZ3WHz2AZhGGLaokJJR9Wua818Nmc6GfORj3yYUydP8Pfe/362t27RSTuu+Sk8DOCHHp/89GcwCJqmxFq3QcxbOWuadKjrktn8AOULVtYHIBv6/Q7zWc75Uxd55YOvoqkt2TxjMBhQ5AVB5K6hH/7zf557738FSyvrCCHRreJsb3/EfDZHCYEnJUW+4Fd++T9w8cI51tdWkNZF0TVW86rXvIqb29dJuhFGNBjruCkSRT4r2Lp+i+9+3x8hVDGe8tsNt7uRHTaV/CCgqRsnz/V9ppMJP/7jP87GiU3e/o63MT4Yo5RkPp/T6/VAuH1FXdcMhyvIFjTqNr5ug30ow81zN9G0Fox2G1tXqDlP6WHUYdPUFHlGEscsLy85jokQ+K2yTWBJOx38KGT71g7bO3t4yqduGvb3RzTa4AcBWVZw48YWiyxjNDpA+omT384WxFGXRVYSRQmj8QF1XdO0DeNONyGOA0DRNBYhFb4fUBQV8/mhdLrg4ODA7YtqR+yfzxfMpy5OTAjhGn91TafbpdvrMl8sWnmzYjafkecFBwcTjHZ73izPjz4Xy5HSLvDbSCYsygvRukEpt9fVui2269pNCNOE8WjEdDolDEP8wDVsvdZ+tr+3z2I+ZzabUVUVvV6Pfr/PbRcucPLkSRaLOceObWCs5fKly0eRn9Y46OqhLF20HmQpBVpaNjaOEQYh+3v7NLrGWk2v13HWGc/D92O0kWRZcbTf73a6jA8O3F44dJJqa90Awh2HZ+XvU1H+/+z/f2fx+vKPeumx/K7Duv3Z0WeKo6/wnz/aD3f3r5fmv57nIsvAopsaISxra6sMlzoIBL7vHaXR3Lq1RZqmbG66lJjd3R20dlJp18yU9Htdet2uA8m19HopBUvDAUVZ0l8auOEdTpVwuB7WdUNZVmRZxskTJ/BbWntZFq3N0+NgekDY1jFSKYo8J4qj9ok5lcZg0GdlZcVxjeYzkiSh2+uiPOUUOnFMWZZ0Oh2M1owPDpjP584Cmzg2gLFur1cUOZ7nrJavvv++PzTF7x8o6ihNU7LMwRCyLMNTnjNkS0UcxwRBQFW7qaFqpXJaa8qidD/gfp/RaP9oElcUhQv8bmqauqLMneS0qlwusO95HFtfdxerAGscTUxI4WTPxjAaj5jPZ5SFi6qZTqbMpnO01uxs73D50hVubW+7RbJpkK0/pqpKbNtx63RckZrn7ofm+67rtT8aU5U1cZyiPCej1caQpClxErvctzhGea5TGfghWV6wyHLqxk1GhBBErXdjabhEkiQkaULgeywWc6rKgZG01s7rYXHFe9Ihy3IX7WQFRmsC30M3DXu7TlJ85vRpdNMc/c7zBYv5jMV8TlPXR1h65bkLcbC01G4IQoIo5p777+fW7j69wZDRZEoYhIwPDojaDUdd1xzb2MBvp/TPPPss62vrLkcsSdBVTRwE3Lpxw20+rSFfLNBNQxyFfPCDv8r21i2KImc4XGI6m1BUBVEa0el1aLR2neQW4w6CIi9RykdJRRp36XaWUELxxONPMp3MSKKUwEsJvA6m9pE2ZDHPXNewlSsexgscAjiUFASe53yq2sFsDjtoSZpgjMH3XX5eVTtYzOF5opTCGrdQ6cbJ7INAYXTDO77/+0lOnnYTQdwNwA99jNGkaUxRLuh0QqJIEYYKSY3nGawtUEojRA2iwVMSXTeEYUySdJFSUZa5y1Kz7rwQEjxfOZy8L8nKjK2dLeJeihd4dDy3Maq1ofIUc6kxaUBwbAU8ybwu8Y1AZDl7L14lLBpUXqNw4KIwjSkxTMqM/soS737XO0h9n/nNbXpWURUZAuPkOVIRhSECiW5c88kVrAVJGmCFA5JZXGd0Mj1AGxfhUVUuHN0Vvg7QcGgFQAiquubm1k0u3HaORTHjxcvPUeo5v/2l3+T69ossrXX4rS98jL3pTbrDiMou2J/cojMI8UKY5wfUuuDrTz/F8y88hx8o6qaiqWt8a+iFklhpbDMFXXL67AlE4KGlJG80G8fWKecHxKKhHj9HVF7nR/5v30afXf7FT/5vTK5+iWe+8EHM5AoXj8d8x7tex+ay4q4La6z3EvT8gNVhn+HakOkio7aS0SRjf39BJ13GD3pkBUTJkJnvM1qKuSkbFt2YraaEwYA5gloFBHGfopFYEVE1HsrrsHvrBtl8wc7WNnWp8WSAblycThApglC68Hrf59atXbzOeUo15OnLOxB3MV5Ab3mVIO1TEyLDAcONM+xOS3bnBbWsEIHF+A01FQQWEcGsnFJTIUIgsOAbJtmY2Qsv0skK1pB08pJepRloS1o2RHlNVDTElSGpIdWCpFLEZUBS+sSlT1IGdMqAThUQLmBN9YkzSbcK6KouQ5u4tV9roiAgjSPyxZzFdIK0hul4j+loD19YPDTlYkrVWPy4Q2cwJEhSltePURmoLFQIpkVB0EmZFgWFNQRx4pQV2pKXNUZItBUYV7pjrGrfVmgUUvgU04JIxvSiISu94xQzKOeGUHV442u/kb/7N/8O/+An3s/DDz3I9GCbx77ySa5cepJsvsvKchff00gKfL/iDY8+wHe875t5zSP3o6TmyuXn8Lwuo9GMJO2CgMl8RJxEGGvdJkx6IARhHCIV+J5LVziMN2vqGiUVKysrrKws0+t2qauKPMvIFgtuXdulnFvyec3m5mm++W3vIup02drZRfkRQZxS1RAEXZRMqSqLBpQXYoXEIKlqTZYVba5qRRCGTKdzAj8gDCOiOOHVj7yWEydOc/zEKU6cOMvGsdMoL6FqJEHYJy8lT379MjdvTchyATJFyAhtPHZ2RzRGgxTkZYHFMpvPsVawurrO1s1rjHe2ueuuO6jK0kHKjCXPSmzLeJgsci5fv0zcDcmrA2aLfQw1nu8RRhHaaLJiznwx5gtf+i0830n+JrM5VVnz6odf57ZNVhBFEXme4XmKxmjm2YLHvvY4Z87fhhU+jZUgPBZZzu72DoHnESiJrgsO9nawuuL8ubNUVX6IOcRIQxArwiQgSkKkcs31qq7bpAuPV7/qtQx7K0jjIh0Pm+xSOW6FaNV2qh02KKW4dPkye/v73HPPPWBhMBgwnc0o8pwsc+DLwwz1vf095vM5URjR1A2zyZT93T3qyp1D/d6AtbV111xGEkUpTWPZ2R3hBy5b2rTKK6l8EJK6MaSdLsrzSDs9ojjBtnCevLCMDhZo67E3mnFzax/lJyyymu3dCbe2xwgZMs8a8sLQ6fQIowjfD9EtN2MymTMcrqK1o51L6dM0lvmiwhhBmjo/Zd1Y8qLCWIE2uMeHck1b6REEEXWt6Q+WQMj2MSuGyyskaYrnB8RJwiLLKKsKY2kzzp2lrqkb+v0B3W6Xfq9PkiakSYySgjAKUZ5r0s1nM6qyYjwag3XT07IFgvX7fWfPE4Jur0dV124qpx15HuviNovcpRlsbh6j203ppAlJEjEe7VEUBS9eucTVa1fxQx+pJEHok3YSxyqQgsB32azZYka+mJHGAXWVM5seEIY+TV0RhgFpJ6Xb7RInKY22ZFlJXpaUpRsITaZTl/ARxijpBlCHlZRr9v1Ohd3vPl4qIV8qXP8L9e3R1wbXXHCFditmsc56584/9/bvK7c+PKyb1rpmvMtYNu0wxba2SjfxdUWvaKe+L//V1G4Ao6RTFyZR6MCkuGtStRF6vudz5fIVPM+naQ4jzJyXXQhJJ40xTUVdlYzH+9R16WK+qsLVFUVB2u04cHBZuiaMJ5ykPvCIEgfKVZ6buh8/cZJOt+vW4tmM0XjCYr6gyHNAsFgsGI1H1HVNHIUIYTm2uUHdVIzGe/i+Igg8bCu3NkbT6XZodMM8mzMaj+j0e4RxjB+GjA4O2NnZoyhdg2k6dc2ZpcES2dxBgP+wHH+gye9TzzxL04ayd7vddurWZkG2EBspJVIqqjYX1xmzBUVZojzlPMJliW4zcqM4xmvhQ0kSs3Fsgzwr0E1Dp+NysMLQZegOh8vUtTNg140btfd6PfzAZ7HI2uDumjByhfgiy5nP5+R5jsVitKYo3IS3qRvAug5dKw0+1PEba+l0uniej5CSWftD7PZ6TkbtOe+iK4Rc0eSpDkWb7xZFTpo6HC65E1MpjHYEvbJw5FEhJJ7nfEu9Xo/BoI/nKcIwpG7cTafXcyCZQ8loUbhswjgMOLax3hYigqZ2ZnTXuTOEUUCSRNA+58l0Srffp279INLzuO+BB9DGsLc/YrZYEIUxk4nziIRtHmEYBgzbrN0rly/T7XQQwhED66bm4vnzbN+6xcFonzAIaKoKrGFjfZ2rVy7zM//4n/CFL32e8+fP0+mkzPM5wnPdWG0sZV1SN5UrjGyDUqCUo/QGgZvUJUlEFCp6gw5feexL7O/vk6Rdut0lsK5YlUoQBp7znjQunF03teuyCifzEVhUC64wxhC0OYHdtEOS+AS+h8BjceDkXr3OCknUIw58jh/bdBh8IZ2kihI7m/Nn/9j3sLE0YOXcGaQfIIyTJYVxSEVFWS2oyzm7B7uOgtxSsF1nH+elC/2jxxoGzketlHCviYbh8gqDpSFNXTMeH1CWLmJCIjgYHzAajel2+0i7RK/bxRMSH+kAPO0EvNQ1Z+6+k3vvu4+nv/gY//D9/4CHX/sGXrh8mTQK8WPn/UKAwkUUJEHEHbfdRuj57N7aJqsrwshlMiopXQNVeBjjIBq1rvF8kJ5lf7zNaL5DEHgUZc5zzz3HyZMnUMqFuOs2I9sYg1KSLFu4874undck8EFAXVfEccwdd95JUZZcv36D8XjEmXNnEMqSzWZMFzPm2Yyz589w/eYVPveFz3DHHbcxHA7ZurHNxuoJAhXiK0kkDV/4zCd44xsepiym7OzuMlxbZZZXeCoijmLK6ZxyPmNtuITVDRJNmgS8/nWv4f577uAzn/oYO9ev8IM/8H289Y2vZpgGeLYiUgLTBEwOJqi1PkYLlgareHGP0c4+J5eGpFiyuiHu9ZiOa5aSDqG2eFoQtL+r2vk4hacopSXPC87OFGmSUGQ5T9mKvUlBr7vE8vI63dhlY+dVifYj0s4S/cEaTdmwuX6c4YkHWcxyrjz7PLos6MUJwlqsgUWeM5svMG2TUinJPa/oARrTRhtJ2VKzdUMYeui6cr69KKBpKjbWj+EnCUY6f5gRkvVjG4RhQGNqjBTUQlAKQQ4YJBaJxsNID4OHFdJtNYRAW0FRa7QMiJM+l2/eZKfcx7kQJdLzQCj8IGSR5fh+2G7SDPv7Y5AKa3wwTmFhjaSb9hHCx2hLoEJCEWILg60NF89cIC8KXnjxRbzIx0qLaSyeFyCNh7QKYSQY2oaZJVQhUnsoAlZ6G6wvnyDw3DVkjaVuHFDoxMkTPPzwI7znXe/m9a9+reMk1JrdnV0W85z5NKfb6VMVmm46IPBjJgcLvv7ks5hmgBCiBfVYZjM3cZq3YKCVlWX8QJLnM7Sp6aYdpvM5QigQkrwosGj8wMHfmrom9GIEkvHogEFniaqq+NSnP8H6xgp33HU7WTHDC5Sz77SxIUp6znsI5IXzTl6/fhOEoml0K1P1KMucfs9ZcGazCcJqQg/miynj0T43t24wm81YWlpmuLyGUhFXr93i8SefoaoNWgsEvovZk25tXF0dsjwcYKxBNxqtDYEfIKVH4Af0uzGXL1/mh/7sD3HxwsXWZxqQpI5Q7wUen/qtTzOejqlNhbUZuimPVFxukgXKg939LVbXh6xtrDjok9Z0oj733/kQngqcItO6XF5jDSpQ/J33/wTXb27xlm9+J8pLHPG0pQHPps4Di3Vn/NNPPY7AsL66cjQ1qpuKs7ed59iJDYomwwrjSOiH9FUCvvalJ3jzm97KudMXqIsG0QYX0I6kDt/WRqOUy5FXUvJ3f+In+NpXv8o73vMuuj3XSDdGUx5uoKUkz10j0hoHyczzgul0Qr7IqOsGpTzipANCUlYNcZISxSlZljObzzmYOCBm09RHxY6xltXVFTY3N2m0Jo7iI0Wf8hy0c55XbjCAwFi35uVFSVU1zGYLlOezWOQYA57vszRcZnd3z907W+VQWRZUZY7WFVLh4oDSFCklZVFjtKNQF0VFVTrYqdYa2cp++/0eYRDitywUX3nOyqMUyvNZWloiCEKqqmI0GpFluXseh8Mc6WTLUrrrJYldBNRsNqOq3R7XycJdI8oYgTXGScOFpCxL9zP2fTodN0yZTCbs7+8jpCQIQnTjwJJV7Zq3Tv3WIQxD+v0uS/0+RZFTtjCk/f19ADY2NqjrGq0NaZqSFzlFnmOtpSqLtvlh8JOAMi/IFxlKSDpJzPJw4GT9RlMUBZPJnMk0o2oLX9rHbIzbO7u3D4vf33n8/pPfw+Olce1hsfmfP36npPnwZHv5Z/zeSe/v/vfh4egrv/s4LHDdPw7/euk5vTT5de+WUjiJuHR7NSkgjiMHeo0iaPkYW7e2uHLlKmniBodV5UBpQRA4S+N8ShInLC+7+CGBIFtkznoShhRlhWztVnnuCP9KKeIoxhinxmpqTaM1S0tDwjDC933mc2dVGAwGTmnQsoCkdFZQY+yRemE4HLp1Q3nMF3M6ccTq6iqLzJGl66Zh3NKf8yyn0+mwNFjCb0Fz0+mkVdM4unQcORl1Xde8/pWv+EMz+f0DFb9PPvNMmyUWHBW+h8XSoQTEGIPv+SRpCgikcp3JIAiZzWZEceTCr9upWtESkYPAx1qYTqYYo0li53ewDhOE0Zo4ScBapvMpWruP8Xy/RfQ7clkSJ/iB68qVZUVVVVRVzWAwcEV5VR1NerV2k1nf95FSugs6DEmTlMFgiJTOFzObzgiCgP5gAC3mXxsnsVbKQxtDXXsIIZlMJ+1UOyfLM2SL/PbbRcJ1mWA+m7XFtmZ9ffWoUE7TFKPdItnpdNFtc2Exn+F7CgmcOnmCfrdDkWf4SlJVJd1uShxHpGnC6uoqnq/cwts0SCUxwLHN40xnM06dPkO33+Pa9RtHskeEJMtyh1U3Fq0bjm8eJ8vbhRMH1ikKN1U6c+YMtml4/Gtfw5OS+WyG1Q1RELC2tso/+9mfY1HMed/73sf5C+eYLxbkVU6t3YVa6YaqdqZ7sPR6KUJotCkZDnv0+ylhEBDHAVWd0+0lzo9WN9y8uYPWgm63316ABX4giaKk3aBqt1FR8qihYY2jC/u+h2nc9Nf3/Vbu6RoRwiqawlHDFSHDwSphEHB881i7ADvKZRh7NBa+5T3vZfPOO7FWYz0fDxd1ZIxGJRLPh8loh68/95RbJHXD7u4Oi8WMsswp8ozV1RUGgwHr6xtsbp5AN5bJZITBLVRlWTIajWi0ptvtoE1DHEVsb+9w9swZjm1s0jSGPPfZXFlHGvCsQEhFgyWzDSp0Wcey0awcO8U3v+e9HIz2+St/6S9x7vw5Tp8/z2w6xVMOXCUsJGEE2rDU73PxnntIOh2+/vRT1E2NkILA98nyCt+PWll5RRAqtKkYH+xwa/86CLcQ3rjRSqBbAmFZVYTtuuEk+77zuBmNp5zMpigLp4DopDz11NdZW19jb3+P2267wPqGo9ViDE889QRCWbxA8vkvfpbbLp6n2+1w8/pNzp4+Tz/tE4cJs8kBH/+1D/DA3bchqamqBbXWbO3tsr55ksUsp9ftMd7ehrpmfWkJnxpTLdBNhe/B6rDLax95BW9+46vZXBvg6ZzEh/lkn14SIW2Hfm/AV2+8QJHXLBYVN3cPSPyQ1SghMZrKWnJtWB4eJ0WR1uAZCLTAN5KyqSnqmkZC40n8MOL4TkUnSQmkxwdvPM+iEmRZw2h/SjcK6PV6jpbsxyytbIAIWV85hicCbHKGMisY3bpF6EnqNmoK6/L/5ouM6WzmPP7dDvc8mLgMbTQCDVa768tzIJzRaEQYeG0TBJJuH+mF4LnJl7aCk6dPsTpYQfoSL47x0hSv08HrdInjDkmU4sdd/KiDHyUEYUTQ0rqjJCVOO4SdJYQXs3swYbfYQyhnaRDSwxxK7g1I5dHrDQjjmKYxDAZDknCJJOoQ+TG+CvCUo2Mr4SGtR7koKKcFPh53XLiIFJLLl66wyBeosPX1NwZTga3B1m1zV7u/q7xCGo9b13d4zaseRRGRxO5+p6R0dhzr1m3f80njhEGnzxvf8Ebe9fZ3cded97B9c4dbN3f4xMc/xWJesL97wMnjp3numUvcuL5NGm8yGAw4mIwZjfaP7q3LwxWqqnLTR11S1RlR5Ejwwgqmsxl17daIxtTMpiNHdPU8sBIlFd1On3yW8+ILL3LphWfYPH2MC7edQ3oQJUEbFQNKKKqidiRR6+ToUZzwzLPPY1s7jrXOE9w0NRcvXmBr6yZW1zRNSVMXTCZjV/zevMHkYNLaa+DXfu0jbG/v4YcpaacPeKRpHykVQlq0adjYWKXbSzGmIQycGglcgfvEE0/ytce+QOj7/K2/+beZz+YEfuj8yZ4iLwqyMuMjn/gYvUGXrJijmxmgW4hQgrUahKXTTdi6dZUkDej2OizyjE6ny8bqJnecuwerLfJQ2eN7aN0wmR7w/X/qT/Id3/ldHDt+msrIo+nOjes3wFpM43Lnw8Djkx//KLddOEsUBa1lx3l+3/Et72CWTUAZal2BdHsE3/OZTzOOr5/iHd/8LoRWCKNc8Sta2BUc7dQ93/k2G61JkpjTp8+QZTn3veJ+6rpiNps6Kb/nOemiMZSloyHX9Uu2rsPpuW6neUJIdy9pDFL5LLKCnZ1dJpMFeVmR5YUr+gGpnDyy33OE7sViwWg0Yntnh8l0yrSVTjdWUVY12liaRlO2fAE/CKnrBj9wm/6irAiCiFvb24RBwOrKCtPpFM9XdNOUsnTttKJYEMcRcRRR1Q2zyYyqbphOZ+zu7LcSU+d7HQ6XSdO0VZ1lRFFEJ3USaGNc8RsGQcs4cPyPg8n0aI8phOO4eMrBSo0xriD0DmnKArBkWdY2GJy3s9cbur1va+Ebj8YsFk6hOBqPKMvCNYWNy5Qtiuro/+IwJI4jqroiTWK0dtP9MPTxfadMGx+Mjry3bkDjBilGu3tuUzdO6i/cXtsYTaefuCGQcZLQQwBmr5si2hSXxaKkKFwjRAhJ0w6QDvf0v7PmfNk0F/4LBSj/HxS+R7Vu+/bvKHn/q0Xxf+04muUeXlCHMDn3xtEzEsJFaR4+OyFA64Yg8FDKqW3miyl5tmA6nXI4mR6NRiRJQtM0aK2dja0tPoMwRArD+toaw6XhkRpxf7RPXTvImgW0hbzIKasKpSReS5mvmsZ5j9vH6xgDELTcnkNrqFKSpmXGuGdg24aQm3Z7Srn13nMS+zjwWV5ZJsvzI8/xdD5HKkme56011GCxRFGEaRx0S7UgXikVs9kU3TS86bWP/PdR/D77wouEUdhObFzhKlp8eqPb7p5UJImLZSha2BOIVhPuiuW6acjyDL+NQvI9xWK+cGKDVr4Qt91JARRFftRFK8uSMHaerCiOGQ6HpEkHi/NaxHECQNZmtNm2CFpbX28nsjVpmmKtK9aTJHb+Jt9Dt0VRkiTMFyWLRU6WubBzEEip6Pf6LhZBuhNqvlhwcDDB2hCA6XQCOKhM09R4vk8YhDS6Js8Lyqp0BalwJ2EYBnieQHkuqkep9kLERQMsFhllUeIHgjgKWVleYm1lSF2VBIEiW8yQ0rI06CGEmySmiSPjKk8xGu0TxTFLw6Gb8BjDhdsvsjsaMc8yEBJtoShLpHWy7iiOCfyAxWLB2vo6o/39lxYgIYjCkKXBgCvPP89iOqWpKsqiIPJ9VpeHfO2rX+Vzn/8sr3rVK3n9G96A7yn3846dL7soSwwGbRq0qVC+Jun4pKkj4AahJi/GlMWUMIL+IGR/tOMuxFzje11uXNtlOsk5efI0QSgpqwW+UkhrkcKFllurWy+vW5ykwBErgSQO6fecHMv3rcvgNQLTuPzophSsDI8R+D6bxzbaEHQH0yjsAk9bPvUffxnRNHRPnkRLiedchxhbszBzPv/Fz3DrxmWiJKDTSQgChbUVYShompxGlw6F31tiqb+GEhEH4wKjNVI4MI8UAms02tREUUCapuhGY7UE43EwmtFJhmysn2FjZdWFyBv3czJWoKIIqQKmZYEvA2RWI5KY7kqPt77lzVy4/Xae++rX+Lf/7Od54xu/iVAFBHkJQYAUFusrFsWC4XCZE8eP8dhjj1EUBb1+D0+FLqfOWoxt8EMwtmYy22M030YIS1HmaNMwHC5RlgVPPvkkZVly/PgmdVPzla98hdWWjlgUmZM5AtZKlBewWOQ0xnD8xHHycsFguUeQCBb5AWGSsH5iiFEFv/XbH+Gue2+j3+uyv3tAN17m/OmLiAYW8ym9JGJ07WmGSyl5vqDXH6D8iK2tXW7d2CFSEVefv8Roe5+777wfZETRNEzzmk5/BS9ImM8ywiDBGkkUdhAywguXqGyCVn0a26Ez3KQYdFnMDUWlWB2ewG88erXmZJpS1xVe6KO0h9eNyDxLpZwVCWFZmMqB73xFsChIJznBz38C9emnUI+9yO47HuHFqxOmBxZTJwySIcJGXL52i8JEHD9+B9ak9Dvr9NM1iqZLNpnw1c98Cr04YHrrBiudhIvnzjEdjanyHB/wMCz3Uu66uIKoJLJWeI2PanxEJUllh1AkBCZimKwQy4RhusZcKxoRoWl/i4iks0zUHaCFTyV8cnzm1mdmAw6AfQy7CHasZVs37DQlO3XFblOwXVfcqkqulRUvLjKe291B72dQeNjSQ5Q+JgNZB0R08JqQwESYTFJMajqqh8k8VOXhV4qg8ggbH78SsNB4Jfi1ZCnostJZ4sz6CezCcrA1Am1IwhhVC3zt01c9UpHQESkdLyX1Urp+wrCzzFJ3yPNPX+JNb3wbUgQOIRd6WOEIy6ZpoDFIbZEaulGMKQ35omFt6TgPP/gG3vIN72J1uMkzT77AU48/z+UXbnLz6h7HVk8zXDvDfDFltpgilWG+mB7dg4o2MjCMJGEkkVKTz3OEVGS5s3l0uinuFlMTRiGh77G6ssqg3yebFwTSsrq6xO7oBu/81rfQW4pZlCO80GJFg/KtU6XoGkGDUB5Jb8CJU6e5fv26s+/EEVEYsDzsU2Yz7rnrItPxDrPxLp3YQ/gaKa1rAgsP5cXcdecDTGcVzz13lSgZoI0kLxoQPkKEhGGCFzgV2N333Mltt51lY2OdJI4JPJ8kTlHS55/+3D/lxaef4uGHH+Y73/ddxGGMEM4+YYxB+pIbt67zwrXniDs+WTXF2gMsLhEBK6nrCis0RTVnb7TFxTvOuiJfKrSB207fyYm1087niiP1K8+ph77yta/wL/7lv+SPfe/3IbyYqnHe+Dwv2NraIvRdXGLoS5oy58tf/DxnTp8k8D2KIkdKwfLKMm9886NcuvY8yhNoW2OE21QGXghacnrzHLefv5OmsHgiRHjW7bx/V6FhjKGqX8psPbaxzu7eHn4UtEyRHCEgSRJHki5cdittPm1VOVqrlIqycLnoygvwg4g46SCVT9VYbu3sMZ1lNMZirEAI5RrMQhCEIUnawVgnT19kOZPpjPlsAUKgPJ9Op0utFXleIqRq+QGF24cYS9NYtLFY2yruhFM3NHVJr99hZdinKGZ00gBjKlaWHQh1Mc+YTTIW0wLdql6LomI6m7fqORcd1GkhnvP5jLppiKLYeVs95+13cXnu9ZxOZ2R5TtNogiBoGReWvChcMwTc+Wbb+7S1VGVJXdctmNUNiLrdLp4XIYUbEkwnU2pdI4TLYK3b6Kk4TUg7HVfYtpGccRwSxRFlmTObHbCyMgQMUegAlFk+ZzIZszca4QVOshxF0VGRVdXl0ZDFtjRuKV3EUrcfoYQgUA6iFvoeaRIhhANiuanegiwrXOOvlTSP9kdYa120l9ZuMnl4LlqOzk3Bf0V+/PLC1x798XuP313UtjCrlx+/pyj+/Q7bPs6XX0LicLLrHvXR+18qdX9XMWzbONSGNI1Jkog4CjCmoS4bDsYTrIWbN24SRTHLw2WWl1daAjZEUUwYOhhZ6LuBl+e5OFglFdnCgcWq2ikNpvMF80VGGCdEUYjnO3DwbOZAaFg3QBiPxkymUw4OJk6poBusAU95RFFMEEREYUQQuqaF1k4JUlWuwWmMYTab40lI0hihJGEUUtY1xhq8FmxclOVR5FUYRvjSx/MC+v0BfhCChfF4jJSKt77xdf99FL+f/K3fIs9ylHITKdoi0xinnxfCGbGbumlN9i4XrNfruQ7B4aQ4ihCH1EatHQhASiYHEzrdDr1uj6pFd9vWRK2U4tatW3iex3Tu8oGlVCwWDmTgKR/P8/C9gEbrIwQ4gPLdNE+0CxS4jqPrVjhWuW6czKMocoqiYHvbSUiU8o/kzYEfUFauGyeg7Zg6D40xAXmeO6mtJwFDt9tBSdmixR29LU3dzSeJHITHWOfhOZSi5LmT12StJLFpNJ7XejYCn431NUfsa2o8pZgcjPCUbCEVDb1+lzBygIPReESv36eqa9IWBHLy9GnCKObgYILXepvLykmDwiAgjiIm0ymrq6scO3aMra0tqqoiCALnn1Ueg6Ulbm5tcev6daIwYNL6s9Mk4eaNG/zCL/wCURTxXd/1nUjlukCN1iS9HnVdUzUuk0zrGqRlablHUcxBNiSJT9Pk+D6EvkeWzRygyWrCMEXg0UmX6XSW8P2Aq1cvIz1DnCg85eT2ZVFQlgV1C66o65IwDPHaWIJBv0+/22MwGCDaqCMsWCMIZM/5WkY566ubjqC4sQ7WRQ1ggUAjy4aPfuBXWT12jOGJ49SALjVB4OKwalkxGu1QF3OSTuJ8p02F5wnCMCDPM9I0ZXIwZWV5nWF/jbqyBH6C70vm2biVFAp342pvJHVVIYTCNIIir7nttts5vnGKpXjoGlJ1jVHOkyeQCG2g0nhW4PkBpbBoT1E3ubuh+wGh8Dh27CRp2fBTP/F+Tl+4jaSbInyPXDfU0hIqF+F17333MlxaYnxwwHg8xfMChBB4gcJSY2zN7t4Wd957AWsNSZKwvrHB7u4Oy8Nl1tc3mEwnDIdDyrLk+vXraG1IkogwCtrsOovWrpPoGloR129ccz5/UdPrpy5/tBEIpUk7ESurbY6dVTSF5fzpOzC1xmrLzZvX+cLnPsM3PHwfQeg5NYpSGAuDwRBPeZR5SRolnD19jr3dfa5cuYEJUkazktG04LNf+CqdwRpPPv0i3cEaH/n4ZzBeyue+/CTLG+f40uPPc+PqNrujEdum5O7b72Prxg6DpVXISqJ8wa//23/N3fffgYw8FrOctN/FKHczV9YiMWS6JK9LVCCRpiEVgtm/+QRc3cEraz5+5ypPPnMTSCkLyeJgyvatHbKyYJzX3H7X/aytnyJQMZ24z6wQjHe2+cKnPgrVnNA0nDt9kls3bzCbTJ0FpS5pqpy11SHnTq1gKgGNwiPEExGBiAhVgmdDIq9DoFJs7aELQSxD/EYhCovfBITGZ7E74eYzl9l64Qo3X7jG1uWb3Ly6zda1bcbXtpjd2Obg1oj59phsb0o1mlOPZtjpguZggZ7k6HmDKAUpPmfWNjm+epwTqyc4e/w0p4+d5NyJs5zdPM2FU+c5tXGSzZVNTq2f4N7b7+HCuTu5cPo8t50+x+1nLnDh9DluO3OBi+cvcvftd3Lnxbu4/ewFNteOESmfXjxgc3WD226/wLkLZzl14hR3334XF05d4PypC1w4fZ6zp85w9vRpzp46zckTp1x+cjrgzjvuJQwdIdlaizY1YAk8D2kFwjrrhTUVWjv5rtEOEFeVFWfOnOZN3/Qm3vXOd3H8+Ca9ThchJFkliSIXuxdF7tozFnwvcpJFP0AIDbJxkyCcJSOKEpeikGVUdcFg4JRage+jGwe4MwYuP/8c+/vbhIningfu4PrNy2ztXMMPJca6jbnRGl07OTzSo9Jw4cIFdvf2CHzXiIvCiG4btXL3nXdgTc2f+OPf74CLpzZYXl7m9a97A4t5Rhik9PtDvvSlr5IXdSt51VghkEJRlk5NVZULrG3odmNOnzkOVtPt9Oh2ugyXVlgerrC3t0evE/Jjf+1H2Vg/htGWMHAJEUgHJPzCY1+gNiWlLphnU8p8v+ViVOSZe45h6GNtQ2MKhssDhJIYI7hxc4u3vemdxF7qvma7aT68v//0z/40w9VV7r3/QVAB2rr9xd6eS3/wlERi8SR87rOfRdcVK8suAcKYBqkEb3rTm/BTj+3dLaQn0LZx3Io2Dufqizf49m95H2nUwZcRoedjhNt7HG3cwZUQ1k1/pZT85b/8l/lf/pf/ldWVFaJOQlWVNLrB89qEC2Moq6qdhvqEh9m97ktRlhVRFB1BrfKiYnwwIS8qdvccmMptrSRSKfzAoz/ok7Zfe3Iw5WB8wGw2ddMs62BsfptrnxVuCtk0zuKRFwW6cZFJhxNnWn+w5/kIajY21oiiEGsayqLA2pdsa0Yb8ixnPsuYzx092TEm3FgwihPCIGRpOEQpzw0g6ppur+eGMXWFALLcScN3d/fY3tlhe2eHsixJOymdTpcwiqhrNw0Og4g0SRxFubXzKOWGQC5z1VJVFUI45Z/EpygKRuMRIIii0EFZuylLwyFxEtPtdUkSFzmFdcwSV1A7OXoQBEcwMq+1181nM6qqJIwivCCk0+nQ7/VadYFtCdEZxlj3eNtUkzAMKWtHPU/iFKstUeDT6bp7qxBOfjuZZjS1i3m01s0Y90cjwjBsExteGtb87kP8V+jNlv+26a87L19WAP/uYpjfXfz+l4+XF7i/c8r78sL3Zf9+2duHA+KmaUjikNXVFaIwAIEbdikf5Sl2dnbY2dlhfW3DNSt9Hykd1LcsS7IsI4pClLSuCWctdeWYRLIFtWV5znQ2YzKbUVRObap1jTENunHwUIFkZ2eP2WzeAn8lvu/T6XSIohiAqI1w1dqpFIQQzKYzqro+gq65/aWrj4Rx12dZV1R11Q6raAeHrjnjGmbu/F4ZLqO1Ic8zJtMpeZbR6aRsbm7y2of+8ACvRFEU/+1nycuOxx9/nF/61Q+ys7NDp9NhZcXl/B5miVljyQtXGM/nGd1uF6WczHg4HHL9xg0GS04H3u31sC3wqqprPAl5nhNHsQvmrmqWl5edRLJ0oemz2Zy6hTkIX9LpdDg4mDCbzen1+vQHS+4CBbIsp6pcBrExEMUBZeU8C0opDg4OsNaSpklLPHRZwEop1/FqGurawUKUUmxvb7FYLAjCANpxv2wp10o5eE9VRlgsSkFdlygPkjQiigK63c5RMe/7Pk3TIIxFSsH+aJ9jxzaYzWbQUnqLvGA6mVMUFVq7G8DxzTVOnTzB9OCAXpoS+h4vvvA8w0GPwHN+4G4v5djmBlg4mE4IIleQp90eyg9YXV/nnvvu46mnn6E2hqKqidMUqTz29/eJPUeJvP3228nynKyVLS2vrDAejzh27BhSSPwg4Itf+AKJVC5OSSmyxZyN1RX+3vt/gvFoxHu/7Vt49I1voKorxgcjpJTMm6YFl7iA9aJcEMaKpeWUvJihVE236zq6VZljKrcZipMEITz293K63VWkGDCd5AglaUxGkBRM5jcZ9LqkcdySPBX9vusKa23Y3d1jdXWN+XzO6dNnkM5YBn4EcoEwFlt7hMJdqFef3+PBe19NL4l51StegbAaiYfRksKbEGuFn2moaxb9Llr5hNajqmqk13BjepWvP/MYgS2wQqNNQxh4VFWG8hRJlFDXljLT3H/vq1nqb4IJgIC82GMyv8J0PuPW7nWKynnxREtXnM9yesmQbF5z9933sLa8SVcOyOqSyoIfJy6O1Ah8A4uDOf3hgLmpIfZZVAX9wKIqjcxrlIqgMFA1fPljH+X+17+Wf/7v/hVv/pZ3MTh3AqMUQeYWZmMMfui64Ndu7PDxj38aL/BZGnbBKwkjwQuXnyJZFg4Qog1J2mnjIDwODqZ87GMfdwAVqbh48XaeeOJJLtx2DmM0T339aVZXNrh48U4QgmeffYZr16/wlrd+I0UxZ31jSGMcS8CahLqZU1ULkiRA2YDnnrrGK+97IxFLpGHMYjLhEx/7Db7h0Uf42L//P7nr3nv4yMc/wbe97zv4yEc/xn3338ev/Mqv8E3f+Cbms4zjmyeYTGbkecO5+x7k1tYWFy5coJMkdLs9ojBGKp9+f4gRHqvrx9tpvyFWEkzFNKyJ8fBxvrrplWt88Kfez63HPoO34vN9f/7/zqUXthiePkUhLcJYQm1Q1rBbzznIpgSxj1dW9EtD8T/+EzZHJUmY8E//1v/AL//GEwz6Z/HkgOVOiB8YTFhRd1IeePg1HEwLlvtDRG1YkOJTs/vCV1nvB/SlJY1CtBYknaGTJQce2tTEiceg2zg5KI7M63nuvAuDACFAolBtJ7mpG1TjGkuN9ahqQZJ0sY3GliW+cF57KyVaeWjh4esSr6kcQOpQsmUN0mpsnTt5LrBoBBWObFxrd5OlzRl0jT+JktKtE61NxhinPrJRgm0aVGOIpEIbF+2SNxV+5LJFTaWxjXFKBx2htWZcjcmVA4vUTYOtBcJIbGMdaMjWGNtQS8OvfPjX+Z/+579Amq6gvBSL2/xYUzsIioU6awiUA+bMF7v4fkoYpGSFwRgXYWZEhR9KiirHCtcc9nyff/vBT/PFL/4miIbZYuRkcn5MvmjwfJ/h0pC8PGB/fJ2myUm8Dp4X4fkxeVEymU5pTMnKSo8kTVnq9dm6sYvvxTQV/MYH/hPbN2/wLd/9bv7+P/o7XN26xL/9j/+KKAkIgxBP+ZSLBqk9ukmHKF1jZ5Tx+te/ni987vPMpwuiIETXmm6aMj044I2PPgqm4S1vejNXr1/lS89+jX/yUz/LX/+xv8VvfOgTrK4c55c/8CE35VUBtTbOw61csePJxIHy7AKlGtbWOnzbe9+GJy1lXnAwOmBluIZuYLQ/5r3v+EaSOKYqG0Llphl1XSM8gVWWf/1L/xICyyQ7YJZNiNSUpm6o8oBs6qagURTy/PNP8+ZvfgOjg128IGCR10Rxyne/+3sJTYIQAl27dqIK3Oby0W96lO//gR8giLtklUIGfZRSPPnEEyigLjN8AcrU/IO//xM8/NCDDJd6rmCLfOq65K/81b/MJ7/wcfAaUJa8zlC+a3I3lUbWId/zHX+cSKUoHSAbDxs5aevR9Kv9Q0rZynEV3/u938dHPvoR/uJf/IsM1pfddaEbB2BSiixz07yyatV6KqCuNVVVY41gcjAliiOSpMP+aMz4YMZofEDVWOrGSYid9cCBlbqdkLNnz6C15sb1a2SLOZ5S9Lrdlv4ckaYpt7ZuOuUSIfP5goODsSvEIhcpKKSgrmo6XXe/iGKn/ju23qPX64CA+XxKXVUo5RrRcZTSVIbxeEaZV8Rxh/XNZarGKf+m0zlYZ09bWV1FtSrF6eSAMHL7wUNKdV1V9Hp98qI44r0Ya1laWnJTu3airZSHJ5x8XGu3fxQtgKxpamazaWsLctFNnqcoMidd1cawtLTkZKMC0m4KwHwxZ3l5GYtlNp+RBDFGa7a2blJVlaOz1yW9bkoQODirtZokjsiyjKysCeMOvV6PJE6o2olekeeYNo+1qRuEgDwrmM9nhB3J6VPn6HUG7G47T3WSxvi+JC9Lrt+4ya3tCcZ41LWDhUkp2dndbT3RAZ4fuDX3pVPxqCgVtj1X/zPHUfl69PFHX+H3HK75dFge/y6pc/t/L9W+v+edv/MQLmnDvd0Wtb+n8H2p7D38rm2J3H6ss9ZdvHiOs2dOMT7Y5+bN6+zubFMUNSvLKzz51JM8+OADnDp1ir29PazRzi5aVURxRJ7lruGRSOqqot/vU5VtvJGQGAuzxYKdvT3SXg8/DNnd2yOKPYStXfpCY4ijlL29cQuJ9UlTl3RjjHYFbFnSSdKjZtPKygrD5SVG+yNm8xnTyeSoWO73+6SdFNnkjA9cIosBl4KhFNPZzA3R2oznxWLBcDgkURFF4VS+88WM2XTK0tKAO26/jT/xne/i3nvvbV/N//8ef6DJ75eeeAyEw9VPptMWAZ+QFxWT6YI8r1leWcNYA0LQaFe8eL5HnERHJvG6KpDKUWaxGitgMp2SdjsuhL6pkZ7PPCtIu30m84zaQJR0kUHE5upxyqKhyCvWV9faPFqDbkrXEbROeuZ5jnCHFZR5jRISYSV1VZPGHQI/JM9cBqmnnE95schc9ySEIPSYzyZMZzOEkAwGQ/Kyom4MjcFRL637uxPH1FVO4As6nRhjKqyp0U1FHAX4niLPM5qqcnTmyjIeOQR5t98lLzKEMChpMU1NU+UMe12G3Q4BlrNn1gk9i7A1ytZs3bhKvpjQ7SZ0Ok56sbK6jBGW0cHYZbWGEWVdESQd0t6Ai3feTVY07OyN0EYQBhGrwxV2b22jLG1HWjFcHiKUZGd3m97AQRU6SYqwllMnTnD10iVMWYKNqMsSyDBmhjU5v/HhjwDw9ne8Fz/pc+XmFtpTzOoFtSzQVI6eqhVGS5qmoi7n9DpusZc2wTYJ+Twh6lr8MGZ/PKMsLdpI4iRlnk2RyqJNgQU8maJsnywvCSOfNFnC92IiPwZbM5/v0V8CbSYEUUO326NuFFIGWOMIglJ6SAmLbErVzPF9yLIZw8E6m+snKIuGQEo8VXNgxyQN/J0/+xf4yqc+yxve+i6qUDL3NKUy9E3J9a9/nr2rT1EPCwLf3VCXlpcpK0OnM6BpJPt7czwvYfPYaQbdZXcuWYsfOODGwcGU0f4OnTTAmtI1ORYzkjAmDrv4KiXwYuKoj9Vu8Qukj9IWaYwLMRbgxz5aaDwBvjWkUiG0I5NaP0D7itqXVKHk2N23U2D533/sR/mGR17N8XRAZAQmdNJm5Qsa7YqAXjfh9jvO0umEPPvs0246Yn32dxekvQW2KQk9gfYNRTkniTxk1+OeB+7k1PF1Tp7ZZPXYECkqrl/d5trlfe6960GoBYvxlHKWsdibMNkZMUyWGCbLFAcN460FzUyQ72m2X5ywfzVndLni6tfHLCcn6HhL5NOcg9GMYlFz48Y+w+VTeP2TpCsXeOXr38nq8Xt45WvexrmLj/DOb/0+7n7g9bz+G9/J+Tsf4M3vfi9vePM3c/L8bdz70EPcf/sDbFy8wGBznRPrJ1hZW6Pb60A3IJECr1xQhwbGl1GBIDw4QF2+DnmNH6bsf/1JTiynBB/4TWZPPU3fWJ780Cc5dvI0ctijVtCgwZdo3ZDNZnSUD01DbRrsb32duBGYOOCpzTV+5C/+eb71La/mPa+9nbe94yJveOQM3/7Ku3n4Vfdwz7EBjx5f5bXrMQ+uCl5xZ8zDmyHffOd5Hjl/jvtvO83Z88e46+5TnDoWcXE95baNLmdXOqwtJax2VlhOlxjGAwZhn37QpRf08I1PSERIgG98RAXKSKIyRpYeqpIEjUAUNbJqQFs34TQSo0E0FtUYrLE0OAaBaf352hoaC1p51EJSCwWexPMEQmhCP8Z/GczHD3w85SAgSAfBslIgfB/pByg/A6+mCTS535AHkAfQBIqDMqdoGvK6pjKGIInJYsNvfPU3+fxzX+SxK1/l+fElnt5/jq+Pn+dydoXnZy/y7PjrXJ69wI6+xdVreyz3LvCqV70OYxz0pKlLfKlaMJLEWoXwfIySVEajZYJGUjc1VlQIUQEVnjRUZU4nTsGAr3wkki9/7XNMxtvEYcDe9i6b65sU84rNtU2kVVx6/kVGu2M8AjxiBkvrKN9HBZpaL2hMTt3A2vI5VpbOkM0knoyQWLJsxOd/8wtgBN/4jW/ivd/6XmYHY5556jG6qaUpZniiwpMajAMFzhYleVFy5vQpssXcTZ3mM5aGfRb53JGLRcOxk8dYVHOW1pb4zU9+mve8610ui34+5+vPfB0vdM0IP/RQnsBKTaeTkC1mRDLBNjVGV+719CUnjx/DU5KmrF3T1/P56Z/8SUxZ8rqHX4+nQnxfUdUVRhgaDCr0mCzmPHvpGebVPkZmZPUucSelrGrSsIuPTxj4LIo5J+84zcIuULE7vw6u7fCtj76F1cEahjb2MPapaKitpWga/sFP/gxvePQtDPprmEagy4o6zxnvTdFlRaAkyjY8/rUv88wzT3LX3bdhqGl0gRCW9fVVHnzoQb701BeI+yGlzfFj19CxBSxFK7z4tSu855u/jaY25FVBNIixtVMpYUFai2sbuD985aF8nze/7a3gKcI0Jk6kg9dJ8IMQax0pvKoMVW0Jow7jgzllbfGjhLIuCROfvKrJ64baKK7f2kOomLqBIIidzFIqAiWJPY/VpYimWDDa26GYzynLEiUUSdLB4tEYxXiSMVvUlLXEyg7jSUHdCKQXI/DaGEDl5NeNppN28ISg3+26xph2UVNVXhF4Id3E0ZWdfUwzGKTEiUevHzJcHuAFDtpZVSWNaQgid76VdU4UB87kKuBgMibtdKilJatLirpiZWONoiqw0lGW+4O+S1vwJFLCbDah0wmRymBMSV3nGF0T+Iq6ygkDjyJfYLWm3+vQVBVFM8fzLCurA6ypKMucOPJZXhpgmoqmKsDUxIFH5Dn/fr6YY7RLg0hi1yBwyrVh+1MXGANlWdPr9lka9EnjpKVCO8BWU9XEbczNzs4OulVaRlHE5rFlAl+6fWsoCZMQiyUrG+ZZzc7ulLK0SOm71BHT5qwnsWPeeBKhHEDMFb7uxHQWMYtp2QEW58TikKbcFrOHMcBH5zCOJm6taPcSwoEGtbOlKanAgGnBgta6r2sP6902mk9IJ0m34BQKwtlFpGyZJhxlhLVvu+vopQL8pd9x0KWpGjzRAq6ERlCyPOxy+8Wz+B50kog0iVjMZ0Q+1FVG6Aesr67T7wzwVUSR1xgtWGQZWtcMlwcuurPQ5FmFbgyTyRiDZmVtiPBsm5ah6XRiFvMZoS8Z9JYZLh3DNJLFrAAr6fUGLo86CQgjSacX0piMsnF7WU86Lo4QhiQJSZKQpimZL6YoJTh79hTKEwhh6PZShDRUTU1R5hhTg9EESpAEAd04QhlNNp8SKsH68pDANySJjxCaJPYxukLgfOevfeUDf2gmv3+g4veLj33FGa1L13nTzaGft2IymbKxvk6SJMxm05bk7KTOZVUCto0R8lxoN5Y0Td3XMcblCfoBWjt/RRTFFIULE5/N50dyACkl8+nMZekaTZzEgKWqSrexwMEajLGEgcswrWtNtsgoSydZUS0MQLfZxAgHgkhT1yGpqgrP91BSHUEZDi/Ruq7xfRd+HkVhC1UShF7oMnurgixznc8g8F1MUzttXszndLs90jRF4HT7R2Rma4mikDB08molFMK67yelYmV1QFkWBC1cpGjJb/2em7AHYdBGTUzJixzf96gbTdpJUZ7fItB7bG/v0GhD3TQksfNRLxYL4igiL3Juv3iRazeu0+12mUwm+K1kvCwKNjbW0Y3m8qXL1HXN/t7EdcF0weaxVVaGK0ynB5w6dY5z528jLytG432qpqTWJQbnb2lql0ykdYMxFd1+RJKEzBczyrJCoPD9GKQDQ4DA9yOMtiyvrHIwniKEA5DMFxlFXqKNwfM0k8kueV4xGAwcNGQ+xg8kQjRMphPquiYIOvR6q1grsRaEcNERtNJnKQXC+FSlYXV4nNvOnkEgUUDTlHiJj7GW8bNX2Fw/xtm776aKfWSbCVqNdtnfu44VFU3HInTE8vIycRyxt7vnsPTSAyvYurnN5rETJGkP3ViSuEPdlFT1wp1HvkX5lqYpCfyAKI4I/RilIs6dvcjJk6eIwgTVyu5eugnRLu1uKiBFm8drDPowY/sI7d9+tBBIIJSK97zznWyeO8e/+rmfIwbWzp/B4rJcG920VGoHe1tbW+f02TPs7Oy4jM6dXbZ2n8BrfUv4HnXdEHo+i1aiJY37vrPFHGEsaTJAqZiN9XWuXLnCE1/7GjeuX3eS+VZSmmULPN+nKAvyLKObDDh9+hRnz57joVc8xKsfeQ3nzp7j+OYJLt52kTvuuJPbLl7k3e96G/fcdwd33X0fr3jFfVy8eJ61tQ1OnNxgbW2ZXrdPpxvT6fXodFN0VSI9lwm7yBZ0hYcOfQyGbGuHKAx5/CtfofQE00vX+dmf/VnO3XcXf+3P/xByz8WH/NU/9yO85zu+k2x3j7/xYz/KQ3dfYP/jn2GcTXlh7xpVrTnzqoeQKwO0dBIxJQV14/xigaeIo4Ayz8l/+beJ5zVSSW77qz/M5sXb8TyPpTSllq55l0qf3HPZf6GVKKuxtiYTBmqNKA2mqjHCQuCxyOcoLEo4mGBVNQjf5Tabl9H7j+AcbdyZaKMfXAccEi9GKgfVENJZSBAC1UoBDz8HwLa/EIed+vbf7VvGuHWpqlxu4WKxIMsy9vcP2NvfY3d3l+2dbXZ3dtjZ3WHr1hZbW1tsbd3k5s2bXL16lUuXLvH8i1/n2eee5+vPPsszzz3Hs889z3PPv8DTTz/DC8+/yNXLV7hy6TLTgylnTp2mM+hx5do1dvZvMZru01vq0lvqEyWxk91HTtob+I5Ebkufuy48yJkzZ1qIiPNNuud0ODN4aUvnnt8hMMU9X/cSusgKJ9lzr1tVOcnpB379gxRl4exDrTdrebgKVnD58lUODg5QUqA84aY1QeDus0ITRgF+4GO0AjyqsmE+neMpwGqee/5pdq7voBvNt3zbt/DG17+Oj3/6N9jeu45U7vVXyhXyZeEmfZYI6TkewmKeUVVumu57nrMbBT5hEFCVBZcvX+LJJ5/il//Tf2JtfYMgCFFeSJr2kNLj/IWLnDl7luHKCt1uDyEEe/v77G6N3XnjA9JgqTl//jTj0T5lnvHi8y/Q1A2/8M9/nsce+yo/+Gd+EKzFWAfK8zwPVwQGHMwmPP7UY6Bq8nKOUIbpdMpSf8B8lBH5bjoynU158dolzpw7gdEN0oCPxyvvewV+0AXp6PSOVxIS+hH/4hd+gZvXbvBNb307t7Z3qWtNEEaMx2MOxjOwzpNpTM0XvvBZdFNx9sypI9CQ8hTv+873sbW1RWFzgkTR6LrdhEsCGRLKiECEvOqh1yClotvtsCgK2iT5ozOsPbmYzeckSeLWj7LkyaeeRAiB74M2jnIchCFaO4J8lhWO1u05Oaa1jmZeVgX9fh/P85lO5+R5iTZuynsIOKPlZ/i+RxQGWOu+1mKxoChLPN9NBOu6dlLmxtDUDdq4xITZosQYt95J4Sa+sgUIJXFMGPourrGpWR4u0+246WbV2rPSNCUIQ4IgaAcqLpkijhOSJCGInCXOGtvun5z0OEkSrAXPc8kQh9TrwWBAY/SRHDgKnXw4aFV6ql3D6nZdUsolfXiekxA3TeP8tJ5qX2NH6w7DkG634zKbfc/dg60DjB1N+IwhCt3eK01jROvHrWsHqgqD8Ahc5XkeS4MBpoWtun2RA0dmeYbBVYFVWZJl+VHEaFM3TKZTisJBJGmlr+sbQ3zfx/Nd9raD1tbUtaYo6lY9WbvMZOHiIvOipNYOoipblU67lLvzsa0bBbj89qPtyOEu43eety+tkG6I9PKPO9zHWGteKqyF4+1IeWjAdT9/KR3c1H2829ccwgdFmybg1tn2e7Yf7N52a/F/7hBWobWT2IOztcRJxPETxwl8F3kppKDf77dE/gXb29tsbp5wSQRxAji6t7sOodN1dG/f98hmC6qqdLbKwCdOIpaWBqRJ6lJssgwpFUma0kk7LK+ssbqyhjaasqiQShFHEWEYUBQ5COh0UsIoaKX1KdmsxFrLysoKSZLg+x5xnFAWBUEQsL6+fgTBm89m7jkJQdM4SJbADTCjKCZNUrQxlGVJnCQsLS2RLdza4yKaKrqdLkHoptvf+Lo/PMCrP5Ds+Rf+/f9Fp9MhDJ3Wfz5bMJsvGI/GNI3m5MlT+J7HdD7BtuAk0xJcwyhwhm7PZdFJ6QzX1loabVzRI9wGyklOnIl+Z2cXbSxxnLhJgTbYxiBwN/5O18GrrDCAdTE8dUNZVURhTF7kjPdnVKWjC/f7A0d+VpL90ag1bjua3fr6OkXpYoNm8ylxnOD7IVXV0GjbhknnLl8riuh0O63eX7B/a0R/0CPPF4zHIzY31wkj30UzGc18vsAYw/LyCgJBvnB4+igK0bahqkvqusRTLtbE1Jq6qPGVx/raOt2+i1TSTcN4f584DBn0+3i+h+87Lw9SsLO3h+d5JGnq4oqikP7SCrffeTd7oxH74wlSuol1nueEQYAU7u1uz/mFl5aWuHrtKkK2GzhjWFtZwfc8rl6+wvbWFnVZoRtQwtLtSObzMfODKadPn2U2K0H6ZFVJVs0xoqa2GXUtKMsGrI/vhy3dboZmyubxJYQoMUa3i71E+E7yvljkSBFSVQbfixx6v3LnTJY5H7Lv+yivYrgcEfgRVVEyHAwYLEVk+QQvqAnCsF3oOqyunKOqK9dgtK5TJSUI7XxJQodM9gtuO3kfb/+mt6NrA40GU1GkDV5WIXdznvv6s9zz8MNMeyGlFA74Np9yMLrMza1LXDXbSCOJQtcoscY6MqkXUmQ1YZCy1FvlnrsfIg46FIWT9gPk5RzfM+wf3GJ//5aTNKUpTW05GGWsrZ1kZbjmOqXN4WX9UjFLG890uHmTUuIpFz1mG+MiZtriVwjnTWyaiki5+CXPU3ztC1/g2MYGwbTksS9/iUe//T2IKKAShkJajOfR6IZAeG6yVzVk85xLu1scLObsHuwjtidIpdg1BcdFTJEXVCspvoFuEBOu9JG6Ig1dc8yT8qir300cxbxoKe3WumLe832sbX9WiLYY952cKEqYTqY02tDtdHnh0oucPXWWWM34ymd/mwdf+zqe/9JXKPOKu1/xSn7u//g/eOf73sfzj32Vz3/+t/nBH/5h/sqP/Ag/9IM/wok77uHf//j7+fa//le5/NnPcukrT/KNf/xP8Ov/5Kc4+7qHWUuH/PaHP8w3/bH38ZGv/SZ3330nS0nKtSs3ueuue9FByK2tazzz5Y/y9R99P3Joecuf+i6siok3jjH3BYUHGE0sFXm2YLS7QzeJUaHHaLzPys9+muXGQzQNH/7WN/K27/uTeF6EKg1F5OJKgknFdtwBBGkDtpijRM1BKPEqS5RbaDSlachkTaUrhK7xGoMnPeq6ZtbURB13o9Rau7W2PZtcA8JtRExLoLfWUlkHa3Ebg/Z9tLmfuI8xL8tQdDCbl/ozjhrpDmPcGn50OFEGSjVHj+Pl3zsIAkdHxW3mRGtFSU0CQmLcTglwNPvFPMdqS51X7N7cYXYwYWNtg6qq+erjX2O82MWEmjvuu4OHX/8wVkJRFm6KFQaUWY7vKw6uNfzx7/6zDrSTZUShiygzLffCPXC3mTp6blYhsEhr28An54fzPEndaLS1+L6PNobtnV1+/B/+JINBn6qq2N7eAQS97oDRaEJVVRRFgfIEx48fY3llwDybUzU5ZbUgiHzKqkI3CqsjAs+tiZKGqpzziY9/iOuXbnLPPXfzd//ej3PvfXfw//ypnyBINFbNmc9nxFFE4Mcsppoo7CJVDz/stPeMCGsgjhOaukYAvucRhsFRdNvOzg6/+Zuf4dFHv5G008f3Uzw/4cVL11wmbiN4/oVLjCdTBktL5HmJajyKIsMLNEI2bB4f8t73vp393W2uXb5E7Ac8+/Qz/Mt//gu8/yf+Pv/jn/7TlGWJpcEPHO1YI6i14YMf+hDj+R5B1zKebqNFjtau0WYLhTIxSkn2xiOWN1cZrg/Rjaaeax687RW84RVvpKxqKuOyyoWUBHHEaDzmx/763+Qzn/0sp8/exu133Mm587eTJB2efe45sswAhiTy2d2+wT/76Z/k9Y++lm4aMVjq8tBDD3Lf/fcyXB7ykY/8Bv6Sj1Y1jS2xQmMaS0zMc0+8yBtf9Sbe9fZvo9GWKInJqoLAtlmngLCHElDn2EvThP/1R3+UX/6VD/DAKx7kgVe8AiGcb08gSDpd6to4X15eIVXQFr8eWe58iEVZoKRgdDBld3eENpKyMujGNcHA4nseVjcM+j2WhwOULEmSlLpquHFzqwWCelR1jRCeI0K3fkStDXguVlI3DQJLGHiEgef8tNYQ+h7D4YBuJ3U2sVqjDy12oYuJWRr0sUCeO+ZMFIX0+32iKKSoaurWWzmbztqBhdsj5Hl+lEDS7XZdvnEU0WAoigKsK2YHg4Ej4mpNFIYULeCnrp19LgpDOmmK1q7or1suiu95FHneDkbcfTzLMjSWIAgxbRyjbSnpurXCmbag9H2FVJKD8RxPedRNg996uQPfJ4pjrHUNbFfwCRaLOZOpI/sC6JYT43uOgyNoFUWLBXXd0Ov1WFtdBVm4xygExsLBZMZ0MsfikWU1Va0ZjabM5rlj6kjF9s4OXhC4/aVSLzU83anh1uL2byNaz+/RYn/0x9HH4FZL9+7DyLvDjz/8gtZijasVZEs6N8bJxg8ZIda6Slrg7gO23e8cPjZX+NpW9sx/e/FrvJbg3SClReuSM2dOsLm54ZQAwkF4XfFX8KFf+1U2NjZYXd0AK5HSJ+108f2AyXTCZDam04np97t0eynzgzllCxC1aLJ87mKPAh/VDgrLqqYs26Fb2GFj4zh1XXNr6xY3btx0lqskoW5KkjQiSRO63YSqKZkcTCjnmqz14YZheGT/vLV9i/W1ddbWVh1nInP+3/FoxPLyMkVecDA5oK4c5TwIAjrdLsYYppMpcRLT6/YQuPppscic5P+Qll5W/D9+8E/+oZE9/4GK31/56IcBF2Sd5wVV6WAFTa3p9wd4nsd8PgPchueQ2CylZDI5wA/cdKrTSQmCgMXC+ScOFyrnJYuoG9c5m05dtqEfOJIyh9OrUoNw8kslXVh8msYgHG5fa402liiKybKM3Z0xngrI8uyI+Kc8z8lAjEPtWyydbpc4cubw8WRMmnaQrU+xrl2x5QdhO8l2nb0kjVFKsX9rnziOCEPn9VheXkJIN80oy5Jut4tow+jzvKDIMldoDpeOKNhgyBYLkjhmOj5AVzXLwyEb6xss8hG9Xp/tW1tEQchqW4z2+z2iKKCsKw4mU2rdEIQBfuB+l1XNK1/1aqpGs7W9QxjF1G3u3nw+J44iaBfT1bU1VldX2d3dZTqbgnCbGt9TnD97jmeffpprV68gjCVbLIjDAGsalgY9/uk//TkuvXCJv/SX/jJSehR1SVYt0BRUJmeej5FiCScCkAS+yykzNsfzc1bXuki1oGpmJEmI73tYEWGN+5lPpzmeF5GmPV54/jKLzHmohVBH0yXfNxiTkSYdVpaXKfMF2hSsrg44trlMURaUVcXKygmEdH5vz5dY3ChaAJ5055pHzGxc0AtX+PZ3fzc0oBB4SjH1KoLa8Plf/Pf8/b/zd/nFX/1lxIk1dBAiEIRFTVkccPPmFa5kW+TFTZLERT+sra5htGE+XYBRWC05f/ZONjdOg/XwlA82QAjf0aqVxKLJ85c6zoEXuDzjqj7yIgnZIKWbK1VlRVG6rOyydHRx026u4zjG8zwGcQ+lPEwLnrPWXTtSuJtnGPpU8znKV85bubvP888+x4VzF/jIhz/M617/evrHNt2NympIEyclA8q6Zuq54PW+8LklSkIiVpqGXU/joViqLUZXlJ4hWtSIwOXVtjunllgtQXlMb9yg1++D8ti6cYNjJ44zGR+w/emPcPHd7+YD738/Jx98gHNLA37oh3+Yv/szP8Mv/vRP8fWnn+b9P/uz/Ok/+kf46Z/5GZLbH+Rv/PW/wV/93/4an/zYx6mrmje/9a189MMf5sFXvoKlXocXnn+OC/fcSTYew4ljFLqiaxT7uqQX9YmMa4J5nkfuCXrCAywTW+JXATavSNOAMq8RXoBIBGWj+Z//3Pdyx3PX+O4/8z72oprGhqzIiE4JBzFYY1wnOM/Y3dtFpQGTVFIUBa++ollbGjIajfilsmZLRORzy3wvZ0+7CWlPx6y/9nUsryyz2enjkRP4hp3G8sQXv8KNxx7HlCXCF+RUjA72OXP8OKnyMY2Lg4uWerz9229rgWOO+Ok2DSCl21i5PYPbgICgUYeqmHYTcVj8iZc2GOZoM+PW6qPjd1E75aEP373zaK+k9QLRqheUcuRWIdxrI5D4vvOgY6HRmqjpgXWRJPvjMc8//yJbN7Zoak2+yCnnOZEXYLXl1ImThMZjOp0yykYQWUQA3/W930mQOLqrbTQKD2EF/W6PvcsL/ti3/SmaNr4iTTuUZYVqPfGHj/tlTwWDQjhRn2u04TZrUgqqxmW0Il2U0E/+o3/MCzd2EAj29/ZpGvc9tne28ZQiSWOqqiCMAs6dO8NkeoBQoE3FwdQ1Nxd5hiQkTYYIJHEYM9q7xXi0w+c+8wmU7/Pdf+SP8EM//Gf5zOd+kw988Je494HbUEHFeLyP7ys6SR9dKaQIaGpJECauydTm7NatBLcoCpaW+gwGfcoipygy9vdHvPDCZW67eCdra8cwxqeqBZcuXWeR1ZSVYXdvjBAuTnCRZbzjrW/lmWefYmfnOkjNo48+Qq8bcvXKJUxVcXxjg3/8k/+Ipqx5/LGvucZx07hNqHKTijBMuHlrn3/+L36ezqBD3PewomaWjwjCjMVsTuzHzCZzGt1w+eplXvW61yCEpN9bZrJd8X3f8ScZBD2KuqZqMoIgQHkSz/f4pf/0H+h0OySdlE988tP885//F+zt7HHHPfdyz913s7pxDk8JppMxV158no999Nd55OGHeOCBu/me7/mjCGExGG7d2uLxJ79GupxS2ALpt02ixuA3EddfuMH3f9ef4vTJ8wghaawlTCJMWb+0mW+vn8NGkOd7vO0db+c3P/tZ/sz/9IOcOnOaunIbWhAkacdFN84z5vMcqZw6rChrfN+lcMymC27c2GJvf4RUPt3egKJsMC1F2w+UK1SrnDOnT3F8c53R3g5N07C0NGQ0GnPr1g5FWbG8vELdaA7GU+rGbZDrpiGIffI8Iwh8OmlCp5MQhyGLxRxrNEuDPsOlPnWbl6tkD2MMi8WcIAjY29vD89w0fDZzMZTdXodOp0Mcx1RVdVQsVZWLu9TGINtGcNPGP3Y7nTa2xeLHbrjQNA1lUVLXFVJKBv0Bge8znU4Bt765AkwStxDXosgpiwIpJWni7FudToeyKpjP5hhjSHs9lpaGZFnOfJ6R5zme57OyssJ8PqepqzZ6yUVhJbGDg27vbNPvD+h0OhRF3t7DE2yrkmkaBy2yuEJwsZhTlRVra2v4nte+fsrtEXAFd9JGhtZ6Qa/XwxjLfLFgMptT5I7HoLWkKGomk6zNOLagDdP5nLTbxQ8CKu34A4dgMdGudYcL3+8pftv3H5WZ7X8fFb/t/sF9fPvONoubl8mlaf8NuEa+PewG4YrY9gtK6fy91rpmLNaihVuH/1uLX9voNobVrTNCam6/eJ7V1WUmkzFFkbnGK3Dr1i2kEDz00EPs74+ZTudkWQEI1jc2qKqK/dEuQkGv10UIKHLXbO52uxRFzvhgzObmBhvHNqh1w97e3pHywPfdvqLfG5KkKbPZnBdeeIHdduBVN86O5ibTxxgMekglmexO2NvfpypLlldWjpo5vu+snkmcEMUR2SJjb2+PwItZHg6RysWfjscjxuMxTdMQxwnHjrkc6aIoHBwvVOR5TpImzGdz9vdHnDhxguXlFX7w+973h6b4/QPJnj/zxc+3nabMdX1biXK/72AP1lp2dnYdjttzRUndNK38zckTjDFHUkbZBi4fnoxRFKHaz9Hahb2HgYtWms3mTtpc1awsrxKGoeuAGU1VOUlB2um4rg8gcN+rrpz0JgzcGN622WxKSqrKLXBSyTY02uHdrbUoTx116vKswBqLajt15mUUu7qpKYvSTU+auv08v50KuyKuqirStIOnHBBJtbTswHd5x2VVYIxBKuVet5bQ53s+nZaoGcU+1hqKLGdtbQ2lFLqp6Xa7aK2ZTCYsssURJMLzfLTRLC0tcfL0GbZubYNo5XnAbDZjaWkJ2ky6zc1NlPKI44hLly+5r2sczGF9bY2DgzEH4zFFlpNnGQLBfDal1+1grWY2m6G15r5778ciqJqaRTanbgoXAu6B1s7bI4XCGAcnsTQkqYfvg5A1xjp4BFg8PyEMIpqmYTbLqGs3Qd8fHThZe+gyZss2CDxJXGyUbjR55jYtceRRVjkWjee7CVcQpmgt2mw+V2M5gbDLc8SlSVKXhjo33HvX/fjSbzuQllJqfGu5sHGcd771m+mcPIEJPcp28iPKGk8agtBne76PUhVaN05mJgV5liOFxGjLxsYmG+vHicIUawVGG4TwWimapdE1nicd8bstdBvd0GhDGjtEvtYaL3By1bqqWSzmzKZTFpm7yR5mRVtr0U1DVZZEXojyXHYq7b1EtNKhpq6xdd0+X4MKA5RUrJ45y9VnnuHP/bk/x8bGBne+6lUgFShFtZijogg8RVWV2CgilAG2rjAqoqQgKWqmfoPB0qkMewf7yNBntrPPjevXWD5+nJ/5hz9J0uny1Je+wt/78b/No695LX/6T/0ATzzxJN/wznfyt370R3n00UfZH+3zkX/9izz0lrfw9Gc+Q9rvce6OO6mzBfc88jDnj5/gkUceYe3OO3jzI4/QufdeSHq8+pWvRKUdzly8yLmLFzFFyfm778b3PVSnw3BzA5oav9Oh8TyQYIsKP0lpbAOV67grpaiEJbDuzDFCEim3MdRViTGCutFs7U3Z3tkmSizfsHmKaCkg8wyLvKTnR4S6nfziyPN1U5PlGUEUUkeOZr++W6KEYD6f86mtW1wbT3nqqeeY7E154eYVFllGeZBx8ZFXs7Gxwcm1DZb6KZ1OhI0Ttq/fYHzzFp6QBHGAkYYoilhfWyP2fTzl5Gt4ktvvWW0LWKcGOGxeGtNuQnDruHufQIu24y6chPHQmqK1pqprJ1lru/GHv49K3sP/O/rV7p3aNdq0pNg48t25a8xRwam1W9PVYf5k43I9x+Mxzz3xIo8/8Tif+9wXeOLJJ9i+tU1dNRjtoEWB5xP4AU3dMOgP8HCPeZpNkYFguphy7wP3uExVcMkAjUYKQVmULHc2OH38gnsO7om0aibZbqRedhzt4SRHSj2cjPDwIw8bUwjBdDLll/7Df8QLU+bzORbYPLZJ07gJ0crqCkka0+128Hw3bT1KFKhLEIK04+49CI9uZ0BZlJRFSZ7NmExGXL1yiYsXb+fd734Xd951Jx/8tV9hNp+wfmyZRufUtZM9K+Uh8JDCeUQRijRNMNq6SI7MwfuMdvfpKAzJsoWbZgXOaiOEJAxjylJjUcxmC27c3KYoayYHM9cKMNatY3VNls2Zzyd0uylnzp7ka1/7ClIKBr0u165e5XOf/W0euv9B/vQP/ICbfiuJ57l7vTEGKX1+7UO/znyxIO0mWKlpdIXnC7a2LtNJEvKsdJYfa3nFKx8iTlPmWUYSd/BFzMMPvIY6F2AN0nPntsVFCf3WZ36Le+65h06ny8Xb7+Dd73oPqxvrfOhDv85nPvMZdvcmnDxxnF63w2Nf+TKDQZeHX/VK3vPud9Hrd1lkc3zfZzI9YGd3h3TQwYjGeaaNxvd8pFb86i//Gt/2nm9nfe2Ya1IaQ9VSvQ+vk5efYMY4yerf/vG/TRBFPPTKV7YSXXc9Kc/D833qqqEoK+qmac/bhv39MfPFgvli4TbFh8o7C0Iqt+8xzgIx6Pfp93pt+gFkizm+5yTAaerAb0EQsr6+0eb/OrVR1OZ4+76PF7iG4fraGsvLy67B7nso5exnSRyjtebg4ICyLOj1VtjZ2XZrbuWUdGVZsD8aOSuMUkRRhOc5W4IUrgn28lfIttdYEDhrnW5fa2vdtVi0xGdj3J7S2a+g3+8jcHA0JV0GfRiGVO3AxBq3vqn2nhDF0WFdRVEUWGNI04Ref0AUxw6mV9cUeYnXKtaklGSZawb4vt++hhHT6YyqqojjiLIsODg4YDAYYNtmR1VV1FVNFMUY62yFjqPgUhYa7fZBh5PiMAxJEgdwG4/HdHsJvV7vSC15mJteVW5vXpYVda0x1sGyTKORyj1/J892e1anCKD16b5UCB+u85Z2g3H0j5eOdqvn3nW0cB4tmu1f7b5KuokurfpLtEofKdweXrqNHNDej6ST1L/8mxzaT/5bi19dt0MFa1CeJIlDJ1uOI4xpqNpGuFKKycGEB+6/D2MMnU6XoiiJooiqqgmCAGst82xOUTowsDGOgSFwzy3PM5p2T9/t9ZBSHCkOZrM5WZa5n5H0yPOcIi+OLEpKeQ4kazQrqyt4nmQ6nRIGIb70qaqKMHJRR0WRY4zh4GCCUsrZMKWgKivm8zYaTLimMsBkcsBoNDqyPQyHS8g2cm8+c1GrURSTxAl1XR/VOGEY/qGiPf+Bit+rN28ipaQsXSaU53kuVF4631iWZSRpglLiSPrhvLPuRA2C4KgT5vs+RVFSli4w22nR3Q/JmEMJCgRhgMXitRMosHTTrlsAqwJjGuf58RW9XhetG3exSBfI3DQNge9G/dPZlChyPmDPd1p+20Ijhq3UoK4q1xXsdjDGdQ4tbrMXxyl54TppXjtt0LpF9NeuqChLd0NWnite6tb34op1jmR/cRzQ6/dA4DwWZUnTaJI4pSwrAs9jeTh0URdhQNhuhJM4JoqcP8N1e50HcjKbEYQx3X4fIQVBFNLtDrjrnns4mM7IihKLu5llbQC7UpKmqlha6rvX3/O5fv26C1SvKhemHQSEgc+Na9doypKqKKjLgtBTBL5BSos1cMcdd3Hx4l0gFVmZsyhm1GaO8BoauyAIASEJfEUQSnSjnX/Wc9OeunIS5ziOUEqglMDYkKaGsqqRMiDLSg4OZoCLoxCtX8iB1cDzoa6zNnxcEccBUegTRiFFkeP5IaKlVfcHXaq6AMBTbtF0/kZcc8O69XEyPuCeu+/FDzyElTTaUgtBoAVeEPHZT3wUlGCwMnQFa2PwVQDSR6oQFcRkxYjJwQzfC7FGoBuLJwOsVhxbP8lyfx1BCMYD62RKh4s7VmK15xoHWqIbiRRB63lucxqbCiM0s8WM2XzKbDGjaioMrWxVgsWgraFuatchrNxmWrWyJ9obhsEipJs0CF9hpaBsSiaeoZaa1Y01vuM7v5MH3/AoH/zZ/xeLazfZOHeBz/z6Rzh9++189Jf+A7ODA85PDb/ww3+BsxfP8sz/+Qt8+h//LPe++SH+ybd8D/cKj96pNX777/9D7rjwAOP/69/x5JNPcdurXsOlZ57jzJnzDFc2iMOEO+++jzvvuItH3vBGBmmPBx96FZ3lFTpRyl1vezcq6XHbG7+JjXvuxyyvcseb3oIeDkluu0j3jrvIwgB56hQzYIZkBuwuZhw0ObemY27OR1w7uMmV8Q0u7TzPk5ef4IXdF3n8xa/x+Fcfx2tgMZ+zt73HzvVt9rd22bpxi+vXbnC59Y++8NwLvPjiizz9wk2eeu5FnrtyieevXuep557n0rUb7Ez2+a0vfZxekaGXFTNZs8grgqWUaagZJZbM19gAKl2xyOd4UtL4UCzmnJpBGDvJ/s4wZauoGI8X+EEftbRC2fikyRp3v/VdqGSA8BJqZciArQyu3thhsjcCITCBpAKCtEMcdcAqoqSDCkIy23D6rpQaTS0atNBoaTHKYj2wCqwyGGlohKYRGmXcdSGsAO3gJLaxSKsIVIDCQxqF0AKhhYOm0CCto1urNuZJGZDG4hnwEQRCEQpFKBWUPhEJgYlpFpbpbsZ8t+Da81u8+NR1nvrSszz1xWd58kvP8sxXX+Tq9VuMx1N0bZHWQwkPaSTKSpRVWA0SSZEV9PsDYhWhG8N0vsAPIxptiNOIE6c2XcEsBJGfIm3Ik48/w6OPvJWNleNYawE3cTzc3Lii9nDj5xpqTsbgGkuHE9+X1b4vSQel4iMf/RjPvfAiDU6NEUUxeVaws7tDkgakXR9LRpxK6mYBokZ5Ft9TLh2gsTQNKBnR762AUcznc4psQV0XjEZ7jPb3eMe3vI3jp4+jreXpZ5+lPxiiAge2CaOEfm8Z3QgwPmHYcQWvcJt8aw111aB1Q5EXCCCMXNzHbD6hqWvCMEBIt6mWynM5saXm8cefIPBjhsOVltvhGopKSoyeUzcLotjj9tvPMxrtUhYLummKJyQf/tCvs7ezw/d8z//Aq175yjZtQQHOSxcEPlXZ8NhjT7rixCqUVAR+RJFVpGGf0OsQBDFlU7KzdwvpO9aGJxW2hlPHznFy4xwYicXge228HfD5z/82cRTS63Uoq8xBZKTmrjtv44/+ke/gPe9+G71+n69+5fN8+UufYzY94G/+7z/G6173auIkpCgz/FBR65LrW1dRPlS6xAoXzVNVNcIIxrtTTmyc4q3f+HascWA43/ePNvovLxjcaeb8q5/81Cf5+V/8f3P3n0G2Zel5JvastbY//qS7eU1dU76qu6pNtTdoA9MASGhoZ4ZDDjmhiFGMFDF/FDEMKcgfCs1QGkVIMRqRA06IwhAEOUMFCYKEIUA0YdqgDbq7uqqrury5df1Nd/y2a6+lH9/OrCIJUIhghDSBHZWVeTNP5s17zt5rr+/73vd5/z4ffuYZLl26ROs9SRx190lD07SsVhIN2baOspSNu0ykTsg3G4qixrWaqrJy3zUBg4FEAvUHGc7VGOOYTgc88MA+aRrhfEtRFpRVIUWikXO9rivCQLO1NWU0HiILhCMMDXEc8eC1a4yHQ9arFXEcMh4N6fUyolCkpkJmbmmslrgV71iuV4zHY9Jen7qpmW5Nsc6RlwV0WcJxp0g7jdHUnWLLdFJg58WfH3aRQr6zZrStZOEu5gthoHS2MKVUR6H3REHIarWirMR/DJAkMf1enySRjOVTj2hgNOPxiF6vh1N0E2VLHMfYzvKnjTQK4zihriWT12jD8fEx3rszovTpnvlUYquUWKyUkma67+7f0iSXZl7QDWJa18o0OZHCJ4pD0iSWPY2Sxl1V1RRFRVlWeBTeK6pKChn5+yUDGkUXdSUNlbYLVZYCtytYz+rc04Kz+/zZH/614/RzWtZM+U8m1dJgaLsevWe9WjGbnVCUuSgWbc1msybfrMS+qFS3p3QsFwsW8zllURAGhigMaH1X5v4Ri98oUAShJgwhTSJ2d6cY4zk5OcK1jXCHkpj79++xvb3FYDDoGsVKbFo4lIbDw/vUTUUcSyPodP03QUDrHUVVUpQlYZSgTUhjW5IkRZuANE0JuwjN46MT6rKhqivyomS1XlMWUnOcesxHoxFaizIqigS2G8cRSSIxeVUlRbnW6qwJtF6vZZJb19AGeK/o9Qa0rePu3fus17JWSzMzYZPnNLVlvZHm087OLnGckCQpSZKx2eQsliu+9Pk/Jjm/3372WYIg6joQsiAXRYHpugB5viHNUoJA0e8PGI9H3WMdthXA0vHJCTs7uyIv7rJ3N6sVQRCSb3Ja23J4eEhVlmxtTdFaXlTbeRCVgvVqQ54XZFkixbH3TKcCAjg8PJAuRl0TdCeOCQIOj47o9TJAwAq9fg+UTHizLKWqK3QHnOn3MlR38lRVjTEhUSzApapuaO2pLPBd/5pGcna1UQwGfWxbU9UlVV1RlgWbdU7Vdeo2mw0g8uTVan1G7Ov1hgQmYDFbMuj3GY9GUrxFEXfuXCcKBcqVxDFRFJKlqUwLliu81sRpQtU0TKZb1LblIx/7OCYMuXXrNkVZCRW1w+qPRkJxVsozHPTRWlEUAv8KO6hWYDRPPPYYb7z6KlW+wbWWuiww3uOsZf/chF/71V/jF//JP8U5ze7+OV5+7WUW6xP645DGrfC6JggcaRbiXIHWFdo0BIGjKJdkaUpZ1kRBhiLE6Ig0GuKspvUGE0TUtWOxWLPelJSVlTzeOJGFw8lC7PAkSUAYeaBFKUe/F9HvpwRhgLUt29u7DAZDTKgIY01erIjCVDaxHtlYnE2jxIu0Wa1Jk5TLF64gut6AKA6pa0sMvPbi86TjEXt7u2ilaWpLGMesy4IgjtAo7ty7wXA4xaiIJO4TmBjfhjx49TEunb8GPsaQQhsS6hhHC5R4354tyqeTMa2FyqdUC6rB+wZtPE3bcnxy/C5YwRi863y+nRfIdkA4pTXOtvLc4WWj2sE3FNKBVVrjNTitINAkIvzEKUXQz2iV48EPP8XuI1cwgeK3f/e3+eCHPoTZFGRhQvb4NbLHH+HChSuEn3gfH/kP/wy9PObj/9lfIX36UYKV5vInPoben/CPfvnX2HnySa697308+cEPMR6PGU1GPPbEY+jQsHthj/HWCG8cUT/GKQuJJooCocZjWa5n3D24xb3D2xzP7vPm9Vd59a2X+MEPv8/vP/tNvv+D7/DiS7/GG29+i5de+TrPPffbvPnm95jN32F+coPjo3eYndzh7u23ePvNlzm3N2Gxqfidb3yNZDKgLhtWm5yT9YbSeaqu22pjjQsNSiuMCQlCDaEoS+IopB/FRAFcu7bNrq0JB57WOIK85VyQsqUjbFkwaBVRWZMpxerkmKwXc9KuiWPD/lHBOEuxVc6bpuKwrLh5/RaxyWjjkNbC1QsPsv/0BwjjmCSM0EbiU1aV4frrb+BXc3bGPcpqibMVtm5o8opxf4RWUBYFRVvw6BO7tNZ1Ba0mNBHeQaBD2ThaJPtVB2hlCEVYhnJOuuMoQm2kUEITKIVyHuXENhCqkMBHGB9inLwFPibwEarWxDolC/qEPqZcN5TzioN3TnjpuVf5/ree57u/9xyv/eAN3n7lBveuH7C4v6Jetrjco0qDaQKoW1IVMzAZqYoJG4UuHc265Pj2AamJSIMIV1vGgyFplGLrlnVeULcOEwY4ZXnsiQfFn6s0rtYsZwU33zngP/jT/xE42b2oDsAi9NFTKbMoeNQpwKWD7Ch1KlXtlENd7nyUJJgoYrna8N//P/8Oe/vnCBOB9BT5htlshtaedX5Ef6AZjKGxC3RQkaaKnd0JQRBQFg1V1ZKlQ4aDKUnc5+D+fcqiwBhPFCo+8syHuHLlMucubvPOzXd46+3rRHGGx+BRWOtpGodtPGGQkEQ9vNOURU0cpTin6GUD2hbKsmE63ebGzdvcvn2X7Z0dQJFmPYIo7nzBPVarnDjK+P3f/w6bTc7u3h7ee05OjsE7iSnTnsFQUVYrPv7xD2MMlOWGuANprRZzfvtf/ha+qfkbf+NvsL21RRjG3SbW4XH41qGU5uMfe4bHHn0feV5w/a3rHB+dSHFbpZRrRRjH/NZX/iXD8ZArVx/ANpZelDI/WvDRD36Mfq9PiyUKAonzCgzrfMXXvvYV3vf+J1DK0TqL0h6tPPgWrTyDQcZDDz/En/nTP8PP/Mmf4ke/8Hkm46E05Z1FB57G1qT9hFdfe5k4i7C2obE1Jghk+hek3L5+jwu7l/j0Rz9LoKVBWRS5PL6Rxj5Kzqm6EgtWGMf8n/8v/zXPv/ACP/Gln8ADWb+HrWrSVGxmy9Vaovi0IQginHPESUqcJLIvci1FUTEcjs+me3Xd0DoZEsRJRL5ZstksGY167O1ty7Q6jMTytlkTxRHTrSneS+NAPLJinQqDAOcseMOwPyTQAd5BL+uhvKbXG2J0iNEBTeOkELegjExsi1KUezu7O4RRwPb2Nr1eD5SoyJarJa2zDAY9sjQGHIv5HNU1ttvWStxPl316Ohldr9cUlfxsKSQ96+UKgPFo3HFRNEE3ec7znNbKYCMIBH7qXIu1jaimvMPahul0QpLGONeyWK3R2tA0jXBjggDbAYW2t7fPJN6yDxMp7blz5wjDgDgWP7Pr2DfL5ZLWtqRZJtM/57Fty3K5OJOvDwYiAZfC3TAcDVmtlig8g2H/TL3oOhtPe8YrEB4MHci2quV3TJIU7+Do+JjhcIjtODlBKGrIs+K3W+/ko3crXal93/0aXeGplExmpfEuqkRZRk8feEo0V3Idbtbs7e0yHo+JopCjw0Naazm/f/4swrTpBmiHh4fdAEliqeqqBCOMnnf/7tOdVVcQn35OKZTWbE+G7J/bYTQe0Oul7O/vonDYtmG9WhIYw9tvv831t97iwvkLHBwcMxgMaJqGtpXXoSg21LbuUjKkYaeUJg5jirqisTW2bTk5WdBaT78/IjAh3mtsLfyEfr+H0YrDg0PqRpohtrGcnMzI804O3+VOS4a3odfvc+/uPYxSnSUzZrPJqUppJFV1TS/rUTeW9WpD2zoO7h9QFY4kSdlsCpbLNUEQMJvNqeuayXRCWZYdN6AAFHGaiqojTgiCiKzXZ7FY4hz8xOc+8cej+P3BSy8RJ/Ik9noZTV1TFAVbW1sopaibhrqqpYOlFf1en8YKDbPX65PnOWEg5n3nPYERr9X+/j4gC9hiuaBtHf3BkDRNqeoOMhUGJHEsXgkji610bDxBGKCUSHltRzEOAiGaee8pz2SxMpaPIumCCA3PnPkgxXtckqYZURSilEF1OPmmFoiWQiQW0nEWEIy1lrYRb+Vg0CfNRKrr2pa8yOWCtJayLHGtI44TXFujlWK93mBtK5CusmKzXqMV7O5s46ylLMRPYtuS4WhEGiddZ1E8mnhZkLKsJzAEJOx+f/88u7u7vPXWWyJvRREnCSfHs7MphVaK8WhIay1bW1scH88IgoBNvkEpxeXLl6nrihvvvCPo+lbAE7ZpROoWa7785X/J0fGcL3zhR6mqmsVqQX/QYzjq0TiZzMdxwHA4IE0z8rxEYdjd3ScMpbDViEw7Cg0mEKJeXqxoWkfdNFRVSZ4XlGV1RhgPwghQInsLBewQhoooFEkMePl5RlOV0lE9PDri4qWLXee3JU1TXHtqNJHF+N2PlUicixblQx59+HGclQ3/xtakcYIpSx586v3sXDiPa2pM1sN7JL9SiwQojAJG2ykXLlw481mc3z9PFEakSUa/NwRnxMeISN6dF8S9/Ea6e3vPb6e6Dumpp0ZB0woQ5LRLrKDzOXV03k5eqejkza1kHxoTEEXddKB73Jn86D1ZBPo9N63uU6iO/oxSfPCZj4L3jLe3Ge+fB6OYTieESY8mkG54FmTUoSVQAcaH/Od/5T/m85/7DB/90k9z+coVVJzIT21bkWMHAQQG31rxMHcZw61zFEXBb/7ml3n22e/x3e99lx+88AOu37jOrdu3eP4Hz3P3/j3mizmtF2tGHMdEsdAze72+EJ77A8IgBBRVVXH3zh12dneYTMYsV0t6wx3KSqKxlAWtQ7xXnecUwNMqkZTL6xFIQUMrT50D5RRetfzO136d27//bR7/0KOUviEmph/JxKkycsfvpyn5Jhd/d2CId0ZUdcX2vYJ+mhIEIW8EnrnVLBcV3kYcFQWj4ZSd8S4Xnn4aUCSBwbmCpsnxQY/nv/dd/GpBqBxBJOtXEIQop6g2BWVZsFjM2NQ5T35g/90GUOdJ9d6zXC5RZ9YUWU+M0V1euXhxT9fEtpUb8+mk6nRzTDdl8XQ0aSfFShRGIvv1itnJjNu3b/ODH7zAd7/7HX7w/A945YevcnD/gM1aFCtJ3N1sQ/HtNnUjHewwIk1Tkl6MtZaTk2Pu37vPzZs3uXP79tlNf7XeMJ1MzhqrSZjgvGNTFjjjUQEQOp543yM4J+CvUKcc3D9iPNri4x/+pBS/Z5dHd411EwR1uvE7vWYUoEy3+ZNz5fQ5loJZsVguOTmZ8fWv/x55UVBUOa11tK0AeLTWZL2I/iAh60VdypPBeUdTO/K8pqpbkqRHlvUJw5iqrJkvFlRVibUV5/Z2OT4+lMlQ6KnqCu8N3ita59jkS4piDbSSOhCEOAe2aXHWUZaVyOfihKIo2Zpu8VM/9VOEYcDJbEaayn1PJn/SEHAd4KdpHDs75zBGGoe6k6sHQUAcJ1jbcnB4k0cfFRK01orjkyOUd11RGPDdb32LydaUv/7X/hqtbYlOWSASeNKtkJrNuibN+jz2+FUeffxJxpMRt2/fYDlfyzncD1jlJ+zubWGMFEJGB9SF5cMf+Bhp3Me1shAqRAm0mM9ZLGaMp+Pu/uHOluTTTTRK1ohTzkIYSCSXtbLpBYcyAii6fecWXnkpSAKN844ojsArBumIxx9+goevPCLZuyBnlAGtAsm5DQJc22K0eJHv3r/Hz/7sz5JvNnzxx36U0UTksb5tiWJRu5VVBaiuYEtJM6Ej46HqppigSNM+YRhJk7Szw4DqgFSSWX/+/Dm2t6eUZUljLUmcEEVy3dnGis8UWCwWWNuitUwkXetYLNcije8kvta2okbqCsi2dVKQFjnD0YjWQdkVvqdyyjCQpkiey3oZRiFNIx7Yfi8jNJq6loGJ1pIoopSShrkVpV2v1ycMQ9rWUTUV+SaXZ1oyByX3NMu6dAZNXVWiDOyey36/j9ZC8lWnfJQwYDAYsL29DQqyNBXbS5pRVzWr9VpsFF3qwnw2Z7VcMTs5lvVDi5S33xNLk+rI+XR2k6IoaDvyM15k2mEkjYy8kGzjOI7pD/pixVCQZeKDPjk5YWtrShSJv1lUHJ06sW071ZsHr2hbT12LV/xULWeblsViSRiJDF6ZDpj5nnWwO1VlDXwv1eo9x9n24vTa6T5+7+NPH0P3GLnEFJuF1AebfINrWxRIwkkhdsCdnW2ZoAYBx/fuUzW1RHX2e1J3KLH4KPnB/+rf1f35vV/fno7Y3t6ibS1FkZPEEf1+hmstcRyB93zve9/jgx/6EOPJpIOfiXVJKZmsmkCaHkmSyDDOCF29KKSucZ3FxztPvz9gMBhQ1zX379/j+PgIT9sN5BTWOlrrKYqCfJNLxFt3Lgn8ViTRRisWizllWTDoiapWKbkm8BBFEfP5QhpgcYzqZOJhGLJZSV1UVRWzk5OurmoYjcckcUzd1KJyLcuuebMFXYOpqmuKXIriqqr40uc/+cej+H3p9TdE6tFBcbTRZKnIXDb5GmMMZVmgtcCgglD8iEpJkRgYQxCG4p0wAUVZUpalFHqt64oURWtFNhJFIWmayKKAdNaTJMY7TRgGNLZGa6EcNo0s3mEY4PFnhUbdxTYY0xHzIons8L5FaYmaAPFRAtR13cEYJNbBeeSEa0XeWzfyOKU6GbYHlCZNDP1hxvn9c8RxiPMNdS2o+dONUBSG7+r5VSvSHhMwGI4YDSeMRhPZLAYRrbXM5yeShYxjf3+XLO1gCr2+yCtaQdiPp1P6gwGbsmQ4GaODgCvXrrFYLjk+OcF5hQkjTmYzXEfhVt6jlGc0GjIeDTk8PKCupYPnnWM4GJCmMT988QXqsqAqCmxdka/WZGnCznTKP/snv8hrr77Jn/1z/yG7e+fYlAVhBsnAEPUcaU+hjMUYgSotV4dkvRCtLScn9wgCAYClyRCcJgz6RGFGXXpso2hU28UYqQ441qJVgG1FelPXgnoPIwHTtK3FaGTzBTI1CBPAEAQ9jo8XLJcF++fPUdYbkjiWDNKzLauSgk8hKzgtxsCLP3iJRx55jGF/ivcGp8HVFVGocbMT/vZ/83/no5//IrasCOIIqz1hEtBQ8sMffJebd2+wXCyZzxfYusXalihI2NneIzYpzmm81SgVdAuxRSnpUCsl8p/Taa9SLarLf1O47s2zLktWyxWtE0+MUvpsEgJSdMg/TTbdrRcZNEAURjJh6KIY3r0Hqa4QVkROo71Ce332BorWezCa2lta41FZRK0sNo1Z01AZmFYR2brFhp5/8V//HX77F36Rp//E53nymWfY2bvEqq9po1heQwU+UDQ0+BCqtoBYoTNN4QtefPNFfvvbv803n/sGTXyHNl6g+znhuCIaVphByWhPM9iBZNSg4hVtuMCHSyJT4qkwGoLQYCvHYlZSFYo42OLaAx9gZ3oN7Jgbby0Z92F3MuL+0REPTS9gNyVxlMn00ini2lGrFo0nazvJq3I41UDr0K0nbDzaeHoDxfkooL/bpzGeeFaTDqacKND9vsSJtNKwqPOKXhTBfMWWCqn+5q/Q/vp30c++yUvv32HRKhYnS5IgIxhk9NKUXpBy/v3vp7U1gzgm0Ja2rdgUcPO1V3HzA9r1EaN+TBQa+mkfVzjyxaYruAuINU88cY40StFOob1BOYXymn7aR3kN1p+9pwUblFjVYL28Oe3AeHSo8MphfYPXHmU81jdUNeS5YrEsODhY8tpr13nuuZf4wXOv8O1vfZ/nn3+V1159h/v3ZpSFp7UBURAQhjFhEKGQiL2mtlRlSVWU5Js1+XrFYj6TTeSiIXEBl7bO8/jlh/n0hz/O5z/xWb7w6R/h4x/+KK+98mpHDhcFSRKEwlkoayyeIAwpqiXve/ohUU4YDTbku996nv/4P/pfMelv49t3i9vTQlZ1dHzvHM63UpBp0KorlJ1MKJFbhlzf2hBEIa2DF374Q27ducM6zzFhS2s9ZWlxrWcyHTMYBpiwxkQF6FKsJEhTVuBThiTuU2wsm3Ul0m/bEIWKLAv4pX/8D3n++9/j2oNX0bFILgeDCVonNI3l6HDOfL5gdrykKmuyeID2Gls7sVvoBAiwVrG9c54oynjllTe4d3CCtVBWlqKsGU22cT7AWYtSAVnak4aR1izmc7RRBEZx4eIeW9MhWS/k+Pgu584Pefzxh7l77xavvfoy77z9NtPJmP1z54jDkJ/+yZ/mv/1v/hv6vUw2niruGoOyDnasWAIT4KzDNpClCefPneOp97+Pa5ceY297nzduvMHx+ohHHxPfdts4mnXL/vYF3v/E0yg03oj1RStp8rz+5iuMpiMBa7UNSr+7IT99QRUKR0Pb1KiOinza4LBtizIQxQGvvvEKi/WcqhYeRtAR85vGEpqU7//+8/yFP/8X6cVDlFcy/Usi6rZCeUNZVYSd5NR58V3+5pe/zC/8/b/PpSsP8JGPfpSqqSnKUiZmWh57OvltO38wHSVfKX02EOj1egKQC+QEbZ3Y2dabFWWR45yl3+9x8cI+4LtkDctsNmc2m3fyXGlQVmXZ+VJrlosFZS7FJc6wWq6wjRCIWysKJ60Mq9WKw4PDThKPFOqpREDGUYjSisGgRxxHnde7xRi55qqqAO+YjoadXN2TZilFnrNZrzpbk8h3+70+sXixMNqgA3kO+v0+08mE0WhEv9cjCqVQxHvyvGCz2aCAIIhBaYo85+Dgftd0Fvudc47AKPIip8hztBaLVFGUwvvQmqIjYO/u7VI3DeDZ2dkmSaSwb13LerWSXUjbQVk7foIxApzzXhoHColnDEIpiKdbU0bDAdY2JGnCarmgrkpGowG9Xo8g0ALgXG06LkjZFU8hYRR1dG6RhptAmjlNY9Fe1JBBGKJN1+j9VwrG7uM/QvF7+l1n39PtuE6/Kp9992PvBFqVbzayNzdS6GmtRQ2ZpNy6fRvvPIPBEGst8/Way5evAIqqruj3B9iusy/bmvd8/J4/v/frSWgYjQZsb0/Zmk6pKmkWb02n7GxvU1c1o9GI0WDEfLYATq2QVridXu4Fo/GI4XBAWdbM5wsBNQYRtZUYWFAob/BOk29K1ssN+bqgtS3j4ZAsjbFNRVNbvO9sg61Io6MoeXfw2F33bWsZj6fiqTeaKHqXj1NVYo8BkbaDxjYtTd0yGIxYLjas17IvqOuaOBE5da+XSaHetmS9lCxLieII23qiMCHu1AHOycAxz0t+6ot/TGTP12/dlsVSa+n8IF3M+/fvEyciTRb/guR7KqU7bbmmKKQbOp/PpUOfpFjbMhqOsE3dwQ0qifnxnizL0EaielpraZqa1jYyjVDSLQGR4kRRSBiYLvMXqlouVqWUyK2zHpvNWqYXWgGeoixEshOJxLfoPMrD4YCqEpO5tS1lWXaZhkEHvJLcXyHtiXTUO08YNkwmI7SBPF+jtSIvNqRpIr9bmtLv9SSjLgqJY4E09HoDlA7JNyXeKVzrWcwXNHXJaNhnNOyTJhFZFov0JjBd9qOlboT22zrHcrViMBqhg5ArV6+QZhm379yl3x9SNQ1FWbFarZlubQkkrKq4cvky3rWsVguWiwVx3KOqKuIkZnt7ixdffJGToyPKPKfM11L84EijiK9+5Xf46u9+hU987FN8/JOfZLackdcbpnt9htOYo9kNrCtlExAFZMkAhWK1WhHHAf1+ShxrBv0hSdynteBahbOefFPgnSfqhdjWYYxsepu6RWkJQpfX1gnowAi8rG08VQ517TA6QquQKOzTS7do6pA4GvHmG7e5cPEi/cGAsqgxWr07WfVSvAAoJTewINDMT5bcv3vEh5/+FM4rkcSFhgCHSmI++ORT6DBBa4PCUQeWt269ysn8LvdvvYmlJooN9+7dZjY7wtqKWzff4erVq6A8WXRKRReS+ingQYwuMlGQyvX0jW551mLExIhnZCMgMqON5AjTraun36ZkIqM81Eomb8YYWUCDCOMVsoU7awWcFcytMsiMXmGcxjh57+sW7UHHEXlrsaFm7S2TNidrPWndUKwP+Kv/+/8te1Gfz/z5n+SJT32YXjok7qVEw4xqsaJtHUmvT9lUeO2pXSUb3KDljduv8vXvfIWvf/er3Dp+B505ooFBxSkuCGlVSOMNtdM0zqBMQmMDGqtpbYjRPYzu0bYjgmCP5Srk3v2Ksu6xvfMI1x78EMZMCaIpR8c1XvVpyThYvMBwOuTeZsUk7BPFKb7XgyDEG03oPJvE4QKIlcJ4g/HQaAdOo7whcAG1hnuLu9y98TbThy5SJDFu7Tg/fZDEDlguakbphKby1GHEYVNTDFPcIGXhGoLfeIHeO3MSq3j2I5e4X7Q0jaaXjKkC8ZwmOmb/fU/hvGMQJRgkG9r7lJuvv0ZYLHjk8h69LKN1lnxjOby7QBGxXOYk/QGDnSnnLyiGwz7eiVepdRIBdnoyqdPzFHBti9YhyodoQrSPMEQYFaNcSLmxzI/X3Lp+j1d++DovfP9lvv2N7/Pcd1/ktZff4MZbNzm+PyNfFlSbGqxBu6CTQoeEKiZUETExy5M1J/dmHN05Znm8ZDNf42tHL0q5duEyTz7yGJ/52Cf43Kc+zSfe/wmefPhxLu9f4tzWLuP+kF6SYWuJa3rl9dcZTifUztLgGac9wLMpKirbEEQBjd/w6BOXGfQznGv5+u9+h49/5DN8/rM/TVPUaMSnq3h3Sn72LHnx2NEVR1qJiuRM7oyoblDCKwiimEG/xz/95V/lZL4QQudywcnJhqZSXTRcRBA6+sMYZUqcrwkCg209RS58Bu8N+cZy6+YBR4cn1FVDloU0TYH3FYdHd8nzDT/y2c8ymKZiofAhs9mG+YlYQHDgWk8W95iOJtRFjbMOrVNu3T7h6GhJWTkWi5zFIudkvub69Tvc72JxmhbWm4airDEKJuMpVdUQhBGr5ZKTk2OCUKOMY39/m+PjuwyGMdeuXeDaQxfx3pLEIgf2zrG7s0MUhfzSP/5Fdre2+emf+klCY+hnGXVjOoDNaTNQXgRNB2NrLU1d4r2l10sY9cdcOH+Oe7MbZFsBy9WCTZ6TxQOW9wt+9DNfYjzYlfz3U3iZVuhQ8/IrL9HrZehAVGva6HfXZ3Q32de0bU7STVrbphVrQBjSeocJDdZZXnrlJTDi8+2lqRTRRpMmGXdu3Wdvep4f/8KXCJwhiUR+3LqWslqjtVCdBXSUdODMkCeefJIojhhPp1x76CGRJZYloRFVlHOQ5wI/dF4clVEc0zQiaW4ay2otE54kMQShoaoKjk9OqJuGoMtzjqKI4WDAYDiQ6JzasliKbU0pLVOvvOgmtwWz2Yw4jBgOhsRRxHqzpt/PsLYiSUK09uzsTNnb2yaKA7xvWS7nxHHIZDKmbiqslTQG71vquiRJok4+LSkfaRJTljlRKAqzwCjiKCRNEozWNB3tOo5lD3XKuqjrmigMmU6nlFVBfzCg3+uRpSlGyUQ3TRKaRvaHcRQRhQKl0kFMWZR479nkOeDJspThYCCZ13GIMZr1ZkWSxGS9IU0nL61r+Xm7O7tMp9Oz5pnWAvzqDyRCyTnxLAtASJQ1WhvWnec4ThLwp+oRORWF3SKPzbKUqiwYDodMJxLvaa0AtE5OjolCUfGEUYjvpv9NLT7fqpIEgLb1LBZL8rwQK4wxmDAk7Kxk+j2e+D9q8Xu69r3nOwDf5fyefv5sByL7D9uCV5RVRRRJIgsoirJkvljgPGRZjziJyfNClBHes1gsAMVkuiX3rC6SQrZQ8ref/Q5/QPG7MxmRJgm2kedN4bl75w5JknDzxg32989L3I/SnBzPOJmtOwJyzGg8ZDgaEseSwR7HMUVRMp+v5L6pAkzgxdMbRFRlw2ZdsFnlbFY5o/6AC/vnmU5G7O5MGfQyiqJitcpx3pGmKXt75xiNRljbst5s2NreYjKZcHIyI01TdnZ2CJQm64C7TSMDpaqqUcqA12w2BZtN2dVMAVXZiJq1tSRJzLlze6SZ3C/iWAaSw2GfyXQCOA4OjimrmuVyJQ28MJI9aV7yU1/84zL5ffV12tbSdsTNU6JzGEUM+n2c95w7dw6QMXwYyk17vV5T15Ljq7Vknkq3UabDChnjD4fDs1PRWotSml4vI4wilqulZPcmCXgZyTvXkqQJpiuAym4Mr43ppMtdFIKRPFCh0vkzuUptG/r9gQASumzLU2KhbdtukZIoJxDiadNIIW67OCbVBbW7Nmc8HmGtpbENaUddHo9GjMYT4igWv29e0LYt69W8k7UIqGS5WMtNxohEIjCKNA5xTnLeosjgOnx/GEZY21LXdScdbkBrsn6fyWTCI488wv2DAzySUzkYDpkvFgyHI+im2zs729IZTWNu37rJZDKhbkTuE0ayuN288Q5JEoNz1KVE54xGQ4o853/6B/8AW7f82I//ODoImS8XeO3pjxKSLGRTSIc/jmKiUIpXY0Q61e/3JEM5CDE6JV835JuGumywreQxGwNE0kHz3ksucVnhWicdx45cLBLKlrIswENbt1hbYow6UwtobSjzmqquSLMU5yv29relyIT3yIrfU/xyKlFUbI32eP7ZH/KpT36ROIyxtGgvkJlmPuf2jVvMb91mvL8vjZcQnn3uO7zy6svotiHupyKtM4aokyiVRUWxKVgvNwwHE4IgQfL4fKdKOC1y/2hHWZcyvXvPFMp1U2Df6ZJ0t1n3+C5WQBGHEf2sT2RCcF6IifIlOFV2KqThcCrCfs+vpsMQlcSUxYY06wvaxwTEtkQVNX/vb/0sz/z4jzHp93n44lXS7THxeAJHM6LhgDeuv8kv/MIvUNWWi5cvk+eyecyShHW54uvf+CrPv/B9luslYRzQH/ZkA9p5XkBkeSYQcmYYBHgv3XIQUInu5F1hEHP37j3yTcX21g6XH7hGlg2pS4u1HqND0iTDe9jd2eVo/kNZ5/pDZtfvs79/ERfF4CUuIWo9pai+iVuPQuBhjW7R3mC8JnQBJgk498CU9uQAH7ccrxeMXUw+r3jt1TeI+yl3bt/k2tXL/PJv/CrWW159+3W2tyd88/e+zgPP32e6Fvn2q597mEtPPMUPX3ydvZ1LlAa0jqjWNXtPvh9jArIoRgYfDUWteeOVl4htzmQQc//gPo1raRqYn0jetHUt4+mIdJwy3aoYj8cddfw0P1ljO9qwd46iLACRTjWtbIyjKMY7x8HBITfeeYcXXniR73//OV588QVef+11jg6PO/6DwijZfBotz6N3HteK7CsKxF+32Ww4Ojri5PiE1155uWtOJjz++ON85tOf5mMf/Sg/8iM/wpNPPMHFixeYTCbiKWwdzcbSdtYMkd46bNtKg9a1vHn9baq2wbpWCoa0h/eevKopbS0neVBz4YFtRqOhrLW5Z3a04uMf+zyRCeA0peDsjtVt9GTJkM8r2cJJQ0vJBq+L7pDmlkKbgDCO2RQlv/Krv8ZsPgcPq/WMunRMJ9sEYSzZuz1Fvx9hwhqUkwgOp2hqR9O0NLWiLFrWqwprpUltbcnVq5fZ2hrx/HPP8qEPfpDHHn0Mq+pOSTWgaaAsapRS1HVBr5exf26XQb8n8KooJgxTrt+4zcHBfeqq5v7BIYeHhxwdn8g0TEnywf379zk5OWaz2TA/OeATH/8Ew+GI5XJFa1sWi/lZRMuLP3yRtrV86EMf6sCWLbPZjP39feI4wXu5V6+WS77y5d/iR3/sx/jRz3+R1UrkeijxqipsV/zK4Vo6P6LAMj0yhQ9UQpYZ/u7/9PNkE9mceu8oVjnDZMjnPvMFjBbqtuP0fAw5Pj7m4OA+USyFZPfivvteyW8hf7ZI30N3DcgOyKgVysBiOefm7RtEcYDSkMYJeZHTeplKBjriocuP8MQjT4JVMoX2nrqpMKHkhoZBSFGWZ1E71lqWqxXzxQKlxAY0X8xF3dDKJFYbTWutxNlpfUZ7du8h5+IFGta2LZtNQVlVmCDEGEma6Pd79LKMxoqPNwgEplaUJXUjE7AkSahqIRlv1mKf2ppuMxwOieIYPPT6fXpZj8l0QhSF7O7u0h8Mzryup8DSMBTZuPeevChk2hdJUSmF4CkYUnz3g8FA1qSmFl5KV7g2TStrmRW5cNQRn3Vn13CupbaiHEzTlKqqKAqZmgdGYlzKoqDX7VvSNOX+wbHsaeHMq7u7u9MVSI4iz1kuF2RZRlXV2E4portOYts6BsMhg8EA7/3ZACYIA8ajUTc9Dihy2dPG3f4hTTOBHJUFCpnkWWup64qyKlBKieXECWRVUj3GoDxlUaC0SJujUDylaZrS6/elGdDU3R5ZscnFamY7S57WAa6V+2pjLaaL1lFa2uVyBXTXwP+X4vd0XTy7ZE7dwf968dkdumsgpmmK0fpsb621YjQakqYCAPNeEkBOz+d+vy/JK/1Bxw2ykk5x+vP/CMWvtzWDQU/WrUY+ns1OKPKcN954g6tXrzCfLxgNR5RlyXK5Yb1eE4QSxSUy+D5VlwO92RScnMzxXmwrKLG0VGXDcrmmqhq8E7vR1nTK1vZUGj20AparaubLlQBcg5DRaEwYSoyr7iwWrcgZKfKcJIlpqhLVgc3qrrlxOjnW2rBaS9aw7QZ6gQmE7+Gc1CKdoqBthX8gjBhRxKzX686fL8PEKJKGmlJwdHTEn/rJz/3xKH6f/cELaGNorcUYkZ+lmZDLNnnekeYka6zX73NyckLddUHqWnJl4zghjmKOj48lwLmqyNdr6ZRaS5Ik9Hs9yqpiMOhTd8bx05O/sQ2uVSyXy66rlmACwyaX4tF3GHg5uTRlJXnEbadtj+NYTg4knLooCmx7SuuUCBAF5HlJVVVSWCrxXDSNFP3OyYZbd7Jn5zz9vmZ3dwdj6GiGIf1+78wfVJYleZ6Tb3LKskTh2NnZZrHcsFptUBgUkquFKEkZj/ukaUy/l+J9Q5alZ7Ekpxd76xxJltHr90mzjPd/4AOUdcXh0RF109B0AKx1np+Bn8IwpJ/1SJKI46Mj4iiiaRq8M8RJwtWrV7j+1tsiYQfqssBZSxQGnD93jt/+l/+SN157g49+5CN84APPsMpzwjiiP+7RmoK6lY1a0xSgIDARdelQhOANYWhYzI9ZLRcYHTKbreU1kmu2u5l5Sif+FoF8CILfWiuwqw4aIB142eBqn6DaBK0MgYlJkgztY+pSg0spS4ciYTafcW7/fOelsd0EVcmSd1b8Otq2RqPoJUPWq4pxf5vdnYuowON8g25qwjjhte+/QGhCti5cQIeGtdtQtStaX5IZS+0rmqagrnOUdtimYDDIRCGgYP/cPqKscjhXS1cQmXC/5w7x7uEVYAChQ8vkV2QqdJNe7/yZnOw0jiHovEN4cKF4POIoYdAbEOoA17SEXUGiOJU/S8GcWIP2CqsVVaAoQkURQW2gtDWRDjF5TVzDs7/6ZeyNEya7l1gXJQ9cfYgLDz/CZm9CFSSsWs+rR0f843/2z/mln/8nnNxdcHg852Of+SiT0YTX3nyFb3z7a/zw5Re4d3iL3jAm6UcECdQup1UVKvAQeDAedIvH4n2Dcw0Kh3eWwGiMVmzWK5bzOfVBn63sHFf3H2Z3dI5ExRjrMM6ShS2+ntOUR/SiiiRY0x8rbh3eJZtO8Scltm5Jplu0VijaqYNN7HDeouuGkATlFY0BEOWBIaEKNMd2yQ+e+x69B3aphxn9NmN06VEmDz7KtQ9/hGzvHPuPPoLdmnCzLZg8+RDJzpS98+fZ+8p1tm+uCRvFyV/5ceK9Szz77EvUpef2YsbxyYygDdl78imyrEekAgKluk1dxNGd27CaMT++LZ6cqqKqDLYOwYcMxluYJOX+csbeuYKt7SmNsyiNZKkHGts2aKNoaYnikCgOef3N13j9O7d484c3eeE7L/Hdrz3Py99/g5uv32d1v8DlAaHNSBmSuD6hzYhcSNg6fGVp1xX5bEV+sqScragXOb5oMI1nuz/msSsP8cS1R/nSp/4kP/KRz/PJpz/Fo5ceZRJNSH1Cu25RhSKsDaENCBtD0Gi0CtFKY5TBKInAUFri10wccufoPkerBfGgR608u70BzjlaryltJaR0XXL+gSmTyRijFBf3H+Lw3pw3X7vNYw8/KrLKbrMkzbnOB4oMBLXuvtZF8Ci6CQ2Aenfy67xHacO/+M0v8/3nnmO1yVl3QJ3dncsM+ts0DRgTsrs3Znt3QhA2VHUpDSkvDUTvHUVek+eOKOwTReKjHQxTwkjx1d/9Mvfu3+azn/m03GuR5rFSMTiZQmzWBWEYsTWd0u9ltE3D7vYO/azPzduH3D9c4bzCe0PbKpwXq4YJYpQOKCtLGMWEUYLzCmzF7dt30VqaJ0Fg2N8/x9WrD7C/v8v587s89NAVtHZYK3F06/WSo6Njbt+5zfHhMcPBkF7WI8t6/Jf/h/8jHof2XsitCCPg3cmvPL9GdV5E5whCSTVwrkGrloODu7zwxvfobSdsNmuMCfC14VMf+hzXLj6KtRrnDSqI8E5UbF/7va+R9bNO9ieFrOjWFaDxXnfrsUKpqiMyyz3FOXndtdG0vuWdm9fPGnlBaPBt0xFfBWb0+qtv85f+/b/MIB2hncG3njA2UlBGMt23reRCu87H+s1vfpM/+2f/LF/52lf56Mc+StNa8qKgaS3Ka4yWOJrVenNWJK83G8IokiI1z1mu1wSBSDzTVICap9Ne06V6tK1IHpeLhWys45iyrCiqirKoSLOM6WRKFEm6Rts6elmf4XAkT5WXGKQ01YzHA5IkoKpzpltjwkgTxwFgCUKDNp6qzun1EiaTKUkc08sk6aLfy8A7RqMhbWtRyhNH4sUMoxBc2+1paopCrHV1XeNad8YOEQuFqGasbWnamiCQIclmvZZIwFq8jdZaAWZZ+bd759E6ZDabUeQFURSys7PNub1dwjAA7zk+Oer81A7bNFRNi21FSm+7XO8s64GHoixQSoCUqI6cjjQiRNoqEVFVVYscNS86j+ipDFoozFEcUpWlTHK7dSfqfKBNU2NbS1nkXYGuUEqiE7UWzz8I0+HU71vXDUqLckGiOiPW6w2L1ZL+YNCxduRao7sSZdGT7cofVvzqU1UF/GtNw3cVeKfNGBDVjNgmJVPYGGlwqy7WtLGi7lRavMlRHHexoSLPVh01PIoi2tMlGP5Ixa9rCubzGd4L20MBtrX88Icv8uCDD1FXMtRTSjEZT/EEhIGce2VVEoTy2tSNnF/eK4qiAq/QOgQlTZeyKM9SQE4ZC3RNiiQOqMoN4DBBRNW0pGlGlmYsOs4LSkwfUSTnTl1LFFdRFIwGA1FlNBalRHEaxQlRGKOUYb3aAIrhYMTFi5fYmkypqkpqndOEkEZ+XmsbkiSmrivyfENZ5V1saHgGdDulmoPiZ378M388it/f+/azlGXJbLYAzxkt7ORkJgVVXz6ejidoFJvVBu/E3L81nbCzvU2vl5JvVoRhQJqE4Fu8lgyt8WSCx1M3DUmckmV9qqqjK1skBdsZ8k3JZr0h6LLlylImsWGYoHQgHkpvaCx4H1BWJU1TEXd05LJqaJ2nri1V03B8fExe5ASRIU5DuQlvyq77GJFmqUwplWI0GGAU2KrE2wZaS6A8Zd2SJH3Goy1As1kV3Ll9l+V8he8IqYEKsLUlVIYL+5dYL3JWqwKtY/FWNAJo8L5h0Is4tz0iNg7jarI4YTqaEJiAshLZQhBFtChaJW+Pv+8pesMhL7z4Q5H3KMPWdIuyyFmvlowGA+7dvcPlBx7AdPKt5XpD4z0EIYGqeejaZY7u3efwzn2yIGF9smQ1W7C/t81kPCAIPVEPVGj5k3/hL3GUL5kVK8a7W4RpzOHhMYFJSZM+dZmjVEMY1qS9iiBo0boVeuhGE+gxbRuwXK9xyhKliiCJaBU0rcbVBm9DQp2hiGhsDdphogYd1OjA0toKV0NARpIpvFmhA0d/1COKM8q6oXEtYRKgtCMvlig0y3nOIw+9n8rdxZiQpnWYMKZxVsSJgaZxNSYMqduGnXPnePOdd3jmwx+nt9a0PuI4qtExXL30APFqhXMN4bjPfHnE6y8/R6AtbqJwPkSZAK8Ng9GIrD/EE9BYSJIBDzzwEM4GJPGAorBC1axWKOXRJsCYCOeV+JOVQLGU9kCDp8arinWxxroGZaBpa1SgMKHCawGlOO2xykEARJrAtgRKM+z1SNNY4ja0osHhtaZsWqIklWmmM2hncd4SRQG4liTQ6LYmsDX9MCCoC/7hz/4tLg37hBqqKzskO2Ouvv9J8rpBBxEJhq//9m/zP/7dv8uv/dNf4vjoDqXPIfMs6lvcXbzKGzee58U3v0PJAhuWBANFYxqJ2Omk2sortFcYrQi0QnsvrQIPvoE06BP6Ab5MuXt9Q+R2eejSM2xv7dHrDwnDmKKoqDsZrG0cm3VFGKY0lSeO+vSyCTQjjm+VNLM1u5e2eev2m1w4t00cxJTrEpMM0LlHb1pw0pOoWoutG/Foa4c3llg59npjJlvniJKQ/f0xB+ExVx99H088+DGSZEAy2kLFIx7ev8zhmzdYbSmiFEa9mPk3n+dlv+Lo2pj0o3u43g7fefEdCpMxXKy5trVF3m9R0zFb2/uMmpg0FBn7gQ2ZH7zD0Y2XZUNvEmaLAr+4y3iaYiYT7jeew3VOMLvNZHKFK9euUbl76ETjDDSuT5AE2MYxTMYcv13z1X/+LV7+9sscLJbMFks2eYFtPUZL1zgwIYEOMGhcbcnXG9bLJUc37nLw1h1WBwvYWK7sXOSTTz3Dx973IX7kwx/nY08+zYcffZLHL17l0niL3d4QnRmC0KGUBd+gVCNAOG8xxmGMR6kW7xtaV1MHNV63GO3ROJSzYFtoRSq5LtZ8/4fPsXthj6qt2E920YS0vmG2PEEZh9OKOB3x4MNP0mrNPD9ktBdSB3dpihOu7T5IEoZ4G0BrUF00jtY1SlnJ9PUhyicoH+LUsmvqyfQOHYE2tM6zXuX8wt/7H8lXFmzCel4wGWVsj0fMj+8xP7nFlcsjrl4dYcwa6xeU9YrFas54e8qNW3fYzPukyZgoiqjrNVHkweeMBgknhwd86xvfxNYN3/vu97h37x6TyXkG/W0BlzQrNuUJR/N7ZKOM3mBMXkFje8wWAW/fWPPW9QNsqzBhhlIxtlUEQSqkaC+eMTDUVYNRgUyQVMTu/kUm2zu8/uYbFNWa/ijDtjmL1RF1k7PZzJmdHFDXJXE2pG09d27c5vjgiAu7e2jbcuutt3n4yjV+9AtfkGIjTonTPt6WMvXFi18OkR7XtiVOY1zX4A5CiYZr0pTf+OZvcTQ/4Nz2GFsWxEoRKvjST3yJVjmMMgQ6hMbTqpZbJ3d55fXXuHDxEkaHtNYTBzHeui76yaN1i9I1WtuuGRngvKHF4JVIqL2G2fKYl155kawXoZTF2pLKWFRoCH2MrzSjYMKPffZLuEok02jZ3CulpdmhJJ6wdQ7T8UvevH6df/arv8K5C+d55LHHKKsSYwzWtiRpQBBpNvmGk9mMxoq3r64drlUUeUmRV5R5hcaQ9nqEiVh4yqqiqQqcrTHK49ua+cmMXtrHVrBaVERBj9o7st6Avb09WteSpBFRZBiNeijdYpuSIFB4b0nTkPG4TxwFHB+doFVAHKQEKiZQIU0lr2eWRAwHKaFxRKkmTjVgsbambS2h1iRRDK0j1Ia2rsE6ZodHZNGA9bKiqT04AbEao2lbS1nl9PspVVNiXYN1DY0V1kxZFsxnM3zrmM9nHTBK1HvOOYq84N69e5ycnBBFHtdWBAbSOOTyA5foZz2cc2w2BVVpCXREvmkIgoTxYMx8Nufk8IjZyQnT8ZgoMCRRQJlvaG1NEoqk3CgjnkyvhPrrTqFgLVnWYzqdEnVxSXvn9oTu3EtRTgYUtq5EHh5FxLFE3dR13YFTW06OZxRFTm8ok3JtpKFibYtHsdnkrDcbBoMBRivCUKOVxylPWW3INytGoz5agbP2Pbq50/93lhAlGbbQ+eORotY5KSQ9XgrOTgmj6TgmqmOZKOHSgJehm2vRpmtxdd/nvCjNTt97lMSJqo5arTp7gja0nu7e8a9ax+T3lbVDfq46+9C7EE/A1YeuEiUhtcvpjSL6o4Q4NZhQk/VTdGBoXMvuzja9QUJeroiTDujWtqxWBet1xXptCYIBSTxhvW4xYUsYJUy3dgi7/G9PC8qhtMe2AiNbLtdsNhXeB1R5zXQ0IU1SmqpCA700pikLRv0eW6Mh+WqB9g5XN1gadCCE96qyzE5W1LXHOcVstiAvNgRRyM7ulMGwR6w1oVGcnBwRdgqL8xcvEqcpJoyorEMFMUVt2ZSW9dJiTEJRVp1ap0evszX+2Gc//sej+H375m2MCbC2EbnYWMiHIg8VyYj30h3c5NJh2traQmvpNhwcHPwrwCzwBEF4BgkAdSaR1tqwWW9oOlCW6ySZ69WK42MBNw36fZIOiBVGIa2XCaDrZDNKSYGnlECx4jjGOSf0PhNQd90w8KRZQpwkZFkq8j4v+WuuFVqlQhaiqhTUfV2JjOHUX+GVxxhNXVddULQiSWJWy2UHUBgThAFxGDOZCH69LEtW6wIThsRJShQJ2EHhCQ2c252yPZ3QyyQ/K+7w/La1cvMLDEEUESUJOzvbXLh4kXdu3BDpTlGSpilaa45PpIO+WCwYDocYozl/4QKvvfYaJgyoOnJhGom84daNW/gWyo0Q5ZI45Ny5XVbrBVkvYTodc/HSBQbjXY6OT/DdMPLo+AjrKlCOXj8E1aC1bE7LcoMiIEl6rJcFg8EUrQKqSnJnPRDFCWnSw3vFZlPQNJUUO1p3xboF7VG6Jc83NI3EULUNKIT27Lx4oYbDsfgoKun4ai3yKWtFEmRtQxgGDCdgrRdZjwNjZCJq21qk5m2LtxCHfe7cOuJTH/sc4Qrq1FMHFmUr0sLyl//Mn2dRljzziY9xb37AfHVEYwtc5MiSIef3z9NYkRDioSprZscLRsMJF89flgzgVgnQQDmSpCMymoC8EPlREp/STQWCpbXkSQeBYZ1vqEoJPT+dNPhTwnMnG9JGdzIlyVSNoogsy4g6G4JCEUcJeDrJmO2kYiJZ967Fq44IqTx1U9NLE47u3UNVNX/7//E3eejqNR7/zGfYunAOhYS0D/pDvIef+7n/F7/8y79CXVcMhkM2+YZ+v0cYhbz25ku8/NoL7J/f58LFiwwnI1F5+JYwDFAdddg5IWlrrWmskA61ElWG8pDEGXVhmc/WHB/OuHD+MteuPkTb5WIrRP4DiiSOOoCJot/riYe16z7/4AfPc3R8xLlz+6w2M7Z3xsxmc4bDMUYlokbwQSfJgjCU6ZZzDodAaE6lvVopAq1ZrGb4oCbIoPYF2/0L7PQvyr9LSZMixnPnzjvM0opIO1KtePKe41Mf+igPfeQZbo5q/OQSz7/0Dnnl6HvH7u4eh/WGKhly8fw10sYQxwEmUBQm5fCd1zl+51WU8mw2OUYHDGPNcLzNonRsGhgMBmRug0ng2iPnCeOCxrUopSkL0KoljRNe/eEr/O6Xv8HiZEZoNJV3aGWIQokjMVpAM2VRMjs54f69+9y7c5fNZoPzjmsPXOFTH/skH/vYx/nUJz/J+973PqbdZAcvk1LvWvBe8tSNoQ1PQXDiM3bdVCMMQxHj+26DpCWOxOnu51h3JuUPAsN4MmGyvYVJI37vO99i9/w5qrZhamRNbJxlsVmgQwMhTHYm7J/fIwgkVuvUx7e8v+ZTz3yR2fGMJB1gbUuURLReinIZ+spEUN48SlddeoBstE6nJFEc871nn+X733+O9bqgqixxnLC7N2Y0GhNHMarLMI9iR9OWLNeHFFVBmknjd7NpKFcyiQ4Dgdacyjsff+xxgsDwyisvs16v8bZldjjj9bff5o0332C6NSVOEqIooqxr9vcvgDdEUQrOcPPGbbxTxEkkIMGO+B13vtY0kbjBOI558snHqeqK9WbdTQdEPbVeL9lsViSJsECquqQqClxrMd0alsQxYZxxdHiEd57hYMB4NObF51/gl3/xl/jUpz/NT/zET4hc1RjajvT6Bx3GiCLrdKoVBALedKHh5//+/8CVqxdANQRaEwUhcZTwgac+grPgrMjyW9ti4oDnX3qOzXrD7vY2+Sann/XOaKpnw99ug+470OBpKeC9bNQ94HAcHt3n8Og+USwFadvWOC2N8apoSMKUo3snfOGzX8S3dD9LgpwAlBavbmstYRjKlKWqefDaVdJexv7+PsPhkE2eixTXGBRyz1ssliwWK4wJMUZURWf3xFYsVK1zBJERDkprKfKCuq7Z5KIqGo8m4BVZmgGathXeiY41bduQxDFJEoF3nSxXJKttN6kOw4DABCSJTDHr2hIEEd6rs2zSIBC4V9OUtK7pfNaidguDSKZnzp+povJ8Q1VWtLYRpV8pqgljQpFpGvF+l6XEwQRdJAyI5FcmeSKBvnPnDlmWsXduD2MC5vN556vc6wB5QpYfjUY0tjqbiI7HY8ZjoWuv1xvatu0gUQ0Kxfb2dldcitx/OBySJAmr5bLL4JXX1znxcWqtWa83UiA6z2K5ZLVa0e/1uXD+IiiJoJJzPWC9XqMUjMdSpDe2YTqdYjp14nq9YpNv3rUA4UmzjDTrMegPKEsBcZlu8q21qDqlgFVn08SqbLrisqWXic3R052nStQQSirZ7sI4ZRz8q4f37/qm5PHy/lS58Qcf8g0ynP3Drvx3D/WeKe57D6Wkzjh9U6el++njT7+tm0xHQYS1NcvlCc5bimLFfHbMub1dmW52agaRmnsU8py3rRX6chRKvdA0zOdLVqu8o/MX4BXz5V3iOGY8nnRZz9JwOfWqOycJK5vNRvKM84L1eoM2RvbsacLx8TGr1YrRaERdVywWCyaT6btKUSPsjtOJ/npdUNUVthG7oLCPOoWAbbBlTWMlxivr9TBhQNbrdfF9ivVmQ1lVAtcqCoyKca3EP00mYwaDPlp5Gtvw439cit/nXnwZ78U3MRwMMMawXglEqmlk8XHOEQYBs9mMfr9Pr9dnsZhT1yJJDoKALM06Ty/i3eiiN7TWHB0dsV7nHcipJQwi8e62shFbLBZkWcrO9jbT6ZjWSTdQ6dORv2yQfeerEOJgQRwHtK0VyUjrKYqyo+ypTmMfgFekaY9eNiAvG4IgIkkyykIIbUUhN3ahTCv6/QyUw7qaKA5lg6AVdVVibU3T1NRVKRt356mrmsFwwPb2DrP5XIzmRdkVvbHkyFUlgYbRqMfu9pR+P6WuKuIkpW4kI7hqGhrbYoKAOEkYDIbs7O7SHw65d/8+Wku3pupgAEEgm4V1vuHKlSsordmsN8wWc4wxJInIl3amU44Pj5mdnKCVZ7NeUlcFSSoyjvV6zc/+7N/m4Ycf49IDV1nkc2aLI8LIYG3NOl8RBtIcSdOYJE7QKiAKE1qr0B2pNQhSojBjPJEc55OTI0yoCSMheDdNSZalZJkhyUIpBI34lFonUl4p1gyaAKMjjJYNn0iGRXLqnEb5gChKEfiqxrf+LFd5s8554OoutnEiCW8bglA2NU1dEYWx3EhVjHOKk+NjLl+5wnZvi7ppyJIEo1p8adkeT/jUpz/LYP88d+7f5vbRHdJBhlGO0XDCYDjk5PiI1WKBcxbvPMVmA96zvb3VeSVqoiSkaXKSWKTMSslIUynQZ5ut7n0nuXfOsyk2VHWNOfVvIZsOhRSKSov88/TQKqSf9eknfRITETpNhEG3Eo8RRCFFXeFjTaFalrrEJDGJ96jFhtBkxJXm5Ds/4H/3n/7nPPGRZ/gTf/E/YOv9j5D3DaaRjUKW9nj22Wf5uZ/7OV56+SWCMGSTi7crTRPu3LnNjRs3qG3LKs9JkgGXLl+idRZHi6MG1YBq5Y1WYl4UhCoh1BG4gEAlBCoDG3Jwd46vA5584mm2J3ts1jnD/lB8l17R1DV1XRMEgcTleJkQKaXY2p5y/Z3rvPHG61x76EEeeuQh1ptjrC/Y3tni/uE9Jt15K/4Yeb6VVjR1d7NCIjm0EcmhvBqexWqGCi069RB5xoy5NLgi5G0jEVeJ1izXM5bFCZHxtLS4TcH53T3q0PHiuCLducIbr91kfrgC7RhMJ7i6ZV149q9eY52FZFHIVMfUccBqccKdt14iMApna4a9mOnWNg2axmvJKXU13laoqOaBK7sEUYnxAcZFJH7MKO5x8/WbfOt3v0UxtwyzIbauGYR9wlZhNzUnd46489ZN7r59i8X9EzIdc2Frn09++OP8+Ge/yOc+8Wkef/BxpsMpw96IIBDaetN6Wgc6iHDKYJXGKk2jFI1SKAJaK75g5eVeEQYSC+NakfcL/1ChlMHVFXEQMh6P2NqdcvHyRS5ee4Cd8ztMd6YEkeEf/8N/xOVz56GoSQKRUzrlmK/nmFCjAnj6Q0+xs7NFYyuJr1IiRVzMVuBCHnjwMnVtu1xM2Y7rbiPXzZzPCiBjnBS/3QTPd5I9rRW//hu/Llm+RoqItBcx2g45d34XE3qyfsjlq3uESUtLTu1yyqZgOBlzPJuz2pREOqOuC6q6IAwNSsF0OgUUYRRx/vxFHnvsCSbTbY6PTyiWCxpaDu7c5aOf+DjOK/JNxQOXrjA7WdDUDXjPzRvXwcu9TO7B4vurG7leTGAkv5KWD37wae4f3OP45IggMHK+tZblckGShGxtjQkCTVXkWFufNSyMFvgSOmIxmxOagCROCIOA3/6t32I5m/OX/5P/hEcefhjf2ZroJIh/0BGGEU0tmfWBCdBG9iVv3n+df/Gbv8z5/W1cW2KUxlnPhXNXeOTKEyJRbrXEjzUlPmz5F7/96xwfH3D58gPozkqgOJVuykIsDUGkoJSzQIpejzApEJvM29ffoCjXhJEUv41tsIgXNAky0rjPpXMP8L7HnpKNdLde+7MpGWzygiiKBEjjHcPhgDfefJPFciHDBzizf6kuvsQ5KUbxiuFwfMZDCaMIE7zbWASR4CsdUFU1q9WGsiyJoojhcMjW1nb3/AaATKUaW2EChcJhtKKXJhjlwbfYRmBczjYYJXwJKcikeNM6IElSiryglwkMVDb8on7q9XodaFSUBLJH05RFhXeQxOlZ/GHUxZxZ21KWlTy3bYP3LbYVmnLWyxgM+wSh+Fu1VixXS1arJVEcUlcV5/b3MIH4iNfrFc5ZhsMB3ou3uqmrLrpGBgbD4YDJZIxWhryQpoNAo2rK7p6SprK+NHXNerNhMpmglBCIkyQWiGwnOU7TlDAMKGtp/LuukVDXNVvbXaRoVRGEAYPhQBobywVJHEnBUTcMBuJxdd6hFMznc7TW8vdqRRQJ5MsYiYcq8uJMclyWJaqLqVJKScOgk7xXlZX9XWMJo1D4K0geLnRSZeiKZv7w4ve0mfNuBfzed3/IIV+Vn/tvfyTd7/4HHfJpmfZK4dvtibrHy96y+xuUZNN7JAbOGNjkKyaTEef2ztE2liiMOoVqjbWed965SdNYsiwVSF1ZEscxaZrStk4SbqpKik5vGW8lTCZjAbV1TTo5hP0yGPTpD3pEseyN87w4i3hrmpo0TZnP52w2G86flwHLcrlkb3eXixcvkiQJi/WSsihpmpa6bET1VomsXRSzwkvxSHHsGrGJTqdbZFlG62RCbzsI8GK5pHWOMBB7aWAiXEdd39qaCuQ3klrmj83k94evviZTCtd25ni5EXjvO2y8J0lS2tbiWvFABYH4TEej4ZkZvWlqyrIky3qUVQmId1U8F6fGdoPzkgdprfiF61q6aa5tSeIINNR1RRgK6bl14sltO6m17TpweJHiuC5guq4b8bwEEWnaYzgcMRyMkItf9OomFO9oGMRs8oL1usAEMs0Zj4b0ehlJGoHyBEYzHA07v4cg923boLwnDMVXkSSS06m15mQ+5+DwSCjSgeQJ26YRkIyTzf3u9pQ0CbCNxDnZVqAW1ol3QZuAKI5Jsozp9g4PPvgQN2/dom1dR+KG9WqFbRqyNGO9WXP5gcsCO4gi3nr7bcajkbyebUuWpoTKcOOdGyRRxGqxoCxytIbBsEfWy/jFX/xF3n77Ha5cvcZ4vMWte9dpOsJ3bWuiSAqbLEukkAvFA9DUFq0MdV2S9XrYRjGfrynLiqOjI5T2KANxHBInMcZoPC1B0KKQDMCyqmhFtyI3sqxHHEV4p9je2mUwGHIqQnAtZ5vlIAgFuKXFN9W2kj1qtGa5WrG906fXE7mSCaB1UsBorWmtwygppMuiYjAY8O1vfYNPfvBH0KGmdiVGQRzGXH3oEV558WXeefkVnnjmKWwErbfYoqD1jtlsRhQGaAVxGFKWBTvbO+A99+7e5+joiHv37rJcLnnz7VeZr4+5dfsmtq2ZzU4YDgbd5lgAYO82ABSgKesuriDoIgi6aycwYaeC6HzAreSWjuMh4+GINBKJGyi8VrS+RQcBm2JDYAyh1rR1TRoaKCqCqsakGa9/+9t88ze/zNNf/ByXH3mYa08+Tjodo8IQ5zXNOue111/nF37h7/PlL3+Zk5MZWsn5kKYpKLj+znWWy6X47LVhOJnyzvUbPHDlIlFiCCONV7bzYYvPFi80Wtd6AhKUN2gfsF6WrBclba3Y332A/b2LOAtt44mjBFvbjniaixIljomi+AwM4pzjzt07fP/ZZ7l85TIf+MDTvHX9Oh5PbxDx2us/JO0JzGUy2aLf62ObVmRpHaBPfJwyxUV3mwGnzjKyi2qN1SVhTxH1AvQm4PLOI1RIbJxrGkKtCCPNjTtvoROFUo5iseS8jdjUFa+qGcPzD3FyvOHw9gk+gNI29IKY1kcEWZ/08gVSpxgSMLcVRjnefP1VvK0YpgHT8RCLARNiW09drGm782eZH/LUBx7FmJzYJAQ+4dYbR3z5136dF7/3Asd3jylXjqP7QoFv1iWuaknDhGuXrvCRDzzDJz76MT73yR/h4x/+GO977EnO7+6Tmkgmsa0XOSdSHTgnEzPfqRS8kgmCV2CdwzoHrpF4KqPONtaubdDKE0cB4/GQremYc+d22dvb4aEHL3H50nkund9jd2vCqJeSRYZQA63QhP/JL/0i5/b3UDhwAf3hADSsizWNa0B7PvChpxiOh9imAiV+J601SZLy6qtv4pRnZ+ccyhvJNu0aIUDnjVXifQVCw7sTkm7z5oHZfMHf/u//NnleECcx4+mI3XPbxP0OeqdbTOgIY4d1GzANYazRgUDe0AatQ5rcnQEF4yQiiWPSLOXtt65TFAUXLlxCa4NtHA8/8hg753fIej2iIOLm7Tt88xvf5rWXXsNECWVRsVysqLvowSgS9YJgv4VSbLQh6hQZYSh04EcffYT79+5inQB40jhiNBwSxwHTrQlxHKI11E2J6hrfUZfB3ev1KCqJ61jMZiwXS4p1zje+/nWcd/z1v/bXBWoWht0eRNbxP+gQj6O8HlKEOow2/Pw/+jmSxHBudxuFI44S1quc9z3xNJPxHkZFEuMlZyMnq0O+8s3fxXvHzvYWo+Goy9Y1qNPrG8H1+I6PqJU02OR8frdwrZuSF196gayXYgLVNVQcrRfImyFis9iwv3OeS+cvY3Rw9u9z3omSAd+tVaL+StOMuqn5mZ/5GV59/TWefPLJTi0jMZFN3XReRfBe0esPGQxGqE4aejokOIPCNTXHszlHxzPyLpLHeU8QmI5MPJHvEcPlGaciigL6vQznLFGgCQNNksTYpiYKAuIw6qCXkMQxVV2T9fpdXJgkQMzncw4O7pHnG+IkwiN+5l4vo6obrBU58WKxJN8UNB2YJ9/kOOdFvdSlSWzyTefrNeIJ1jCaDEmzhH6/R1FJZjB4iY0KDa61XLh4genWVHy93omHuPPw1nUlypZA4zvV3en5aEwgkU2tQFCLohC1TxjIXraLAFVdQ2ow6OO6PWrT1B1hO0V3ed9xHBHFEa5tz+6Xw9FQoIJeIETyu5ddhndDFAZUVUmWSQyY0ZokTthsNhhjmE6nJEmKdy2T8UT8oosVRVHK/auxFGWJawVeZIzwX8IwojrNrQ4FIHbv3l2ZKJ5Sqt878T0tUuE9dPt/8zgrfN/7uX/zU+85up+r3v3433b824rf0z3Tu2/dY5VczadKDpQ8L1EUcPnyRcLAkOdrPvTBpwnDgLpuuHv3LsdHMxbzJd6J4mA2m6GUYmdvB1CEUcB4POn2vrazYgS0zhKGrotte1fZ1tRC8h8OB5w7t0cYBZy/cJ7t7S2sbVmtN2fqD601B4cHpGnKaDSUqauRz/X7fZRWrPI1tnW41rPZFHgn/36pSxKB2iLX+dbWFr5pKcqSXr9PbWVgWNU1tRWliXOerCe5yU1jWS03NJ1l0wSK9XoJXoCMX/jkM388it/X3r5+NlmquliiXr9PXVdnpvw4jmmqiuFwRJ7nncleFpsoiinLkoPDA+q6ZjyeUNcSrZN0Qfdy0zKkWdZRmkVmka833RPv2J5OiJMYbSQDL0nibgJsQXV5m7zrLTBG4fwprMqz6KJV0rTXnQSKvCgpikpyDk8WzBdrDg4OOT6ZsVxK3loYBFRlgfcteb7GOctg0GO61YW9NzXOWyFkxiHj8ZidnR3O7++zvbUtk+3jY+7fO0Br0eBHUQydNMi1LVmWUFUFo35GL4vxvsU5y3otgdbD0Yis18cEAR6YTLd4/1NPsc6FjmqdI+v1WK9WtNayvb3NcrVia7pF1GX5HR4eMplOWCzmBIFE3Tz88MO89tLLLOZz1usVTVVQlTm9XtZBMDLe//6neOyJJ7h27WHuHxyRjQLKqpDnJowwgWxmwlCmv6c5h856wiAkihQaTRhmeGdYLpeMJyOUEW9HEGrSLDnbxE2nGWGk8B7K2gIGj0x3ZHHSxGGMs9Ilj6O0A49otDLEUUISy83H1g15nkOnPogToYlaV7J3bleK7VD+XrmhR3iv0YSURc2g3ycMNTduvolbJTzy6IPiOQ0C6qoiins8+ztfY3Z0wvs+/TGO8hPCKEA3Fh0FHZBmw6Dfhy7/s8hzHnv0UW7evElVVqBgs1lRNzlvvPUKs9kRSiteeeVlUJ7dnR2SKAUtEy+FRB8YE6ADpOEE2Kbpnm+h8p0eCtlwGmM4N9ihl/bRysjmTUv2r1ed3wVPHIU4a+mlCWFRcvvtd/hLf+7f54uf+hSXP/AB9ne2ibcmbG9NCPo98qYmTgd88/e/zX/7f/2/8Xtf/zr37x90jZ+AurE01nLr1m3u3L1DGIbS0LI1SdqjRYB563zJo489iAo82oj/RTYWjtCEJHEqsszasJytuXXzHnvbF3ni0adJowFZMsKoBKMMugu19w6a1hFHQn1s21bsAXXFG6+/znwx58EHr3Hx0kWRyEUhaS/jxR++wJUHL2Iiz1tvv8mFixdYLldkWYbRsvExnXww0Fp8UEqAeKcSSLmXOpSBVTljsJWhIk+wCbh6/klKrHyvA6UccRZy8/rrtJmA347KFTuHFXE/5WaY09+/gncR119+BxsHbMoClVu2puc4XK0wD11ipEKy0hNNe9RVRVlV2GJJP/BceeAiP3zrBrX1Ik1dzXC2RMUZOijYvzBl0FO88dIb/Oav/A6/+Av/nBuvv0m5LLl07hIffP9H+fAHn+HjH/8Izzz5Qd7/+Pt49NrDXNw7z2Q4ZpD0CQnQLRivMF6isbSTzS50kyYvk6kg6KYLnQSzsRbbOpTRKG3Qtui8dRHn9ra5dvUyV69c4pGHH+TqlQd44OJ5zu3tMBz16WUpvSwg1KC9RTtL4CwBjgBHaDRJEvHVr32Fg/v32N7ZomkUvUEfDHjtWSznYDz9QcbO3g7OywYaRIHhPWzv7vH73/0uVy8/xGgwwdYtoQnAyXp16jeTf4OWoh3xnykl0xKlNc//4Ad85atfZXt7S3xSScTW1oiob2lsQRgrwgjxhsWe1eaETbViOB5S1ZJs0B+MWM9WjLoGrDGare0t4jilrhriKEWrgDt3D2hqx3iyxe7ehK3pFu9/+oM89fQHybIBL73yOm+/+Q5FUfDySy9z/frbJHEI3nZ5nrrzy8n0yAQGjzSnt7e3OH9hn7evv9Xl17ZExpCksUw2Bj1OTg5ZLOaMRoMOxCOxMVEUkWU96sZx995dDu7dZ9gfcHj/gFdffIlPfPJT/NW/+ldprdxboyjCGJHX/4FHB7tU3aTWOc9yteJ3v/UbXLlygcBAU9fEUcTB/SN+6if+PbwNJEO6EbhRksb8/nPfYL45Jk4i1qs1D167JjFDjRT/spOW19t7KYB1N+0/O7qaYDY/5v7BHYajAc63lHWBMRodBLSNoxf3acqWj37w4wz7E8Ig7CZTIoeVElrkqpvNhjhJSJKEb3zjG/zN/+5v8dRTT/HhZz7McrkkjmMpWLpCXXcReqbzmJdFSd1YUS04aS4753CuZbXOuX94zHK5otfrsbMtUVPZaSSTFvXDaZ1jjCI0GrzDtZbxcEC/lxEFAVkSk0Qx/X6ffi/DOynebetI45TFYslyuewkoTOWyyXL1RJw9LKMLE1pmoaTkzlN3Uk/1wWtOy3YpTgJwxClJAZnvVpRVRXb21tdxFBKv591PkoBDy0WUpwABGF4NrjY2d6m7eKFjFb0+n1c60Tm2++R5xvWK4ku6g/6DPpCaladimMwGLBarbDWnlGYlVIMBn2SRBRGSRIzny+oKrGlVZUo/7yXgiLLMlarJZs8x3VKC2NMN20W8q408eW16/V61HVNka+ZjMdCw9Yd4K8RC1gQSDrKbDYjiiVh5fjomNliielo1hJpZ6iqmjTNsK3sp+u6Js830uQKYtabDW+++SaTyaRTNUkBLOuD6hpHp5fmH3J9nj70PYfHd3aRP+yQL/67Fr9aqbM9IiiZAHcpGKfforrJr1JglMI5y/bWhO2dLXZ3poAnSVPiKGExX7BebSTb2rYUZc14MibNMqlbipw4jsjznNl8xnqzkUSTuiIINElq2Du3x2g0PPNlq04VZwLDYNCjyDfESQg4ojDuFBxDRqMRWZaJV30xJwilJlBKImgPjw4JgwC07pJVwg5upfGdtS2OBW7XtjIB3t/fp6kbFosFZVmx2eTYbhp9Oik+hYktV2sWiwVRGGO0JssS+oMerrMZVFXBT37h0/+zKX7/4FbpH/GoqgLnW/r9nsT6dC9iGIQy+dCaIi9wXQbvae5ZfyDFk2weuqK0G9uHnVwlzQQxX9cVZSlTiOQ0dD2Q+IE4jki7i9k5i21q6dzjCAJFEEgOVZYl0q3W4sULQpHaJGmM1iLVyrKMNMkIgoimdqwWOYqQNBkSmJT1usJahXOaMJI8tKoWr3OcRvQHGaNJj6wfESWasliCb+j3EkYjgQiFoWE6HaOU4uDwkOPZjE0hGWTKhFgnm70oDMmShCjQ2KpA0xKFRjpQWtG0lqIuaVpL41oqK9FGQRQx2drCebh56xZKSyG7WW9wrXibrbVEXXRRY6UoapqGpqqJghCF4tKFC5wcHbGYLWiblqYsAUeaBWS9kMPjezz3/LNUTc1wNMX5kDAagBNarOoId0prRqNBJ4nzbDZrrG06eqNhOtkBNGEYM5/PWa2XndTYEycKZSpW6/vk5RGjccDJ7B2WqzuU1QlKWZIkJY0HJPGAOBwQBz20Et/mZr0CxCcooARHEHpMYPG+pLZLjKlJU00Ue7SuiWNYLxrKwhIFEW1bnxWH1rYoArwPCcMUrxwtKx64NuVffOfLOF/RrjeSMxkltMCf/It/hT/3n/5nBLXn2tVHCE2GrkOWszVNB8BQSIFdlTl37t7gjbdfoWk3tCpHhRVBaglSizclTucU9Qlh0rIqDqnsisbleC9eOe8VtvFUpcWYkCzrkaW9s4gNrQwGjfbyFgUR/bTPqD+kH2QYZDNUoyiNYm1a1qqhbCsSo9FVQ2Q997/1LK//xu8yqD2f/MgzqCyEyKEf3mfV02x2hxRhwCAZ8Q/+5s/xq3/rH9DaltF4LOqOUnKz57M5t27dBhSj4RiUSPLw0vxZLVfEUcx8dkJV5UShkc1H41AuIPA9jBvQlhn1KuLw9pJqCR947GM8sPsoq6OWSE1RdUoWjqCJ8Q0kQUwchoQmpMhL4iim15f4grfffovFcs6Fi/vEWczWzoSyyWlcxXR7xGR7zHK15PjkhE2xwbqag+PbrPJjVNDgaHDK4ZGJkUwU5CZr9LuRHKBIkwzbiJXDObDGQ9TitEU76HmDZM+HqAqUN9RhQLUzYHpcs7v0PH2rpWk27Oz28BQ0yqOTFJMmbBvD4OYBd998ica1bGJDW85pfUv//BVqHZDXBSfzI2yQsqoqeolhe6BJybFK0QIHB0cMsiHf/dp3+f7Xn+fPfuFP8V/8L/8L/jd/4X/Nn/vxP8fTDz3FKB6jGkXiI8LWoGvwZYuqPUGriVVIRIC24EoL1hGqgEB5lKoJTEsYtBgafLOhLVcYWxK7mky1TCLDbpawP0j58BMP8OlnHuezH3uCpx67yN4kpB/VKDvD18fY6oi2PkK1cwxLvFuDzwnakthWpLahZ1vi2hI0Fucclx97hPvlhrKfULUNRSX3nF6W4VuHQXF0/5AQjfEKV3dQMwdWtyw45txD2/zgje9S+iU+qGWK5sE7yd9WnfxPG/Au6M6Rbu/WFb9vvn2dME6Yr5ZsqiVB0qKTEpUUpGOHNSdU6ggfrTha3KTVJSbSOOXQocb6mk05ZzjVxL2GuGcp62PQJVEKUWrI6zV3D++TlyUYgzIh48kuipDAZNy7OyeOxvzJn/5zfOFzX+L83hVoDavDY5795u/x3e98k1s33sSolum4x+7WkMm4z3QyYGsyYDLp8+ijD9LLYpR29HoJW1tjsiQhi2PSriFe1xXOWgIjzA2lJD6wbR22lemmUZp+r89oOOTunbuEScxP/eRP0nSN7yzLCExA28Wc/UGHbe2Z1FlreR3u3LlNuZmRRQG+qRlkfcq1ZTrcIwr6aGJaqzrJpwUsB4e3GU16oC22rcjLNUWxIYplP/Lu5MjgfSBvbaf27Pb9WoM2nvVmwWDYA+Vo2rprHICzjl7ao6lanv3usxhjyJJUNuOc/pxurIzcU4Oga/4C3//+9wgCzUMPP8hiscC2QktuW7nvR1FEFCZEUYzSRhp/zslQoiyoqpI831AUG6qqwrUeoyNs41ktc2zTSg58l72sNUSxIQghThSDYUocaCLliTR4W6N9i1GeOAxIooBA0fmrDU1V4VrFfLHCObGbNLVEBaF8B2gKWa83zOZLbOPZrAsWsxWrRU5dWdrGEYWpDARqS9O0rDc5i+WSsm5QGoJQgI/yXuN8S16sqKqcxtZs8hWr9ZKy2rBYntDvJ1RNzmazoG0rwkgI4cNRj34/JUtj0iwhSWOU9vR7GcYISfx0f2Vtg+psAUWRi9e4yDvVoigcT59DpaAoc7a2tuj1JNe31+uxu7tDkqTUdUXVPS9h12wIAt19r8CQWtcQBIrJdMjO7hZKK6xtiJN32SBxLLJqiaRpcK3n6PCYk5MZddWw3uQURYXq8o+DUBg2TV1zfHzcRZOJ2rIoNoRGExhNv9/DdK+ZnJ8OfAun1Ht/Kt/9N4+u1Dz786mi6/8Xh6zB7534KlQXQ6e8R3fvFR7tW4LAg7e8+dbrLBdzuY4wbFYFznom4y22t3c4t7dPGISMxiPiOGY2n+O9UJBPTubQKQF6/ZSsHxFEHutyptMRvV6Cd5ay2lA3JVWVkxdrFssZZV3QH/XxyrFczwkjQ5KlZP2Mpm3Y5GsmWxPiOGKxXHLv/l0ODu9TN0KRrmqJ+BTSsyKKozP1jPd0NgOpy+q6ZjFfyDkQBORlQd0IC6CxLVUtqpK6tqxWa6qyAa/PlJLOt2w2ku/tnGN7e+dff/r//3r8O05+38Z7L8Q1L/rvsgMrSQabhDlnacLJbEbbOim66lqM/SDm6lCkmN454jghzVJmJzNWqxVxnDCdTGmdkw5nFJ9duFmWkaYZo2GfKAxEItD5S5tGXpggCDBaYAzGyIRPVPsiczImwDvxGImUpsPgO0fSZbzleY42Ed5Jp/90V1M3FaPxiPP7e/R6KVEYsMlXnBwf0zZNd7MJSZKEcReOXVY1s9mc46OZTLY7yEPdIlp670VyHAY0dYl3DaPRgMlkiNYiX0qShLwsRcIby78hzTKGoxFXH3yQt66/3XUopamwWq/xHRCsruvueUsZDIfcvHEDrQ11VRPHks+MUrz44otU6xxbVx3YBQa9jDiK+Xs///N85atfpT8Ycu78PodHx53pPWeTl1RVTVXWIjv3Dbat8L5msTzCu1piC8oNVVVgTMhyIVP8wWAAqiXrJ3gEThGGRrwqnU8uTRMCk5BlY4xJaZ3k6iVxTBAYGtuglRLvphN5Uhga+v2UMFRU1Yb1ZkZgQGtHkhqUEghXr5eQFxWNzbl0aZ+qyc+8L7KJlWlAHMVUVY42LVkWsdlo9qZbXDh3gbJt8Bis90Q+4KVvfoNvfOv3ePjpJ0njiMgp5vkaPARBSFWVaBRpljIcDjk8PCDspH/OS/e9akr6w4zt7S3msxkoRVWVnJzMKQtB5mdJvytyu01eKHL2qIM6IXMaWueITu0EScqw36ffH2CCmMa3YLRktRqD8Y7QKyI0xmue+8Y3KcqKe++8w69//Xf44v/iT/Cpn/gxsl7WdYpD2qpmdbTkN3/9N/i5v/M/cP36OxInEImvviprlsslB/cPO1pl2qkWPEqrTnLt8cqT9CKKfIl1BevNnPP75wS4ZSJCkxHqjM3Scnx/g7Oa/a09rl55mCweYBuF8gG2lse3tgUPRqtOPeGxTgA4Bwf3uXHzBvfu3uHpDzzFxUsXuHvvDju7W1RVwdtvv8lqs+T+wT02mxWHR/eZbk0Yj8dUdUUYRmw2OVuTHXyr0QgJ2SjxWLWdz08pgeQFp+CrQHG8vM9kb0BDhbOGS+cfweMJazAmoqLBGMX9g5tsEktlS4z3DP7f38HdO+H+y68y++jD9LMRz33/Fda1J0t7jEcTknXDwa3b3CpXPPTIk6T9IcrmWBUQ9YbM7t0gaArm8xOIh+xsTclCRRYILGXVRng2BIHn0YcusLg/J6HH5z/xJVKjicMIZ1vahk72ZvGN+NeV7iYUWlxS0oEG1W2QvHe0raWlAdMKyVw54sgwHvaZjAZc2NvhyoXzXL14gasPXOTKhfM8sH+O4SAl0NII8U6sK0EgslB1upP0cOYC9RqjI1oCVJxShylHleNe2XC3aPj919/m+Xdu8dLbtzmarRhFci2GUYjSsNqsMIFiNjvh4UcewntP2hP1gm1avPIUVcF0POHo3jH9pM+F8xdwjadtJVfcOeEIONd2kB4kv7uT4ratxFb88q/8Og6PbR0PXLmAxxJEnsovUdoRhEg8Wlt22d+eNE2oG4sOAnQXeaNbkRimqVxfAjKR+BzXOpbLFc47BqMhw9GAJA5xKIqq5uhoRlFUNE2XjR1FXL1ymS/82Bc5OT5EuYZ33niLt996m9s33iHr9/jA00+dbYKTNBEF1HTCiy++cPY7xloyLgUYM6dpKsIoIE0StBFOSBjKVNEEAZtN3q3jEgnz9a98lccffYy/8Tf+T6SJWKG01lSV+C7lLPs3D6062GW3KQvDgBdeeAHLkizt0VSW5WLN1mSHL/34TxMHfTTB2fRHaUdVF3ztm79DQ4ttGrTX7O2coywqjg6OWS1WRLFYRpTSHVBGCPqnCjOlIYwj0J6333kDR9t5UC3OS/STVoY4TGmrljTu8aOf+3ECFYoixyMWLu9E0daB/qSZJsOD//K/+q+Yn8z49/70n5KmtrWsV2vqRu6vRVGglDThbCP5vU1d07YepTVRJH49ay3eO/KixnsBlBqt0N21u14uiaJAGAddEWeMIY0jenEiQwWtaOqSLE1IOyBakiR45/FO1ozFYkHrDYvFUkBblYBzolA8+mmadIMJgbBtNjnHR8eslqszeGVgBAbpPUwnU+pOrZX1MtIsFbKzkwaI1tJY1UYsL3TgR4nQbFFay+ur4e6dOxJPEwQC4FMwGo6x1lKWFWmSEoYRZVkxHA4EvGiMxEVtNiwWC4IgYLlcEkUxg8FASMpNQxiKZWm9WYMX+1EURjjnqGt5Lk0XFWOM7IGcc/R6PTn3A2HWLBYLkiRmMpmQZak02DQERvYpdBYcgXH1WC4XZxnpIuEWMKlCiZy8aQjDCNvKOhUGIau1KB0PDg7wHlE71BWtFfteHEdsTbfY5DlhEIkVy52u+SKNcc6hdIew6qT/7y14oas9T4vhM5/wH3bIF9/7mD/w6len8uvuO/61H3pKopaP5TeSN7FzGqM6SrUjyxKMgarKOT46xNoG29Ts7e2ilaauZVgShRGDQZ9ze+fY2t0liWMa22ACw8HBAUVRcm5/n8lkcsZhQEktNBhkDAaDTomSdGujkZz0+Vz4OVnCerPqIrEC3nj9LXyXgb5YLgB/NgVOElERhGHAtWtXGQ4HHB4fna0DSgk8WCkBwVlrieLwzFLnEBl2XhQCgjMij26dA4Uoe5uGshQpvNYCssvSBKVln6o1DEd9tFJ8/pMf/p/N5Pffqfh96bVXAc7kzQB1JXhr3cmQrBWphkIgMKq7GI+OjpiMJx12XuSxvV4fAI8jz3PCMGQ4HNBYIafJ4iDexel0S4iE1mI0bNYrVqslYRQwmU7Ii6K70Vqquu5OZ5EMaSOBzN4LNKHXG2Ct4+joRABSlWxoW9eS5zlxnBAlAo8IApmiRVFIGBiRmmRpB20Qz0UYBMRRRNbrdVPxIVEYMZ/POTk5oSxFJ2+CUG7uGOqmFUS7E6y7bWpaW6O148GrV4hiIexq5VltNgyGA6IkRRtDbzAgjCKuPfggVdOIB8A54iRltZKFK0livHOcnJxw/vx5BoMhN965cSbT6fUyZrM5Vy5f5pWXX2YxXzBMethGMPmurTl/fo/f/crv8o3f+yaf+ZHP8sEPfZi8KDg+WYBS2Fa8AXXdUNUVcRp1RazH+Zo4VozHfSaTPlkWc//efax1xHFKoCN6vYzWWfqDBG26jnIUoLRcZJNxjzgOaVtF8f/h7j+DNEvT80zses3xn0ufWd52Vfvpnh7XM93jgSFAgOSSErlLUCsSJEUpYhlUxC5D0uqHFLEhMURCQYEMkEECoAEBwhMYDAZmDMb7NtO+uqury5v0nzv+nFc/npPZDSxBLqg/CpyI6srqqsrM+r5z3vd9nue+rztrmUxKfD8S2nDnUbAaAl+6WdK11ESRTxQJOMqYFj/QGOuIE5EUxrFPls0oyozRcIWd3btk2Yz1IysiwTSWLMvxbPR2cWlaUCWOml5vjWKScvHkWWwYkTctWEvQGFaOHeX8udPYRHw3VC2jlSUBh3g+K8vLFF0GW9KL5X4LZRI5T+e0tESxz3iyd9gpXlhYoNfrURUVa2sbrCyvYpRH3Yi/rG1bnBaffdu2eJ5QnJO4Ry/pYbQhjiKWF5cxWjZjPJ+GtsvIC6myHFXWeA62b9yi3x/wu7/xm+iy5Mkf/RE++Gc/QVkV+L2eNCaCiJ3b9/g3//Jf8ws/9++48sYVJtMZXhCifZ87mzdI56nIZmpp+Hied0ijdnR7QCcjreqCpB8IKK7O2B/vYK3i3Ln7cK2myuHqm3eoC4+zpx7i5NEzqLpFKx+Nh1UBRgf4NqDuCt/RcEhVlRijiOOYWZbzla98mbX1NU6cOI7rNrillUW2t7eYzMZcu35VoqayOdbT5EWGNortnS2RkpUlqytrTKdTwiCmqcA5je9HqK7b3biW5iDzVRlUJzmsm4JJtkc88nFeS5rVnDh2EaMNXu4wylIZ8b/v7t5l3ytQxhEpTfDTX2LzhUvYO7vc/YEH6PcXePPKbdJCPO+NUpSXb5NPp9ydTTn20CO0QcSir8gbh/IiIt2yv3mTIs+w8YjAN3iuQtc5TVOzVxl8v8H3HPed2cBrLC997zUeOv0udF2hmrbrih9kjQth23SUVmukIBGCqTRyyqoQC0TgESURC0t9No4ucezYBqdOHOX0yeOcOn6U4xvrDJOYQRwSWYNpGnwcnnI0rsHvnkvVZUAqJRBBpVTnwXxH7m4DcTIka+DL336Gn/q5X+Snf/XT/Nrnv8RvfPnrpH7Euz70Md770U/y4htXWQ881jfWsZ4kABitmM6mBIHH1WtXufT6JVbWVlhYXGR3Zw8/9tFWoIGj/og337jCaLjAwnCJdC4ZotoY6lq8eUZrXKvQVg7eVSVy5avXbvL5z3+JMIlZW18nSixFNSfuW0o3O1y3WirqJpfMWqspygqnFKqbOvmBxzCOKYpM9ockBsTjabSl3x+grSGIAkajEdPZmHSesb8/ZjKd4zAUhRD3rfUo8oK6LvnYxz5CVZesbazx0COPkhcFt27fYndnm+3tbZ599llu3LjO0tIik8k+vV7MtatvUTclrm3oRwmeNUwm+4exJVoJjTkIfDzPB5Ts8W3L1s4uRV5glWZvd5fvfv2b/D//wT/gsXc9Jniazhd3oKT4Q1e3liglNinnBDp3IFEOwpCbd99gvL/P0uIyH376o3zofR9mEC+QZbVEuqGo64JBP+aVV1/kpUsvEPYCoiBi0B/y0Y98lHMnzrO4tMTW1jab9za5ceMmnh+gtCKJE3lGtMCslJb3vCwLrl5/C5ScRRoa6qYU6rCDQTLg9o17LA6WeP8TTxKHCU3VynretBKh1b3fB5fneXzjm9/kJ/7RT3D6zGmeevppIShXFdpoyZCFQ5mkkF0lIrEoZdojZxt5Peu6Ik3npFlJECYksbBb8lzSHppWKOa+J1Aeo1SnwGswDsLAZ2lxgdFoyMJoRBLHeJ5IcH0/EAhZXbO/N6bFUpYl+3t74snt3rvxeEzSSzh9+jRJIhChG9dvsLm5RZ4VDAciJ/Wsx2Q6RSnVMRzE/hYEvqSLGPGVS3ErlGyt5Tzatgfy5wrnIEl6DIYD0nTGfD7D73yUrnWEQUjVTc08z+vgQB5LS2Ihy/Jc/n8jTJooinFdooTvB9QdD6VuahYWBn8YRGakeDqw4fiH0ziZgsaJDJSccwShyNi3trfF5tcNS8JIGnJaK6Gld7Rmz/O6DGvD7u4ugR+wvLxM2wpwSSshBTsU+/tjnOsgcVXFvc1NjDGHZ/MoiroGV9QpCHysNezt7RH4whU4aPbgpNl50KSiK2hdp4ZSXdF3cL1d9HY//uPl7GFh/McWx91vvvNzcbBCvONjpRCl3n+k+NVaPOwdGZW1tWU21leJk4Dbd24xGg0YDPqi0kxiAt+X4lcZoihCaUVdCYTO8yzzdM7+/piyLPEDn/5AaOZ+KDaQJInJ8gyNQOvyPJdmVyP3GIh1o6hKdnd3uHb9Gnme4XshgR+xvrEuaTtt28n7xQ6htDqU8h89eoTBcMjeeF9sgUFIluYY7VEU4mHXWmE94TcsrywxGg7Z29879Nw3TUPjnAwRlQwrDho2B2pfz9rDs7fn2UObg+dZnn7vu/6UFL+XL+HaRvwMlUTFyM0lBxFtOqBNGMgb0mHbTRdKXRQ5rm1Jkh7GiOdH/LrScY7jGGMM0+mUNM2wxrK/P6auG/r9gfhqOxpZlglKfzgaEobiR8lz8TXMugzgqhJggEOmhQedD+cgS3N2d3ex1uL74pkU2FGN54tXsG0kcsM1jUQbOAVtQ1WVErregbmG/QH9nmz0AtLxSbOUne092lbheSG+F6KNh7UhaVbSOIU23qFExDUVvtWsLI1YWVmkqnJGC0OsbwUQ0R/INElbkl6P1fV1jhw5yvbODk3bdpLsgJ3dPXxfunyTyZiNjY1DUNfVq2+xuLCIco75bMby4hLWGm7fukWZF9Sp5AFHYcDqygpbm1v82q/9Kn4Q8Bf+0l9Ae4qbd26wP90hiDTzedHFLsl0tz8IMF7DaCHB+g3G1BjT0LqSNJ0wGi7IhuugbUEbQ5yEZNmUpq2oGwmVb7rg+boUup3QmyMmk4K6bijLHN8z+L5MmSS2TTY2RyX0SVXTupwoViSJYT7fIUk8gkCR51OqOiPwNVEUEwSWu3fvcvrMOVyrca0mCGJZ0DsJNUryB1EK4xu2N7d4/xNPkpc1LeJds7Q08ymvvfYqNy5d4uTRk0T9AUmyQByMSKIBK8urLAwXybKMm7dukcQx1vcYTyZ4gY8f+uRFTt02DAYDkl4sni1EaXF04yijwQJV1aCVh6elY1w2uWw+KIyRSAljDG3d0osTrOkAKK0jCiJ2dI5zDYFSBNri1wpfhxg8/se/9Xd4+qmneO+nfoCj50+TqYq5BheGKKWp25ZXXnyFn/tX/5ZLr15ieWFJXitrSYYDLl9/iyqXhozRRqBbSiAr79z9lJYpDUqJpaItCLrN1SqP/d0ZF84+zLU3N0n3W46snObC6Xehm4gqFQGTwUcr2/1QIl9SjrqWyK2qKrDW8vLLL/Pm1Sv0+z3OnD1F2+UWF1WK9RTDhR5f+dofkBdzFpYG+KFhYdhj0I95+aVX6PeW+OiHP0ldwf7umDBIKLOSI+vHUU4LKMd13rku6khrA61EmSgUVVOQVlO8RGM9xSQv2Th+H6NWYRvxT9We+IfHsx1u5zsYq1jLQT13FfXydTYmBbc/coblM8e5cm+HbMeReDGlZ+D2XfzA0E5Tli4+jFlaZuQbnBIZf5IkvPrqJfK8ROFosiltmZLmJbOsJG8giRKcarn//FFsq3nuO89x4eT99GODNQ6rBDSkXYuixBOtI1Wdk+cpbVuiVIvna+JewMLigBMnj3Dm7EmOnzzCkSOLLC/06CchgdW4uqQpc+oyx/cUVjk0DVp1Ob3aUflDajzyBvIaGuPjbEiFpbEBrfFpTEBtPBoTcOfuDl/41jP8g3/3y/zkv/81hh/+FA//2P+OR/7y3+BD/5v/A/c99WdZPfM4veVzfO+ZK9R3X5U4klrW+8APuuaGeD2n0ynKGI4cOUavP6Apa0yr8LXBNTXGwBtXLvHIY4/RtmLE8aylrWp8a2jrBqcMxkJLQ1UXBGGPz372c3z/xTeoakcY9dncuc3CcoLxFZXL8DxNEBq0aaibAmNUR7utUMiEEVpmszFWSRO510vY3d1mlk7p9WO0cQLMChVx3yOMFVU7J+7FzPM5aTHF6ZKGnCA29IY+cc+SFxN6/YAkCUDDkdVVnnzve3n0oQfZWF/j9dde5dql10iikFNnTrG9dY+7d24xGvZZXV3GNTW6VczmU4osxTmZeq4sL5HlKWUHdTlQvVjrCZVWKUb9IYEfsL6+zt/77/4uvvUPmx6Ha0fns/yPXaazGhwe3uqGhdGIJx57gnc9/G4evPgIi8NlyqKiqcGakKYWQIuxCmUafuf3fpt5Ppf8UGdYWVzj1PEzRF7MpUuvc+bkWd79+BNsb25x9cpVplMB3vSiHkmc4GgxVkEnV7x99wZBHIBuqdtaGhdBQOTHVHnD1u0tnnryw5w9eZ5sVqAR2NTB1Ndp2XuUkqmhUorP/PZn+OxnPs0j73qU+x98QCbdRsvU0LXSfHGaqpLJZZbl5HkhyRvda1i/o1El00aH7wWd5aTCtTWj4YA4DPCsOVR/GKWhhTzLMR3oSwYEEglmjViu8rzEWh/r+Wze22J7e4e6MZRVzfggbSISTshoNCRJEpRS7GzvMh5PqetWvp7REgfTTTd9zyMvCqaziUx8k5CmrQnjCD8QhVVZSYxiEEhaRFmVpFkmUuuqpm4agjAkimPG+7s0dX2oknNdzFCW5rSNo9frU5YV1gjEquokzkKkNnKOU1LcqXfAi8JQIFtR7Isf25dGQtuKV95aKXCdk9cyLwrolGxaa+qqJo57ZFlGXdX0OpKzPDtSqNPtqrs7O4BAjCaTKb4vX3MwHBGEB3E0Db1er5OWS1ya6qTaQSD+7LptRI3UwVp7vR4LCyNoYTIZs7Ozw/b2FieOH2eeZtL0dDJoUl2WuenAm3+04P1PXX/8E/2fuf4jxe4f/bV8LL8++BNd5SJft62xFuoqR6uWE8c3iCIPVEHTFELT1hK1t7S0hHNOGrJWlBjWaNqmptEt/UEi93/HYCmKhkF/iNKWPC8IghBjLbPZHNqKJEnEo19LUZkXObP5HD8I6PUSrOdhPInqG/RHKKR5obUSaJbvobqG7QGvRNQOMkF2qkZ1aoP5bI7uYiL9QHzEZSXNzsXFIdpA3cjUum4qGtdirayldcddkcZuJ6P2Jf7PdCoLrWXQaLQ0dz7+wff86Sh+v//ySyglRL3pdEoUSSauVtLpdM6JSXomXbQ4loWsLGU6HEUh0+kU3xePcJqlBL7AqmTBoaPCSnfc80UWIj8kr3E+nwtJMopYXV0lDOWgorSEc8vGIAdPmQzIJlKWpeS+5hU3btxkOpuhlGZ9Y43RwpCm8yt4vgEaXKu7TrPImdoul9izljLPqSu5aT3r0TYNw2FfJuLd4pymGU3TdhmKAb3+CKUMRVmTpjnKWJFoKzAKrIbV5QVOnjyOQoAbKPFq+EFA3Qq1sdfvsXHkCKdPn2Znd5fpbE6W5yKNzjK0NiRJQp6nrK2uCfDAWG7dusVoNKTsFtfBYMDJEyd48cUXui5eiCsLkQw1NUHg89M//dPcvXuPJz/0AU6eOsHdzTs0rkZ7DkdNGAS0bYUfKsLIokyNFyim0z2sp/GsdOvDMDzsDmZZRl23ElugIAg98jIl6Ca+rZPNFzS+toz3p5QlVJUizeSB0xo83wItdRcJ4FyXaYvI3dqmRhuHczVNU0qDQyvauhbJoDYEvs9k2mXtAXHco6xkww7DSO6JzlN+sDAfABLyNKMqHGdOnKdpwCmNamvwDLtvvcUsyzhx3wWKtgYV0IsGhFGI51uMsty6fYPxZEzrOnhCGBJGEUm3MXmeZKw5J3Ktpmmoy4bVlXX6/SFNLZ7QA78spsvM7pQKdV1TldKBbpqaqhSJYRCEsum6lrgF0pxqPOWVZ5/nF37qp/jAB57kgx/9MP2NddLZFJ3EOGPxMNy7eZfPfOYz/Ppv/AZ/8JWvsDUZY6IQAo/7HrjInTt3uHbtKrSOMBQYlOpIkEqJREym9nLpTsKnlMb3PKaTOTgkjqgSH75RPu9/71OsLK8z7C2iWoPqCMqetTSHa8OBYl3eK8+3pNmMvb1dnn3uOeI44v4H72dxcYFLl14jTiKGoz53790GWtJ8xqXXX+XYiaMkicgyx7u7BL5HFA1YXzvO5TeucOzoCa5dvcrS4grpNGVpYRWrLU3lMAYRY2mN9T3pkjYtVVGCg7otaU1FWk0I+x7ztGRl6QirKgYspXNgtTQYsymv3L1MFHksOE28m3L1ldcY1Y5XzieceOxBtmYNNy9tU5cN8yLHZHOCJCTo95moiCNn78O2tfi+qhKF5ubNm8wmE0ydoZuCti5plMX4If3BCC+QQ+XpkyOW+gu89vJrLA1WCXyHa0ucq4WwrQVG5gdWqL79PkePrHPq5HFOnDjGiWNHOLqxzsb6KouLQwJP1lXV1Oi2xdUO1YpE2Ha563XbUrmWGkdrNM5oagOFZ2mtA19T6obN8Ta3d+7y8huv8uzLz/OFr32Jz3/tD/jcV77AF7/+ZV6/9hr71ZxT73qMW2nGf/N3/i7rZx4kTBZoneXK5at848tfp21aFoYjnv/dX+DChQs4QSxgu0ODkGI12hq2drbZ2t5mfWODJEpQlVgztHJyUGgb5vOcM2cv4NmApmoIPR/tHK5pUdajbkUqpoxia3uff/JP/jl57tjd2yfNC2qXcfrsMfJyJkRn7US2j8gTjTaA0J3jqCcqKE8aPq6WIm9paZk0k2SCIBQ5aouQ7P3QYqxD27YjUZfUbY6yDdq2lPWMvJyyurbAmbPHydIp1iriJGB1cQndwPb2FlopekmPjWPHsL5HEPi8+OILfPULX+DS669x9/ZtWVfLBmvE1pAkopaynkTr9XoJcZwITMVJXmnbiNx5b3eX3Z1d/vbf/FucPH7ikCb7v7T4BaSga1qsJ9nCUgS3BF4iGalOYbRH2zhwprNJCWfjuee+w3ef+TZJL2G0uIRymscfeTcba0fY3Nzizq273HfuPGVRMhlP+OQPfJLl5SVee/VV2qrh0qVL7I/3UAasp3nt9VcoKpncN12BGkQhTV1Dq9BOc/f2Jj/6Z/8cnvaxSLSMiEW7mkpuNnzP6ybaFf/wH/5Drl+/zlMffppTp04dFntySHXkecZ4XwBQRVEym82ZzzNpknYFGjjqppaiKQro9waAxrU11igG/YQo8CnynKos0UrRNg2+F6CVUM6VE/rxAeyyLEuKouiaM0pAh2XF3t4+RVVTlo4sTSXqJwo6qu06i0uLKGA6mbK7t0+W5pKfWstZ6xCypAQYV5YFvV5CEAasrCzhh/6hf1iKywatFb1+D6WEwpzOU5RWeH4oEUPd8Ga8v4Pv+QxHI3q9Hk0tf7/tspsP1AnW89jbG1NVuagFm24YEoZkWcqgL5n2BxNTa6VY3tt/e2o7HA7ldetUD1qLdPrge/Z8j6qucU4UcGmWUpYVURwRBDJUMkasQwLmFLuXa9uuADHMZjPSNCXPCxYWFiiLUpIutJZBUpZhrDSaQbG4tEiv16fX67G7u0ccx/R6vcPz9nye0pTSIPE8j7t377G0tExdC0MBpPA5uK+ccygjwFM6IByyO/6xtfB/+on+T1x/kuL3Hb/3zuJXa3cYozgYJGysr1JWOSixM4rMXeIiPc8jjmKpDeqKupaEkCDwqBHIlUiLNZPJnHma4hCwo1KaNE25dfsOZVEyHESMhiOM9QiDAN2pDnd2dgkCn8FwSBSHBH7QxUs59nb32dndYW9vjzCKMEYxmUxRikMFrFJQ1xWT6ZS4J1Gx83kKiG0kCEKaRhIqZF2SM38UyTS/biQRB0AbzXyesri4KJaAMKSualFc+KJwrKoKlGM4HNDrJShgMpnwqY8++aej+H31jdel2NXqcAGWm15LN7F1h6RE1/nrQDo/RV5gjCGOE+mG5AVGa9I0YziSBWN3d/cPHYayNKOpG5KkR103UgA0DcePHGXQl1wsbUSy0zQteVGQxAlRHFM3Lb4vcSauI5u1raC+jRVPjTKSY6aN0NWs1SjdMhj20Ure1LqjPwa+Ry/psTAaMRwOybOM3Z0d0nlKnmZsbt/DaC2a+FoM4ZPpHIVmb2+CVgeFR0uWFlSd9NMoh2ekAF5eHDIa9qiqEmjY2tlCG4MfBnhBKH6twZCLF+9nc3OL8WQinldtOH7iBJPJFK0l0zcMAiEoWytZcZ3vo+0C3e+/eD+vvPIyt2/eRiuBMHnKUVcVG2vrvPzyK3zli19keXWFT/3QD6I9RVFmTNMxyjYkfaHpVk1O0gvoDyKcrhgtJFR1QRz7+J6l6oLeq7LqpEEhS0ur4kjtDkPz+aQrXMQbpLURYmajCPyItdWjKB2SZRWqA58p1dI0khWZxEkXoyW5rbgWaIgiD+cqmrrEmANJjvif2kYaIgsLA7QyrK8fYXd3zLlz95EkfVoHTVvLxFcdbJIahRwggyDkhedf49TRM/QHi2htSPM5fuixsbKKmc75rZ//Re578j1oIupasvzqpmIynVDWBVVTMRj0Dz1LR48cY3FxkfF4cijHDzt7gWzcGZ4N8L2AyO8dgnXqusb4snW4Tn5ktZHpU9OglcYeTIOVpipLIq3w6ob//V//G7zwzLP8lR//m3zgiSeg3yMY9EnTOfHiAnnbcuvOXb746c/yK7/0K7z0yqvM8pxZWXDs7Gne88EPsHHqOC+9/DK/+9nPcub0aVxZUbWdxAs6OrdsM3QbIB05VzZM0MrQTwbUdUvTQNsooqCHxue97/4Ag96IwETUZYOrHUZptJFC37MGP/BQWpoyrau5c/c23/3et1lfP8La+ho3btzEeJaFhWF3GK4YLQzY2dvizSuX0caBbrl9+yaLSxLUvtDvMZ/PqAo4e+YBNjd3GA2XiMKI7z//Akc3jnDy+Cnms4y6lEJQa43qOqVi2ZA1USuZApnIcW/vNv3FhLYC60LO9NZotKUyuntdNMaVvHT7dRYXBgyqlnaec/3yZVbmNd8flRx/38NkNuF7X3gJoywOxUI/oLWK5bV1rm9nnH7gEeqmoheH+EYzL2qsHzHd34P5DrERn15jE7TxCDyDsoYiq1hbtawuLFOkGfm04sSxZXpxwMryiGNHTnLi2FFOnz7GqZPHOXbsKMeOrrOytEASBXhd3IlvDdDi2gqtWqxRhNbDonFd9AIoOVwqcErhhSFeFNFazSRP2U/nfP37z/CZ3/8sv/E7v8Vvf+6zfOXbX+Obz36bzfE2Krbc98hFHn7iUR7/wHt49D2PceLCEdbOnWB04jTfe/V11s48iO2tsTvJ+c53n2fz3g7T/THWWD70wSf58i/+FGurq0LY1GLfkWlYLZM3DcbzuLe5yfUbN7h49j4mm3sMBz1aasLEJ81TxuMUz4tZXV2nLRosmqYqSeKYykFd5xIT5Bl+73e/wB986esoFQn8sHFEPc3yygBlxKOoVENTlzRNITg111KVjqADGFVVSdOKR7yfCN9he3sb5xxLS0vv8IrKvd20JWWdkmZjsrzA+hBEmt4wZGEpwQtgfWOJqk4xtsUYkblqAz0/5uTGCe6/eJEzZ06ztrrK+toaTdNQFDnGGE6fPYPWijdeeI7bV9/ijdcuc/XGDWbTCYNhnzgRhZZkRzZEndKrrEpGw5EUZ7M5v/Wbv8k3v/gVPvDkkzxw//1S8PwJit+6kzofSM9VF8diVIRWEiFjtXjfQGGMNKp0xwfY2dvC9zV5WTGZpty+eZuPfvjjLCQLXLp0idXlVYb9IVfefJPVlRUWFkZcefNNjhzZ4ENPPs14f5/haMDeeJebt6/z1tU36Q17NK4Rr29n0Smqkl6YsLu5R+THfOzDn6ApW4qswhiBUWqtUQaU6aSdwHgyYTgY0LqWDz31FKurq/idDLNualxn17KeJfC7fNEsO5TvKiV+67zIqapKJnuLI6E4Y/CtQEP7SUwYeJIbDcymk+69EF5LWVTUpRx64zgWAnK/L9+Dc+zvj8mLkls3b3P37j2KogSnKSsBXXlWJqa+ZxgOByS9hNl8xng8pSrrwyGG/46psO68rWEUkGUp83TO+voaw4UBcRxiPSODh1oa2mEYEgT+YSRj6yQWyfP8zgste0gcSRJG4AdiVUFjjcH3JIlkPJ5SVzXDgUhNhYsiKp26EtuX58vXqaqK4XDIYDAQ8FXbxPwHegAA//RJREFUMhwmJEnM8vIKeZ4zHA6putibppE8WFC0TmTLRSl5rc45eVatnKWyPAekmFRdDq/qrB+9LrJRhkACo23bViJvOrhk3p2766YFpbsJopzlWycMHhSMFkZorZmnUgDJUCvFGMtgMKDIcpTSJHEiUmptUPoAYFdLoW08cF1UV1f8vqP+/J9df/wT/Z+5/kTFr9QkXWXSJXK3yNZbY61mOBSbHjSk2ZjtnW0ee+wxgi6Sbbw/PnzPqqrsVAYFvu9hQ1FzlmVFU0v0UdPC9tYuk+mMvCiZpynb2ztY67G4kBAniViHutisyXTGzs4OZVXjuljPwWgASlRn0/FMBj7IQNF6whWZTqdMpmOUUiSJRIH6voejxg8CBv3BoSqwaQRkFwQe/UEP3/dIsxlh6OOHYTfRNSgFbevwPI+lpUU8r8uGzsVDLNbFhiLPca5lMBhgjCbLUowxfPKp9/3pKH5fv/omRV4IKMHzaFt5CL3OrxAEgfgQuizfpmmoa8naNdpw995dBv0BSilms9nh5x6MhpRlKZLpKMKzHmVZcfv2bZqmod/vk6YZoOj3+5jObL6zt0veUToPFg9jDK2TNywMYrQ24gFWmizL0cZ0EgTZWBwCXwkjnyCwKNWQJCGBifE9D+WEIByFIf1+H2sstK1gzecpdVkThRFhKHJkWQAa6kpy6couokdyHzVFUdO00CBPn1bgGyXa/17M4qhPWeTs7e8RhAGLi4s4IIgirOextrZOr9fj7r17VHWNUprVtXXatmU6lbytqqoYjYbkWcrRo0e5e+euTKzLEs/zGA6HTMcTrr51lXQ+Z9AfMJvOiKwmjiLCMOTzv/957ty5y1NPP83q+ipVk1NUKXk5pT8KWN9YxBqhKRuvxtiGNB/TtCVJ3Bn+tSWd5xRZhVY+QSCZZ22jmE5EfpHlmXTcjGw2chCxGO1R5zXWRPh+wnSaU9eNbOiRT11nNE2JZy1xJP6mqmyxJsR13gnfM3ieZA5qDaZbjLWyRGFCEveo2gm+H2NMwK1b2yT9AbNZJgc0V4CqUEo62MoF4DwcUyFnEjC+tcfF+x6SaV8YUusWv6y59JVv8ulf+w+8+899itguEvgWoy1OKeIoJogDyrIQmFtdo41hNk8PFQmulcxppRRFnktWoh8wHaf41mdxYQWFh+8LWKShC5xHDnpaCYjFaEuWpkRhjFJaJOVlzaf//v+NBz/yCd5/+gwf/fjHMAsxs1hTx5ZMtwT9IUprvvr7f8A//Yf/mOtvXSedZwRhTJz0ePrDH+HEmdO8+sbrjCcTNo4e4Y0rlynqEhVYdOfHVJ0/r23FX2ysebsT/E7Pb+EITEJgEwK/R+j3MCoknRasrWxw/ux58llKXZUM+hFVmYN6W/6FqpnN95hMdvnu977FufOnOX7iBHfv3ePMmXMkScLVa1fIsoyllUWuXr3C1etXyMuM8/edIctmpPkMYxW9fkx/kOApeOH7z7O8dIyF0VEWF9Z59nsvkKYZp0+e5tzZM2xtbpMEEdZIQwYtD3XV1NR1i2ucELeVRhmHCVpubd1gtDLAYonGcHr9JLm2ZIHF1TWR9gh0y3NXX6KfRPhNw1bQ8AzbPJYsUx4ZMDy1TjNa5bk/eA3daFb6C9Qjx145QxmPvZ2GtaNnCEcD4kAR6Za5C2mc5sq1m0SzG1R5RlVW7Nc+s6wkUhXaE/LswmLL8sIIzxru3rzHf/UXPsnRo2usLI/oxyOiwGJ1i28VqqlpypwqT6GpsMoJ/MvVWOWw2qFpoa3RpUOXAgnzbYAfxmA9Wm1RccSlmzf51ksv8kuf+S1++pd+gX/3m7/Bt177A3S/5uh9azzx0cd438ef4PEPP8rFJ86zdnYZM4LCmzNudxm3O+wkt2l6FU7BdHuHMDckY82Vbz6L2Z/gFwWDnqZxc07et861r32BIstZWFyUpopSVFXB7t6eRFbgKKqSxrVMJjNWB8v8wAc/zo0bV8nKCY2u0b6halo2t/ZYW90g8Xt4SkFXiOVtg7EtTjla1/Dvf/HXmc4KXBvSOo3SHmUtEmRUjTYKa8SKo1QHjiwq4rBH4EvMllKO1lUC0nJSxM3mc+n4T/ZRGoxV4ht2pVDlXU5WTsC0tLqgYY7TczAZ2iuo2ylxz2K9lqYp6A8SFpcG9LyEOi1J5zMUMOgPaJuGo0eOyN5dFly8eIFTJ08Q9nssra0x3pmQ7u+xNx2zsDDEepqbN2+wuLhAr9+TiVFnV9LGoJWmrRuef+455nnG3/u7f5djR479iSe/fhDQOvFaC/9D/L/UAU0JDkUYSQxcXTdyCO4AXM7VHDu+wf3338eRo8exRjx2TdHw5uUrjPcnPPrwo8RRzPPPP8+pkydROK5evcLF+y7QNoo7d+7wvve9hwfvv8gbb11iPNkTqKOWNc+pt+FAvvKoi5oPfeApjh09QZnVLAwWqata1nMjXlWUgI28DvQ5m83Z3dvlPe95D2mWMZ1OANBWMmXLSmA8zmmaRpo5EmunRFqZi2VJdVE8/X4fYzS0TtRavkcY+BLHEgQEgQ9ObBFREFHmFbNpSlNLk6RpBUbn+Z7AEI2ReLW6oSgqqrrB8wLKqsb3ZKq4uDTCGM3i4ojBoMdkMmY2m+JahzUexnj4XshwEGOt7b7vjLyQQQpKZuO9vlC0jRXppWulseaQAUyW50wmY8qqFIiPkiLTyZtAXddEgfgs29YdvvbaWKzxKIuKIhflDF1GclXl+L74ZMuqZDadUnWDEjrSPyiquiaJY4pizurqKjs726ytrVGWJfPZXPbH7rya9ERJqI0mzQqabvJ8AKRKs4y6i+lDCTRTfl1jrZGYyumU/fEYYwyD4VAGRF28WlPLebzuVBDOKWbTWQfls4dy28WlxUOwUVVX9PsyEY6CmKqq3tG4kuSOsizRWgt0tVP4ydlaODvvLH7/U9cf/0T/Z64/UfH79u8dcAiUcvR6EUuLQ8LAo9+LRHVj4I0rrzIaDjiysdH502Ut2t/fxxpDXZVUlSgm4zhid7IjtidtKUqJbt3fm1JWjjTNmc9SgewWtcB9R2/XO3VV0zoYjyfS5JChOcORwKxmsyl7O/u0jesUIBbPFzhbr9/D4ZjNZuR5Tq+X4Hm+kL+V2LG8bhBYlhUoxWg46F4Lh7Wa8f4udVMR98VqF8WRqHQbIetXlXyeoihoO9WEH0gOtNCk5eVOU4G/ubblhz7+/z9RR/8/Fb+vvvEGdd0QR3KQDoOwCxsXSlwUJZ3PYIznBzKNMyLBUFpM9A4hGNZ1QxzHDAYj6qYiSzOGwyFKSVFa1RWz+ZRBXzrGdVXieYYoDlBAUeVS+LayEFjfYzAY0jrXmc59bIefT/PsMNT9IN+1qkQOaIwlCmOKosKzEgswm+bsbE0pK8lra1oJQ/d96fDv7e8J/p0Way0LSwusri/RuJZ5KrLeLC9J8wqHJox6lGXDLE3JixxtNQaDry2GmiTy6MUBy0t9hsOEssyp6oqV5RWaxmGNRQchShvOnT/P9es3QMnCaqzBDwLu3LmNc46mLuklCVEYsraxwfXr12lbkbsopChcWlzkjdcvMZns4xrJEfaMIbR151fOWNvY4OjJ45w8c4JW5UyyHbTXEPUs1kKepxR5iecbnKupqwJjHP1eSBJH5Nkcox11XdI2JUlfKIHGWCaTOUEQ4vkBk8mMpNdHobvuu8g+Pd+QTjyKUjGbFsznJb4vwAWAPCtoGodnfaz2yPOCqnJ4XoxSInduXYEXgB9oAWB0kxytPaq6ZTZPqd0cpXyKoqZtDfc277G1tdV10003+UW63V1hWQJKWTwU890djh1bl4XlgPLaWo5fuMgP/8UfZfvudZKVNVAaXUskUVPU5Di29/doFdi2ocpnhD6k9YQyz1gZLREHAZ62tGWLdoZ+NMK3MWsrRxkNljDKE0Jf26AQ7y8IUMa5hqauUK4m8Dy0hs//+q+zc/0ax8+cRocRS2fPEh09ih70cUrjh5GQYXfGfPa3f4uf+zf/mme++13A0ZqABx55hIuPPML6yROM53N2JhP6wxHD0QI4RS/q8dwzz7M0WsJa2fica1Fd9751NcZIVqi8pko2SASaVFcVSjvaVmR4TV2Cgu2tTeJYIA/OOcqqAqMwRmF9MAauXr3CbJ4ShglRNGBpaZ2mEfBJls+5cfsKhHPKZsrmzm2uXHuDI0fWiaKY+TynKuGjT/8gGysnuXF1kyrTzPZzLl58F0UOs2nKbDZlcXHI+XNnOH7sKEVREEUxymiJpfAdaCH+bm9t0zY1vid+mBYIw4R5lnLrzjWOHVsmMB43r93m/otPYKyHcS3WtVjnsCbgzWtvoanRNscOBszrko+ceRi7MmQzT4lPnGT7tZvYFua9iElWMZ9XzNOMrExBp6ycu5/AOgw1BAtkWc6lV15D7d9mb29KXjRkjVCMR5GlaQHXYvyKI0fXiOOQN156hU+8/0n0vCFsfVQjpMrWOkxJF6WlDuX6TolEs9WaGkdjNAQ+rTFMmpIr23e4dPcq3371+/zut/6Az3z1c3zuW1/is1/9fZ67/H3uTe+xcnKZ9334CT70iffzkU99jHe9590cP32KMAq7I5Kj6g5ybeNwTlQZ4oNvcbnCd0OKuePLX/o2NhrijMJ4oFWJrWekWzd567nvsNjm3Lxxnf29XcIoRHsG6/vsz6e0AFr4BEoLMb2aNvz1/+Zv8/hjT/DFL/0Oe5O32N65RlM25JOAi+ceZRAnNHWO9TzyMsMZQAn0cHdvyn/4zd8hjAdUbQvW4IeWqi7Z3h6TpS2BHVJXXUPPWuI4pKWmaSpc21DXBWWZ0VQlURjQ5ArfBgz7I5IkYT7LGAyGRFHXAK5q6tpRlo6ycjSVqGw8z8N6Hm0rHseDQjNNUxQCMjIWZuOcb3/z+7xx9S1u3r3H9njMtCholGaS5ijjE8Z97m7ugwpYXTnKybMnOHrqBMPFIatrK2xt3+OrX/gCJvB44vEnuHH1GnmaMxqM6Mc9fO0z3Ztw59YdPvXJT/E3/rc/jkZ3edAyjVNKGklN3YI5OCwfxJXIn20bR1OL915ibwwtAtG0vmQ251kphRsdLVs7UDJxb5w0rpJkxNGNYzz+8OMcP3acOEqwxlCWJZdev8R8PmNldYWyKmmdk0bz3T2Mb1laWeDe7h2++JXPs7Q6OsyQdp21B63xvJAAn5vXb/Oxj3wS5QyeF1GVDepQ3itrilYtWjnmeUGS9PlX/+Zf8/f/h/+enb1dRgtDgjCkcS1V1WVxKk2WFaRpQds6jLFoIz7D+XxO20pmqO/7hGEE3dkg8DxsBwi1VlNVBTiHH0ih1+vLlKgsC/IiE7WLtfhBgLEWrYzIr8uKoiyFZNxNeJ1rmc9naOWI44Ao8kE5BsM+VVWRphKJJ8+1+GXj5G1ZqNYGlHiYq1qYMwujkUyhy1LmeQ58zxfBuBLOzGQyYTYTJZU0TWStOlD0GSP5znlRknXWMZEIG5qqFfhlZ8EbT6bMplOOHNkAJ+cQpRRhEGG0nIl7PQGvZtkc5xxJLHnFVd1QlRWbm9uUZY0xRqbjXZM7CAQqlOUZbVsTR6Got1rHbDqnqVrCICJPS1wDnjGURYFWCs94TCYTskym+XEcMxoJIGyepsxTmUArrcnznCwvqDuYllKK6WTSxZZKWkoYSs6s9URB5gCjLNPplPFkQpZl3LlzV/LYlaZtoSgq6i5lxRqP8kC67+g6Dcj74t4uRGUG+85L/Ql+HPyVP/o55FK8/Xvysexbzjk0onqS3245dnSD02dO0uvHJElE62q8wLI/2ePY8eNUdTfJ7s6pdd3iUEymKa3TJL0RVQ2379yjyGoUltk0ZTKeUdfQVIq2BeuJNx1atIHhsI/WlryoRP0TJt25VppPbdvST2KWlxaxRncJHo6qFO6SxKRGhH6AUYbJeEo6zyiLmrpxWOtj/IN1ocb3fCbjMb7v4wdylq6qqgMdvk2Bz7MK1bFUirwmnReUZYNyMsijk+zneU6RpfieJUkiPGsp8gzf9xiPx/xXP/SJPx3F73ef+z5x0qPIJdpmNksPN6aqrsmLgvF4IgZsRALheT5BEKGU4OW1NuJXcGKgLgvpUAoEy7C1tcn+eMzi4gLD4fAQlJHlGcYoptPJYZcjzVLqtsF4cuhvOk+G5wlwylqDH/iUVUXdCq67baWYtJ7ExKRzKVa3Nrepq5Yiq7l3dxtrI6z1CYJQDrlxhDGGNJtT1hJgbj3LcGHE8uoKxoOqkqlu2yrG05S21ShtKaqGqm6EANuR1q2TcAXXlAx6AYN+RBJ71E3BdDZmNBxijUfTOPq9EbXRPPLoo9RNy2Q6oyhKkl7CZDLtpuZlJzepOXbsCM7B9vauPOja4LoohlMnT3D79k02793Fao3RAhtSOBaHPlevXeN3f+/36A2HnLt4ns3de+iwJq/H9AYeQWhx1OKN6Pcpq5y6LlCqxfcN1iqWlxbI87n44TQ0bUm/LzFV0+mc1bUNyqKSwwqa+SyTiUbgi4SvH4Or8cwJ2taQ5fWhpLmqatoWjJLohqbuJp5KMpnLQvwbol4siHsenq9wqkUZ6S3K/Si5zZgcrQMm0xStfOpaJFt7e2PWVpfQWsAhB93T1kHhPHzr4buaOFBUdcrFMw/SOo+mNCjt40U+VHP+X//X/55P/uX/mpoanVWo2qExNHHI8voaRV1Rj/fohQqjClwk9EyXtzRVRVs2KGdJJxmnT97H4sIaS4urREEsm4wn015rhJxqrcG5hqouieOQcjbhf/of/8+sRCFn1la5ePwEJo7onb9Aa0RuirGYLtrrq1/6Cj/zL/8l1968gnMt4/E+H/vER/nBH/6LTMuCG3fvUitFMhrRKqHstk6hnGZptAQN3Lh2gziRDd94FtfUQl3u4jAOOoQgtGqRQ7cYLf7qjuFxCLDa29tja2uTBx56kLiXkJcFURLj25Y7d29y+c3XqZuG+y8+TBD0aJ3H/njGwsIyfmj40lc+z7kLx2nDfbRfc+TYOhfuv48vfvEPeOqDH+HM6fug8njr8m3Wlo8z6m3QFJb7Lz7E5t197t7dYmNjgyNH1hiNBij1tqdQW0NVlSirsIFkSn7u977IZ37r0/ze7/4OSeJz5sxphgvLvHbpCv/4H/8k33vmG5w+tcrVK1f4mX/1b/jiF5/jBz/xCUZJQLq3S5xEuCZiNpkyGW+iBxVNGLM5mXKq1LS+x6yuMBsr2N2M7bubXGpKXBMCPmmeoeyUOMhh9TxLox6hbnHhojTmpilvPvt1orhP0lsgrWRdNNUcoy2z+ZRZMePBR+7DeJqXv/1N/vzTn8KmDq+Q6ZAzjsZ3mCkERjZeuslT6xytlcJ3nM759vPP8XO//Mv83C/9Ej/zqz/PZ771B7y1fZuZqThy/xkeeP+7eOD9j3Lh3fdz7pGznLhwnIUjffy+xkTQWJ+qbaidAEQOjzpdwaMwHa3XCngsyxiEI25c3ebVV65w/cYWpy8+yCybgakJdcXXf+c3uPvaS3zk4Yu86+J5HrhwH9/6zrdJ+j0WV5apXUvZVqRFgbbCQfCMpcpzEjPk4qlHwFmuXn+Rj//gg5w5u8LmnW1uXan45Ed+BFyJ5zvq2qGsAt2SZQXWi/j+S6/z4suXUMaifQ9tNVvb2ygTYFRCU/lUmcH3InZ39tjc3CTpWQaDUABYWjy81kijsMwLsmlDEETCxZiJR3BhcQGAsmrI8wrnLEXZ0jQaqzuJPhLrpjuJrTZWeAlKSWGgRRV1dP0sSW8dEwS8dfMmd7a2GK0sY8OYW3e3qJ3G4bG/n9LUlrxw2KBkdX2VM2dP0xtIFFIy6PP4Y49x9a23+Nl/+dN8/7vP8uabV7h76x5HV47y6V//NK+9comf+Ef/b86dPis2iLoV0JKjm9SKf67VB1miSu4Bp8FJfE9TN+xP9tBWESUCmtK2QWsn0MvWSNNGddFcrsQPRQkW+CHKWKq8xTiD53ngFNYYNjaO0Ov1OHr0KMdPnOD2nTt85zvfIY57LCwscefeLvddOM88n3P56uvsTrao2pJWNWjPYDyLth5l3QhZuTLMpzk//IM/ijY+bWNQ2kpAsKKz3Ejhq1RL5cQu9Myzz/LKa69y4f6LHDl2BIfITctSiixrRY1X1W1n4ZGiMk0zyqoGxAoDCmusyH3piu1W5J/WyrkhSWL6vR5bW5ukqSgLjCfFsVKOeVoQhkIezopSJqCd71WKyI5cW+YMhwN8TxPHPkWeoTX0e32qqqHX76OUZIzm+cFgwxGFPfK8ZH9/n+lsKn7YrgXmeRIvycEkt4W6bUgGiXh2cSyMFuV+aWUqeaBEbJqaMAyIwgicIktztNL0en3iDhI5n82JY+Fw+L5EDHmeRxLFbG3tCKW3lTuwKiuJ8tOGKIzo93rEUURVFihjmU1n7O6N6ff64h3e3yfPJWmkrsWqZqxQq5u6IIpC7t3bpCoafD/Eah/lNFXZkM5Stre26SURCwce4s4yeACR8zyxBc7mc5q2wVhLWdW0XTpL7YSNIdLrqiPqi/zfdHRsYwzbu9vUVUk2Fw92nhf4fsDe3r54yJWW6X4lhbDRHs4pOe/+0WHuH1rA5XV7u5Y9+OB/6Q/++MK3O2SoP/SxULZFzqtwbSPFcNtIlnMc4HkGazW+byjLgsXVJRYWlkSd1qXQFGXF3c1tJuMZg8ESfpCQZTX7+yk7O7tkXRylWP1SmlqjVEBTO1Dy+nqBpW5EHQsGhyg06trJXqw1eZYR+QG9OCL0Lf0kxlhpVoaB5E4nUUI/6WG1ZdgfdvugYX9/2sViBnh+RdApBLXWlJXEi83nM7yOYp5lOU3j6PVHIucualyrqMpGil48mqrFOWEouY4bIM+SY2E0JOklLIwWhH6NxB79uU999E9H8fvCq6/S7/XZ3t4+fCGn0xnOyRheK5FqNk3nZei6LKq7QYu8QHdyECmQRRZZVUUXnaRoGiFWHqDXD6TTnud1NGghR3ueh4NDbbrn+6jOo1AUZYfxlkw6ZSwoTV3LROkgYqjIZZo7HI26gxTUTYPRhrYRgnXbtszmMwEH1Q2+LwWSwBLkNTDG0lJRVTVlJ/Gpyhrr+eIZ7nLODp5zcERegFbgeYrl5SHDYQ/f18xmE5RSLCwukmU5SdLDD0IGy4tcuHCBmzdvdt4koVpKppzku2ZZxrlzZ5nN5nh+wN27d+klCXVV0TY1qyvLrC4vc/n1S8xnM7RWNJUUzEkUYQ185jO/y/ef/T5elDBYGOAHHnHPFymedbInKwQK0ZY0tUisl5aWscanLIVCXFUtbauw1kehCaNYCMXax/cier1FPBuTzWuKHAKvR5lDkYPvDdHEFLkTr07bSBfSdvl3TQ1KzgfWSHdSayVTESq8AFAVdZMRBBbrCRxDLkcYSpHdtiXDwSKBP2DQX6au5N60xiPLMpIkpNcT87+xsmAWXbPGaoe1CjzF/njKQxefoHWKOPBQNeIh8T0+8N7HCYMhnjPo0DJrS2wcoOuWwIHLC7I6pzaOrf09PGWpnWLalkSDRA5qlRBHH7zvYTbWTuCZkHnWUOOhrM+4qJnYKWUxp01nxMrHzxX7z75M3/b49C//OhcfeYz7PvwU2dICu6oiUT51VWKNIQw8rl2/zj/75/+c3//c52kdzNKMFsWP/Pm/QH+4wLe/9zx5XbKwtIgyhslsCkZ8RH4Y4uqG0PcZDUc888yzXU61EmppW1N2kIWD66AZfKiGckKKPFgrDn52Dow1FHmBw7G2tiY+/6ri+edfwaE4e+48joYw9tHGEcYer156gWMnV0Hn3Lh1GT+U6d3CcIWb1++RzUsWh6s0paOXDIiChNs3b0vOnlbcvHGDK1cvo5TizNkzLC4uUHSxbp5vKUtZ33xPIGPWCPQoyzJee/VN/tqP/bfcd98Ffuqn/ikPP/wIvd6AL33pq3zyBz9Ow5w3Ln+f4XDEf/d3/488+51XOH50gzOnTlGkKYHn4/DJ6hnXbl0mGhmcsaTzOac2U9q2YTabsn1hhbiJ+PbzL9HzFtClpS0qgrIhNpoQTdNbYGPjJDoYYNuatpQ1+OrVK2wsJKwuD8hqRxB4qGqKNgKBa3XJgw+fIww8Xvju93j6/R/EWjkwtZHBxYaZqugtDmkTQ25rcr/m7nSLZ19/gc994w/4pd/+NX7hP/wSX33mG7hAceb+c3zihz/JD/yZj/PBp57k/ocuMloaUTYlZVPilKiCxBspha5DgbLdcac73XZnH6ckH7pV0Gr52ClHqzMckKUNu1u73Ll2l/tPnWd9MGBgFF/41V/mRD/iv/3zP8KROKSoUkajIbdu3mA8HjPo96HzTc6mM/HMa/FKZfOCfg+0vc68fgs7eB2CTYxXUxURS4MH+ND7P4xzDb6xpDMAmXDVTYvnR3zu81/krWs3UFoOo1WXyxn4ouTwPEuSwMbRZcmR395jYbiKq0PqMqLKPfJMYr6sZ9nf32OWzkh6EV5gaWlBS86wU0JhLetKVFFdxqynJQKnbeWwJRMND98GaOVhlI9RAWXRcvzYaX74B/48H3vqE1y4/zx7+zsMR32GwwG3bt3k5s0bhxDIsigY9fs4V3eNR5/ZbE4cRayurnHy5Cn6/T67u/tsbu0y3ttnf2uHa9dv8PWvf5XdnU02jm3wf/q//H3yMqeqS8LIl3uibTBWYz0t+de6mwo7uskvoLpoIF/xb3/+X/HvfunfcG/nDv2FhNWlZZRRNAgNGdPitEP7LSaEvckOv/nbn6ZsK4I4YNhb6Cj5okCp65pe0hPVV9NijGZhYZEzZ89QVRWXLr3GlStv8NDDF4lCy5e/+nnqJsXzFdZT1HVFVRU0HbwsCgKyvZQ8LXniPe+jLuXAaXV3NupsUUp1975yBGGfvChYXVnhgx/64GG8mLUCES3LirIspfhoGoouh9u1jqIQubPWUvh6vt8BPWvx+77j6wV+QOCHWOsRhMIxqaqKrPN6ikSzFTZF2anorCXLMvI875rR0pzo9XpEUURe5PR6PXpJQr8/oChLvIPIy85bWFUVfpfva4wmSSTir6xk4CBSW1EyVWUphYS1XRpCRZZnzOeiLFMoZpOZTKmznLIQm1Rd15JD7Qfobm2pKqGPr66u0e/1sEbUZHme09Riq2sagT2Jokkkzn7QTehcS5bNaRqJ+gzDgCSJsZ5HlqWyR1hPBjK+z87ODlVZYYyl3+9TdMrCtpWvUXevd1U2xHGC53nM52mX19qddVzD+sYaYRh0MnYBfIVBSNJL8IOALMuYd/GdYRiLJL2DNpVVhWtbIXZrjdFS8Pm+R1VXpKl8vf39ffFyagFYZVlGr9djPJ5QVlXHH2jkXORJXjbQpTv8kfr3HbXqYeF78PF/yfXH/LXDc4T84vBjbYzI+zs6te3i4tpWVDVGi/0BWt5443V29vboJb1DmOpkMuXWzdvM0znT6ZReL0EbUUJOZ2OKKscYzXDYp24q0s772rSiyPOsBt1gLFR1Rp7m1FUnR69bsjSnyEVWPJ3OAImFc04mstZ6aCM2TK9j6oTduSpLMwbDIcazjCdj9vb38H2PKJFGp2vlGdPKYLQlCOT5TtNcnlmtGQ4GbG9vdoyAirwoyTMBNbatkz2kludaKWn4RKHl2LFjjAYDtFFoBVk6x/c8fvBPC/Dq5UuX0FqzvbUtICbfZzaT4lfpA6+UwHtMFzdQ5DllWXYPtRDqqqrC64pW+RyTrqMoG38QhOzsbNO2LSsrK7Rtw8rKKq47KXueFHsCxtLs7u7hEO9x2W1UcRTL5o9kuhWlxCOVZUWaZuxs77C3t39ItRNZlRLvsFLMZ5Lhm6ZptymIvr0sJbfSdR7ng85jS0VZFmSZyIyaDtxUlnLoQAn5+GCRD4zIbsLQY3V1kUE/wRq5afr9PoEf0jjH0uISDrj48ENUVcXm5iZNI5Lx2WxG0zR4npCjlVIsLS0x7yhtVdlFr7QtSRRx/Nhx7t69w927d9Hd91FX1aFnwKqGNC3Y3p/w+BPvYXlliaLKQdcsLCb4vpHc3bamKPLDJoDneXLAKksC3+fu3btEocg75P30aduGpmmJopjtrV1Gw0WaBiaTGcZYirxgns7Ji4w0nYOCdC4bjDy48u+wxqCNTGElP1CAD3LJ/4si8fiWVYoXaIxV5Hl6WKg0zdsKgLquCMM+UZiwvz8XAmeXEVlWGWsbS1Lwa/kaVVUTRAltU+EbRVs3pNOM9bUTjPqr5HlLU7boqkDXOSZU/Pavf0Zyd0cjWq2EcN40lGVGnAT4keHe9k32xzsEgUfYSyjKitlkisUyiIeUeYnVAcsrRyT/sZNhW89ifUutaoZBTOz5UDTsvvgKP/7jP86TH/8E/+u/9lc5euI4lYXKKpwCXTp6PbEvfOfb3+Vnf/ZnuXnrVvf6NDz66KP80A/9EOP9fS69/jpHj50CBUVdSXc6imhcS5HnJElCXZTUZUUSRbx5+TJQMxxIPJk15hA0dgDkOix+AeeUNKm64lcdRCR0wz1rpKN99+5dHn74EebpnKtXr6LQnDt/Bj/w8DzL5cuXGQyGeH4gB6DQ55VXX2Q82eW+C+dAyxQ5jhIuXnxQJEmVwMsCXzLwZvM5vaTP97//POtH1jh1+hTLy8uUZYXW8nqLF0vuxYN/Q11VpNmcJOnx0IPvIgpD7ty+zWuXXubixfvRxuP++x9k48gab1x5ibIZ0x8OeOD+h7nx1i6jXp+L586Q9Ps0VYVSIc7WXHrzReIlgzNyIDqzW+DFIdvzMfOz6yy3Q55//hV6ow2KEtnEGik8wtBn7A85duIUvh+inKOqWpE47W1CMWXU71Epj8FggMsmcl8pCHuakyfX6SUhl577Po/f9xDDqIfFYkMPE/g01nHtjatcvnyZL3/ly/zMz/4MP/fzP8d3vvsdlFEsraxw7r5z/NAP/zAf/NCHuO+++xgtjjCepWlq5vOUNM9xSuR3eZGJ3LJrZjknkSBKe3T17iE27Q+feQ6kBN2fcDnW+tAG3L2zw80bO7zrXe/j1Vcv8Wu/9mucO3mKv/qX/iJ1nqHbGqdayi5d4Gvf+AajxQWGi+JHFChQSRD4h+v++sois+kmb1y+xPs+dB9lM6NxcO92ycef/jEWhmsURUZdFngmkfgZKqwnkS8//wu/yPbu+LDJ5ByEkUxtdQcrMaZltNBD6RZjHCsrQ/b3twGR+e/sbtG2JUvLQ/H8GV8gJ0FAlMRSUGhN0+09dS2AG5Qc/KyWJnLV1GJNUDLlOZAVqw4SVRYlG+vrPP7w+/FUzP50zI2bt4jihMl0wvb2HnXdkqYZaZpJhmjSx7MeQaw5cuQIWsthMM3mlEVBnmccPXaUBx8QVsK8KMnG+7R1Q5gkXLjvPv7KX/krxIf8j7cbZ1VZds32Ttp6eC+8fVcohHD94ssvcOzEUcqy4PkXnuflV15mvL/PyvI6URjTdMWCtgprFLt723z7O9/hypW3uPLWW1RFw5H1DYpCmoSuo++WZSkE9c4DqJVmaWmJU6dOEiU9nnv+We5s3ub1119haWWBeToFLetudxqnblqqqmYY9Fld3eDBBx6ibRxREMskUct54aAYpctLrZUMCF5/43X6/R6vv36J4WgoubJNTVlVcuZo5fPLJEn+bp7llF0CgO3yYeu6pq6F3HogTVZAGElKRF7k5JnEQlbdGugHAXmeC3VYG5lGdekVRS7nJt3FTCnFIb04iiLiOCbwfLEvOInlcQcTfS0RKcZYxpMJURQDkM2lcBU5sMQ8NW1D2hGjtZH3IMvlEA/u0PMsxd8cnGOezojjmLZtWFxcotdLun344HzqMegP0Frotk2nTDxoGBwMYBZGI9qu8RmFoVgltEiuZ9MZ/X6/+3e57twj0Na8yIVo3u1vdSM8ACmoRXZed5Fbw+GQ7e1t+v0BVdVQ5CVay7/HuZamrVlYGLGysiQT/1pkrVVV0eslDAbiyR9PJpRlRRiGYtHpBjZKGeZpKoWeE5lt09SHRG/TNQnSNAWt6fd69HtD8rzomiuOecfh8TpVhu/53XMpe3vTHjyh3dXd+/KEdiu4kl/9F19/zF/944rfppVptGtbjFGMhsMOphZiteoy0luca3j++efpDwZdnrU0hNI0papqtJL86nSeiq1Tacqywu+yptfX16hqidOyJmA+K/GDQD6fpzvOjUM5RVGW5HneDeTkHm6bRvy2dY3vW7EaFAVJkkC3Pud5zs62UMpxcjat20bOh04K1fX1dUaLEtvpWkeaZZ1aUhQXZQeizfOCPCvknqhl/Th4r5vGkecdQ6DtotaQc1pVlcRRwNrKyqHipq7kc85mU37kB/+UTH4vX7suMALPE4JlVRPFMYEfkHcdKWMsSgl1NokTlNZ4XVcyjGQDc11x0bQNdVUThr4UhEGAUrrrHgoAKwhCyvLtSW5RFPSSpOtCCsHYWOls1E1NEAbYzmfsBwG+51EUFY2j80dK8Z2lMh1o27bzSmTviFZykvfaSS+NsSQdSS/PpEOilDr0DGtt8Xx12CWxnodSUvhaI9+b7fKElVIiK3MNuJok8YlCC66hKDLCMCAMI+pWso2d0hw7cZxkNOStt946fKjzXLwsURR1soWUxcUlptMpi4uLbG1udXTnGms0x44dZWd7i8tvvEFVSJc+8D1wjQBIkh63b9/kxKnz3P/gw8S9ATdu3aSocqKex2AUM5vvU5QZnmcoq0KijTwtPtYG8tyRpS1p2nSgqhhrA6pKAACj4Qp5WqNcwOa9fWazEtqAybggzxxGxRgVkaeQZ2B9qOqSPE/J84yqEnm3MQKxslYDklGIErmz7zvJ/9UyNQ68AK09wiDqJs8dgdY1WKvJZx5N7bG1OaYuO/KnsoRhxGw2Y2FhhB/YrsuspbBuHVWdYSJL2hTgWS6/fo1zp84RKI9QS+as8yzTdMp3/sPvcv70OcIjixCGZE1FVCkiZwiUx7QuuL27w8r6MQIXUeSFeJkahR/0KBvFiTPnWd04AXhUjSK0MboG4wxu3hCmu/it4+VvfZsv/O7v8N5P/QCPf+Qpjpw7SxuHNJ5Ho3208mgKxdadG/zKL/0Kv/Krv8LXv/E1xtMpUZxw7sIFHn/P+0gGI67evM28rOkNF0mLEmcUGIPTCsfBJEvof0J3F59vEEV87StfZjQayZrQBaG3jeQHvr0hiuxZPuoAWd2Pw02x+1pVVTCbTUkzAeU98sjDLK0c47XXX6VxFc5U3Lj1JtN0H2Vq9sb3eOPKqyyvDtnZu8P29haB7bGxehLjQi6/9hYri+uM+ovcun6bxYUl2rrh9UuXiKOARx5+iNX1VTzPo6rk0Nc00hhRSmRJspbJGlE3QvFtmoaq0Pze7/4+L7zwEn/n7/xtjh8/ThhEOBTf+s43eOPNF/nox5/EKcUzzz3Lc8+8yKMPP8LDDz6Ma1pcq0B5BInmrZtvoIMW3TVuVr57mejmDtWr15h+4Bx+b8juzgS3U9NGcnCzlayvXr+HqUv6x+5HDY6yqqYoWpq2oURx5+rrLCeO1guJIotxOZ4XEcURNgBtGtY2Vrl5/S3u3rnNzXu3+NK3v8p/+MJn+a0v/x6f/foXeO7qS1zeuU6VOB588hEeefpxHnryUY4/cJJgKaK3NsRFcGvvDrf37jDJdlG6pmgylOfwI59WOSS1y9F231/TijzVGK87LB3cMg6nO3CUauXvaic/K4dTLcZXNFWLKhTZ3pwbr77JG8++QFiW/JkPvI+nH30Qfzam7yrCMqX1oK1LlhcXmEzGvPXmm6yvreN7HqEfMp/O8YxHkZasLK7g2x63b8zZ3LvMhz/5GNZXxMEGd94a8IMf+auk84K2rXGuwqhIyLNaEyU93rp6g3/3C79ElpedB08aO1VZUFUFg0EPXEtZ7VNVJVHYw+iYYu6xda8i9NZIp4Y7t3eAgOWlZWbzlP5oAZQmzUvKUl6/1ulOIqooq4rWNSgcratRThqWTfdMaqXR2lJVDW0DdeXwTIRRPnUF490J3/jG1/je975J0xRM5/vkRcpo1Gc46NHUOSvLCyShz/7eFgujHr3hgK3tHW7fuU2WpiilGS0sEIYh2zt7TGcpnh/y0MOPcu7iAywsDWldw3BhyPbuDg6Ik5gwjjCeoaXFKVBGS3yTE9n2wVKCiH9pVU3lcn7lN3+R4UqC39Mov8HzNTfv3uTb3/sWr7/5OjfvXefW5nWu3nyDbz/7NV554yWifojxLf1Rj827Ozx08SH8jrgv05n68BwiZxKB+bWtKMGGg4RTJ4/R64W8+tpLAivrqMBGGYwyoiLQ8vOtK3e579xFTh4/hfC/DMqJBN1oifVTSijwrWsxXshrr73G/+ov/UU83+PsuXPd+iPTybp6eypDJ2lvmrYr/jKcc0ThwZmhiy8yUqhKQ9/rKLEBDsm5zXJRTdWNHJpVlyW/sLBIEIZYKxFDOKH3y3lHIhfLsmQ6nbG5ucn6+jpKIf7VpqU/GBx6UptWwKiT6RRrZbI16Pdlml2U1HXFfD7DuZYwCglDmWqOx2OhjWux1XnWEkUxW5vb7O3s4RlL4IfSoWzBGgHHDQeiTGq7g/zS0iKelSK9Kkum0wkLo0V83yNJEsJQvqZMyiuCQDz6VSXfm+dZkn5CEPqMRsNufxRQUFmV7O7u0XTw17ZtmadzBv0+URRTd/nC0+msmxoOyXMhqCexTMrrRs67xijJcvUMx48fBWA2Ew83StSAnmepG4kSld7XQfwQQq8OBVaVZSk46Pd6ojqpawLfp25q+v0+o9GIIPQxxnD9+nV8G2CMkSl+XrCyuspsNifLMkmS6FQIbdtSFiXucChxsOPL0/r2Wv6OlV390RHx/8LrT1j80nlVpdlhGQ6Hnaw/AaTxgBJP7ZtvvslDDz9KVTaEQShqhU4turA4YuPIGlVdgmpJehF+YAijkKWlRZaWRwyGA5aXFxlPxjIkpGV5ecTJk0cII0vrCowOcI3DoagrIahb6+N5gXALWodnA5YWloiinqhpO5BbWeRMJxOiSFg4TVN3sa8QxRGOluGwT1lmFLkwc0TN4ZPEPXxfIkWrsiJLU6z1WBiNCONAEnPqBufAWlFBSG13cO7p4kXbltACOLJsjjWasiwZ7++yvLjIx/600J6/9/z3pRjUpqP4lUynU+mgGoMxhqIouoyo2aGMIwgCAU9lGa496PYJVW8+n6O0yEnDMDr0dVYdLv6AICdfa0bW5VjN5pJj1rYNeZaxubXJ8ePHuH79Ordu3SIMA1lQywJlDKiDaAPxwHqeRxRKXpqxQuJN06ybRgeHhMT2QI6pFfOZIMatsSKPNlYmekmPokoPEflCf47wrODzPd8SRSFRFGCNwrU1SWCIY4+V5QWMdjjXCMCny02WaKMR1vc5deYM127eEO9pd+je29vD932iKKIsS/r9AXEcsbFxhMuXL2OtoSoKyQrr96iKkitvXoYuAzedTWk7+c9oOOCN1y/xj37iHxFEMfddfICdvT1u37vLYNQHXdPrB11mrnS9iiKnN/BpnWM2LWgaTRQtQBvSVIYsawiDhLJsSdOCwXCBKjMoQmbTAtca6grqWhZAP/CxnkiLPV8aBXkxpSgFIw+uy6Rz5EVGUQhaPQh8/EAk901T09RCzKvLhiJtaBtLVSgUATgDraHfG0iObw2uGrCzNaEqHXUlYIk8kwcd56jrmqWlBVCgtVDxXFWJzMpzlDQY32e6N2Pzzj0euvAAqmoxcUDTgO4lvO89H8BM9tkrM4aLi8wmEwIvxCARQIH1OXL0BCfXz2KjBDdrObt4ktXhEZQK2Z1mRIMFesMFrBcQeT6mFnmczqXB8s//3v/A+WMnOfHY41x4/BH2A0hOHCEPPCoL1vMJnaa4tsm3fu8L/It/9zO8eeUKk+kUlOKJ97+Pv/43/xZF3XDl+k3yupHugxdSO0XVyMRXW0tRVaR5LhNgXzzxnrWC6reGXn/AjWtXuXfvHqOFUScjksmCfkeBqxDbg1ICY1McRB/J1EliWhRZOmdzc4uqrhgMBtx///1MJmMWVhZ569prfPfZrzNc8KmaOd955ptYT7O0vILSilu37vAX/vxfpN8b8dUvfIe2MuxujdnbnvD4o++hF/VJ5xlvXHqdJI551yMPE4c+xiqKpiaOhHzonBO1ilaEUURTCwwvCH2m0wn7+3uEiUdZlfzSL/wH9vdm/NW/+tfY39shimMGgz7f++73+MIXP8eP/82/xubWHfZn+3zg6Q/y7W99ix/7r3+MI6tHsDakLGq0FTjT3nSXaTHFj0N8XzH/ud/F/tyXcS+8xfBDD5MfWWR/nrNza8IsSggHffphzFY+5/Z0D1uUJEsn8FfOsmH20FoxLVt0POTOtVcZmBzli1Ii8BRh2BcZoWrY3L7L8ZPHCAOP3//i75BRcuzCSR7/6Ad46P2Pc+7RBzjzrrOcfvA0y8dXiJZibM8wq6aMyzGtbcBr8ROLCRRZNaNxBb1+wHi6R1Hn2MADI16s2olX0VpZA5tW4GFWKVCydh8UuRKNJFaSd56AlFO0lSY2fXqqz9bVTZb8IX/mqY/z6IWLLMYxoWrJprtEntgXwl5AXeVoBx94/3v5+te+friu+9ajykvms5TIj1heWMaYiOeev4QJd3noXUcZjRbYuhmQ2Ac4un5B8mUtgnPTIjXEKIqy5hd/+Vd45dXXaFFESYL1ZLK5MBoeNkDT+ZTJeMp8lhMFPSlUa8vG2mkm44qd7TlGRyTRAmWlyTPF7n5Flhp8fxHPjnBtSFUZmsZglC+ETxzaONqmxLUyWXeIp1RpUEqktaabArdNg2c9yY1sHVa1rK4tkuYTsmyKHyrm6ZimznFtyZH1ZaLA0Ov5DPoxj7/3/Zw/d5YjGxtdLF/Ja69eYm1tvdtfoSxr5qmorTZW1/nUn/lhFhaWefPKVW7eusPP/fy/5/qNW/SHC5w4dgLPC6haqGqHf3i47k7OClrVEMUBX/v2l3nj2mssrQ+YpHuYsDsDW8DAvJixuXuXq7eucGfnBq2uwMpEbTAcUtcVR9dO8sD5B3BOfKJxHB3eap4VOnCapsRxhOr8bxqN7/loZdjc3GLz3jZG+cymOa7WqNZDtx6qsajGsHVrh49++GMsLa7gGgg8nziSSEIpfmU9dEhkmvECfuqf/RRf/cqX+ct/5S9TFgXWs8xmM+bpXJpxxh4+D9p4h9RgsZ0JnGo2l7PMQZFMV7QcTFHn8/mhlHY+nxOGUQdTErXX6toaw9FIvI11KV5KaySHNolFiumkSe95HlEUk6bZYaFWNY0U4U1DVVUycEDyYZM4ZtDvo5Rid2eH6WSC7qZyS0uLjIZDqrKk6fgcWmmiOCaOYqGz1y1NJbE9vuejOlCltaL0atsW5Ry7u7skccza6hq9YY9+T2BerYO2aWQi6nkiX7aGJI5lsENLms5kTep+3baiBhoMJc1kOp3RtEIS393dQ2lDVVfiibWG8f4Eay1LS0v4fnA42aM7X1vrEQQRm1tbRGHAY+96iKvXrlNUOUkSc/LUCYajIbPplLqWCTVKinulldDOjbzXbesOZbUKg+cf/D+RgXvWCmTUWobDAW0r03ClxPrRdGfs/f19ylImgCCKqe3tbba2Nun1+t0wScjRdV2LyuQd12Eh2t1ySv7z9hru/guq37eX/j90/XHFr0y9O1WFFitklqak6YyiyMjStFNElADEUR+jrbBJHAIRjAXkaz1Dr5ewsrZEEHgkvYjWSf1grCKILHESMp1OyPIM5yRHeH1jmTj2ca6iLN62MDaNNEOjULLId3eF7KyV3A8ySCrwgs4C2Ih1UyHquLppqOqK/f09JtMxUSxZ09PJVAZ01md1ZU1i1JQmDGXQsru7y97+PivLy1y4cB/KOECJosNKQxQUWom9VBthPLWtJOEMegGj0UgGkVoLkT3LWFxc5Kn3Pf6npfh9Xl6wUrKtsiyTDKrBAGsszsm0rd/roTrvwXQ6pepIY7rzCfueT17kFEXBfD5jNBrKxKSqSOfSSZJOhnh9FYrRaCSLVZJQ1zXz2ZzFxUV6vR5p9+c93+9kyooojvE7LyxKU3fdnqYR+W3TSjfH8yR/t98fdBt+SzpPMUb8ulmeMej3D7+nXr8n8p6ioK4EGW6MwXqSKQdKyKAdFj8IxGjueR0J1UlHUOO6/LoRdFTKMAxoXdsVtTFhFLG8skIQhmzv7cn31wq0QinJJj64hsMhvu9x7949sizt/l0+xmgGvT5vvPEGaTonS1OqUkLZtVIsLUqswqc//Wl2dnd44r3vZ2V5lTQvsJ4hL1PCWBOGGlRLVReyfikBPcVRLDFGfsRouIzvx0zGUylclCNNZ7LIepa2duzs7LG/vy+kyyCUTlcnXY7CCD8QT3XbtmTFrKOIC2xMpKayWDet3C9NI9REay0KR1WXuFZo3mna+RayHG1gcWEISgAcztXMZlPG+0JgrspKMvZ8eeDzPEMbqJucEyePdJtiTZ5nBF5AiyNvJP5EK8tSssL2nR2Or55gcbRKnmb4UUDZVHho/u1P/hMu3b3JYx94P1EY4/IKW7fgW4ynML5H3uYSZK8UK6MFFpZX6Q0HLK+vE/f6hH5EqELKvMBi+f6XvsbX/+BLPHDuAnFTcPLifbAwEs9bFFK5lraFyIZYpXnxO8/wsz/1L3jm2WcoPZF5LS2v8PSHn+bChfv5lV/7daazGYPBCD8M0caKXBIIPI+6bSiqEs/36Pf7NE1LWUl8llKKMi/wrCd+Nt/j5RdfYjQa0nZwOJxI1g4vJYUvCtRhJrCSYlhx2Aqez1N6fckxDcKARx99F5ubWzil2dvf4t1PPIbvy5RkNBqB050SIef48WMsLgmE4cK5B2ialgcfepj7L97P3bv3mE5mbG1ucub0GVZXV2UDVojqJI7RRncHSk1TVzSdvN96Hp7vcffOHb73ve+xvbNN09acOXuGr3z520zHM775jW/y+usvY6x0y3//c59nPNnne899k7ub13nw4fv5//yTn+TBi4/yw5/8syz0F8nnGVGUiJrBtuxOt9ibbeEnIdo4kq++wuL1PXBw76lzqDMnUC7k+994mTYZiQRtmnF3d4tat1SzlN6Rs/TWz7Ks9miVYVo2+FHClRe/g5tt0Rp5vlyVY0wo67TXcnfzJidOHuPI6iIfffpDPHT/A8RRRAPUrqVyDWWTH8avVGWBH3jUTUVRFERRhO/7uO6QHQQivVY4irIkDCJ6/QFlJV5Fz5NmadM0uFam19ZKtNzBIUcK3j96SDq4p6ShYq3Fc5abV25y460bnDxymsXhMnlWYrS8j8NejHaOtirJW0kEOHnqNI8/8R76wyFf/PLXOHrsKA4Bnezt7zMcDoiiiMlkhucF/MhfeC/n71/GenDr+pxTx97N8aMXOmlmw3Q2phcvUNc1ziimsxm/9Cu/yngyBaUZDkcEQUDWWYOMMSRJ3Cl6pGEcxzHOKdIsI/Aj5vOU2XRCGFmqOufe5g20adne2ebevbs0dS3EViNqBNt5ZJumRGk5ZIGjruQ1czjhDnZFkDUSu9HWAn6KwkgUHVXLyvKqZJfmOTu7u+zvjyXCxgosr+3kcWsra4zHE370R/88H3r/+3j4sXdx+/Yt/ubf/HEuXbokk7QoRGvD9es38DyfMAwY9HuMx2Om0yme57GwsMCJEydQSvHmm29y9fp16qZldWVVVGLdZO2dl6NFWfjN3/oN9qe7LC6P0J6W+7Kou6Z9jXOSkZokCZ5vCKNun7YeRV5x79493vfuDxL74tsU/odAChpBouP58v9B5MNB4IsvPJ1jPcuDDzzAo489zOraCovLi12TP2c6mzGfzSnKipe+/zKf+sEfot/r07YO3wZMZ3M8z+umqAc3vkyXx+mMf/bP/hn7+/s89fRTeL7F8wQQVZTl4WSmrmV/tF7QAaicyHeVTAbTNDuUP4ucv6WuRSXmBwFF59u11rK/v98xN6ycG7QmjiX2JssyjLXEsQCvtBHgmO0YGdPpFKXUoYy310soi7KThNZMJhOKoiBN004FGB1ml/q+z/7+/qFc2hiDsZL9O51OO+KzRxhFDPo94iRBKUWe5kwmU/Eah1GnpgsYj/fl32QMSssAYWFxxMb6BnVbU+QFWZYxmUwxWhSIC6MFmqYRYr8Tum0QBrRO1qi6kbOK9TziKIauAC0KOYdorcmLgqIoiaOE4XDIzs4uaSqRQlUppN22Feug3GctvX6fnZ2d7pwa8Ff+4p/j69/8bnceHbC4tMje3i77+/uEQYD1RMbeOof1pAmhOkVSXUukley10kwpS4nEVEDZxYwGvgxrBMLl4Ycy6T0YREVhQpblhFFEr9+nrmq0sVy7dp2FhaXu3pNznHOOqvP8vvN6e/fvZr7dfxSiCP0TX+84TrzzOjhnyKd/++OmFVm/MQatoKpK8jzryNxNZ7HwaJsK61lu3brDyuoKURShjSGOI3Z2thkOBhIbWYtHvawqYRIYIahrA1k275g/ivFY7H1V3eD7Fm0UfmAxKqRtRKJsrUe/18f3BbR24OePwgDdeZGjJMDzJYs+yzIm4zFF/nbTJE0ziqJgcXGJwXAoU3kryrumaRmNRjSNqD6CIKCsSjnfKHmm27alPxQ5dBCI7UQAZyF100hjT8t0l07Bu766wKA/wHb09SgKhQVQFHzi6Q/86Sh+v/nd7+J5Pp71aJ2j1+/LiHs8ZjCQnLgwjN5eCJVmcWGRNBXT92AwoO5gWA6Z6sTd5NIYi+/7DAbDQx8pXe5anosWfdB5KSSXK6FpanZ2d7HWkiQxu3s7OOT3Dg7kzjnmaY5zIk8CwfiL10Lk1tbKZjCZTOj1pOMofhORF1R1BQpW12TTPcgoNt2ku6oqvMBgus/T7w+II7mRjDFMJxOydEaZZ5RljtHgm4rFxT6+rzviYSKLatsSJT2M77Nx7BjHTpzk5t07gEiTmqYRb4EvOYVN07C0tHT4tXZ2dojjBFxLkWX0kgTPGl568QXxDzmHaxtoW+IoopdE/Oqv/DLf/d53OH//ed73/ifZ3Nlhd39MmqcMhgOqOiOIPfxA4FUiGwEv0B3Aqs9knDOZVNy7s0+et7SNYjbL0cYjiQeMx3OymSJNK7TyGA4Xus0B4sTD86FxKVU9pXUZTSuTdN0Rmh0tRuuO0i2HApFkWEAWAq0tNAacpak0TW0J/SHWJCh8Jvspk3FGWTTUZUtVKsrMxyghfxttDv2pShviKKEqK+bpnNW1VZwTKAZNK5EVVqOsUG5VA6p17G1tcu7MObwgJCtrnBfg1ykXHn2Y8+cuYBpH6AdkbYUK5fVUeYOqWqz2ydAMgkWCNqHOFZE3IK49RrZHUIKH5uqLL7G7eYf9nTvs793jwiPnWX/03bheX3x+DdhWETSaZjbnO1/7Kr/1G7/Ob/3Op5m2Kbrv8eCjj/HBp59m49hx9idTrly/wfLaOl4Y0ihNg6Jx4LQBrXG00PmxHF0+ZrfgKsTvZIyhcY7GOdaWl/H9gMuX3xT5c7e5/WF5sxSWrZOpxjsviUNSInFsa5pWoCzzdErrGs6ePc3V269x9vwRJrNtmjYjigKiOOKtN2/y7sef5NzZB7E6ZrKf00+WiWzCeG/CoLfA7Vt3hTy+vMaJkycJgpC67nIgtZBK6TxozjmBrHUQJIAsy3j++edYXFrk/H3n2d7eJh5pbt+5wSc+/sM8+YGnee9738NHPvIU6+srJEnEo48+xkc/+hE+9vGPsDha4PTF0/zgj3yKBx64QGB8BskSod+jqmtQNdgWG3hcvXEdL9I4VxLd2OXsF15lsbZUo5j9D91HGPb43Ne+Ta0CyrKmvDdmmmeE/ZiBa9nPWs4/9BhBPcYLI1QQMc5KVDln794tPKMZ7+4QxT3qQrxBu7vboKSFt350lbyakbYplddQmpZKt9Ra40xBVWc41ZDmM/b3t2ldhe9rlGppmwrX1m//3NbkRYpTjrKpqF1L0u9jrEXqiK750Uk2cUKMp5N9SrEmhyznFFZZTGswrUXXmlhHFHual7/1Gm7qOLl8koHXRzWqm9qIxLpoSsq2RoceG6sLXDx3lpMnTpBmGQ89+CDPP/8sWSrrp7GGPMtYWlygFycsrYf8uR87y0Pv0SgzJy/2eeYbV/gzn/wxfBuikKmR7yc0jYcyHs6r+PRnfouvfu2rnL/vPGmeUTc1vX6Pfr9H27EGsvlc7rkmxrcBeVaws3OPne0t+v2I1jVUVUNdKcoSilyTzg1KL1GXMVv3CvZ2G/LU4pk+hgCNLxMEZP2vypKik7uiGpq26kBRNdAIJNAqlG4JfEsYWkaDBGMdZTVnZ+8udZsTRAZHhVI1cewRRZYk9tjYWGLjyBK37425dec2W1v3WF2W6cjLL73E3u7uYTRfFEXcd995kl6ffFYyT3N8L2Jt9Qgry+sEYYw2AX4QM57MeP2NK7z22mVu3blHlac0rTtMf6hdi/Y0r7z+Mj/9s/+CJ97/uMjrjaNxNXkm+e1OQ02DCQzONDSUGE/RtLVk4TaKyf6U8ycuEnriSTVGMmQP1i2lhKkhDW2Jo2qaBuU8jPbAadpGY3TIaLDCkbVTnDl1kccffT/veug9PHjxXdx//iHu3LjL0x/6SAdf0jRtSxQGqI4z4pwUQ/I9WF54+WV+4id+gpMnTvDkB59EKfEhu+48EgSBSN4bmfbO56ko3axFKTmvFEWBcyJdtNYeTh6jSM5tbdtSFCWTLrs2imI8T9QDWZbjHFKkxtIYaBqR/zrXEoaSXz8eT5jOZtBlvI/HE5TSBIGo7awnecBlWdI0wvXwfU/u/bYl8H12trcpy4Ll5SWsJ1LoqioZT/bp9/usrqywvrFBOk8ZDIYMR0OMMd33K82MsiyYTae4tiWKQ1CO/f09gsDjvgvnOXLkCNYadvd2mM1nTCbjrpFXIm0NgapKYaNYWl7E9y1pNmcwHDAY9AUUNBqJLQbF1vY2ZVl15+Oa2WxO4B9ISWv29/dJ4gQHzOdzyrLE83yM1tRNQ93UzGYpeSGN5f39Pf7MD3yCwSDh0htvEASSZnLwPhaFeHC1MRS5TOfjRJoTk+ms41UYsixnb28PpTTT6ZQsT6mqUpRovk8/SWhdSxSJj1m8rhKPdDB48AMf56Q57Hf+9/Fk0jXuZDDUti1VXeGcNGIOpvooKbLc/0zf/Pbv/3E/Ds4M7yx25f0RpgEHf/TwbHHYz/sjV+d5RoBsq6trPPrIw11xWTCbTkizlPF4n2vXrrK6sk7gB6wsr4i6rXvOtdYUZQHdGSbPc9IsY38/ZzbPsVaR9CKyQibmddOQzuc0TU1RZOAa4jhgvD9nNBqxuDjq9jhHWZQCactFIt+2LdPJlLKocKoV609XsKZzUXscFJvWE4tmHMdEcYTSCuVk6pskonKbTKbUVc3+nhTOs8kEYzST8ZiNjQ3QonjwrMd0OqMqa2ZTgchlmdgbojCWtJ6yoq1zrLVEUdQBaluGwxF5nvPRD77nT0fx+8rrbxD4Ac45rDHkeU6v3+804TlbW1t4nmjPq1pCmx0ic5auYYDuPE7OOcpSug7SoRbPgSz2ItHBIbLIblpsrEgDWidTZDkoQZ5n7I/30Z0XVABQ4rOpqqrDg0thefA1pTspB/kslRs0jmMGA5GtZNmMNJ3Kg+ka+oMeg36PosxRCuIoFK9MXZNlKS0tC6NF0jQTxH7Tsr21TVkUZFlKkaUURYrvGZYWRxxZH7Iw6mO1QiGZdkpptDEEQUQQRzz48MOM51O2d3a6aaYQpdu2pdeTSVgcC7ij3++zt7d3eDinbenHEWfOnObVl19G48izFL+bpBitWF1e4tVXXubXf+1XCXyPP/eXfwS0Zm+8T1k3jBZH7O7v4FSDNVrk4cbD92KM8vGDEGsS2taXfNFZyWSSAiJZDIIY3wtpWsjSkrrUlIV0d43RNG2FMg3GtECFo8RRycFf1SglUwc6CnjTNGKobzqCdie7kC65kQZHLd41a3zJvjUCA/D9sKObKtpG8jOLvMW3PbRWeFZ3YI4KhyNLM8IwBgz37t1lNBoQxZ7kHmqPVkm3UjuFcWCcI4lDrl6/yqnTZwiTHro7BPkx+HHMr//0v+L3Pv3bPPWJH0CHhkme0lpFoIXabPIafI/WKSpl8IwPaYUxPdiZcfOZFxgOl3jh61+HwPDeH3ias+9+CD1KSLVP2jSgTQcf8dm6dpN//pP/lG9+4+vs7u9R2ZYP//AP8Mkf+SGyHJ79/otgLDaIUNZjluVo69N2u4ZTB3JT2Z4O9hH5d3eqr3cO4ro/4BQExnL06FFeePFFojBEdYczuilg1/eVHexwjzv4CtLukLWgIe7FTGeTw6zJm7duYKxhZ3KL1bUler2YNE1pKlgcbZBOHXVhObJ2EuU8rr11i5XFVVxbc+vmTV566WUuXrzIsaPHsb5H0whYCaUw1uAFEifQOJlsH9Clh6MRb775Jm+9dQXf9xkOB6TpnCNHjlAUBa23S1aM0UTgPOI4ZH+8QxR5HV1cDrNVWaOUpdIZpmcw2tHWNWePPIBrLK4FdC7dYT/gzWvXCAeOssjZbUo2nr3HtXyfaVsw+UtPsLx6hO8+8xLlXkl5d596d8YwjAiVwRjI5hMeuHgBF48wYYKxmrYuUFrz1uU3idqKPM3oD1a58vpb7O3sk6c5SwtLpOmMYyc2wK9odU2ja5wGJ2JCVJMTWEvo+UzHe8zGY6IgIA4DmqrGs4ZeHFPmJVU33ZQokd6ht4kOFmKtkEJ1dw6SYg0UAuRpuwOeZ30UFuMMqtTY2seWlrAO+d5XnuHKC3c4f+Q8i+ECfmMIPJmCFHVBEPk440jzlCgOuXD/Bc4fP8rCcEhRFAxHI6bTCcdOHOMn/+k/5cLFc7RtzbHjGzz8yAP87b/949zdvoMXi7ywF57gu1+5x9GVD/Gh9/2AyCWVwzmJXpKuWE3eTvif/h//dx565EHe9+T7uLd5j8FgwOXLl7l5/SZZmhEHEaqboFrT5+ixNZaWB9RtysbGCKdLyfZtaskor1uiaIBnY2bzln5vmbb2aErNdFKyvz1jvDdjb3tCHPQIvYhe1KfMKsqmFSgYiqZrnDqkyWOt5HL3kgjPSkZ6WaaU1Zx5PuHO5g02t2/hdI0falA1w1HCaCFhaWnAeLxFbxBidQ/XVmTzCdPJLpcvX6KpC65ff4u6LlldWWZ5aYnRqM98NmW2PxObkJVM5TAMuuKqpsXh+z5xp8aYp3NeevUFnnn+Od548016wyHDhQVs4PObv/WbMq2JQ7zAIwxCjDFYpAg8jHuxmpYGpeUMMeoPyaclO3fHPP3Bj/HYA+/myptv8Y1vfAOlFCsrKxIxmEiMjnOtMCisxfMkIUAghHLeMMajbTVto/BsQFW2uEajWkPoR9RVy+uvvs7TT30Y3TVfZW+W4lodrMOHEzHFv/jZn+Fzn/0sH/jQU1y4cB/WWvKiIAwDlNaUpdiS6lqyPZtG5K+e72OsgJXaDlrjez5BGJAkot6T2KKUqqwxxhLFMWHw/+Xuz4N1y87zPuy31p6Hbzzjne/tvj0DjakBkgBIQkWKpGRRESNZ0WhVJDmWHVeGcikuS65UJeWkypXYcdGiFMllk7as2JIlR6RCSZFEiqRAkECjgR7R852HM37znvdeK3+8+5xuSGRSpP6Iih/w9b19pj7nfHuvtd73fZ7fE1E3DccnJyRJKhavqkb393HbCbn2zBPrecKAOCvo6FM+jDFyNuzJ44vFQr4vT3y2MvkfnA8vTk9PWC7nmJ7jopRE7xSlnK+mk7FM0kuJbaGHUXZdh+v5oCDLc+4/uEfR3+uOqxmMUtJBwmCYsr27RdvVHB4+JstzORsakTBrBWWRYzFUVYFWijQV763rOQRhRFmW+EHIxUuXWC6XbPKCxXLFYrGiaTt03ygOw5gwDM6nc8PhEM/zWcznZFkmhVRVselBpQBtayV5wNFUZcGP/NBXuHLpIh/euc1msxafs+OQZcLHGQ6H1LUMiZQS9WHTCNwVRHXjOM55MdM2UnxhDXVZsbu7g1ZCzk7iuD8nW7I8Y2t7i8Dz6DpRBziOw2az5vHBQW8L20JrTRAErNdrGeBEIWX1USTV2Z6vegn/b/Wh6D+v/1T5Gv2Z5Dea8v4LRa88JPbTCtCraUiSmIsXLjAaDbh58wlGoyFYg+s7rBZLPv/SS1SlTEmVUgyHQ7R2eXxwyGKxZjAYEYQxp6cLHj0+JI62sVbTmZYwkpjX9XolMUfAaDhiazrFc12WywVB6BNFAX4gCow8z8g2Yu/0PYlkPTt7WSxVVZw36SaTCRpHCtBOQJZHJ8dyvnYdlNZChdYhYRCRbXJOT05F8uyH8jMhdsGz4ZnvebRIOgc9XjLLBMpoBR2A1sI2KctKlAq2wfE8lNZUdcNiseTxwSGz+Zzf/6Nf+Z1R/L765pvE/Y3RtK1IUzyfIs+JQvG9BEHAerOi6zqiODqnMgZ+QF7k4i/oD7auK/ERUvjJIq96GbFW0jF0tHRc/T6Hrm1blJaPi2OhAa7Wa8aTCVEYEvR+YtVT7dq2pekkNB0E/tB1HfQWgzzP2WwylFJSgHcdaZL2mcASbWSMSJFR8vGiv3f7jprEvbRd3dP7xEOc5zlt21LXVU9slIs/SWImkzGTsdA9pYMjUw5jLXGc0FnDpStXGI7GfHjrQ7TjgIXJZNJ7jGSqrHoyqLWGyWTMbCbS6KYn+D1x4zrz2ZzT42PKohDpuVI0dc1kMmI4HPCLv/AL3L9/n729PT7zhc+Q5xVFWQtsxnVp2oYoclHaSH6usgS99CEIxbPatpaqbCTayAloajlcJHGM57t0bSsbVCe/qzSNcRxpXHieSLmNNf2Er89eswbTCZHU9lFRQsAUWqnqO3xSuJ4RnxUaV6S3jttTLmVTdFyBdEkcUofnSdHcNVDVPdXO9PKgvlBTSmFMi+drsnzF7t4Ex5VjuT2PWukP6lZDpwjdEFcFXL/ypPwuWktXLvGMYjrZ5sUXPsHowgVqOvEndR1+p8SX3hnmdYbrSPFgmhbX9NVkZ/iP/uJf4Ed+7Ee58YXPsX95Hx16Ir9yFGXjMogDAk/T5jXf+tqv8Vf+yl9hNjulaiqiNOZ/9sf+KH4c8fbbb3N8NGd3bw+nD7Cv6oYo7qmAZy3T8x1Elt6P7ye/4d7ysTeaqsF3XWazU+7duc10OsWaFnV+kJMa9+Nf9ew/d7Y+WGslK7D3As/nc4ajIUVRcO/ePT7/xc/0UmrouoY0HaGsS9dqTk+WbE23CfyALNtw+85tqiLDDwK+93u+D93njmf9vW+tqDzkdReQwxk50XVdRsMh73/wAUdHRwyHAy5c2Mf3fd566022t7dxXZdbD97k8uXLLGctw3RLAuhjH4VMLFWfrVrVJZ7nsCyPicchnqOp1g03r7yANQ4YC7qmUx2Ocnnv7vt4iaVpSjhd8/TX7rLZrOn2Bpz+3k/RtR53bh9z/HAJlZC84zRma3+XqsohiNi9epNkJBLQ4Mybk61597VvEdoGCxyfLMhXGdYaRuMhcRpSlGuuXNtF2Bjdeb8dNNY6hIF00Nu2pa5KLELBBom/C4IAa0VaF4YRW9MttKNpmhaldV8Ei/VEmAwftUA+ujIMTScNT9f1zkm5WIWrHEIvRBnFN37t64R+yNbkAuNkSJWXBK5HXdUoIEoi8avnG65cucQLzz3HdDzGV4ambrBaUzUN2nG5cOkSr77+Gu++/x7PvfA8f/xP/An+wB/4A0RRSDJK+Marv8zXX/4n2A6OD5b8vt/zxxkPdz86nFkl5lIFVikeHt3nV37lV/j8F77AweExDx48xveELZFtNsxOZ2zWG7a2puzv7WOMh9IdVZXhujCZjikryRR1tE9VdbKu9eT7sqyl8940NHVNlq2pyhzXhSxb4fmWus5BdbiOQvVEbTkkCWkW1e/JfXJA4Pnn+a+B51NXNVVVyRrpiIcyjhImkylxnFAWFXGUsFqu8P2Qne3rPR21ZjKdilw2SVgsllhjuXb9Om3TslquqOoG28J0OhVLgeeSpgNQcu9//GqQ68Al8GSPf/jwEa9885u8/c7beL7LX/m//xR+4HH1+mWKKhP/vKvpGonIs1b8bOJfU3ieJo1j1qs1aTykKQy/+4d/lEE8Isty4WKMJ7zxxps8ePgALGxtTYnCiLqpUb3fN0kStHZp++KvbcTjKWcEUbcoJRYKx3U5PDzg4YMHvPTSS+f7Odjed9tPuvri9+xs9N/9rb/Ja9/6Fl/88peZnrEolMJYQ2cMVV3je2IZy7JMLD1N2xNkZcJqjJyPUBK/JCoqI8W7sTiuyIvP9kBJRZA4oyAIZOJoLGEkcUKu0xc1vXTz7OO6zpxby6JIeC5lUXByctIfzKWgMJ0hSRLSNGWrv05mp6d4/fXX9LLdxWJBlmWMRmPiJGY2m1Ode1AlmrLrbW1nZ4OmreUcF0iU02Q8ZjqdoLSmLHJm8xnz+YJNtqHI5YwURRHGWvb29sUDqhSTyVTOknWD0iKZbxr5nbiuy8npCW3TkWdSfJ49QaL6ojCk6dksXddRNw2nJ6eiNFJaYpqKkq6TtRRENUlPrn76qSeZTEa4jsOd+w8IA5Enm06kp2EY0vZ+2ygMaFs5Syml8Xwfz5W4z7PrQL4vxenpKcPhgMAP8ByH6XRKlmV0RkjPQRgwGAzI8xzPk2gsENnrer2RBqjWHB0dE0YxZVlSNy2u61LVPXyt/5/8/7dX/H788fHPV3x0cPiuv3+0XHzXw/ZnR62klpDCr8Pajr3dbUYjoTtrDYeHj7l69do5Z6jrRN5ugUePH3N8dMR0a5vFfMHR0RFFUVLXZznSliSV6Xld14Bmd2eXJB3gug6D4YC6LvHDCLf36BdFxXq1Ji9KmqomSVPSNKWpG1CWJEmIYh+lxZOeJgmm6+ha+X2PRiOKIpcmhelwPKlDykLYSienJ+cq3K7rGKQDVqslZVlCrzA5PT1FYsZdlqu1gIGNqF3aTq4n+XxproHCcQxt07LZbKiqijzLzgdxv2OK33c+vIVFJrOBL109x3WkIMHStC1xHBEEIsnVSrpB2tFsNmvKqsLrvbwKRZIm4r/oCc9ai+zHGENRlLiekD67Vm7qs4WtrkW+JFNB2N3fk4gapFAyxhCE0tnouo48L1ms1tSVyFaFcgabzYamlWJLKVlAm0a0/tCitBRnnu8SRyK5OZP2dF1LXgidz/NckjTFAlEk9OumabDdWXYpmK4V2czWhK3pmCSyGNMQhj5JnMjBIE7wgoDBaMTV6ze4c/8enZUCazwcMp1Oz33P8/mcIPAZDFKm0y3effddgkCm28YYppMxmI4PP/yAsjf0t3WLwjIcpAwHA+7eucPP/ezPcfnyRf74H/+jHG8eM18uKasKx/WomgbPD9AOsimj6TpFW8N6XZLnDfmmpcg7iqKhKGqw4rd2HFcaH1ZRlg113WE7kWx4nhCXlbI4rlC6jbF0rRUIVqPoWk3d9P6/HsXvez6uK2Z91TdJzrxbWjvUpWQoit9YiM7YlrYre1gVeF5PYu6zLR3HIww9gsDBIlJe1UvJsA5dZxkOR2TZmij2hJ5nHbAa1yq8TuEaaQoYOtzY4+D4mGdvPo/vBNjK4AYKPJfxdIu6qvmZv/SXeOETn0AFLo5SNA6YusZRmlSHeG3Ngwe3UXXBm2++xk//1E/yA7//9/Ll3/UV3LhvFLkem7LBuhFNAwPXRRnL3Tt3+Jt/+2/yd37+58hsy9Vnnub7f/eP8MKnP8vxbMXsdE0cjeiciKoxdGjq1oDj0LQicTp7KNXLlLH0okm0VWiUEEnPt7V+c+MjrZHps7nTNOUb3/gGRVGQxBJ+rvr79GyiIZ/x3Qdc2WSRKRqSres4iqLMGQ4HIjHT0NQdttOk8ZRH9085Pljxyedf4uLeNW59eBtHQZGvCHyHKA64fOUSm81GIouM6eNnvD6WwaK0I0RrIOzvp3v37vHNV17h0qVLXLlyhXv37pAkcQ9CkUPsaDTizQ9/kd39CUVmpRDCEEUebe+Tx2raTsBqQRgxy08Y7Pgo1ZCvC566+imUkWmB1gV1W6Ndl/sHh7RqjnI9VlFAqjSXfuAzXHjmBi/f8ElHYzaPN9x5+R0iL6LzHRSWZ288gTMaMnBbOHmf4ur3EQ0mhI7Br1c0xuHevCNaPSYKIu4+mONazXq55trla2g0i8WMwShish1jdYPVrbz2VuN0DnQScWU7UQOdNaIkAzNEKYeybkA5uJ5P03TYVkBHbWOIohSLqDHkipKrQFvbh3lZQGJQlFJUVYMymshLoNF0a8Pt129z9+177IW77MR7pN4AU7UM/JCurHAcS9eVlPWGKNS88NxNnrl+lUiD17R0bUMUhDSdFORoRd017Oxt8z/8j/9P/sP//b/Piy8+z3xxTF6uuX9wzI2b38P3fv7HiPXTjPzP87u++HuocoN22p4m72CsA7rE6pyvvvxLlHXOEzdv8NZ33uL27duSH64cAj8UP2A6wnd85rMF62yB6zY4bofSDdOdsWQH+x7L5Ro/9LA0rNanTLcHWNWSFytWyzlt0+BqjUaxWeWM0jFXLl6jrQz5siZwUpQfk8QjPDdBKZ84HuK6AVGYEIWxTOUdF400aB0XynpFYyv8yMUPHYLQQXsW19P4gaZpCtq2pCjXpGlIV3uSh67hwf3bHB8/piw2GNOwNR2zu7PFarVgNjuhrSsGcUhZrAkCh/E4JR2ERLFH25bUTU7XlSjdYmmpm5xNXbAuCzpraI1lvljw/vsfcP3GdapSCMBt3RIGMbaxeNpBWY1SLtJT7OWRFpkI5zW21Hzy6c/w/JMvYjvLa6+/zouf+hR7e7vcu3eXp596GqXg7Xfe4fT05Lwo9Hoae2tLXN/BD6SANLaTtUrRJxO0Yt/R8Obrr+G5ETefvInpI/2UEok1CGTzrPkri6LmJ//yT/LgwUO+/we+nwsXL+D7Hk0nUkP66edmk7FYLCmKkryoeo8yEhfURzEaY1ksFuJhDaRYEmmvNI0lFaGf9DjSDCmrmrppaLuOznR4XkAQhiglP1/Xyl59Nhwoy1LOhn0DoGkl3iwZDGTw0FOCozCUiZqSs9TJ8TGbzRprunMJblWVZNmGUR9NUxYVq9XqvOBpe6aMtbBar5gvl3SmI0ljkkHC3v4uu/s7GDqarhZLBoZNtqIzLW0t6p8wDMVnGwbs7e5ibMdgkKI1rDdr9vd3ZTpsZaJrrWW12qBwuH3nDmk6JMsKgiAiDGKKvMTRkgt/5nHuOqE+i+1P4snkLCMpKUop0mSI44iPN4oCPv2pTzAaDLiwt8uHd26TFwVKOfiBcGbE2+myvb0txeixRGJ6nkdV1eR50Uc2uXh+IE3EpiQMAsJAPKWe6/D40SOqssAY4feMRiMWyyVFWeA6Ao0tKzmro+S8rLXm6OiI7a0d/MDvI7Vq2u6sEO2bAb/dwve7+uUfTX+Rl/63VPwqJQOYruuEbN3UrJbLPiFmRVVJnNbW1oTpZEIUynR8NBY+w3K55r33P+DkdI7WHoPhlKYxrFeF0PVrl85olLaS/bteE0URk/E2vhfg9M2x1VKk5kHkYGyDMXL/GdsRxyHTrSm7O9sCUENypdv2LO+6Yzab4blCZfc9nyiM+/orIQhCVut1X2sZyqxlPl9S5CVBIJ59YRh5ZFlG00g2uOmj3+quEgWc69O1hjwv6fq+t6wLfTPPCjy4agriNCWIhFi+znK2trYYjSf88Jd/h8ie37t9m/JswYpjmrrB93zCKOqBBSJda5qa0XAkk1vXwdHiRUnTVG5uRMJynkNrpXMgRYxmNBz10z7ozrLGEJ8BQDoQP4Pv++T9RNP1XNZ97q3bT7PKouin1AbPDxkMBmitqcoK228GZ4VT00sgkljkxHmxxJiOsixI04TRcEjbdcSRSHGbRvw+nueKVMCYnsrmYvvYprj3DVtrUFhGowGXL11kNBzgOiWBL4VcXUunLwhCdvb2uXbjCbI8Z7ZcEKUJdVtzYXeft99+G8/zyLINk8mU7e0dAN55553zWJmyLAG4sLfD669+uw94l45uU9cM0oTdnW0cpbCmY71a8vt//McxxuAODat1RhjFjMbbtEYilJQSiILrSjHbtVCVLXnWID0HVwBfVqbxvi9gr7rp5JDbGrAOjmp6+EojTROnJ/0qF6yL6Vy61qVrPbrG6ydNsoo5WnKjZXIvnV3X9aD3H/n9QgYdjiMHMtcVYLHSHUp3RFFAnISAEb+GtUIrrjO6rqLrxHsuxW+IVhIo3nUGP3RYb+bs7m3TaA/VF76+AW2lqDeuIq8yjHKZHS+4uHuJWEVURqiZjutQrNcsTmd86pOfwtNA4HJsCrTvEnkBfPAIlQb8h//mv8G9D9/lD/6pP8pLP/YVcrfFjgdsQpc2CKgrSEgIrIuXaWb1I37mp/8L/uv/5qdZzk558ROf5I/84T/ChYtXuPvwkNmmwIYJznCCDRKsgaJpqJqOZDCkblviSOib9EWHPOXatcpBnbFx+j/P5Kmy6Zy/VCJ7diWbNQpDwiDg7e+8RdJfG7KY911YPuqQn30B1XfttdayTrQ1bdsymUwoq4L1es1qvWI83uP7v/S7CLyEZ576JM889SlOj9eMBzscPj7sM0FLblzfYzoZEg9TqromjiO062J6mnfTA/CUdtCuQ9u2ZHnO//sf/n3atuWTL35S/H2+gF1u3rzJV7/6VbTWbG1NefjoEY8fP+aZT49xPUvobXH31gFXr1wmzzdEkVhBrFG0LbiOyA837YLBnkfbFHSF5fLuUwRuLL8HlWGwOK7HOi85Xd4mSmNaN+Th/JDJ5R1Sz+XnuofsX7jClhny5stvE4cDigtDgihkPB7hDyeEzRxO3ufuzvcx3d5m6LZMnYp143Fcehx+8xdZLpbktcswjjBtRxTEEiVmW8p2xbWbF0A1oDppgBiNY1xcT14/aUpJ5ErbdVRti3IclONgUJRNQ4ci8ELKvGI2WwIOo9EUYySXveu6XuZ8du3J31G2B+EZfC/E0z7FpmRxvOTdb7/HJJiwN9xjoAa4rYDx6BqaMmc8TKjrjMkk5pmnbvDUk1fZGw/wmpqh4xCZjnAwYLZc4noeBomJ+Mt/9a/wt/7O/8Cf/FN/jN//B34c5ViiJOAXf/GfMMtvc1q8w/sfvE6ZGX7PD/9EbwMpQC8kbqeLsTYAJQ2Dv/G3f5qnnr5JnCR8+7VX5ZC8yVku1iwXazzXY29nj+loS+AjA0vVLCmqDWW5wfM8JpNt2lY8bp7vMBgGpEOXqllyeHyPK1d2GQ4imqZgmMYoFKY1XLl4lbZqcZXPZLjNztYFguGYIEgJ/BTPj9BKvKqeK1I9zwlkktYYbAdeoFBuh+OKN7azQiR3XYe2qVlvljSNNHm2d7bQypIvLScnRzy4f5fNZklZFXzw/rskiUCNTk6PKcuS6WTMYJDgOS03rl/C96Fpc7RuKcs1lhrHNRhqqnpDUS5pu4K8U5RNjef7pMkAlCgKLl+6xN7ePifHJ7z+6mskYczdO/cIfQ9rIE6GOK5QfekJtfk6IwlTPBvxB37vH8JXMcfHR4RRyLUrVzk8OqKua27cuEGSpDRNzYuffBHtOPzqr/4qVVWyXC65df873Ln7Ifcf3iXLN4ShTxD6eJ7GD1y0tgS+Blq++rVf4YVnPs10siWAqD6GWUunTNbFfp20Vk70n/rsZ7j51E329vcF9ug6fdSOx3qz+ch21bNSlOPgOgLbVEr31N+OqhRgp+cKuK9pakDAVFGUUJYlWZZhe3jW2UTyTNEm9bgU5woBfzZNI5O/WrJxwyA8z1XtjKgrXNelNYbjkxOm0yk7OzsslgsGaUqWSSRSWZV4riRpTKdTlCs+0TiOGY9G0Ed3BX0EVZGXMjTp13HX8yirkuVqyXI1x/UcJlsS25MXYmWrmpK82JAXIol2tY/SiiCQKWma9tBBY3Ec3UNQJcKpqkpQck6Iopgsy3l8cEBVyjQ0SQYslytmsznGSrROlq3wPI/ZbHaedqKVYnd391xKXtc1ae9lTpIhTd0QxyFh6DMaJly+dAmtNdtbW7z6+ht4XoDppJEYJzGe7wkIrK6I4lhAhNZKfKMWYFccJQwGAu5ztNwAjha74L27d88tg+kgpW0bVus1WSaEbj8QxZCxliiSxq/jiDovy3KqXhki1rQO0ytfzhR76rcpeT57fLzwtWdHjt9i8QsCtdVa47veeZrLerNks1lxenpCVZYkacx0MmYyGkqTZJPRdR2LxYpHjw8AjRdEnJ4sqKuOprVYq2kaB98P6UzNYnFK13Xs7e7SdZY4TKjKhs0moyorKTxtznq9kOFU0/SgVc3u9g7TrSlJEpEkUX//9oMAz2e1XJHECWmSovv7wfd8siw7p2yn6YCubVnOM1FaKS21iFL4vljI4jhitwd6VVXFYJCSVRmbzbpvkLR0LdK0thZrZD2gl5AbY0AblJaay/bKnMFwyNb2Dl/+3Au/M4rfV996SzqUSqAEm01GHIvUQYiAHxWdZ12n8XhMWYmcIwxCNpsNjiu+xLZrxQ/siBS67QmAg8GApml6IqSmaSWkWzy9IXkuN2QURVRlKd68qiZN0/Mi++wAq7RktxoroKswDAn8AJB4JfqwcWsl9DmMIlnoO+mQ5nl+Ti3Ns5wwCs83g8Fg0C8ADl4gCPAolM83XUeSJr12XvLztqZT9vZ28X2PtlkRRiGmg7KqiaKEJB1y8eIltnZ2ePDoIX4YsFguCMKQ48MjrBXfjFKSBZdlGUEfOD8cDtlsNkRRxN7eHqvlkscPH9C1HZ7r0NYtYBmPhoRhwNHhIWmS8NRTT/X+DsO6W+K6IYPBmKYxWCu+q86K9FfkjOC7Hq7rC2Gwv6GMMbRtRxhG1HVD2/Rm+M6ce3scbfos5Y4w8PtpniyKqt9IRR4mfzreR4uYUrKJNE1D1wMHHEeymEVS5dHUInE6K6LOoo+qSuiFZx3prqfJer5PVdY0rZCtRc3QL9JGoZS8ttK9L6maFZcuXaBzXLQF11pkRigArKoTK4DnJrz92nu8+NynGUYjlGup64rQ90nSEc+++Ckev/se8faERlmsHxApj8XDR/x7f/rP8eQTV/kTf+xf53u/9CXUIMU4Guu4lG2L6/h0TUugHFyj0R5oV/OTf+3/xq9+9VcZjyf84T/0h/nCF76XV7/9KsenC7Z29wTe5PtUrfhwVCdSVOn6i0y+7rOMpfj97odVznl9+/HnR+//6A1Wgac069WKMPS5dPEC33nrTbCGOArPi9/+5HRe/J5taPRSR6XOABeWwSAlz/PzCWDbtLTGsru7zXA4IolTHO1x4cIlXn/1TaIo4tq1q4xGCY4jC35rxX7RNK0QUI3F82TqoR2RwWMts9NTHj54wPPPP0dR5Gxtb7O7s8Pb77zN1tYWX//61/t8yYpf//qvM5vNeOnzL3G8fpsPPviQJNjHNAGe67G9s0XbVHRdi1YeILEFVVWSdQsGez5tXUKtuTh9iiQYoCxYcpTj4Gif1SbncP4+UZrSKYfmzn12tMueG/AP7CFJPGbX3+WVr72OtS5mNCDxAlwDtdVEqiBRFR+mn2Rva8JO6uA3GXnnoeMJ5a1XsNbS6ZhhJPmaXdviBy7DUcy6OOap565i++JXWY2yDsq6uJ7YBoT8KZMbkWjK9ZXlGXGSEEYxWik2qw1xEBOGIVXdEAYRjuedA9T6l/+7ri+hrnfkRUEYRpyeLnjz9e/w8P4jrl+8zjSd4mkX1QLGon0XBQyTmNVywe7eDi+99Bkm04kcoUyHi6KpKhyryLsO15cDYt11/Pt/4T9gtlryb/+7/w5f+N7vZTId47ous/mMV199lXDgUlMyGU2p1prv/94fw1GatstQusJajTERFhd0jdUt//iX/iHXrt/g4cPHHB/PaFvoOovX20R8L8BRDr4nSqkwdbG2JQx9Ll+5yGK5JMsK0nRIVTdcu3aNmzefYDBMiPvoDdvBlcvXcByPMq8I/AhXOzz99NPk2Zr1aoHnOSRxRLo9Yr1eohyNUpaDw0fUdUkQCrHXmI629/15rksQurRGQJWO6wiR13Upi5IojIXcXzesFiuCIODRg8c0hViiXE8OmUUh8CWlNZ7nk+U5Wut+0uxy5eIFJpMJFy5eZDKeYBAZdmc6lqsVZSVTyjCSoiqvjTBEtMNysWSzXrM93WK5mGNMR1XmhLHPaDxCKcO3v/VNlsslUZKgXYnr6ExD1zXijXM8qqzh6sUbDOIhR8dH3HzqSaqq5uGjh9y8eROlIIkT7t9/wP6FC6xWK0ajEfv7+yyXK375q/+Ex48PePz4gLt37vGdt97m1Vdf4+DggM16I8MDzyXwPF597VVeePbTPXH6I28fSMEgxe/Z9BcUCj8JKYpcom2wcsaoaxaLBUUpk53mY+karhtQVXUvZbUodE8M30g8peue79+eJ3ahum5Yr9fUdY3vC+Bzs1lDP2HsurNEikigSFauk7qSyTC9jauuKvKsoGlbqrJkvV7Tdh1lXTGZTAS82a//qqcObzYbAt/HdB3j8Rjf91hnGWE/XW9akQnL9+r0EK5CBhit/Nx1Ixm3Wst5b2t7i/FYzj1nPu3lYtHLggXcihHpcdM0bG1tybTeigx/sZhTliVRGNL2HlfHDZhubVFXDfP5XM5ecYJ2HLIsp8gLjLVUlcji93a3aLuOxXwhyrr+e5OziXjvVe8plYaGSLgdR1EUGZPJiCdv3MB0HaPhkKOTUw4PjwHdZzJDVQvpV6Z2LnkhA6l0MOhZPAbtyNnbAnEkKszhcMjhwQHj0YiyLBgOR2xtbzFfzDk6PiZJExn2uHIgM0Zy7quqgf56CsOIMIwJwgjHdXuft8Awz5rY8DEVw2/x8fHPkr/3zdHzf5ydHfq/n91I/9zjLDjgzM5YlUJDdrSirDJM1zKZjCnKnF/7ta8xGg6Ync64fecO88WCpukI+pxsrV2MlYav21ORrXWJ4ghsQ17I+Wc8HrG/dwFHO8xmc7JsQ9PUuJ5D1QmoChRhGKG1K0VtmuI5cmaVppP4wT1fGlmbLGM4HDIejWSN7O/3KI7Omz9Ka+bzGVUhtZjrOJIdH4VMpxMBE3suw+GQwUBqp4sXL9CYmqZuybKSsqoZDkdUVSNUaiPNwjM7R9d1aFd+p20n0EYLpImQzb/v08/+zih+f+0brzAcDAkCn/VmTdfWxEmI0gZDi+9pPE9jEWJqUWZUdUnT1MwXc+iJnWd+O2sMWZYR+gF1VUt3qC9KXe2iERldUzUEfoSyimyT03aKtoH5bI3pwNUij66bhnQ4QHsOi2xN1hSUpsYokeuuNxvqpkG5Dk1/4KnaBqssURrjBA6z5ZzFek5bt2gdYK1DEg+J4xilO6zNiRIYjUIcbYnDENdx8F2Ptmoos5I0GmAa6MqWfJMxHsTsbKVcvrRNGllMt8FxYpTyycsGL4pRvsdwa8KFa1d5ePiIvCjlcO54bBZrPLcj8DV1XbK1NaWsKvb29jg4PJR4haLAQbE9nTBMEz58/xaT0Y5ALDYLfM+yuzNlNEz4xV/8Bf7bv/7XWRcLrj91kZoVhZ3Tug2u25IONF0zw3MyfLfCURU704lIyy1UTYvSLlXR9X8KKj9JYsLIQ2mL41osFY5n8H1oTYGxC4wVyUxTW5paDrxadyinoWmXeH4LuqQzmRwekZVMFs3eE45CWTBth++6xEGIadoeJOSg8MD4KBWicHE9jeO0+EEDumS1OcILDFZVdKYgTkJ8z0Up8fGcLdBNW6K1EQgXCs9LefxoxqW9XfGMYGm0otKgvbD3a7o4OCRpxLu33uLaUxfxTEocpDS1wfguKnD5Z3/5Z3jmC8/ha/jaf/PXWazmPPnEk1zYe4InP/NpvEuXIJnQdn02ZKsJOpdQOfgWtLJ8eO99fvbnf5af/m9/mmiwy+//iT/CZ176Eo9PV3xw7yFOPMBLBzQWUI5IUy3ozuI6ItWuigxlBYDm6DPx8cfLDw0ifuwlqDKJE7/zR09U//ogctXCNjixT2sEkPHEE0/y7W+/yng4xnYWrJCEHe1Q1zVu36U2VqTXogo4m/9pmT55PqYVYFTghdRFxWq+4urlaxRZydHhAbP5CVeuXuTS5X0MDcpxUU6E66eUtqO10BmNH0QYIwASz3Hp6pqjRw/Jlkvy1ZKXPvUpguFAPKJFThB7jKYxb7zzddJJy/aFiGjU8dSzV/EjzYe3P+Dq7pf53As/xvHhIVeubfHh7TdJkoA4GuMwACsSKtMVeG5DsWlospTBZEZHxeH8gCuXP0VrOjzloroObSzDZMo7r90l0BEmKihDxa3lMS91Uz6XxVS3H1C8uI/jaR6ePCJqhQJ8uMroTpYUlWXDgOvOnGevDClxKKfXyS1o1XKabXh8csiLN4b4iUNLQwscz1ccnayYLzdcu3qdYSqxH9rVVF0NgcZ0vSS5ByZ1XUPXNsIG8B08B+hKIg+0rYASL1DEiUTbOMrD0+KTx7hCCFXiqW9paTE0ShM4KRED3v/1DyluFVxyLvHM+CkGdYpTKFQjTRujLMpKc2Qwinny6etce+IiWje0TUagFU7b4isHbSS7sHQ9ClfzV3/+/8FP/sP/kqd/4JP84P/kR8A6fO5Tn8M1HgUNv/DyP6Oc+HRhQRRojEnYnlzn8sWnaTqFIqSsApSKqdsG7UIQDvj5/9cvcnfzJpPdHd778Dansw2nJxlN5eA6Ig0fjUaMxgmDSURezTGqxvNSylxxelKzXnfs7V7C0rFcH3DpSsrh8S26bo3rtdy48jy3P7xHUVTEYUyRF6i+OIoTyT/N8py8KDHKwaiWwI1QncNmWVJvDNr4uCbENi7aeHiOACrBpW1y4hAcBabJcXWDaTc4qqGucnzX6YnFAU3jECdDMjOjsBlu7BAmKUGUMh5v4zhSkM1PTkkSnzhUeJ4l8nfx/YQ8L8nyjLoqcRyL7ymCwGEySnEdi2kqtO1wFTimpi5mXLqYsrcfUTXHxCn4oWE2nzEcTrGdx/b0Krs7T7A1vcatDx4RewO+9fVv4xMS6IDID1FW4UbwnVvf4utv/VMeHN5FW4e6LijzkiuXrqFxeXDnEUmYksYJ73znO+xf2GE4jNhkS96avU40CuicCifqqJwVhbPgoLjDK+/9Ou8fvM8rb3yLr/7qr1NmHT/4lR9AOWfNQyXXPkIyV9oBpSjKCq01H3z4AT/yI7+bX/v613n6mScZT4a0bY12xM5TVRV5XokfvDYofOJEpIibzYbhYMTx8UnvFZfGtQDaxPtbliVdp2haBVbLRKtpJd4ERRJFTMYjPK0YJBHbkwnKdPiuZjQYSgO7k6LN62nO2hF7idKaTZ7j+hIvJQd2i+eFtE1HUVQSm+X5MqFMYolMqysm0x2UdumswKda09I0FWVd4Ac+o9GIum4pigrtSE5y4DlEvhQe49GAPNtwenoiXvhGIgqtlazaqq6ha6Uh3yvThsOYJA05PjkEJbyVoqpxXJ+ilNgi3wt49PCAhw8P8NwYa13AZbOpMGiMVXRWeDWLk1NJFGg6wjBmOBrjej5eELLeZDSmpcOy2qxZ5xlaG9JhRN1UaFeaRc8/85T4tbXi8qVLvPzqtwkiD1RH1VTUTdv/zh2azkhTLYgI+vO109Ovw8DDc2VPb6qaPC8Bh6Jq8MKY8dYOm6Kiswocl6KWqBtlYDwao9Fk6wyspYcP4zkubd2QbzZMhkO6pqHqWS3GStNFKbGpib1FLC5y4peThgA2z/b8/nHWJO8fH51MxId61gyXRvnH3ys2rX/hqVwhuvc8GK+PUjVGZO9RGFKWEt93cjKjdTweH51SNh1WOXRWS1SaUQR+iO+6JFHMhd1dtDGUZUlT5WgUvg5wCOhqi20Ny9mcfLPCtDWB7zBIEpLhFNM5OE7AYDAiiROyLBO7ZeBibMNqNUe7iun2mDQMcLFMRkN8V2L7mrahNQ2u75JXBetsTWc78iInyzPAEEQeo3GK6xgm44Td3SmjUcJwGNOakjDxsLqlMRVZvkEhXvK2lajQpm7QCrqu7pNmjCgtlSTodG13fpZzHIeqrmi6hh/9nSJ7fuX1N3szuEzdtCN/11ozHKS9MVzw7nEcYYxMc5VSJLFksIESAENR4Hl+b6YvAIQm3JOdjRVz+WKx4PDokLaR6e90OsVxLJv1EtfReK50qdM0RSvFepPhuJ50n6oWzwso85qyaMgyiUZw+1zCIAzxfYkGEDpey2q1Fi9HZ6nrridveuc5ao6jGA0HRFGMtQ5da2kaI1K/su7lASLXXsylA/3kk9e4efMGw+GAthNZiEUzmy9QrmZv/wJFWfL8C5/g4PBQMtjaliiMWC6X/URZcrqCQH6v+/sXOTg8pCxK2raVTpHrcOnCBV5//TXmsxldXTOfHYM1+I7L1mSLJE6Znc54+PAeP/TDX2GynWDIqZqMTbUhHcRoDQpLHEdMt6aUZc0mK6nrhqpqqJuWsqhRiPy7bcVLnaRCNbR9g8NyBtaQ34erhSintd9PwQQsJDAw6RB6nhSsXacBR4S3RuQuIt/qKd0fW7wCX8AxAnwQr4LTQ1ugw6oOP1AYK3mCSRpz8eIlrLWUVU7dlOzsbHN4dMRyuaIocqyxQlDsgSZtJ4eAIi9YrE64fOUSbSsLgbVGMjmTWPIRUUSBdHVd3+XazhMo7bD2LGnrorKSp3/sy3Tv3kGvC9Lnr/PsxSfR8YhLVy+hk4C67bNPfR/VT0tczyMvSvwg4Of//j/gP/vJn2S6tc0f+aN/jOneHq+98QbL1YokHaBcVwqSsw1BFHTnE1qlpHurerna+dTtN2uZ/hYfVoHv+bRVTeB5jEcjjg8OufXBB0ynWwJ/0QLgiKJYYmz6/7RsZme53C2uIxA58VJK57FtW7Cy+b3++ptcunyJT734aYIgJE0H5zItr8/kttbi+RZrWqIwpKoKkiiiqSXT8+svf50vfvlLxGmCdl3QingYoTUcHx8zGKYY2/Laq69w6coFxuNJDytquHjxGlifwIuZTKZAx927dxgPJ5RFw9Z0H6xcs6aHaxjbYbXieDFj96LGc0Pu3j1gd/okgySWw73uQVyuT9vVPDy8hzd1GY4H3D54wOfeXRO99ZDil17D+8LzONcu8/XXXmOnDRhGEy7vXySOPIpyzXgyIBkmeIMBtfIIhxO0gqooiVTH4viQQSCE/CSJsNbh5GROWVa0puFk9pjPfu4zVE0GWnIvre3QSPSYvG5yn1osRV5iOjnMyvRK/EGejiiWhrZRjIZbxMmAsm4wSgpXHNszBjqBmQHbdsr979zljV9/nYvjC8Rewigd09QtKEtrJBZKe4qiXoOuePaZ63z6E88ySRNUVRM7AYH2qcsW7UcsmxY9TCl8j1/+1j/jz/yv/xwXbl7kT//b/wvCIMSU8IXnX2Jnug3A+/ff5+3bbxNtxWBaPOuynNW88PTn8J0hDq4cBpXQLztaiX8qcv6z//w/5elPXaPMW95+6322xnt0jaLMasq8Ig4jJuMJge+y2ay5dPEis/kMrQKSeEjXKk5O5ty//4BNtiaMPHb3tvD9EEc70pVvYt579xZFXjObLVBoPC9gvV5xfHLMeDQkL1Yslqekg4gOS1035EVBWZTkeU5RlrStoWu7vunl0NQded5gjUua7OC7E5RKaFsPTUzbOsznmdCtlSZOY1At62wJvVy17SSb3un3iKYt2WRLBsOQ7b0xfqiwdPihwQ0amm7FZCvF9WG1XqBdmfDFyQjwGI/3SNIxRuUoXeP6liDUFMWSxeqEoljjBy6dabGmxQ8ctGNRjFjMN6TJmDBM2d66QBQO+ZVf+Tpb0wu88spbXL3yFJqY9arF9R3ev/sGb7z3Grfuvc9iM2Mwjbl/cJfLNy6zrjbM1ksuXrlG5zj8nZ/9e+RqTVvZfn8Uj2TTdRhgNNrCGoe2gnzVcP3KDT7xwifQSpp9Z2AvpTif3Na1kIwlc/Qh/+PP/V3KsuRLX/oiWb5hPBaLWDoYAKJyk3UGQLFeZ2LvaFqMgbKsaJoORwu913E9RiOJomvaVibzSiCUWJH8VnXFZiPZy2fxN2makiQxvucRxoG8tkmK5/s95KyHfTny8VVds1wsP5b8IUXncrGg6X2jbg9bk3OWTK2SNGE4ENBn1se6BH5AGMWYzjJIR0RhzMOHj6iqRmImQ58o9JiMRwxHIt81XSvRXhi6pqUsC3xPwKpVVZJGkURkuq5MTj2P09NT2rZjNBqhlUORF31klLBCRLqai5fWkaLKD0RZJB5saQi7novTy03Xmw3GyuTc6+M8m1aAZFprDg8ORfUYBJyenpKkaU9OLvn8Zz7dn71dyfZ1XB4dHFL1cZtlVZ9nkZ+enuI4Dkkcs1wuyfPsI2l1mtC20qQsihJjRMY8Go1xPU9AkNnm/JxvjSGKIkL/o0SWrhP/tgWKssBay6PHj3jnnXeYTCY0bUNjlZShSvV2srMhxkcF78fr0n9Rb9Y/egHY2XvPP+W84P2NHr/Z2xFLTd+wl1Lb4PsO1rZC029rkiQS6ONoQF7kWCw7u9tMt6asVyvaTgChV69dZXd/lzgOOTo+Iq8KUAbtIANB3yFNExaLOVUtzKPhcEiaSg3Roehag+dKlJjqI01NZ/A891yG7/UEfsdx+tpLWDeO59D26Tpe4FGUOUVRUDWVdCWUABIFHKylPqsqfN8njEI81yMdiOVAzlaG8WiI6zhi49SSwNC1hrqqCIKAyXgo53gFTV1hjXCfXEdsiNZA2xjyTcn/9Pf8wO+M4veNt9+VTk7XUdVClwx7Yp/nuRwfH4NShEHQe0dELixac+kIlmUpwCEQGmok2Wem68T4ryXmQGvNfDZnsZDcNc/3zhdOP5CxfxgGvTSmh2hp1YendzStxCNox6GpW+pKJNVnN1xzLs+R4HLbRyy1bcv29hae40o2opZQ+CDw8H35U2s5xGI11ii6zvZZZ5JxludFL/utqaqS0WhAGHoUxYa6KYjCkDwvcV0JcrdYhsMx+xcucHR8cg49aBop2OMownWFNJ0Ohvi+/J4ePz6QBS5KyLIN0+mE46Mjjo4OaZtWAuYx+J7DpN8k1+s129vbPPvsM4zGKW1XcjI7IMs3+GlPoDYyXdusM1morO67tMG59AGlBeDT9uHersiGHVcWS6E3G6wRCmXXGnxP9SRLkX/SS5PBoDC4ru59BFZ8BVoklKb384gPVMjXbp9pqJC8RWPMuSfHcbzeR2yxGJS2hKHDcJxQlCLJz/uNrGkEEtA0IpcepEPSJBFPhyuFdlEUhH2wvee5LFbHXLx0Ad/z5OsjhbdCAu6tnNsJ/JA8y/nU058ny3LcMELNJROvoeFP/MiPMTs95Qf/yE+An0BZg+ujAsmO1FqooKaP6DLGECcxv/iL/5Sf//t/nz//5/88X/rSl7l16xYf3L7D/v5eX0iKL7BtOyGF9xuEAF7OPLbS2VM9qRSAjxEq/6UfjkSoaAWu0jRVjedqvvbVr7K/uye/+7bG76XGll4Cfbap9SoRY4zQu/tD19l92rTteb7hYjHny9///ezu7hIEQiDVjiOHeKXwe6uAoe79+BJ7NTud8/prr6OV5sknnqTrOra2pmw2G+bzGWUrZNvVcsXjg0e89dabBIHmyaeuc3JyTFWVhH2cV5HXHB8vSOKYIHS5e+dDLl26xJ3bd7l86Tpdq3sgjAEM0KF9lweHj5nuSdd0uSgJ1A7XL16FrsF1lEAonADH13xw9z38iUMSh2TLBebnvsEH33yN+WLB5gdeIHniCY4O5uhlRzLYwWqHwPOI44CqKmmNwfgBw73LNI7EDBVFQUzL8cO7eK0cYoRDYFmvc5q2xaqGxeqIp5+5QTLw6KwQ7I01OErux/4fogqwcqCQ+1nJNLhrUQq6xhAECcPhQMi4RijYFtA9abtuaqztZOP3PN751rvc/vAOTz35NA4ekRfTVR2hH2KNHBKMMTRtTTpIuHb1CtevXcN2HU1VEfgeeZZhTCeSXix12xElCf/oH/8j/uP/5D/mx3/ix/mh3/cjnG6WAkVUPi8+/UnSKKZrW371la/hRC617vBdMFXNelXz0qe/H2VCAjeSBo41sj9gGY6GfP3rL/OP/8k/5vmXbvDg/kOydUkUDoiDAW1j8NyAwA8YpALVyfMc33fJ8g3WaNrGsFplfeGhyYs1s9khrgdXrlySLMmi4PGDBe+++54ULyh2tndJ45TJZIo1ltn8lPn8FJAMx8FYYmWKPuLlTLJWlDldP1mbL2acnh6zyTa0TYnnaYLAx5iG2fyEoswJAo8glCa27/u4rk9V1SyXK0wPy7JG0VQdpgXTWbq2I/A9Ias6DmHk43seq+WmJyKLbPbRo4eEYXTuVT3bM20n9oXWVgI0SmNM11A3FdZ0DIYjirygLBscx6csatbrDGUi8Ykqy2a9om4qgjBgd3eHk5MjtFY8fPgQ1xX7UtuWbE2H5FmBNZBtcr7x9Ze59eHtfr0QQNJwNGS5XPLNb75MF5S0dUvXdOeRRa1p8UMfa0Aph0AHvPvWh/zoD/0Ily9cPD/vfPzA7vXRMl3XyhnBWKbTKRevXOYHf/ArtK2wCxxH6Kt5IXEkSjlUdYvpxIe5XC1xXJm+tp2hKiryTBIr0kFKFEoEThSFaK3EJ4wDSixGbd3g97TmppXpoTFiX4nCUPanTs5SruPgOHJA9wORCIdRyOHhEavVGsdxiOOY0XgkdHUrtrKmaZhOpqj+PBDHMaezE5I45saN6ygtZ8vlcom1lrYV77AxHVmWk2U5JyczaXj6AaZriUKRZVdVRVEUBIFPGAZUtfjSg56IbKwlCHyiMCIMJO94NBpyfHLMarlkb2+Ptvc7el7QR225MoHtBznL1ZqyrHDdXlqsHayVrGTHcdjZ3kHTURSF+LN9X4pfX+I7i1JgVUVZoBCpddFHFkW9DW+1WvM9L31OGv89+fvi/h7vvP8heVGQZRmu5/d+9AbHcc7tg7LHyz0exVEvyTbUVUmRF/hBQBhFtJ0Qv8/gs74vPuiuE5pwEkZUtfA3ojhhvV4zny+w1jIajmg7w2w2w3X732c6wnU9ulY4Lfa7GB89ae78ITXBb/z47snueeksh4V//oP/fzx6qGL/afKV5Jwo+7IljkKGI4k2zesaraVJEgTCL6nrBmusrHl9nJfn+SyWC5SWvahthKKexAmjsUCrPE+uwSgM8Tyx5syWS5ZLqXGKnox/Vjd0rcSWaS2y7LMpddMIpRok/q9pJapourV1flZqWyHON02DVgKfVQio+Ow6F+uDPreR1E0tClJX4Guu68t5SmlMJx7fIBDyved65+cxpSSSyXHEDy5NM4eua/mD/9rvENrzN199lbqu+xdLDorWCNrb9iHsg3SA6d929myaljzLQSmiKD4/tIZRzKNHj4mCEM/zZRPuw7NNH0kkHZaIQZoSxRFtU1MUSxQGR4M1smk7rhS5gR+y2RTkWUnbKTarDNNJHE/bGuI4IYoTus6S5wWrTcZ6taEoK6pSAteTeEBVVnStIL+tkQKhLAq8QCZJZVmjtU9ZtuRZKdJQ7WC6foqpQFlLGAZk2RqtLGHgk8Tiid3kJX4fzRREMZ976SUOjo5pOpkcowRD7/Ubz3K5YHtrmyCIGI0nvP/+B+ekN9mMIoaDhFsffiDxLV2Lozqs6YjDkEGS8t/9jb/F3/u7f4+trR2uXLlIXi6pmgVWrxmOE5SvqOsCzxfUe7bZEAQhZdng+SG+H4oXpQXH8bF9ceu6Dq6jZTKHZLPWjfhnJO9ZFmPflxXHGpkq0E9+LfIz+16I6bQ8W/HgyeFJsi/PpCxaCSFcIApSLFsLjqtxXIFoGSPwC+1YXE9hbEndZmgNrisTz7ousZSUZU7XySaR5yVNUzGejCmqkjCICKPo3AtsjMVY8b5tb29R1aUU/Mgo+mxRtcb0ZNY5o8E2O7t7FF2F1yrcJGLhdfzQD/wQn/vKD9KaDt+4YGAey0HFUTLttZZzGvH7t+7wC7/0K7TG8oXv+yIf3rnLm995m3VRkk7G1G2LNPw1Vus+Z9D2E1/1MWkdYEUepftIsa7rYwl+y5vJb/xouhbbSVHnOtJQGQ1HnJwcc/fePYLAJ/DEQ6S1FkgRssE5WqI+bF8UO32UhTFn3yOAIo5SRqMJw+GYPCv45IufOgeiNW0rE3OlMZ2hrCoiX4MxvPfOe8xP55iuY52tufnUTUbjIe9++A7a1SgPHh4+ABqWyxnzxYwwDLh08SLL1ZLDwwP29i6yvbVPXcIbr73DUzdfYH/vEocHR2BlbcE6PHXzWXwvpiokoxvkOlVKoxzN8ewY5RakyYQkSXn88IRLl/YIe6lhZ6SQj+KI2fyYtlhw4ncE2wMmbz3kmV+6zdXcodmfYL/vOUbJkFtffx2jXTrHopXkZpdVRhB7HC0WTHb3Wec5URBBZwg0tHXF/PSU0Bcirek0vp+Akgg26fRveObZJ2m7qs/hbtEEMtlF7k+t+59NCZzO9M2GwI9Q2sVVMUk4xfVjms5StS3GVaChbisU4GkH37o8vvuYW2++z2g14Pr2NWJiIhXR1aZvXFWgDMZWuJ7lypU9nn76GpcujDB1hm8tgdKo2hAHCV2nMI5H6br809e+yX/6X/8XPKrX/Jl/79/gyrPXKK2sWZ4TsRVOeebKTYqiZL465c1bbzDcSal0jotHOYfxcI/PfuJ70SbAc1ys7ehMQxC4IiHrKn7qr/4k23sTLlze59uvvIHvRhSbhmxdEQUpm1VGmqTEUdRHFG149OAhru+j8Dg5XnJyvJLfnxIbSGcaHj9+xBNP3uSdt9/jg/dv8fD+hkE6pSobTk8WYDVhKNFHXdewyZZMpgP80KEzFbbPaqzqGqUkQspz/R4eGGGNw3y2pqlhPN4lifeoy4jlwvL44Yb1Cjw9YTjYw3QexnpkWUlWbDC2xtBRW2lCW2VxfQdDR1nnGFUzGscEsUPdZVRNxnx5SGtPqc2STX7CpphxdPxYDt/WslisMUbTtuC4IcYoOn1CFGvQDVmxJIw0fujgOJaqLvA8jetqLC1VnZFGe4RhQNPWlFWNUi51Y/DciDAcEkcj5vOM+/cOefnl18iqkndvf8jupSvgauJBRDgICFKXD++/zzde/TWyZkXdVbzy1isczQ+wnsa2Cq1ctNVoV6gQytFo5YLVpNGIpjT87t/1wwz7OCd1ZiqxZ4BMRdtIgWh7u8+tW7f4x7/wC2xvb/fFbywgPSvNYsd1KYuK+WIlTViraFrJc5bivaCuhcUhrAPTq7kkutJ0ss92XUdTV32EioMfiF8wjqN+8ilL9dnQoTUy5S2KkqKqCMMQx5X4ndV6zenpjPF4xN7+HmEYUjcNVV1TlRVVT5l1Xfc8c9iYjitXLjGZTKiqkuOjOevVirqSojcME6wFrT1OT2bYDnZ3d5lOp4RBAHQMUvEjW9MRxQFaKZn2ug6OVpJn7WgCzyOJIhztCIxRQV7IwGF3b5fOGKpSmCFRFBMEAVEYAQ6L5ZL1JqMqa4m97GMmz5IKtJa9tutaynxDHCdcvXaNKIooq6p/vxRVeZ6zXq1J4oQ4iuiahvF4zHw+p+ukafrk9WvsbG1Bvze6rsvO1pTX3nyL0UhoxFpJwzSKI/HlliUKGAwG55FGZVGw2WRoBVtb2zhaivn1es1sPseYjxJN2rbB0ZrA97iwv0tdio1xtVqenxm2t7dIkoQglOZA27VcvHSRsha2ikzepVA6K9w5P2Z8VIX+5sXvRx/+XceTs/PMb/T4zb6Ypk+xkEJX9ckgvq/Z3h6zvT1hb2+bzWbJfHZKOIixygq3yEjmdBj6EsvZtWTFhtP5CUWRsb2zBdrQmZrWVPiBS5wEaA3alWIwyzKyvGCT5aw2G/K8ZrnYUJU12TqjqRsc7TCdjIXY33+/rqtJ4hDf98iL/Py5ypa0psXzPTn/eg5e4KEcafCkwxQXSd+Jo5giy0nTVJoTkYDXlus1SmnyvKCqagKvHyL1AN+ulcjZ6WSMoxTD4YA4CjBdQxT67O9fYjwao1DUVU1T1Vjp7/MHf/x3SPH78quvkhc5jtaMxuMeWpERxwlt20qXpxPSYFWWIgXuoVJYOD2dEUcxdSOTujCMmM3mBP0iaox4TJqmFmpdUzMcDNjd3aFtGzYbeZuxJdtbE9I0EdJy26GQiV/TGjG1Ox5tC8YooSlbmQCZzlKWNdbSTzLl0K3kriCKEjzPJ88qug6auqWqJQ90sVwwGCREcQxoXCekqUV+2/UB4ELA9iQ+Iwq4fuMaRbHB9wXpH4aBAA98H+U4xEnK8y98AsfzeHxwgEEifPJMCNejwZC2rgnCiJ2dfVAOd+/eZzgcUxbSCS/zjE+88AJ3bt1is1yQxBFFtsTF4DkOW+MJP/1f/gzf/PWX8YOIH/zKD5KXG7Z2R7hhx9HpbRxfk1WlXPTaoSxKTGdJ45SuA9+PwYokyiJEwLau8X2vj3zRmK7Fcx2sEYmESGtajDUkcSyTrD7SSNFL5h2F1jKpDIKQrlUioyDAWnndFDLxdV0P1xEFgOf6aC2Sy7IUv4t2lBS6/WSwbVs83yEMHYnIUDVhJBPcMArZZGs83zAeD6QrncikZDQaoNCSD9rHCbRti+f6VFWDH2g26xWTyZgojvppjxCKq6rqpVuarqtRWvHerVtcunKZfTehTGIWXcGwVARXdvjqG69w62d/hae/9D0wiDjOlviuj+5la0o7HBwf8+Zbb1N3HRevXOXRwSEPDw7xwhCrHOJ0QFFXhLEUK3XbYoHOWvqQaXnqfrNQQn44kx57nifyut9sI/ntPCwCyOi9VZ7v0xnD1atXuX37FqezGcPhCNO28rr3UR1KK7E/OCKXl4lIr7RQcjgEoXK6Tp91aCxFURLHCdevXcf0BwMFVGWJH/hi1+g0r77yOov5isFgxJUrV3A9zd37t9m9sMUbb3+bN95+BetWvPH2t3l4/x5P3XySQTrkvfc+4NatW/zET/wEJ0cnvPLNVynymqbSjIY7TCcXaJuGg0ePCf2IF154ka2tPaJIyNryfUujyPMlEL7rWoLQ4+jomJ39XaJIfINZtuLa5euYRkkjw0qkXJKGLG/dZr4ToAOHzWbJ/j95h3Vb4hqF/r0vMQwTTrMVj7MVwTjG6Ro6U7G7t0WcJhydnrJcZ4yGQ6xRuFrAT0mS8vIr36JZH/ZRJgrHCbEWqqrF9XwODg54+ukn8AOFdox49QlF6oQ0Tpy+4eB7QW9R8CVqxmra1uIGMa3rUpkG6zpYRybIWjmEOiAhol20vPP1d8gPc66l19j2dgl0jG0VZVGdr6+uq/Acy85kwNNPXOWZG1cIbYdTN4SOhzJKTjt+yNp2uOMBepLyv/k//O9488E7/OE/+8d4+rNPs1Az3FFAXbek3oDF4xmfePJ5tsdbtG3LWx++Se1UlKrEix1M4VAvAr74vT/IdLSLRjxkWiuBc9GgXMM//IW/x69941f48g9+H6cnax4/PCYKhrQ1tLUFo4jCmPFozGI+5/79+zSVKKqk8x6xWRdo5VI3NWVVAh1NU/KVr/wgw8GE1157k9FgC09PODo4ZbnYcOnSVYIgQim4/+Aes/kJQegwnCQo3eH5mrwSO9JZ8aQdue+kadlRlhVF0aJ1RBgMiMIJZaF4cP+E4+OMMNiiqX1mpyUHBwuqEqz1cRwfpXy09sA9k8RLc6Rpa+qmwHEt2hWWgh8q0mFEnPgsVwcMRjFZtmG5WtD1kTwPHj4gz3N293YJIg/Pd1iuT0lGBs936EzDyekRxhrSJBEVQZ9nexZbs85WjMdToZU7kqUbJzGu57JZ58xmC05OZmS9vWc8mdLUPlURc/BwzcN7RxS5xOs88/RTOG7HdDthNn/Mw8Nb3L33Hq7f0VqNp0WmKKkGCqs6XF8owUrBdDTFNB0vfebzRL1SpV8yz6cpdSU+X6VkuhOGEX/tr/01/s//p/8Ii+Kllz4rRZYS2WlRlKJmQ9Ij6rqhKEs8L6QoauqqYb3OsPYM5ihgpqZpqfsBxRl4tKkFUOp5DmEUCpTSCnG9MzIFreqa4UgSMKJYMnxd36OqKpk6VbXE3pQVZVkyGg5J01TWvyAEpZjN5r1H0GV3d5fxaMRsLoWyH3iiGjEd89mCqhKVUBylhEGIVi7z2QKsIk1TxqMRURQQRQHb22NGg6SXt0IYhDgamqZGYSmLAoxlMhrjux4aaf4MB0MAZrMZjqNpm462bnulncidu56WbYylrhq0Fr++7anOxpjz860kZLhiC3P6fHXXOYeJhWFE27RUVUlVSRMg6HOD9/b2iKKI1WpFWZY4jsNoOOCJG9eleLSy3o6GQ45PTsjyXH7OPn/b9GoxuQ8M4/GYJElweiihozVpmqCVpuo/7uhI6OtBIEoD08nwRFnxlD98cA9jOjbrFaPhkMVyIZySixdZrddYFNOtKZ7vc3h0SBilYG0vlf5YXvfZGeRjf1r1/6Vg7U0YHy+Azxowv9mZ5Tf7UkqZ8xXp47Lnixf3uH7jChcu7DGdjpjPjzG2Y2t/B9UrPeUpyTKe73J8coTWEIY+nu+AMvi+wnEsQSgq0SgOiZOIMAwxxpDleR8Z1lJWNU3V4moXzxHiehSGxFHEzs42YeDi+6408Ex7ToHXjmYwSBiNhlgla3ecxkKKd4WwXTc1nu+KFdETS2ie54S+xKM2raTr1HWN6/lSwxjLei0qH9/z0UqUHBhLkqT4rkvbiILP970+WUUxHA+IYh9sgzE1XVfjOgqs4Sf+td/1r0zxKyfJ3+YjDEJ2dnaYbm311L+O2enp+YRXdOD6PEg5CvvMX6Druj731TIajSQX11q2tqYopVgul+c+iPliwXqzYTgaEkUhTSsRR77vEycJu7u7DIdDzJlEykjgsjEiuyhLgUU1TYMf+NKJdJzzaaS1Z9RgIZS6vVTAdcSLcrYZdZ1Il62V+IskkQgAkEw7kbEIKdZaiEKJcHBckZNubW3huS57e/tcuniRMApFvtp1RFFEFMX4vs90OuXO7dtorWnqGoWirEqSJMEPAuqm4caNGzx+9AiQyCLfF19z2zTcfPIm69WKw8MDgkDojG0jkybHcVitVrz6yreYbG3x3HPPsb9/gZ2dHbTWLJcLdnZ2sFaC5vM8pywLIVB6HkfHx9BLi+Xn7aS47WVLjiNyZ6+PqXIcufmstdg+C0zRxxIhjQKZ1PbwKt1LpbRMcqW0QeSJVpYwpUT+67rivTadTJhFUq8ktghZoG0vk+564vZZ4Xx2s5/J/owxJEks338QkKTSwDmLgpjNZziOeCBns9n5YUquD6ibhk1P25bCRuIc6LMjZUqpCIKA9XrNy9/8JsZa8ibHccUbBPDEk0/w0he/CK7Qz6eDLZRSuK6L54rn/eT4hK0t8cn+2te+Rl5Ijpp0q/3ze6/rRArs9P6ps87s2eOf3ybM2eTek5iaf/79/zIP3/cFWqU1VSVYf4tlZ2eH5557jqIsKXu519k1ItND2dTlqXG0vAamk8gMa0UefdZoG4/HQpQvS15//XUWiwX2PPNSJGbZZsMbb7zBL//yL3Pjxg2+93u/j6oq2eQZe/v7DAYDXn31VW7efJIvf//3E8cx169fZ3t7m9PTGffu3+Nzn/sczz33HFVV8ZWvfIUXX3yRy5cv8+STT/J93/dF3n//fR49esTTTz/NtWvXWC6XtG1DGEY4jlgn5DqXpo/qd/DpdCpraSvZj4PBgJOTU1T/+oAUhwbD1mRLmjdGrtHt7W2GQ/F4zedzml7m9NRTT9E0LUeHh1SVNMiiMGK9XlFVFe+99z7Auc/MdRz29/fQ2uHk5JSyFB+Y1oowDAX2B7Rtw3K5hPNzx3dfMWf/ppRE2cm9cOb3la911hjy+nsX+uxABY7jcHx8wre//W0crXnq5k3xDHYif++6Tkj9SiRgbdOytb3F888/z/7+vnj1re0nzkKEP/seBoMBt27f4k/8iT8JFv6tf+vP4TgOZVninmWSOuKxFOrlJVkj0pTlYtnLuWRPOFu7Ll282N9DonbR/X3b9kT1b3/728RRTJIkPHj4kKqqyLOMsizZ3dvF9kVNtslYrzcMBgM83zvPsDd9VOBoNCYMQtJEqKvGWp597lkeP36M63rM5jNWqxVbW1N83ycIfDm8tx2DPgEhSdP+67lssuxcFrferDk5PeH09JTVcilxhFYyYE9OTkQW3YjML89zjo+PybOcwWBAkiRUVcXR0REPHj7g4OAx89mcLBOCaVmIjJ5+onl2InW0Jo5j4jiiqmqOj46Zz+eMx2PxuvV74s72No7jEAYhnudxOptRVRXL5ZKuM7iOy3K54Pj4WNYxx5FiLJKJd1EUEo8zGTMcDnj86DFZLj97kiT4vg8W/H7PXCyXLBZzwp4Fsre3K/LjtqUzHY8fP6KqKu7fv8c7b79N0zTnlPLhaHTexFe9muVs/8NK4RVGIelgwGazoSxL9nbkUCizXZEL2rNnf8hVWoudSGuyjcSYBEFA0zS4nsgNkzghSeSa0R9b+4V3IATlsqr6w3uviNKara0tJtPJeePRIhYwrR3CUIqwpu6tImHYK5sUruf18uCRcDHqGmMNg3TAZDwhTVKSNGW1XjMejcFaTk5O2Gw25+c0ayxJkhDHcQ/lgffee4/1WmxBZVF8NAAYjaQQs7JGrNdrgD5hRKwSy+WSzWaD6m0uWktRPBhI8kfXiY1CVHslSZr0U2JplIicVVSNQeCzXq9ZLOY9QVoUEp7r4geitMt6u0CWCUysbSWlxNre+mR7eX8QsLu7KzGbSlGVslePx2Po1/ZHjx7h+x6+HxD0lkG5fiVpRCSusMllXe7684/tY3p+/+/9UfFvOw5RJPuN6/YJG/3bjBFJcxAEaK3Z3d3tzwwCJ1suV8znczlnWFFuai3ns7oWKW6SxP3r49K0LXEkIL2iLEjTlMlk3O9Z8npPxmNZ0zy/r3llffxtPX7LhxP7mzx/48dwOCSOYhznjGMja4TYUHzG4/F5Aeu5LkmSkKby/sViQV03spb4Ev3qeR5lf+7p+gZRGMk6JnuixLvmWY7rCSE6CALCMAQ4V0PEScJ4NOrfbrF9Hri1cr4RErusJ6a3S7quvP6uK3Lnqqo4Pj6mKHLQitlsBsgZqmlEObtcLrD9oOL45JjNZiOve1UJKLH/OayV5AVj+kjZfn13tMbzxcbpuuITPvtZ/lV5/EsVv1Vd4mhFVRZsb2+xXEhH7ujwiM06w9Eu9MTmLM9RSjNIh9RNy3S6xSbLegy8FKfWwv7+BVxPCIBJkuI4Dttb20wnY0ajIZ3pJIpFWck2HCQYa8gKKdLqpgYlgekWaJqOummZzRd0naWqWpq2Yzabg5XsK63Fe9J1IhcapAOSOGV7e4dBOpDDixEgiOMItbAspUM5HI6ZzRfMF0uWqzWbLKcsKhxHk+Ub6rpiNjtGKYPrgqFhMIiYTCdMp1NWqw1ae7h+iB+EXLh4mdP5gnWW03aGdDAQBD+SxVVXJb7vs5iv2dreI88rPC9kMV/1Idc+uzs7IgsqSunOtQ1dW4PtGA9T3nrrDbTnMBwO+KEf/iGKsmSxWnP/4SM6FJuiIkwHgEsQJDS1ARwu7F9iOtnuJd0uvi/0zzNZI70csuta6InBWovnWzpDliiK2NneJgoD1uus31hDlAbHUVgaHFekImUlmaiOq2Xy3BpcLQ2Vtm4EfNR3KpfLFfPFgiyX+JNkMJBOWtvi9k0S1/cF1pFtiBMhJ8qzZL1Zil9XWVbrJZv1Sjr1jkDNXFcijuiLbKEoauq6oWsU48GUB3cfUebSbW8aAZT4gQCwJLPR0pma7Z2Ug0fv0eULYtch0QFt3tDWlquXn2D/xk1YrLFZSWAbPCOHEMeVQ/54POY7b7/Da2+8ye6FC8TpgMYairZFeT7WdbFK0bQdynHobA8v6aOp5CglfkQZQ0rT6IyUaK28TmcFBv2BgHPp8W/9YdoO20rB6gchbuBjtKbsWj77PV9gOJmQVxV+KA2htpXNQ4qXjq6TjV2KIlnIbS//c3rJpkh1cjabDa7r8uDBA9544/VeVmwJo4CmKfnO22+R52uicMxkcoHlMmc02iHbZPiBy/6FHVabE5KhZrZ4gNFrnn7uAlp1/PIv/TLPP/c8O9t7DJIR+bqhrTVXL9/Ed1J2tvb51jdfI/QTnnnqacIgoshrXB3R1orVIscYSxQHGGpwBHZVlCWmM+TLNVf2n2O9aPE8nyAyrMoHLPM5XhDjeRId0bWt+MmClIkzxCsVd6+mfP2TCV8fFZRFxunb7+JMfaqrMTlLzGrOcjknigPqtkEpWM9nzB7f5/GH76KbDJqSTZ6zKmuCrX3qxlCU0jRsukqgQdYyHEx54vpz3Ll1gO+mKOvRtdJosn3Ba3s4nTH071Mo5aG0D8rHdSNU4JKrkk2bUxoBb5jK4Dce6wcr3vilN5m0U54aPov7OCDJh7RWoz0fY8U/iWkpshVXL+7xyZtPEpiObr1m4gZ0q4yRN0Y3AcYJWRnLKlL8X//Wf8WP/y//50w+dYk/8Of+dTZqRqsXeF5G5XWUrvycvnUZOgkBLnVX06iGVbuhcwxVV+M7AW2heebJF3GJqMuaKPSwtNRNSdM2EkNXZLzy6jf45Oeep1MlbeXi6ZTjwyVV2ZFtJJ4lyzasNmtp5gUBe/sXCKOEwIvJ1hnZZkMcuwxHIa7XcP3GBfb2Jpiu45WXv0W2qtA2JfRjFC47O/tEUUqSDOVQH8cEYYBVlseHBxRlTtPVrNZzHj2+T90UdKbEqoaq2XBy+phHh/dZbRakA4luWa83nM5PgY7JdEzXweHBgiID2w6w7QTd7eCwz/07FfdvN5wcQORPsY0PnY+Dj8bBUZokjulaSXvomoYizyRdwSZUhcbTKXE4IfBTlHLY3dtla2fIwdGHLNf3ae0xw2nDplhTVhVN2zKeTAnCmLJsWC4z/CAmjGJu37nDg4cP6YxhtV7w9tvvcHo6I4pSqspQlobDgyWnJwWrRYPnjVkuG6pSYSqfcbhHrMc0a8XnP/llPnnzc0RqjG4i/vHP/TLZaUOzVpjMwZY+gedSVyXKCk0/DFwcx+K5oFVL22TEscNmM6Oz+blSwlqZUndde56/e9aIyYucznScnJ4QJTE7u9K4LssSz/VYrVa9FNfSNo00j7VE0LRNi+fKRDaKYtIkJQpjfD9AKU1dST6oVjLp9FwHz9WkaYxCmA1RGDAaDSVru8/x1o7T+wQbgt6XvVytQCm06zIcDNiaTDk6OuDqlSvs7GxTFTlFtqGqK5I0wQ8k4sf3fe7cucPJ6Smj8UTiWnyPum1YLBacnh7hey7WdMxnc4q85PT4FNtZiqwQqWVT4nsarQ1tW7Far84jLE2fNVyXNfPZnCiICLwQ01k8x2d/d580HVGXDXlWEnghGpcyrwm9SFSDboDCoa0tnuujUKSDQR/t2Ofb9jE5Sou1JUkjfN9hPB7i+T7ac3F9j2H/uyzKUiBgQdg3dy3DwZA4jIhjGYz4vi/SZMfh6Pi4V5jJGVsaJaKw+j0/9BWWizllkVOVBdaIr950LUWeUZXie27qiigKaZtaYF5jkUuXZcnlS5fOG4yh79NUNcN0QBSGqL6Yj8KIremUfJMR9rFaTdNg++Z/HMekgwHHJ8esVwtcR+No8BxHrs2PNUxt77I1PRH6/Jzx8UJXAT3nw3y8OWQ5VwXKtEW+oD1rkH+s1pWP+jjPRBroH32QNBIGw7RvGGimU1GWjsdDVssljlZsTSekacTJyRFB4BJFAcNhgrUtga8ZDCPatiAMNJNRgulKHG2pqxytDEkcEsUBW9sTgtBnPBlwYX+H/d1trl25RBKH7O9us7+3Qxh4BL6HqxVFXuA6zvkwxxrDfHbK6ekJWinqqsJzHDrTcnp6wma9RinwfYlUbOqSdJCwu7sjeeSLBaenItXWWtgwxlru3r1HVdVsb+0QBBHWcG5RBYvnCW9ptVpgbIulxQ80yqmo2iWtyaiaBV7Qop2S7Z34Yy/k//8f/1Ky56P5jNPZKXmWs8ky8Tj0h+zBYCCAJa1Zr9cEQYixhsVyeU4t9n3ptJm+i5ymAw4ODknjRLp9Vcl6tZJftC/+WGOlW2mteCibpiFJY+paqMPacXG9AIsiK0qyvAClyKuKrChFLlaWoJRkE/bEtDCKiKJIfLOBFEl5kZ+T08RULodtKQ4ChqMBaRrKxm2NUIu1h+e6DIdCFayqEt93eeKJ62ht8TwHx1UM0oSiR49PJhNapfCDkOs3bnD7zh22trbFp6gUh0dHRIEAKJaLFVvTKcZqtra2eeut7/Ctb3+Ld999j/VqzXPPPcvB48e8/967NHWJ1xP6uqbm2tUrLJYL/sZf/xtcu3aVP/gH/xC7e3ucLmZ8ePsDFus5460Bjm9pO7B4VGVLEg8o8hplHaIoZb0q6Do5zGrt4ri+xDt5HtZamlokWuJHkIgK05v+zzrhYRjiOpJZ1rWykBVljusqlO6IkxDP9wSr3rR0xhKF8toIxErkudYa8jyn6ztjIJRwrTXGNhgjFOAgkCzntmtwPUUYuaBa2q7BYnFdjzAI6Nq69y8ruk7h6ABjRBqvlJBU636iVvZSbvoisaxKlqsVu3s7OI7z0Wr78YcCxyqRaXoRe5MLuK3CBh6+cnGymte+9Q3+7n//3/PZL38Zt78/gihCK8Xf/jt/m//gL/xFbjxxg0tXrtB2nfh3UZKZbC11I0X7d20e54qi37hlqvtFlPPCRTaZs+L37N/57U6Ez9DNZ3/tn13XEYYhN25c51vffIU0iiVmyhE4zEf/vX4a8s8/PiZ5skY+0unzntu25fDokKeffoq6Ljk5Oebdd9/lM5/9NNevXaNrIcs3bO1MUS4s13PiJGCxnHH/4R3SYUwUBdR1geNo0mDK9nQP1/UZDaZMxlvcv/+AyWSM74d8+OGHbDYF29Md9vcv4jnQmU7o8G4g/uNeKmVsi9IWpQUSJ6+AwXMdHC9ktpqRjFy006C1ZeBvE/sTrEVsAQgF+dHsgFm+wHcdvMhhcLLhUy++yGe/8hV+PX+MurjNSVsxu/MYc5KjgxhrhVh9fDJjk5Vo1yfPSy5evorVDulwyGK1wSiH0w++I3A7P0Arh64zjEcjkjTG0YrV5pTnnn8Cx7WgOokmAvjnWZ29l9z26hCswAQba1CuQ+AFOMZBN4rV0ZqD2485vXfKjb0b7Ax36HKDYxyCIKJzO4n8cCSb8trVyzz/3NNc2N3BdRS+46CBpq6JopjWOhjPoVCG9x/c4f/yV/9z1NDjj//ZP8YLn3ke7VuqeoPWBk1H6UrBHnUBzazipRc/y2Q4RgcOL7/+TZbVCnxwPFegZYXP93/+hwh88fqWZSl0TO1IhIqyvPrGt7h970M++ZkXODk55p23HmGtZjSW62i12nB8ciqcCGv6iBu5rjdZju/6kmscBNRNydHxA1AVyqm5cvUCB4ePWa8yrNHUlcV0ksG6u7NDOhhQ17JWrTcrqrrCD0QenBcZ680atMJxNXmxwQsctLYUVcbR8QFt1xAEMtnTWmiiWsFiPqcoCoyxLOZLskxye50eslWVFV1nCLwIY8BxAePQVB22gyiMCf2Qt996m7e/8zbvv/Met2/d5vR4xmq5Zna6ZLMuKfKa5SJnvcpp6la4Aa4+l3yPJynYhk0uSoYgkIlrWVUopGEol6BwAsIo4OTkiEG6z3i8jesGZJuKIm9YrwsePDikrlpQjqQ19F8jinxc3dGZiuEg5OaTN1AKVssVRVETBgNmJxvef/cudaU5eDQnHgdMR1PauiUKQoxpUMriBR5YxXg05vjRCVuDLT7/2e/BGil8jRF//JlflF5pV/ceWq00P/0zP8P9Rw/40pe+zNbWhLZpyPMMYw1NK0kMq3VGnhXn+eV5UWGBOIp6C4YFBEbY9hMupYSurBS4riOk29GQ4WDAaDIGJKfe6QGJbSveR7TG97x+Qi33e1VVrNdr8n4yenYusNaitWa5XLLcCD3X0S5Bn3U7n82ZTMdcv3YNx5EzUNc0faSmwMNkj1Vkm4wwjFFKsdmsKaucwSAhSSNcR36WphZllijUOvIsZ73ZcO3qNS5evIRWmjiMuXTpMlmW8/jggPl8znA4QmvNdDJl/8IF0mRA2xkUTq/SyFnM5tgzNkWv+quqmtVqLYV9kuD5HsvlgiSJSQcy1GnqmsD3UX1joixLLFJUOo4jr1EoNpKmbXB6mFldVzKVdB0+/YkX0Fqk8DIBlGtmezplvlwymy8o8oKmk9e26lWZbU9p9n0f3asDLLCzswPAarViZ2eXsijQqk9zURJ/aK2ha1viMCDLst5iFDMcjVgupOFx/8EjlisBYBVFyXg85fbtOziOQ9t2FEWJ6gstpb57Bne2y/9m5wzVJ4HoXg2mdU9GV6IWO3v8C+eF/guqs8MQ9FLn/l/PzkhYbjxxnSSOZLhXlSRphDWWV994ncVijqMddnZ2CPr7ynQdo+EI07Vcu3KVy1cuk8Qxvuviu3K97+3uEUcxZVkSeD5ZlhGFocRzDYeiPFRw8eI+UeQT+C55scF1HC5fuoBS4GgByWklcULWCsTX9NaIM6WArMOiXNJa92tUgekMRVFjTUfbtThaPLuDNGG1WtP10YVNrwKqe1XpcDAiTlKp1YpSFJ+9GtbzpUGw2azZZBtmiwV1XTHv7QKmM6Rpwu7eDl/83Kf/lZE9/0sVv7/4K79CFEmcTRBI2HocJTRtI1hs1+Xw6LD3k1kePz6g6kO8RaobEMciFZCbEXZ3d9D9Inb/3j3J1AxDyVobDWlbWeC1VgyGKZtsIx6HLMP3Q5q2wxihrTVNS1GJnt71fYIoRDkarIQut03DcrWiqmuaWjpf9At/27RsNmvyPKMsBOAlkCOhw02nY3Z3t/EDl7AnCXpuQFlKcVSUBV3bcOXKZZJUIlKgJUlihGYsQIE4CtnZ3gbP55OfepHleo0FTmenJIOUyXR6Lm1Yr9ZcunQRRztcvXKDb3zjm7z33ns8fPiIOIrZZBuef/557t6+Jd2+rsVzNMZ2DOIYz3P4qZ/6S+R5wZ/9N/8Mo8mY+XLJo4PHnCxOcTzF1v4WVndUVUuW1QySAY72ydY5UZjQdZCmI4q8oWo6rBEKnON6tHVFVZd0nYAxFJbNZoO1Fs/3RP7QL3RN00jeXNMIXMVzaduGINQkqcj0rP1oYcw2EhSvlSKOIgbpAKVl0pflGbaXhcrBUbyiriOxV9aKp8lzxTektUFr6VK1nUjozyRBjhaSXZoMiaIBrhtKYRzGLBYr6lq+X+1IoLfnubhKJNBFWXB0dMhkOiJJo4/dLf2i2q+wQU80vffokO959vM4jcPag3jToVHs37zM57/4/Th5gYoCnH6KW/Rqhv/qp3+aw+MjPvO5z1FWFUEU0Vnx9rZdRxAK9fasC/pdnc6+mPwXnkqo3PLNykbuetJcsrbP5uslo/0P8lt6SI5fX1RreYtMt3yqsuLC/j7379yjLkpGg6Ecrlw5RMsWJoc0kEMsiJz8u74Vq3sZvExM/EAOvbdu32Jre8pTTz9F4Ps0bY0xHfsXLnLn3h2C0CNOYh4+vMebb72OxGkatrbHlFXO1nREHEe888YtnnvukxR5xXS8S2csRV7x8ssv0zQt16/f4Pr1J3EdH88N6FrxzLeNpW0tnisSp842RLFHlq9pW4kx8/2IuioJXAcvSDk4PWSy7eMFLZ6vKdaKJ668QFu3OI5MEiyW3LYcPHpAFHh0vmHgKEzdcHE05Wjs8fLD23i7W6h5CUcZ/nibqqrpOmlkNI0wEYqyJE6HDCdbGBRBkuLFCcFmhkKk5qqPWvJ7GrFScHzyCNft2Noa4boWQ99F/y4flpT2Wsv62Suj0NrBak1nDU3ZME7GvPHyG6wP10Qq4sLoAolKsaXFNR6+DmjrjkJltG1FmkR84oVnuX71Er6jwXQ4WOh9iFqJM6yxmk3b8L/9i/8+f+cf/Bx/8t/50+zdvISTuhjdgdPiOgZFK57nyEMrD7/UDG3C5z/1EtrC6WbGV1/+VYJxSKc7PC+gawyRHvPlz/8wVVmKtLQUgr/WmtYaWtPyj/7JP+DitX38yOHevXvcendBWdZ4boBCs1yuASkkXM/DdVyR6Xs+FvC9gPl8znQ6wfUUSerw5R/8PM88e52r1y5z//5dsqxiNNpBK8mIrGuhk4sEzhBFAZ7voR2wtmNre4wf+uR5xsHhYzzPZTCMefLmddAdebFGO7C1NSVOIrq2Zb3JMbbBdz2yzbqfDAaYDpIokf2/EVWCNVAWFa4bMJ1s0zQFR4cnLGZLbGdZzObcvnWbxw8fUWQ5tpNYpfVizex0ztHRgpPjJY8eHnLr1j0+/OA2d+/c51vfeoW7925zfHLAw4d3eeaZ63i+pu0llq7rsFyvAFGJ0EfKFIVICnd2tomikNHwMm1j2WwKjg7nHByesl4VaBVgjKLtBM4mHk4oyyWD1GEyGTAepThAvsnZrHKOD2fE4ZiqsEynl7j94WM8J+HXvv1PScOU1WLJ1mSK42jqpmI4HoKFqqxJgwHbox2euvE0GrHgCClcbhSlFGmSYqw5ly862uEv/9RPUTYVP/qjP0oQ+pRVQZZtRJrdq4XquqHrIM+KvsCqqapapMo98wQFeZYLG8FzqeuKLM/wXJc0idmajplOp7iu20feOMRJTNNK+oTjyH02GEiknLEGpaUwkUJazoJS4Mq+aUyH53q0bcNwus1qtWK92Ug2tNY0Tc2TT97E810OHj8izzf9GaFGo9jamrKzs8toOCLPC9brjUzClGI4TNjf32E4TATWeRY5VEt0k+2HMEmSksTJ+X13eHBI13bUVc3R8SmTyRTd804EcikSUa0ctHJZLleUZc1wOCYZJAwHQzzPpyyFlyENd5GFilpRipcwDM/jPIt+IKO0om6kUKn6+3V/f58ojGjqivVmzXw+P18XziZwF/f32ZpO0VrOtcJUsYDliavX+Oa3X6Ou694KWJMmCbqHp0rWs1De21bAsk5vVXQc79wmsFmvJR7T95n3lq/RcMB8NmM+n5MmAy5cuEiWFcwXC8qq4fDwSBouXcdiuZLIwSQVgFIQSGqLlT1d7tGzveK8Au2L1P68os5OMf1+os4sLP37lP6o3O3j9ej/LjeRfL2zwvejv58Vv2dvl+eFC3t4rkNZFfieS9NWdF3HE08+yWg0wnNdtre2+fDDD/jVr/4zFvM5gyRlOp1wcHBAvpGidZSmTKdTyZlPU7q2w/d9lssVdS1S8iSWtANrDYMkxtqOk5MjRsP0nBUU+B7r1UqkxkYm7kkc91FlLb7rkaYDgsAniRO01myyjOVyhe6jZV1H+Du+G1A3NVUpNs3Q93E9jzgKybINrueytbNNGIXMZjOKIicIQiaTKWEofn6Upmllcp+mCZ2RuDBhtDisNxuBrLkOrudy6fJFgsDnCy9+8ndG8fvNV78tF4InCOy69xq2bdcj7uVGjeO4n9KJn8Z1HKqqJo4TAJHb1DXZJmc8GuO6LvP5nOVqySBN2b+wh1IQBNItKYqC4WjAZDLh9PQEL4hIhxNGoymLpUiPtetR1o3Q3FwHoyx5XYKDbCCOZr3Z9BEHDVmWyTRBS3fYIp1XkGw72SSkw6SUYjQaMJ4MCUOXrhOpR1XWbDalwLjWC9q2Ym9vmzgOULrD2oY0jXAcOdIb0zEYDHBdj3S6xY0nnuTR48ds8gyUYmt7mzt37rLZbAiDkKoqufnkTRytefjohLfffpsPPviQwBc69le+8hUcrTg9OabINrR1iVaWuiqZjEZkWc6bb73B9u6Uz3/P5/BDn8VqwelygRcGxIMRfhTRoTH4bBYlF/evkcRjmspQV4blPKPrYD5fUxQVXWfRjodSmjLLMEYynX3fo2lr+f1p2QCVkqmc28fOdJ2lawUwBhalO4JQkQ5dOlPRdiWdaajrAotlPJji+RJZ1LTi0RYqsIAslFbnhEbtSCGklALrSIyI5+P53sfoe0IV1loKLNvLmVwnYLOuiKOhyEwdl8ODE4q8BBRhHwNRt5VQkq108Zv2DGzhyjRRyeL60UMW69Yr6XzDaVZyI9pmuHuRtunwrQatWAYds1sf8Kf+4B8izAqe/b7vpWkqIextbfHOO9/h13/91/m+L32ROE3OpUJtZ0DLpmta8Rif/U9KT7nuPlaTnD8FpPTRYUtrjaN1DzvqYVi9NPq8evktPBwrG5dVQpo2/X/Y9TzKUkLTPaV5/dVvMx6KVEypfhOzckDTfbX70T7Zl8X9jud7AV3bCMHbc8Wj1dTMl6f8+I//PnQvP/vOd96gqgveuvVNZusDLl/f5c799zmZHfK5z3+WNE158423OHx8zNNPPodDyDd+9VuMh9s8/9wn2awqlosc34t48OAx29vbXL50WaRrRSEqh1YKKms7sC6+G+F5gYC2XMs3X/kav/6Nr2Fsy7XrT+B6AbQtpm3RasS6XBOPW9ywoLM15crl2RufomstWovKQQ6QLu+99x5xFKJsQzv0+NbjW+yMRmyFA7J3HuBtjQk7zdvvvEc8vECWV6TpiCQeCoXRWLyeovvEM8+yyguiyZTWDXCP5+cAHccF7UDXNVJkeC5aW7J8wdWrV/E9TafqPk9Q1k7Vv/5N26Do4zKQjn9rOjzjkbZDRmrAd772FnqhuTq4ylRPsBtL4Ej2YKtaClXSuA2KDTeuXeLFTzzDOAmpNkt8V+MoicNqFLTaoXZdSu2wHir+4n/yf+TUrPh3/8L/imDi4acadIvWLUpJdFrbGBzt06Bx8XCX8PzeU+xsbeG4mtdvv8nB+hBnFPbTHxfXemzHV7h24SZdKyRtrUQS1hlLZy3paMTP/vzP8sTT11huZrz/4QdsDZ+lbgxdByenc1brtcStGIsXyDSoNYYojonihJPHJ2IhiRRRAtNtnwuXY2aLB0ynKY7jcXhwynrZ4eqQuil7q4n4CAeDFIulqAqM7cjLnDCWAr1pW3b2xhhboh3Dcy88yWgcMZ7E1E0GqmK+OCYv17guKN0QBRFxkBKFAdZYhoMBO9tT4iiiLDI2a5k0KBST8ZRBMsYxLr6OaXLDo3uH3Lt1n6NHJyR+gm0sqnNwjIdjPRzr4wcpmP8Pd38abFmWnudhz1prz3uf6c55c87KrMqauqondDd6QAMgQFCUSVkSLUOiwlKYoVAEHXY4wg47HKZDJh2WQuFfAk2GB0kkRAMiQEIEIREgCGIiuhuNbnTXPGVVZVbOeacz73mv5R/fvreqTdJBivyhwK64lbdu3rrDOfustb7ve9/n9VDOx1MRRocoZzDapy5zimKF0o5Pvfgc1lZ0pgTV4FRL25ZkgxiUpe1qgkATxR4n0yc0bY4XSONtsTgmL2csVlMWyxOado3xHWWzoLVLotQSRA2tXYDJiRJF6ypW6zXT2YKibGk7xWxeMhhuMZrsYPyYwXgDpwzDUYZqfX7/974LrWE2XXDzmRdZr3Lq0qGdz3e/9Spf/fyPc+3y06IMOY0F7NkHSiuiMBJJd5+UAPCX//JfprYtX/vq14jj8Gwvk2gSaVKBZr0qyPMSpTSdddRVTWfFliONRPEUtm1DWRU9+0T20jQJmYyGBL5IJufzOUEUEMcJ0+mUtm3xg0CmSJ7BD2QSRt/c7Lrea48jCiParsP0PkRjFIHvc7hYCJS0j7Tq2pYkTbl48SJVXbFYzHFOpsid7djZ2iCKpBm0XuU0tTTS27aRZmNXkSQ+k40Bw2EC2sMPYpySibRz0HYWYzzatiNNU1EohAnL1Zrjoym+L/nwZVGSphlaScZ1kUucXVXWVGWDZwLCIMJpy2q1Fpiqgrgvlh1OpvG2YzgcsFguSNNE1l2FFKa9GsZ2HcvlUqbQSUIUhuINjyK8wKcsRcXoeR5hGOL3ROynrlyR59D21qB+T/R9n/PndnntzbfOnuNTn7frIZBJHKN6zkNrT+878VLnK/FeKyey+eVigdaKvd1duqZlNpsRBGFPlo45PplSlqKSbFrLaLJBnKTkRcVyKbFlt957V/Jse5aKQ4YnP3jJL3F2NvmBD4uk2bn+XPCJ67Tw/cEPyB8Ch/r4C8opgv48If/0/4kC4jhic2OC73tEUQhI83qd59i2o21aojBiPBjx9PWnCX1RP/rG49a77/LwwQMe3LvHxfMXKdcF3/zGN3j37XeYnpwwGg55443XefLoIQ/u32N3dxPfU9y69Q6LxRGKliiWvTVNIy5fvtArEg2r5RLXSVJGXTWURU2xXlMVFbazeEZ4Hm3TYPvXels3RFFEHCUo159J++jAwDeEYXB2Zh8MBiRpcjbccUjEoVKGbDAmCCOCMKbpfe/WQZplNF1NWVeyDviSRZ9lY8Iwxdo+1ikM+fynnv+jUfzee/yo70Q4HJKBm+cFURRhtEee52zv7Mjn9Itx13VsTDZI05TRaMR8vqBpmjN6Y5ZmzGYzikJodUkSMx6PUQrW6xXGE5+v+4Tev+mkoD2lMDeNkKZb21E1jRws4pA4TYiTGOUUTd30i6UUSForRuMxg8GQqo9q8n2Rz2qt0caXjlgP3An6nN+iWHJ4dMD0ZEpVtmjtCzl4ueDSpQso7WiaiigMiEJfKJp9ZlocRaRJysbGJk+/8CIf3v6Q1XpNnAh46dQ/MRqOKPKc8+fPc3J0jELxO7/7Ten49FCNre0tnn76aQ4eP6KpS9qmRmMxCtIk5uTkhN2dXT77uc9w4eI+WZYKZKiucWiSQYYX+OR1TtXJZMjDQykDTlHkJavlmjCMqcoa6xTG+BjPR/WPibJW5GFJhPFk6iqSnA6t+heTPc1K9inLSjYIK0WC72vCSBOESAC96sjXFW3bMR5N2BjvSHayky6mEKRl2hlFIZ7v4ZwUvm3X0bUtxnjS7UU2DaUcdV1INIsW+ZTnSTySNgajPPGF1x1F0XDw5JjZdMZ0Kp3KIAhRWgrduq4oywLX6l4uBmHkC0l0MiSKeyjI2UIu/y5MSW0bIp1x+4OHbOzuMwlHFK6GyKdVNRvDATeee5rPPP8ZAdakCX4UohSc29/nvVu3eHJ4yHMvfIqmFY+NMpqo98x+ctNQ9EWjUv/YhnG6Q1gnG8TpYei0EPZ7f2l7Cm7pZf+nn/fPeule9uwUZ4WvA9quxTcG27ZsTia89dobrBaLs06ovMaReAAtUjzXe30/vnpgmhbFhrWW+XxG00rwfBAG3Lt/l8tXLrNczjk+PiaOIka7AU1X8gd/8PsMRxmbG5vcuX2HJ4+f8JUvf5VBOuKtN98l8EKGgwlGe6TZgLJo+eD9jwj8gN29Pba2N9FaisJTxYtnfEAkmsaEtLVlOp3y0d07PH5yj/0LuyyXM3Z2d/jozj3SZEgchrRViXUpKrQcLT4kGUheebuOGaeXGWYpzolawTlHpDzuzx6zKpeEscFPDSb0SI5yLpKxoRPeO3xCvLvNe/cf4qsRON2rZOSxsp1MatZVzc6FSxCENE4TDccMVzlFsabtapTuWK1XzGazs4NW0xY8fPQRna3ZP7+D0/KzffJS/ZRXDnhW1AlBgGc86mXLo1tPuPPubSJi9oZ7hDbE1Y7QkxzOuqupVY2KNdHA5+VnbnD54nkCrXFtQ+BJZFXTNDitaZXGi2PuHRzwi7/yd/nPf/m/4tlPP8e/9e/+T6i6ks4JZVjjwArPwRghE9eto+qEuBmXhi89/3kB0zQV33j198k2B9TaglPYVtHkNS/d/CGycIzCYm2D70nnpmtBez5PDp7wjd//Bpu7Y2598Dbvv/8+qt3G83xGozFNU1MUQiHXfdGrtSEbDFAK/CCgWhaMJ0OKYkFnSyabEWECw5FQnJ31WSwKpscFUZCyXM3xA5+mFgJtkiZyH3Utni8kUpDIDs/3yIYBbVty5eolRuMBXVcRRh7bO5tsbm0wGg972XuH0tCWjmLVYIzHeDQmSVKcE8DkyfQEhSMKQ7Z3ttja3ODk5ATbWO59dI+H9x9ycPAEDYyGQ2wrZGGjNBotkzU0JvBpmw7bOYkFQvUZq5Y0S2ibko2NCZcvX2Q0yiiaJdaersMBQeDTNpL3a21DlIQobQkCw3I1AxxtV2CMo7MtSRoSBFpsN5nPaBwRxRAmjiiBIPSpG5jOFlRly8nxnOlsydHRMZ4fEMYhDkunWqLEwwvEv5qEGZuTbfa25NA3Xyx5+PgR8+kCnEFbny985kvEwQDjiQTZWtkrVQ9+rJta9vpW9vyjoyN+5md+hivXrnHz5k2JW3FCj5ciWPa94+MpWntsbm71U09Z49ueY2Kt2A+63rpzusYqpRgOBmxsjCTmcL06owArrcnXa5b5WvzjffzcfC6Z2A5LGAjnQwouKVydtb0NTEA4bZ992moj4KnqYzCpUkqSE6yoq+il1mma8PT1p84sYHle4SyEPQRtOMzIBjEXL55jZ2ebNIvJ85KiENlv27Vo7QnZWBtpVrYS97RcLDk6PgYUYRSzWCwFDpcmHB+fUJQFGs1gOGI2W9C1lo3xBlEcUzUl7pMKqd673PYqpDP5unJkWSpNgl5VRT8dPm04635aHgTSLDVa4momkzFaa46Pj+naliiOcc7x0gvPn1mUTqepUuw5BoOM9WrNR3fvilWrB7RGUcRgMCSOZNr35MkTmcA6AR/WlahO2qZmtVzRNi3j8Yg0SZjP5xwfHTKZTNjY2KTtLKvlkrwocSiKqqZpO9pOVEXrdc5sNscoxWK57K2KA5RS4iX9xAnpkweXMzH0J/d6+bX6D8vjfDqQkirk44r37P3+c3+g8D39lh9/5/5vJO6orismkxFKIWCo/swRxzFt0zEajeW1HUvc16VLl6RpESfcvPkMn3rxRfbP7dNWLWEYcu3aNV566SVu3LhBZzsuXrjAlcuX2T+/z87ONnXf5KnLnNnsmPF4xObmJrc//IB3332XR48ekaUZh4dHHDw54MmTA9arNUmSYK3AaYMeNBuGESDy9O1tSY2w1rJcrnqgloBR4yjC88SCdNoQGQ7l3Op5fk9Y11g0TS2JIWVfGy1XKw4PD1ks5qRZKgO9fho8nZWgBK4XxzHFumS1XDIajfjCyy/80Sh+X3vrDbJsAD0pbLVe07Qtg0z8vqdPjCw0UpB4nnfmAZnPF4xGY1arFXEcMxwOmc3mtHVNNhiwtbVJUYokWuHY29vF2o66rvA9gVQpBcqTKIj5YoHnyYT58OiIpuuo25bVeoXF0XQNSmsCP8AoKUCjSKZ4k40NNiYbdM6yXCxQWpNlGcYzaK2ki+pkURFwQodSlqrKJcIGUBiKshHDua/Z3troF6CUIBQ5nLVWOpWhSKWHgwGf+9zneeWtt2haoTEXZSnEuLZhNB5xeHjIxniMs5arV66ytbXFZz/7JZqmEX/w1hZf/5GvcXDwhKODA3xPU5UFWsHWZExZ5PzMf/YzvP/B+4zGA7RRzBczprMp2WAIxsP2Ps+yqVgXOfPFimpd0TUdTdOhnBKJk/bw/RDfD88KS88LCKMIjcN4MsW3ToqlopCuZ5ImZ5t4U9cAKEQdkKQxSRLj+WCMBd302bvSMRpkQ7TSBCalrmvKspBpYe+1DoOA/QvniaKIoswZTyYSYF+W2K7D9yPiOEErRVkXdF1NGEu+pedr/N4rHEUxdJooTGgaS5HXVFVPo3SKtrWEkTRwuq7F941EM1khDXuBTJIXqzl+IJ4QmYLJsnq6wFZJjYl8gjqkdB5vvPM+X7n2GcpJSGcUnm0puoJrz9zgzt/7Lf7ur/0qn/1jP3a2wV25do0LFy/wN3/xF7n53POkgwFdHzeRDgYUeYHRH896T9d91RdMn9hqzt46KweY06LyFCYRRQKxkOJeNhkpfPqd45/x0k6kcTL5BZTCfcJvo1EkQcju1jbf/sa3iOJQZMvOQU86PZ14nBbf8jPIzwn0Er+OJBXrRRxHHB0dsrW9ydHxEbPZlMEgY2d3l7xYQ7xiPBnQNBWvv/4aP/IjX+fKpSsCOQli9s9dZHd7nzjMuHzxGg8ePuC1117j8qXrPPfspzBafF9tIx6aKBYiqjFC5u6aijiOufXebd5//zaDwZDBIKNzJZvbI55+5rp8vctXuX37Hrtbm2jnsAzQMbx75w/Y3PVJs4QuHzA/bHnq6iXaXvXgGUPQaKLzY1594/uMRhHTasbo/Db1Wx+RvXfE7T98i7ce3WP08k2qJOL+24eMRxsALBdLidvQmrppUJ7PqunYv3wN54V4ScZ2bVmv5vi+AVoOD55QVQWL+RJjNFHoM9lIefDwLpev7BMkn/BvKfmXQroezjk6K1Teuqq4e/cud9+7z463wygeMfAywi7Eqw0eHp4yWGWpbU00ibnxqRvceP46Y6XwlMPg0M6CFRCd8Tz8JKY1hr/5t3+J/+df/1m+8hN/jC/86a+wc2GbVbnAjzRKtSjX0TYVgfFQGKragvLw/ATjKcIgZEzGsxduYJTm3qN7vPvgFsPdDfKuxJgQGsf8cMaP/NBPMkw26LoKhcD+UAqtfcIo5r/4a/8lQRygfMtv/6N/iO8HHD2Ck+lUyLGVgL5GozGd7URy6vvs7u2xXC6p6ppiUTDZGLK9OyYIIS+PGI599va3OD4+Il93fHT7IXGwyXC4yXR+iNGauGdZ1HV9FvO1ztdoA1vbm3iBRzbIOD55SFXnPPfcTYGWaEvTFtL06A/sW1tbnL9wgUuXLrAx2mU5LaiqisFgSNM0WCtr/nq9YjweMZmMyPO1eDyt43vfeZXbH9ymqRpC38PvkwHauiEKQzxlwIHGoDBYgX6jlYdRBq09fC+QIqatKaucz3zmZc6d26MoVgy3JA5Pmq1KskdtS5olWNsRBAbP1yRJSFmtUaalrJZEsUeSRozHAwbDmP0Luzx14yI7eyOykcfFy1uMJyFK+1iSPhLIMp+vcRjozzZH00MsLekopOrWDCcpg2hCW3Vsb+wyGo4Yj0cY4zGdz3jy6ICtzV2Wxzk/9eP/Ktsb2zSukv3G9mqXnrAbhhHO2V651DEajVgsF+ydP8f29g5t17JYzmkamSR6nofvB3SdY7Vcc3w8pSxrtOdJQ7MTee96XVAUQtmva7GDZFkmPsBBRuAb2qYWSm1vJ+isZblcEkUS+dc2DUmaYozH/Qf3hfESBIShNGsBmrpiPptRFnm/fomNp64byrZDa0lZ8HyPuqrxjCGOI6JImCoox3A4IE1jlosp0+mUJE4Zjyf4fshgIJ7Jvb0dzu3vMhwldF0NSBP7ZLYUkE/3MddiuVwxGU9oGkl1uH//AZ7xyLIBRVGRxDGXLl+mLMuzgYgxHvfvP6AqBRjWWfHoWtWyWKyoKoks0kYGJ6OhwO5m8zmz+Yynn76BUnByLDTdxWJBXUukjeljBj1jRB3XWXTvaTW+6S14RU9MFt5JZy0/9OmX6U6VWb1lyXhGmiconrlxnfsPH8kaUEsTZTCQ4nM2n9F1HU3T4AUhZVWS56fe0ILLly5T9qwBrfXZ8xfHMpQqigLXe5KLsiaKE5JE1GinET5VJekbVVFw7do1yrLi4oVL/bCsFBDnabyRHJb6P+TmkQ+fjg7kuTNafK+6935rLTYgKf7P6mO5nKgC5Wv1N+Tp9+o/9snvpRRUVYnvGxYLiQpVyrG5JZah9WotU/zF/OznMMYwGg7PTFq2k3V9c7JF27SMhiN83yfLMtI0ZTweobQiTROOjg45OT4mCDzOn99la2uT7e1NPGPY2d4iTVL29/cBxd7eLjduPI1RhvF4QrFe89qrr/H6a6+zXC7Z2to+awSdcm50n44CEEcRfuhLSkTX4nkeaSJ++a4TQnkUxzLAMh6L1VLi0cqKsqyYzxZ0naWqatquY7VakaTiPxdbQkvdBMznS8qypizFehPHMV3X8fUvfvaPRvF7+9793msbEscxT548wfZxQEEg2OvxZIJTIrcoq4LpbErdVDRNhdKOsi7QnsIPPbQB4ymMsuztbXN48AijHVubE4yC0Pdpa/EbVWWFRmObjseHD/GNIgoDij6zVxsf7UUsFzla+RR5TeBF7G7u0TUddX9ze77G8xRxEhAGhpOjA6qyIAqkQM5XK9q6oSxr0jSkbUu6rmRnewOjNWVRg/Vpa01ViHQuDhPO7WXEgY+vNbsbW5TLHNXCMBtRtx0b584RZBk71y5x/+SQNrfUZYMfeBTFmqatyLKYfL3CdS1bkwmDJKYucmLfcHggB9A33/geX/riS3im5Z23XyXwNVHgU+Q5WZqQpAHT2REf3H2X81czLlzZYrBh8OOWbKR5+OQWo3FE04hHeb2o8dQQnxStG7TxCIOIpnUEQcJgMO7BX1Jgi7e3RStLXXc4NKBZzNeMBhvYTuGbkDTOiIIAjUO5Ds9AGCVMpyckSUgYGqytCEPY3ExZrU7I0pCmrqhKyZK2pOID1VLEKt1h/A7tNXhBRdNO6dwMz1+RZg2r9RFJEhInCmManGswSovPzkZ0dUhbBSib0lQedaGJ9JD1smU5LbGtR1VYbKsJgxhPyyHMGIVyjrYR2XNnNLWrafrCfmM0Yn4yZZQOycKENE4w2vTQCkPc+rhlg9EdSezI8wPCzYz9zYtU64bEi4nIUFazHIac29lme7ILnqUwHbXR3Lh0lV/5W7/M4uCE5z79ErltCJIAu87xlZO+6ek6328cp+/3rX1ZpvtNQKl+KnxabCrQfUST7xmapqZtW0wvYfuBbuw/w+WUw/VyWA1oJ1JoXxlc53BOgecz2N7mpCx48OAhO+OJTH0AXxtcZ+E01qGnPXZO0WGwGHyl0AqMAUvHyeyI0TijdTVBbKhtSe1KNnZGbO6OSXXC6qRkGO5w8mTNs099ljjYYJhus5gXGC2Tr7feeYOjk0OSZMJLL32aOA7obInxWoLQ0bYlxtN4JsAzAWUhlo4w8fnw9ofc/ug2u+d22d3fQRvDdL5iZ3cftOH+oztcvLbBqnqIFxqSbJOmWzCIAuqVplhEbI6fwoYt7979HhdubJMGA1QeEvkxa1XThDGzZsHmkyU2gFRrjt/9kK2/8tt479xn++GK4FMXWOzHfPjmq0TjIYuuJTYJTeRjN0ImpkN3BfOHdzl6agOymOv+Hjae8N7dE47vvkoStCRRwOOlR2tTFouWUVezu7EFXUiVXWX72pLl+phJdhHWikSnYGd4xlJWawI3Ic63uf2P7uDdK3lqfAPaAON8PM+nsjWlV6JSR8GCuluwtZny6ZvX2R9keOuCyIS4RqGdh7I+Skc0ztB4hsftgv/wP/pf8d9+7x/y0/+Hf4f0egrVUkBD2sNag3UGpwOUF9A46JCMd5RkD6d+wOrJCc9ffZHQS8Hz+eDRh9RhQd4VgMWrQ6rjjpcvf4GrV59hXVakyRDbxGAT2k5h/IZ5+ZD/4m/837n+/DXuPjrgaNrwzM0foinnNF3Bulgync25fPU6fiC+xCDwuHB+l7Ze4psG186pqhPJwrWWMExZLR22zXj+5hf48P1DvveHb/Peux8RJyk4KwqiODuTZWqlaOoCZwse3H2f87sTtOuIjU+ofRQL4lBz8fw5fB+apsD4DuU5mq6kcRU6VDivw0sU+zsp1y8NuXx5xNHRR9y7+z5Qk8QRnvGwXcP29iarxZyDJ4/46M6HHBwcoIx4vlsriq2iEE+q7wtYENtiFLJPmLBX0LfgKnA1mt7zbhTrckmUeiSjAGtasiBDdx6eGZDniiAa0nRgXZ9FW1a4UmFsSLvULPBpnE+HQQeGxlY4XWPCGhOUFO0xzstpzYp5cYhtF8Reh/ZWLPMj5sUUP9E4I6qhtu5wDcQ6YcCAZt4RxhWqZxv4YcLh0YzpdMXJ4ZRzO/s8dek6O1s7PP/8i4RJTFsL10L1KhvPeHiB2ClcD71aroWsW1Qlq2qF8TSd7YgiSayIwpTAj8AZVqs1YeCTphG4hq7TFH3B4RlPZJw9QDSKIqIoIIwCRsMMh6VsKhrnWJcF08USCwKd9Ht7UU+RDX0B9KwWC5qipGsaAs87s2uFoTTM66bDDyPqzhLGKeuiwnkRShuCPq5xsZqzWM0ZjBLC2KdqCsLYx/iasqo4Pl4zGm+je/ZGmAZUzZo0C2ldhTIQBvI1m9rStZa2zNFY/D5Pva6qHlhpcRiKssYLEowf0Vgwfsf++T3SLGG1XnN4dIzxfOq6IS/FA+wQhUHd1KAhG2Si7DNK8k99yUGtioLA8/C0YZAO2Bht0FjFfL7EWUeWZMIKKAqyJGa1XooKLvbwQoPywdcWz1PMpsfYrmUyHqKVoljnJHHM7s42WsvZ6HSiL80TaUZef+oq333ldeq2Y7KxiecHYj1pZUCU9VFlnudTlQXGE1rwulhL7KO1HJ0csy5KoiQDLQo840kzpqwqkjjC9w3DYcb0+BBszWp+zHgQY2iZbEyw1nHhvETCtU2D66x4tZ2ja2o0jsAz2LZB2xAQqJmSYyVoR4dYVZSSxmcaRQSeJ/YskEmmkyar1tLQF+OXNODlTd6XnN9eCtx/2GmBporPx0d5IUEy5uB4TrmqMTrE6ICiaDg6OqFpLcYLyIuSIIrwfB+LAqNZrgoaa6nbjrJp0J6P0xrtBZR1i8PQWUVZtSjlY/SIk5OCNNuiKDuePJkxm68Boak7JznCQShqiME443Nf/Bx7+3toz5ANMh49esBrr77C7s4WwzTC0xZftZT5jLZaEXgDRtmgh28VoKG1DUEcEqcRddfg+T5xknByMqNrHCdHU6ZHM2zjqIuW1XRNWzSM0iGurrl8/hyhUaxmx8wXNa5r8LRie3sbz/eZL5YUZc2f/LEf/qNR/L7+9tu0bUsYRqyWK5I4EepYP7nN0ozjk2PqRgALTSPyD9/32diQDMI4jvGMwXiSqRtHEZPRmPv371M3tUwmjEjmjo6PqMqSoihYzOcij9FKJpcO6bSHMSCGfT8IMZ6HMbI5dF1H29Uik0BCnru2ZTQa4fleT4oMieMEax2r1RqtNGEgIex1VVGVJaPhgMnGmLZtKXPxNdVVn38XRtI5HYgHIAxCnLUsF0vxxrQto40xg/EIZTS75/Y4Oj4m9ELaTuRHq9Wq90Zr6jJne3uDLInYGA155623+M3f+E0+un/I66+/xv75Ha5fv8L7t26hlcK2ltViSWA8wkDz5pvf59y5HZ594Sn2L55Da8l/bZpGFi9jcEDVSNMgLyr8IELhiCPDIBMwh0wCrUBDjKHtGrquwfcN1rYsVwt8zyfPV9RVgQJW6+VZ1qR4TUQGbYxkvRpfMuiSJCEMA4ajDN9XWFtjekmS1iEKD+s0XSOe77IU+q4faMIwwPMVfmBYrRZ4viIIPJarJW0jG1tdyybn+4FQR42HVhINUdUVbd+w6VpLUzV9/nOLH/gorfB8D7/PVqyakrqppH7Umq6ztFY6f37vMTZGfOPT2ZTLly9hnZCgg8AXP5XS6D7LFCddzKJouXTxGnGQYBsBojlr2djepF6v+fX/8q9x83OfofPES2icJgxjfvav/yzRIOX8xQtYa0XK2cu8paf5g13Oj6/T3ugPSo3+f6/TzdM58ai3bSfSth9orf73v1QvwfM84QN4xrB/7hxvv/EGqm0Zjob9ZtaJoiI49QeJe9k58TuDTAJPv+apNL2z8tw2TcPDR4+IooinbzxNVVbUZckgG3Lw5ITnn3uRk5M5k/EmzimOjo8JAp/Hjx8xGg3Z29tja2tHZEA9gK5pWhSaLBsK/bwTuWoYRdy5fZvvvfJ9JhubPPP0TQ4OjyjKgq3tDbRxHBw9IIo9ynrJaj1jZ2eT5SJnmEiuc1M3DEZD7j28SzbKMEFHHIc8eHCfq/vX8VyCURpch/I0QaK59+gOeiuiUi0bfszB3/82JvDRxuOxqjn/9c9zPC84ejRl6GckQUbjWpqmxu9alDZ4acq6M1zeu8Ig2wICAt/n4QevEGhLUZR0KqFrOhSONj+mqHKaruNwXfH0MynDeMx6XhMaj66p6LqKwI9pC3hyb8bDD54wCjMmgwHKyGtLKWjbGqPBM4q2LBkPMl549ibXr14jS2LxsTuwjdBQ8TRFV6OygHvHj/n1f/QP+blf+Vt87iuf56f/7L8lnlZAd3x8qjm92ZVI5FQ/XXNI40cphSpqKCwvP/sySZjg+R7ff+f7VEGN8zRWgSs1pvP58ktfIQgDrLLgxNoRhh7ONWjf8gu/9PPkVcnehQt869t/iHUK3wtJwxTbgdE+gR8Rhgn5OqesKoGeWEuaxiRJRFXVnD93ke3tHfzAZ7Fc0LQV12/c4Dd/67d48813AY+d7X3CMOHu3fuylyYxRVEwm02x1jIaDdBGipW6qRlkmezJFg4Xd7hx8zqbWxu0bYX2pEhwyBRRaw/fBIxHE8IgwtYdBkNVN3x4+z4PHx1yfDLj7t0HTKdzVuslTVPx8NFDjo6e8PDRQzzt4XlCjgVLU1fUdUXge4SR3x9H5TmxFtrTWJr+9a2UrGmnhYcyHVeuXuSpG5dIswjt+XRoqlp+7qrMGWQRRnUU6xWeZ8iSIVp7RPGQdd3Iz6QVdB1GwTCNGQ1jsA2esXja0dYFnlFkUUoWjzBGs729y+bmlpB8exCToiMIFLgaP7Ckw4CtnQnD0QStPe7de8i9+/domobBIOVTLzyPc440SfnUCy/RNi1GC7VX5Mcfw6I8z0MbzXItkKJf/pW/y1/+mZ/hwuXzxHF8NgFTyNpn+3zrtpW93vQTHu1FOAd1VVHXDU0t0lvfD/A8X2SQ/QQtigT2FYYSaYiTVI62lZzZnZ0dAj/o1USK+WKO7/lsb28R9lnJAIHn07QNUShkW9fnRjdNg+/7WKXOeC75eo1zljgMWa2WWNsxmUxo6goQSbR2vTz4NPHBdgLzcX3ig3VoDXEY4vsey8WCtpeLix1F9jPT59O2rVgD2lb26aosOb+/je/7TKfTs8zcpmmpq1rygJUmTmLyPBfWh+tI04Smz2ptu46TXkJNv4/u7GzTNC3z+RzX7yNxFFHXFavlgvPnzlEUBUdHRyRpzHgyYWtzE88z5HlOVUlSidEeSmsW8xV3791nkA544flnZe3q38QyJEsdSN7s5mTCB3c+oqoraQQ5R9u1MsUdjXtFlRR+1lqRufdKr9Pv7/sBURT2zXJhEozHYwbDIdlggDaaxWKB7WMtB8Mh4/G4t8NlRJFIcN9++x2ZpPdKqSCUAZrr4VsCPJXCF2U/Lk57tZg+beg7zuIvOVWV9b+4rBcSc/RP7dV/8vjzic+xff61TP1rijzn6PiYuig5ODjoVWaWum6YzmYslyuyLGOxWFKWFWVVs1yumJ7MuXv3nlgKjMejR4+ZzuaUZcXDh49RWpOmGXXdsFqtefjwgKIoybLBGTiQ/v4Jo0hUPE3LelVQ1TV101CUJVEYceHCBYbDkagcteHDDz5kMBwwHI548603CSNRSGTDDVwfbxnHEcu1RKPFcdyrasTP29QNWZYJl6enSwdhCI6+TupVY3XJ5uaEOA4x2hBnE8I+e7xzAsLKC6G9/+s/9aN/NIrfV996E+cci8VCuh19ftrFS5eYTqccHR4RRzHG1zS9r1cr8bSonrDr9aHxbT+CD8OQk6MjPE+ojMYYrP04IslaS17kDEdDNnrK3Wy5Yr0usVamifQ5q0VZivzj9JBjEKJwEBKFki1bFMXZ4qf6n41eVnGaf4dS5EUp/lXbkaWJ0E6RA29RlLJZIQuFhLVr8b34MoU1xjCejLHOsbW7Q902PP+pF5gvRNZWFxVxIgcgpU3v812xt7uBUY6nr19jPBjy2U9/mqODY7713VeZTaf8xE/+KLc/vEUY+OSr/Iw1Y7Tiozsf8PP/1X/N/Qe3ePb5p5lsidyxbYVkXfYk7eVqTpRELJdLNra2KYpGphueIPDrupENxhPZ6Wq1xPOExty0tfi7oqCP2NE94KFlNBwymYzAyaYlm6w0I+q6pq4/lvV0XScd5MjHOtkUPc8njgYEQUy+bsjzU0CCwfe15DwPU0ajjCAwkuWahCgtIAmt5f9HifHfaE88T4g/QXysmiiM+syykGItUCuQDVn3Gb9yoLByIFQChFD6NI7EFy+4lS6m1po4ks2/KHIuXNjHKQEENU0NSPErw1YBNR0fzhkkY85t7VMVNXHso9G0bU1zMqVcrbjy0qfQnkSoOKfY29vjd3/39/jeK9/nC1/6okjEevmTc0IlP7vU6b/6HfFjKC/QS6P/CW+nk17P87BWwu6lmfEvqfrtN6m6Eelj18kCWxc5H773nvgee7iSkpaARGn0Mik5FstlejCH6/36DiirEm00aZYyGAz48PaHnDu3z2AwYHM85lvf+n1u3LjJ5uYOZVFjvIAszbh39x6e73Hz5jMkacxyuRSZWyeFlxxKfepa+AJVWRNFCb/zO7/DnTt3uH7jOlXdSHRaEDAaj/lHv/e7OCw7uxPuP7zDW2+/xvbuhNE4pW5KsJo0HGM7RxQlOASOde/hHbbPjciyhI8++pDL564zirflde4cnWkZhhmvP34XbzMmtyWTMGJ0VFJNl6T4TJcL3KcukV2+wupwTVRpVkUFRtOWFco2tF1HsrWFqTRZNCTZ2aNpNFEQUR5/ROLByckJTsd0rWU4yEh9yypfobRhUXagDnjmqWexrRNZlYbA93jy4JC3X30fVxnOb1zARxP7Ia3taJoWsPhG09QlceBzbmeHz7z0KQZpilGKrm374lQTaA/lGZblmnRrzH/2//6r/MX/239MtJnxr/6ZP8Xm3hZB5NM1NZ4WDoByn+z8yyFK8rtl7WnaBq3kvimfLHjm4nWuXniKIAg5mZ7w5kfvYDOHVXKSWj5ZcfPqc3z2mc/RuhYTymEWK40a6xqqds3f+Pmf5eZzN2mt44Pbd4njAdPpnHolFOQgiAjChMV8Rd00bG5sUhQ5dVUwGg1YrxZMT6ZcunCVOI7wPcNwNGA+n/HpT3+aX/3VX0fhMxnvsLW1QxBEbG1ts7G1wXR6Ir5B3ycIfJIkIgoDtre32dza4NlnnyXLMu4/eICflnzhi5/rKeIdURzQuQ7fFx9yFMaMRhOwGk8bIi/i97/1HX77d3+P2WxF14HWHnGcCvywKpnPp0xnxxjfoDQEWoj+TVOd+T2N0YSBRxQGKC1RKvQZobYn/au+MdF1HW0r+zoavEBxbl8yf5WBysHxdMZkY4OubbBdg6ctWxsZbVPK9Lt1nEwXzFcFKA/lFMpZPA1x6JMmAZqW9XKKpx2edtiuxtOgrCZLJpS17BHaeKRpws7OFttbG2xsDBkNYwLfEkWKINYMRxO61vH48QFHRyei/IlFYv38c8/xxmtvMB6NePnlz9A1HaIA7VflvvjVnhH5YA9mDIOQX/ibf5Of/7mf46s/+jWSROJTyrISzylC+O6sIwyCs4K1aQXOlSQpWZbSdh2L5QqFYjAY4vs+vh9gPHMGYkpTkfZ6nsRXTqdTZrMZcRxTVb1/NAzxfZ98LYCkOIoIgoCmkXghrXUf7yPSS6WkOK/rmuVySd3KlM71Xuf1ak2+XpImCZPxhPVqQb5eU1cVtusI/Ujk3bYjTiKJV1KKwBdJt7UdVVmS52uOjo5EohwJnVoh0C+lpIliO2mKt13HYr7A930BGF7Y7c+GAo70PPG2n55VnJUM5aquCPyAdCC2rrIsSZOEo6MjsmyAMUK4D8OwLwLl9VQ1Hev1ijiU13RdVjRNzXq1ZDKRrN3ReERd16zWK2nG+wFKiec6SVJmc7H55UXBl7/4Q+ie+Oz6jNxTqS9IQbizs81gMODBw8efOFfPJAWjbyR4RlIx6GnVYRAyn884ODjqrYmj3u4TUlel+F6TpM957pj3Mu4gCLhw8SLn9s8J8CgICMKQJE5Yr9c8ePCQPC8YjcdMJhN83ycIQ8LQB4Wck5wnZxTlUPq0oJU3fRqP5OR9ow3KiOe07T62aIE0N/sv9PGhp3//9PxzdvXnJN0DyKpaoqGKomS1XDE7bYZ4nsDRTk6YL+YopZlMJtRNy+HhEXmes1qtWS9zqqohimKSNAM01oFzisViCWiWyxUffXSX4+Op2O0KkZ7nec5wIPnsZVX1v7NiuVyzznOxBA6HZFnGfL7gyeMDTk6mRHHCs8/cJM0yhqMh49EI5yzf/c53eOvtd0gHE85fuECSxHTOMhwMsM4yGo/EDlGLXHm5WpLnBU3TMJvO2Nra4uKFC7Rty+XLl0kSaVacnBz3DVJpvDkTEMdyDq9qadjYTkB+/8af+LE/GsXv62+/DSjqWnwqXdeRDTLCMGQ2nbFar9ja3KLtWgJf4BNdJ36cyWRyZtLuOqHMnWr4R8MhbdtycHDAo4eP+olsRJpl4sntoVYWRd20NK1Pa5XIp4II35fA9uVqdUb/DQKDH2i0gTAIEKuYpSxylosF1tqzcHHrxMPs+UHv8xUIAbYDJ+HUvicT1CJfSSyLUoxGQ9IkIY4CAl+AH6d+mTiJieKIIA7xo5ALly6xvbPL/YcPqGspNo2nWK0qRsMJtnHYtuTyhQ1Ul7OzmVHnOT6aV7/7Ou9+dIfr169yfn+H+fQErMM4ReQFDJOM8WDAb/7DX6esnrC1OeTp56/SUNO2FqUMYZjQuQZoGYwDBsMI7XdEccZ0mmM7SxSmZ2CwuqlQ2hKFBj8AYyTvsGlyUA3WVSjV4PkQBJqmyRkOUoo8RwDBEj3y8QFUU5Ud9IfStunoWvGHJ0ksWWROs1rVOOdhrSdTE1/k8Z4Pw2FMGGrKas1qPSUIDcZA01TyPXugShQF1FVF1woIpLOO0I8AjWdELSBFsZYFVxvQCuNrLB1ohDrdVmjf4PkBShusA6V8bAdKyTfUyuD1m51nPFbLFVevXZHJUk/AtZ0Ur1pLMSqgHMv0ZMqVq5cI/YC2lkI6CELSrQ0uP/8si0ePCKOU5XxOMhygPA/laX7j7/0an3rmObZ3d1g7yU716CfLn7hOi8Qf+LD6+LD1iZ3h7O3074zWdH1cgtaSK/cv43I9JERr8V47YLlYMBkM+d53v0vdtIxGQ1kf+vxe1UdoOPpw+/7H131TwQG6jzip+wL0+PgYhWY8mrC7e45BNuTOhx9xbu8iuzvnqWuL50e88fqbfPTRPT7zmc8wHAz7jn/Td9tFUuZ5AU3dUdeW4XAi8V+DEa+8+iqb25uUVc6Va5dA+Tx8/JjRZMBrb/whw1HER/ff4+7DWzw5ussPf+XzONXxne/+AcfHJ4xHY9qqYTgY4emMpnIMxyPuP7jN7oUh6ALPh8hkbG1cQjuHahymqImM5vXiEa5rMQ4Kz7IYaD54/ICtWc1sMcPfzKhfuMr0zgHhomHmWiILLAviQcK0qfCilCtNhn+Qw82LjLcvs3Ydqyf3MEUhFpJ1IRwDT1M3OXXdEgYJg3STR3cec/Opp8V3aSrGk4yHHx1y941Dbu6+wF68TVfU2MaSNx1h6BOHitBXVOslozjk0zef5fqFi/iAa1pUJ350p+XgoH3No8URwwtb/MW/8p/yK9/5B/y7/+s/xxd+6it0EfiRoS5LUhXi1jXWF1gSSmAmInUD10/qQV6anhEVS3Zo+NLLP0yoA4xveOfOLY6qI+pQ1EMKj+Ko5quf/RobvkTDdaoW2JKGuq3wAs2dex/x3e9/n0tXnuLBoyOUjonCjLJo2ZnscnR4wsOHB+zs7BEEIvsNA5/VcsF6vSL0faqipCgqjg4WhJFhsjEgSiFJI46OjpnNcjYnFxlkG2gdsM4XTDYlvmQ+nwsI0NN4nqaqau7dvQ9o4ijl5PiExWLBar3i4s2US1cvULelWIF8ab6FfshkuEkWD3AVBCqkWjd8+w++xzu3blPVLdZqsmyAbww4S5aGJJFHFBpwNc6WVNWSwCpwDYoOY5TYjrx+stk/R05pkfg5RVE0OHvq6RNfn1D8JQoviA3PPHud8WZKWa4lV7vK0c7SNS1ZkjAYDMmrjnnRMC0NR2XAvIvJ9YTODmi6mBYfL4rxgphOQdPWONVJLKLSRFGCMT75WlgKVbXGeA5HjaNEqxI/qAmiBj+smWwHTLZD/KRhftLw5PCQ2WJB24ovPY4T9vd2adua9957j0+9+CJPXb0uzT0nU9XTtVEpJb9733hGKbquw/d9oiRha3eLwWBA03MZbB81FEURCkXTAz+ttSitWa1L6JUxpxFBrodX2n6PjiKJ6Wualjwv8Hwf0+9lbSuRLdpIs0f1U7LlckmapTKgaFuKoqTIxRbleV5fZHpEfUF1+vsZYwjCmDLPWS2XNFVJvlqinCMKJP80ixPGwyGjwQDXdawWK0LfI40FiKUVZElMHIUYBb6nxdtoNJ5WZJkUHXmeC4uh7bBdJwq/PsJNmtkS2zIajwgjj6IooI9Boo9yquqKxXJJlgl0VTYghzJKChQt/sr79x8wGU8kIskJYKpphLrr+z4WKNZriUBCmuqL2Yyd7W0mk4mQtrOMrmuZzxdUTUdZCV3XOmF0LPrnbrZY8oXPfoYkiqTw7d/0abHnEJm753F+b5ejkxOOp1PW+ZrVasVoPCJJEpkGamlctT10TO6BnDRNCUNRLnq9StP4AtKLEvF8qr4AdsBgOCTJUqI4Fphaf3ZwfcSn1pqjoyOhCycCos3SmKYpqcoc504jKq2kOigZYH3ybCIPvbxGfM9De5qiLGiaum86yMJ+qjT5wZONk6YaPUfkB/5WzjvOiQJFGgqnJHLw/QilPZargqKsAYMfxBRlwyov+ejuAzqr2Njc5eDRCW3rqGuHdbK2BUGMdZrFIqdziqZxLJcFXaewzqPtoGksdSPWgLaDuu5oLbRW0bSWPK9RJmAwGNG2AtpFGQ6PTrAdfHT3HkVZcm7/PNY6Ll2+QhTJerjOa1555RVOpidcuXpZVECDjLatKYoc3/fRfQMiTRMePbzPfHbCcJgxHo9YreT5G2QZ4Kgb8YB7ntDl83JJFAeEoU/TVFRVKfd+GPOnf/JrfzSK3w/v3WWxWAo1Lo7p2o40SXn46BGBLyRLMUL7uJ4ImCYJUR9k7qylbVrqRiTDxgg1uK0q1uu1dMsmEwaDAcYzJGnKYrlgtRKf8Xiygef7OBVSVQ3L1ZqiLFmu1iyWK/xAOt5+4BGEPp4nklScpigk767picpNK+j/JE7wPKFkTqezvjCV7maerwlD8cMU+Zq2rtEKxsMRcSR5vYMsw2hNlklu7Gq1puta0iwliEK2d3dJs4zL167x4Ycfyvc14j2ezqZ4JiT0fFaLJRvjhLZZ8MLzT5MEHhujTd58/S1+9b/7B0z29vjq177Ck0cPaKoCT2uUUwSeTxxG/O7v/Dbf//7v89Knn+Onf/rP0KiCVtUkqUCjwOH7mjgJ0Z5jtpgzHI05PFhTlyJz69qOPF/JBucawtBjPBmQDWKqak0QaLIsYTTMqOsCPxTp0ebmhsAqQpFYqV5mflq04ECjCMJYOnZ9EE9dNygtvu8iz4njBKV8cEbiYvwQpRzOdSRJQDqIqZuSdT4H5ciyuC/xZEqgkMbFab5qWYrv21onsrqmg16BAEKkRUkOoHMW7WnxoBsp/NqukamjFpqrQ9qQXScbTegHZGkqB7NAOujWCh11MMqkIPBO5TwyOfc8Tds0hEHEk4dPqKuayxcu45z4vZyTpostVvyl/9N/xKWrV7lw5QrrukAbw/XrNzi894Bb793i+s2b1J5I1D1OD/wfF72fLH/P9pF+sf+nXfY0+xcpkp2Tqbo67bz+C16nYC2RfwnoRGvNaDBgvVhw/8EDskEmUUtammP0nW35/Xp/nNYSp9TLn2wfOaX6Atj2NEOhyc95/vkXeOmll8nSAW++8Q4bk00WixUXzl/i+vXrMp2wHXme94cJ2byTJOmbKD6BH3J4dMzDhw/57nf/kKvXLrO7t43SsF4v2drdxinL629+n8tX90lSn+3dCRcunqNuSm69d4u27fj6j/4xknjIarEkX63IkgnYEN8LUAa01+G8HM+3DIcDZkc5F/evo63GdAo0NF1FbTsO7t1mHMU0xrIzmXB8eEi6arn+Qy9hBwEHWwNWJ2tQhmgyJvEivNbR+ZoKMMZn0AWsVwX6wg42HKN9Qzc74pVvfIOyqFAotne3euK9YTSa4HkhTeWoizUHjx/x7AtPob2K//a/+2U+eOsuz199iaAKcFWLcUpIkl5I2xbUxRKF49KFfV567nlGaYptW+i6vuHhaLpWoGdhwLIt+N3vfpOf+c//KpOLO/z0n/uzTPY2qGxF01ZURYlvPFHLAZ3ngK4nHPf3s1MClMHDdQqjA3wvoswrbm4/w82bz8t9g+W1N1+jocYai3KKtnJc3rnGy89/lq7UdKqlauu+oWWEGu/5/OZv/zZ5VTGe7PDd773O7TuPyPMWrMa1jsFgSBQljEcT8ryQPE0cvjF0bQ3WkaUJ49GYKEqp6gX37n/A4yd3QFvu3LlLEg+ZTPa4cuUa587tUVYLlLZYZBKhlMBogkA4Gc5C23aEYchiMaNpKk5ODvnqT70IWLSRBiNOII+BF4FVGDzoFO+9c4vvf/f73Ll9F4fGKA9f+1SrnGqd4zlQTYNtazwFgyQijQJGg5QsSAQG5kQyH4QhYRCcWZLqusZah0Oem6ru43N8yV8/jR+M45ima7A0fPqznyKINfPlFFU2TIYDZrMcbRKsjlk1BheNqVRKqTMaPSIY7JGMz5MkOyTDbZLhhMF4TDIco4NQPH9hSOs0jdVYFVA2Uud4Guq6wgskm1QbRdNI40MO7JYkjfADj7qpWJ60nEznWCeH5u2tbW7cuMGdOx/w2muvkK9y/sy/+WcYZaNepSBTq9NL93Jma6VI01oUPe/duiWDAyQ3VCl1to9Jfq7sbQ5I4pgwDGUC3MF6LdMckbV6fdRP//l9coftpa7ynHTkeUFVSf6sNga/B2dFUYjtLHVdCYAUeYl11pLna7Qxknnd/3yr5ZJ1r4QzPSjM9lPUrpFzSdPLbXe2t8nShAvnz6OVxD3VdUUSCjwnikJ2dnbY2drC7+MrtRL1QBJHZGlClmV4XkBZNnLu6Ce3nbUykXJSHJVlL8HvQV2r5ZzlcsVisTxrQIgktOll4IrFYsFkY8L+/jmmszlhKHDOIpf4pSzLzuxSurdxncrQox7AWeQ5eb6mqWqstUzGI/zAY3Nrk8VySVkKRTpOBtSVeDGLouTkZCp/TqckScr5/T3O7e1I47e/f1Rf/Goj6jopGB2XL17k3Vu3ODo+wjmJEPX9gCAICHxJD3HOslwJ4TuOY4FI1qLIM8ZjPp/L5L9Xr1VV2Z+8oLMdcSKT9qZpCUKZrGulRPFhZHJdNw0KxfnzF8jSpD83+cRxzHI1x3ZKvmKvtvn4qKKwXZ+D3Sv5wjA4o26LilSGXq5vbnDaJP+BGlf157DTr/vxCen03HP6WnRWvoD41huquqFtRRnjEElw3bagNGVR4fshYRhT5pUMeuqWrrUUZUWWDZnNFxweHLNYrCTys3OUVU1TWzwvwBgP238sL0qathM5dVlR1g3zpUS6Sk0ScnR0wmK5ZmOyyWw2FzvKBx9iHYzGYzzP5/btO3x09x7LlYAPDw4PefXVV9jb2yPLMlSf/9x1LUppGRj1r7ONjQ2GgwFpmuB7PsvlkvVaYLaekdfGep1LakFiSNJYmjy9GnK9zvF8nz/9Ez/yR6P4fef99/F9j+PjY2wnXc35fM5oOKQsy15uFfRRP5FIoI14R1bLZY/Zb+h6kqzuw82n0xOiOCaKY4bDAVEUUZYlh0fHAnCIJC/OM+KDOTxec3x8cpbdtlgshZgZ+FgnnSOnrGxQdLKImJAwDOmsEJb93pMc9NKS5XIl2b91w3y+YLmYE3gemxsb+J5mPpvi+4Y4iplMxuyfOyfylapia3ODODIyNe0a0ixlOB4x2dqks5bnnn+B+w8fYHvEuPEM86VMyve29zl8ckgax0xGES8+f5XJMCHwFA/vPeKv/pX/F3Q+/8af/be589FtlOtoqoqqKNgcb7BerPj7f+9X+dY3v8HO7pg//7/4DyjrglqtOVo8wTrASWe/aSvyYokylsPjI7T2yNfQ1CFxkuJa6SKLxLnFeI4wNOT5nLqWiW7X1ThEwjMcJjg65vO5TPEs+Eaoc10nknih4xmapmUwHKGV+GY9z6ezlvlCHldrLWUl0sCykMlSnucoDUkSEUYey9WMslpjPIjjgKqSDXo4FL9EGIYcHh6BcyRJSlN3BEGMVoYwiPppsxBKT+ViTWupG6FVe74hjAKBH/TRIFVdUTetRFAYIxLVMBKfkVLiATMSpdB1HUdHR5RVznPPP0vbiXzceHEfVl8TBKIgQDl2tnf46KOPePqpm0RhglEBXQudrQkGCT/+U3+SzckG1A0mEx+68XxefuY5/sv//L/gUy+/jMsiiWNqPy505RLvi3zo483xbB/4J+wNqt/IjNZnhwStNevVSiar/xIu5xxJLN4pkdhLrmHXtDxz4wa379zm5PiY7e0tPE8AIvDx5nV6MDmVBMHpOtLKpu55FGVBmmYcHh6yubFF17bcuf0Rz9x4RoAfdYdz8MzTN6E/eKOkceL616jnewSBT5EXEvdVNXzrm79P20rw/cWLl3j85BGTjRGDYcrxyRHbe9vEccibb73CeCPF+JYkDTg5OWQ8HjEcDtnbPY9vYnZ3LjCfz0hjjwd3D7mw/xRV2eFURzzwOFk9ZHMnoyhyikXDlcvPoJ1H0BpUEuKsxKvceu01doZjFqYhb0p2Lu2z0WmuvPA0gzDkd44eMB5v82Q6o25bBkFGZDVt4DHZ3SGOB1RP5gR+yL1ywfjaswRRQGYtH7z+BqvZjCjwWOVLPF9LdFXnWK9LfOWTxhnz6ZS8OeH8xTHXb1zlt37tW1zeuMGADK9TeBrxGjuFsxU3rl3gpU+9yPm9PWhaAhShLzJIrZVI/QMfpxUNHf+7v/R/5NaDD/l3/4N/j+1re5Aqyq7C6o7OdvhaIjsCLXaExjSg+uK3V18oDFGYopzHelniOkUYxNjW8bXnv4pSWqjUTc2Hd95nVS/xIo/QD8iXFV/94o8TB0Mib0Dd1X2EnSgiwiimrGp+/Td+i7fffZ+33n6f+bxguapx1uPkZM5qOufOnY9Ik4ymbSnLiq2tTYkMydfEPa2+qkriKKapW+puwac/8xxXrp3jwsXz/OH3XuHoaEGxdgyHE+IkpG5WDIYRYZiitaKsctp+KlhVDQqDUlriBrOIKA4ZjlKe+cwOs/mU4WBI11m6VuSloRcRBhH5quSbv/f7vPLdV1gv1vh+TN1auqYjND6P7j7g4OEjqtWK+x/d5v5Hjzh4+IDV8oT1YkZT5qgGRsOMzY0J2WAgje6uFS9l01BVIttFCdylLCqRRYc+ni9WA60V6/UaL/QomxXXrl+h6Qqi2GfkB2RRhENHqnEAAP/0SURBVCOibD2syTDZDv5oDxdtkG5eJt28TDw8R5hto82YdLBNkGTgGZQfoHwPE3jE2QA/SvGjjFXRsi4s2BZNTRRHOAXzuRB7m6ais61k5xqx5Xh9w91WIXfvPkQbn89//ktUVcMf/MEfcHR0iEbWvj/9p/810jjBWYfuPb+n5yGZiosMtWlqbG8z++N//I/z5ptv8uM/+eOEYdhzDVrW6zU4JNpKyVodRpLnPJ/POTyZs1rL2ajIJdImSVOKvPxYVl5IY1VribZCyRS4rmt8XxrJ6/WaKIqYTacsV0suXbyENrLuKuD45JgoitiYTNBaE4ZR7+ftI3msNDKiKCJf56RJQte0OCsxaFmakiYxVy5dkjgsa2nqmvVyxc72FmVRMB4NuHz5MsPBAM/TLBZzAt/roYcy/VXAcpXjkBjA9VqamaePqTHip63riizL+jSHlvV6wdHRcd/wTM+aoUrJc5LnOZubkuaxXq0xvk8SJyyXK7quI4wiJuMJXdfheT5FURCGIWVZYYyhqqsz2T89/KltG87v7zPqpa5plsrEuK6ZL2V/tM5xdCR2BtXHoWltyNc5n//MSyh1qpTod/XeVyuDB6SJohR7O9u89/4HZ1wA50RyrnpatHWOg4MDADzfE35NJBN7a600z1ZLgl7y3rQNKHA4ZrM5i8WCLJNs8VPpu0yxZ3iex9HRMVEYc3BwwJUrlxkOhwS+h3OWwPdYLubUjWQmKwCNDFDkm9B10gDXCOQyiiKyQUbTtX3ChzxW9iyZ4pOnnNN31dnkF/ohvvyFPA6epDbo/vHQ2tA0HcaIKtRZeTzLqqLt5fPz+RLP80FpiqJiOV8TRykKRVk11E1LXbfYzlHVrfh385K2EeK5H4gKsaokRk4pTVU11LX8v8t1flYwV7W83uMo7MG0MXlZcXBwSL4uqJuWRz3l+/r164RRxGKxom46xuMR29vbvSpCGl3f/OY3OXfuHMvlknv37hFFIcPhEN8ofE9YJsLukcbDfD7D9Of3w8MjTk6mtK1l7/wmWiuKosAYg+d75EXBep3zb/7JP/ZHo/h969Z7cpMYw3q9ZjQc0bTyhHTWslquGI/GeJ6hrivqqpRDf9uglchmwkCyHKMwpCwLwiAkSWLyfH3WHSoqWZjrtsU6x3iyQdU0vTxVczIrqeqGsqrEz9Hnzhal+HmDwKeuS9b5Es9ofD+iLqVgi3qpSNe2jEdjAPI876XYDmcFFjBMIl584Xk2JmNmsxNcJ3ENntFsTkZoBSfHR+AsUehTlWuckw6YF/j4UYT2DKPJBsPJmCdPDojiGKU005MpTdeSpRmubfG14+L+Dr6quHxhi9D36JqOX/17v8Ebb7zDjevPkm5t0HUd06MDPCWEPOUc68WaX/yFv0XjLD/5J3+Kzf1d4sGY3M2pumXfEOiA/mCdxqzzEuOl4FKcHVDkPr4X43kW39doYwlCx87uiM7mdF2ORWjU0LJYTBmOUo6PntDUFTvb27StTPM9T/J8tZKi11mhbsZRwnq96osy1UvxErTWlFXR+yp8mbAFMYGf0LRVf8iEKPZY53ParmAyycjzJet8JcWqkayzruuIQg/f97h9+07v9U6o+g5aFIYCKlGAswS+oW5q8mIFzmI8TZzIwSHP19K4UXK4kUIQ8R77GmPE22jbDgWURcViviQMQpTWbGxu4HniP3TQZzEqOis5rgJ66XCuZZQO2djYxvel8PeigHWzJjIRf/U/+U84v71DOhpgsfjGY5wN+Pu/9vd5+91bfP5rX6HKC7Trp6T95XoS4unk4BNbwP/fKwhD8UYjjQv6PN11nvfeX1kIT1H6/7yX7mV8po8xkimHNBq01uzs7fKd73ynjwgRX77rd6lT2dNpVd/WsnmjxKfdnUaGAEVZMkgHVFXDcDDk8OCIrnPEccpTT90gywYEgRwiu67F9FA23/cJgvDsUGe0x8nJlDt37nD12hU617B/YY+mKzieHjCeDBhvDlmtlzw5vMu7t15Few2b2wO06jg6eiLqkcEm85OcrY1LuCZhMrhAka+ZzQ+I/CHjbAdPyfQoyUIOp/eZbA1Fcm4VJycnXL54Cd14HHs1LgzYyGH24BHzsqAZSR51PEz5QK2Ji5rLky02c0N+fsTvP/6QyxcukR8vqGpHpRW+kjzZdhxz0uVsV47xSy+BbQh1yIO7j1gv19AUTDYyuqamcdC0EHgBme8TRyFXLl3l8dEHPPX0PsbTXNh9ine/9wHX96+gbYtzDXEcsFiuefbpq7z47FMYBXVREAc+YehTVDktFpX45LZGZwGvvPMm//u/+BfQV4b8z/78/5xS17Sqpq5zktCHtsVT/QFJKRqg0YglQ8uaZztpcJZrSMNN7n805e/98u/w7lv3OH6SMxns8uJLnyGKB1RtQxT4XLt8GVc1TB8eM38yZyPb43Of+ypl46i1EdaEF1FXLdoLaJ3Dj1J+/m/+EkWl0TqlbQO0ionDjGG2QWAUzinG44lMm6JQpie2JYlDtIJBlrK1scl6veZo9pBnnrvIYORj1Zow8tjc3Ga5yAmClAcPH1BWa/LyhAsX9/D9tOcVKDa3JpRVTtfBYlEwn80xRmMpKesle/sjRju6t+m02FaRhBnG+WTxiIf3nvCdb32Xd998j8lgkzhIaGpH6MXYsmFgfB6+/yH/yz/35/jf/If/IX/sS1/ix7/0eT773DNsZxmxg0gpFicnzA4PuHv7Nk8ePaIqC5bzeS+NFLkkWuEFAU0nUzajFWHsEfgGR0dZFsRJzHK9YHtvk3P72xxNnxAlMWF2mUU5osuu4MbPk+5/nnb0NFV0kVJtsiw0tD6eC/AaR93FNNaAFq+3UqfIPIezCq1DtI7QJibJpNCp6pJVXlHVHct10R+/zZk6yTmDdT7WeTStqLHu3buP54c8/9xL3L37AKU14+EQhWVne5evfuUrAssMQtpWokF838fzRLnSdSLBrpuGLM346O5dfu7nf57hcMgPf/WHeymqHNJHoxHL1QprLVWvWrPO4fs+ZVny8MlRzzGBoihBaapSpktdZ2l6iW/TtuRFcdakThOJMlIoAt/vVQthb4MR8GTTNBRlTle3OGvZ3tpiMvk4A7ptGoJAgFe2V/o1PfRqMZ8L28HI/pQlKc88/TQ4h0Zx671bnBwfMxqO0Frgo+PxhEuXLvLqK68Q+D5pkuCsTLAnk4kUls6JrLqqmc1mFEWJ0hrbf57s6YokkXiXtm2kweoc77//Pjs7u/2+7Tg+PsI5S1nmJEnEYJCxWMz7AYtBAUUfZymSUMiyjOl0Js2Dqsb0XytJIg4OD2jrmuEg65kWjqdv3MA5x3q9Rik4Pj4R240ncY3Tk2kfuyTKkVPJ+3yx4itf+iH8/p45FQ84pMl9CuOUvdORpSlXLl3gjXfePfvc5XLJeDwmSRMePXooH+xVj2f3YitKzbquabuWqp/4x0lM28eartc5WmuJsmoaKdqthf4+XK9z4jgmjCIeP37MxmQCWJbLBXEUcHR0QFOX7O+fo7MtdV2SJCltH7GjlFCctda4XuKfZRmDYYbneXQ9R8L3fby+Se9O1WKnnuj+zVoFPUxPKfXxlLxXudk+VYJeZq2UwD47a5FxyakNw+9hqkH/OYq2dYR+jLWSSiHZ2x6tddRNS9tZ2s6htYfSHl2H0Md726XxPJxVtJ2l6wRkitJo7eOUwSktz/18QV7U1K3DmJCybDg+mYMyeH7IYrkmLyqcU9SNYzpbMhyMuHzpCoPBkLquiaMYULz6yiuc3z8vg8o+t9gzMpSMowAFTE9OsK4jjkKOT45FIVCJGrCzlp29EXEcs1jMKUshvQe+T1lU/Ok//kcIeFWWJW0rEtMwiigK2VzF4yHS38VyziDLzha8JE7khdF3EouiEMlFEHByckIcS+FSViWrlYBAHJBmGYPhkKZpMZ5HEAQsF0uRJPVod+cktB0FTS1TyY2NCVEcYK3ESBTrijAUbylAWRYi1Yhj2RhQWCuQpDCMGA5HDAcpXdtSVUJ+jOMIhxPAQmdZr9cY4zEejwXYU63FA2Iko29jcxNtDJcuX6bqJS7Hx8ckScJwOGSViz+ZTjHMBrR1zf65TXZ3xpwcH9HUFX/3l3+Vo6MZX/j8l7l/eMDB4QGBp1EOAuOhleGV77/CB+9/SJLFfP3HvsaVpy7x+OAxftwyXRzge2E/5YgIw4DlYiGyliQjDDLW647VUqIh6mpNGHoYA1pbothHKSv5q1jMaYdaaaq6xmiRfwyHY4ZDkeoZ7dPWIgdRCPzBWdl0/J4U2dTSUZUOW4N1DWmWYIyhbURa0nUOZzu6TvIk/UD3Hl8tH3MWvw+Ely65bMCB78vC2VpZ6JzBGJ+m6XCW3uvCWQHlhxFd1xInEc51Z93ONE1ou0ZkuoiUW2sBLXRtR9u04MRj5Xly3/uBJ9LmwHAyPeLGjacoq0KaNvTf82wSBW3TksYDirzh5lMv0NSWyI+puxLP0/h4fPT221y7do3BhXNYJEje90IeP3zEb/zO77B16TxpOkBJaB6qpzXq/rn6Zy16Ty85KPQSIN1PQruOphMPDacF9X/P/N9/2qWVxus3t1vvvcsgTamrSjyb0N8vUuSIjN2KP19Lh1t+CpHwoYSc3TSNSPG06cFdET/5kz/Rd1dF3mWtO5N4Odwn1COKssg5ODzgtVdf42s/8jXO7e8znc7OgGhNWyN2ccXx9Jj3P3iP55+/2RNDG8CRJAkbG1t88MEdxuMN9vcuc+u924zHm8zmjzk+esC1K8+yMdqjqlqixKdsVyzKA3b2x9IoIODRgyOuX3malAQb+hTNmgwPZ0tuPbiNt5vhGYuPQ9U12eGKsOrwBmMOxxFT4Mnth2wlm+TzknXX9OtYwaPjY5QyjMOE9sIVojgmaB1+03D86AG+a3EIIMtEIUZ52KZFdZbdnR3KqkBHOelIMxoPGEZbvPHtt3nh2nOEnpHmklFcuf40V67ss5gdMRgM0UC5zqnLWnK/A59VnpONhvyD3/pN/s//l7/Iiy+/xP/o3/7X6VxHURV4vqHtKjy/P2D1BxK50+VPPxArRdPUtE1L1zm2t85T5g2/93vfpq46jDZCYXUds8fHHDx+zPlzewRGOBG7e9tsn9thPNngweNDbj77EloHeDqkq2sCLQd5r/fqvXvrFr/+D/4hZS3Ezqa1NE2L7vNMbVviex7G80Q+1k/EhAaviKKQwA9kPwkCynLNiy89w3J1wnAkNM98XTM9WWO7gChKWOdLOluwsTHCWZ+yKogiUYKMRiOOj2YMsjFNXZMXwkl49PA+X/nqF4knnaQNtJbNjS2KvEQ5zSvff5XXXn2d+/cfEAYhRS77dhgJCMk2DZHxOD444E/+iZ/i5Rde5NzeLlevXuX5F57nK1/5Cj/1r/wJ/tSf+lP8xE/+Cb7+Yz/G137k63zhS1/i8tVrHBwdobRhMBqJj7C3Pfiej1GKKAqIQh9tJHZNlEgGDMRpwM7eJp2rQFmqUqN1xHBzj2i4g4kynB+R1xVt2+K6lsDzCPvYGS8cCttDdxjdoFULyHQ3DAxGi0wzCCOiKCb0oavXomrzPIlb1FpSBHr/uFaSXKFOG4Wdx3JZEMcDjI4YDkbsn9sniUMWsykXLlzgR7/+dbCOtm5QSs5Ip4+Dcw45ZssO5fs+dz66w1//a3+Nc/v7fPlrXz6TIGZZxmg0OvPm6n5Pdf36nec5q0KYDb4vrIrVag1KXjOiwBKyNAjd31orMMe+aGrqmjwXr6rpIUmj0ZAwCCjyHIAkihmNRmit0Z7Akay1hFEk6p2uT95oG4q+wKb3bkphZ9nYmLC7s0MYBuRFwXK5wBjD7s4Ojx49Ynt7m4ODA548eczx8THDgWQTn54jh8MhzsoAJC8rmlaUS03TnDVut7a3MZ6H7veu6XTWn+MMk/GILMsYj8d4nseDB/cJglBeT2HAcDCgbdszqbdM6QSUpPuJvVKaR48eE4ahTMrjSOT8VUXbQ7nKopDXPIoLFy7ImQpYrpay7/T5tb2KnaIo6LqONM0YDAZ4nocxhiAM2N/bZWdro9+D+3OFkr1SdkQp10437kGaMRxkvPfBh3ieR5IkRFGIc4r5fE7Xe8uDMBBVSydS8aZpcFYmummW9qkXIr9fLVdEcSz3UH8WaHvYmkQmCiU5jpNe2mt59dXXGI8neMZweCjT5uFwwObmNlk2oCpr1kUp6S1GMqrPCnnXA1B7SrkkddSURSnQt7bFWmmky9U3R8/el8fmdDj8Tz4jffIj/fuf/OP0/X/8f5Rz2McjZTmRWHvGN3F9A+bUTnf6qa5XImojdHz18aHmB55DnEU5obpXlexvdSUqEOc6UaR0QlyeTo85OTlhOBoTJzFJmpANUsJQ4qquXLksZOZe1RBGpzA5+RmlURVwdHzM8dGUdZ6TJCmTySZFXsqw0EFZz8ViA2SZ0Ka7zhEEIT/+5c//0Sh+337/Vt8xkUVwuVzSdRKSnmUZUSxByV0jRcMgyzDGsF6thGQ2lBgTrWXKYnrYVTYQv0BRlARhSBTFFGVJ1TQMRiPKsgZtqOqW6XzOqqhEp/6JmySMQgbDAVmW9V1AQ1WWNHVL20IQxNQ9gCs6XZRb8ba0rZD1Tj1ZvueTL6bYrmVjMibLElzX0DYVaRIxHIp0wPc0RkO+XtI1NYHvESUxw/EI5XlceeoaWzu73L13n7pp8I3PztY2R4dHGBPg6wBNxSCBQQrPXL8k0rMg4e/+3d/gm7//fV76zBfZOX+Oo5OF+LIM5KsZo0GG52nuPXhA3nZ89os/zM7lq5yUDatOsciXNHWJNgH0EIHWdgRhRNsGeGqMImOxEO8a2oEtUMYShoqtnSGe39K2OY6SJAmxtqFtpUEAjr3dHbRS1JVsCs5Cvi5RyoBTUvT2oeAKheeDtQ1GGzwT0DQydXOIFDyIAjrrKMqKvKjI10vatiGKQ8JQg2rRuqOs1kRRQJzEuNPIq0A6VsvlXLJilcQ2VZV0LQNfzPhKW+o6xw+k8FZaJsC4TuRfypwdmJ0FoxTGgO8rfN+CqlG6kwzopiYKfGznGGQDrLVEYT/dn56glGY0nuB0DcqehbrLYiYblXMd05Mp+3sXxfOsPbTvYTXYvOBTn/4M733wHh++9SZXLl+W3NuuZXN/n7/1d36Z9999jxeff5FsMBRCbr/2+r7fH2D++a7TYlc20X5j6F/zdV2jeuWHtVakQf+kHeC/xyUWG40XSLfx1VdfYTgcopwTqqASYJhkGnbYTg5pYkXui96+oWG06n0pHa5zBH5AHMWsi4orV64yGo/xA/8sQqso1kL/9gOMMcxnc773/e/RNB2jwYj98+c4mR1QVpL3+e6t15gvDlksj7lz70PKqsA5RxQZ3nv3HZlIOIfrIAxiFtM1xwcr9rYvMx7scnyw5sNb90jikCtXL5GEQ7QzDAeZvMa6BjxY5CvieCie4mLOupxx5dwzPFEVhWrZaD2yvS3ur+fMVYvXWVRjSbKM9uEhL7oRm7XP8cFjrn7xM7z79jss8pqqVSReiuoMdVFxnII3jBgdLLhfz7myfwkvGpBtbGBVyPTwHmkAZVGwzGWjXRVrYq/FDy2Nm2MCy2xxLNEySjMaZPzD3/x1ts5tcPXyRT738ktspDGxp0niiCrPUUoRJiHO16xsReVZvv329/l//Nxf58Oju/zZ/+Df4+bnX2QZFVS2xA+MZMJ2Dm3BOI3uVSROKToNnXbozhNQiefjeSGaENck3PngkPfeeoCtErrGw7YeN566Sasd7935kG/9/re5e+8ejx8+wTWK/a1L7E4ukCUbbG6do6harAFaReDkkNjRUTQlv/C3/zaHJ0vaztBZj8lki42NTdq6YbmYYZsGpXSvAIHxeEiSRkCHwjIYpKxXS8p1Ttt2dCy5cHEHpR1b21s8fHiA1hHvvPMBtlOMJ2OeHDwhCCKGow18P5HDMx3rYonDcvDkiCjIGI5HhKGhrKd0rPjq119C6ZbIi/AIaAqLaxWvv/IOf/DN71EVHQaPrpHppGd8uha08jAOTNtxcv8+//5P/zRbSYIuK1Rdo+oG6gaqFlc1JL7H5nDI+b09rl29wgsvPM+3vvkNmrZmc2tCGAd0riEvV4ShR5wERImP9ixdV2GtKDKcuH/Z2plw4+mnGE0GTOczloMvEl/6Av7Wc7TxVUq9SaOGJPGYNIjZCA07oWLTdIxtBdqQeY5JrNlIfEahIfUUsVJQ15jOEmBYzxaUqzVekKCiMY0LWSwbrPMwJsJ1Mvk1JsDoAPDpOkXTWOLIYzZbMRqOcdYjSYbMZnOOj4+Zz6b80Oc/z3M3n6WpJd4PJFbndNIm0ykBIpo+m/cPv/eH/H9+7ud44YUXePrZp6Wwd+5soCAyVyVwp67j+ORE1Hhdhx8lgKIoS/GzatPHUHYoZTBG1EnWOYz28HuSskO+3mnjEByeMYxGQ1TPWGj6LPjNsajSVishScsZsZfT9r+L7sFQvucTRqJS0Uagh1ubm1y+dFnUgnXFO++8w4MH9/GMx8bmJoPBgKIsefz4CQ8fPcIzhmtPXZe0iDDCOicpG2XJfD6naS3aiFe27DN6jZFiqG7qHvSkWK+W+L5hZ2ebw4NDdnZ2Zc/oVVr08T3bOzuUZSlNoFDYHk3TsVqv8U7jppTQfJNEEgL2z+1jrePB/fvs7OzQtEJ3buqK0WDI5uYGwywj8H3qumaxmKO1eJGbusFaqMoKBdiuY2d7h0EPGBsOM7I0QeG4ce0q9Naf04GC/K7y80thLHwTrTXn9nY5t7fLvQcPCQI5I5ycnGCMZjgcEoYhpo/Z0UpRNzVd79/tuo40SajKkiRJsFaSGnzfF55P28ogyjmiIMQLBCALGtNzdZRTeJ58Ps7x+NFD0iRhZ3uLbJCiNZRVxWw2p65FlQAyWZWznhL7nRXYm6zx4ltumhajPYIg7BVgH1ujTv9B+ufy5ycK2P5Dn3jrP7+/pMyQ//7k+65P0aC/B3AyNNC6L26Vwjr6qa94z+ktdJ7vE/d+ctUT7+V8I+cYee70GZxLymOFQ9N1UNUtZdkg6UjCr9FKAFtFWUmWtRdRVq0oLeOErm9o5HnB9GTKZDJhMpmwWq55/9b7+J5PmqT4nqTWgCNOQjzfI4oCsQaGAUmaSVNSQVWtWSyWDId9oy9J+/vQ8MOfefGPRvH7+ttvE4YhWZZhPJEYdK34HeTgKQve8fERaZqedQ+MFipcVUpE0OHhIXmes729zePHjwFHGIYkaQrAuigwxiPNBrRth3WK2WLOdDajKCvCOMIpeWF7vnScOisa+iRNKQrpVimlaVtLHGdMZwsODp7QdZYwlBdLFMV4Z7AIhUJT93JqY6WYvXTxAmW5Zr2cMx4N2NzYYLWc42nNcDigrStWqznOWsbjsRS+xrCxvc2Fy5d4/8MPsM7RtpbJeExTNZRFiadjyrxmlDlCf8GLz98gi308nfDeu/f427/0G1y4+jRf/pEf5e3b71KuLR4etquYjOSgM5tPef7FF7l841mG23uclJY2HGCjEZ4ZolqF76X4oUiLi7xiMtkiXxpmU8tyWZCXOX5YgyrBdThXYbyOwcCn7XKKUqijUSQv0raR7E2cBquI45SjwxOsVXg6oGul8NRKiy/cSEafeExKtJFYl7a15MUapRTWtTRthcPSdC2r1YquPc3ycyRpTJqGdF0JqsPvX4DGaOraUuQVWgeEQSBh6dpjMV/StbLxOmup6wJpTnZoY2nbnDQLaJscrR1t0+J7IaGfYJQnkloUtmvF89yscW5NVS8J/L4Y9jxBuvcyFds5kjihs5bhcMgHH9yWgjUoxIOIFrkcvRRZS/HoewGvvvoGL730MtY5lBL/Ckbj+4Zf+4Vf4N3vfY8vf/VHMMriooDB9hZRNuTv/51fYfr4iJe/+EM4oOsk+9DzPJq+WP3nuU7LyNMFXvXdbeP5/SRWNlrby58/7rD+i11Ka4qqJgxDJpMxr3z/+6xWIssyWmTcpwcTo3W/8Kp+3XE92KiXTyuN8Ywc1gZDQj8g8IQQ3zQNzz/3HA6BADVNTZolwiKwHd/57neJ4ohrV69x/+4Dnrp2HT9QvPXO99jaGfDg4S1290doryUbxbz3/i3Ond/n1vsfsDO5wHrZ8PnPfolrl57m3p3HRP6Qp64+x+c/8yVe+d6rTI/mBJ7Pp1/6FEHgobRPHMTQtdiuEuK4cwRJxpvv3GJ3bw+rGrZ3Ez64/SbXzr2I7hq2wwFtV2OCgAvnzvPWO28TTTJy2+Brjaoaijc+xPz13+TRd17j+hc/z+i5p3jlnVtsnb/C6vYRZV5jxgPiYUxb5LSrGQ/vfsRoOGK8fw0VD0l2dpg++AC1nsuhRXmsy5z58oTJ2CMcrcGrmc/mxOEAT2uOTh6QbcUcrR/y/p0P+Df+tf8xqqgY+wralqrpwCmsAhsYZl1BtrfBX/yZ/5S/8d/+In/yf/qneOkrn6MJLY3XEkXgG0XXNLjOEYYpTW1R2sNxeh8gACdl0fV5/s7f/jUmoy0G6QTfDChXht/4tW8wiHfxTUboR0xGQ6wtiSPxilul2Nk/z6pq+L1v/iF/5+/8Oq+9cYsf+9E/QRTEeErT1jWpF+Dajo4K5Xd899Vv8zd+7r8Cz5AORjK5rdZo3aJNJQTkToi7vmfQRg4Uw2FKEAg0cHZyjEbu89lsSmVXrFYl21v77O5cYb3qeOedOxRFi+9HHB0tWC4r6tKwWgpZV2vHYjXFuY7bdz6kbaCqOtarFUGoMV7OC5+6ysXLI+p1wyjbwDWag4fH/INf+y0+vHWXJBqehhyc+SRR0DpF0x8+aRvafM2/92f/HXwc2jqUU2eNCPBEHtg1GBRGKcqyIIpC/uuf/znCJEQZh3UNra0pyjW+rwgCjTYtztV0toI+Lk5rTd02XLp8ka3tTdCW5XpFvfPD7Oxfw+ERGZ+tQcIkcOwPNFsxTCJIAy1cD+MThB5J5DGIfJLQx9Me2ipsC1VpMTphMNiktRrPT1DRFirZJxnusViUlGXXSzCl6e17Cu0BusVSYV1FHMVUVctiWbBetdSVeHZXyyVxFPLjP/ZjTMYjUW/5Pkp9nPPLafMRmagoJZE7v/3bv82v/dqv8fLLL3Pz+Zs0TUNVVlS1FEo48IPgzLO7XC5p+5zbsu2oqprVasVytSYIIqyFoqgwWiCJXSfnHz8IiCJhtcjZqRU/c28/iaIQnCPP1/i+gIo8Y0ijuB9wFARhQBxFkjF8Gg2IAIyM0sRxTJzJ36Ekxk5r+RmWqxUP7j/gwcMH+L7PM8/cRCnNfLlkuVxJVnvT8tJLLzOZTETGjaKpW9AyyW7bjra1rNb5We5w2Ft52kbUPdbKPnLa4EU5fOMx7L3G0+kxVVUyHo/ZO3eOwPdYLOeMRgNRBtmOupH9wzqhrLdtS10LMEhrTd3UFIVE+2ilWOVLfN9nmGVsjMckSUzTW26KohQVWJr1wDErsKSiIAoD2rZhNJLBURj4hIGP1+frfur55wgCH6MF/Kj6QUMv+u1LOfn4aQG8vbXJcU+ALquSoijwfWG1KKWZbEyoSqFc53lO1J/520pgsUmcEHgC1IvCkKaSjFitlEzVWymWq7rB8wLoLVRdK+Xb/Xv3sZ3l/ffeQwHP3rxJGPhkw4S2q4mimLJsWC7XtK3DMwGub8RLI9zRWSGTL5dr1uucthUlxuk9LUXpx+rDszd9Oh0/fe77h0idHXp+4E33gyMF6NP0AEAr5B7qFRJKyaCk7bpefSZLoVIKpQVCRu+R7nrAqtIK1XuWXQ8FlN/v9Kk7fefjSxocHrpvvHVO7DRCbxcYq+uh5NY5Ogt1JVCt4XDUNwuEQL+7u4ftrEigLWxvbvPaa6/z5NETbtx4mjAI+um0Jc0SvJ7W37bCbMiLnIuXLuJpw/HxFKM9BtmAfF2gezXE51989n8wxe+/0ElV/LKwmC948uQJDkcQBjS1GLSLouD45OQsx6ttW2azGbP5jN3dXeJYZMdd11FVFXVds7GxITeFdQRBgOfJBCaKIjY3N2nalqoSqbXn+USxUMX8PsswCEKCQDqUo/GI8WhEFEdyUHOOosiZz+Z9fJJ8LkAYRrLQxzGT8ZgszaiqivVqdfa5SZqIPyuICPsOFwqiPszbOVmgADY2N4j7n62zHefO7XH/wX26HvYQhiHz+YLZbEYUR9K9tZYgDNnc2pSOobWsViu+8Y1vsFqt+PJXvsLh0RFdZ0niUzqeTKe+9c1v8bM/+7O8/vobaC2kz+vXr/PMzWc4f+ECu7u7tG0rHtMezLS5tYXv+Uwm415yJhE9xoinwhjTR1JlFGWB6r0xnncaAwCDQUYcy8S1afsprudLrFEfjC2dXvHEuN5rAXL48zwPnNAeAYwncjGUYrFc9lJEWTyCQBb+46MjFvP5mVTw4wVCyePR+2p8Tzaw07fNrS2iMCLPpciOoojJRAK55/O5bC49dZieGL1er0WWaC2r1Zo8z4WSqTWbW1tcunQJz5cs5MFgQNd1ZNlAYB59aLhSAlEajUYcHR2fvnz+8cvJa0H1r4lvf/vbRH4kcsTOEgURne349//8n+d/+3/9j8H3wfcxvnT4f/TrX+fLX/4Kb775Jo8eP5YNsJeT2a731P1zX30HsydFuv7rGS33Hn2HEkT+/C/rMkZyhZWS7/NDX/ghjo6OaNtGFvI+E/K04Db9gYzTA+PpfSa3GvSwNa+/N6qqom0b7t+/T16IXK/tWkbjEU0fHP/aa6/x5MkTdra3GQyHpGnKgwcPUErx3HPP8zu/8zuMJxO6VqYcSZJy85ln+MVf+EWu37jB0888zbPP3mS5XIKCF1/8lLyG4pgP3n+fqqrY2Jhw5coVyj4rPE0SjNb4/bqU57nI24wRm8dyhdbiyRsMBhwdHRMnyVljom1bQiNrWRhG+H5AXdUMBgO+973vcffuR+R5zq1b77G3t8fG5gaL5RL6A9FoNKIsS2bzGVor8X89fETXif0AYGNzE2MM4/GYQSb3fGcto9FQ3u86RqMRaZpycnJCGIbUTc2XvvglDo8Oee+99xiNJKKh7Q+HnufJgarrKIqcv/AX/gIP7h/wl/7SX2J7e7ufvshhedWvyacbd9dTof9p14cffsBwOOTVV1/ll37pl3j86BF5XmCtY7VaCW09DBj3kR9lWeIcpGnK40ePWMzn7OzuyvSs7UQ1kOdy/1np4Ls+C1tp+O53v0vTNtRVzdHRIfO5eJ+aPuu8qiqGwyE7OzuMx+N+bVRnBcJoOKLopbXn9s+xs72Dc5bbtz/k8ePHfPvb3+b73/8+s9mMp566xt7eHk3byDoex3Rdy/HJMXkh0TwbGxuMhiP29vYIg4AkiZmenLBcLXn+uefx+2zTwPe5d+8u/80v/Tc8ePCAoKcIS9SdkFm7rqPp12rPF8mlc5bNzU2CMBS2wOlpC7EvmD7upuuBSiBxg4vlguPjY4J+/XL9GhJFIX4QnK3v9oy8Kq9tsZYYsiyT58pa9vf3sT04SCmxYMVxhB9IPIt8jY8hUnEPYxoOhyJpDiPSNGU8mbC1vc3Fi5fY3dsV33ycEMcxdV1zcnJCkeekvYqt68QuJc9938Ts10eZ5CrGkwm268jXax49fsRsOmMwGOD397xMrDzaVuCb9Ov/6c+t+smp7JvwpAcRhWFI29ODrZPJMH3Dsqoq6qrC6/fALOv9kK2smVk2YGtz6+y58jyPpm3PAJD6VHLdP/ZtK5E3p7LbU5bCYjHHWUee5xweHpDnOcvlsp8gy1RJ9j/R7ep+AtZ1IrM/PUtEUcRwMCQIAqqqZj6fM5tNZQqpDVtbWwyHQx49esjdu3dRfU7vRp8GUpYV84Wcp4pCyOl1XfWPpeXo8JD5fEGaZgQ9CDGKIlmnMplsydnGUPbDlvV6zXw+o6pqLl68eHZWODo6xOsbymEvaZ5NZb1sm4bFYsE6zxmNxz0/puPRo0f4vnz+yXQqjfr+XJllGYMsw/c9qqoiikKiOALkzON6MFzbNBhPKNl1LRGaRZGzWq4oy5Kqqrl9994nCl8tQNHeA2s7aQaf7pOAqPCU4l/5iZ/g6aeukfcpG6f30mAg3mWQ+B+tRDUwn89J0oTRcMTFixeJooitrS2KomCxWFDkOZ4vUmpj5Hyk+uaN7qfSp/dZ2r+Oz1+4QFXVPHr0UM5aPZzM79M6Ts/np2cQOW+cvi7k7Of3QDZjxDqBktfSP3b26Sve09eWOi10P/6ET/7HP3Z9/BB+ch7cDwv6b3b6NV1vxWx6qJntLF3bnhW8p3t70g8ITe87lvXk9KtLkS3vymv29Pe2/ZS9sxLhdfra9HpJPIAfSDODHli2XC65f18UqJ6RbOz1ei38pShif/8cDseXv/JlfuRHfoQH9x/w/gcfsLW1RZZmNH1KThAEkq3ce/ejMCLLBqRJSlmWHJ8cc3DwhMPDI2bz2elv8D+I619o8vu911+jrquzA4wsmKIP9zzB8w+yDNWj85M47rPL5HAURRFHR0coYGtrq/fciXzGOoc2Qn8Nw4im7ZjN57RtR9MDcsJINiynXC97TUBJhI3fe0sWC5EHOysbQtc6FosV45FsfF338U2olKIsK/JcyGRFUUmBHUXoruapp66h+onScJThGcNquSBNY3xPM5vJRjAZTdjY2CCKQjrnuHj5EnGWcTSd0vaHyLqqZYEwHk3VUJWOi/sX8b0lz97cRtFi64a/+fO/wne+8zaf/+KPY8KYjx4+oKLE6yIC7ZOmAXW94s033+Thw8fsXtjHJCM29s6Tbu1jBluoaIDpIjbiCVoZHj+5Q12V1LUgzadHLbYLsVahTE1tD8BUGOezuTUizQKsK0kSA7S977b31ykBfuR5yTAdSjxU1TIZb5JEGUVRSSEYRFIIO5G3aK1Quum7vEJfDYJA8oSNo6xKrBNogdwTHbbt8Iwv1G7VkqQBxjvt/FmauqEsGpzTtI2lKnORo/sBq1WOc9LkyLK0zx/UdLbG0TAcCaka2jN/i4Ss+70vRMz/URygVIPvOzyvIS/maOPwPCOdzyjGdYrAj0mTjLqq0caQJAJ4ODg4+P9y92fBlu35XSf2+f/XvNaez3xynm7eqe6tujWqSmgsgbBAQIvugOhwhP3QHbYf7HA47LDDb3bY4bCJpht34zYYq2WHETSNQCiABoHmGlRVquEOdefMm+PJM+199rDmtf5/P/zWPplVqgLU9AOh/41dlXkyc5999l7rN34HLlzti/KsdQGvC7QKaHE6C6F+MuLDD+6Q9Htsbe7jauGemlpU1Hl8xP/nP/8vePVPfIFZmaKiiDDp8/Kl67z+ze9wmC548cUXpXi0VtTRu0HDH+WsE4M9D7aipGk778CqEqib88y24r+P0xqDPhfKMFzY26UqCw4PDohCXwrZDnItSs+sUw/WPhW6Wje+azi27bwljTFoTza9Z7MpL730IlVV8OjRA957710Anrv9HFtbW6xWKXEUMxlvcefOXUaTBC8wvP7G19m9MMKPIIhc5os5w9GYXm/AeLxB4u7iOwnzWcZ4sI0mYHGWce+jh/iuz+3nnqefJGBqqiolCCJQAY5S0Fa4riKKIsq6QfkhXhTz8PEDNncGtMyIYo827/HcxhXcVU4ROMS1i5NXxK7Hl47fJxglhEWDE/s8Hlp+/FfeZZJZjrOC0xd2iLf3+YPX38U9LHCShNpRbAYhkzAkiww7gxGkJb3rL1FHfVQQMFAFD996vbs3NfGoR68f4jgp4x1LECv60TbZMmN6ckYwMHiJodArbt56nt//ra/yE699hqDKCLwQ48iW6ng25e/+6t/n7/7jf8C1l57jp//cn6T2LY1vKaipnYZVldIzNaqVxsgqj8pAbQDHwyiFxqKtxbUtrjX87m8c0O9tMhqOMS288907vP6tdxn2ttFW7Hx6SUBVpYShZRjEBK7HIktx4phaOUxXJdrt8ef+wl/kwu5FPKvwgMTT0LZ4gUtjM4p6ya/+k1/hx3/qxxhvTrh3/wFlVeB6gM1x3Ia6ThkPdgkCT7ZDpkY70LQVURhQlTme61LXdVcAGoLY59KlG9y69TK/9o/+BWWh8NyYtlFMZwvOZinj0Q6YhLr0yMs5jttSlBlPnjzGcTTbW3uANFmL5Sm3bu/x8is3MGrOG994h7/3d/4h3/nWGyzPMkI/YbUomM9XEnuNoaxLid/KUgONdgRBtFywt73JF3/qJ/G0qK+u4XmNVTTGUreGCEPg+VSVxMTD42N+5Vd/hcn2BmhwPE1VF2hPEYYuKBFHU6rBdeX+rZtG+JVac/3GdbzARTmWZbqiDfZIAsvFUcReDEExI2lmeO0ZXpvSYih0SOH1qKJNHN1gUDRWY7SPUSFGR+D0cKMxTjSGoI/1e6hgAMEm88yhbsQnuZ/E1FVJVWaEgUKrCnSJdipcr8X1WxQh/WRMWbTkmaEsJP9FYYhpar740z9FGAbnbi6+LzGv7ihZUsgLnNDpeIK/9Eu/xLf+4A/4wo9+gY3tDegWEW3TUpRi12OMoeq0RdpuKLBcLpktxMGiqkvSVY4xUlbXdUPTdF6sneCO7vjCdSVq4bobeEZRwGg0EqubThehbVvKUgY2TSkOHlEcEwQBuhM/UjK9oGka0nRFXYsdkPY6IcP18BsoCoEob2/vcPHSJQaDAVVdM18sCMIIpR0GQ6GrjEYjirIgDEU4rTWGNBPRpSCMWCyWFGXF5uYmQRDguh5xHFPVNY7j0HRbq7puuiZd4KrSlAe0bcvm1qYMbBYLUYBOYoLA77a8NY7rdzxLGbp7rsfGRCDaSZKQJAnGGM7O5gDipe063Lh+vVOzbjmbnuG5nsDLHRnSFEUOSrNarqiqkvFoJHVA01KuaTpZirWGpq5om5rnn7spUFnVbfuaBtsJSD6bz9f50FpprG5ev0aeF5xOp1hgOBTV6TzLyQvhdLqui+qeN3A9tja3CHyP4XBIlmVUZYnWUhcEnjSjdS3NUZj0xD3lTDihh4eHpGmGozQXLlxgY2PC1tYm87Mz9vf3cTyBped5yaPHh1RVg+cHiBmDLGeg7a5BF9fxsKarVdZw4Q4xIU3qus7qmm8USq8pXXzPWf/NZ/+VPGQjK33tGoCMeBGf1x2C4NOOptfv4XriAtAaUU7XrpaiRCkshrZDHXieS+wJzcsYUT4XqzcXrZXE3q6NP6/ilAhrGSP9klIiwAiadr3sQpCwxhjZEiuXtosPZVVycnJMXQlfuNcNf8tue28ag6OlBj84eMzXvvb7DMcDXNchjELSbMXJ6QmbW9s4jiNixrjEcYLr+SRxguu6pKsVabriT/7Y5/+d2fz+WzW/H9y/K6bSVUMYBp2PoCi6ua5YBnm+h+t69PoDZmdz5osFSa9HnudYrGx7NyeMNybMzmas0iVl2RJ16m73Hj3CKtC+S17mVE0JHU/TccF1LY4O8VxfJsh1jbL2XF26yDLyLGPQH1DmJW1tKNOC2AsJg5imdagal6xUTOc5jRUoX101YBp8B3Rbsrs1IYlDFmcz3A6eUOYFUbf9LjvvrZu3n2MwGpG7mkopNnd3uX7rOQ4ODqnLhqqo8ByXPJMJahzHnM6mvPZin9n0Q25ev8ZkdJm6DvmDb3/I3/0H/4g/++d/nv1L2zx69BGBp2mymtitcXWNqwyBF/HxVz7Bpz/zI0S9IQ2aZZ4x2t6k1TI9zF2D2trA9xX5LGN2UnK26jFf+uRZxdjLCXVNHESkzkXKuo9T1bieIUlcPK/E8w1lmVPXCmyI44SgHVbZnNrkhL6PsYpLl66jdcR0VuG6Q4wJWK0qllkOGoI4AMeiSWhqgdFaWgw1jSllWtq0KFxcHYJxUbiUeUk/6REFEba17G7tQatx8GhyQ5U1bAw3WM2WzI5PGPQ3GA53MdbB80P8MGCZnoHT4kcOuFJU5lXBIl2xTFcEkccqK+gPByhHEyQKL4TGpFhnhVFzRuOQPF/huj693pi2WlEWGZ7r0+9JgI+ihPligUV4cm3TQgtnszlFUbO7fRHP81hlU5K+R16d4XoaowythagXgwtvvPctnr9+m3EwxrGaRdOydCz+xojXPvlZUD6Rglo11FpzbWefW1eu8kt/+xd57ZWPMer3MK3peF0CB7NIoSEhVB5KicLhH3p0SVJ1EKZ14jSmJvBdsWioS+iskOxaVVEygtQR3z9U/Tc4jtYoK42v1powjNna2eP1N75LFCUoNINen7rI6UcB+WqJG0TQiS4oNK4jVAzxkpQizwLWKpTjoJoFvmN5dP8Bd96/g+8lbG1e5MrVW5xO5wRxTNTvcTo/YbwzpI3v4/RWfOON3yXsB4w2N7h37wkb48sMkj1cNWA5rdjZuEg/GmLrlv39XWbTU958802qqmJzY5NLl68QRYmIIDUtaAfHD0AbglgzX6bgxSyzllXRgvZpTcHmJObw4B6BL+J/TQVn8xUXb16lDTx8E2CMRvkh48mQx2+9ibNcEfZDln5D/8YF7hdzePshz92dM62m7P3sJ/nGe28yO3qCt7WJ2hyiGkPQS1g1OeOqzySaUCUNO6OYi+MBxvaY97f4zuGCo3sfcpmMyxuaWXEPtxdilSLUDtu9HoMgIl+mVJT0x32GWwkVJW++cYcf+ezPc1zXLJKav/n3/r/8H/8f/zde+ImP89N/6U8RX+jRRDUNOa5uUVVJWBlGfsDB7BF+FOC4CmzFwaMPufvBm/QTzbDn05SGXjSmqSK+8wdP+PY37lEVUK3AaXs4bUw/SBj3e7TVCkcXVOWCOPRJogF+P+R4PiVbpTjGMD8+ps1XvPz8Df7Mz/1JWhqMq1hkBU7Uo208dOujg5i37n2TuyffZbQ94N7dM1TZx0fTFqckoWV16rM5voAXGparGU1dEIc+WEOx1psIQ+JBn97GmFmxQicB6cljrl66wFuvfxvfUbz8wgskQcz0ZEa+KjFGGsPRZh/tNgSuT1tZHt5/zGy6xPcizuanVPUZuEtw5/yZP/8TBLF4RH/t73+TW9vX+M/+D/8Xfu7zn+dnP/sZfvJjL/DjL93m1Yv7XIwiehWoaYW3NCSVx4889yq7bg+/MDx/+Tqf/9Rnsa1A+KyyWG1QuhG4t25ofJfKGAQb7PHGux/wG1/6CoOLF8hcwHepipy+46CalrKxuDrGJcY2Bbp1iPQYx04Ik4CrL4ZU+ph4uEUQfZLrV1+AsmF3e5u6bbGuS6VcWiek0aEMlqyDZ8FrK2gVymp0xwVcR0M6DitdHCnzCowm1g1jt6CO9khVH2/jBrHvMD8+wFcZtQO4AdqLIcvwlUetDJ4X4joBD+8fEXsDJqMJLpp+L+BHv/AjaN0SxgrPV1S1QCXX8VQ7CjD4rkNjWxrT8OWv/j7LIuMTn/kUG5NNFA5xHOO7jgjrWdm+W6BqDMu8pmgUs2VJVUJetKSrCmMdtPIpq5amsaJor50uTygGgyGolrpa4GgLpuLi3ia90EU1JaN+RD8KoWlwUAx6A3zHw098VvkSz9f0hzFKNaBaqjolz1PiMMCalsXZHM9xGI0SsC11VQiaQLu4ni+2hNonW1UszwrGg22yZc1kM0Rh6PVifN/rdEKEG1rVLas0o6xblmnBw8dPmM8XXLp4Edd1WS7EnkdrjaNdyrICqzg7mzPoj4iiBNfxqLIFTx4/op9EXL1ymbosWcznJHFEHEYkcczZ6Rl5mjHoDQkT4cdWVU3bWsJQrDrbVlSZ47iHMQpHu6IDUi1IwoDbt26RpQvu3LlLb5AQ9XpUTU1jbCfyFJLmBePxAO0oqrok6SUk3c9Ol5sHgwFFWfH44Amf+/SncByhIrWNIOMEidflZOg2r9Lc0W1PlVLcun6dtMhYrFagFKrbrqIcDNC0FmMV4/GEjc0JQRQymoxxPJeqKjtV8grTitBS09SMRkMwhvt3HtKUwvPN0pRstaJpKp57/iYXLu6QDAIaCrYuTHjv7lv0kgHz+Yo8K5mfLXCUQ1WUaGH9orA4Hdy430soypqmlaZS2kT5tWgBPdvB2qePp23k95zv3ec+PUZ7WJynD6sA0UVxNZgmZzSMmIwi9naG7G73uXRhA9oC05R4jqLXiXdas0bSWcBQNxWuo2mN0P7atuTG9YtcubzH9PQQ01Y4GlojtEmt5V4RuoC8DpRFabDKCMxaa6zWnTq0S2s16BaroO1sqJarnJPpgsOjGZPNPYajLRrjoNyIo5M5ZWEoiobReIP9/UsUVckyXfKtb39LkKE9+XkGgx5lkWHqnCTxmYz7RKFLU+UEniaJAr7w6U/9MWl+P7ojXrtad9AGURI0HQxmDYNNegmOdjg+OaaqBILXdl5cbSswHNcVE/DZbMbe7h6+H7BYrVilK0bjMWhF0W2Zvc7MXRKES9SJqoShTPXaDnq3njauYQfl2rrEFU+2ujWkWUGLojECM6qqkjzPMG2D66y14Cz9JCLPM87OZmxuTsBakiQhjgSWenY2P1cGrJuGGlE3e/7551mlq3O+SRiGrDorgl7SI80ytra36Pk1Sa/H9vYuxhi2tnb4e//Nr3Dr1nO8/PLH+Oije5SlwDHLssLXEAYh3/zmN/nt3/4t9i/sY6zleDrDj3sozyccjHDDGOW4xIM+Z4sZfaclVC1nsymun1A3DU2Ro+sVZVmgPY/a62OsZXsQ0+t7KKelNSnQkhc5UdiTG89x5KZ3NavlkrY21LXBcwLKqiVbFWjl0zQtZSWejX4gN2vbyoSoNabjP0jT0rQC9bK2E2VwHFEVNZao4xjVTUWShAxHPfIspSwz+cxMS9yR83tJj+F4wnKVdqp0EaZtOJufMRwMziEjbQfjC4KQfq9PL4kJ/ZgwioWzG8d4nkcchbSmoqpyHFeEOYJQVMnzbM7mxhauE+K7IYPBBnUtAbRtDcaKUmlRFJi2YZ5P2dndQgH9QUJRZiJK0fWapgWsqITXdc0w2GBrsIvjOjQa4WmVOdM7H/F//V/+r3j+1Zfo7+2Tty0JHhcuXOIf/4t/xv2HD3nttdcoK5meRrFMn+WortyTjCDT0T/KkWQplmAidtWpTclR5//z9Ld/hKOUwNVsB2vWSuw0Dh495PDggF4S05wrjAvkxnQQINv9+zV0yBoxul8n//VrcR3xt5vNFpRlxfPPv9Q1phGPnxxwdHLEweNHrFKBLd979BaPHj3i9u3n+eije8ymM7K04PKlK1irOHxyhGktr3zsFVHLxWG1XHJ4eMju7i4XL17E9/1uImuebnZc8VHUjsJxNWVRg1ECW+7golESsMimBJFLXi3Z2Oq8LwuHfjQkDhKc1iXwZZuN06AD+ODeB/RGCcY1KFfxBTti9s+/Sq9UPLw5pPrELXZvvsiH33yP3HjoOGR7MKSuSmrVMLAxdW2Yxw57l65R5DW+GxH2Yh4/eoyznNJrVow3YogNFQLt1bWG2uJoB8cHt6cZbQ6lGIrG/Bf/5/8nVzevsHdpn//R/+x/zJtvvcl/9D/9j7j10m3m+RwvFB9yrSUGN2VFtlixXC1JqyV5XlCVFVXVkGUpxrQMB6LeuzhLydIS34l564332JhcF57eXCCRpq0YDcWezrQtk/GYjc0NwjDEGMud+3fY3NjAWstHd+6SpSsc7fCFL3yBK1euUtetxKXGCP8dB1pLaWtef+/3KdolQRhzelhQLMHVijh2qOqMPBWES1nLdrffl0FwGAS4nbKq53mUVUVrDGFHDdoZ9SjLitPTKdZaRqMJq2XG9vYORdng+aHA5Do16bqUPJbnKZcuXeD69WsUZUZVFVhaXA8+9spzFOUKxzF849e/zeWLl/jsZz4pm5xBn52tTS5euMhzzz3HZz/7eX72Z3+OP/mn/jQ/8zN/kqQ/ZHtnh/39PXa2Nrn93E2uXb1CkaWcI9C/76a3WkNru62Nz3t3P+K3vvR7jPd2aJTkgabI8Tt/7XbNy7MKpaqOs+ezSmuu3NznxY9fYLo4xpiAKLpMViuyLGMykc9SCv+ueP9Dj+873/OlbuAnRD7KjnfpYHCUoXRH5LUgagKzwDEZtp5jVGcHp8Btxc5R+QGujqhLmE9L6kJcKFxHE4U+P/ZjP4rvu/id1Y1tBUa+jl9ay+RQAXlZEkcJu3t73HzuObSjGXR+yb7v4bpiw+K64qRgLKR5QZoVWIN4jxYVZVmJhobrdcrLwo3Vz6j2WixlURBFQeduERFGAb0kFoVZYNAfoDoI7nK5wu9UlvuDHhsbEymKKxGUCrrtcOCHGAttI3XcapVStyUWS9OKIrrYpjhMp1OqqibLMpqqYTFfCMrI7/y8PdlOa63PRYEEhi/eq3VVnzd/g16fMAox1lBWYsOotGI+X7BcLjHGMhqNqBvZkKerOTu7OwJHjcQLVwS3Jkynp6xWKUpLIxNGkdhedYNi3/fx/QDdDRLaVmJ9lmWURckqXZGnMy5cuEDbtpydzVFKEcYxaSpCsMvlita0VHUtKIFOSNZzPZaLxXneqDs4cdsa6kagqP1+n4v7+0+vaSscU9UNtM83wOdD8PWxGGu4efUaRVlyMp3StgbPC2jbbhjUuSyEQQhWoOxNXXdb9pCyKAiDgCzLoKPRJEnC4dERTS0aKLqDPmvH4dLlyyS9mH6/R1WXnE5PxG0jifmn/+SfEUcJYRiLQG1V0zYGpZ1zuy7P90iSGK0Vy1Xaqax3jW9X16w3vz/oIdHhD//3w47tmKLP/g3V3SuOVmzvbPKpT36Sra0N5gu5hpqmoa4ayqqm1+tjUWS50AH0ubK78LKVpYNEC5r14sWLaK0py4KiLMnzAtcLSHoDQNTL/6i1m1brGvDZ5l/oJEJ1gaoqMaYlz/JuKFszGCRsbW/iBx7T2Qmz2Yyvfe1rXLt2jeFwzIMHD+kPhjJ47YSEdUefKAqhYHz+U5/849H8vn/3I1arJVq7xFFMUZadX6Z4viklSnNZmnHnzh1WqxWDfh+6zU7btLiecPCKoqCuGyaTMcoqlsslWZ6dmzEXZYnqkksUhoR+IHBHY8lL4dOsLYTSVDhhdcfDTHo98fEdjdnZ2cZ1ZeK3SlPysjz3KDVtK2qLClxX4HNR6DMc9JiM+qSrJdZaLuzvk+cZYRhSNxWrTCAzvX6fLM+Jkx46DNnb32c4GApPKC/wPOEfpZ0nMt2NOej3aZsM7YZo10dpjy995fdZpTmf+9znWSxWvP/ee5KIixxHKWxTU5cVv/aPfpXpbMrtW7dprWWZ5pRNS5oXJIMh/dGIxhhiXdNXNake0IYTqtahmT1GlXMCVTPXQ5bGpdIBI3uKLqY4bohSNXWd4zgiLOW7Pq4bYlsRC8ozCXZRGJKlFcZq2lbTNJY8a7BWk2U5ZVHgB57YJCkJsq7jd7xNmWh30h5opwtaHRRdhhmSREyXtHzfJU1XpGnambC79PtDfD+kbUUteJkWZFnVQdgLdAepMkgyak3DYrnorJME3l6V5blX2mK+Qml17lXnOAo/cCRlKEVZVmJrpEWEIQ4HpGnBalFQlS293gBrkSmfNXLNxCGur5nNZmxtbYGSjY3WuotFCq0cTGNQiKXW0eMnvPLSq9S2QSkPB4VuNK7SqMTnxVdfAl8Tap+6NGjPwTjwy7/8y3h+wKXLl3G6glrrjpfW3cfnv/4h8fMHz0VFQdl0XDGttWxXWyMbZP7wk/6Qp/+hx3RTUTqemLzXLqPhkK9+6ctgDf1+D2UsbSvw+KqRrRPIxNNZ82aUTL7Xr8J2W5Esy5gvVuKXOBxSVDlXrl0irxYcHN1FeQWjjYCsOuHd97/F1vgyrk44OphhapfPfOpHefH2x/nql7/JeLhNPx5TlYYw6NHUhjffeB3Hcbh+/Tp7u7uYthWRMK2eqog6WgpXx5UCsJbCT1ktqvaIqIexDdAyGg94cviI/qCHo32stnz44V2uXLxMFCTURQ0KDJatjU2KpuDuR3eYbI1pqoJiv09WVTz3Z7/Itedv8V49Z+PGddrQZ3EwIzwt8GpLk1VY38OpLNOzGRmW/ctXqeqWMBmiDOxubnH/ve/S1ikqdtja26JoDI4OqOuWvCpxY5fGNZzlS45nM6zVXL9ygxvXr/FL/79f5A/e/SZ/4md/nL/4l3+BwdaAtF7hBs65J7uylqaqMG1N21RkRYrRrRRfSnJL2zb0kgQUHDw+YLUsUMqjbRRf/tI3CP0tfN/jyuWLbG9vcjY9JYlDue89l+FgQBiG5J2oy2w+pWnF/ui5W7fY2trCdz3+4i/8RWkQmjV/tBveoUTpvR/wa7/+99jYGdO28NUvvclyVmLqitE4xKqGLIWqqUh6vgxrHRFgyrO8q501dS1uA21rxIM1zVEqIO5vcOHidQajTQ4OjljMl5yciA1eLw5omxJFRZaegVWEUcDs7JQkidja2sCYGtdTGFty89YldvcmncI9fPOf/AE/+1Nf5MrFC5iypM5zPK1QxlKXFW3dkK5EMTjwPd774E4HZyyxbc0rL79IHIVYI7DAp+cp7ENhsK0VmyE/4Cvf/AZf+9Y32djfpVEyKCmLEle5Yu/jCa8fa9FOg9LQmJrWFtx6aY/Niz3c0MfxxpwtIqwTsLm5xXg0xvU8HC1CgVLMfv/j+84zX3q2+aTju7atQSnxfsfxqRpDVeR4rqI3HLJcnoGp8RyNalq8TnDGiwIcFaBVgLYBRdbgKE3gu2xtjvipn/gxXFfhdfxha6UWEUpH1/wCdVXjhwHvvv8B/8l/+ld5//33uXDhkhTWjRStppUBfxD4ZFnOyekZDx89ZrlMUdoFpXny5OjchsR1PIq8EjpY1wD7vk8Q+KKr0rYY02BaER4cDYeEYUAUBvT7/c49oyLNMjzPYzgaiSCZI+rjAteEKIoIwkB4gGUhaBcUw9EY3/dYpBmrVU7diBBPmuecnk5F0DTP6Pf6WAye5+B5mo0taah83++0IQQm3rSir2E7n9w1D3HQ71FV5Tn/2Pd9PF/UhqWulKZwtVqxWC7Js5woCgQW7XqcnE5Jkh77Fy52vMhakAUyoZeaMy86mx3hTRdFIZZTbcNqtcR1XIqiwPM9rDVMhjG9DgEZRhFbW9uUHWT47GxOVctrczu+63p467hipRXHEcOBLFuknu2UoE3L4dERn/vMp7DGoDuerTS7nDdKCvmZZRgui4f19W6t5eqlSyyWS06mIlzUti2u68iwoxQ7Ia0tnid5a5WmpKulwMjbBgX0eglFWXJw8BhrLXv7ezJIXgtCdVZZvX6PIPDRjnOuQFwWJTtbexwfnhL6Eb4XYLsllkJhTEOaLtnd3SSJfZqm7DxypYmk22SvP9s/dPt/Txj4/i9+H/rtmcfTyNa9j91zxHGM0rCxMTnvaXr9PlWVMRzKskUhXt1rf+26kYHOKs1oG3EGOTo8ZDk/oypL4jji9u1bFEVBGIbdz23JcvlZZdD/vRzuf5NzvvSw659H/r3jumRpymq1YrVMu0Gav7beoGkbgXInot68v7fPzRu38IMQpRyiMBFnFQutkebX6RTqteNQV9Ufn83vG++8g0J1QhfSwLqOCB4FQdDJn8t2ZblcsrmxyWg05PDokCAIMEamYauVKN/FcSRqznVDWRR4nvjmrtKUJImZz+e4jviqxmFMv9cjTzPOzmSrWhYi9V+WJXmW47ountepANcVg8EA7Ticzc4oi/IcFiDXjqFtSjxH43sahSEOAzY2JvSSiGw5x3UdNjcm+L5L1AkSFFUJSrO9s0NelmxsbZP0B4RJwrWr13jw4KEElo4fOZ/PSZIEhSJNV2xubOC4DuOtTe7ef8SjJ8fUreX49IybN5/jbD7n3XfeAWtpygplDXEUMur1+Ee/+qs8uH+fP//n/zyXL1/BWiiqmsUqpawqiqoSoZ44xFWgrMXr72CtQ9wfszEasVilGBx0Iq+5Lhc42SFVsaRuPZqmIAw9gsADa/HckPlsSZHXuNplMt5guUjF9kKHNA3UNVijMcYhz0vo+A8gxYMfCG9XpnfC19COQruiJKcdhV2ToJTcSG0rtkwG8e5rTIN2HIyFLM+pW4vrBuRlTdUYjFXMzlJOjufM5wvMuVqpRWnNYilcnaYRsZu6qciLnPnZEmM0VdnQtqCUqEYqpYiTiLwUkYkoisQKwg8wTQs4ZFnF2dkSzwvRypMkoDvjeyu/9nyXXq/PyemUQX+A53nnBuNNXRNHyflUPMtSgtAnS+cot2Fn9xK0Lip1iAKH2sKLn3mJv/FX/wq7WztsJBMK38EJHC5e2OP3fvf3+MpXvsJnPvtZuQ9cUT58+l8XBJ9mgR9wfnD7qx3ZEsjzCtqj6cS9YP2UT5/3X/UdfthxXfG/k/dfNiZbG5tk6Yq3336bpPMl9H2fxTIViFY30dZKy+amKyTXr2DdUGMRuzEvoKgqjG0p25y475CVZ/SGDlbnLNIn7F0Ycufed/nWlw546fZrvPqxz5IvW5JwROj32d++xP2PHvHKxz5Ovir5+le/QeBHvPbJj7O9vdVd+8I1VrrzQ0YKEaez/EAhPtZNI6r5tQw/HC3Jo24qHj9+yN27d3EczeZkB2MNTVDi+S4ffPg+L9x4CYUIhTmOT2MNF3cv8uDRA3Qn2ftk4HAyctgKAibaJz87I7s0Yu8Tz/Pdb3yb/WiTfJXz+P5j8hpcD7IyJXR9ahR7167QKJdR0CdWLo6r+Pq730EnEaEXcHZ6RhRGxL2YwubkNqe0DQqP+TSnymBne58LV/e59doNnv/MC/S2+qQmxXgGx3Ooq4I4inCsxbYNdVmIv3jk4vhiD9TrD86Tt9PB2qbTKb0kwVE+WIdHDw4xrcfZrMF1Nfu727iOZrWcMxoNcRzN/v4+m9vboBRFWZHlBVs7WyRxjKlbyrzg3Xfe5eUXX+JHPvcjVJUMwsqyxvN9FIqmqej1Y06Xh/zWl3+d7b0tPvrogI/eP8LFZzY9ZDgMGY4GFBVEccDe7ha2EzUK/IA0zQh9EQuZn80p8gJrLdPTUymcK5c8bzg4OKGuLVEY4Xd+rOPRAD/QWFsxGEa4TkPdaJqmZjwaSK5ShqJcod2Gux+9x6c/8yqerwgCl6Zt+IO//yX+8i/8+2wNh4TaQRtDoB2KNAVj8V1XhoyuSxh6vPXdd9COiwaqIuP2zZs0VYXnaLpl5TMbFPmd0133WmuU7/HPfvM3eP/uHcY72zR0zW9ZyVDBaly/7jxqFY5WWNXS2BTjFnzss7dIm5T+eAftX8EwYXfvItev35DaohXEiFAf1/f/s4/vO+p745zqxH3WRTRWCRzRtJi6xEHTGEuBQ+MMKJoKqhUBBqdt0F4fg4MfANZDK4/5NGN6dEYY+uxtb3P1ykU+85lP0TY11oqir6M9aQy0cH2VkmI+jmPqpuX3v/51/vf/m/8td+8/5Cd+8qfOxYKKoujypAGlaFrD7OyMo+NTrHJwPZ/p9IzFYoXjeCitKcta0FXdpt33fZIkphbYEr7vU+QpeZbSGoPv+1RFTtsJ3KAgTVc0bduJfsp2NYr9bpNUdOrFaSfy5FLVFcPRmDAMKatSbF+MC9rDcX0smrP5gqIqcFwXY1viOCSKfHb3tnh88ID9C/s43VZ13QCstR/Ez72ibRq0lkY3jAI8z8XzOg2ZMKQ/GJDlOccnJ50KsSuw724bh9ZUdUtRSQO8t3+R6WxOVbdMZ3O0dnG9gMViyXS2kObQcWWp03kYK607G0uH/b09tKPEN9XRDJKAsqrY2trGD6SW1EpzfHzSoRYaEUPruNQbkwnWiAtKfzCQbXBnwZTnmSwTOk/l1hi2NjbY3NiQmqdDTymlaNeCdN0tcJ4Pz6/7p+ipW9euscpyjk5OKEsRD2uaurvecpI4pG2F8hgEPm2nmu10dmRy+xha0zIY9KmbCqUtrqfRjqYoxS7qwoWL3SIlYzgYEvgRCo2nAgIvpMhLHj8+oN/r0VQVuztbOI5Y6uzuTHA9heuA43oU5VOBvPX9o9aN8A+IAvYHNLjSEPzgR0fqkvdq/V+3hW9NK7aqrkvS74NVHBzc4979j9je3uYb3/wD7t27x3w+p9cfYFpL07RC0XIDfC9kf3eLOAoIQhHj3d3e4uT0pMtxjmjbdFasjpbBT1cm/xs/1r9avyPy3mj8IKBuDG1HHajKGke7zGZznM4KtmqEdy3DWcv29h6T8QbpKuc3f/O3uHz5Km1Vd44/MJlMJI50dlif/NjL/840v8/gFP/op6lr4ad0nIGmaTuVvjOqqkIpLc2sMVy4cIFer8dyuRT4ZzetGwz6hGGI7/tEUUxZFpydnRHHMbu7u/QHg3NLldFoxEYHaZKEJN52dFATpWQbWXVTwMlkguOIRH9ZliyXyw5KU+I4DmEg37ftPMG0FpukppGp/87uDltbmwKHs4aklzAYDqibhsFgcN70r7+3UopeB2Pr9RKZ9igRb3C0luFAZwk1nYkKqrGW4XDIRx99RNwJRDx8+EhM6/t97t+734kKraElsmV9++23eefddxiORly7dk0azA5iEEUxURzz6OEjDg4OKHKBLWBliu154oeXJDFXr15BO9J0BoG8r00ripzWGpq2wffENkh3U84ojlguFqxSSYoCexI7BfHEFZiz53koLcb1EhglCHmeh+f53cS5FX+zKCIIAoH/rm/P7mdaP6wxBH5AEAiHtmkaXE/ET6wVqP3JySnT01OW3QS3aRps1yCvr6MsyyjyQt4L38frFLOtFfEOvd44d4ObLMtYLJZyTSMWAU0jwhquKwOa9Wtdi7Y5jma1EhXGplP68zqv3bIq2dvb4+TklCROqKpOBbB7vqaW91+U0ysCP+Crv/9VVsUKrbSI5xhIegnL6ZSjoyMRduvESoqyZtAf8MUvfhEF3L17F6VUV0g+GwllmqxE3+MHPv7QF7rH+rO0VqbLge/jdsqC/32cdbJWnTrhOkbUTcNnPvtZJpMxjx49AsBaQW2cpyUFFtkc2w6Sba3tEtfT5DUajciL/HwCn6Ypjx494lvf+hbL5Yper8fVq9c4Ojrik6+9xmAwYG9vj3SVsrOzw9tvv0NTNaKiaC1vvfkWJ6enXL16latXrzI/O6Mo5JpruzgpIh1SZGgtm+n1D2E7xWDdqTZHYYQCyrLk4cOHfOlLXyKMwnOlRpDniOOY5WLJ2fLs/DmUkmFKY2te+8RrpKnYkTSNeKXOz+a4rksURTx6KArW+/v7HB0fcXR0dP736GJrXdW8/8EH4uVupMAuioIrV6/S7/d5+OhhtzGJMG1LkReiLByJz+V8sWB/f58kiZnNZqRpyvb2NkmS0Ov3SJIEOlEQz5eCTXKLXAvriflaITbrlGejMCJOYom9vR67u7vnCr9pmpIkCdevX+f27duczed88MEHRHHMKl0RBiGu5wqdZX5GmqbnasVpluGHAfsXLhAEATdu3KDs1GPXcVbuc1H0DUOPr33ta7iebBsfPnjAaDzmueee49VXXyWMIu7evQvAiy+8gOpE3XzfZz6XfBcnCe+//z5ZljGdzjCdRVq/Lw3O6ekp2tGMRiOqqmI6m3H16jUuXb7E3t4e+xcukMQxcZwQdpSJJElI05R79+6xv7dP4MsweDDon18PZVVirTRYgrIRxdCyLOkP+sTnQpRS+NadGNP6evZ9UWcW2tG/Igast6kWTFcrrBVInz22iy8WGVTqteCekZgzHo9xtGa1WrJcLWVQ0MFW6VT6dZdv10J3f7Qj8V9eg/hDi5Weg+roGI4jgi8KQQatIX6m87BVStRW1yrMa0HAMBKnCD/wmUwm6K52Mh1XWmLyM9DU7vWnqTgUjMdjXvz4q7z66isorcmyjMcHB9y7d4+6ex3GyPM5nV3PcDgkjmKUFsVc3/ewRnRRXM8lisWVYq08Lo2cQ9PU+N1GTqHE+zzwcT2PoiygQ+yZtmU6nTKbzfB9HyzUdSU2kYW4eChE0Gcy2ZD3tovDVVXh++JtKzWjwvdF9CmKI3zfZ7lcEicJSiniOJaNkis2PVJXyHXlerI1t53oqtad+nWX99q2pWllKzudTplNZ3Ktd5DPshKxsF6vh+2GAU3dEEcSs8qyZLlaojtXDGsteVEIFSyKqaqS+WLObDbDtN29OxCl/mdrjrgbFLiuKPu2TUOR55ycnpCmKccnx+TdfUbXFJdVRZIkRHFMWQr9r64F6WiteC5bi1BBypLX33wT7Thy/SsRfF33vOtrSnL4ug16WmvJtk7i2k9+/nPcvnH9PC5IzJLl1tqJY/3ZramPy+WSwWBAHMf0+33iOOHw8BBjDJPJhKYRCHcYhORFgbVS93ievN+62843TcPu7i4bGxscHx3xxhtvEHSuJHEckyQJrbH0egmTyQTvGW9sup9z/bP+sHNeCn3f44edp9XD07+sFCyXCxztkKYpVVly/949fuM3foO7d+/w+NFjiqLg8qVLfPKTn+THfuzHyTIRMhyORmxubpIkCWVZkqapCMR2/sqPDw744IMPeP311wVB4LpoJbFN+ijJkf9dzvf+LCL2q5BFne2cEA4PD1mtlhwfH3M2F6GyuhIxLPmMhJZw+fJlvvjTX+RrX/saaZbi+74I0RXSz5m2xevcQf5dOf9Wm99vvvEmgPDMuibXdBee7TY3q5UIDPQ7Sf/FckEURkw2JtR1heNokiQhDAPyPMNxHPpxguc63YRDeB2zmRQDruvR1NJMZGlOkRVisOw45wqCTVOzvbXN1vY2VVWjO+lwYy2tlSmlAoyVCZ01DY62BL4DpkbZln4SMRoM0B00xLbVecFQFjna0aSrlMUqZTSZUJsWx/fRrsfm9g7Xb97i4OCJbD6xorBYVXieTGusNezt7uJ6LqvViukyB8fHWAeL5vqNWxw9OezM3Z1ziJWrYXp6zN/95b/D4mzOX/gLf4GdnV2yPKc1LY2xmA6zX9UCF1zNT/F6m9T+mF67QFcZtqmYexPqaJulcSlP7rEVVvjtnJUOIRzgWY21IsoVBBGeG7BaFlRFy8bGFnHU5+DRIabVDPoTBsMtwqiP50aczVd4rlwX6wCR9GOCUG6YVbpktVqR5pmYvbc1xoryXt2slS47IaYuahdV/cxUUdMai+v6zBcryqrBIpvgsm4oqoamAdMKb8xzPZkkYyjL6rxJkA2r8FMc18F3Ijw3AjSrZd7xdQyeL1AwrS1BKAneWoXvB5R52XmrBWxubOH7QcdzLqgb4U5oV9Hvdz6eLdRlQ9E1XmEYyetxROHVcRzqjiOtNbi+ZVWc8ODxMc9dfoGQACykNNB3+ZM/9WOkxzMG0RA9GVE0BYFyuP38cyyWC778la/yI5///PlmVj0zBV1H8O8JhM+cH/b19Z/I56QERta0IuzF+smfppF/VUL5gae7hsUyQ4oZgVa3bEwmjEdj7n50Vzanjkxe11NYuu2vsc80vs+oVa+fv6xrTAezr5oKq1oePrpPrx9z8dI+ZV2yXK4YDIYcHU25sfc5Dh+fsLW5Q+hFxGEiSphZjmkNSRxx5fIlLlzYpzU1URyhOs9KY56qSspARnjtjiOqn7or8qtOVTPwQ54cHPDee++RpSlb25tUdUFZFkw2xmRZN0gbt1R1SRRF5HnBhZ2LODoQH1nl4ODRj3s8enCPXjeNHUQxB3fvcQGPDT/Cf+c+hd8yeO4Kv/r7v0ebVYw29+j3NqhVhvY0ZpFzcDalVZrtS1fYcvoMBwPytmH39lUenc0oZyk7vQhNBdrgx+AGisALCEyfeu6yP7nO4cGM4eaYgorCqcgpMI7FKEvb1LgKXKUo0iW6EyZZ5QuqtsD1pahdb69EpbbB90TBVaGIgj6rRc6DBwd4OmZj4xKep8G2HB8fMhr0CUPhNRa5wDuVdkjTjPlyyfHJEaZFCjHgbHbGL/x7v8BwMDyftmstqsm+H2AwHE8f81/9nb/F3uVdlquUD945wNY+jtH0+wFB4KEcxdbOHmVVUGQpdVWzXCxxHQ9tNQePnxDHCTdu3MB1HZ48eUxVZRR5Sj9ICLTC1wplGpIoZH93h9nZlF6/x+lsivIckuGAyjRUeQcVb0UNVSkYjSNOTh9x87nLXLtxAZTk0eUy4/Abd/gLP//z+K6LMuKWoLDQynVa1zV+GFLV4r/+wZ2PCPyYtpHvc+nCBYKOz67WAV9KKfFeRuNZi3YdamsoMfzaP/9vWRYZyWhAa2XzWxQVynExVuHoGlcFKOvSttDaFryGl1+7CZFPf2sH3F1Gm58k6V9iNEjwPJ/1bd52/GIpgNcR6IdEovMiuYOXKuGRGiPaHY7j0WJRrsatKxxrUX6PpYmorYtyXJrFIbpKiT1NTYDnh1ibksQD2hrq0qKtS5GnRIHPSy/e5vr1ax20GzCCAlEI1WE9KDPrzZ12KKqawWDEpz/zWdI057333ufo6Igg8NnZ2UVr8XudzsQZwwtiwKFtIS9KslQ0Q4qiQHe2hG3ztIEE8UxtTdsNv0TMJ4pj9vf32d3ZppfEpCvRMVFaCSR6MmY4HuG6Dlm+4uT4uIMUy8DCcR20I8ij0+kZ1sIqzViuMrIcDo9OaFpDFCd4vk+UhIClqHKSXoTWhratuHX7Bk0jnF6tpUZcCzGmq1SGdlog447WxFFEEMqCo2kaiSXpirOzM3zfJ+n1UecbUUh6fXlfPJ+qbkBp0izn6PiEVZphraKqG1ZpRlFWWJRsr8uCqqoJPGmeR6MRcRRR17LVjzqEUts2tKYReguayYa4nBRlyenpFK01vucxHo2ha8o9V2Cjqts8Zqkg+6wV+lgUhwKPt4bjk2OWqyXGtnzqE5/oPlO5hkzH1V5bQa458SJ+tcaByf+3jVDNjLFcu3wJYwyHx8ddHjW0bUPgCxrED2TwLQ1yQ6+XdN68BVmeMZ1OAYvrK+q2JIljOPeJluGuq8Vr1lrQODy4/4DpyRzTWpbLFePRSHi0Z6ckvYi8WNE2Bfv7O2xujggCj9lsSZqJV7KCroFfi0qtK53vfdgfJvT5Q45dqz1DV0d1f9dybuO6XK1oW8ut557j5ZdvcePmDXS3GNnZ3ZW6N03RSksvU7WAJvBDwkDij2kFqXXhwh7Xr13t1L5rjLGsUlFpX0Pif1hI+2FHeMvr167Omc/Wqm7wqEBpHMcnTXPiuNfV12BRFEUlaE/tURQVURiTpRm9Xp+NyYS4s4WLopjj42OUkmFR3VR86pWP/Tuz+f23an5/+0tfJUl6OK7L6cmpCFk1rcjSlzKlF689j9lsRtOItP3G5oZwFDpVxfVUyXXFp3djNJQN8PyM0+mUKIrxw4Com8C1TUuRl1I4uB69nvCIFWIU3+/32dnZIcsyEVCyhtFoRNu20lD7Hm63lfQ8h8Bz0MowGsT4jiaJA/Z2dhiPR6yWSx48fMDFCzvEUUheZLL97TgZQRSRDPo0xjIYTxiMx3z8E6/x5PCILMvJ80ym+nFMVVWEYUhRFNy8eYNVmhJFAU+eHDCYbFGWNWVZcvXKFZI44Tvf/jZNWXJ6fMzWxkTgG1h+8zf+JR9+eIcXX3qJP/1zP0dRVgRxxCrLaVFi+2AakiSiqXNW8xmVscS9ET1P+NbWCWjDIQZNFIXYcs5yfiKbgXhI3VoSz6WqW6IwQeFR1xalPI5PZsRxX9QYVUDbukzGe1Q1nJyckecVWntUdctkY4MwEm600nA2n5FmqWyilWy+DLJhLquSqtsYh1Eom55GNkEKTVkV+J4UvbKpheUqIwxijJGNp5ioK8qqoixrXCckiiO041BUOY7jkCQJRSW2HW0rQhtKOWS5cHXTtKI1iuUi67bhmvliwXxxxmDYO99IGAMnJ1PiqEdVtczOpOAoypzZ2SnzxQztgNIGS4PShiDyoIXF/IwwDDg4eMzly5fOBzS287D1PFegfqalMjlB3+fsLGWzt8v2YBc0ZLQo1yFQll/8K3+Nm7v7DK/sYesa2xqGgwEff/VV/vbf/mXCMOLmjVuUVQUdAsAY03G3yi4TrFta1uuXc87sH35I8H82ufq+T1mVHfdKrBraVuT//6gbGIsVREKXZIwRGLzWmqLI2drept/v853vfIfJxgbaEbN1PwjwOksQ11lz+Z96ZT5NVpa6rQkCj+VywWRjTFlVZFnByfEZ6ari5Rc/ye7WNT5474BetMOnX/0cWsHJyTGXL1/k9PSYJ08ecfPmVTY2hgxGiUD+lKFtSxkGdlAwEG5y0zTi66rkp1x/5kmSoJRYgLWt4bd+4ze5fv0aN29e4+j4kL0L21y8tMc7736XMPFpTSOxaC/CGkMUBRw9ecJLN14mK1IcHeAoD6xD01T42uW9t99mNxoQGIW30efL773Jp58Yyr/32+wfZbhfeJ7ZdsLDjx4wHE4o8pqqyegN+ni1odGKZZZx5fpNEifGmAanF2Mjj6u3bvHBd95mO3ZBFTiuxrYFVZ6ROD0Ss8H8iaHNA+bTgo/uP2JjY49k0iercwI/pKkbPK2xTU0vDjBtTZotmM1PUS4kw55cj0ghuL62gsBnenpKv9fD0S5x1Of4cEqZN/TiDU6nKcvFnCxd0bYVg2Gf8WjEaDzGD3yWqxTPD3j4+DFhnPDCC89LCWjh/kf3uX37Nj/zxZ/B66y3tHJoWtM1RQ5GtfzmV/4FX/v27/DCyy9z76NjaIdsjXdYTKccHz+irEoGwxGTrQ3yIqfsoHw7O3u4jsd0esaDBw/Y2d1isZyxuTWitSWvv/F1XvvkK4RNimoyxv2AJNRMxn1AvJWtUpwuVmxs7+IlfT689xCnLtnb22U2nXLp0kWydMl8ccSqOOFP/eyPY8jxA19i1WxF9XjBz/2Z/wFWi8BT07YSnx2Xxhi8QCy3vCCkqmre//AjUF7H69RcunRRqCCONA5aex3P1BN1Z+WgMaR1gwp8UlPz9//Jr+FEHfJGywasqmokaCo862CNQ9NYfC+ktYbBZo+f/tmfZNVAPHyZvYufxYtvoP0Rk8HaNk6KOdnUrsvc7vygYrG7F5/9ggzKFKprgq0VrQkvcBiHHQeRkMqJwSDKxn5Nnc0Y9gLKtiHwPazNwDpoHAIv4ejgGN9z2NvZ4oXbt7iwv0dd1XiOf25xI1FqPbBDhj1a9G3/4//4f8I/+rVf4+7de1g6NV6l6PX7DAait9K0YgvZGmgaaAysspyT0xmL+VIGDEqLONxidT6UL8uKNF12VCAP27lx9Pp9Njc3cB0HY1rm8zMePXpAURZEYUBv0JPNm+fRNC1pumC1WhEEAVHY5d6iZLIxQTserhswX6zI8orj0xlZVtO0hiIv8H2PKA47jqul30sIA5ednU0uXbyAtS0PHx2yWqU4rksYhBhjOjGkhrIUlF2/36PXi1FY6roijEOCMCAIQ4GaKkV/IKKBZVnhBSFRJDQ9YyxlB3cOgpCmbZmdnRF2tkmzszPO5nPCzg+3rCp6UUSSJAyHQ0ajEdYKUiIIBBGhlGKxmHftA4zHQ1pjmJ3N+OjeR6xWKa7rCnKl86p9cvCEyXjcbQWr80F9XkgdZI3phDzFQtJaQ5atuHHzOo4Wt4OLF/blWraSg9couWevc627632N5jLiKyxLGsm/169eYWtjwrsffMhiOSdOEoo8J/CDDtHoCi3RFVQf3VZ/ejqVmOB6hLEgJMeTCVg4Oj4WLRzXw+8QKcvFguViTpHnnJ6c4boeZVGwXM1p2prRaMBoPGRndxPHUbz51hvs7e1R1zXzeUpZCkw88AV6b4zB6fKt09GOwHbvjyN0B2twtML3hEZi2kbys5IhlOqQZEoBtpbmV8HmxoQsXWGN4ejokCgK6fXEA7c1nZilsmAFASsDls7K1cgAociLTudFE/qisaOU7Ya5IVEg75nveXi+T5pl3H/wiKOjY9pWUJiuozGtQXeaSGVR0O/3qdcaL0rqHcdxxEKvFVg752Xe2hJKar11DLXWin1UFy93dvbwg4iT41OqqiaOeyjldHa23fbb0UxGE87O5nzly1/hheefZ3NjQ+JIr8fHbt/649H8Pjo8Pm8414XveDxmMOifb2lErU4mAXUtU6G8yLuAVUmZ292MwicKaTuly7wo6PWFR6Ich6IsSNMM7TgdfEuU0oztsPsInDAIAuaLBVXnx+Z5IgCxDhCgSGLZNoed4bnve2KV1DQd5CamLEqmsylt03Dxwi5lVcj3Drzz5GERT7nhaIwfhNy4eZO6bnjw8OE5hGhnZ4e2bWVSqsBx3HNFxrIsZCppu2ahadja3GR+NuXJ48e0dcXGeMxqscAag+c6vPHG66SrjJ//+Z9nMtk4h+e6rsditRIbF0eLNL2VjfyiaNnYuYhnS4y1OEHELG+JopC2Kbk0iSjTUxZnp+AJX9ttGqyRxiHNVtR1SV3X1HVJFIYd7BuWiyWrZUqYRLRNi+O4aNXBO5XAf1erJVUt8BhjWuFBGrnNJNFJAG47NW+BT0kZIPAli+228MYKXDDPhePtdjL71hpJ0J3Vg+v4+G7QPT9In2ao2wrXFU7oesLuuiKa1dSGpm5Fna8UU3lJAgbPd4h7Aa4rIhJ0wkxhB9d2HDGxr6qaJwdPuptc4Pqu6zKbzRgM+thW/r0f+KTZijAKSHrx+cRd7H1E29QCKINRLaP+HtWZ5bkbz1NX4AQORrfofMWPfubz9C5egVCSj+s4LJZLeoMB3/r26/z+177O9Zs3xQu7a7BcTxKL53nniI3z0wU8CYZ/+PzgLwtcdz1FXzd2wB+5+YX1a1j/u+7+RmE66Fjge7z91pskcUTTNHgdVEsp1QmkiSIr6uk19rTwVbLBRxJ91nklWiz9fp8bN2+QFwUPHjxAOw63bt0iUD38wOfsbMb7H7xP0zS88soreJ4rSISmpigLUb90RK3bccSjbx3jlFIkiXjpybVSEccxjx8f4Hsub7z+Hc7O5uzu7rKzu8dg0OfBgwcEkU9/mGBoqduqs5WwuEPLoDfANhYahzJruLp3HYxAlwD8QIHT8P6Hb7OxOSbN5iRxQHU64+5//c+wD06YuYbZZ26ir17l9M4RTuuTrxrcQATb3EYTTCbYIGTj4mU2kk1838e4mpPlCb1+THs2487rX6U/9En6MVHk4gcusZ+QL1rms5LDwxM2tiYs8inH0ydsXxwT9QKqssQ0Lb4jQm7HR4fSPCCiYNrVGCWCLlEo7gGuK9d50PmaruOBth51ZdAqIEnGxPEmWivee/ddBv0eN6/fELRJXZF1QlOzszl3795lMBgSRQGe6+B7HovFkp/4iR/n46+8IrFQq842S+K4XO8t//Wv/DLDSczG9jZf//q3SKINmqqhrWqMFQXZF158QWJy0+K7nhQQUcLR4REnxyeEUYjn+wShz5PDA1CGF196gT/7Z/8Mu6MNxpMx0+mM6XRK21paYzk8OuZkekrQWascnYgK5yiKO8i9IKu2d7dRTsPW9oBLl3YlpliL5/kcHZ1S3jvjiz/1U9IEGkMcRZ1fbwf7DQWiuIba3rn7gCge4GjF6fExjx894s6dDzl8csD0dMp0NmW1Wsnmubv3PWVxfI/atOjA52/84t9iY2sL5ThoxwOlqZpWtmnG4NgWrRziOCHLctCG51++wYUru2RVjRduEidbWDXECyISX+giz9zkP+D33/9nP/hLP/Bo0K4iAGno3YTaiyWfey2ToMIzKcVyRpDIkNT3Da4OcVTIfJoxm66Io5jd7W1efukltjY3MW2LoyWGPI1z3xuPq6qibhr+yn/yV/nwzh12dnbp9foUpSiFh2Eow1LkI1wsF1iraNsOCZWLwGddyvDN6TiyuhOk8X0ft8t1AGEY4HkejqPJ0hXGtCIcVRY8eHCPLF1x+dJFdnd3z2Ns0usJvSvPBLrs+RhrCcOAwXBIGEXkeUmaZWRpTtO2pGlOmpZEUSi0A2vp9ZPzrbNsb0M2JmOCwGe1XKK1j+97JHGMXcNuO1FJR2uisNuEdlxgx3WwSnWLkh79fp8ojmka0ZypOq6vIK0caeLbFtcVR4sojM7z4GKxwFpLlnZosW5oPez1iKII3aEUhUdtWK1WRJH8+14vAei0bUqaRlBeYSj5q65rLly4QBzF3Llzl9a07O/vC73KF39sOtpY0zQEoUCv/SCQ7akrn2PcvS9N2/KxF1+Sz/QZKD1dHl3Tu9Q5Umpdi1sZLFqpybWWWmlzMmFzMubdDz8U1JzrEEURx8fH1J3ic5qmxLHwxtM0pe6g+G3bEMYyBHC0y3y+5PT0lKpq2NnZxfN8qrISv9mmZbFYUORCvXFch14vYXNrkwsX9tnd26XXS7h2/Robm5sYY3j06BFvvPkuRWno9XrSjC8W0A2Wm6aj8nXDDdXZP5mu/2iapqtNpd41xoiTSdcT5HlOv9+nKATSay1kecbh4RGj4YgwDDvqnjT+kvMNoe9QFDllWeK5Hq4r93meC8LLWt3lMQ/Hcen1AnxP6kjXlcVC2ymQl2Ulg3ztoh1P0IauI1TAznK1ripczyPPc0ELdM2stRbTOdrQiZKel1frrfj5tfG9x3U0dV1jjHhLl1WB16F6RXhUBvdZlnJyeoLv+WxubPDw0UMeHxww2ZgQhGIv9sem+f3Gt96gKEqyLJebPAwpy5LZ2RnpaiVFdcdJ8DzhcPR7fdI07WyIIAwlYFRVhVLQ6/V4cvCY1hiKsmA4GWGspW5blmnKrFPC8zwfPwjFbqZpaeqaIJRJvMVyeHQISjguxlqm01OKsuxsC1ocz6WpK8oio60LHFri0COOAnpJRBQGLJYLsixjOBiAlZu514sx1pJmK/KiIIgiGmtI+gMG4wmXr1zl/sOHVFUjjezWFkmScHDwBNVBHvv9Pnmes7e3y8HBgQR6q6irkkEvIfBc7nzwPkW2oq1rrGnpd7ZKO9tbXL9xneFoxMdfe426bXH9gOl8geP7FE2N1QLlbJoCTI2jW6iW6GKFM9zFxBNaHbDt1+hiRkRJ6vRJ9ZC7T6b0VYpvLI7robRPXcPZvKCuoG4E9qO0i+MEKBVSFIq8MPhBhFIudDA3YwW2g4bWNKAR0RSvG3KYteCY2PyYjqMZhsL/NQasETsrrVyMqURxU4kQUFFU59C21qwhbsjgxRoRoHCcTmjKwfdFOCjLC6I4RmsXpVw8L0JrD8+LaeqGqrKUpYj0COxWmlWDQLFdT2yOHO3i+yFN3TIcjlDA6fSEosyIk5DtnQnjSR/HhWV6hqXBcaEfxTR1gR84tKbh6KhrlCXfS2H9TKPWWIOfxFijmB0d8+orn8BoKwEnL3CMxosSfvsf/xoPP/iA/e0NHD9EWXAcj1Wa8vf/wT/g0qXL7F+42E3YfbTSojYZhtJ0d3BoOfL9/6jNL52humw4u8/2BwTUf6Oz/kdKYDjrIC6DBimKP7r7EdPZGVEU4SolQiNKoPFtK42T4qlH8bNPCwLTch1H+Id+gKM9krBHP9ngp3/iT/PC7U8QuWOODhYMegG+7/De+++wvb3BjRvXcH0H1xU/TmNbiqqgtQ1e4GKNFBgyBJBiVmtNWZaMRjL5b1sZQIWh2Ja9+son2NvbY5WucD1NGPuEkcvZ4oR44HP1xiW+9NXf4ur1SxzPDgn7CRuTMWWWEwUu9+7e4cq1q3hOBIhKZ+CHeI7D6ekxh/mMZHOC6kXkDhz8ym/wyin0TlZs7E6IPnmbvCm5/+gRk9GE4WCIasVOygBt1TDsjxiOJkTDAZWV7UNdlCR+yOPHD9COx+bmHvkiQ+WKiD7Hj1akc8V0muF4MU2rOHmyYjDqc+HiBYplhac9lGnJVnOyYolBoOhu4KEcERhSaIEPGqEJWCOwaGusbCK8gCePj3lw7zFJ2Ofll16jaWVj5Trw4osvCBXBirJt07SczZccHh3hBWEnECNqo2maoZXlP/j3/wM2Jxu0TSvNbyu0C60FYZLXOb/4y/8vPvHpFylqwz/7p1/DZYP0bEVbp1y/dpk46bG9d5G8yZlsjCmyGtcLMBZOToR7eOXaNVwPPrz7DlZV/OiPf4oXX77OhUsTnGrBT/z4Z/mpn/oCvcTj4PEDPvzwfaanx0RxwsWLl6nLitl0ThIlHD74kLZtmIwnGCOiWlblvPTKNeK+RrtS7PlBxAfv32dvc5NXP/0Jam0xrkZ5Lq1ysNolLWus46G9kDAesMwKHh+eoh2hf/hBKIPb1rDKMp4cHXN4dMKjx4fc+egB775/h7ff/YB7Dx4QTcYMdrZJVct/+Uv/Fbv7u4DBdTQOlrIuaaxY2fgEHWdRNlo4ho9/9hWCfkJh++jgFn74IpXrEg5iYuqn1dz3PH7A+df88R9+DgXK4miFti7WenieWJGFjsU0S5LIUjUZZ7MnjBKN70GezzsF+Ijp8QJtNZcvXUIry6c/+UlRTsURhX+zXlrLdhC6rQwQBAFFVfOf/md/jcXpGTefe57eYMjJ6Qn9wYB+v0+/38d1XVZpSlk2oBwaY8nzmiwvyYsS0xgcxzuPh4EfdJBaycW2U7oOQml8HcehLIVKFoYBZVlwcnyE42iuXr1KnEjjFoQBYSjDvLaRZp4uTwdRxGA4xlrNKi1YLHLm8yVl1VJWjVi7YaFDgFnTsrExYTwa4rmCgPI9F9M0rJYr/LDXNbWyCc2yjLoUW7QoDBkM+rSN8GWTOCZKYmwnrKm0xvU9XNejKEpRbu5odHWzpu3J67bGYFpxFYgi+TnLUjjMdV0z6Mum3XVc4iCg3+vjdPHddnBxY0Qd3WJwHNGk0UpRdFu5wJcadrVa4bouw+GI+XzOyckxSinS1QrfcwV50UGdlVLUTU0YhAyGfZIkoiiyrlnXxElMFEXMplNBWk4mQrvpeL3dOhfdUW2UFgEqudbW0Ff5PjLYXd8PlvFwyK3r17j34AFhEKPQnJycAppeInZsnuuT52LLA4owiGgbw2gyxHE8jIHFYsVyseo2joJ0ELXynLrKsaZhuSpobctwPGB3b5vNnQ0mG0OsNZxOTzFGYk9VthRlRVG0HDw5Yj4/Iwx8+v0+jpb3HCtoOmk+Oz6/NXiu7ja9lsDzcDvBPkeLyJ5p6q7JD8jTFE1Fka148uQxg16PC/t7WNMirmgCK19TnKyxaFzyvMIaUF0TqRRk2QrTCv3pKbWywfUVriNwfc91UMiGeJWmlHlBXpRo7RJFQvEAePLkgLZpGA4GaK1EBweLpdvmIyWUXM+CFlwHmHWcefoZf+9DKfFJbrtFZlXV55tqz5NBi+97NE1JaxqUMgySoQwLen2eHBywvb0t2kwKXnv5xT8eze9v/u5XUEqR9ES2vWmEx7hubtaYf9/zOyikIsszPF8mcGVZknd+wOsJU5qmuI5Dnmf0BgOGoyEWxfH0lMVyKfLxTYN2XFzXo+6I9kWe43k+abo6F3PZ2NykNTKRqDpBg7YRONcqTVnMz3C1YmtjzHjUp58k9HsydcyynDTNcD2f8WSCUgJjGg4HIn6VJAShCH1MtrZoTMv1m7c4mU6Zny3Qz0Cvnhw8wXQbWNUZkm9vb/Ho0SPqpsbzPUzTUhUF1y5f4v333uXwyYE0QKbBdz2iMOCNN97gy1/+Mrdv3+ZjH3uFs4VAmwwWHJdHBwcUZYnBYDEUZY5S3Y1pGk5OTjkrGwajMVEYEGmBcPi+T2ZkAtnv91icHnVMAAO4VJWhrsXgvG5qsjxjsVwyny+Yz1OKogUrUv5N24q1UVWB7ZSZG+FhoKRxaduWqioJgkgmt7X409lOLMTrfJzLosRRrkCPtaY1JXEkwkdlUaIQ/9e6bvBcmVw3bUNT11jkvdZKJoeuKxCX9QTLWrF6UNoRs/uqBiuBD+vQtpZeMoSuYRGLgpa6zruNsaYqK0mmSpFmmcj1d3Atx1UoLX7G88UZWsPm1gZgmB4dyyYbQ5xE+IFHEIUkSYKjO1uDrvCxVjjcTWsxlUEbxeNHj3nhudvUdU2gZeLYNg3vfvctVkeHvPjpz1A2DV63Wdzbv8A3vvktfuM3f5NPvPZJtCPNe92IeJDp1B1BouA6IK6D3w86P/jLMiSw1lLXIjTmrAWevv+v/muPNDUIyOj8GWznCd7UDVVZ0u8l/N7v/R5JEhN2XpKy0dCYthV4GF2CffZnU+Kntw7iWkHbWYXEcUyW5biuj+f4bEw2eeftd1gtZyyXKy5evMj2zo7wqLqpukyTRTHR832BJFq59jzfk9fUXTfr6XCR58znC95++21WqxVbW9s8OTzsrB8CPvzwfVCG4ajP9OyYvFrxzvtvMRjF7OxtgobZcsX+7jZ1WRAHPm3d8vD+Y65evInryDS4aWrQlt2dLb71/ncIooCmaYh6MfpwSvL+E/y64W45x/3UC1x46UWmpzPqwrCaFzKQ6ay9FBqlXC4/9zyLLMWLAvphiLIGz1H4Qcg7H3xEusqZH09Zna6ockORW1rlk4zGHE1PSIuMwAu49/Auo2HC9sYOpmnQtBhbEScBWbHCaoN2tRTJVY1Cy2C0KDGdw0CR57RtQ5am7O/tc3hwwvR0ju9GrFYVq5UgWDY3N5hMBEWzXC4JgoDZ7Izj0xOOjk/Y2NxiNJrgasVyseTBg/v8+I/9GD/zxS/S1CJIZ1rZjGntUHXbjrfeeZN7T+5y47mLPHj4hDsfHFFlHtliSRJp9vd3aFuI+wOcQPHo0SNOj+dYY5lOzzCtWJiMJ2O00+IHihdfvoUfwmgSsVjO0LblvQ/e57nnb/Oxj32Mj7/2CV584UU2uqb84f37rBYLdjc3mR4fUxULrl27LpZIy4VA+pyC51+6TGtzlGM66oZiucj5+le+zDe+9Q1+6/d+h6/+/tf47d/5Xb75rdd55533+f2vfYNHB0+4c/ce77z7Pg8ePqJpFdrxZRjVDXe01vi+0JOiKCGMEqI4IYx7RElCVmT8lf/7X+Mr3/wGv/67v0lapYwmIzAttlPpzfIcK7bvBI4HqmE6O0S7cPXmRfav7TFbzcEb0h+9iB/uUTsNvbFPWD/b/D5z/qjB53uXrk8LQdlJ07Zi56eVh1Ytjq2p6jl1veJscUy2PEbXczA1aZFRlS2O8jGNw7XLN9jf2+fh/Qf82J/4UVzt4rk+jnJo6xY0wpPtvrMxYmlS1w2PHh/w1//6f0nVtNx+4SUcx6E36NPrie3P3u4ufhCQrlagNNpxqZvOhqdqaI0IJbZNizGy9QeF6fiw66LdcQUSarvfb25u4bku8/kZCsugn9DrJdSN+GXLJky2Z03TUOYlVV2jUEw2NmSAbMDzAk6nZxyfTJnO5tR1Kw2/sWxMxlKgW8Og2yTVldQEjtY0VUWeZVRlRV615J2V0Gw6FVHIwGc0HpEkCa7WnJ6c0NYNw9GAza1NTGevmGe5bL5dl7QTljs8PCQvSpIkARRlVQrX/0x8wQF8T6D5SimydEXgi46NUtJwjwZ9lssFeZ6LjSUixJTEMW0rg+AsSwmjUPixaySQ1qyWIqY5Go5om4ZHjx8RhSEbGxOxnGpqjNW4jktVlmSdeCFYlss5RVkSBgFJEncUvyGB51OVJY+fPOGVl14+v4zV+e3xTJY/bwYlv8p1sN4Ud0PnbipvsfSTHq+89AJvv/s+H354l6YVIdKqqkUoKU3PBdeshbpuSJIeVklNt1isaBuDNbJZFpX3At932dgQ5KjjKOLeGNd1CaJAhjGu0w2YS8IopigqZrMFB0+OuXPnHmHYYzgcMxrKYHl6Kj1DWYgQo+N2vOlzbSJLU5fnDaLp6tK6qijLQuo4RxYEpycnYC1J5LK7t8PlS5fZ39vDGsNqJYiFKBAkqWmfql6XRYNppRGtu+du264GNWIPuV7eWSyrdEEQ+MRxhLWGIAjQjibrUBGtsZ2dk6Dq1iJvq+WSs7Mzgcwj9plrmo4MtATl4TgO0qJ/bw33bIj83nApNovSUHeDEqWp64rxeMLW1ia9XoTWFt9z6Pd7aCWClJ4nkP+6rvj9r30N3/f5yS/8yB+P5vfOfVExaxohQ1dVRVHmaKVZLhekacpgMDj3PrNYkiQR6IqjCYOQOBH1PreDbPR6CcY0bG5tsrO3z6ODxzw+OMAAq1R4HoPhkNFwxGRjgzhJmE9nhGHAYr7g6OgIay2jyVjgl0iBlOc5nh+gNNRVAyiiMODG9Stcu3yR0PcwbQNWIMTzszOsVZ0Agkxxk17cJYqayWSCxaJdF8f1uHDxEr3+gIePD+j1+7S1bB+fPHmCH8jKv64rtre38TxXIAInJ8RxjFaKbLnk1s0bpKsldz94nySOqPKcyXjEweMDmqbm1/7Rr/LGt95gvLHB5tYmURxzfHLKKs+YzRdMZzNUV2yjLMZU4tNnRHRhZ2uLo2VGY2Bne4t6NSMMBH6n4jHGWFw/ZJhErOZnZMsZRdHSNKCdgKozbPdDUYA0VtG0CmUDHDdglS6o64Y8f6pU2BqZqlpriCLx/UKJ0mnbIjzLPDtXMAQoclHI1dohDGNcxyXPC+JId2IGCmsgz0usEfVNukVp2zZip+S5eK4n/E/bkmUpi9Wim2qLCbvrBSjl0NSGqmpoGqkO2lahlUPgy7QXBMKCMueCB8YYmaS3hqYWU3IJ2pq8SHFchedpWtOcexufnU1Js5RBEjPo91Ha0hv02djY4OGjx2zvbHcJR8SaBHIOyvXIq5bI9XBdxcOHD9CO4sr2FQI3JCsqvMDluRef5/mrV/idX/kVhleuyGarbekPhly9foPf+70vUTctr33yU6SrVUcZsCgUdA03SFR8miN/cOX4g78sn5nWIk7VdmJY8id/1LO2Y1i/EvmAPdclzzLCMMAa4Tzev3+fu3fusr+zLUOKDu5bduqhonr5FPK1Pq6WjUfTiCpuWUqjN5vNGA1G5Fkpsv+LjFdfeZVr1y8DliTpUZQFbVeUWtVxzLtBnHbEbsg0Ar1evw+6U9MEOD4+5s7du/gdlO/Tn/kMFjg7m6O1luSnWo5ODrE0fPDRe0Q9n43tMaONPlbV1KbhwcNjdrY3Oo5sSegH1GVLEoxIkglR4FLVYvsRhi7DSxPuPbhPaw1eP2ESh6S//lUmRctJnfKWV+DduMjHXnqVb339O9jKI81SjAODuIc2kGUlw0sXcKNYLB2KCgeL4zt40YCN7ct89/W3mMQDJtGIYW9MWRvwIworvsFFWaJayNKUD++8w+Zok+3NDdq2oG5SimqF41qxP8PStmKzFgYhBhEIcbQjAzAtnCjRgih49OAJvWTEx1/5FI4KMfgcHR/xwvO3SZdLjk9OuHjxIgcHB+JleTpjOpvjOC5RHFMVBXHnKPA//A//Q/b392jrRoo/I02e1g5VVZPECf/wH/8qO5c3CWL41re/S7rQ9MJdNkcjQr/l7Xfe4ubN2zw5nvLkWJS1Hz864fj4lLYVZEvbtlLwJQFpccalK7sEMWxu9ynKlKaqeevtt5jOZrz11ptcuXyFF59/kU98/ON88Sd/ihtXrmHrmuPHBzy6f4/BuIfSDlub22xtb4k2h1dx+do22mtoTYnnBVSVYWOyx6c+8wluv3CbFz/2Cvv7F/nkpz/DZGObf/7P/wWOG/D88y/RGoXSLko7KO3LFqeVzYQCvM6bWFpEaRXb80JNkRYFX3vj22xf3EfFPsPxgDRPcToqQ11VlHWF47u4joNjXJo2p7U5VVPw6msvsypXLLMMN95ke/ez4I5pvIagZ4hqGZY9jTbruPHs1/5NzjMx55mH1uC6CksA1sVVDo4tUU1Ols9YFksaVVHnM0Z+ydnZKXVrwbrMp0tcHbK3c4HT4xN8z+Pzn/scev2fcgTdpDqP4S5WmXNNFMPRyTH/+V//LwnCiE9/+jP4fkh/KGrgo+GQKAxEkdxKTmyNIc1L8qKm7bw6rRFklFJCD6s6mOnaCkhUlBVB4OP7Lko5Up85Lm0r4qBKidOHtYbLVy6TF7nEQ2s4PZ1yejzF82S7KhYwwqv1w4jXX3+Tjz56QF5UuG5AUYq95HgsDePaI3g2m1KWuTScQJlLbHa1w2whqLssE1htksRsbEzY2tygqWseHzzi4PEB1goEtj8csMpWLJdLfN8nihNWqxX3Hzyk6fy854slWZrj+z79wYDp8fH5NrZt205tWwamYSiK3Ycdz3Nvb4+2qlktl6CUUCYCn6IQjRHXFcRZHEeYzlvcdND0uhYh1F6vR1VWnJwcs7e7J1ZGphvGRjFGPbW1cTqVaM+T2Ow6muFwCAo2NzcYDYecHJ+QZwXz+ZzNjQ02NzYlz38Pt/PpaTvf4nWuWtOE1sNrkCZZEAMy1H71pZeYL5ccPDkWbm4ptLiyLM9F4qShFssb7UrNOD9bYDtFcixMxmOWqwW9XsJg0COJQ6AlLQ2e7+F5DlEcknRDnrKqpA4NQt5990OOjqcEftQJu8nAJooi+v0+YadW7ns+jx8/4sH9B8zPzuR79fs8enifgwf3WaWpwNKtYbVa0naK570kwXUdxqMhP/qFz7O9Ney2yB5RGFJX4qJiTXs+XKVDeFZVhbI+ZSm+yMNhn8lkhOMqijzDGFmINY3UCI7jMB4P6Q/6eI5DuloJVc8YWRp6fifyZigKoUEYY9nd2aHf76OQn7tpGpxuibSuN5pG0BVKaWz3GT4bJp/9/fdeGQqjZOBrjMV2hiHWGrCGOA4ZDBLGowGuq7G0mEaJrk6nRn12NmcyGfPmG2/wl3/h3/vj0fx+9707HadNxCrW0u1JEssGrrMEch1XeL6teJE1nSJcVVdEUUhVVUynU+q6Erl9RzFfLEizXHhGjibNc8qqJkl6jCeT8+n/4eER/a6Bnp3N0I4jAkdauJ+9nlgpKS1WGL7vQweHjqOQybCP72jS1RzTcVybVibISjsEQQQWokiskdpGjJ7DMGC5SsXfbjjiwqVLLFYrUQhEEXg+q6U0GIPBgPn8TDyvAg/Pdfjwww/Z2Jicb0fHcczu9iZ33n+PpiqwpqUuS4FIDgfs7myzv3+BrMj55Cc/RdyLKauSx4eHZEXJ6Wwur2U0FBggBtdVaGXQyuD2xth4zJZXorJjYgf0eJ9V66OTCUk9Z+ArHNOgt25yWkfUx+/S1BpjHUzrUlaNFEx1gQW0dnHcEKUjxElJhI60I1Mm2dzJxLVuKhzPoazWvOGatpEkbS1dcyK437IrKuMwBqto6paqrPD9lrapUYhaclXK59R0CqMSvMXTUymwtpUEUhXCxWyEH7yG6Hle0AlptSLQgoPWLVUpAlgK2WIqJUmjaavOo24NZRXFvUHSI81WZNkKP3DxfE3dFKTpAj/w8D2HvMiwCIRqd2NCXRdoVxOGIct0ydHxEbu7ezKR7JQZ6XizLS5+2KdNFzi+wkng3kf3ePXWx3FXDgs02tPgWfjuO/yv/+f/Cz79c3+a3f19HMfFoBiOJjx+fMB33niLT3ziE+dbWdMFXStZ8WngU2vY9feGwvX5vtzZHVG+lOc1VHXVRdYf9iz/qvMDmt/uiDqhCHhopQjDiPfee49e6HcWLyLoYtY2Ix33RXY33cQdMC2YVmwiXFcLxMnTpMsFw0GPB/fvEfgun/rUa/R7MXlZorRLVdVEUSyCD1q2K8YqjNUYI/eL0j6aBrX2muxiUF3V3L17l9/5nd/hheef5+atm2JX8vgxk8kG2vH49ne+zeXLl+gPYr781d9juZpx7eYlgljz3odv883vfI0Hj+5y/eY1ilR8ZPf3tsCK/UgSR6SrhosXbnYQcPmJWxp6ruXwowc4ymXqNNitiPfnjxlOl+xcuchPfu7z/NrqPpcvXyY/XZItXWn0PEVYW5qqps5rZqHDlWvXUVqz5YfUWQ6xS+HtEo72WM0Kzh6e0nNCPDekBvyNPrluyOqSYX+A73gEjs9yNqdYFYyHfZSuOZk9Bl3R2ArtiJ2JVj69eETgh2TFqtMBUPiuR+CLFVuRFyzO5hwfzSiyCteJODk8o7Ue4/GIfr/H8dExQSAFlNuJ5p2cThmOJ+zs7lGWNUW6oqlrRsMhf+7nfx7fFe9V3anWCtRaYoIf+Pzjf/7fsnNlk6pd8fWvvc7xkwbXjgk9h6tXNsnzlPFki6g3xDg1ddOQZS15UYndkusxHo2IexFZfsbDgw8xqmTvwoggMijHkLWK6XLBZHOTIAp4/Tuv0xQlk0EfVVY8f+0an/vEq1ze3sRkK9579BGnpzNu3bpNfzBgtVzi+DVXbmxibIGhxuLIYFNHWL8mbQuqtqFuDD/50z/DJz7+Kf7pP/11wqjH9s4+q6wgigeghHNmrD0X4nE75dGmMd2Q2e2ErjTgYJVmnqV85/13ceKAk/QMqwxRL6ItclwhyojKcCA8edVYrMpBp+zsbbB/eZNaV7Ta4sf7bO5+jtqGmCjD6xUkpWxB1lHiD0Wdf20Qevbf/IC4Y1s0hpo+Fo2PImgWqHbOYnnErM1orcaaJSN1Sl2mNNalbRS+G2JbF88JqOuGYb/Px1/9OL4XoKxGWUe8hOlU4bvvux6eWQP3Hz7iF//m/5sgjnnuuedR2qE1LUkvYWNjgjFGkBClCEXmRcVimVKU0vw2rcG2VnitruiWNI00s7qzClrXcL7v4noOSmuaRjQowjBAa6jLkjRb0Utitne2yYucurPMOj4+pp8M2JhsdOq9VrjcVUtVN9y7//BcmDJO+jiujzYVCnFRWCs1g2U4GNCLE+qypClrenEP1/FY5vl5nnS6BiUKQ9q2ZXp6yunJMQDjkYhPKUdEQOu66tCBYg91Npszny85OTkljCKuXr1GGEUUeUG6OKNtG7EOiyKyLMVRmqrq3BuUwpiWYX9AXVecHh+TJCL8I/kGVssVbieyZK1omciwoaHpKF5tI7xS+TPRUqmrShpn/dTBBN0NyFzRONBaatDRaMBgMMBxNXmeCde0U7E/OjqiqsTZ4vZzz2ERruv51b32sj7XWxFhRtaQXd15HoN0sM/cC+tN8csv3GYwGPDe+3dZLiUu+36A1q5QqoKQ0WiE7wfYbji+WCypK2nc+r0evu9RlDn7e9vUdU5RpNRVydF0SRAGoC1e6BEn0bkIZl0bHNfn9HRBljcoJegDv9PfEISf9BuBL0inJEkYjUadzZSgxMbDHnv7e0zGI6xpCQOf8WhILxEhqaauwBom4xFJHON7hn6vJ59dhyKsyxrfczsbroC2FRRF29RgIxQuw9GQra0JnueCbajqAsdR+J6P6wk9z/c8RuNxN5iw0I0QhUYm1nJlKUKudIg1z5Ohg9aaXmeJd3j45HwL7HcNsGkF9u44Do1a736fhjjV2Y9JXff0GgGhYqxFQ0Fg8a4jQ+e2bWjqnMEgQeyxLb4bM51OGY9GWGtZrhZcu3aNGzeu8+lXX/nj0fx+49vfoa7Fg7aqqm76sFZHBEd7hEEkGzULo/G4gyzK1FBrTVWWrFZLHC3S9Fo7zOZLmgbmi5TlMqcqDYGX0EsG9PsjVsuUxWJO4Hv0ehFRJF6pWVEyGI/x/IC8rFitMlzfJ4pjwjDC6QzdoyDCd3x6cYIysvkSMrpH3m2yPU/UDrUjU9BBL2E6nbJapfhRiOP7OF5A3B9w6/YLNK3hbLaQYNMayky8dXv9PsvlkjCKzgVNlqsU6KCSiCrf5UuXODw65ODRgXBCshRlW1wsi/mMJwePePnlF/n4x1/B9R0OT1c8enLMcpVxtljgeg5+KEqz1jYype44O+vtaVvVuLSkRcHx9Ay0wBQcJaIORdkQxDEnpydMhj3KNGWeLcFpKasFUaDYnPRpmwWOThmPIwJPY1oPazRal0Shh7VN13hbrGqFa9vWKO3QtJaqS8zKcWmt7URepDloWhEkGPSHwq1Os/NpZNnkAnf3fOarJTgOBkNrW7SnaWlpTSPcxFYmanUtwlVN0+IHIb4vUFDH8aS5VJqqKHEdRyDPysgG2phzmLZYU7a4nvgsr5U3kd6eIi+I4ghjKxpToh2Iwgjfj9HKp20drJHAEQQ+6WpJ3dSUVUsU9ajLlrqyZGnBeCQ+iMa2qG7rZdfJSDU4noO1hiqv6SUbbG1fRPsujtXYusGfbPILf+kvE9eaYHPEylZUWjMMfV64coNf/we/ilFw6fpVSmWxtXjs2bXdxveUfN2E8AecH/h1K9wV2XJ24ldNg9Pxfv+7nadbaNVtQsIgkCLESqIejScEUcQH77zNYCgKnkrLltjzBNFhuoGCXYvjKSXq6VrhBx5td91Zq1HapcgrwiDGCwJe+dirAhV0xAbED8QmpzVPk1wUBmBEcRFj8B1NU+eScJRmNp1x7+49Hj54xPb2Hrdvv8iTJ0eMRhsk/QGPHh8Q9AK8pKUyKfcfv8tZesDlG1tcvLqFF8Fb77zJ8ckpt557kelpxnCwzd7WJm+88U3x0NzewChNqzTTswVb2zsoLc29ahSekvhwMDvFBA5g8FzF/qU95rrl+p/4UYb9Ia0Be/+E9lNXePvrb7KczdiebOPXDr72qKlZ0tAbjfCiEY5yGfSHUGfo1qCKjO3r+3zw4Xs4tiKwNX7iYwJNazW6VVTLnKJYoTQMhsJdnJ6dMhzFhLHwzKxpqduGtja4rhR8jnYwjaKtSxwHbFsT+gGO4+K5LkeHx1RFQ1FalO2RrVwWixasQ1VWlFWJQoYmURiLvzuam9evkYQBrmvpRRvMpgteuH2LP/XFn6AqMlwMWkDfWBQ1FjcMOJye8pVv/CaXro45O8347nceoEyEoqU/hEV2TG1rnCACx8WPAtK0IApEcDEIfMoyZzQeCkTSijbCvYf3mGwN0R7kZcWTgyfcuHEFQ0NjK4LE4/D0gHfvvMPDo0cssyWlKdm+uMdP/6mf5me/+NM8f/M6p0cH3Lv7Lqcnj7n13GV6vVjgiThYZItbtw35vCJflKjWxSPgpdsv0+QNf+tv/E02hiM+8crLRK4mUA1NtkDTiIaBNlhKsnxO3WSYpsCaCmMrTFPQ0tBQU7cF8+mM7777Fls7GygX6laQSbZtxVpIQWMMttsslWWN47WMJiFf+MKP0B/02drdp2oNeAk7+8/RGgfXM8RhSFiLrdP3Pp4NJd/3+2eK+e85zwacZx4G5N6wDtpWKLukqA+ZLQ+pbMZyucDWFT0XlqdPaKwIZ2Jhd2cb2xhsYwlcn8jv8YlXPo1WLq52RRNDGZQjMFNjoDXSkJhWBs3vvv8+f/e/+RXCOOb6zVs0Tct45LO1OcR1FHm2Ot8iLdOMsmqoqoa825TVTUNbiz2gox3quuloP9KsaWUJQ5/RsIfShrapkNGFwtOKyPcJA4Hbrjm1ly9fIggjFos5Z7MZrucy6PVxfY+8ynl8cszjoyPuPz7gzr17LFYZxkBTt+hWk4Qxps2J4rDbijrnHFWtlNSFrnOui1DWlTRwVlR8kzhhNBhhDBwfnXB0eEhdV2xsjNncGpP0IrI8o25aXC0jlpPjU85mc7QWz9TADxj0hbaXZSnG1BR5QZIkJP0+vX6fqqpxHJdVnnM6PcMAm1s7lHXDu+9/QGs0vcFQqBCOiAGNhn2UsniuQ78XA5Y4DnFd2VD6vodSljiOoBPrrMoS7Wj6/T6LxYKqrGhMS1kIp1kr8FwHz3OEk9q5CbQdv7isRAzRWoOy0Ov3WKYpuzu7jAbDp4m7owGtYfVyBJm0Hrw8+2tr5d6Rplca4fVAeX93m+efu869+w9wXBmgtJ2IpB8E577JB4dHTE+n5zBfrRV7eztsbk0wTcv25hZYyLOCNC1EJC2UemlxNqcuhR8+my149OiIe/cekeUVWJeybsSOrDXwjA+7dvRaLgS3EzHUWnd1nSKKFI6rSXoxe3u7BKFQ14yVQZxSEAY+g+GQnZ1tklhE29qmc8IA9i/ssbE5IUkijG1omhKlDEqJqO9gGHPt2kXGox7ZakFdVwz6fZJIEIDD/oB+EhKFQg9t2xq3W7AJcsDD8wJB6SndIQIVvuvgOAqFAdtSV4Ki2BiPBfHZ1h2CQO4llMXtuOyYFt91u1+LpZtCarin+iqS69YNsaPlmqOrm9YUyFWaYdFUtcUq6QWWq5SiFOTdfD5nPp/x9a98mb/0F3/hj0fz++233sTzZfIg6/um44Q5rFYZeV4R+CI45XleZ4Ug3IeqykmSuMOlt8Rdc+g6HlULWVaxWOSURUOZt+RZRV0ZVsuMjc0JvSQCDPPFKUVeYy2EcSKNVVlR1Q2OJ8T72eyMxXxBmYu9Uls1nByd0lQ1bVWzvb1Fvz8QeEuWUjc1Sot3qe+7RKFPOl9S1y3D0YjeYIDVLspxuH7zFspxOT45oapqwiBAWTibTrsivUI5ijjpMZ5s0DQtp9MpxkAcJVR1w+3nnufe/Y+4e/cuWEuRpdi2Jgl9tG35h//g7/Mb//Jf8rFXXiLNxFuvIKaoWsq65vj0BJQh6UVYatqmou6ag+FgiO+HZMsl4ziktZYaw2y55OjoEGsNGxvbVI1mONmkqmt2t0fkqwX9yT5Fs2B69hjPLeknHr3IBbNkMIDhwCfLVtRVgKMjwkCa3roqUBgcV2EQhdTWWiwKqxRNa1HalSbkGasci0CyojAi6fVom5a8yKUx1Q4NDVZpLIqsKPAjgbE7niNKnI4WlWu7hlVbyqqhaQ2O4+P7oUzXW4OjHFarFIwlCkOKPMN1NGVV4rgOYejjeg6mK0qwAtvHdtBVu07MLr4XYmyDocQLIIqjTtjBIcsalsuSJBFxjLLKGQ77uJ7HfL5CWZc8qwjcmKMnJ7StZWtnG+UoiqogiHwJUG2LUTKldzRo7XF8POfVj32GtoHY1dRZg/Y9nNGYv/O/+z8R3dhj+P/n7j+jNcvy8z7st/fJ4Y33vbFyVVfoMJ0mYhAHiUkMZhIpiWFJtOwlL/uD7GXZXl7Ly17yJ3uZEimJEk2KhGRiKBokKIDAcECDAIjBDKYnde6q7q4cbt34xpPP3tsf9rm3m8OhDRD4NGdW9dyqW7dueN93n394nt9zdpuFqBDTFetrm6RZzV/7W3+T7SsXSDcneNrpFvT2BijsffG0LDy9V37818k7P3bZ93Xv0Ha7IIwl22K6Tdnv4rK31Y//76PPr5SykBbZPdbGsLG9zZ1bN0+bY0dKjLae36Y9yUS0xHAr25TQbWZPpthCSIT0CIKYOEpJkh6rZY6UkosXLiJ8gXTtJtJxBXRQEyk7VplqbePrOgx7KUkScnhwwHvv3GQynrC5vsXxwZTNjW36gxGeF3JwdMz69haj8YTf/vZXmGaP8GPB5tk+QU+TjlxakXM02+fw6IgXXniJunSoCpe6FGyOfXbObPGVr36F81cuEfRSyrbCDTw+eP8WVy5fRmhBQIRQLq1q8EZ9fu3rv8n1c+fJyxXlyCf41HV237/LWSflgkyQT474ynX4yec/zb1bdzl+NCN2UlwcnFSwUiWrtmW0eZG0N8Q0EFNgyhXDMGDfbRltTti/fxc3m9PoitpRaONRTnPUqsIJDK7nsbG5w/rmBD/0mM2PSHohg2GfLF+RrVYYYwiCkNVqieu60PpAjScNQiimxzOEFvR6ffb3Dq00rHJADZCscefuU3q9IcvlwhL7hT0rHj3aZT5b4Dkupq1ZLqY05RJXjJgdL/izf/pPcOXCDm2VI3VrPXd1g3R9lJTgufzMF/9f9Afg+yVf/8330GUP34sZjF02zyQ8fHqP4WQNx49ZrFZo7TAcrCExhFFAHIe0qqFtWj64/WGXRW5YFUv+4L/109SqxAhYWxsSxj6alloVKNkgfRChQEvNwfSQe0/u8/Z77/J4/wkXx2tcvXSOH//CD/JH/uBP8IUf+zyuJ7n/4AHGuIRxD2UMQRzw+lvf4Z//wm/y3uu3uH3zLruP91lMl7z9xtu8+a1v8eM/8sP81Bd+lPObY25cOMONy+e49swlLly5wDPPnOfiM+d45vpFrj5zkWcun+PS+TPsbK2zNu4zWh+wtrPGZGMMleJrr32Nze0Nal2jhS0um7ZBOpbD4XexMMvVgv5gRKuW/ORPfp4kiVBKM1jboMEwzyviwTqOY2WJsRfjm/q7Dqrv+vXdZ0wn//ud/jLCQUsfX4DQOULO0e6Clpx5dkSdVYi2YRBGKNVQtxLd5vieixSGJIw43p/SVor10Q6ffOUH0G2nlKFFOAbTgSJV5y+3AzmB4/q8+977/NzP/UMuXLpsLV9pwqULI3a2161yxdhGpmoa8qLuNr7QqC7Sr21tHdWobjQgyDPraY3jEGPs5mttMrSkdl/iGPCkg+dYABBdxqt0JL7vIaVgNpsRxxG+b7O2/cClahuyumRRlhytlkwXS4q6QSOROIReSOj6uMLBC2xcWd1UpLHNEPY826i0bUNVlijVUncRMr2e5TtEYUQS9fDdgCKvePzoMU3TMBj0OHdum+GohzE1jVL4fkRVVaxWOfmqoK6a05+J53n0+33KMqMqC3zfw2iI4rhrEO3W3AtCHNcn7Q0IooT5KmN3b5+6UXhBwrnzF3A9j4cPH5KtFqyNh0RhyHg8sNR6YXPdbZSUjfZJk5iwi7MRQjBeG5MkKavVCsd1Wa5WlGWF6XJf66pAOl3jKWA+m1PVtv6WjqTf69tInCzr/szSvPMi58a166fbO9E9qVUXwaPNx1I3sHGYTWO9yrbe6WKQOm+s6TbvQkqMtpFUn/rkyxwfHzNbLE8tbrKD2eZZxsHBMVVprX9W3hyRpjFRGBD4HkorDg6OKPKKNOmjdE1VZiRxzJmdsyRJj9l0wfvv36UqNW0LVaUsCFFIu9DotstOR/n2PJubDRZEZV/3IIVDGAS8+NJ1zp0/w3A0IE5ipAC/26z7vmXPRFHEcDhkMBhYiJnSrLKV9fW6kjxfsb4+Jop8QAHa5tMbRatrglDSS0PG4yFJEuN2iQau4+K7DlHoEYYeYeDiRxFpYiFSQgjiJOleUwFgrQpNXYPWDPppp27oE/geQdevuI61/fX7PaIw5N69u3iew/r6OkZrTNvidLnYoR+ANsRxQtt08aNCdmh7adkBpqvtOk949yZI+xxqWs3xdMXR8ZLZvEQIyb3795nNl8xmU8ajEd/47a+xvr3Jn/hDf+j7p/kFwfR4StPYDN/ZdIbBUpwXiwWz2cwCFLoMLceBIPARwvoLwDbGQspTwqbGTg7oMu4a1VLVNYNhn7ZtibsJS1EUnUSktlKewLPyHq2R0rMgo9K+HyPtxKlWNFVNWRRo3RL6Htvbm7R1xWI+o64rOIUc2cmL0pq2bgjCkCRNMUIShCFBGHHp8mWOjo6oqhqAMAyZzWa0TUuapsyXC9bX13Fcl17PxpYIIAwC2sbKaqIw5J2332Qxn+F7LqquCX2f0WDAb/z6r3PzvVucvXCBH/3CT1ifTNkwXdUsF0sQMJsfkyQRk8kabVsTRh5CGgtncgx1XVgaoOfS6grfd+02ti5pq5rhYNTBo8APgs4TInFJoPXJFyWR7zLog+flKL20eP7GsMpzpJfRsscwOUddWZgUdJKZbmIohUFIg1YNWjd4rqBtjB1+KGWHBF2TE0cRvufhSGEBaq5LGPkW0iJAmdZOuXwrc7MydXt40/l+66aTF9XWjxsEdmPbtgrRSZNUaw9xz/NYLBYEQQBSI6VDGERobSjyHNV5N08npALoVAGu66KVhbWAbf4916euG4IgwvP8TuVgaNoSIVtUN/V0pE/gpzgiQMqQ1apgb++Ay89cwgiF0g2+L8FIMA7GKKSwnkOAxTRjfbLJeDRGGElTN7iej2hbXv7UK0yuXMHXhhAHpKBuKpx+ys/9g/83oXR58YWX0JHPvMgIPr6d/VihKL5H0fi9Ckl7dVWivb3aQ1LbvEPbbP7er9PJc1cs2Cmug3QcysWcd955h62dbSvJaVs78TQWSsUJxONEBq27rK3uG7I3dPsaNsYSVouioGkafuDzP0BjVJfp6eF7AbL7mZ3ENHiuhWtJYQmTX3/tG1ZAICXPv/A8SKjbkqPpU7bOjAkSmGdPccOGWx++TtUesbkzZjzq8/TpHm+9+R737j5mOa842F8ghc+gP0LpFs+HDz98lwvndvAjj/6gR1auiNMEAXjSZzFbURcNl89ctqAbrZCuIY0SjvaeMj84JO5FEEi0IziYHXGVHoOlYjLZYvThPtWPvcAqELz7+ps89jRTX7NfllzQA47evseZS+epN1LmFIxMQBk7mNjDLFsmyZDj6ZTjZoVuFTprCN0eqyqnMDUDX9C2NePJmMGwRxi6LJZTuw1Jkk6h4ZKmA5pG4QUhbdOQLZdU9fz0cWhrlySeMD3Oefhgn+W85nA/4/iopsgA4RJFkd1UOpZg2raKumqZHk/p9weMRkN832M2m7LKH5NXT/hLf/FP00sjfNdBGB8pEzAejTbgGqazA/7O3/mbXH5hExE3vHvrPjgxR7MpcRoSxxF5VtBPNpgf1FRLQb3SpP4Q6VUURc7seEocRoyGA4xWHB3vMZvv8YkXr7N9Zsx4LaVtGuJgiFGCptEdfd7D9SzZ1/M8kFaJUDUFTZvznbe/QeM2BImPF3v0xwPG4zW21rfwpc/qaIVTSd795nu88/W3CXw7sDNKU2YFZVZw9/0PefzgIT/xY1/g/M4OqippygLdnasojWkVQimk1rjaIBtFgCQNYkZpn+FwRD+xW46iWfAvfvvXWd+ekLUlOLbA1q2hrTS+H6EUlHXLeG2drMzYOTfmhU9cZb6cEyU9yqahN+xxOFvhuGNCf50wCYmjGFfbe/fv9LKNwO/8spGK4AlBXSzIV/tU1TFVsUKjkDLEaEOSxEinpagbYk+TrTJWixVGSZazgudvvIgjI15+6VVEd+4IadBG0XZWDNNlCxttz9KiKHBcwXfeeJNLly+zXK2YrE8YDy1czCDtNl/DKitplWGV5ZRVi2otgFBpjW663PHul9EKz5V4nkQKTeC7hKFHHAZ4nkPbQaekcyKRNXbg7DpUpW3EtjY3MdjoFz8IEMajVbZhVMamQyilLfi0bXEQRIFvOSu6JYysRzaKIlzXZTqzDBd7n7P1g+s6uF3+bausLamua7IsYz6fMp0e0TQFcRyQpjEbGxN6vT4CK9tWSrPKcgsnQlhbjDZIx3qaPd9juVyRF5n9Wn1bnxWltdspbQFOTd3QtA1xB7KazxfQ1XNKNTx8cI8nTx4xGg3Y2pyAgSD07W1RQNZxa4w5gR/anGKEZeBsbW2TFzm7u7sYA3le2q1z93ejKLKSdQm+30UHddAoYyy4sugI2I5rc5elcMiKks31Dfppau+d3XNaaZuVbre5J6XNSf683UbLruk9ebnoDpDpOFaJY8s9K6l99vpVJmtjbn14B8dxGI/HNE3L4eEhrWoYDQdM1tdI08j6cSWnCrv5dMZsOsXzrU3FC+z3FAQBw+HY3o+risPDIwtU7Z4dUkqbK2/sgEFKEEJ3aQ4NZZUTBp0CTLe4jo1uSpOI8+e3iJOkA2ja+DtrNWjRyhKig9BS5+33rzDGcn+atrbxYEYRJzFCcPo5TpRhspOrx1FEksTWUuBZ2rr11fsfe22BF1jWhFUoYZlAXWyS1pYYXtUVUlpZf7+f4joCY1p81yWOAjBWbalUg+c59NKEw4M9VqsFZ85sU1cVTqdobdqGOImZzmwesxDdgsB+OR/VT9/jUt0GWnSMmqZtKcuK1WJBnuUURY7jSg4PDsnyFT/0Qz/E5159+fuj+f3Wm29RlRbrbv20AZ7vsVpmrJbWNG6wL37XtXlXWrc207TT4DddLmjbqi5fN6WsKlRrDyCAurLer0G/TxiFzOZTmraiqmzubr8LKy/KEsf1LR1YSCubclx8z0cYYW+yHdbe963kd32yhusIdp88oShyK6+J7Mdr7LRLdZ7S/mCAdC0pMIoTLly6gFLG5vdKC0maTadkq5z1tQl1U+MHAaPRCMd1uXP7Q8RJca0Nq+WSM2d2eOuNNyjyFa7r0FQlooMAvP/++3zpS18iy0v++B//E7ieD8Jh/+CIp0dzVNvSqpo4iej1EkuUNgrHgaoqsFG7iqrKQUCeFziuwRhFVefEYYgrHeazFZPJhp30OXbYEAQhqm7xHMH2xgSjZjjOFERFHPuoxqNV4Hoead/FDzVOu85qtep8lTaoW0iLbgfQxm6BZSeZUMqeplLaUZJWluwYBAFtbeMVyqLAdSX9fo+8WqLaxj7u0haxYHP+TprTtm27G706jShyOpK461pppJSCIrcEQM/1Tn1rcRzTKpulVtfN6fPXvrjtc0HYasXKkk82AsrgBy5R5HeRBpZobT3uLnVd4biQJCFB4HaTbZckGdFPxwR+Qp7bIU1Z1qT9hP4gwfMdyjpHCg9hXGwwssaR4EiX0I94962bnNnZIY36uNK1EV6tRsY+/9V/+n/l7W+/zksvvwq+lYuP1ibIxvClX/oSV69dxxn1McLg648Vgh9/83vVh9/rz+Bj77BjDHuo28nv9/6H/s2ukwP39LN1b68Nenz7O9+hqSsr5+9iDqS9G9qbvrTKFHF6qFsZz0deYDs5NqZTskioqoqdnR36o6H1SUlLPsxzK2tO4oQsy08n9dlqxXQ6ZXN7mwsXLqK14uBgHyGh10+YzQ9JByHH030+uP0OWTkliCRnzm7iddl+79/6gCuXr5LEfYRxCMKYxWLJo4ePWN+YEAQuvX7CwdNdJpsTkjRmd/8J2ztb1suqYNxf48G9BwRBwGS0AcbGfbRNzTOXL/H0yWOKtqTxDHlbsT4ac/jm+yTGxdzb5fg3X+eDNYcXnnuBRw8e8Wi1YpVXJDJlW/TQleIgnzK6chYHgWt8VASFqtny16iygsnWFhUVxWqFb1zaBo4Xc2pqIlMjOrVFWeW4nrSRElVu6atpSpqmHdhDUxQljuMwHA5oVI7nujx+vEfoj9EqYP/pHEdGDHoT0nRClTs83Z2xNtnA810m6yN6vcRSvUtLmy/K6tQnHkU2r/vg8CGf/OQr/NRP/CSOkHhOgNHWuykch0Y1uIHmH/78Fzk4esCFa2d54923mE01Z7evk6ZDS+g+OmA8GuM7MctZTuhHSAxPd5/gxxb+eP/ePXzPSvt6vQTXM1T1ks987pMkqUerSwuVqoQd3HV5pQirqnBcq2I48ehZjxxEvYCnh3vcvneXD+7e5v6DhwRByPmzF9hY22D/yQFf+oUv8fD2Q0QrKVRtJd1KM+wNmIzXcBB88N5N/vyf/bcZ9FKk0QitLK1c0yUadBsgDEIZPCFx6YaeyliqbceBeHr8mHc/uAmepDaKbg+D53jEYUSe53ab0P3aPLPJy69eQ3pWzlnVLas8RwtNUbWMxpcYDs4hAw/pOASc5Pz+zq7fdfPbKZQ8R+KYmjw7YLl4yvT4kCD0McbmroKhapasshzqBUppRoMR8+MlkpCNtW1Cv8+LL7xk6wvdIh1DqxqapmsutG2AwZ5bcZLwxptv8aUvfxnfD9je3iZNUxxp66e6bmlaGx10NLWwzqKoTpvg5TKzA20h8Rxp5a6qJU1jHEegVUO/H9sox7ZBKwvIqYqyi/jCehR9jyDwCEKbLQuwsblOFNkmrmkaVsuSsm7IyxKExA9DhoOhvR9KSRrFREHAaNA/BZxqrZmsrVlfq7S+zkG/hx8EGOxZHEcRZ86coSwbpHRYrVbUdWnrStXg+ZLxaMj6+sSCVuuGvCjJi4L5fE5V1rTKxk55nktZVnZp4vudh9c2uFEUUZWWvouxj7m9rMc9yzIC33qHDw8OQFtryXIxY3Z8RBKHnNnZ4uKFcyRpbM/m3SdorRkMR6dU6bqLWSpKC/NSSrFaZSwWS4qyZG9vDz8IGA4GaGUTRtYma93W2CUM7ffheR6eb/2fURxbq4/WxFFsG2PHQWvDg4cPeekTnzjZR5zer63X00qFhbD1mON0UKyPb4S74bC9B9r3n9RHYK1Znu+xsb7Gi88/y+HRlKPjKUdHh4iuQd3e3uqk33Y7qbWiaSqKoqAsSwaDIX5HCU57CVEUEYYRWZZ1CQwOYZQwX8xtfe37CLCZuMYghU2DMEYRhT7DYY9BPyUM7GbU61R9jhQM+j36/RjXcTqPsH0eVmXZgdYE4/GYydoY1bbsH+xZdUBVMBoNaNuG1WpBFIW2OVWtjfuRdsHn+x6u66PNR1YtC7GyKSRRFHVNs/05tm1LWVUsl0uKsmDQ7xN0Q5WTGsWWMXYDHEchAoPnSuttDjxGQws+kwIr/x+PiOOQzc0NNtYngCHLVgigKkuCLp7M7eTqp/VQd45Zvea//jp5Hti/Y58nVVnalBXH4enuLvc+eJ/P/9APsbG5zie/X6KObn74IWVVMVlbYzgccXw8pSxKq1tvFVJK+v0+cRTgB3ZqJ6VAqYZstSIvcgbDod36CYkXBOwfHNI0tvmoqsoSw4xmMBjg+S7H0yPSNCYMArTW9Hs9G97ett0vRVO31I2deHmej9GwXNpMMdfxMNqSNUfDIcNhn6YqKYucXi+x8p3APmGbtj0tmp3ukDTAaG2NrZ0dzp2/wO7TXZRS1HVjPSNZTq8jRJdlydpkQtsFbM/nC+IkRmnFfDbj1VdeYffJEx49eojWDWHgo5qGYX+AMJpf/B9/gfv3HvITP/WTfOazn0cbQVnVZEWF44e4nstiMWc8HuIHHnVd4nuSqs5RpiGOfBAtnidJ0xTpSKoqIwxdfFdQlXnnoYPDg2OGwzWk6+KFAcaAKySB5+I6AsdZcjR7F6NqQCEZIISd+mmxZG09YPbUggXsptOCfmRHjiyrgixf2egCR6J1i8Ri4V3XJfADBOC5HnEU0TYNbVtbSakUuJ4D0ja1eZ7Z6XUX+C6lneSZzuchTuKSjLC49cBu8D3XRXZZayeHjewaoiSOKcsCgyX5gYVZOR0wqW3b02bedCRmY+zkKwpjqqrECJsDPBgMuubcx3VdhMROHD0HpSz10XVdiryhbRzKomUxL3DdANfzWWVzrj17hVU2x/MkNoLXP/WR2CgMgSNcXCfg3t37vPT8KxgtqMqaMAlodMmrF6/x7OWrRGvrVLJBuZIa+NFXPsM3fvvrHOwfcuHV51nlGbGw3zN8rIflX9Ozfq8/A+igY6LL2bWvd+tvUqe+ot/bJU9uvN3U90R+ZYwhCUO2Njf5lS//CpO1NTzPIQj8TmFiL9vcWiCawA4yTooc+z5BWZZIaWEwvm+3Fffv3+f6s88x6PW7G3V16ulXrVV5vPXWW7z91lt86tOfZnt7m/c/vI3n2QiO9z94n+2dTVpVI6TiK1/9NR4/vc/VGxfQoiRJPaSEqqpxpIPrBnzzG6+zsb5DFPfwXJ84SRiNhiRJSNMUpGkEypD2E1rVIl3B493HXLxwAYGDqhRrownvvPUu169ewxGO/T61wdGa689c44333iBe79N6AqUbbky2+coXf56D3/wOw9fv8c/DJWcun2fjwjm+9I3XiNMRlwcXGVcOm2sTni52OaRgMpzg+APqoAHPJZ0JHMejMJpw0uf+h7dZPT1ifrRESQj7PgMfkl4P6Tq4nkPT1BRlgZSC8XiN4+mUJE3xPEtO9TyP5WqJ6xq2tyco1aAayeb6FRzZ487tJ0yPMuazgiQa4bsD5rOS4XgNKSWDfoIyVkYphC0+fc/6hYsio6pKVtkSRMZ/8O//Zc6fOwctlHmD58YoJSnykigNOJg+4m/+rb/GZz73PDLy+Ye/8IvMZ5q68tjZPkcY+rRtzdpozMHTY9AOx/tHYAyqrXEjxXAwIM9yjDFMj494/Pghk/Uhm9tDympJnHgI2cW/yRQD1r8trPSeDsBVN9Zbpbr4jEbVKE/hhB5e4HcDhpoP3r/NB+++z9/77/8+b3/nLaghckLW+xNqR+E4krps8KRL5IfUecVqNucv/Dv/LnHgI7VGGstCMMoguyLaejMFrpS4BlAG0ZF5tQHdWh/vtNznt177GpVqMJ7LKsuJ4wSjNE1llToGmGys86nPfooXX/kEblBbtYzWCOmysbnJw4f3KBpNkuyg2hgvihmOR8i2PH2d/06u323zKxxJazSuMXiixagFkCHQlG1Fo2ykXlU3lPWSulW4akVdWtBSFKR87tM/RFsbQr/Hszc+Ye8jaDRtVzxLe7B9/JjtbDw/89/99/zSP/7HDCdrXL9xg/5gQBTa+JayqinKCqUMTaMpqxZr5xPM50uKvMSRDuUqAywULwx9lss5bVvR7yWMRwP6vcRut7RtQk86JelYCWkQ2pi2VrWcO3cWpRRPnjz5iDLruDgyZP/ggNliSRBG1oLUtoRBwGg4YGdziygKSaIA13WoGwvsaZoGz7ObMq01s9kMISw/Q3YKHyGEjVcsKqqyQGuFEJow8hkO+4zG1psphGQ2nZOtrKxbG20hR9p0tZqt2Xzfx+kSKMLQqjXiOKauGvq9Pv3BAD8I8DvSruySDIqiYH9v36Yp9HpMj4+IwoDNzXXiKOTC+bOsr08wpuXg8AABrK1PEAKWqwyB7Jpfa9kTAlarFUVRWH5NXtDr9Ykiq0Abj8Y0jbVHxHFCv98niiOSJKHX79Hr9TFY/shiuWA2m588e2iVomkscGzQHzBZW+seVithlcLydkR3Uz1paJouV9jtoFem2wiLk+1vd989uQcLKfFcK1+O44gXblyjaWpu372P73topRiPh0QdOM2RkrataeoarTVpmuC6Lnv7e5RlyWg8tEsSrSgrm6+slB2wBEFIksSnyiy7hbYbVGNaVFuzuTnh4oXz7JzZRggrzU7TmCgKSZOEtfEIYyy0Soju++vAT57nsbm5wXoX85UXGYvFAt8TrLIleWbzl7e3tmzMYuCT9lL6fZu3HUcxCINqNb20B109NBj0T22icRTZyMkOztWqllkXwycdQZok/1IT6nWJOCeS8qauKEu71Y7CAN9zCbsBrmobXNfh8pVLbG1tsFzM0aplPB6yt7fHwcE+Z8+dJY4jhLAWzygMkR381NAN38z3Oift7x33ZInQRT52ikrfdWjbBtW2HB7s8+zzz3Pm7Dau6/CZl174/mh+379zp8vo9SiKkizLGI5GGGNfyGmasrOzQ1ll3RPK4vSFELi+/X/puOztH5CXFUVRs8pystxOgaxc0lIG4yS0pMG2Jo4i3K5BCUN76Hq+TxjFuF6A41l/Z10r2kbTNgpHOHjSotddCf00ZG08Igp8ROfHGPRt09o2rY1vkFZOCYI4Tqx3JAwZTdY4e/48jVJMZ7Pu0LZNdtvYjXaRFwShzaT1fZ/ZYkYUWdmeahsma2tsbqxz8913UXVNXVnPqe95JFHI/Xt3ee211xiNx/yZP/vn8PyA+SonrxuUEWRlTpYtAEXai3EccD2J6wmko0nTECMqimqGHwjCyLfUNl2Qxg6DNECoGlOXhJ7PfL7CaEPaH6CMIYpCBDkwIyvuIZx9DAsQmmxpcOUIYxxAUrc2BiCbGfxAolSN40o81xbbNu9NoBpjN5ZeSOCFKG2QoqMmS5fA862UB2F9nRJ6/RjXE4DCDwUITVOX3YDK0vzo8nxNVyScFA/dmQzdtExr+yI1nTy9rmvqpsbpMnstrELgdBnSottaam3jjFzXtZ8XG6HlODYTUQJ1UyGw8rIkjhAI6qqiqguSJLQxEUZ1CPgKIRyqwiAIybOGsjC4bgDGoawzRmsWHe84gHERxu0kQjZuyaDRqmbQH7K3t8ulS1eIwz5aW/lRGWhiL8V3PJ688TaDrXVaV6CEIPJD5os5//xXf5VXP/8ZhkmKrj9qEH8vza/qchlPGlPZ/QN1F331e71ODuLTm2/3Z6KbPo7GY57sPiHLLGTObjU6iqX9BzpPCxbIRncD774tIaW9GVq7CxiDIwV5vkI4Pttb2/Y5LS0oRSvNg4cPODw4ZDgccP7C+e7sSzicHjJfzhkOByjV8PjJI4qy4O692/T6KVs7W+zt79Hr9xgMh1S55s4Hj3j6+ABwcMRHFH3Xs3ALo+1QLgpjbt++RxSEOJ6D67kEocdsdowAekmCxKouWlXjhy6DYR8pIowC2hbHD1l0vlohHIwjOBo5OAIeffMNPn/sMbyzz5aQTH7oBg/uPULMKjZnCcvUYa4rQr9APXzKeuOyOnsBP1b4nou/AiFDytagIo/He0+5+fb7qKwhjiJ6kSToCaTrEAQBYRjSNoq8qNHaIY4HrFYlGEl/MKZVmsnaJlVVkqR+N3lXSFJ6yQVuvbPHu2894fHDGXdvP+X4OGe5qHGdED+MCKMA18EyE7rnUpYVRGFEL+0xHA4py4Kne7tcu/wJ/uBP/nGSaIzQLto4eJ7NXTRo/Ejzq7/2C7z/4Rs8//xFjo8L3vzGjI3BZVbHLU1hWC1nzKf7RLEdvA0nCUnfIx0b0pFDHMU8fPAQKSRxENHrxVy5co7rN87zwovPsHN2zJ2777O1tYlSGmnsGSgdW6Fq08kesTC9MEiw7g9JFKa0niCvG8paEUQpUdzj4GDKz/x3f4+Dw2PaxqpwVquMsq4J0xBXSgbpgF7ax3d8VN0yPTri3/pDf/jU0+52Q0ZHOghHYBzQQtsTydjXPkKgjPWEtVIifA8nCvnOB2/w1W9+Cy+KMY6L0sbKFVWL58Eqm3Hp6hmef/k6Zy5ssKoWzLMDimrBKi/wfWuHMaZCCkmvfxalE+LRmMFohKjz7pH9nV3/alH3/+eSoDoIpSpXrBZPadul3Xo7EsdNcT2Pum1odU7dNPQ9TVO3lHltYVOEPHqwy/bmea5fe94uCRyB0nUnbbR10ckuxRj7/8NBwi/+0pf41huvc+3aVc6dO4vneyRJhOP62JgXMEiaRlOUNUpD2xqKvAQj7Gu8qQh8K4+U0qCakihymUyGxJGP70kcCcIY6M4agwFhlVxhFKKNtSmtMlvXpb1e18BJRuMxd+88YbnKkUKysbFpwZvCQbcNgevS78UY0yIwVHWO0Vg1XRd5WZalJR9HNrWjLAs7FHRtbFBZWPqtlNC2JdIxrG+M2Npas1tFxyXLCppGIYSlkivd2lxjA2VZQRcvFUXxKdHYdW1EXdsqpOt3XsvQnvedekxrTZbZQZnvefTShCDwKPKsk6L2GA37nDt3Bt+V3ddesXP2DEEQ8nj3qc1LFxa+2rSq285aGJetpe33OxqN8f2A2WxOFISUlY3S8zwfIQVN0xLFMb5v5dCqS1gxxtC2NnLM1rAujrQb4qf7+zx77RpOR7q3LwF7bxRdzXT6sugo4PJkCCLsIshoe988ue/agbf9IKu465ohA5cunOeTr7zIg4ePmc4P6aUxUWSbX9eVCGm3mUFgFwVN01jloR+QpBGz2TGz+fw0m1opa3cMgoAoCqDL6lWqxpEGo1u0rgl8yZmdTYajFEdomrqw9Zo0SKPp92IGg9RuTbu0h6oscV2HKApo64pBv0cQemAUAlt3Oq6haStWyzm9Xsr29iZSQhQFRFGIH3i4rmMVY2VJVTZEUYDnukSRXVi1jWW3xHGEI6XNNsfWwm235Q1Dq0YyRtuvp63xfLuIQhgLUvMdAk/iCE0Yunie00WRdZLvtiZJIqLIx/cdXAe0qtnY3ECrhvv373Dh/Hn6gx6iY1BIaWsM23Bb2vT3Lvg6NWS37RXCwopdx7VKStcnW62YTKwKIwpDiqLkR3/gU98fze+tOx/iOi5giV5pmuJ5thFO04Q4iW2mnLRAA4zNm3Jct/s4AIlB4jg+WV7awHfXtfhux8YTxUmMVi3T+ZRer4fSiqZpqOuK5SrD9T2k61CWDU2jaFpFnhX2plMUlEWB57oW1tC29NKIyWTA2tqYwPcw2gZCJ0lkX3ytlUqKbtqotZ1oREnM5tYWZ8+do1WaJ7u7NufTwM72DlVppdhWEpkzWZ/YwwHD9Hh6uqV0pODS+QvcunWLo4MDHCksWVFY9HnTVLz+ne9w7+5d/tJf/osEQcDR7JhlniEcyarImC2m5PmS/iDF9+2T3kqeDZ4HTVPieOD5NpvQRh0oxsMe+WpGW9vhgjESKQOCMCUrKharFWsbEzAaT7oYlmizoKz2icIA1QhUY2+2UhocVyNER1N2UvzAsx6L0DYGYOXnYRgT+CG+G+AHEb5vvQ1SStDGHuBBZGOx8hy65jJJQ3zfwXFA6cqGkLeNxf13ICzb9Nompu0oz1aybBtiY7SVvRt7MEvH5gW3nddYa5v1Z3MPS/sxHQHPXta/rDvPxQlh0Q98K73W6qMNd1FgjLbwBGkL1ba1w5GqqmlbTZL0cKRH2wqM8qgrjWrtDdZuP1r29h9z6fJF+7FuYAvgzstiZdUWwKNaG9lU5g2XLl2zMuO2xQhD4PjMHjzkzbff5vLLLyJOIpRazTM3rvNPv/xl9g8PuHrxcgeNOIE/2Qlv3UmGT34KnMhbvtdZCNBh8E+813RTQ9nJiuwU014nk8LfdQHaNdWnj0wXd9S9B601169f57XXXqOXWoiDkFa5oY2dZorOn2Qfx+7G3w1I7HPSwfO87iZl/SyO4/DgwWOGgwHr6xOKomBvb4/VaslqtUQbzeXLl4migFu3btLrpST9hIODfVTbkK2W3Lt33zZ+vT6TyTpnzpzD90MeP3rKclFgWo/nb7zM1as32N/f48qVS6xWcx48vMvGxhjpCMLINq95XnPv3iNcCdPZlAsXzlM1FVEc8fjxEyu39Wz8Q5qmHOzvc/XiM2h8HGG9i6VpGI2H3Hz3XUvb9QQ5NZe2znB+ss7sm+8SIth7+BjzyYs8+7nPc7R7zPHTjEf1AhlKUCv8RpAdZ8z9mMkkplyu2BhuoYxkOBixKJYEocfbN9+jXpU4dQttQSZWtvjEvra66Q6rLGexWOL5HgeH+8ymM3Z2tmjaluGwjyOxr2UtMDrEtH1+4R//KkUmcJ0AR1q5WVU0jEYTWm3zCNu27AoDQ1kUHBwcEQQhbWcfmU6PMabl3/5Tf56rz1y324yOPNy2Nj9cSkFV5/wX/+Vf45OvfgrfD3hwd4/dB8cMkxHbk23KLGe1PCRNfZI0Ju0NmM6mjNfHJAOfIA7xHZ87d+4hhaXtxnHIS6+8QNUuWFvvoXRF1RQdfyAEo7qiB1Tb2PNJAVrQ1oZ337rJb3/1Nd57+30+uHWHx3tPKbOaXjxitch59+2bfOUrX0VKF9fzMMJwND1CSU2pbLNR1w2D/oAoCDHKsFwsacqSF559jroqQbXEUYjRCiMMjTAoB7QjaIxCY1/TRkiMI3B8n99+/Tv8zBe/yK9/9Su8efNdKmOQXkhrjFVY6QYpWnq9gOs3LvHpH3gFN4KyXuF6LoYKL5B4XkSelXiOizYl/XTEYO0yrUnx+yOM6xHSnTGdiuNff079m122iVJ4QuAKTVMtMJQ2xcAYlPHtPULCYvGUPFsyDKziyHV8hHYJvJQkGrA22uaZKze6rYmibk4GurYu+u6Ss6oV+wf79AZ9xmtjhCMZjUf4nrVhua5HXbdkeUFelBgkqj1JS9BWwdK0BK4kCH0810XphtGwx2QyJolD2zh6lvysWs1isUB3SirHsffHKAoBq5ZSShGGEevrG8znc7Is5/79h1SFbcp6/R5RFDGbzmibmqZpqMoCupgYz3Npm8Y+j4H19XV8P0B3lpO4U2MBDAZ9HMchyzLaRlNV1ko0nR0RxyFXrly0GzEpabu6QyvDfL4gyzPCOOxsdJKirHBdD+nYQQNgN7tCILv7u+N4lKWFX2pt1WBSSPzAtxnU0rES8NA2NmHgcf78WTbW11lfX2PQS+250bT0+j3u3r3L3Xv3OTw8xA9CJpN1XM+ztkHTxTVKSVHYmKowDMk7ybl0HI4PjtHaSp/LsuLo8IjFcomQkqa19dfh0SGLxdJGDjkurbINY1M3lGVFluccHR0jpeTCubOd1Nn+7E23uT1pZOzr6COZM9299uT+KU8XDie/t0Pjk629ECdEZasY+OQrL5LEMY8ePeiWQi5xHHXEezv89Dwr5d7c3CQMbeM7n89PeTr6Y1YAW6toJpN1hsMBq6WlKDuORArDZDLixvVr9HsxrWqoq4KmqdCqxXEcer0E37dRQHT+1dVqYdMpHEkUBlZO7rqEYUDSQaiGwx5bm5ucPXuWs2fPWBWjsipXsD+zk8F8Xdc0TYvv+fQHfaQQZFmGH9jXYlVVCGEXPSd1UhiG+IF9TlV1jd+B3VqlTtWGVkbtMxwMGI8GRKGNZ4rCiKa1y5owCqlrG5UqhGA+n1GWBbJT4w5Hg1Plxt7eHuuT9e65bmjqj+LP2tbaB+1x+i8fqB/Vc7buMx2d3vc86qpmOZvRH/YpygLfc/hLf/5Psjbsf380vw93n1g5sRAMBoNOCmg3ZMbYAreX9sizpZWTJDFZnuF5PnlRgHDI8pI8L9EapOMSBNYIH0URnufZiVBnUPd934KLusa5qmpWyxV5VXWSOIvd1sqwWuVEcYxuVVdg2a3s2tqY7a11xsPUav3rCqNtoDXG0vEcRxLFMY7jUBQl4/GYKIo4c/YsURwzGA15vPsE1T0RL128RFXXHB4c4joeWbZic2sL6TikacrNmzcZr40xxrBaLtjZ3ub46IAnjx+jmpr5bIbnSTzXJfBdNtfXuXb1CpcuX+LcuXOUVUXZNCg0qoMaOJ4giQPSNEFIA9JQ1yVx7BOEDtPZIXHsEUYu2ljZlTHgOgZHKPppjO96TNYmhGEPpI8yglVRYIQhjiKk8Wj1AU17RJxoiqxhNNxCEtO2FVHsMhxFHfBMMRqMKcscz7cbdhsfYzeuUngWGGIEEutRczwrVQnD2IJrWgsdAKw8JQ5o6gLpGny/y89t6s5DCl7nCVfK0gpBWI6HEbZ00PbAdhzHTkClleNqZaMBqrJCKTsR1kbjB/ZrEMJSnOsub69p6u4mYD3E1g/a2OeLFAijiWO7GRoMhriuJFutqMqCJLENmFKaOEyIwoSmVdR1S1tLlK0eaWrrPxUIXF+yyuaUZcHFi+ftzVra3MWqLuwGsPvcdVUThhHHhwuuPvMsUliAgjKKQEM4WefM1hbvfOtbnDl3DifwmeVLegMby/Azf/tvs7W2ztb5CwCnfiF7sNkbInTd4UlBJmxT/69ewja+Vk11umEVQqCx8Cs7LbRnw0mz+bu9Tj7uuz/eQkms1Pno8JD79+6ytbnZNTFdgSEkaZJ0wIyTxtfKpURHL3S7CADpODSdH8aRdrNy+/Zter0exhj29/d47rnn2NjY4PDo0E59HSs1+uD2hwhpODzc5/DwECkkV65cwXN9vvKV30Ipw4ULl0mTIXfuPODllz/F9WdewBURi/mSJ08e8nT/EZ///Gd46+1vk/bsMGV//4AwTAn8lK2tM2hVMhgObSER2Zu0ai21fnNzg6ZuQAiquqSoC7Ynl609wvcojSb2I7YmEz587yaiH6B6Hm7g2vPh4THBgwOSrGHv+pgzL7/I9cvP8Z03PuDQacmako2eT195HD454Fv3H9Mf+ly/fIVHT48ZJGOaoiZKApQn6G1O+ODNd1lzQ3S+oOpbGFDoBhggW+VkeUkUxnheQFXXxHHIKluxu/eEZ2882ylCNHESEfgRaTThl//J17jzwT6uGKBaEMJFOg5COIRhRJykVFVJUS6JYhtrcnh0yObGFq7rkq8yDg72ybIla5MRf+5P/Xv006GVf/JRTITAUqLv3bvHd77zbf6T/+3/nu2tHUI35eDRMbODBVLbIsiYgtG4x73799AI1jYm9Md9inaBQqErw3AwZtAfdhFhNVvba9TtkqTn4LjC2ju6HHNHWniL57ogrOUhCnvUZcuXfvHL3H7/HlK7tKWmqRTT+ZyH95/w/s3bvPfOLe7dfXgKX/ECj7KpaGgJkgDj2egp1Sp8LyDwQlzpcrh/wPTomIP9Pb7yG/+Cxw8f8LnPfNqeEdKQq5q8KVmVOdPlnPlqSVnXJL0eRgqKpuEr3/gGN+/eoUazrGpU5wFVwm59F8sp169e5Kf/wI8xGMUsyymlzmh0BQb80KHXjwjDlOPjOXVR0dQrWgVFFZHXAd5gQpCkpKLroj42yPpe58V3nxu/00s4EiMNQht8KXHdFm0qlNYsixwhref3+Hif1WKPzY116vkUR7q4jocrfLY3zxMFKYN0ncuXr3YFZn1q8dHGPT0/P/aZCcOAn/3iF3nrrbfoD/qsb6wTxRFNU1OWJUVRUpQVRVHStAopbEb9fLGgKCwbRSBAtdazG/g4rqA/SIiTENcRhKEPxlCVduNUFhVBFDIcj0iSmDhJqKuaR48fE0UxQkrSJKWqGnafPuXo8JjFckWaDIjjGK/zY4L5KC83W5FnK9rWxl2CwXUCXM+CLzGGpmkIw7CDWc0ZjUasrY3J85wsy4DOumRaNjbWuHLlImmS4HSWpul0ymy24GD/kL2n+4xGQ7Z3thFSUtcti8Wy+7F2KgVlIZ3GaJxu8+x59vN7nvWT0w1FjdaEYUjSSVI912U4GLC1vUFVFF0tKZnPZyilSNOU9959l9t37lJWNf3BkGvXbmAA3wvIi+K0STIn6QhAWdU0nTxbSonnuDY+MQhYLBYslkuUsrWg63nd9z2jqmrKqiIIQ9K0byGvSnF4dETbWE/pnTv3eOn55wl8C+MUwvpbHcdGzFlrorL5vJ7HYrnEcax9iQ50ZX9e3f2zu/ee3NOBTuZs6yzTbQgvnDvDZz/9KfzA76BNnVXNGFzX5slrbQfb8/mC2fQIKSWD/oCyKlmtMoQQNk9ZCsIw5OKFi1y7do3BoMdkbY3xcEQYBaRpxKCfdiT9mjDw8braPk2S0+dL3dQUeY7XwdSkgH6/x3AwwO3kuyeMmfX1NZSyYN/JZGKjt8qSOIptjactTLUsCpbLJfP5nNAP6fVSsixDtS0b6+uoLrvbws+sAoDO93t0dIjphi2j0YggsN56iQVtmg7qFccxaZoyHPRwpKBVLavVEiklQeCTxDGu51gFbW3to45rlaVpr8vFbq1kf39/jzfffputrS2axtLPW2VzmG0z/13N78mSQJz4fU/OVAvKlZ39be9gj83NDX7iRz7L/+E//o+4dPEcZZF/fzS/X/vmawghrWStbYmimKquaOqGo6MDslWG59swaTpZTNMogiCirlqiOCXLKrKspm40RdHiuAFFviSOQqQj8Doysc3iik6nS74f0NQteV7Samx0jhHdRtLKY0bDIaq1cCt0y/pkwNmzWwjTgFGURUFV5gS+hxScSllO4AGmy+KN4hgvCOkPh4wmNg6orGuatkVKh8FwwONHj210UjcNXZusIYTk4GAfKe3PKMtWOFKwsT7h7u3bFPkKrRRlnqNbxdraGm1ds/vkEeuTNeI4AKkoqozG1BRNxiKfkVdLwsgQRA5B5Npgad9BOhAELp4vaNqSKHbxA4mQdvPpIAl8ydraoNtoeAjpczxbscwKWtUShi756ojA18TeBaRT4rnWJ+O7EzABjuOzzHap2ilSWu+jauyGUGmDEZKm1SBclBLobrLZdh5q1+0Q+FWBADy3UwU0H2XNxnHIcJBQtxmuJwhDidItTdtQVxXGGOLIekSUFhhjvbFKGQSOjRrqNsInL1vTbQZP5M9VXdtmyQ+6HD/HEoIdu/kz2qC6cHEpRefr1YShTxD4xEnYYeY1oKmrliROWCxW+L5HmtpD0Xd9jHZpanCdFKQPxkO1krqyfhytbTMbRYE94FyH4+Mpm5vnEaJBSDtUapoWsKoE24TXuJ5Dkdsb9pmtHRrdEgmPebbEdQXf/uY3+L/9n/9T/vCP/QThoE/jC4Rjqcdf/gf/iGIx54XPfg7zsa2vwW6i6ZrVf7n5/fhJ8PHr5HD82Nsn7+luqBan/29egP7/ulrsGdMqReB7fO2rX2UymRD4Hk3ddN5E6wcvitzKk/6VotgWQU3b4PsudVPheZboqLXg/oP7XL9+jRdffMH+SDq/WRB6HE8P8UOXJI25f/8ue/tPAM14NGJ9ssF779zk137111lMcxbzgueffZlRbx1hQo4PMgbpOu+++QFPHj3h3PkdPvzwPUbjHltb63x4+xbHx1Nu3fyQMzsXCHyrHoCWm+/d4uGjR3Z63sn1Dg8POHf2HLWq0LR4gcudBx+ytXUR3/XxPB8lBVJJRskQt7W0Z9kLmbUlB0OHauize/8h1/8nP8Xm1gYfHj0murLFt7PHHDzeJRKaUW8MccJxVZIcLdBtjRf6RJN1BC6OgNAXlLrGHSTUWc3h/Sf045ClpylXBU1RUZaV3dJkBZ7vd7YDgcZQVy2HR8e4bsj6+g5VoS1/QfvUlcOv/39eZ3rcIOjRtiClS1nnJGlMf5CiNJR1gTEdFGdtyHR6TL8/oK4r0iSlaSvycsW5c2f4o3/opwkC0KagVTmOZ6zE14AULr/2a7/J2TMXeeHZl5Am5LlnzvGjP3CVz77yCe7fvcXB/j1UPaOsMkvarVxms4xz5y+TpjG+F3F8eMDa2iZ5XpHnFVWdE8UO442Q3sgFYdjdf8raZJteb4BWOUEQUZadfFYEPPjwMf/sl3+V1VFOPxhQTAue3H6EqEDlitAERDImkCGBDJHGbq78MGBVrmz+rmyoTIVbOxYy6QWkqfWY7z3dI1tlnDt7hrSXMhz2+cxnPsUqz6lky2G9ZG92xP2DXe4/fczDvV2e7O2hHYmbRHhJzGvvvMnufMqiqZBeDK5D0ZQoSpp2wYULG/zQD79C0nNY5Yf01xOMpynrDFMqpFR4gSQMhqhGs9YfotolGEGQ7JCuXcRb20b5ASOhOIHziE6wB7b5/f24jLRSbpS0rDzHUKmWvGpojL0HCSOoFnvo4gmiKcgWJY602Ze+m7A22KKtBaPBJpfOX8Lok8bBxq5pYyW4J6etsPM4oijiP/9r/znf+NY3uHr9GhcvXrBSyc6mVTc2y/wkGxghumWEsj7VpqUsbXJBHEdIRwItaS9CSoPnSXzfpaxsI220QHWk+qPpEcfHU9pWUZYVi8WSIIgwRqI0TKcLZtOFldpqa9UZjAb4Xca67O4hw37/tEbyPUvGD8KwiwXUndzXLlAC3yfLrT+510tPvZ72MVU4rmE8HvLCC8/R7/dZLBa4rkdTK5bLjNl0RlUWOJ7Dzplt23CVJW1rWCxWKKVPa4O6rsnyDK1tE1bkOcoIqrpmsVziud5pZI5VdhmM0SyXCwTQ76VUZcnx0RFJktgNXFXh+z7T6Yzj2ZzVqsBxfK4/+wKHR1PCIEQpzfHxMVVt00q0+ciP3LQNpmtIPc9GQmmtKcuKx4+fWNhiN3xIkpTlcslsNqcoCkxniYiSlPnCNsnZMiMIo+55UHFweMjLL36iU4/ZvPqqqk/ti1VVsbG+brONsxXQAUndTpb/Mbmz6ZRYp5XWx2xmlgjMaZZ0EARcOHuWjcmEvYN9sjyn7Ty8ShnyvCTPSksqzzPiOCEMI0vpNgbPtU21IyXj8YgkjlktF+SrpU0NqUq0akiTkDQJcaQgCm19H3gunuPgew5h4OF2PnMbPWVhWJ5vFaACY/3ITUnbnNCRXZ4+fUraQaosl8ZCy5raRoi5jt3YFpkdJg4GfcIwsBAox9ahVW0lzNpY2njdNKfMorZuutf9R/WI6JYSgW/l7kIIG20U+ISBb20CzUe+aaUNTccjyfOcsqpsU9otBvJ81Q0A4g7uZiFbT3efMllfRylNEidIYSnzmm6JcVrTndRuwnpBTpZNWOWW6gZsNy5s87/7X/+H/NE/+AV8327R82z1/dH8vv7OW/R6PXw/wHReieVi2b14auI4Jo4t3rvuJlOe5xJGEXVdIx2HPLf+hqqqmc0W3Wausg2SI4niCLcLBe/3+mR5wXK5QmvsRLOLOGqb1soF/ICiKE+fLGEQ2AmXUmxvbZGmCavFHK2sIVt24deqtY2VdCRhGKG1pm4b0rTHcrXC821Ref78efYPDhCOpCgKEILZdGajcsKQqqw4e+YMqywn8H3uP3jA5tamfRKWBRfOn6cqS548eWLhJFWF57nEUchgMOC3v/ZVvvizf48kidnYWKdV9kWhjCYritOmOww9S7HuDh/Pswe0Uo3NDAt9pDS4nsBxLHxG4lKUK3zXJctWBEGI4wTkeUtetLhuQNofMJvPWawWDPuXiNIG6VYUxYw4slFTNhsXjKkpioxBb8hiXlBWNWEYM58tcaSHwEFIDwynpn7Xsf5EIUBpe8O2A+CPvGRK2Wzd/jDFmAbHAT9wyfKMtjskjLEETCmc7vljpT1lZSWBBuv11B2UCiFAW9mvMd2NVGvSJO386B51baX2URiitCU1R1FEEAYIKej3+3Y63Pnu8jwjz1foprI3fmMbPNW2nDmzzXIxpyzsUAEjWSxWYKSd4AGqMVRFQ9toJA5BEOJ5HlVdnG7zs9WKnTMbNG0F2C22lKKDaGl7U0GC9th9eMD1557Hc3xowfc8fN9j1B/x0vUbnLl8iRZNG1hQ2drahAc3P+RXfuVXeOnzP8hgMGC1Wp1CQASg7dSKk+MNPv7Gd18fHY4f/zum81OpjgbKSUH6+1SUnlxCWtBD4Hukccy7b7/FYjZjsjambSwXQEqr5hCigwd1Bab9Hu2hnuf5KXjFPh41y8WComjoD/r0+j1eeOEFtrd32N97Sq/fQymrBjh37izvvfceu7u79Popg8GAplb8k1/8JW7efJ8wiIjCmIP9A7QxPHPtKpPJhPduvsdiNsfzfLa21tk5M6GoFnzwwXs899wNhqMhBokQLtvb5zG41v8aewzHQ7Z3trh9+wN2zmzRqpa2tQC+zY0NsqwgjiwtOptpLp+7RKtaPMfmU7tGs7G1wXv3b1JHhrq13qYrJmLycM6Vl15EhYK3F0csg4D++ct8/Te/jS89BlFK4Ef00gGe9jhuc+4fPOXC9edxtMsoHdiIr9Alayue2b7A7W++TuwajvUCxxhUaQemovOLOrJ7jRjFYjGlrHJ832Fvb7cjhm6iTUmSJBwfLfmt33yDzfULxNH4FNyyXE0tDVMIS6V3Ja4LUezjCEFTN/R7A+azOXmeU9dW+vujP/ojfPbVT9qNBcqC6lzXqhiMbRC/9c1v8VM//ZOEQUBZlQhT4krNmTOX+PwP/hj94Yiqydnd22exzFDKZWN7iyiNyXIb4zI9OOL+vUcIYzcbu08fcXD4hOdfuIJ0W45nU2bzBePxuj3jtSXTGi0QwuHp7j7/7Mu/Sp4VeI6PqhXL+YIiLzjY32OZLTmezlguF+R5bp/LgUejrA1AY0nRxti4r75MTov/XtrH93329/apy5KdrS2aqmJtNOLlT7yA6zjkdcGDvcccHh2yyjKbfd1ZWJqqQQjB2njC177xDQ6nx9StsiCmpiQdJBR1zpUrF3j11ZfY3lpjuZxRFCv8yKc2ViqqCoPjC1rT4PsprnDppz2aeonBJR5eYG37OjIZUyrF2PnIh2ivbjP1+3TOWO+rQBqBNBopW6p6ySpb4LgWhrZcLPAche+WPH36lNC3UKLA9YnDlCQcsJoX7Gyd5+yZ82hlLGXWWKmh1h9rfk//I4hin7/xX/9NHty/zyuffJXhaNRRiO09TcqOedFlA2tlrHXA87rNWcVquSLwbOTiyfE7HPaQ0lKcfc+jLGvqqukUVDazfjqbYowhimKyzMKayqpCa0OeZeRZcVqHAHieS78/wPM8MCeAS0VZFp2816prirK0Gz/hkGcZdWeNOQEmCeznb9uW6fSYILBS1CRJCAKfnZ0d4jji+PjIMlqwtrosyynLijiK6PcG9Ad98qKwHmUDi4XNwFWt9Q6XZcliuaSuK5vEAaw67syTx4+717+gquqOzG29v9a7a61bDx7ct+kh6xNm02PyIidbrSjKktl0xvr6BsPRCOlIFovF6dc9nc66ZsZSd8uysPVet/F1OuCmNJDnFrp0fHxMGIUM+n0bieNY26EQNkXD933q1hLSbZ1jqJuGtmk4Pp6yf7DPO+++x/WrzzBZG3dZwmVnrbLbwTiOWSwWHBwc4DiOrc26r8UO6jsa9EnTe9IQdwMZpU6UXV3TJITd8nfpG4Nen+vPXMXzPHb39kAI2qYly3OyLKeuG8LAw/d98iKjbRXj8VqX954xHI7YOXOGsqq4d/feqTxadFnK/V7aRQtZ24HqrIyuZ+sQ0/m4tbGEakc6HVnaUsvrpj6NPXVdl7a1/YvBMBwOyPOCprNFLReLUwudHcDUVJ0aNYqi09zgMIyo6rqTSXcRUdg0ibpuKKuSOAjRRls1R55jjH09ncrtXcees52/uqlLsmyF57rESYrveeR5jkEQhCHHR8eoTq1QdKBHVzqEUUQcWzbR0fGUtbUJXhAQBCFlaUFnCEmeF5h/bfNr3/7osm+vrw34n//lP81/9Ff+HJO18WnN6noe2Wr5/dH87h0fsn9wQJ7lrG9scHx0xOHRkSUjd4eUDU9ubX6vNjie3xFtC6bTBfsHxzSNIQgTWiUoy4bRIKbXT/F9FyEM8/kUpRvCKCQvcoq8omkUWVbgOj5ROgDh4nlBN/m02+GqKvE8CabB9wWShiyf4zt2Ne/7LmHo09RW/hpFIY5rs9xapXG7SYvrefQHQ65eu8ZiteTo+Ji20/kvFkuMwcZlVBVbm510wPc5nh4TdFlaVVVy9uwZfM/j7ocfUhYZum2tTEY6TNbWkEC2WrCYznj+hRtsbU04PN5DUdNQUbYZXiRwQ4GgwnE1bWsD4I1pcVwrz0vSkCDwKOuMKPJRuqGtaqSBusrt0KGqkV6EMg6LVY3BwXWx/qtUopuMrNL0ehG6dfD9lKIqkQKMsPCm2XFOUzuo2iH0BxhClssGIULqRqC1g+9bgpymxQsFQSQQTk2jV7jSRzUarQyeF9hMvqbF813yYkWS+ISxS9MWKG3lZbKTL4OdTJdVTV21aC0wxmbnOo5vG1GtoMPK2xerndgabXVlTrfh9X3fgrK6vD5z4vlV3WRTW3y+1opVtkQKbIRBEneI/YzhoE8cpbSNJo4TlsslWreM1yY0tSKORghCJClZ1dLW0DZW5iQAz3NsNnNb0aqWPC9I4gHHR3PWNwYkPajqBun4nZRc2Me7O0JPKKMPHt7j0sXLBNq3ok1jCHyPzckGP/O3/hbD0ZDJxhqe46FUy7Wrz3DvwQM+ePiET33qU5386mMb4BP/HPZs+2ibcnISfPzqppUf+xMDdnvc5QUqZWVYHx2ev3+Xkl3hKAW+6zJZG/PG66/jSEmvk59HUURT193m4fS7+VixaTMHpSMwaHsuhCFKt8RRiu+5HB4ecOPZ64SRz3wxZTQaYEzLnXsf8v77N2namvWNNZ48esKHH9zmN37tN5BI+rHdYBilGfQHPH7wkCuXL5MmMcNBnzxbceP6NRxH8PjxI5IkYTZdkmUlvd6IW7c+5OrVa0hXIqT19z9+tMvm5iZN05ImCXfu3OHcuXN4vsejJ48QEkuDNi3pIGY+LZn0hvSiGN22+G5IUSt0qwk8n1vv32RrZ5u2rMgSh+Nr67y5/4Dz4ZhJknDvw7fZfG6HgR/xwdvvE3nrVI5HK6CZPWBZlgjtcv/OA7YvnMeJPYyscF2JbBoMHkG/x1s332MQJHja0t4dx2ZSaq1I+ylxGrLKrJfaGAjDmDQdcOf2I3x3yOVnLlFkmls37/D2G/dBh6jGbpAQmiAQbGwOQWiStG8n96Fka3ud5XLG5uZG52fSZNmKPF+idMOf/TN/ks3RiLoqcBwHhOVRaO1gjCCMQv7u3/0vePLkbe7e/Qar4jZpbNjaWLMFuu9y48YlPvvZV/jhH/wcV85dYZiOMHWNqxW+KBgmMUGvz3CwjjaSLCuo25KyXrC+k3I030Xplo2tbZSymanSSFQtOdib8/q33+Wtb72HaBxc5fLc5euspwP2Hz7i0uYWn/7Ei5zf3GazP2TSG5K4AW1eks0WzA6PefrgMcO0T+h5iFbj4mAa0AqiKKbfH+B6PrtPdvF9n43NDVbZkk9+6hU2NtZACPZn+zyZ7bMqMkrdYqSVBbuu9UouVhlJv88333qTZVWS1xXClQhPE/UcfvTHP83zL17EDxq0WpGXS5q2pmhb9mdLqkozCVMwLVmxQjUeRkGdl7TNgqKoKVWP1hujeutkBtaM3Zo40noRrT+xo9j+Ply6s4E4IgDhUDWKRVmyKkscPyLPcrLjKb5esJmUOG1BPDhD4EW40sd3IqQOmE8zrl55no31bdpa22KcE4DfSfPbDRy7vsEIwd/4r/8G0pV85rOf7YafloJ7IgFVnZrJNsN2y1NVFbPZDGM0aRIThCFBGCEcQRh5DAYp0qHzjba2AUWitcTzQttcSUEUxzZiC6veM0awXGa0rcEYSVW1KGXw/YgkdfE8SRjaLF9VdxLeumN1SAuWqusWjYX6JXFCmqanddv6+qQbVlpvsfmYl3Ln7BphZBvrW7dusVpmjEfrFHnFcpkxny9wHMFkfUyS2PojywuWiyVto6mbBs8LaJViubQNal3VtE3LcDQkCEIOjqYsV9np13N0dGzJ1HVNkWfMZjN0N2Q8PjrCdV12trdp6obFfIlAkGU50+kcx/VRLTStpqoVSdLn+OiA5WpFGFjIl1KKoiiZzea0TYvjugShBX5VVc1yNmc+X1glYhTR6w8wxlC3DXmWIxAMxyOmx1OWyyV7+wccHB7RNIrXXvs6H96+zePHj3EcB9/zWF+fcHB4zBd+5IfxPJc0SQkjC5Q7iX46aXBPNslCCFpllXCAXVJ0ja+tyT5qgu1z2A6MTppix7FwKdHFSmmlGQ2HXH/mKm2r2H26xyovqZsW6bikccxisbKWutGYJEm7r0l2RO6KJ0+eUJYFYeBT5FZJKIAw9EmiECnAEeB0/JXQ9zs5tk3vkK79eViPr+UCgUFKrNXOc3FdiedKotDnyjPXThc1ge93w3xbI1ZlRdsoirKyyzjfZu5GYUgYhpZ7JKBuWlZZFz3muTiuXVK4rke5KtCdXc91PUsa7+yeYRAQBiFOtwxsmsZGQBUFQRBZlcbxjKKsGI/WUMawf3CI6/p4vs/R8TEG6CWWMN3UNUfHU/wgsPC0KOb27btdhJb1o7fNR5F0/2rze1IQCsAmpvyZP/bj/B//N/8+l85v24FGXXdMAtu0f980v2/dfJeqrEiShLquWcwXtE1L2ushuhgaz/Mo8oo8KywG33EtiblROI6VxVa16miFgqbR9Hse/X5K01QorexELrZ0Xq00YWg3DUJa4I+Rns109ew2tD8Y4HkOqq0pywytG8bDHoO+lfjUZYlQposTtHERnmcbISHoqM5BB1+AjY0NNre3iZOYBw8fnaRoYxBUVcVoNLIHluMw6A9ounzf42M7dfF9m3O8sTHhzu3bTI8OaaoKjMEVgkF/gJSSd995lytXLvHKqy/S68UcHu0hPUOtK2pd0pgKHI2RCqOrj2IwPJeqrrqNp0YbhetK2xA7hrIq8KRL7AU26kdr3CDGCxKcIEa6oZUaOpKqXOCICt+FWf0Uo3wG/QECjyhVlPUSKTVSD/DFBpfOvcrssGa1bHC8lPm8xPd7VJXGcX2apqWuS6TbMhpHpH0XL2hxvJp6JVGttiRKrE/cekwN2jREsUeS+jSqwNDaBlm43SQZiqLqYoBcyrLpbsCgNTS13Sq7nv37J4dzN5wmTe1kUCnrr2gaS9nzXMd6R6VD0zSdH8duK7W2myALFrOZpI4jGQ+t9ETgkcR2CyiEZGNj0hGtHTwnYX9vhmo9wjjBcTxcx74+vBOSb0fXk45LVbW0rSHwE5b5PhcurYFxaFoQWMic40qq2qocMNBL+9y9d4dWwdXzz+IIgSckjl0zs3+4z/krV+jFCeViiR/4TLa2GG5v8PP/+EvsnNnhzJkdmzuIbSKFHd1+dNh11/cuKLtK7ePvO5FEGX1KaK/r+tSH+/t5tV2ha7QGrdne3iQMfD64dYt+v2+9NV3xoLpYlY/a+Y/etp6nE5l5zXg84tVXXuG9m7fopQmL5YK7d2/z4osvICX88j/9ZZbLOQjD+Qvn6Pd7/Pw//ke8/q03Ma1htVhSFzZPNvR94ijkYP8pUexjqPnEC9cxoqEsVty7f5vlcs7Ozg5bW+c4f/4ZvvPtt9nePsfu06cgBWW5pD8MWWXHJOHaqRcNrA95Y30d6cB4bcRbb7/J9pntTpFk2BifYb57yDPnLmEqhRIOjeeiXMnacMTxgwdku/ts9gfUjqEaxOylkvjRkk84AS+Pt7n/4Zt84g//AdrG5emDBr8BUSrmazNcE1EuGmRtWDYV4WSAm0h6ns+Gl+CkA0gD9poCc+sxQeSR9GN71mqF57uMxwOiKES6Vt4VJwlJkoJxWFvb4OY79yjKJVevXOcrX/ktqsIhjoasls0pBf3chS0uXT5LkoRE8RDHFQyHFg64v/+U9Y11wiDA9+2kPssWnD9/lj/6x/4IkeiD9nBkBCZEKQ/wcBzBvQfv8sv/9Gf4K/+zn2S4PufWnS/xxZ/9H7j7YcPnPv8F8qLi9u07SEexs7XBs9ev84Uf+iF+9Ac/hdRz5kcfMH16l8eLliQZ4bmBhQ46mk9++kUuXt6gPwqIewlC+hhcXC9mcZjxj/7hL/H2G7eYT3NcfEQjCB2fjf6Io90nTPd2+V/+h3+FF248w5nNTcb9Hr6QJEHAKO2z1h9xceccu/cecfncRXpeTOyEuK3EdIqnwWDUKZ+MLZY7+nnb1PzoD/8wzzxzGaUUe0d7zPKF/XljZXZGaXzXo5f2UUoRRQmvffvbLPOCqq3xY8mP/PgP8MNf+AxhagjCBilqhGi789lB+ilhMsHzYvyq5uneI7QDxkTEQUQ/7uHKGoTLvAqZVQHh1kVEFNMvl0hppaK2kTTIbiD2+3FpY6hVQ1tL8rLicDpnka9oMVR1w/zoiEAo1iJFpA8QqqYyI4q8xGhwRYBuXaq84ca1FxmP1u19Sls6qzYGhD3b7Wl7In2059F/9p/9VQajEc+/8DxRHFlVU0fjdTovuD0HrELIcexwvihspr3rORRFRZ7naKOIkxCEoihWrFYrqwjQoBTkedVllBqCMGC5XJFnBb3+gGyVY4xAK4OULlVlt639/oggiKiaKVIIkjhGGMPjBw8p8oL1yTpFUTGdzimKCi8IWS0z0Mo2u671/bqOc8rfAEMQBCRJymw2BcDxWpRumE1nGC2I4x5FbmvDo8MpjivZ2Fij14tRuqKsKvKsomlsFJPnBfTSHkVRslqtUFqTpAmTyYS1tTXyomC6WJHnGcPBgKquAMP5c+eI44jVckmeZURhyGRtjX6/z9p4jbIo2H2yi+r8kkVRMByM7NAsTmi1oSob+oMhR0d7XVMTnkrN54sFeW7VhGmaEkcxSikODw/px7bxkx1xerVaMu+8v6+99nXefvttvva1r3Hr/feZzaZUVUMQxoxGI/q9PjeuX+f551/ghRde4Mz2NhcvXWRtvMZiMefc2TMAlkDdDY5O7s9SSqqqIghCe3vHbnNV256q6k6aZK31KQRLOpbrYroazHVcvM7XC4a2o1IbbXBcl52tLV549lkcx+XweA4Imm4o0ev3SdMUrexQJ+oSXnaf7HJwcADGDv9B4Dp2YTYaDizM1mh835LEpZRd1Kb9WqwSsbN2CatOBAuTUsouYTzPJfR91tbWOsCVZfo0jX2MV6sM3/cJg4i6bu0Gve184XFKr2e3z1EUMp8v2H38xKpVfRtdaH3WttF1XRffsekw9vuwCokgCIm65BinGx6YLkmjVdYr7roe8/mCw6Mjm+/dLYq0sYMrukVGfzBg1E9J4gTPC3j86DEYO6hZLlf4fsCbb76DajV109r6vEu8+Zeb35NINkESR/yZP/bj/Cf/q7/Aqy9d/6iO6uL3wNjttyPJlt8vze+t91jMF6ebVt8P6HXBzEKIUyhA27SnQeNJkhCnCQKB5wdEYUyWWzN7XVvCXxq7eL7T+Tg6mSxWumEMBEFMfzDCcSw2vDWCbLXqGmtr4ldtC2h6acLOzhauIwh8lyAIyJYZadI7lRKEUYgQVovfNA1RbCekVdMwHA5BSM5fuMCjbnKm2hbhOBwcHJAkKVVVsVqt2NrcYjabcvbsOW7fvWMlPVJS1xWDwRCtWvb2ntLUNW1T47kuRhvOnz/PG6+/wRd/9mdpmpJnb1ynrktmsyPCOCAv7c1KeLbp9nwf35H4vo10ktLtfn41RVGgdEuvl+AFkrouaNsKaQRtpSyh2LfyZil9HOmxXJaslnnn79SsljP7uDkes2Mr31jfWEeTsb4+xvdcPBkj8en3BpR5xocfvo+R4HkBq2VmX7S+z2q1wnEEfuAwGCb4gWtz2FSDSw9HuCilKUsrfXcdh7IqcRyIE58ocTGcZORqlLJFjfUAKYLAgh3o6JY2AsQS8xxX2kzcE/9Et/nlBMARx/Zxr6zcabla4bqO3QQrS4D2fNfKXpSlAPq+hxB2ipmkMUHgc3z0mF5vQFW29HtjgiAAtJVsFgVCSKpSIaVHFPbJ68JOTQ24srt5AJ7n47kWFkZH0NNaU5RHnL+4judGaCXxfDtBxFicvZWOSbJlxXA44s6HD3j5xieJo4hsucQDRBRx5cYNjFL4rovr+zQYhOewfWaHf/APfwFjDNeuXaOuKkskbK3E61/e5drre/etH5sIfteljR0yGGMoy9LeYL9rS/x7vbS0gKrA99CqwRGwtbnBN197jcDzGA4HZFneNbXWe8x3fS9C2IM78H3atjl97F9+5WUe3H+E69rnw5PdJziOQ1VV9Ac9WtVy9uxZXvvG1/nyr3yZp0932VjbYrVcURQVjrSeGyls/ne/18d1HeaLOZ/85KuAYXd3lyTtcePGDXzfp1EtTVNzcLhPqxvSfsKHdz7g4PApV565hFIKKWJL0HcEWb5ESjh//hxGaJAQhD63b9/myjNXrJyu8lgdLLhy7hJB3KNVBtGRTLUqeObKeb71+jcwroZQUqEY9Psk7+9zMYp57523uauX1JtnuHblJd56/QGeY8/V3JsxCCd4bkJRNkzrms2L54hiH8qGxA1YKYNwXS5fvsSOlkwXB5S1lRi6niWDKq1Quos666VoY6WcdFmYqhHsH96z0US7uwiTYJSH7/aQQlBWGWfPbbFzZpMoCnBdm+84GCYcHj7l9u0P8FyXsqw5PDwkz3NA89JLL/L5H/wcgQmRsttQdPFp0pH00pBf/Cc/z2Kxy+VnJnhey4WLG5zbfo6f++Kv8SM//AXiOOaf/NIv8fDhPbIsI02G9px1JC984gYvv/os169fZz+Dd99+n/39Q5qqYbk85lOffhEjM1xf0bYtrhcShT2ODqf8xq/+GtPjGb1en8APaYoG37Ek0F4cszg64uhgn7/47/47PHP5CufOXeD5Fz7Bs889z3PPPcfVa9fo9fus8ozvvPE6k/UJjuvgBz4GTToYkCSpPRONoG0V+0/3+PD99zk+POTx44e8/ebrfP23v8q3v/UtFvmcZZVRVhVG2Ney53l40sVzfbSG8XiNr3/rW8xXK4Iw5FOf/RQ3nruKFhYUpXWJ50pQioePHpOtCoQbEiQ9HNdFFjnzbMrmmS2iaExbt+i6YdB3cdyQVZOwamOSrYu0UjJuiy4j20KjMFYC+ft1tbq1W8LSxt0cHx9RNiuEUOw9fczxwT7FYkrsVoyTliAImJY+RhvSOCWN+3hOhGkFVy5dZzSc0DYtBqtWsPAhC/MU3bn0sXEjf/2v/zUGoyHnL14gTVOMsMqhpm07arLuhs01y1XO/v4+ShnOnj1HEiesViuqqqGqKvzAkmuF0NR1Sdva/FgB1FXLcpEhhENdlzRtQxRGpD3bgJSllWmGYUxV2WbadT22t7eRQuAHirZpkQgL31tlDAZDBoMhi+UJjdhhOByyymzzG0VRB+VxieOYosgtXOrEutC2LFdLkjgmSuz5PZvNGY3WMMp0tYPLfD6j308ZjQZUdcnR0SHzxYq8sCDNKLSDNj/oGvrCbgv7/T5bW5skScLh4SFG2KYPoCgKemnKZLJmn1Sm2772UlsrdtvELMtQXdxQ2N0/TyxOy+WK+XzB2mSdsqrwPOtJL8uSsrAJE9PZDOlI3K6ObVvF8dExt+/c4YNb73P7w9vcunWLDz74gDt375JlK86fP48BXnnlFT79mc/wmU9/hmefe5aNzU3SXo/lcknbNIyGI8ZjW5ssFgsbbwe8d+t9nr121Xo8pbU6iS6t4UTe3DQNnu/ZksN0cUZY5RxYKvCJNBq6QbnhdOsrHfuatIArS/JWHZzSsku6Jtl1OX/mDJ988QVc1+XhwwdIR3awVkMQhPi+BXCVZUlZ2Z+b1ra5UsoSypVqWd9Y7+ySLUHg43cLgqK0Szi3k907rouQkixbobrnIYDpKOyO4xKGVhFalQVFWSOkZLVcUdddGoa2udfL1apTuNoFXRiGhIGNmFouVxxPpwSdrNkPbJPbdkAyO0RwCFwb+SSlzXI/SRYRQnRLHHsonKggnM5GWFc1T3Z3yfPcStO7+iqK4tN+zPd9+v0+niMIgojlcglC4vkhbatOobieH3B8PGWyvo7WBtMpLb978/vdTa/XLTdOml/7t22tbgcKiiLPvj+a35sfftD5tKxsRkh7g1is5ri+xI985ssZB1lNqQ21AVyfpgWlLU7faIWqC5pqyWQYsbWeMuq5DNIYzxWIbnJgpTICIVya1jBbrsjLyj4wbmTR7m2NqkvaMsczDanncGYyxgeaskDXiiovicMU3Zm0Hc/FC3xwHGrdMJpM6A37LJYLgjAgTmLOnT1LjeRoOrXTQ8/j6OjIaufDkOViYWOTQp8oiXn4+CGFUnhhQFUVxGHAuJdy9/2b0NTossKXLrptGQ2HvP6dN/gffvbnyFY1/dEO440NCAwizlipQ7JmTmscmsbG73iuQmiN53qsFiVlpmxmrAkxysFzYrsdNBbbL3FBGtzIRboei3lFXUBTwuxgRVMoPOGDFsynGYIQTIirBVIZirwGkRAn1yjrTXAuIYIdwuEZVkoi0iEi6VHrJRqN6wibn4bCdxSmzeknDlEsyYspZZOB01ofnu+gaKkam6tshAtC4noBvV5K1flwqrIk9mNc6aBb1VEMG5qmAqGtL0Q3FkwjDUYo6qpCt5q6qmwTKiEKA1zXpW4aqrKmLBsbLyE8Aj/BQ+J7AW6H6G+asvMIlwS+xPcEYeihdUPYNcJS2yFE2gtJeg5NuyDLjwhCW8hobbNlmqZBm4bQTUALmirHcQxKVTRtQRT7lHVGntlD1JEuaZwiSVgtYDScIGTRxU9lSMfgyBCtPDQSNxBopyQagsgNG+sbOK5P5np42kEaj1//b/5bgsRlcGGTYwlREyKVxHM1f/dv/z8Z9ns8c+USbdNY+VFHyLaXQWI6lIyLxZh0uTmmS4TrCM/2b3/0VhAGKNV23g87dT2RTYHpaLq2wfmoGf3dtcYCg+s4mA6Ap7XECJc8K7n94R2SOMUVgqbMSaIQhwBhJEYZ0FbxpDv1QaM0Wki0EKyKkp1z59m4PuTmg3cggK2dHTSCfm9EPxmQLQv+2Ze/zIe33kMahecY8uOW0IsYj8asb2yRZyWL5Yqk16dWDVpAUZdkZcmlK5dJ0gHz+RIpXabTObuPd8mznGtXn2F39xEXr5zj6rUrrMoFXijxAw8HB2NaXE+yXC4Jw4gsy62XXRviMKHMCqTWDHsDMk/jeYJ7r7/BhXM7CM9BS4FRmqiR+LXh0sYWR092WUUaHSRI6RMuM3r/l59n8aXXeP6dJR/stKzWDc05yeFvfINYQa2H7MmMNlKc1z5n4gH3bn5AZWDct9JjV7bI1KU0AmfrHL10g7bSSDe0G57IIY0URpf0Yp8k7jEcbrFceewfwHwhkbVmY3yRMhMcPJ3TSwOK8ghljvGDmijw2NrcoZ9sYZqQpL+i1/PJliWPHhzQ723S1A6PHu1ydHCEUS1bG+v8qT/xJzm3fR6lY2ol8MIlrmuQRuCLiNu3P+S/+pv/J178POxcFTRuxnGmuf1uyw988kd59XOv8N7DmzzJnsDQ4/Fqn5tPbnHr0TscTB9bq4vxGCZjfvq5G/z4p5/nsy9cwpcrtsYp59c3+davf4e7bz7l8H7O04dLfuu3vs3r33wTZ0+RujFCdbnVnkulDVFviOv6zKcLimzJX/jzfxpHt0ijcVvF0PcY+j7nxms8e/0ah/Mpv/WN32ZwbocFmnnbstIGk1v5ZC9J8TyHvFzRyJrJ+THhekTv/JCf+PN/EP9iH73ps+/lPKmn3J095oPHt7n98C637t7h5p0H3Lz3mA+ePOWD3Se8e/8DPvXDn+LVH3yRzYsDGnJaqo6REqFNijJDjqYtZW29bWno0I8dqmZBkgxA9UGFlI3icLVg0WoWrSGvMlxVMjGGG70he25DJgSeFxI6MU7j4jcBvrLnnxFQu4rSbcncmkE+xlUBrnZwtcAx4BiQRiFMgyM0nmOoq5wqX9GUGXW9otZwtCyplE1PUMUh2d7r9MRDQm9JoTS7+YSDMsVxrdpHqwhfbuI7Y548PuCFT1yjP3AxosCYGil8hPGQQnGSFCcdidKaIAqZLRb8P/7qX+XCpcu8/NLLNI2yliEpKLvNpEAThQF1VbBazm02qa7pDXq4oYcX+syn1nPuOC5tK0H5VKVDtjRUBSjlsVrl9Pp9S8oVLV7qU6masq2J0xgtsMNR1XabLxvhaPNSXUSr8b0I34tRWlggqetRKYNwPBqtUQZ6vT5hZOXUq1VurTHSNiVV3YCwtoOmUSilcV2fpNfDd1IwARif1aqkbjStNmgBw/EauB5Z2TBdlBS1QDoRjhMShAm9Xh/fd5nOjpkeHxD4Dr7rsLk+QSjD44ePcJGUrd04u46VaKvWbvXqqmYxn3cqvz5aaVaLJcvVDN/36Pd69Ad9fD9gPLYMAtU2qKaml0SYtiKbH9O2mqooyZYLpsdH3L97m8cP7vP08SNmx4c8vH+f99+9SZ6t6CUJGztrbJzZ4Nnnb/DJz3ySF195iYtXLuMnES+9+irP3LhBECdUSlO3mrpqCH3fxqQB47UxcdpDY5C+jxsGlK2i1Ir7T3b55EufQH4MXiWEjbPS3YaxrCoC3z+9q8vuJn3yuJsOamaMjdTUxm6BHdc5bYS1ak99snRNsZ3wdL8Xzuk9/PzZHT736U+RJDFP9p7i+g7CFVS6QfiSVVkgPZ9GgefHVI1BVwanFZzZ3GZzMsR3NVLU9BKXNHEp8hm+C4HvUpeFzaP3rQRYawt5ElKS5cUpNwYhka5H3TRoI8iKhlWW2/glIanrGmU0x9Nj2rYhjAIcz8H1HKI4xJEBSsFqZSnlSZzgOh6H+4fUZcWglxIHAXEQIDAID1rT4niSwLde5bap0Kohjm1EVN3UVI39vArIipLjxbyrnwV105D2UnzPDvA918Wolny1oq4qtibjbiBgJd2gLe9GQr8/wPcDBoMh+/uHrFY5fmBrZoTd+MZRxJ/5Yz/xsab3JLbWABqBi+jyyU9y6VXb4LqSIv8+oT1/eO+e3bQEIf1Bn7rToFdVZVH4HXFwNs9wO+KgaluKLLdSwLrm6OCAxWyG0YrxeGRzMPsRURwTxZGlRbc2t80PQoR0qFob4n4COZovLUjBcxybYakVnpS4UmI6473v++R5TlFaSFYQhFaH3pFcV6slZVmQpImVNzU1w+GY8+fPc+bMWe48eHgq4SzynLrjvUqLAAD/9ElEQVSq6PV7dvPTH7C+sQHA4cEBbduSDvoUeU7o+1y+dJH7d+5QVyXHh0cI6ALdPZ4+3eW/+ev/JbWBS1evsbW1jXQMZ89vMlvsgrTTwyyrWGVLkjQiCGExneM6PmVR0zQGpUDgdD4268eQwh7gQRAQx2l3g/VxZYzSLm0DdaVpGo3AeilMl7/o+S7FyubFCSHJ8hwv8BmM+jTKEoat5NaGqPd6fXppwvR4gZQeSplOwiSQEqQDvueAsA1onhWUZQ7UxEmEwJLlwJIBHcehP7CbHIz1DldlQxQmhGGCUtZDo42gbtTpQaWNnTTVHazA6fwmWrfW73saU2QnmEqp04ataWo81waWS0egWjs19DwPz/c6lYMmimJC30atOI5HHIT0en3qqqauG1zPIwxjtIJ+f0wc9XFkQF0rXMcGsweBi+NqlC4pqxWrbEZV5xT5CunYLDYpLOyg1084Pp5iaBgMbbSVVhrXDU4ba3swgRHWI/ngwR6f+sSrVspkXNtwtoqrn3yZarVEZDVpf4gMfGrd8MyVK/zmV36LX/3nv8qZs2eZrG/g+Fb2ZrB96OlSV9CR/f7V63Q6aE7/Y3/bbeCNObEa2Czvk3/vo3734w3v7675NSeb3JM/6P7dzc0Nvv61r5KtVgwGPSvNwhZlSlu5oeka75NJt1YKozQOEpRhb3eP51+6zieee4HVNGd+NGf/yT6z4xkffnCbN998C89zWKwWJGlCXpZcOHsF6dip+MH+AQBJmnYTW9dmDrou9+/fYzQacv78eQ72D/n2t77F1atXuXz5EoNB/xRU9M57b3H27BmePH1MVZdMp1PyZW194x11XymbBzoejTFooshubJ7sPmF7e5u5v8QNNB6Cv//3v8gPf+EnqbSDcELARbWS3mSLrbNXeOeDBziph5AtwSDmnlzy3uM7bO3lbH7zCa/cU0y+8Bl+a63lm8snbGaGuE1xS4cmDXBcgVc0PHzrPeo4pHflCnlrGIuEifGQwwB/ErP+7EU2rlzASVOKylCVgtVxRewOmKRrOI3B0w1Uc0JR4SUty0VFW3msDS8Q+H3+5J/84+ycGfBo9y2K+hHT+WOSJCIvFyjVMJsumU7nHB8ds7m5wXw+o9eL8T0HieanfvLH+amf+gnaukYi8FwQIicMIyuXR/K3/s7/nX/x1Z/j3/sPfgLXh7ZtSaJtvv7r7/O/+J/+xzSq5Ttvv8GiWJL0UpRpQVggUZ5nPNnd5c7d27z3wU0eHu7S31lnuLPBq5//HC+++CI/8JnP8s9+6Zf5oz/107z7ndf54M23yY6n7N29z3LvmKdPH/PowQMW02PqqqIuKnbWtxiEEe+/+RbPXb3CH/nJH8c/KTiNRnfRKVVTo13JP/gff54HT58w2lxHdXYGYwyRdLoNOAxHQxzPZTqb4XgOdVOxtb3FD/zg5xgMB2xsbLKzs83a2pA0Chn0Uza21lmbrLG1s80zN65y/fmrXL1+iVc+/QIXLm0iHWUJw92Qy9a79ufqewGL+bJT8UT4gWOjgdyEPBdMpxWrvKZRGukYEDVZvsLzu3xRVdGLRpTRD6HadYpaonyB6DnU3oJCTGlljiMUkfJJmpBe1aPx92j8FY1bUfktlasoPEPlQu1C60ArGqpqSdNmlK2mJqVoNMvVHM/XtMUh+09u45sCjwaQaCNpjUTrhsjXuDJFNQ7DdJO3X3+PB/cf8of/0B8gDGwuMFriOAEYyxo4aTyk41gYYxDw5ltv8nf/27/D9Rs3uH79OlVlrSmtUcjOqgGGqktCsJskSRiE1K1tOrIsYzQYneZ/Y7DNnYG6tpRlOltKUXbRV0FIbzCibQx12TLojXCES+CHtI3NkXWkpN/roXSLau1AOo4TSxo2GiEdVll2Cvlpusg5pZSNFipygtB6XzGWEFzXtQX3dF7fLMtON8yh73dNkrWlVFVJv9djOBwQxxFVWbJcrk7BQ23bUlcW9GYwlGVhP7cjGfT7nDt31sZvZrndNANFU7NczHGlYG08JI0jpIDp0SFxHHF2ZwcBLBZzjqfHONKS1GV3DodhyHI+59atW1RVxWtff4333nuPW7du8ej/y91/BcuWpfd94G+ttW3utMfdc70t721X+4YjKAEQIFIEaEcjjRihl5mYUOhdIcXMxOhBHIViIjiM4VCgKFIQQYjEDEmAsA2P7q6u6u7yVfdW1fX3+JNu+7XWPHw7z62GAGqk0VPviqo6J0/mzsxtvvWZv7lzh739faq6YOvUJmtrEyaTMc8+9yyf+9zneKyDKD/11FOsb2ywvX2abNBjNBx3U0Ej4kFdrh1GApm1TtwytNFoJd7FwikVkbO4g/5aKwVoGIbCCe/Esi6dPwfdtaQ7eLXqrJRm06lAVzv4rFjJySKrtSZY2Zt2SmkKJVPsQAqjphbUplLQWnsy9VXdlFgoVjLRdE7UnIMw4NyZMzz/7DNsbW0yXy6pm1p0MzqoL54TNFUSBWysDRiNM9ANQaQII8PGxjpN2+CcoEaTpE9dt9jWk1cl4/GYyXhMa8V7dz6bEicxURyR9fuiBWQCZvM53tFNeJedeKug2eI4FhhzEDAej1lfX8cYw3R6TNM09DNRT5a8R3R6skxqHBEdVDhrMYEmiSOMVsxm0xMkWz8T5EZd1ySpiLKpDlEXdQ0O8TkWT/qjoyO01lRVyXg0xnvHgwcPyLIew35GHMd4PL1+Rl6U4nzQyPRaOL8xYRixt7fPfLlkMh4zGQ74m3/9Z/g//M2f5aXnHu8mvX8yR+vO52fEzzhBBGiqovjBKH5/94/+kLIUZeZlnqO1PukSHBwcCBQuzzFhShiENI0IHwAYEzCfz+mlKetra4xGQ8ajkZwUL3AC4VzKBKp1VoJ001IUlQgd1a3IipctHk+gFbYVSHEUBoyGA9pGBCDoVNWEeJ6K968Wny8FFFWB852JeCX2F1l/wOOPPc7u/j6zxbIzDRcltv5gQBLHVFXN2bNn5WYIAnZ3d+llGWhDXVWcPb1NGBhufvoJTVkShoHc2EFAnhe8/fY73PjwI+JswNVrjzAejRmvDSjrGWVzTBiJyIAiIkl7ZL1MBKBa6YTiNXGU4Z1A9OjsfMoqp21LTAAoEWxaQTSKoqYqG3mNg7KoCMOIpOMVxHFMEBjapqFpHWnWp27BKkPaGxBGsVgUaOFYZlnGdHpEHCnCwHB0cNA1IjxRJxYAFhOCMaJUbF2LtRaURhHgrCiZggjLtG1LYBTW1dRNiW0bvLWinKwUvaxHnucdfwmCMAIUbfvQykgSqJVAlmwrbzk6ISvnHgo7NW1LqB/yWIzRJKkoMJvAUJYFQWjIsgytFU1bE4YBaRKjlEjjOy8+fwK/hzwvMSbi4OCYoqjwThEYUVNM05iyzFnmC7Ksx/b2NoPhkMPDY7QOGU/WaBrL8XTKcDTi9p2PuXzlHM7XnSE5gJHit1OA9sjiYwtDTMS5sxepa4dRAi80WvF3/sv/G7/4i7/Ij/+Ff5uiFpX0JIkJoojf/u3f4ej4mOdffBGUWB7BnyhQ5Uh+328n25+MhQACOD8JhLrjqFVl2S2UD5/3/duf/P1fv/3J4ld1/w6yjPn0mPfeeYdTWxtEoYh9eXS3WMs9ojt4fBRFOCfCHkrLIl6UJaVfcuPGDW5+cotBNhK4U2Mp8oLRaIQxsCwWNI2gYGgDjDEslzlx1yBRKJq2pT/oC18H4UTdvXuHZ599jvF4QtM09Ho9RiOB7lnbcPvuLW588iHnL5zj8HiPui1J05QbH91kPp9x5swZhoMBURSxWC4oypxTpza77+Gp64qjo0NGFzZRtSfKFXc+ucu5c4+QjdbROoTG0osTympJEBn28iPmfo7zNUlr+eLmeUbHJdF7d2kDw/W9XT5+cptHf/LP88H7HzOea46nBcfzGcu64mjvgCavqK3j0DU8+vxzeOvp6QDjFW0SoLSnbkpiE3DhzBkGcUS9XJAGIXFgUN51kwTLxuYmURxxvDimbTW2hSKvODjY5fadG3zthz7P5157EWMU1mpuf7rLeLROWS8BRRz3WCwLiryg1+vhbEtgNEkc8tM//W9x7sxZ4aM7oT44v8Q7j21hNi35L/7W/4knnz3H5754mfnySK4zn3Hn+oLXXvoKJjS8+dabWO0xUYBXohSKB996AiW6EnEoE7gPr1/n3fffJwhD4jAmS3v8P//232F6dMynn37KaG3MeH3C6e3TnNs6y9b2FpO1Cb1+xvF8zt7+IXdu3eXezVvcvfOAH/rSa3zhlRdZzKcSD52IqwUmoG0thAF/7x/9Q2pn6a9NsAjKwQMxotDqnRNrvyikKHOsa2ldy/aZU5w5d4bG1SRxQpSE6EB1nX4ItMbokEF/TBTIOhJFEUo5qrpgOBxSt81JA01wIpL8NrXlwYMHBIFBKUfTllRVTRzGlFVLVYqSvjYaE0BrS4IopGktbWMIg4y6DFFrz2CMpm2XNPUcoy1J6DFYjFJor1HOgDcoDNYsBbSCxncaHv4zVAyNB9tSlzltU2O9prZGco+mForQ7IDjg/vEpsJ4KUhRGqciANLI4m1EoBIe3DnicP+I0XDIj/7w14RK5z34rvh1Cq07mk4Xd7wXSOd0NuM73/suW1tb9PrZSaEaRGIJphB1/xV8tCylCA7CWMSDBgPJ0byhLEps25KkKb4rfOmKzKZt8G5lSQdplqKNYTqdUlc1Wmlm0xlBIFSHOI7RSvKZxWIhMG4rrhlKCYS3LEvJ5TrlYec6hE6nvaEBE8hwxDkLHRVJa02air3l8fQYa0U5WtR7pXEtBUPAYDjobGYq6rrGGI3q7PUWiyXLpVArDg72yXqScwYmkGs9CMmXeSd66cnzgmUlxffZs2fRSrHsPIfjOOL09inG4zHOWubzOdpojo4Oeeedd/jOm9/h7bff4rvf/Q6//dtfZz6b8egjj9I0NevrG7zwwvO89PLLPPfC8zzx+BOiNxMEbGxucPr0aaGydLlvL+uTxKkcu7bq+MohKKEl5GWB1kLbi+MY3RWTesUD73IdDye5ndJi7WQ7z17nRPH6g+s3ePqxx+j3+1KQru6Bbp9t22KtI07Ey1ohBY7sQ3ImERMVHjqyesrfvUB0V3t1zp9Aqz9bJHnv8Z3lo+oKcO8lZ9tYW+PZJ55gY23CcpkzW0hMd9Z1zRxYG47YXF+TglJZeqnkZVmWkheinOysJ44SrOvsO+OYxXLBfDZnvphTFDmbm5uEUUSapoQdNNl2vrwemfaWRSHHuePgJnFMkeeUZdnR6RS7u7vg5BpfKS4rBCIdRfFJA+GkkaAUeZlLvG5aFnOBpoeBFJllURAEgQxX0pQ0SSg6hekTCHo3AGpqUb7upSKa5pyXuqbfJw4MzjviKGaxXNLr9QhCacTN5znGhEL7rFva1vLqi0/zN/83f5H//X/wc1y7fF4g5P+6rdNWWZ1wueYqnHO0Tf2DUfx+5+13ui7GQ1uYzwpMrJTpAhOL51srXJBIBzKVdY4oCOhnGYN+n8l4LEWFrfFo5sulBO7hkCTNQBma1jGdLsjzzl7GKVqrBLLYtgJ1tZZBlpHEYm1itOHo6IggCBmNxsIXrZtOyRApoJxjvDZBGU2v3yeMEq4+8gizxYKdnV3qViZEriuA+4MBi+WS4WAA3tPr9dh58IAsy8B78jInS1NOn9riow8+YDmfUSwWKO9FSj4VC6h/+ku/xHCyzg//2I/TH44wQUCaxZjQEaWW1hU0bc1gMEJpzzKfEydikQMhUZQQBinz2RLnwGjxzI2imF7WR2tDnlcs5zX4GO8iDg+WzKcVTQNl0dI24pvZ6/UwgaZtRXI/8AJXcM4ShJqyXvDgwS2cb7C2wePxHqq6ZTheB0LCsNdNY1uxaWqEE6aVJ+ul9NKMuqgIVEiUGKIoIM8rFotcsiKnCMO4a3yI6FNdeRaLirJoKIqW5bLGOxFIEYshEWtRHQxFG/ESXuFYtUKEqpwIaAiXQ+A6J1vn3adoKKsCEH/nVdBvG0uvlxHHPbyT7n4U9tjaPI3yjqIoiaIEpUS4zZgYZzWLecXx0ZIib/DO4JyisTnWFWhtUbrBuZI40ThfU1ZL4s6qarGc0rYFaSrCXEp7wtCQpHFHA6BL0VaTFKADKWdZn/fe/4Akjrlw6gKF9fjQ4Aw8dfUJfvTP/TimbAnXE+q6AK+5dvUq2hh+7dd/nbPnzrNx6pQ07TpRP4/U2YDYK/1p2+qJn9lWi56wrkFr4b7aTvlZnqFOXtj1Cf9UrvH/1PbZ13TLK85ZLl+6yGw24/79e5ze3hJVVCWUjW62LUmkUigv4h1JFGFQaA+h0hzPjpkfzYlUTL1s6Kd9sDJ9ikJRDE97KdaLaNm9m3cxJmA4HJImKdaKrUZZiwekTIVl0a+rin6Wcfr0GdYma8xmU46Pp+zt7mCd4+LFC2xurPPd732Xp59+mgc7Dyjzkovnr3Dp0uWOs76kKAq2T59mf38f54V7FEXi6/vpp59y7+gBl89d5O6NB/z7f+1vcvOT+1w58wjOglOKRiuc0lgLZ4enuP76N9hIexSJ4Xavxn/+Gst7u/Tee8ClC1cZPnGBN7IFX/vSazz4+EOmu+Dqlt3lMRGacjoHB4d5xc50zni4xijNiBQn4n1xFNHLhuiwR5CssX72KhvnHmVeWnb2DpjNpvRj0PUU1eTUYYS3EXXlCYM+g0Gfsix4/dt/TJI5Xn3tWR559CznLg1ZlnuUhaJuSm7dusHG5ojzF7ZJEoXSlqpYsrWxwV/5uZ+lraVp2pZLjHYExtHUjjAMePudN/hHv/Rf8R/8h/828WCOtYrhYJ3f+lff46lrX+LJR5/jxs1PuHn/DjrSVG2FVZbGNWCQQjEAS0ujLU3PYEY9fBLwYH+XD99/n++8/m2Wewf8e//Oz/HFF17iuauPcHnjFI+dv8DmZI3xsM/W2pjN9QkXz57l8tkLnN3cZnMw5N//uZ/jR7/yJSZZjzQKqF3nVYNoRFjnmNclf/vn/19snDmNTiPalW2bdygvXrJ1K+ui7qw/Huzcp5f1eP755zh79qzYIzlPXZRERizFsn5K1IvpDXv0Rn16wx5RL6BuC8LEo3VF0+Tib666JLiD0CkMWkfcuX2PrNfHOUuei7jSPPcUpcb5EN/5nDZW0EKB8SjfEBpFGhm8rZnmJYFeMhgE1E6xqA1Lm1H6EZXN0LrXCQA2aLugCR1WgyPEqhhLjFMpjhjlE7SPoPY0ixrdQKP6HFWavMzRQUk5u8X88BaqmRG5GoPQsjAB3niUdhjvCVQfXMx3X3+fUX+NNO7xwz/0VZmAawNOYXSMUgaUlUDeFTG+s2K5eesWNz6+wfbp7a5w8aytrRHEoTQglBcYZxiQxDFpEsvkaTal6BLysiwolgXzxQLnRHG+qkTnRCndcXlr0iw7KbyLoqGuPflCGuYKQ5EXLBdLykKa+c62nchTSxAYNja30KazlEH8cqtOY6F1Ig7WtK3YJXlR423bhrqSQYV3/kRoUhooEpc31tdJkpjF9AjnHU3VcZXThH4m1jyLxRyjNWVRMZtOwXuybID3SPwtOv/vwYAgDBiNhiglCCCtNXme07QN8/mU82fPoJUH1/LB++9xsLdLWSzZefCA77z5Bh/fuM50ekTWSzk8OmJzc5Pnnn2WRx55hK3NTV599VWee+45RuMhZ8+c5bHHHmU4GDAYDtg/2KOuS+I4Fvs1owkCQxiFaGOom5a6qVkuc5Z5DlomukEk4pqzmXxPsX2KRTDpT+QzqwI3jmT/tlPNtl0Oi/ekSYoxmny55Nat2zz9xOMnkObVmggQBgHL5fJEt4OOz+s67qlH9ms6KLM85+EkVxtpruGFK+yc5FumK/zUSXNdXqc7sU3fPbT6eTIc8dRjj/Pck08SRxFFWUrDxVt6aUS/H9AfpgxHGYNRj7qpaNoWE4QURY1SActlycHBFI9CB3Luy6rEOUfW76OMwnlP1hfNorwoBEVQ13jXiYCVJR6xSzSdZVKSpqSpiHFNp1PCMCSJI0C+pzGre3rVLLBorRgMMgDquiRfiOXWfHpEYAzj0QDbxeS2qU9QiG3boldHSynCMCAMBL3TNA0aiKKI0WAoXsR1TRxHbKyvy/3qHPPFgqIoCKOI6XRGGIZk/QF37txl0O/xQ196mf/jf/g3+As/9WOcPb0pDYzuXvz+FO9PydMeJn0oxCM6MAFNXf5gFL/vf3T9ZMyeZSJTP1+Igfj6xjrz+YJBv09VVicQ5JWaX1OLz26WZWxtbJJlPcoi5+ann5IO+xzPZkznC5QxKGXIi4qialgsS46nC4qyoW0ddd1ilIhK4ByBEtjA2mhEGAQc7h9gjKHXy4RHGQREgeDmlZJpWV4sMWEoXVRtSNIeG5tbjCZrfPLpTUwY0bQtm5ublFVJGK6EnAzD0Yhe1juRzF8FbNs0bJ/a4P6dO+w9eIC3LXS8giSOKYuSf/JPfonbn97ir/2Nv8HzL79MFMdY65nNj0h6ASZsqOolSdJjNF6XxEF5TNiytXYerUKWy4I46tF2KsfGRGS9vogDhAlRlBBHIk7V1AZnA8rCspjXNDW0zWryBVEYYIzCeVnM6mWBNoq2rfA0tG3BfHZIVecMRyPyfHXzpGIxFCS0TjMcjnBeMV/MmM6OO0VKRRrFRGGCrR3KaQ6nFaEZkMQT8kVLvqhRhIRB0tkDONpGilvvFEnSJwhibANV1Uq33kuH1xhpcrS2JQxk4psvcwm2WgECedaazttZhDV0Z7+jtZEpsZLrM0kSxqMxVVmDV6RpRppkjEfrHBxMUT6g3x9zeDCjqqTxkCQZbQtRlDIcrNE2UNWO2TSnbRWiaO7xKieMPE1bYgJLmoVYW4CyDPoJRbHk6OiA0XhAkgbUtaMoavpZxsHBIae2twmDBLqJKkhzQSslxakHbVvMOOP1d9/m2ceeYpwNaaqGJo4Yj8e8/43X+R/+7t/lC//mjxDQ0raizvnkk0/wYGeHb37rW7z2+S/QWisT1Q5dTTcd0f5PL35XQfFPhkMTyJR1NV21VixuqlI8d1cvOAmqfiWe9T93+0zU7TbX+UZevHSRN998U1ALYSQXQvfUVdGsu86uRhPoAKMDcKBRVFVLFKQEhIQ6oq0tgRF/zKossfhOwdEwX+Sc2thgb3+XwXDI7t4uVV2zvrEOwGK5FFuJDmExGAxZLpa89NJLaKW4e/cuZ06f5tz588SRCHaEUci3vvkttk5tcnx0RJHX4nWtDWna497de/z217/O1atXGU/GvP/BB5hOWKZtW7a3z/DB6x9yfnCFzE14/urLjINN7rz/MWfOn8GqFgJL45YY3zAMQy5un+J7b79FMhzIVCgJCZ69yCcXEx75d36IrVazdn2P6cc3OPtvvcpv/PEfMK1Kxg3UlcL1JvgkI249zc1bfHT9LTafOM808JzPTjHJHePaE1tN4A3xaIwfDVlqmFw+z73ZEZ88uE/jPG3jcEFKWcXiZ54GFNUhk8mYo+MpVam5/uEuadJn+/QpxuuwfS7hqSdfYH0z5e6DD9g7/ISyPuDU1pjBIKGuCr70+S/wwrMv0tYt3jpiI9dlFPVQJqKX9flv//u/x/bFiFe/+CRe58TRhL0Hjl/959/m5/7i/47xaI3f/cPfo6XFGYsKFDpUqFBJMqUdrbe0tDS+xUaK2tZ4o2iams3RhP2798h0wJdefIV+FLI1HnPl/HmunjvPI1cv87mXX+RLr32OV198kWuXr3D3k1tsjTaIgC++8jmeeOQatlrSNjVeG+HQKY0ymhbPpw/u8Uv/8p9z/tplatfiEEQQzqO8IohCWmupqoqqrhmPR9hOyKdtW/b397GtBecZZRN64RDtNa1ztN7jtcGEIY13lJ1onkJ4s845lJFJzMNk14AS+s3NT24xGq0RRoHEZxOxrFvQ4m2pA4XSnsB4jIa2qUijhF6cEqiANAa7+C66foeeLunHKcYamiplkccUVUjuNFXoKWNF3deYJkT5GOUNgdVEDmLrSFpLYlsSb9F1TVsUKA8FMYc1tHZG6I+Y7r1PMbvHIFSEKAIdoVUIBpxqAEsv7hMHI44Pcm7d2AEXEOiQH/vRH8JoRRiE2NajELsv51vgIfTZe/Gg/9v/j7/NL/zCf8djjz9KFAVoDZO18QmMXGvFcj5D4U9Uk5NUhNuaumH/YJ88X+JambLFSYQxAXXdyCQ2DAmDkKppOs/SBqUNed5Q5AIRtVamUFEYU+SFwIyTRETqbEsYGJxrMSYU7mSHlks7T9H+YAgomkaEw5zz5EUubVQvqr90xf7W1ikp1otCUABx1PkTG9I4oK4qlssFaZqS9rrpaGepFEUhdd1RkIJQFHWRoiNNYk5tbTEY9kW5f3bM8fExR0eHfOtb3+L1b7/OW299j49vfMStTz/h29/6BlkvYWNtjfW1MVubGzz+xGO89OILPPnkE5w7e5bxaMSlK5e5fPmSIH1y4UFvrK+frGGDfh+lZGq9v7dHUeWMxgNRtV/BfxGf5qIs5D5qxKv3ZNLXy8RHtnOfiONYJvJ1jbUtURSSdHBdhfB0lRIbLOdFYbmpa+qqQiu59rSWwREdV3e5zLl25WJXnHX2Uk6GW9oYQWppWS1XxZA+cdIQKzD5JqL4rJXkZ7LCCjpRXrcSylp99w4ZRrce604tWh6RTZD6KKWIo4jL58/zyvPPsr21ATimswNMaBmO+6RZjPOu444L2rFpwWNYLEuKoiJJUmbLYxZLaQZFScxkbQ3nnEzdk4S6aSU36M6RE1t0qromiiLSJMF3Ay2lJA/1HQw6yzKMFsG0IDByPIymrioWizn9fr8TUBXId1mWzOfTznNbhonOiphdr5tCx3EksOQglPNghOpId67qqiLoFLUnkwlRKIVy2zSC2IlCrLXkec5ssWA0GVMUhTTiteFzLz3Pj3zl8/z1v/Rv8cSjV+j15PspRLnZtoK0EJjpw/xJ/rM68w9zL8m95ZzbVgRafyCK3ze+9xbD0bAbq3fenUrJGL0LwGEYUpbihdU2wj0JjPxtfW2dfpbhvGM6PaYoCuEpKcfh4eEJn9grKKuK+SKnrATzHwYRRgcdgV5Uk41WxHFIGscMhxl4h7UN/YEYudMlp3khpuxxElPVFXEcMxj2MUHA1tYW3nueeeZZDg+PsdbS1A0mDDlz+jTHR8cEYcjR0ZFAkHo9AG7futVBRqTDGBjD+voa77zzjiS4dUWoJXikcULdNNy7dxcdhLz66uc4Xiyw1ot9j2/xqmKynuBVgzEyva2qkl4vlULJid/rfJ5TVy1l2WB0gNEhJhCOZxyH4lUWiHWAQIWcBNhCAmPQqdkq5YmTiCSJiRNRnFOdIl+UxEwXc6aLBToIOZ4tCZMe4/E6TeswQUxdt8LHSWLapiSOAo4P95hPD0iTCOWFg9yJ1eHxxL2UPC+YHs/QKhA/sjCmbUXMyzlH00igNkbjrKWsCpqm6WwblrRtTRSHuK6L2NqOW9b57IWB8JeVVDgEgUBRlRJIlffC3dMdzzg0dDBnUQQ8PDqiqiuCICSORQUv62Wsra1xPJ3hnGWxOOyCnlzHvuNSVXXN7u4e3isW82UHW4oII8/6+hgQyGeaxgShWFMcHh6SZQM2N7ZQCGwsSYYoFbCzex9oOXvuNP1+1kF3ZXmQZKkrhr1HO/BBTBSmjMyQtfEptNIsmpo+mlEUcWZ9nWxjgIoC0DF105CkIh73L3/1V3niqaeI4uSk+P3s9mcVv58pX79vCqtNFyO0KJa3bUsQBhS58Ly/b5N25v8qxe8qJNu2YdDv89GHH7BczMn62f9o/6uvqZSSRkor9mW6g2sngx7z+Zw333iT09tnCENZSJqmZjKZULe1GM+3Dd47Ym1ompbFImf79OkTREOWZcwXc0l6tGIymXD/wX1QipdffkWadZ1mQhiE9LKUj65/yM3bn/CFL32B6zc+5MWXXiBJUnZ2djh1apvZbMb6+jrrG2tsbGwIWqSf8emnn3L6zDZBKN/j9PYZPr1xi8cvP87Vq0+QmJQP3nuPJOsRjVJmxYxB0sNohS5r0nFGZQt2F4f0hynWVvSth4MZ5d4Rp7M14smEu21OdXGDJx55hQ/e+RhTtJiwj456lHWNdo66LLg3O2DtwhmuPPoYy/uHjKIYaytUGGGSmGXb0nZwx6YuuXLhHKptuPHOWzSLGYvFgiDO0Fru2ziKWS7zTjFVktuyOmSxPGB9M0VrS7GMSXs9nnvuGU6fOc3Ogx0e3N9lPltyfDjlq1/+Gtub28Lh0kY0CfJlN4UJCIKQv/fzf4eXPneNM+fG1PaQIEj48P2b7O0U/MWf+qvcvX2XT2/fRBmw2hKnMbWrYUWz6LhpkvAZqrYBpcVCpPX0goR33/weG9mIZx97EuU8ynuaRpAnQRSxLHOWRU7TtqRZxltvvcO5sxfZWFtjOZ1z7eollGuI45AGL4lnd21ba7l5/y6//ju/zdmLF8ibBofEQ+c8q2c6L3ZrdVMzGg0ZDAccHR2SF0vu3b/L7ds3eff9d7lz+y67O7tM50dEaUjci3F4mZhkfQITYJSmqXL6vURgut83+QWljHi7145PPrnJcDgELK0thYuvBZ7snfiuKyAIQSl7cq9qFRBoaRonWUxeFhRVSJSdxoQjVDQiTMR6saoWNPUcXEUUeiIn60R395/Eq1XM0Erh2oamKgFP7g3zVoHP8e2M+eEdmmJBL4wItRZFd61xytLS4J0jVAG4iMP9GQc7C3wLjz3yCK997mWCoFt/G4siIDAh1gtckc6G0XUWcb/1W7/F7//O7/LSKy+LYmskWhSumyIpBYeHByeJeFmKPY02hjwv2NvfZ9AfUuQlSSITKme9qM22LUVensBVw0CKWa2l6VwUFc0KStx5yuuO56u1IugcMIJA1O9RprOWEdXZOEmYTCbQrbXWyQRS6EOaJJQ12baivdLalvW1NcbjMWVZUlUyYQ4CsX+JQy2ibx0iqa5rjJF91E1DEESiGZOmaKM5Pp4ShiLWdHR0yHR6zHvvv8ev//qv8a9+9V9x//596qrmwYMdNtY3uHrtKs899xxf/vKX+epXv8rZM2fYPr1N3HkpB8YQxzFHR0f0+33CIMB0RcbKJzcwhsl4wnw2w3vP6dOnCQKx3rl3/x5pr8doOGRtbQ2tNUVRCP0oFf6mVoJqCzoIe5LGHbpNhDOVUlR1xWKxlMmqFvSbQJvlPNa1XIMmCPDO4YG2aVh2isBRFFHVFU3doJUmTRL2Do+YjIZsdoW70RqlRXgNL7zS1Xu4Lj/03eRXKYEhq07bY5WT6M6r2a0eU0hTrmuC6Q7eLL9LASnFnOQSD6fLD5/jPiOwtb424eknHudzL7/ExtoaURxzdHxIkedYa4miiOUiJ017FEWJbWTY0bYtVb3kuHOhWVtfp65rJpM1kljW6vl8LggG54SrjnwX0TUSReemaUji+MRfvG1bkjgmDEPaphb0ZVHQzzLwUHaIha2tTUCxWCzxXmDJxmi5r60j66iZQgeQa0EphXWO0UjsUVfNKtcJiMp1kOCcYzgcSO2wXIJSApPOc8BzPD0mSWLG4wlXLl3kR776FX7iz/0Ij167wuntUyc2VdAJkyE57QrtaQJDN9x/GEJPfpUHtBYes+6GX20tiNEfiOL3m2++CciFKOqBAtmpKsGhK62J4xjVwfqqqiIIApbLnKtXZDoBkBcFi8Wcw6MjrLPsHR0xmqwxnqwTJ6lwaJwijBO0Cqhb8UtrGoezclICYwiNJtAiwW204vSpLYzRNG0j8BwnfoTGiKqcdw7rHVESEcUx/cGANOvz5FNPU7WWB7t7WAdlXbOxvsGd27dRne/ZZDJhMBjgrGXnwQNJajrvMFBcunCOB/fuMJ8e01QltqnpJQmB0dSl4N+ffeZZTm+fYb5YMs0XLJYFYZjQ2IbW1ujQkvVTMZEvHePRhKqqqNscw4Ao7BGYiPksl46UMgRBJHyCjgcUhmI7sZyXVKXDOXBWUdeWtoOhOGtFWFGBUp6yXFKWBa51OFzHG2yJ4xDvG5xtOT46Is+XJJFA2iW/C0iSFBMYgjAiSmIWi5yjqRS3VVVTVg3LRU5bW9p2wuFBRVNpIMQ7w3A46gKpp20brGtJkhiAwMQYIxymlWpgEIYnC6NYXQl/pypL4ihBK03bithVGMiilcSx3NxOkkutxMcM71lfW2Ntsk7bWMqyRuuQwETEUUpVtZggQqmA6XROWzua2mICR9s62taLwrA3LBYl81mJJ8Ba8F7TNJYgjIgTh3MNvSwGZfFYlBK4XxSvvoshz5fC3W4Ue/tH9PtDvDfs7OyxsXFKFvu6IIwM1rWozvrCGEPqPfthg0oipodHvHztKagtKo4omppkOKBuan7tn/4izzz9LIQJRgkf+fT2Kd588zt86/XXeeqppzrYpCXuGijOOwx/un+mpJDyj8TGLkJ2glfykHSIvffEkXCIbCtcbikUVl3gPxFV/ye2VdL68HUnIyaBfAFxEvPNb7/OYDggCkLxEE8SUW/0Ugw0rZVERSms8yzzgg8+/JB3PviIMIiJo5Tj6ZzNjc0TaFldl2gjDRRQnUJpRZxEUkgMR1RNDcgit0pQA6Opm4okksV2b3+Pq1evkKYp3/vO97BNw+HBEesbG5w/f55+r8/u7i5hEHHz5k16/UQaSbEIqSVp0iWgnn4/4+DokMViwebmJtY6UkKO7h3zyvNfYH18GuU0py+c53f+8HcYnxrTG/aobS1TKAt1oAiHQ+7df0C/goyIg8hjHzvNu1lDb2fOlaXmMZ+y8+l1tl44y6vPP8nh4RG3dwsa0yNQhl5ekLlDdFpx2E7JRpuczi4ReYgiUeK1vkVrK4rQ1ARG41Bsbp/HRSPe/HiXQo9IbIEOZAEuyoLlokERY9QQ72IC02O5rCjyku1TZzCRxTGj9UckvYbHn7jA1csXGY+G9JKUf+PHfpJePCQ0Eba2uMYRmJggSAniiFt37/Hu9TdY1Pu89d532Ns/ZjEL+PVffYO/9pf/I65cucIfffMPmBdzVAIqku9ilfgOWydNKq8U1jta25AYjcYTKI1xnp6J+M1f+Vd85XOf58zGFq5tCcOQxrWYwGCriijUxGFAW9fkiyXH+8f0kwzfOtYna5zZ3iIwirqpaZwkkc56rAeM4bsfvM87H1/HJAlWK8JQBGyU86AV1otwmiQ9whrJehnDwZDFfEFoOhserymmNTu3Drl7+z5KKTY2NojDBO81tpHkHa9xrUN5hdYRTilAihatFFqFaBXirebBgz0CE3YIsAqlNK2qCSOFp8W5GqU9OCnWQh2ThBmBSTEqRBOgvSVWAa5ecrx/nen+e+SLj2iqmzi/Q5xpfJSysDGHpViOWBQmjAho0K4kpCRWOZGpUbqi9EvmviCn5rht8UoTMmW2+yF2cY8s9MQavPU4B633tK4BavCOKBhQ5fDg7gG9aMLWxjYbaxu89tor6E6cMDAhSgkU1LYy6dNayz1hLVEY8M67b9MfDrh4+RJxHHd5TGflp6GpSwZZT4RDJ2PqWizwlIJlnjMY9AmCgNFoLEi8MCBf5rSdJ73WgRTaQUTTWuq2xXmFcwrbQhhEDPoyDQsD0+mdFBRFjtbixx2crK/JCe9RGy2xriilcd3ZMa4SeRC6mvOe4+mUQX9A0zQURdEh6VqBdwchi8WSshSFZB3IxKsqS5Z5QdO0fHrzJnfv3ufu3Xu89b23uX7jYz755CYPdvaoq4rvfe97tFYmw1nW4+WXX+ILX/g8n3vtFdbWJjzx+GM8+tijnD93lquXLzEYZKiOJtXUNUZr1tfXCEPxel01+01gCLppc9s2WGu75rSV6ZwSal1dlezu7jIY9BlPhqyvCwooMDKsSJKEc+fPMxqvMVssMUFEEMb0B0OCMCTt9ajqWtBYncWPc5aN9XXWJpMTPrSzQv/zHvqDrgAqCvCePM9p2xYFHOzv01S1NFMC+fyz2Yxvv/EdXnr+OUGFdJv3ImxWVTIscp0ole6a2d55EbDrRKvoilopdrtGdje57fYIHac4CkMpspGJrzyxW7u797bW4Tqhq1WWsSq+xNsa4jji1KktLp2/yKNXH2U4GAOKo+mctoWybCjyitZ2YllasyznZP0+oFjmBdZ5glDoksu84Hg6o65b5osl3kkTf9XA9h0qQ3XiYStxUCsJX/c3GaagFNPjY4qyZD6fEwYddFmrE1HVtm1Phjvq5LhIo8lax2wmhfhkss4iz5nO5rKu4AFpemVZT8TXOqj7eDRiNBox7A8YDYfESQweXnz+eb7yxS/w4z/yNZ598knWJ6OuadGhdFbw5o6vDXI6Vud09fsqpXu4fT8kWik5n6obZjQ/KLDn7737Hkop8qKgrsX/ShKxhKIsmR5PieKYMAzwXqA0i/kClGZjc5M4Trh95zaHR0c0tpXJiff0JxN6WR/vFdZ76sZSVA11bSnKmuWyxLYeYyLiuIfG01YVvTQB37I2HpJEAWGgOTjcpyoLMSdfLqibmqwnYkk6MIRxyPrGBl55+sMhjzz2GIPRmPc++ADrFdaD0oais5+ZTCZYa9na2qQoSlprxcx8PD75+cknn2A5PWJv5wGubVjOZ/TihLCDXP/Cf/ff8Wv/6te7C3lN1Oqw4s2pQpq2lk5NL6CXZjhnaCsjysFJn6apqAvDbFawmBd4p/FegkEcx0SRdG6tE6/jthWOTRxLZ7Asazlf3YVrjKjitW1N29Y0tiZf5qhAih7rBK4eBiGB0sRhjEJzuLtHvpizNhrQ1AUeiMLO8iAKieMeQZBwPMsJjAiUlGUt/Ng4pqq0qBEbCAJNa0tM6AgCh3MVQQRhaCjKJWkaMxhOTgoZHahuQm3w3pIvRcl7MJCpaZr08J0Fj0IKLk5M0DVVWZGmGb00Qyspurc2TzHsjykKKXpti0zSdch8vhTBKq+YzxeEYUTbiDei8yUmCEmSDK0DmsYxn+XMFwVV2WCtp20lQPcHfQJjsa7FGIGviZ/swyAHirpsTpAHWic4L3AzY2LK0jGbztk+cwrrKlDCYQawtoMy4lH9hKrKWR5P2Qr7bJ45TaBCiENao1ge7bPzwUc88bnPg7XURSkJWxgzWZvwt/7Wf0kUJ1y5epXBcChTKCce2oFeydv/2ZsUo91E5TOD4lWRqrruoBS60NS1BNeuMD4plv9/3CTsdu/XhVy6xXPFe9zaPsU7773Hrdu32F5fF1RG21LVFcPhkEVeECUJaE1eVXz0ySe89fbbvPaVr/DX/t3/LT/5M/82g+GIf/HLv8zWmdOkqVgUmEASAWstrnUYbTg83mGyNj5Z8OIoZpnnjIYjtFKMRkNm0xmT8egkYdg/2MW2jmeeeprJZJ2PPrrOSy++LKIezvPpzZssl0vu3r7H5159jY9vf8Da2hpFsZROq3eMxkPAcXh8SFkVZFnvZBqcDg1VW7C2uc3W2XM0gaFNNVcev8zvf/23uHzmDON4gmsNOu6RNIpB2OPU9hn+2e9/nWgyIQkSbNFyem2L7x3fZzjI2Jy19P/P/4zdOx/x/Jcf4+KLz/G965+wt3fI2rxCqYJltMQHlrBomV7fo/YBvWunmQ+giQ21qwnaipGzxFXFGENmUoyKWDtzmWj9LNfv73OuN6cqLUan1GVIXUFdWVAt2rQiIrdomB0bbl4vGIw1p06voVSL8wWBkURsa+MMtobPvfRlIpNi64bQBB2f3hPEMWFi+Lv/4O8QDRznLm+xsXUGbYZc/3CX7VNX6GdjnGq5fut9fOAIU0NjK3QgianSCqO0WD94hVEBoQmJOj2CNIyg8fiq5Td+5df4yz/z7zDpS8LqnKfFg9aEHbS1tSIa1TQtn356B6Mj8mXJtWuPsH32NI2taZzDY/BolA5ovSPqZfzRm2/w0Z3bxP0+tktGlAeso+14jyI4o8HLFKe3gtgBTdUg9tEaX3pileBtw9XLF9haG6OsI9IGWsCCdoJcUNpQlBVee6GddJMeZ8E2niK37DzYJwwlqVZK+HEmaolDg1YI9xKxRwyDmMAkhEEPo6OOK6uY2R6NSlEBaJa49oB6+Sl2eYv86BPaxR5ZAINA09Owv4yZ1wGtjTDRCB2N8aZPSUrpU5b0WKiMIxuxW2nqqqDnHlBN77Pc/5S+boiUp65L0AaLx+HQ2hMbRWxClIpRPqXKLf1kjTRK6Wd9PvfKC6L5sJqEdW4LWmuCMJSmrBGorsfxe7/3e9R1xcbm+onQYhSHwtl2jsl4RBQFKO8Bx+bmBk3TsFgsu7U/ZmtrE++VFL2tcHBt60R00gSsr28xHI+pG0GSSXPc41qhQRkjU96mroSv2U12vHOoTnwoMAFFLkrLSRwRBgajNc62IghUyDRuMZ+RLxeMx2O5BkHEp8KQqhZKWhiGJ9S4VeP14OCA+w/u8v4HH/Kd736XDz+6zu7+AWGc8GB3j9F4jYuXrrB9+ixr65sMhmOGwyEb62ucPXuG8+fPcfbsac6cOc1kMuL8+XP0eimHB4dSvCcxWdZjMh53/Mm6G56E9AcDWfdboVw1raV10jw4ONhnuczRRqxg4li4uWmaopUo9x4eHGCM5pFHHmUymZB2z5PzDMu8oKxq5vMl80UujQcHvWyA6lSSq66orWuZEp4/f54oEtXmxWLe0YiUTIHjGIWgrJaLBXfv3uXunTsYE3D3zh2qomQ2nTE9OhaUZfdZdRBw/8EOzzwhfvOKrtLpFOS9F/h7EBhZ77riU2uphvxK9VkW4W4d71bnFdUIiQVhEMja+RkuqdCRH67/wg9++BncqhhDPo8MZ4RaZbQI+GltmIzXuHThMs89/SyT8Zo0djrx3LZtWeQLwjCgblqs84IqbR1BGAnaobEoFVDVlul0zmy+pCyleZB23r/eOfqZCNA1TSNTVi9jbNMJs9W12Mjt7e2LXVZdU1U1WafJc3R0LDQDpdBhwGA4pNfrUdUtYRDR7w8IwpgwSkAb7u/uMl/kYAJR+jbC+U0TGezorikh3s2i+JylKRfOneXVF57np/6NH+eJRx9hc2Nd/Ju7hoVSctzlXK4a+XKu5HxIdmWdFV64XBjdcx5uq7zv4e/ys9aaqvwBsTr66JNPRcpeKeJ4NcGRRLwsSqbTKc454ihCKc18Nqeqa05tnSJJUrz3wiOyVryiui5JNhxQ1RUHhwcicV8ULPOcphaRhKZu0To4keOuy1JuIi3zpkG/R5rEAgPCYQIjvIhuYVdAP8s61eY+xmgmaxKMHn38cT788ENAUXVqcEVRYOuaXq9H3TQiDFI3TCYTdnd3SRKZvuR5zvnz5zAmYOfeHfJljuvk06MwIOxk0L/xzW/y4P4DfvhHfoQLFy7JDR8IjGQ6XbKz84BFPsWR0x8IhMFZRZKIBU9RTskXIrJkW4s2Ad5Lp18p4b36DrbVWvGnq6q66y47msYSRwlx1CkEasX6+kQ82VQngtLVi03bYK2IV51AXJTGeuHbNq1DBzFbp85Qt5DEScf1kEve2YbxaEg+PwbXEIUGo6GXJqTxGJRYIa2tjVFKFu44FjhOYALStHei0q2N8ByiKCRJY4JAkv26Kk+gpgL/EH6v0QFRFJOkMb2OG7TqssmitDJmlySttcKJKSs5rk3TUpYVTdN03c6HATkKQxEV6/WYzvc7qL90hJvGkqY9FvM5dDe976aZ/X4f70ucb0l7CWka07b1SVLY6/U6RUwlnoRxjLUarUVu32hRjK2qglPba0SxxvsW1RU+vrMA0M5RRxrbevomZf+jezz77AvM5iWE0nXfnEx44plncDs7uMGAeDCgbRpMEJINh/z27/4eb7/7Dp/7/Bekt9jxfUzw0MftX7tJFOxahN//8EmI1MI18R1PUHedRfe/qPhd/Xf1uu4RpcSDL45xtsU7xxvffp1BKhMKuu9W1yIoMRqPuH//Pn/8jT/meH+Pv/RX/jI/+qM/RtLLKIoCBfz273yd0BhObW2BF0EPEMiTc06aMrTUHXXj6PCYJElZX98AD20t3oLz+VzEKsJQOrgKDvePeOH5F1hfW6euG4mj3vH6G6/TtDWvfu4Vrt/4iLIqMAnMZnPW1tbkXqgrjDE0Tc0nn3xCv59x6fJFolh4w/PFEaP+mPt3Djh7+hJgBEKJ5sMP3+Ppp55CE1BWDVWrSV2Nr0t8GrJ+4RRvvvk6a+O+2LikEbFS7H7zLe787rdRb33Ct/Qh9/qeybVnCLLT/N7vf5tha/Dasn56jEkChuN1ljnsz2ouPnENqyyRNqSBgaahFwrlQSlD2TribEDRejbOnBOY5fEnpEmfQEfUtSOOU0Hx2IYw1BTFAutagiBgOp0yy28yWeuR9gIcLXgITMLu/SM218/w1GMvkIYiVKi82HJEUYwKA6bLOX/v7/9dzl3aIohb8mJBHAacPX2Bc2cvcrQ/587dW6SZxFLrW8IooG5r6JQ8wzA8KahBEsRQgXWeKIxwrWd2OOOPf/cP+Bs/+1eJMARKEkuZHCkCJQ2kpm1QRjQwbt66K81fbbh8+TL9LEUha6nWkpipzvcxThN+/xt/zP2DPYJUIMond4hzYB5OUoIuzti2Be9J04Q4icUOsC4JAkMv6TMaTtCB5+VXX2D77BZeOcqmoWksYSiuD00rcNkoDHCIwIvqOP913dLUlnxZcnQ0JYkTnBcEi8fS+AKlpSg02hAGEVoZ0WcwYuGiVYcQ8dAq4ToqGpS20tQNA1AGp0KWBRxNa5aFI8nGqHAkL20bbF1i6wpvG9pWGsMmDKjahnlZ0DrhLtv8kOnxHvXykEg1eCtJr1YB2gi/VEJBi/OONB0RBX2ODxfs70zxFrZPbfHKy8+jjWggSEZikA6hrBMi0mNQWjjh/+l/9p/x9ttv8eijj5wUTm0rAo6qy5ucbUmTlKPDI3pZxvHxFGMC+v0BHsnRiqImzwuqqqKpLdatpjOawWAICqazOW3b4DpF2CgU9XtjDBtra6iOn5jGMaYTjkzSGIV8jvl8TlmWMgnrkuaiKwSPj6eyniad+r2WhnTa6xGFIUVZsFgsyPMln3z8Mbu7u7zzzjsURc6du3d57933xNGjbXjk0cd46umnOX36DGnaI017XLp0icnahKCbmrXWdtNYQZD1sx6ntrc4tbUlzgxBwGw6ZblccmpriyAQJ4A4imT6XBQknXVRUwtk2NoVfUzg26217Ow8YDDo00ulgA8CmcI1dUNZlhR5gXOW0WjE9vY2aSoQ5tW6V1aV2HAaI2Jd80WnMizNcK9EBVneW953NBzRdnxOupxE7qua5bJgNptTFAXT6ZQbN25w7949iqJkPptRliW2G9ac2t4WMbGewHiTJGE2m7Nc5jx27Sp0U1/dUTjKshBHk27KKXlBB/n3gqhb5TzSu5OfBarcWV9qobIJyq2bHq8CkNTM8r07j2C6a0n23x2T7r1ARLRMhyZwVvJAuhxWa7G0unj+HM89/RTPP/s021ubkrMZwyLPRafHOqyzGP0QxVqWJYvFApQiz3OsbVBwYhvlgfW1NWzb0rRiFbTiV1srqumzmdDjTKcls6JHDocitra7u8dyucCYgPFk1OUSIlQm9AQLCBx6Opvx8Sef0rQtvV6PQb8vTbBuQrzKmTY31rl0/hzPPvkEP/zlL/LKiy9w7fJlxmOhqdLlpavnn+Rc3ePOSVMhDEVwzq/uZd35zLNqZPxpOdr3P3aSjSl+cIrft97/gCIXye8kSSlKmQDjFXGSEEahwCGMJAFJmjIcjsj6fcqq4uh4Sl4WNG1Lay0mFAEpqxRJmhHHCUmvRxiKum1R1kiTx6BUgHOKumrAtqRJSF2XXDx3huGwT1EsUViGwz79fq+bpnqSRLD4gtlPGE1GoOXzXrpyhd39A3b39hAhXUPbSYRnaYLSmvl8zsbGOsPBgMPDQ+q6Frn0xYLhcMTGxga3b91i/8FdjIJiuezUF0UEqyoKnnryKV588aXOIinneDplVi/IyyXzWUVe5ERRzGDYI4pSbKto6pB8WVMUAnfSSNdbq0CgbR0UxgSauq6o64I4DghDTdOWNHVFXVcUxZIwlJtMyPYerT0g08gk+UxHr4Nr0EHYQh2IMqUy2Kall8QkUYBRLUmsCCJNr5cSRxEOjbWi1Jn1x6LePZ+RFwU60IRxiDEFqCW9AWR9T9UcEqeWILJU9QznG+IkwtqWpm6ky6oVURxAZ6FhbQP4bvKpqMuaqqwpi4qyrEXkqZZApFAnBaT3Cq2McKytZzyegNNUhaWuLHHUw5gQY0LCMBYOVQdNTVNR7h0M+ng8/YFYXuXLgroWDnrbOqq6leDdwWFQEHWcdN1BU9I0ORER0FqsqIyJT9Ssk7hHHPcpcisTEZ3Q6w0pipK6yTm1PQElFhEeL0mY1swNxEXD0CkSrXhwvM/uwT5PPfY0tlWkoXgk+vmc/+Q/+U+5cPky64OhTMYDEXFa39jij//ojzFByLVr1wTy3B3Hz3b2Prv5DuJCF1AVMtmQx4Hu91VBrBBekEI623SLnTRP//T3+LO21f45gd7INeE7+4+iLEDB2sY6Jgh59/Vvc3p7m6Zp6KU9qqZh7/CQd95+G6vgx3/qp/jZv/HXufr44/jA0CqNCkPSfo9e1uMPfu93WN/aIEkjlJdJn7NWxINMQG8o3uKrBL4sCpKkJ4mhdVRlRZb1KIpcVOKVKGCWZUk/63Pu3HnCIOLdd97FWsfzzz3H+XMXaNqW8XjCN7/xTS4+ts1777/Lxvoa+wd7WOe4ceM69+7f5fkXnuXS5Qsd6mUuDSIgUAmqSdjevkw2HtJqR9Qs0bfv8s1f+CdcPX2BNBqQGI2vLFrHwtHKxly8cJU71z9lKx7g8oa9833sIOHWRx/z4nsF5/OG5jvXOdi/x+M/8SoXHjnNJx+/BYHh1NYFNsdn0HXAMIwIWHJj7x6nLlwmiWNs0zLuD6jyQlTTnceEocAko4CqzLl0bht9fEwc98j6fRbLY1A1WT8kijV5vgRvMDrFtRFROKKpII2HOKuYjMeil9DC4tjyE3/+Z4iDEU1ZE2gNviFOY1Fl9hW/983f4A/f+C2efuUaDZYgSoiiNdpGUBrK1ISZQkUeHStaX3M8O6CqCpaLOW3doNGEOiIgRHuD9hpjHA4E+YLm3e+8zfxwxl/8iZ+GqiVAoxwYpWVyrDxeeZq2JQhD9g+P2d07RpuIunXs7O3z3kcfcPP+bXb29znen7JcFihtqJoWpzX/4jd/g9I7nDFYpGBUHrTTuPDhfWi64tJZR7HMCbShn2VijxNEjIdjhllGGoU4u+Snf/JHefrxy5zdXOPcqS2BZpc1TV2iA4MODWVdEYSCDLPOCQWmqKnKlvmsYLmoiOO044lJ4qW8F3uiLlZHQYwiQOsQbUJJ4rTHUmNpcMbjfIVrK7AO1SpoNREhYQuhrYjdgqDeoT2+jo7GRMqKgJLVzCuYVoa5TZjWMcelomwUtlX4VuOL2xT33iA/vE9GS+AlXoVBiA0Uzni8chgg9ppAGYKkz/So5PhwgWpD+r0+586e5cUXn8Zo2zV8JUn3XqDmq7UCBVEUsrO7y3/+n/9fCQLDF7/0BbEF6oruKAgIAiNKr8slzoo3fb/fJ+7s9hbLBbrjmi8XhTQRtEIpjbWephWho9Z5FotcmpAmoLWOuiqIAkjSGKO9QJ6TiLappejqCpoojKirmiIvSCJRLtZ48ZxGXCOKPKfMl9RVyXR6zPHRIXfv3ObWrbv00l5XpH3MbDoVV5AoYjgccGrrFKPRiM2NDV548UWeeuZpzl+6xNr6JiaMBJ7tFXGcUreWxbLEOjg6nrFY5sRxTGAUo9GILOuhFOzv73Lv7l0UiuPjQ7TWXLxwQSDAYcRivqAoC6IkIowiZosF09mMMI4JopimW7PjJMV5z9pkzNapLVH27+yZvJNCsSgKsl6Pra2tjn5imR7PKPKC+SJnschlOKENdS2Fzs7OPkfHc8IwYWd3H6XF0gelaOoaEOTQZDzCtmK59ODBA25++in37t8jL3LCKEYboX0ZbehnfZIk5uzZMzzz9NNsbGywub5BGBjhb4cBWovVX1WWHBwe0uulnD516qQJp7TueKOyycBFtEZUt9ZqbeT67Xp9zjlsN1mUByVfk+tWEGTe+44vLAWZ3Asrwa3u706K35Mcotv/Cn69mqDbTmFaFDolpq0GF6rT81ifjLl25TLPP/MMr770EtcuX2Z9ssFoOMZ7mC9LmsbinKIopVHkURgtVnDD4VCKRGvFCmw2oygKZrPZieWR954szSjKCqUMg4G8Jgwj1ibrMm0uKhkAmJA0SYmyVBTQTUAQRhIj6xbrPTu7+xzP5oRRQt1YWis6PevjIRfOneXxa9d49YXn+aEvfZFnnnici+fPCRx+VeyuBMi64yDHVtAd0qiQpoVz0mAQCLoUw6ZDtYE0y9pOD+Vhu+LP3h7mZVD/oBS/b771Dt4JHr8sRQXZI7h9CbbS8YniVSdf09qW+w92ODg4IssyBoMhQRRhwoDhaMRwNKKoGo6OjpjN50RxTBQnLJf5SYdSlAflfZumJQmVTHyzHmdOb2E0VOWSINCAEMEdTkSgEjEiL8uKydoa2aDP2voag9GQ4WjEJ5/eZDAYMl/maB0wnS3E6DoU7+KnnnoK5zxFnrO7s0N/MKCpazyec+fOc/36dXZ2dvBN2S0QLVFoUN7zW7/xG/zyL/8y586d49y58xweHnB4eMwnn3zKYGtCEBiM6Ql0ppcRhtKUr+uWJByhVUBTiziV8jGgxbcsThgNJbB771HKEYQa61qKYoEJFFm/JwWta4liWRSruqRthA/tO9sLYySwmMDgogQTiAokTrhetvX04rRLyhS9JCIKFfv79zFxRJzEAv8lABUTBAl1bcmyPt43HB4fUJQLotjQ7y/JBo7+SFO3RziWBFFLVc+lK64NRgf0MuFkiPCSwzohzoMInwShEY6mo5uEiwduU7c462iahqbu1CCbhqrqRBuUkPZtdwzLosK7kDTpoZVhPl8SBiKWZW0HC3HCsQoCg+qgglW9IAgC4ijFWk9VNRSleCc7K4E/CDo4eGBEuS8IUUoTx+Kvpjo4dxyn4A0HB1PwCq0DZvOCuvbUVQs+FJulKOR4usf61pAwlKmv1hqtDE1jOeoZLhWK2IErC8LtCR/c/JQLm+eZBENU43BGoOM/8tM/LcqUJoAoxuUFaMMTTz6BNgG/8iu/ygsvviQCQEqSqM80af+UTRackwWzWxzlL92koSt8pZsrEyqjNXUjE9GTic7/jE17pKjuit8TlWovypO2lYRKAY88+gi7n37K7u4ep7a2ODg85NtvvMF0MefHf+In+em/+Bc4c/48UZaiw5C8qbFKUbct2igee+wRrn98naODPTY31sEJJ2lVrOA8zjTCSy0qhoMhdd2ys7PDoD8kCiOiSMRR6komGWEYkPSk0VIVFS+/9AoKzeamUCz6gwHrkzXe/O53MEpz7dpV9uY3McZw8+ZNzl84z+nT27z33ru88OILjMdDvv7132Zjc4MkFhEY3WRsx+f52Z/8d1nvreGtwrU5g0DzwX/99/nDv//f8N6v/kuy+/fZfOQsd89uU8URYdWy1mo24z4jHXP9ww+Ih33ySJEMe1z54kv8/p0P+cKb+zxTDbh9/xMWFzQbX73Gkz/8Kke352zVp/Flih+NyOOCbHqfcndG0CScSkZkUUqlII9D1GjI3HiWrqI/zrDFnO1hTLl7l1F4hTv3bmDdDKd3yas9lK5QxPi2T7kEbxVpBiaomQwfIY4m5HnO9evXuXzxGrv3D3j8ked55skXMSTQOuIopGmWhJGhbkt07Pjv/9nPs3V2SG+sSbKU1iqqUq5pbRxp1mASw6xc0LoGryzL5Zysl9LWNa4VPmigIqIg6fipGmuEP9paRxjG/O5vfJ3HLj/Cl196jbBVGKeIdABWCsBWCyfe4dFhyO0791kWNRAQJj0wBhMGWGWp2prF/py7d+/xwYcfcf3jT7j94AG/9fu/x2B9jcZ7ceftVMwDZaiVXNerAsx0dmShCVjMFzSNiIutra0BirYuCXRJVc742pdfJo08kfFo33LxwgUuX7qA844H+zvoyAilB7C2Ef/4pkEcewz5smExLzAmkMLKCl810jHeKmzjUF5jggjvFUqLSi3G41WLpcT6il7lCZuGEEcShkSd7khVNbI/Y2jLHKqCnoHZ/jdp87fR/ggTtxA1kACxojUVniWpmZH6PXz5gPrwLerpHbStSI1B2S4p15rKt9iOuhRrQ9+kJGFMa0LK3LG3c4QhZdQfMh6N+NyrzwvsGal8XccZDsIQ8ERxTF1XhGHIhx99wM///M+zubXB5z//GuDp9URbo6kr1tcm3fSpIc+XUvQ64f8759jZ3aWuRRhnPl92yauI/iyXBU1jqZuWxbKgbkSIzdP5xSpHEms2NtYYDvssl3PSNJFmYp4Loq6RdbYsSvb29omM4/j4kJ0HD7hx4wZvv/U9dh484OzZ0/zBH/w+VVmSJDEb62tcu3qVa488Jsl+EPDII49w+fJlvPec2j4lSMB+diKM6L3ncHoE3b0jxQ5UdSPllwlYLAvmc3FgcF5h24YsjRiNRvSylHy54PadW7S2YX19jSgKSZOEqBMQKwuZPgdBQNpLyfOS6Vymf1EsQxBpUIiSOkrTS8UP1jlBrtV1xWI+F16n0kwmE7JeD2MMBwcHHBwcsVgsWSwWXRPCUVY1Ozt73H+wg8cQhjH7+4fcvnOPusnJcxFqXQ1v6rpiNpsxmx5T5DnGaLa2Njl39iynT5+h1x8QBgHz+VzWV6PBw+ntbeJOoGltMmFtPBERxuWCg4ND6LyltdZ8eus2F86eZTgcSKO6Owd5XpD1s5P1ldUkUQuOQZZieYXtrCV1x+dVWr7DSrFYprddQrGCTbuHk3XX1Rirwlf0AgRBoz9jCeY+i/yTzmJ3zUgqscpFQDQOdFenhEHIaDji4oXzPPn4o7z43DN88dWXOb21ydnT22xtbGCd5+L5C0znRwz6fcbjMb5TKK+qirIsT4rHVWE4Gg6pq0ZQA60MQmzrpKaJYvlOzhMEIYEJsNaTt8JzV9owHk66oWLF0dGUR65eZWNzk+efeZqvfekL/OhXv8jP/Pkf46XnnuWxq1c5d/o0w4HkynJ4VPflOTn+/kQ4THLGVQPBu05tvTtsq/MIUhSvBGDVCiKtJf/91+docr3IGyg8irpa/mAUv9979z1MEMiNvlwSdUGXTpFudVPEiRi+z2dzgS830t1Cifm2wFWF01TXNa3zGGOkoIhF7Kgoik4QQuyNfCfwZEyA6SyANjc3UXiKIidNhfsahGLoXDcNaS/FGMNivmBtsoZSirSXMlmbcPHiRfYPDwjimKIsieOEZSH4/OFwSJUvWd/YkAkNcOvWrQ5aI4EwCALGoxEfffgh8/mcJNTUVUlopLAsioJf+IVfIF/kPP7E48xmCx48eMByKUqGuidqhAqBGfSzjGwgnNCyKKhKR1HkLPMF2jTYFsqyoihyojCil4nARNs2NE0tHsYSH+SC91JEew9xlJzEmjAKyfOcrJ8RBIbFYnai6NesOGEe2qrBtaJ8ba0lCAN0YAjCgDDurA1qS5IOSNMhSgegIowJiaJQYJKJoSzmzGeHZL2IUOegpMvftBVpkggCQBuy3oAwTHBOk8Z9rPWyzy74BqGRybVWJzw15+Q4QyfmoqQrGYai1BzFomJtjEGhKIqSIBCRrjAUoaxhf0xZVeSdSEjbynVsjDRuZCouPCRrW+k6Gie80aqhLMWMPonTk8+k8MTxw2JH4wlCTRBo0l4kCWFbEcUh0+msE+6KaTp19NYqkmRAXUnCWJYVaS+mKKesrfeJU+nABUYm2nXVUMSac8QdV8uQa00vHRFWAVcvPIYxwlELQgNVzd/+L/4W/TRl89Q2Kk0FRh9qhuN1/sk//Wecu3CB0UgE6rrwKRfQn7p1xW+3+J0skB36WXVF6Z8sfqUpJVPRFTTnf84msfhh8bta/IzWLJdzJpMJRb7oCmDPeq/Hm2+8wZ27d3nn7bd58umn+Y/+4/+Y5194nqIsO5s1TetEACsIIlFGx5NEIadPneL3f+s3uXD+HN6KMITpIP/WOipfyPd2oE1AFEUcHx6zublFYIIOMTLHtZayKOgPByIQE8VMj2ZsbW1z+dJl6rrmwc4O48mYb73+TbZPb3Hx4kWyQY9PH7zPk08+xYULFxgNR7z//vtM1iZcvnKZ2XzGt771LU6f2WZtbcLOzgO0D/nzP/QT+BKUiXHaoowjLnNOD4b86j/4hxweH/PGm9+l6MVc/uqPMrNLNoKEJs8xOIaTATt797izew+/maJtgy4qnmhTtn79XXI7p762zeLliyxPrzPZvMD8VsHxp3MwMVXkUbFlohyVi/nw9i5hHHH2/Dl8oBmujVnmSzkWgSFfLBikKft7+5ze3KKaej748E2OjnfI+loUTJcFWW+d6VFJkmREcYh1BevrY9YnZ0l7AWfPj9jduwleBF++9MUfIo0zaAOaUkTIAgN102CdY1Es+G//8c/zwsvPEvbEo9S2nkAlZL2U+WxKGLbUbUuc9KjriqYRYZww6EQYo1gaRkFEGIhWAoDVddfIdSRBzB/89u/z9KNP8tKTzxI6mfqGnXq9PN+hJHfFmIA79+5TVpYwSkVLoaowgaJtS6xriRFqx2DQp9fvEyQR337ru2RrY7E56iDeGuEkV76ReGU93vqT4lcadgEbGxsEgaKqSqx1GA1RAEo7vvrVL6C1wxiN9TJxcyjWNzeZlwUP9na6RpgXLYoTnqBBq4CyaJhNZTrZ68W0VhSrvZXGtXXCf42iuJsqrZpqCMvWC0Q38R31quNa00H5tBZ6i3OeqBOEVCgq31A0NUezhqOlY15YFkVLUYs/rcHTlDOme/c5OjqgyXeIVC3oGOuwTUvdNpRNRe1b0RAJQnpBRKJECKcEFscVO/cP2Bhtc2b7LJPRmBeef0pUq5H11Vnw7iF9LIzFwzQIAz66fp1/9I/+EWfOnuFrP/Q1aeB2jVzvnBS+1rLMl4RBeKL6K4JInulsTlGUTCaTDpotdjm+O1fegzJhR43SuE5hN4pjIiODhDRN6WUZdV0Ll1AJlL0sS8qyYDadsbu7w6cff8qnn37I/fv3mc/nmM7n/LHHH+PM6TM88uhjXLp0iX6/z+nTp+llPYIgPkGbee8pOtcPa21X4NeSD4aBNOVxDAb9k/WxrhuJ10ozm80FlqllfddaMehnDPopWZYRRgFVXUqTIO4Eqzo6UhInWGuZzWZUVUW/P6BtLXlRCBqiE/YMglDs8gIDK5HEqujoVmI1tcob8jwXmlWSUHeUqvlsLnz+zikg6ZBk0+mU23fuMl8smc8XHBwdMZ8tWeY5gfFUtcSoOIo4Ojxif3+Pfj/rcm5PP8s4e+YMZ86cIYoTDo6OadqGpqoBGI9G9NJeNxX1TMYTeXwyZmdnB6tgb2+PwBiyXoazjrpuuHnnDlcuXqCfyWs9olOSxMkJ3JYuL5Pi8qFCszYa3RVKvsscdCfmJA1pi+/4wV1KirVORL066PJq33SZxaqI9SDuIZ+B5Z6gxjqVYnlvQbk438GnEVtIiXedd9FnCka5bxzj0YBTmxtcuXSB1155gZefe5of/eqX+MrnP8+509s8evUKm+vrbKxNuHD2LJPxmDRJ6fVS1sYTtk+dEtpAHLNYLEWIElibjDl9aos4DIkjERjdPnWKtcmIa1cvc+3yJZ649gjPPv4Yl8+f5c997St89Yuv8dzTT/Dic0/x6JVLnD2zzdpk3B1/mciv8h3ZpPBdoXkkY+t+6vIv/RmBMi8eVCfTXr+iuGmD0hprRYBRdyrZq/PcHbw/Y/tM8dttPzDF7zvvvE9TW+raEZqUunbUDXhvmM0LgjBhsSxpnUBgF8ua2TwX9VulieKE2SKnai1plrEsSuI0IzQWrTyD8Zg0yzhe5MzzirK2YMT/NUATKiVKmXFFFHjOndmiWM6oiyXjQZ8oDIjDkKaqGPQl8IXGUFQlUZqSpAn94YiNzS3Onr3AjRufojG0tcBEyrxgbTwhQGFtzWRtQlkVKK04PDog6/fkZnOOq5cvsXf/Pg/u3iUNQ8p8SqBgbThkkmV84/d+n9uf3mJzc5PXvvgVdqdz5rVloQw2TolUQpr0qcoFp04NUarm+PigUxU06C74OQfexaAMJgix1jGaDOllAY4FtdvF60PitKSXedLEAA5nc9bWeywXxygFRV6QZf0THktra+qmwNOAaWhdTT82uCanbZa0rqJxFU63tFiUUbSuBSAOYwJlKA5uMppM8OuPkJuRiF7ZgsgusbZFxRmDjTMsm5CjwykXTqWMx+ss5xVVaVGEOGuoK0mMjAlp6oqjo32SRGMY4lpPW7dURU2aZGgM+bIgjRPStEcYGLT2ONvQ2hxl6hMl5jQeM+xPiMOMIPDk+T5x0oKaU+S7pGmLCo7Z2EyJYst8dkgQeLRuqeslUeSIIk+SaLwT/zeNwakerQ1oWk/TOpIkwbqG5XIm0/RAkkqjNUmcEiD2FoP+sING1V2hH7A2OUUY9rE2RJFibUheFtS2IIgMFvHz8wA+5PbNB1y59IRw4IzDuYIoVmRNzBxLbqA0Ho0jUC17h/d57vlnUIGiKRxRmEIQc+uNt7h6+SrDrXUWkcVqiy8rTg3W+egb3+QP3vo2r/7Uj7KcL4idEV9PFFLaa5xSeKXFexlJSsGhsGjlcJ/hCMsC1XFIusBsOj/Pqq46LpsE9NVCJ69DAvT3BfmHm//M4wrQeDQe5R1RGNI2TZcIy0RgsLHO7//xH/NgNuPLf+7P8bN/9a/TG46YLnO8NsLD83KWldc03omiM4pQh/TiHr/3O3/A+rhTuu2QB0EYSAIeTnA2wjooyiWDYQa6oWkLmnaJ8w1V1bB9+hxRlFGXFbHRNFWJcxXeVWyfPkWURBwcT7m7u8OlR68x2MyodAFxzSdvv02ShMS9iOPqiDZpOXP5NI0Sa6cXnn2BYThALxVn+uf4uX/jbxKHGVGacMssCZ1lnFuW3mLOneLXbn7I6Ht7ZIS8+BNf48ILn2dERGuPSPoJzniqJuLaI0/yYPc+erlLpDw6CTm8eJX/6san/KOmYvylr/LCYy9x9OZ7bMSK7Wcn/OaHv8LC3CXyNf7Y0xtdobU1oZ9x/eYNNs5sE/QnDAcjjDekxZJhXZE5h/UePxmS64gD73jrnTdYzmdkLaQ+YRANqNsA08twATTNkqBesNFPUInl3NlNFsdLyqniw+/d5tVnv8IXXvwyxgV4Z9GBxnqHRdM2CkXI3Qd3ef2N17l85SrWecJYYwKNVyV1WxJEAY4UhaKt5zhb45x4d5vA4XxNY0uqqqCXZtS12BZZZzkOSpz1BFYRF4r3/+A7/KUf+2lO9dcJlBHRn0iT25IgNWgrXpQ6iMDEfPjJHWpraLvmfWwCaCxRq8l0Ku8TGI6qnHhtwKwu+JVf+01cWVBPFyQEpFFKaz1EMcorQh3gWkdoAuIgxLmWfhozHmVExmPrJYFqiENH4By6gX4S87Uvfp5xL6EtF4TKYqjpxYamyFkfr3Pvxj3SuIePauqqEeG8Vq5v5wtspTjcbWlKx6mNLazdIwgszjR4bXG+pqqWrE0GeFeRRAYlxCSaqkX5GENKg8cZA2GI14bWI99Pd0I6OCyWVrW0qsWgiVDEFCTVDtHiBtHxW+jdb8DOH+J3v4E6fhuTf0pY3cHUC1zVUNcVeVVQuIZWdSq3FlSjiFVMaGJ8EEIQYrQjn1nmhxXahVy+eJrAWJ5/9hlcm+Iag22NoLViT1MpgiCkLgvatiYMDG+88Q1+6Zd+katXLvDqKy+LeFSRg3WdGJM0VgITU5ctdWmhQwCFUURjBSmljadpFVVdk+c5O3t7lHWD8wKnt9aiFURG45oKWxXEoUYrz/T4GG8d+3v7fPThdR7cf8B3v/sdPvn4BrdufUJRLHjm2ce5fOU8Zy4/zbMvvcqTz7zAeGODM+fPM1lfB21Aa2ZzmXbiFZPxGv1BhscSpyHW1RzPDkF7Nrc38coTJjHahORlhTYRaWQITUASx9RVRVNVJFFIsVziraWXxBgPcWAY9TOyNOTihW208RgFa5MJdVVR5iVxGJMmKU3d0jYiDHV0dEQ2GMs9qEWNf7aYkvWEp4v3eOto65Z8nhOoSMT3Kk+aDKlrz+7eMWVpQQV4NDqIqRrLh9c/ZjZfEmrD7s4u1oP1nuliyZ0HuyzKmsaCw9BacE4Bhs1TGaPxkCDUbG9vsX1qk8lkRLFcoPCMBgNsU1MXBXVVkkQBi6NDFseH9NOYM6c2mYz6JHGA88KJ96ol6YUsixnW19StYTGfC+owMCzzGd5ZAqO5fe8ej1272sGSkUHXqmjtbCZlkirFo3WdHVmnECwwcEto5DmmE9Wr6robbAiq82TK2/F2lRIo8ypfWNV4urMuleaWvNFJXtA1oc3KMklw09IAW42BuwwB3RW8XkTbvH/IY36YS/jOO1eeo4BBljHs99laX+fi+XOcO3OaR69c4dknn+DlF57j5eef47knn+Cl55/lleef46tffI0f+vIX+JGvfpnXXnmJp594jOeeeYoXnn2ap594jMcfvcbjj17jkcuXuXj2HNubW/SzjH4vk2JePYQgB8YQRaJxJPTgrnBVUtSvilyt5HuujqE0ZxCuS3dctBYbRzqkhwwevj/vWjXK5NjK/1ZCd3VVE3aUPbp87uHx/czWPfQDA3t+670POJ5O8ShRUrNWOn6LBShYLpei4BcELBbzk8TVWkuvJx5WVV0znU5ZLufUdUNVFbRNQ9bvU1UNs4V4VLWt2PRIKFDCFXCWOAroZyGntjYJjGE+m4q4UZrgnGU+n0nH0BjSNGG+WGDCkPFkjV7a48yZM5w6fZoPP/wQ58UWII5jqqrCdFPCtm3ppdIhHAyG3Lt3j9G4m4JZy7mzZ3DW8sH774tirdIksfCkcJ6D/X1+5Vd+hcFwyM/8zF9gvL5B0TRESULUKRwWywXz+ZS6Lok7/rIQzsUbVndiU1pJBzxOBPoVBIZeL0Epi/MNJvCAKDNm/T79bEhgxF+x1xO/yzhK8E4Mu+VCl6mm9158gaMArQKMCSX57+DmCoHhQudx3QWlpmmkYAkC5oWlsZo0jIgDsWywXRfZuRqtHFmWiPdusyOLOB7vLVVVoLWXDqN1FHlJ2ziaViytmjo46SZ67whDMQMPjDnp+EWReKSZrtsahhFJ3CeJM5Ikw2glogWqYThMQFniKGRra0s6uVhmswVp0iOKxO/TuZYoChiPByRJp06opaNpTEhelSRxhPJiYWRtg9GKNE2Eq+ccWSbeilpBFAj83hhN29YS2J0oQgs/mRM4mnMinhBFEUaHNLXcB7LYKIpiyfT4kAsXz1CUC4KgU4xWAp+jC96gUF5hG2hqy/r6Jmncp6k92mmeeuEZbty8ySc3rnPh4vmTglRbT3804hd/+Z+yKEsevfpIpxC6CnCfCXTfF+9W6oDd4sLql88+R7ZVkF51ZFkJaSALme/ihgJZ5P7E6/+XbspbyqokXyz5Sz/7s/SyjGW+lEVTnvHZZ+O6LqlRiqasGA2HHB0c8Ma3X2dzY1Ngs61w0LXWVLbrckdGFNrrktFwwMH+fudpqhmP1mgbi6bzegxjgs7nb//gEOc8jz76OJO1dQ6O9omTkJ29O3z40Tvc+OR9zlxYR0WKqqno9XokUYK2Gt0aXOFpCkuWjnjh2Vd45eUv0ipB59hFTpikhK0jKi2ze/c5Pjpk+/Q27M+5cXCfM597BrW9RT/rExhDkdeEYSzHgoarly+zt3/Anbs7fPLJHX7rN3+Hcj9HG8PHdz+hdiWbZ7aY5QvCtMdzL72KJ2R/Z0oW9KmOF3gaHiwOWdaWT+/d48yFSzijsd5iIoVyFq00zmqKIKAsW4p5wcHtj2mLOapY0jainF47Q1GLoJ+tS7YmA85sn2L99CmiMOLundss51OGgwH/wb//74nlmZf7U5IduV/iUCZCX/+93yRI4dT2BpVd0roa50RkSHeTglXSIblJh2ToEjjvFc5p8mVFnPSJoowgiOVdIo9qPboFCssbf/Q6f+3n/ipJKNaAzlpQwietq4pAezwGpUM8hk9u3sG2XWz20uBZzGeMh328a7s416IDxXQ2pcyXrI+HtEWB9pDPFsxnc44ODmTS1ZZEcYTR4i3urAXvGA0GJxMu72wnKilruGsbzp47w2uvvYhtS5xrCMIAJwLStBbCOEXriNliTqNrEVmyDu9FG9l7z/FhgWtjJqMxnhr0AmsbXIfoEpEW4XMPBn2qqsb7zjvce9QJSmQVJ7oY0a1PD5tnq3go/3wmv324KUk0jRGRLbXiLFpRba0rUf9tbYv17mEjbxXvuum2QlwUnPNMjxqOD3MevfYkTV3Sz3o8//yzOPswYVTGow0YHZ8o2I7GI5y3/M7vfp1/9Su/zjPPP80TTz7ZKcuKqGXWH3QUiojZdCq8X+9I04S8yEXk0xh6vT4ffnQdvDgXzBZziqJiNlsyWywp8rITzoSDgwMODw6YzuYcHh2yu7vD4dHxCRxzNBqzvr7B+voaG5sbXLp8ic997hWuXLlMmiaEUY+2qaiqgjA0bGxM6KUJURwSaI3uEH/gRXeii+nee/JCGuVra+uMRsMT+O2qAFBKk2UpQRBQVhXOWpKkh3Oe9bUNxpMxcRTJhDrrsbY2oT9IqaqCKIrAeW5++il13dDryZocdjlDXYtIXZok1I00qay1kmNlGUE3SRT6lAxInHUcT49xDjY21nHOcnh4wGK5oLUNbdsQxxEHh/vs7DygaRr6/Ywiz0mzHq1zWA9JmhHGqaAhTEjTin1iEIaMRyM2NjPWJhOyrEccRbRtQ7HMSZOENE3pZz2SOGYyGWGMoe6mvVmWsb6+Ti/rQWc91TQNZVWK+GcUsb+/T1EW3L27fwKP3dvfo64rBoMBCjg6POK9Dz7imaceF5sgpZjNpyKa2gk0qROhJN/lUpKneC+aNIGR6bnupotNK+KDq3t09TyBA8s0UnoN8v+H0OlV8dvlFl0yGnQoS6FMyes8YDsrrdU0ehWjPxsv6KJ/t9du3w85zSjRDZGf5e+tFZ0V22mVqO74aiXor+7D49wKfSLvsipk5Zru3C5Wb64EySjHQXjjdFNahUDXdee37TsbIm0MajVt7wpkrUXc1jvRWLCdrpLQ9j7bKFhN6Tv07WeOsbVWJuPdcfa+4wUrsXVdvf7hD11MXe37T9l+YIrfb7z+BjoISdOMJE3Z2d1Fac1gOMQYw3gyZjgcgPdEcUTaqSI751hbX6OX9fBeRIy0UuIhFwaMhkMWiwXLvOTg8IjpdN5BFgTa2e9lJGGAaxtGwz5Xr55n0O/z4P59er2Uc2fPslwuaRqBLKdZD6WhrEuquubCxUudGl/GlWvX+Oij67RWoKsgMu1N0wj0uTMEH2QZ4/GY6x/f6NT8xDx+0M8YD0e89+67VEVBXVVEQUgSG3Cetmn4B//Nf0Oe5/yVv/JXGQ5HYkWhDVXT4JVwRrAtxmhG4yFxFKCVEkiqopMxTzEmxDrhOY/Gg07dNCDrpXhavG+IE02WRcRxJF61hYiEhaGhLBcURUVdtYShdDuDIOyaCjKhjCJJ/KIooW1a2tbStFa4tFogcN7JjW+0wG3rziS9sAKlvHnjEyKt6GVDkt6AIE7BiShWFCqxQMgydHOfPF+iA0VgFApHFAVi6t1a0l6fsmxI04w4SSmWKwEEOQardKZpxORedz50K8hsUVYERiyX4jBFa0NVlRTFnDhV9AcRSnuCQGThi6IA5ZlM1pnP5zRNy2DYI00jhsM+3tcd9NBiW0dZdpL1/T5xHNK0FcYotPYMRwPCzoZJ4YmjCN3BhdI0EVn6JJEFGWgagU0vljlgaJoWrQ1hGFHVYpQu3qsKZyXg4T2trdnZvc+FC2cIQ43W0uFTWorfVVhfJXyBjvnwvRtcOn+FrDfCu4AwUKAdH377DT585x1e/spXsU0tHtu25cK1a9z46Aa/8I9/kdc+/3lMGGLUnywQu/+fxL1V8dvBE1dCCydLzcNNqAOyKCVJglZCf1gtXg/Xhf/xa///2aLQcP7CBf7xP/hv+fj2LV5++RXStIc9gVt99t0UFk8SJ7Sd0MxiPufi+XP88//hn9LLemIqH5iugHdUrWc4GNA0Jb1eQlUW1HVJmvaYzWeMhmOa2nJ0eMx8sWA0HEvCE4TUTY0CSTrblkuXL5NmCb/w3/9D1jYHnDm7yXg9g6QlTiOMMSwXSyb9Ma50+BK0i/jhL/8orz3/ZZJsgFIRc2UxXpFVDp9qkkahS8t3f+03uffgHj/8Mz/B8//mT5JGmlf/6k/zf/+v/x5rGxucP3uZJJLphlctcRhw+/4d/tkv/0t++Zf/BW+/9T5lmTPIxujAkLuSe/duc+vWJ+SLJSaM2D5/ifNXr2Fbxf7tPdaDlDAJqfohQdyjaFrefucDnnz+OabLOSoNGEUp3kIapLT9jIODY/LZnHK6zyAOCF1NXVYkcUrrDYuikVipPFvjPhuTMff297BtS7FcoLXip37iJ3jhuefECs6LyNhJIaQUtpFp2v/w//5FnnrucY5nBxBYgkh1U4bVfdVdIV0SItf6ivOmUMoQBjHOKuI4Q+sI0JKE6AZtIVYRy8M5VJ6vffmrGK9oioo0TfFdEWXbllADKpDi1ymuf3wTEK9T7yyh1oDja1/9ElcuX+KRK1e4cvkSV65dYX1jwpntbV575RUeu3qNZ594itOnTrG9tcXWxiYKuHe0y2g4FFqI1tR1TRqn9LNMIKid8rPuoMQAbVPx9DNP8PRTj9G2BVp3WhFeGhBhlIIO2do8zeHxMbN6hm1Xaq0d3NFDsbAon4qYYC9g81SC85a8EovCtqNQRZ0qusRpRdA1YpSW5qfqToicGzkL8BnkyOok/xlBRM6fTKWk0JGJkKyDLXVZ0zTiGuF8p5e9gl+vEnhnqasKpaQACHTE3oM54+EmTz/xHLPpEYOsx3PPPYe3QisSwRuP0h6tpGkfxSFlKQXbP/7Ff8w3v/lNnnn2ac6ePyexyDmiKCIIIkajMcdHR7z11vcYjYdsbW5ydHxEWRZiv1iKx+1stuC733uXt995j3ffeZdbd+5xdDylrGqCICKKEoIwJAoihsMRa2tr9Pt9zpw9w/qaCPRsbmxx/vx5PJ7RaERZ5SgNFy+eJ+unXWNa4WxL29Ykcch4OJDJbuevK9dXhbWtNISDkP29PfIiJ0likl6KdTKFzbI+o9EY14kWxkmMa8S6sSoFph0GgTRBOopTryefI8tShsMBURTQVBVVVTObTbGtJQxDjBH9DYUi62ec3j5FHCd44Gg6I44jsixDa0Wv1yOOY/JcLGuausGYkLpp2NnZpSgLdnZ3eLDzoONqG6bTI6qqZG9/D61Fedx5y9aWTPWUNsRJj6SX4ZVhPs+ZznPKsj7hD6vOu31jo08/6xNHMcYY0ZYw+kSwCAVZTwpgZ6VpvlJu1p3oVbPyWA6FihZ0EOr798Ub2bqAsiq711uSJGbQ7xPHEWnao25q9nYPePLxx2Ryi2iexLFQO7yTCXAUiTCXFJnSyDHGEEdRZzUptCB5ftDVBCvRVskb4KEtklIiIBmG4cl500q4wp8tnDlpXEluYjurrlVol6LwYWHsVu4dXV6xit+r56726zvqRBA+pNlJnPlMEdlNuLUW95TVl9AnsPDVfh7u13RNg1VY8p1KtDTbVg1ZPpMByZRbCvLuT91mW2mGhaGgQVfF82o/qz3BqokgRb3taDXyuOT3q7x69f6rvEt1jymtSDoLW9etn7LurYLvnxFgf5CK39/6gz8kSVPKuua9998XZc6qoLUt22dOkRc5QWjEA7brkhqj8N4yX8zoDzKqqiSJY6I4RGmZ3MVxj6PDKa0V6yTbCckoHIFShAa8q3G2ZG0y4OyZUzR1xcH+HutrawwGfeaz487aRrwDLZ7ZYs7a+jq9wYAgjOgPBvQHAw6PjlBaBBRGozHT2VRuuDDAOcfW5hZKQRhG7OzsEEURRZ4TRxFbm5vs7exw9/ZtojDANjVREAAtURDyR3/0x7z++utcunSV5154kbyqKeqGZVkync8I4gjrHfPpIUkaMRoNpHOsu85x18mKY7GO8CuogqqpuqR6MMwAS1ktqZslztd430o3sCPbL/MjTNAyHA3oZzJ1cs6TJn2auiVJUoIOUu69RqsA70UNsm081kIYxsRRcgKfMCY4IcZHcYTPzuCrgoHPObzzMdub27TpGJ0M8DgCn+N9hfKW3AcYDmjaiqap0L4liQOMt+SLGdtbW+w82GeydoqsP2Y6Lwl1jLVWptQrnq91LJd5BwdXgBaPXuupK/ECNTpBd7ZHWRbS6xu0qWjsgiCgg9LIYtLakuVyjtIQhgrrS5yv6GUa5wvCCIJQEh7bOqxrWZtIYdw2SwLj8K7CKIfWFqMcvTQijgyKlkDDcJTRNBUHh4fky5LlsiKOB4RBj6ZRch6sNHtApsDOBQQ6Qmm5JlVnY6WUQyGd/s3NDZzzMpf6vkJREnMQ4YE4THnwYIdHHxUfP+sttS259vQzvPjSKzDPCYKI48WMehjjPYzjjN/9lV9nY2uLjQtnCTolRdn+9GCnVoFTyXl5GBcfPn+1gKwCbRCKQvyq+AVZHR7u53+9zdsWpTRbZ87wu7/9dZ5/4YWOVyiL0vd/LyUXivfQ2bctFgsm4wnXP77O9RvXuXD+AnEohWtgQnQk1krCDZcGn/j9RuTLnDCMWC5z1iZrjCcjEf/Ja8JYeP9inZWzu7PLE08+wfrGhAsXzzBfHjBZ6+NVxSyYYXEkYUxkY9zME5QRQ7XGX/g3/zKnxuexLsC6CBOkrDmLaRtULyS08E//L/8VT45Pc/7Pf42zzzyKTQKCJuTSo4+xc26dS2eH/NbX/yVPPvkaxkSUlUPrkv/PP//n/MI//Me899Yu22uXKaaWQFXM6pI6DVCTjMO2wJSWdK/iwXdvsDZ1XD13gd7mmG+9+y2m6ghtYCMccmf/Pj0VEJWOno44e+Eci0hjdIxzhqCNOFKaRV6yuH+H+e49eoEmcFKURFHC0XTJ4dFMUEFtQy8KGfYznIYiX7K1uU5gND/01S8zGY1Ozu7DmkgW7yhJmc0X/Mqv/QtaV9EfZvSyhNY24Jzw1Jzcn1qB1iFGxygV4FFYJ/Gyrh1hkKB0SBRlKCX2PEorVFOjGo+ycOfWXXq9jC995SscHB4SxZLgtk0jVIkwQlmAAK1CrFPcuHELrUTlV+FpmwJoefzxK2J3ZC2hUeBb+knEMIkZRhGPnDnLYxcv8uwjj/LsE0/wxJUrLI4O+WD3JqOR+ImCx7Ytw4Gow342yZQniF5BY5c88+xTXLx4Fk2LOJYoKcgx9NIB1f+Xu/8OtmzL7/uwz1pr5xPvubHT6+7X/XKahEmYgBkARCAiCcoiaZEluiiXZEuWWLJk2VaVy6qS7KJUJVeZtFR2yTQhAgQgYMCAGQ4GMwAmYCJmBvPmzZuX+3W++cSd117+47fO7R5K8B+G/lBhV93uG845e5999v6tX/iG2tLvDSmKgvvzYyl+nQJPiwCH6yJmJwVFsWQy6dO6E+Hob47RRtE0Fb2ecOnm85k0y30y3HXC75TiV6Lcg0bGOgeVT1riiSSSUrA+iJHrt6Z8M077aaO1AodtrRTAtnN4y2bQ8jpohOahnAgy2hrt6S6RGTI7bdkcnxe3huWCvb0dnnv2GSl+/RRLGQdYulYaD1mWyrlRjs/9/ue4ffc2Tz/zDDu756ialqKsPc/cMZsvuXv3DnES8PQzT7JYnpKXS/rDjDjJuH9wzCc/9RmaBvKiJopTdnfP8dgTT3H+4iXGG5v0BiNMEOLQBFEMSmGdEzGpxtF1wlvPekPCWBwzprMT6ka45jt7m4SR5HaRMQSB5GhtWxCYjrYp6LoahQUsthXbwzRLSNJMtENCsb3RWmwd1+KQJhDthSAIyPOcfFlQFTUKhdZGVK/DgLLMsV1DmkWyfyxGyzUmGho1bWOZTCakaSZ5nOfzXr92nbpuODo6llpSiy6IcB0DellPoNJlKaJgwHQ6YzGfU1Uli8WM09Nj5vMpTVPS7/fY3tliMhljbUO/l501NMbjEb1BDxOFxGkfZWLyouXO3SOsFbhzYELC0GACTb+XcPnyHnEUio6AF9vUSpGlqWi8lCVBaFitliyWC5yThjsPTT5RAmGNoois1yfLMsIwEkukvEAbsR9N00QmzHF0pl2Q5ys62zFfrJgtFly/ekWKp9YSxeKCYXzjTAqideEredq6qe0kvGA7sRISsSu5aZ33B5ZYI9fBumA0Wqapa2TYWtxK+RwDvNDuurD29aJMNWVyGgRiN7cWpJL4IcfzYM2X56wny51/gMCoRTCqtdK408Zruqynx+pBvqPXBaP/ubNrO0TRQ1pPlNfvWQKXxKiz8KX8L1HoH5h8O6HqeMX2znP71wVt29qH4tyDvEkpr+i/njYjU/OHi2Hlz9+DitwXvErR+X2GoRTIIFPgddNifZ7Xx/8/tP25KX6/9dLLNG1LXpS0rSVKYrJej9FoSFVXmMD4TlKD7VpOT0+Yz2ekacJwOCQ4EwwwRF4hTysFLpBA7CAII9I4xnWWJIpxrqWuCvq9hPGwz3DYo2tbcg9X7GWZdDzbhslkg1WeUzc1trNEccT2zg6N7RiOxjz55FO8ffPmWbdnNBqTpGLZZIzw9taiIYExvPrqq2xsjDFaYMLD4ZBAK1595fsoHOUqJwoCv6BacIo/+da3KYuKn/ypn2Z7e4coSTmdzzmdTWmsJev3yMsCg2Uw6BGGgUCeXUdrZRK9nnLi4WZxHBElAv0VsZcFnbOkaSwqyaYjDOQi7KwINIxGPfqDhLpqiKKMfFXTNB1FURPH4lFrraUoclovSCKiBB7q4WElQRie3Sz4myUMZfJUuwTVVES0YDuWRUlvskNtLVkaUdW5dImMcEZDNSMORS1vzS2xTU0v7WF0gA4Sjk8WNK3Ddgqsomlr32mS4G88zMRaCaZpklF74SmU2GK0raXIS6xtiGJNGEIUQ9OsvMK1wVrHYDCgaQuiOGEw6ItIVmSI45AgVLS2Qq+FGzqHc1o6l11DXRUY48BZ77vrMFrR1KVM/KoK5zrOnduVz7ZtmM8WXpXaijBYmFDX0tVWWp8hEJq6pW0luARGhEHatvb3VU0YaFb5nN29bYJAhFaEc7tO9vAJoEKrgCiIOTo8ZndrjyiSBU4rBZ0ln57yH/87f4drjz/GucuXyWlQTnN+7xxdUfPZL3yeH/6Rj+Ja6RhKIiube2gh4qFJjFZrpe4Hj1X+CZJkyhRFeWVIWXB8/JUs1T/p4YL+z74ZLYH9+vXHuHvvHrdv3uRd73732f79UZ59r7URCKoJ6DpLL8to25rr167x7W9+kygKGfaFRx9GIUGcMJtNSZKYssgJo0D8TsVck6OjI86fO39Gy1guc/Iix7mGLBO1V+NpF8PBiK2dbaI4YpmLIIvD0gQNaZDR5BZbQNglXNy7wod/+OMkcY+ucbSN9XxOS2ALWJR8+Z9+GjtI6Q367D1yAdKYgpbP/dEXObh9m5Ou5uR0ys52n53dbb76lW8RRQHf+MbX+Oef+m2GgzG/8HN/ifFwlxs33mI87NPUS1Hcdo6aTjh5sxWHb91m+vp9br3yKrfeeIsn3/Ucj7//BfbtjP2bd9ALS7w9oigKQqu49/Zt8uMpo0vniELh+wUu4NjH5de++RUWR/dpqxzqCuegqlq0ibCdEkGOriUOhZtPoEmTiKaquPzIJX7sYx/zDUp/jT7INlCeVvLL/+2vcHB8wGI5pygLpvNT+n1R0gx0iNGhSCJ1UuyuIWhKKcJAvJODICTL+iK8YsS6ySlH29TIbELi1cHRMV/68ld47Y3XuX33LrPZjP2DfZIkIS8Lev0+tJ1wJpWhbR2vvfYmJgiwVpAlVblie2uDS5fOUdclgZNkpWxKSaK1hq7F1bVMdqwlSiLGGxt889vf5NbyhCgK5V7zn2Gv16PrxKtyzdlr2xoHaNOhTMtHPvIhJuMBxjiBMvtCWQdiR1R5uxCM4u2ju3R2nZR5TQAHi1nFeLjL9tY2Vb2kczO2trYo/QStl6UUec4qX4ngTxxL49XI5FviiiSIeOi5fPeDDbN1gvbQL+TDV37apKSYVT7Gr99709TYtqFt1+7Ivvh10J3xDgW6aLSc6/UEyLg+05OKLBrhrOLm228yHPT44Afej20lwmijUaqjtQ3OatIswTmL9nlGVdc8++wzXLp8Ga0DbNeRJCmrZc5svuLGWzcoypyrVy8x2dxgNp8SxVL4oEKipI9t4f7BCR/+8Ee4cvVRdvf2RK/BKYwJcUoLXcB6ixOf9KINUZgSRhFlWROE4h+9XC1E8UGLS8R4PGAw7EnB5DmJcRwSBpqNyYiNyQa9LEEp6KUp/X6Pfi8TuyT9oOhVnsoVBGK7k6QJURg9oFYBoYlkvfLFXF1VJGlCliVEUUi/3yOKRCzUswKI/VS7bYXeFccxURgyGAwYjgaMhsMzkUmlwIQh2tsKJalYWd6+fZvpbIpWmsb7rxtt2NraJE1jxhtjJpMNxhsjepm8x7XfuHVCYdvd3eHSpYskvZTVKufG23e4fec+x8dTimJtk7huljqUcmxsDOlnIUdHh7jOMhoOhW9ZV1QeHZBlYq+0v79PmqXsbG/LRFYrL5on1jbWWlZ5QWctxgRUlaDXrLXYznDx4gW2trakMeVEqLNbuzH4fH06m1NVNY9evUxVVX4oIyK162Kw8+4HgVcJ1v6e6KzPa/3ar3xhuEZbye98kefvzyCQ6bDrHlZ0tvBQU1wb48WZRNxK7vV1QbYWv5Lidb1f1vQNb6G5Dg5OXkAe66HM4HObNUzYF35uDRX2UGQeUqJ+eFMPTcKDwPiCVSa8EnAfqE+rdZ7jj0d7AcXIK8F3nVBitBICtKACBYZc1w3O5+p4IV55Kd9EWMO4fW6zXrPW+xVKhYjamjWP20/1lS981/EVJZ7wdV3LZ+0F4R4Osf/y9uem+P3sF76ItSKDvb5om6YmzVKCwDCdntK2DbiWJEnoZRkb47E3d16P/g3zxRzbtSyXS/EQU2IW75zzljCQpSlxGIrQkLM8evUyly6ex7YVs9lMPDOzjDgOqcpCbr6uYzgaEITCxdva2WaxXDLZ3OKFd7yT27fvMPcy8HmRs7t3jldfe5U4FiU/rTVbW9viX1yVHu4cUNU1URTy+GPXefE73xGBmrbFejikcwLfdV3H88+/g6eefporVx7F+sAxX61QgUEHhrazLOZzklgU1Vb50g+YJJlqvXKz83yI5XJBXhQEgRM+cBSyWIiwUr+forSlrkXAShQKxdaorERg5+RkSmASZrOcQX9EEme+CC4pywqHyNwHgQRhkaMXa4S2bbGtJct6aC3WMc5zb21nWVYKbRtiWqJA07SWZdWRjiYYrYnSiCxNKKqaOA7pujn9nnS4lbO0dQ1dh9GG09MZRscs84aitCxXFflySe1VrOXzFUsIrbT4ZfrjXKuClnlN1ymBabeiCgo1rS1IU81gKBCzrhWer7UCHTdGEpiqKgkj7fl8Hdo4Omdp2sY3FWJ6WY/Dg3u0bUWShLRtxWjY4/z5PbquJQyNL6RDmqpkMZ+R9kSNsywrjA7ROqRpHMPhmLbpyIsSpaAqK5bLBUoFgMG2nXQ2W+ESae0oiiVlleOcZTgcMNmY+OAsicKDTbqTCg2dIkv7nJ6c8vwzz2OdpWmkORT3+/z4z/wCG5NNaBqaVCaZg6THBz/4QX75H/235HXFI5cu+5f1QXS9l7PA6rls64RSe1iMHMrZZnz3FGSRWU98jecKrReh9dPk9f/H2Vxnsb7B9Pzzz/Obn/gE7373ewjD0D/i4X0pWtuRpT5hA8IgoGnELqM/6PPHX/saly4JBaMsS4qqot/reRujENsKzG+5WtLv90nTjDwXT++bt26yMZmwMRmzXM1xrvVcc0GuzBdLnnv+eUwQ0OslvPLK9xmMepAq6sLSFB3jbIu/9ot/g6tXnsDYgNCkGB0IRN05DBDohvb+lP/3f/J3efxHP8CTP/RO7LiHaRU6jhmd2+YP//irvH3/Lndff5NZdcCde7f5737jt/jkJz/F+z/wQ/zSX/7LvPD8uxj0Nnn5pdc5uH+fQCvSJODo8L4kLmlE5xyT/oiJTtH3jknmNW+9/jYvv/0yz/70B9l816P0u4Dvfe5bNMOA7c0tttIhQdWRtJojWjZ295gXJf0wY1oWTE+nvPHNLxNrR1vmuKbB6ICjoxPaDpIko8gLQqNJo4D57ITWCWS3rgr+2l/9a2xubPgp5fpKletYIQXLV776bf7BP/xlgjDg+mOPUjc1Fy5c4Hvfe4nlfIlWYmtmVADOeyhq3/lHuKhB4GF6USiejyhpiAQBbdeirCMKIzoHG1ubPPfCC5y7cJ7bd+/wyquv8ru/9xl+9Vd/lc9/6Ys8cvES53fOgQ5EyMh2vPb6G1JghwEaWC1nXLp0gZ3difByW4t1ljgVfmBdlURao1qLUaI5HXjo42994reZhWuYpUC7ldfVWMznVGVJ09TUXiXXdi1dV5P2DD/+4z9GEgcoJ9M8fKKpdEBZNWgTk5diBXjj6J5vlq2LX2mgVYVj0Nsmy1Kms0PSrBVawGTkReokmZ6Mxw9UdpVMLlprxXLmoQnHWbzwk471dpa0sQ5R3ntUCcTyLOlUsv521gpXrm3PoKQyqJKYZBH4c9d1Mg1xyARzzQ0EqmXA/r05N968y7A35ubbb/DC88/w3ve8h7aVyZXW2k+MGwITo7TCtqJwnZc5f/fv/l2+8tWvcu7cefbOnSfPCzoHt27fYTZdUpYV58/vcvHiOYyBpqlACTXJWrh3/xgTJLz5+tt+Wi1NnlVeepSQkTVHS3N7PcUTS5aUvKhoW4tSGttZ8iIXNXVbi2NBGrGzs8Xm1gZBEJCGIXEcMBoNGQxSNiZjJhtj6qqSc+5dPUxgMEbTNGvoqpzLrpNcI00EdRSEAWmaYrSmKEsiI3B3cQCx9Pt9tne2CAJNf9BjNBqQ9RIGgx5RGFAUFdY6er0+dVUxHm9w4cJ5To5PuHv3Lm+88Qb5asVoNPIaKj1CD3Fumob9/fvMZlN2d6VBE0WSm47HY9I0JQhCtrY3iOOYthVofK/fY+/cHlEk2iz9Xo9z5/bo9/vUdcXNO7f5xje/yXxeoHRIXjTUtRNqW+u1V0KN0TAa9YljxdHhIf1+n6tXrhB4FWyl1Zkq/Dq/3t3dObO7qmvJH0PPte267iyfrOsGbQRVeHBwSJqNeeSRSwwGQ8qyQCno93s+LkAcSwOhqRvu3dunrAuuXHpEKBJZdra+u87RNtLZEe0CKa6cpwt0nS9onRS01r/+ukiWYkzgxWewds99VQ9Nfx3gOl9g+8K7e3iS7GOAc0Ilevj2b9oG21q/L6/67BwmkLxW7l+5LtcwY+dFotYFY+ctGddT6fX+1hNqiSV+eu11dZQXDJNjEXeW1spxOOfQ3gVH+cVEexqGMUJJlLcmKBdp0Mk+Oudo6kbeaygDELM+x+smgW8MrI9d3p8U7UrJ5+acV/o/K5Q1znaCZDEGrWRSvT7n1sq5quqaOIrPeN8Pou4Pbv9TKn4fzPr//9icUsRpgvOiR0WRY4yiLHKsbRgNRHzDdZZeJp25waBPr5eRpTFZllAUolYXBoZelmAC7aEbM1zXslpMWc6mBM6Jf5+GjUHGaJCiaVksp5yeHBGGho3JiCiSyWSaCtdhledUTU1vMCAvK5QxJL0e1kFZi7F45xxp1uPe/Xs+mGmaumI4HHByfMiF8+dYLJZopanKCgU8fv0x9u/dYzGbkkYRdVXQS2OwLWkYUBUFn//8H8r0OOtzcHLKbFVikpQwTWmsJCfWNvQHCRubfZLUkKQBIL7JdVVT1y1pkoJzVFVBmqVEoRRkWstUOIpimrojX1UEJmG1KglMjPPdpMBbMDR1SxwntG1LWRSs8pUstJ3wc7QBY8DaGts1Ml2moSgWGIM0FuqSPF/SNA3KT33b1qKVYahKksDQBD1aExPojuD0NRZvfh1Fw6zSzG1CrTPitiKONrC6T9LfRQUbhNk2Jp5w4/YJOhwSJSMuXrhKlvZRThGEls3tPlEMcaIQtRgR96rrkqIoqaqGprZoHRIEMbYV/lnXiZ9vUZTkq4LQL/KL+VzOgRV1wigOybKMIBTIaZr2SdM+cZyBk4l313WMxgPxowwVk0kP50qiyJFlAbYraducwSBma2vE9vaYJDYobYkiTb+fEIQwX5ySZTGTyYiqKrhz5w51UzMcDFEYDy+MCXRMHIo3sG1rWluiTYtzJeNxijEiIvbmG28yny2gEyjkQ9QTtBE12051OOOoXcH+6R0KZpTdnMApKm046gpI4P/zX/wXlG/cYlC0hEqzVA0Y+ND73s9XPv175Is5dB1lviJLYtq6IQpCCa4gaAqfoDoH3VrE4qw1KEmYgzNhOYA4igij8EEDxndm11yfH0hg/4yb1jLlK4qCLBMY3LpT+j+0BcrQVqIYjdKUTYMLDA2Oa088gdWa2rbkZSl2Vd7yQiPwLhEss8RRRllUaN/4q5qC3XM7xD1YNfucLm+zqo+JMsVieSINwumSmzfuY6sA2oxHH3mON14+IFttMLtRkdhNfuRDP0PtYsoGrAlo6pK2XKFdQ2gcenbEf/Fv/vucFnP+z7/7j7l6/TqRjtFVx/1hwL2gJutt8G997Jd4Ib2AiXp876Wb/N7v/QHnHon4mV96D1efzkh7CZYAHWnmq9t07gSjC8Iu49GLVwlaQ7CwJC5hZUKWF7cpr1/gJHYMQph+/VW+8n//r9k7POTDzz/GR3/hA9xxdziMDpjHRzz76DZJt2DxyqvcvHOD4Uaf+/kRSVty51vfpDzdpykWtHXNbL7ieDqn7dbiQqeERjQEbAe75y4QGs309Iid7S2uXr5EGIgNnW1bqro6a5otlgta2/E7/+Kz5GVHv7+FoU8/3mEju8CFyRMc36l5+5UT7r41ZzU1tEVKqPtSCFtFFKQYFWJURNtC20jDJAg0ra2omxVB6Gi1olKOUlsK01JnjnKgeOJD7+RH/+rP8rf+d/82/85/8h/x1uKAehjTJgHLrmHRVszLFSoMaKzw+NZNnL29bbqupW4r2hBsCGXXYLVDxwarOsI0QoWaVllqZekixcHimDiOCAIjaKK2oXMtja3EU50GjKV1FY0tKJsVp/MDhuOMIALrWhrbEqcpbedYFRWHJ1PuHR7y6puv8+bNt3jj5g2qshJ7FG81Z/QahthR5BX37x0Qxxll2bFYLJhOT3AIhC+ORQTS2obTkxO09igRH0/qqsa2MtFeJ61aK0lO/QRDYuG6kaYASxwHaOWkgMd6GonFthVBoIhiQ5ZFDAYZig7teXVKCfa5zCviKIUuIIn7OGsoc4smoVx1NJVh0Ntid+cib799G60F6dQhE6DAN9Da1hLHyQMUDjBfzFEoPvN7n+XLX/gSJ9M5i2XB6WyFMjFxMmD/8Ij+YITtFGGUUJQNJoioKosJYurGEUYpzgVcvPwoX/6jLxMFAUVeEBgjTboiRynlGxy1wFYB6zpWeUEQxZgwxClF23XiF24E+WWMZjQccuXKIzJpRQQBB/0ecWS4dOkSTVOLoGkjIqJlWdHr99k7f56qrjmdHoOzRKEhjgPAEgaKJIkIQw3OEgaafi9lsjEiDDSdbQDL1uYG/X7KcNDj/Pld9na3GI/71FXO9OSIpq4Yj4Y0Tc3R4QGHhwfYrmU+nwt6qpP84eBgn9/5nX/Opz71Kb72ta/yja99g5e++xLf+Po3uPHWW5w/f45rj15l0M9wtqPIV9RVSZbG7O5u0eulnD+/y+bmBv1+xmQypt/PSLOEra0Jzz//LGmW8uqrr2CMoagL4iSmsQ3L1YLWNmRZIqgxLFWxZDzssTHqUZdLeknMlUcucfH8LpE/J8Y3SZzriKOAuilFPsY2oBxlWVJVJePRiDASv+QgEPqX0QFxnKCU4fR0KvZNUQJoirwgjmPiKKKqK482FI5n29RyPyYRL7/6Br/2W79NVYvmyrriERSefK9909tauVeVX/ebWib5TSsWayKEZXyBJcWZ80rOtrOEkaAD3BoW7Lmm2sOVreeuru/7tS7BOhcRfi/rktkXlDIFbRpvv7ZuZEUyYV03MPEFPb5Y11rE8CSuKIxZ22dKMS6H98A2yBjjIcPyc+dF6JBaFNbQYo98c86LXGmZtsexNDk7J80D7QWnFILubFtLUwu03cnb89Wsh4LLjYlb28CtqRZ+MKE90kPuZ4M2AhF3TuDVylO2tILWtj4+yXnoPM9b4f/mm8D+JMj59+9x/ev/qWx/psnvH3/3JeEdhZKshkHAeDwmjkLylUwwsywTvkMUnZH15cQJfLMqK1GPQ5QtgzBEhyFt63Hx3q5k0MuwTU2WJgwHffp9Ecuaz2ckccKFCxf8RW3orMBGg1AUAdu2ZbSxQRhHYgL+yGXu3TtgPl/gcIRhyOnpKSgv2OHJ4mmacvHiRd54/XVvmg2gGAwH2Lbljddfo6kryjzHKDBKk3glvs9//vN885vfYnN7hyTJOD6ZcXB0zP7hEU3XEoTiQbxWJHSddNrSJKHX70ugaf0NozRtK0qag0HP84HkJmtqS9tY8YNtG1nMPeS2s5339LNUdcVgMCRLR2TJiK4z5HlFvhJT7dF4SJrF4j2oO4zpgJaylE4/XkY98oq268Ih8sqKXdeJCJmDIElRWtGUKwLdUbctpQsZbmyLqEmSkqmG2ra4TqEwKBUQxSk4UTSN4h7T2ZLFIic0IUYbJps9kiQStWUPM5GgIB2sKBSoV1U11HVNXdUopbzAQySLZtfS2poo1gyGmVjTGEEaBCYgyULyvKauLePxFnXd0jZiCRTHiQi5hDF11TIcjFFoAtMJ32a5JOtJM8gYJYlNXYt4lrek0EqKUKUUvV6fJEnFs7Ft/QIgC4XAs4RXHYaxCGC4FhOAVi29Xsxkc8B0dsJkMiJNRKF8uVgyHA4II8BzZpSvgjvbEZiQqqrIvLfgm2+9yZOPPUmiBtydH9LP+oSNhbrl/NVH0YMenZIFp5gvuXD+PL/2q7/G7YMD3vWud5MkCcvlygtiSEMEuU3OAp/cNn9K6Hv41/9SXSuBfA1f8hPg/xGhz9qrzSZJwovffZF7t2/z0Y9//Axe94MHd/ZOAA979FvnOrI05f7dO7z1xptsbW6iFA8JZ7FekcAvhqt85dXABaI+Gg25c/cm0/mJV28HhaKX9anKlq5V3L17wDNPP0ucRHSdJY5iQhXwUz/+M3zovR8mDhPoQHWOQCvCQKOcRdmWz3/m01x96knqWHHx6qMkyQAVakoHbRwStYbUGYqq4PZiyv3ZMV/5wy/w2q23eO7Z5/nJn/4wO7tjbt56i6YN2Nm8hO1qvve9b/P2jTfpuhbbKFSsiLMMWzbUZU2nIXct8TDBZAGtcvzln/8L/NjHP8zJrduoBp74wHu59txjzOanLJYz2mWJCw2VdXzv1g3evvEmtql4+1vf5uar30d3S+g62kaEYUwQgw48PQSapiZOYra3t+T+j8QK5H/5t/82o9GApq4Ekl3KRKRpWsJIEDKvvPJ9fvlXfoPzF8+zt7dDmiSSiHUdb994m82NLYaDEYtFwdHRlOPjGfOZcJcVAVEQUdctRkdifWWlO995ERLXSQKldIAySviiGnQgNkq2a6kKSVq1NvzB5/+Qf/1/8bfIohhnNHGacm9/nzt375GkYr3iXEdZ5jzzzFNoLdMCUDjUQ9epEkh6JyqrnVK4MKC0ln/827+FHmRyXD4hkqkLfk1waOMIQ421AkXeO7/Fe9/zDp55+ik62/gCvKMoS96+fYf5KqdoGuZFSac0tw/uc5LPCIPIwzGhritc13F6XHByWLBa5uzsbFLVM8oqJ+uLqu+6MeY8t0382WPRBOkc2oSAEk/TpqUsK+q6fgCvNJL8CRzZQyNxaC3vsesso9GAKAwwRlFVBU1TE4YBSRxycCiuBGma0TSyJndnuhdCV7GNpWsVdJquVSymK4q8grbH6UnJcl6Qxhn9Xshjjz3KO194DtvKZyWNMeUbzAn5KvdinQPyquT1N17nwuXLbO/u0bSWN998i3v39zmdzogjoRw9+dTjdM4SBAHL5YrVqsBhmM1z7tw9YDpfkvWG5MsZL/7Jn3Dl6lWa1pIXJc45ojilteLVHEUCK9aSGftGptBEwlA4p1pDHBnCQJEmMVubG4JwiiKasmE0HqGUZrFYcHJ8Qp6XhGFMXpRk2YDRxgaHRyccH58y2dhkOBS+eZLGbGwIOhD1IMGu65qqqqRR4JWah6M+4/GI/qBHFIVsbIg69vT01H9e0miZzRacns48FU+jcKxWC/J8Rb/fZ3d3h8Ggj1bC8S7LgtOTKQ7Hc88/y+OPPcZw2CeJxf2haRt6WY80y7j8yGXKsiBORXG78/fNE088AQhNqShLvv71b/Ctb32LXtZja2uLohFf4iwbMByOSNPU69u0ONvQ7yVsbgwZDfpo5ej3E5aLhTiIAAeHB+T5Cjw0OQgC6rqitZayLDk8PMQYI64qSkT2jNZoY4iimOVK/INxMJ/P6WV9Ou8N3rQCg5ZCTl7fGENdy33V1A2r1RKU5s7de+R5wROPXcd5Lm/XrQWhpPBcr2USW2T99ku7n4D6wsxa2lZy7/V5BDy8d82/lXvGWotz0ohaXyMgxVvTtmeFpja+SDUPuMiyT/lfuLK+6HsIJSJ/f5CQON9kk0LQT2f9+3Ge+iDCdev44p+Dj/2eW7vOjyS++uf712Y9MV5Pvp0Taqh/LRHP8jmdhzw7p6hrgSn7I/XnVopS45t+631pvz+F7E/5ifAZ8sUPTNbH6R/mX0dJ09KjYs9Eubw+iVsraq/zpPUHLRcC6n9ik98/U/F78/4+WnlhgLb1RuExw2Gf1BPcu86ys70NQBRKobRcLmlby2w6pSxL0kwS8SiKCUxAfyR84H6W4jpLU5UYpRgNB/Q9tNm2cgM61/Ho1UcZDYcCyWotUSSd2TzPCaOQy1cu07QtYRKzt7eHMiH7h0d0TtTmxPduxXA4pOssdV1z5coVtNbcu3dX1PuCCG00y+WSRy5d4I03Xuf46AgNNFXFxniEsy35ckWaRFy+cpkrV6+ytbULSnN4PKWsG9quY7ZckBcr0I40SwgCQxxB56zAej2/EK9YZ84k5IX7q5QiisXEvijEg0uEMztwrXBTtSKOE/q9PraVReTw4AhjYoxJWS1reulA/IKNATo61xInAUHgaNqSpikFStTPSJNYbgrh2wt0xYiAS9u0hGEEdUHTQUNA07a4piCgobOW07zFpCN6vT6rVcE4cgRxQmBikjgjy/r0+mOcDpjPVyyWJUEQYVvLfDqnl2UMxgFtWwmf1i/SURx5FU7Pk+0cdeWLMAVK+eM0cuC2bWSqHWmGQ0n42rYly/pkaUbTVsRRRlN3DPsTjIkIgpg7d+6zWub0+gN6WZ/ZbI5CGjh5PsMhicNkskGSRDgcq+WSuhbLgd2dXfb29sjznOl0Kh1oa4mTFIeYyUcPCR0FXsylrlvPqwlFEVu3TDYHxIkhz+d0Xc3W1oTlakmWZsxmM46Pjtg7v4lZdxxNAM5D9nyytRYU2T+4x3w55amr76RLPFyvs1x65FH+m//8P+flP/kOT7/zBZI0I0xiticTqmXBb37yd3jiiSdIkoTxxgbL1epsGgAPgp2ES48xkV/8wNcPlrKyWMhvZEEygdiuNB5qvJ6K/I+xGc8ZGwwG/MZv/AaXr17l4sWLZx3b9ZGsv1fe7svhlY4U4kMZBFjbMhqO+NRv/zbnzp8XX8CHnn52HnzxGyex8IGzmIPDA05PT4kTQ38k0w1rG+qqJU160GmSuM/JyZwbb93g3LlzXLl6hY9//OM898SzjHoTnAWjAxSKpqrlKJuaOs8J05hP/tZv8kMfeB/nnnuaQBmCwuHigCIyNEozXlhuv/oa/+X/4+/xj/7Fb2PGPf6P/8a/w/MfeB9f//ofM95S9IcBg1HGG2/sE4V9dra2+PJX/4Dbt25itCJQGW0Eyhi2+xt0reVgdkyZaiZXzvE3/62/xV/48Y/Tb1uujsdMGpgtl7zqlpy7sM1jT14jb0puvPoGRVPjGkcwHFGXOW++9TrndMBGLyYMZLrXWUfdWJQOcE5R1Y3A6FtLFIYMRyOU1oyGMY9fv8aP/ujHKYuc4aDPYjaXRKlpUEpT1w3b25v8vb/3X+FMxMZkgzAw7O7ssFouuX3zNlma0e8NuHfvAKVDiaU6YrmcMz054sabb1NVLVk6oN8b4Lp1ciUiVw+aOwplAkwkBbDF0tqGxgrkP0kT+oM+h4dHfOp3v8QX/+j3+dbXvsGyKLh/eMj3Xv4+w9GGT+R84aThueee9Sq7LdoYL8wkCQ2++FXeYkRHES6OuHt4yCc+9Tsko+HZtam8imtnW8Bb04WG09Mjer2I977vPfyFn/gYUSDqxkkUojxscbFcssgLWgdFXROkGVYp3rx1k1ZJQy+OI7SSpLPfG3Bwb4bqehgdEsUBg35E1gsJYiMokDAi0D6AONjYmJCkmYgxtpaybAT1U5ZCSfFTI2stdVWLBYpvjK8LadtacJXQb6ylqkpm8ylVJRBvpRxNU2GMxrbC+02TlLbpCIxwr60VNEfbdMRRhrOKziqqvGE5L4jDFOV6FAtHXVqMMnRtwdWrl3jXO58X1X4VSNJrFMpAXcjaJU0LmdR0wDPPPsfx8SkdijwvWSxW1F6IKwwNW5ubJEni+Zsdp9MFs9mKm2/fYzpb0TQdzimuXjpP5zpef/11trZ2sJ2j1++zWuX0en3CMKQoCyYbGwz6fWko+SlUFIZEoSEwmsAokjjk2qNXuHjxHIFRNHXF9HSKbQTGOV8suHv3rk+uDUVRkiQ94iRDacPNm3dYLFdsb0nxW1YlW5sTnnjyCUygmZ5O/TSsoyorqqqibVqvQG6l6N7eJI4jiiLn3r27TKenHB0fsX//PsvVkrIsOT0VNf0wCLh+/Rq9Xg+l4PyF8+zsbPkJc+BtkfpEYciVK4/y7ne9GwXsH+yzsTGWIserFFdVfaaU3B/0WSzn3L9/D9t17O7uCh+/bSmKgm9985vcvn2HJEl58skncc7RdOuJZyziW2HEarWiKguMgs2NIUY50ig8o5S0bUsUhsznC9pG/FXDULjRD4KLlB5RFJEmqUx/fQ5SVhXWdsznC99MqMWONM0oqwpUTJYJvDxJJS/VGtI0AScF23r9dc7RWsfW1jYvfvcl/uiP/ogPffADYvXpPXbX01W/0Ets8RBdKVZ9Eec3uW9/8PcmEC5v69WMH570Kq8C3VqZeirPWXXOnUF/182zH8gyvN+vFJFS9BkjEHxtBMa8jiHrx0uNJ6+izwpBwOcD2kOf1bqY9QWo65zkCz73Ur4mslaK38BTJJwvtuX54jwTRZIPrn+vvQif6LoIRaxu5P2ebQrwE9619sD6mJ2fpEsRvkbCyN/k60GWoh760g9NhLURJXznvcGNMdL0LEovniVI2rPXeOjEK9Sfn+L3u6+8RlVWGGVwnRV/tarEWUsSBaTeN7DrHPP5nLnvApZlRRCGHB0d0zYtadrzSYLv4ASdFDmupa1K4iDgkQvnubC7S5amtE1NvsrJ85w4Ttjb3WGxmGNtS1WVHlpTUlYlVx99lFVRECUJyhiefOopbt27hwlCUJqmrZnOZvT7A4LQUOQ5O7s7OO95e+/ePZG7V3IDbmyMUUpx88YNma62DZoOg0a7jjdff43p6SlhFLK1tU1eVhRVw2JVcng6RZmAoixobSNKfv2MNA2pmznWSiEbBCFKGyoPsUy9b7HWCq0hCA1Z2qPrFMWqpq0dbdPRWcdoNKTfzwiCAGs7tJL/wyBjMW9xXUS+aikKSxAkaK0xRlSNHTU6qHGqxKmSzc0e6Ja6KXBKvG7F41Y6P0EYEoUxShmiMEJrR5zEtFa8bnUY0HaKJM1oiyXVfEZgLTuTbRrVJ1YhzoY4nWJVRqczVpXi4HSJdSGddVSrAtVZenFAkFWU1RKl2rNiEzpKD2GMopAwiuV9awXK4pQUTZ1XYBWFT1GTXPOIam/iHQYBra2xreHkeMVy1jE7rZlPK/bvzYCILBlQlhVlKZ6PONjYEliVNnI9Kc9Ra9oGE4Q0bUtRVLRtR1U3aCOLlTaKslpSVivSNBQLpa7x0KQU5xTWKu/rbLC2wgQtG5OUMOroXEEQdKAsYWBkEhiGtLZhvNHzXtfSMVxD2daBvrE1JtCYUHHrzts8/eQHSCxkWjiEdVPyh1/8PNP7h3zsR3+CZr5AJyEOxdbeLp//0pdom5bHHn/ci0mI7dUPlK++U7gOgg8H1PXXQ2H7oWfKd8pfZ62fhMuvf7Bc/rNszlswFEXBr//6r/PDH/oQo/HoDIny8NGAwjhvYyOIRzqFKLxqSSzGwyFf+MIXWM7mnNvdE0Gf9asoWHtl265jMBywWC79PSW2Zr3hAGUCgelbsK2js4ok6tF10DYtR0cH/MJf+hk++MF3U1UFioQ0jmiKglQbAmOIA0PQWf7L/8t/xqc++Uk++pEP876PfhSSlGm5Ish66H5GoALC0tHvDKsq57/5h/+AXpzwH/37/1s+9r4PEo96bE926fd2eel73+HCIzs0LUSp4rsvv8ju+T1efeVt7tw6IAgSOmWZ5SVR0kNbETLMlwsuPnKRX/ybfwU7DgkvbHBYnJIvF2xmA7ZMjH7xdUav3eZHkg12r+5xJ674/q036NWKi/0NmJ7Q62vGqqBYHaN1R1nXNLajbBzWaZrOnnHH1igulCJKUrTLefc738n1a48ShQFVWRL6RAxAGU1VN6AMv/orv8pwr4dTFVGsCHTH9OSYQGuiQCa7s9lchK6sE55TZ9gcnWN3+zKqS3j9+7c52l9iVEaWjHFdiG00zmq0izE6xnaiek/XQtcQqI5QQwCs5nOBMiYxzzz3BBvbE2pX8/mv/hFf+OqXeeXN13nqmWcJjSRH89mcjdGY69ceJc9zsiQDC8optNNop9BOYTrt12qFihK6OOKl117jD776NbLhEOckwcI5gU7SkvUier2Qsl6wMcn4+V/8Sa4//ghdW7CcnpKlCef2JJkxxnD73n0q58jbhtKBSyJuHR0wy5fIbSU2GYERscBemvHK926RRDtkqXDl+/1EeIpJh1ZeyMaLy3TWEScp1iqquqVuOtpWfJW7Tia9Z7etT7KV57NpP3lx3lYlCBqSJPIoKktZ5nRdQ9e1Ym1HR1mKKGJnG5x1NKXABkMTgdOEJsZZTWgybGWocsdq1kAbMuxvUVUKbIZWAU3VsFqd8uQTj/Lud70D24pgjFLK60oAnSSuUSR2ivf29/lP/7P/K9958btMtrYJwpiT05lX/VeYoOPRR6+ytbXFyfGUO3f2qaqOw/0Z83nJ6XSFw4CPz2ng2NvdYTgYcnJ6SttaptMpu7t7MiXUIvI0GPRIkpimrmi7Bq06z0F1RIEUvlkcsrUxgq7j+OgQZ1ts22JbzWy2ZDZbUFY1/cEY0AxHG7SdwgQJi2XJK6++yXiyDV1FUayYTMbs7e3RWctqtSLPc6FshcGZYJFSkMaGwUAsCJfLOfPZKff373F4eEBd1fT7feI4RetAhOmUJgwD0ixmb2/Xo78a0iwWGy1vwwQe8t9ZhsNN3xzep6pKhsM+i8WCtpUpW78v1ohJHKOUYrqYobVhPBqzsTGhyHPm8zkvvvhd7t65R5r12Jxscf78BaGedS1FXrBaLWjbCtc1OFcRBQ6tWob9mDjQ9NME7SBORcw1jiPatmYymZClKdp47qnRIrC1pm9FIVVZUZZC8QqCUNAQXUee57SNFOagGQwH1FVDnguEuqoqoiggCOR+SdMYvHp04HUM+r0eh0enlFWFUopPffrTmCDgXS88L21iJYUaSDGnEC0A91AxCT5H8F8P/yx5qcTo9WR1/flbLzy3fs66MHVO0FbaN7iCMJDiSz3UePSxQJoEfp9aiYp26CkHSn63DiRd56fOXqVeCkehbLEuhv1r4xv62t/Q8t79H31cWherSnl9BCUkYMcDOPJZ4YujtVJk4odhDrCdcLY7KxNntX59GcR6lGZ0NvSRI3hQ7MvP8pz1Pv3B+Uc/4FivmwJaqTMxvKZpJLdUGtt13vNYuMDW+sm/f0m1fjn152jy+41vvyhwH9sRRhFNU3trhI6qkuJzenqKCSN6/R51VXsRAbnxtDaghTeqtYzxFQoVOpq2pqlqQi1Ks1cvXaZrLUZp5vM5dS2iApPNCVVdcnpyShxHVGVFXYmf2d7eHrWH6PZHQ55+5hlOTk+ZzhfUjWD8V6sVxgTsndtjsVgw2ZwQBIYoDJnNp7jOCbTWQhTHXLp4kVdeeYXlcoHRwm+ebIwxSnF0sM8/+cRv88ff+CYmMDxy5QooQ91a2g6COKZuG5I0Ic1ijNGYQBGFGhMIpKOqZIq5hpOL+qCorIXhmnhvyfOSumypawtuHWgAWopySZyIUJhwngJcp8nSEc5pVkvpwBZF6Ts+oI0jyUK6TorgLIsxgUj9qzNvMXMmLqWUkXMThIRBhLUW6zqiOJRA3lmaTrHIK4Gm2ZauKljM5tStIhzu0TNKXjOI6LRBmQiMoTcY0LUts9NjjGvpmophlmJ6jUxyvQCCQlFUFQqxZApMeKbYKAqHFmU6uk68cV33AObRNLnnOGuSNKazEtRQHXShJDONYXqaU5UtvWxAEIRyXTYVWZaJMIdtsV1FkqZEoV9gWkEPTDYmjMcbBCbi6PCY05MpRVGyXC0Yb4zY3dkR+wXbMhgNmEwmEtisQ7x+rVcEdRTlEq0dWzsjWluwXM2AhuFIIPh13RDHKcPhkDzP6ajZnGxKoFUi1mQCWQyMMVRVCT44h1FIXfe4vH0eVTeyMMQhH/zhH+ZD73k/N954i60LlyBQlF3Lzt45zp+/wG/8d7/JD/3Qe1GeA9u01k9N1wvZWbz3wfW//3W2EKz/PYvhPhb4zqeIZQhO6ixQ/1k371H4uc99jpe/8x3+4s/9HKPh6GxRe3D08r12fkE7K3zBIXoHYRAQhwF7W9t89Y/+iMnGBnHsi2iFjL6VPykeip4kMYvVnH6/x2CY0dpObLraTgobNFXR4jpQKqCXZTz/wnP86I99hCgRTpzTAViLlgdh8xUvfvGLnB4ecuHRa1x97HGuPv4EVhuquiHIUlTroBGl3cYoKhzdMkcrzfUnH2NKTd5UZFajTMy583vUTckffOGzbO9skfYD+v0Bt96+x7e+8Qq2VrhO41RJQEzXWoaDIX/hJ/8C/8F/8O/zox/7EU4P7zNbnlLRsLm7yUkxY7+YMyoVmy/f5bv//DMcf+N7xI9d5NzH38+1a49T31+yujdFNy1t5JgMUpJEIK62A20iytqS5zV5WRBHMbbxzSdrqduWOEmJTc3f+Nf+52ecMes9awPPP1RaEycpf//v/X1p6I0C+v2UssipigKjFFmSsJgvqIoC7cUK4zjCAVGYgNUs5oWfBBccH8945ZXXeP31N7l75z6rVY5S2tsiGZIEwsBglFyHdBbtHIHWKKdQnUwqd3fPsXdujyeefIIPfuhDvO+97+f8ufO4FrqmE5697Xjk4gX6gz5ZmlAWJSHGT3pF3EqBFMEoNJrOGLrA8E8++UnevnObpN87SwplMtGitaMsl2xujnnmmSf5yEc/QJaJ2rhtGgyQxBHD/uBsvTqZzag7R+sgSGKOZjNu3rtP1u/RdRVhEJOmiVcNlcnIndunLKYd8+mM6ekJUQyohrgn958Iysi76LwLR55XsgbWLXXTYq0TLqQvbs8gklooQ2vF2nVSqpSi1zNe4dqKzkNgPMywo9fvo5WiqkoRRXQtYRATBamn+cgxNI2lriyd1TR1J2ty1RHqmM5C1TjSeAOjDG3d0tZL3vGOZ3nHO56js8oX9gqU81ZaEn0EReN49fU3+D/9x/8xhyenvPCOdzIcT7DeHzVOM87tbRJHETdv3uK7L75EviqZTZfSODfiK50XJUVZkWYpl3a3iMKQ1lpefullds9dYDKZEHgobFEW4BxFWVCVFdZJQaS1IjAaZ2XiOh4NSeKQJA6pioLlYi5OCJ3j9HRBUZZMpzPu7+8LKkxpUTvvFKu8ZLlYMZ0tuHv3PrZeobUIWM0Xc2azKUfHRywWC+pK1MWTJCVJxLrSdTVVXXL/3j2m01PGG2P2dvfo93piuehAa3Om6Kw90qZtxXauaUSwtN/vkcQRg2GfOAqFw9vP2NrapGng8PCA1rZ+8MCZA0TjrWratiWKE1arFU450jRlY2ODzjmOjo74xh9/k9PTKbbrGA3HbG5tMZlMAEXaS2naxjt6yPqWJCIIGmjF5njMeCiq0UYpsn5KryduIFEUMuj3sd56xrYtcRQyGomlWFlWNHVDWZT0ej2iKMJacY7AW1zmRUHTyHVvW4tDcXy84OjokMOjQwKjSbMUY8Sap/Vq21VZSrGtNWGUslqtUEqxWq149bXXsJ3j6SefELs5eWcSc4zwU2W99zBbv/6vJ49qnf+vRaS0LzAfUm9e37va3zfS3HqgTh6G0kzqOnuGnlvnxs5nFWeTWo+uxE9EtRYtHeWL5XV8wnHGV14XiuvjUQ8VkzwkiLXmD8tjfa4gJwCl5Xdd96CId77wNd4nWRvvguEEudj5/Me2lqIsabzCMshzHR6M5s+NOJV45w/ZsT9WGQQpnwefHb8/0evHsi7qPVR6DfV2DtpW7N9kE60NbbTkQaE0m7TPA53zk29k339uit/Pfv4LzOdzyqpisjGmLCRw5qsVRiuSWPxw0ywjy3oc7AvPttfrkWU9xhtjtA4kgYgiFGJS3qiSwBj6acbWZJNzu7uUq4Kj/UOM1kxnU9rOsr29TRBGVFUhN2MgUvarfEWv1yfr96iqiu3dHTa3tgjjiBtv3yCMEsqqIY4j6qZhNBqxXCwIQiOS93FEZy37BwcMhgOauqGpO554/HHeePMNjo+OaK3AedumxrXy/1e//GVu3HiTR69e5SM/8iMkacp8sfLcmpogiuWGxKG1iCsZA2W5omlWgEMrETpaQ/GyNJPC0jZnXsh5vjoTdYqihCiIET6+QylLUSwIQ1HbXi6WcuN0mtm0wJiQLBvS6w1JkpTBcEjb1ixWpyRpQJIalLGkaUjTlNR15buNLUVRyiJmHXlecno6o6kbgiCShkNTE4Yw7iUkSUxFQKulME5dQ093BDrkzv4pTbbHZmwkmdGGqnV0yoCRqf3m1ibFfEY+OyHSEBkIMplWijCLTMjX+5/Nl+R5QVO3VFUDDkwAxjg0gUyrlQQDBWS9BG066roQK5qyoixzev2MxbxkuajZvz9jd/eS2JWokPlsQZyEXL16hcGgT2tF5O3w6D7b21scnxyDF0QZj8c4B6tVzmK+IE5Sz+3psb0tXdvlakmvn3Hu3K7wdIOQsqqpqw5jIrEIcQJdNkFHv58SxdC5EqM7osSwWi0Iw4DBYMTx8Sl5XtDv9Vmuppy/cAHnA2vrrauaphXvviAQ5T5vZn/rTsmHnn03phNlP6uhjRWnr9/kN//BL/P+H/tJXFNgk4h5ueS5p57mD/7w8/zxt77NO9/1LuHwnxWm8vUDxe86A/+XvpxXccT/ShpgIF1J+R5k8XFewf1ssfkzblFoqOuGX/mVX2FrZ4ePf/zjZ0mybA/v5weL37XNsVMC9TFaQ9dx7cpV9u/d48Zbb7G7K3QP/AKzLubDMKCsxKO7aStaW4u6pg5pO4G9t3WLVprARBSrkueee56/83f+Pf76X/9rDIcpSaqwtqYlJA4CAgXV0QFxr8crX/86Oop59/vezyN7ezRtR6MMQS9DKUNoIVLScFy6FqKQYFFRVxWnqxlHriLup8xfe5ujWcfeuQ0uXnyU8Waf3/itX+WRR4W7v7t7iS/94YscH87Z3TnHbHGXK+ev8fN/8ef46//63+SZp58gcJZxknLl0gX2T+7zxtFtXD8g2BqQXthFf+E7VL/+++zOGwbHSz5993uU736U3Z3z/NCj7yCaW2699hrJ7gCta/r9hNAkhHHGYDjGRCnKhIRh5JuuhfCptDT9tAn4q7/0F3nyiSdp21pgZk4KvKZpGQwGdA4+85nP8Pt/8Ic8cvkKq+6Und1N5qenGK2IAkPim7sO6A36YkHU6+EUGAJcG9A2a990R2BimsZSljVl1XA6PeXevfvcvnWXt9++yf7+mzhrCbSmlyYkkSE0mny5YnNjIrA4NE0j6IRVldM5gbanaY+u6QhVyOnJCW+88ho/9RM/wXg0YnZ6Sr/XQ7c+WXvodtNOCVBBGWrnaI3mH//mb7KsKqJeJklb58SyyFnCUPOTP/XjPP/CM1y6dI7RuEcYOvJigWst4/6AxWLO+XPnMUHAMs+F2gNEvYxVVfH6zZu40NDhMFgCI8JaJtAySW0th/cWGDWirVs6LFW9ZDTOGGwI1zAKRXwnDCOMDqjrhrJqaFpJZ50SeoRtBd65hjDixWDk7pUJRhAI9DkIAuJIJqx5kbNYzlmtlsLzTWLm8xnL1ZLRaEAYiVJ7HCUkYY/5Yk5dtRSFqP5rFdDUoF1IYBLSuE+gI05PZyTpgF46oS5r+QxUzbPPPM4Lzz8rDVvtYY+uEwFFExBFkSS9YcD3Xn6ZX/3VXyUbDPiRj32cKE7Q2hCEMavliqpecHx8xP79A7K0TxR5wcswQauAoqpZFQW2E3/bSV94sMPhkP37+0RZjyTNODg4JC/KM2HCNRyzbWvQYIwkwbZt6GUZmxNRTG/qirJY0bUtTVWxygtWecOdO3fJi4KdnV0uXrpEHKc44M0bbzObLdAmQpuQk9NTtjd6XLlymb29XZzrOD4+ouss8/mc1SpnuVxS1TVlUbJYLLlz+y3y1ZJnnnmGq1ev0DQN88WCg4MDWi9uGZiAjY0NhsMxTdvgnKVuKjpr6fWkwE2ThM5ZaWK3LQ6xQFJasX//hCRJsH5YEUfChxXrIkOe5xwfHZNlPWazGaONMVvb25gg4PDggG984xv0+4Mz+PGVq1d55NIjhGFEv9dHhyLuuLm5SdZL6bqWzjbMZ1PSJObSxQsYpSjzgn7WYzQZUNUlZVFgjGE+n7FaLTHe+lDWGE1VV2dcd6EARhRFSZpm8t6U5t79fQA2N7eoqoq8KIXCZxJW+dIrYo8YjYV+qJSgeMQRpAQl3sF167h//x7LxZIXXnieV195lQsXLvD2rds8/eTjUgitC12lBdrrhaceTEYfFJGyVPriNxC0mvbPw6seay+IxUPFbNd1dN7eRxp3EjPXj1dn5ZwIQIEUn2tO83q4I/Bx2TpvpyTFqUxW5T1Ik3ndXFtzjtfPXBd78p7Wdk1yrPLeFZ2T567f93r6q7XEra4TGydpbnjEi+uED91JQb4WtQaZ8q7Pn/Z8YaXwjYD1OfXFPd5a7aHsRvljwedZ618areV8Ka8b4+HmTd34ZoDwqPGiWVK0CwpQJsSynsjHJ8//c1P8/vPf+X2iKKbfH0iB1rXESUQYh7RdS2/YZzAesVwVzBcLGtuhggAdRuRlLf5uQYxREYNshK3h5HDKyf1jVKMJCUmjFIUWRUKjaLuGxjZESUiSRljXsswXxEmMc6Jw1zQtmzvbhHFCOhiyqmouP/44L732Ov3JhGKVMxkMmc+mhFFAGAUUVclka4sO2Nre5o033yQMIjrrCALhlkah4d6tWzT5ElWXuKomCUTCfTga8k9+53dQccLHfuqn2LvyKEULB8dz7tw7Is2GVFXLarliuThlOE4JI0djFzjdoruUQCckSU8K36ambkqSNCAIFXVT4lwnCZfzE9fQiL8iDUpb36WzOJdQVxG2zWibjLKMaaqAwMQEWhT+emlClsW0bU5/EGJ0zcnxXbSqSVNREwyCEKM1y8WCOBIPZwUMhkMWy4VMHV1L09aEscbgPQK9B7DuaowtMa6h7hzWxORViS3npOVdzNUXOKlb+glEzQnjRKFsRUNEEPWpVMbRdEFlFXEUsdXL0K2H8ylD2suI4gGLpcLaFOcS6TJTgJqTpAmOiLZrcbS03YogsmR9uUnjaEASTSiLiNXckC9DqjajbXscHRdEcZ/WdlRNQ91aOtURxYZzF7ZZ5lOOjm/RdEvOX9zF2oY4yciyAWHUZ7lq6VxAkg2p2ga0w5mWpBcSRYokk254FPWwXUCeOw4OFlSVpqw6iqqWgNfV4vuahGxOxjRNjlItgoIR1cI4SlktCrQy7GzvMj2dUjYtk40t6PxiwlpYRTq/ziHsIB3QoSntCZVp2Tl/HqciTOWI25D+3hbv/MgPEQwD5qslSTIkIIKmplgt+e9+7de4dOE8m5MJuA6jtPgTSloqnU6/IKh15xbfTfTFoHQWHxS68iC/qDk5Zv2QB93DnWLp7Pre4p9SFJ+tE+vA7rdAafJVzj/7tV/nR//iX+TiI5cJ4pi263APVesKmcahnHzJ8ol2yFcHrhUxsabtOP/IZX7/i1/isUsXqIqSOIpYLedsjIaUxZIgUNA1dG0ripp5SaBCkjjAmAbVtURGg7V0tiZNQ/7df+/f5vnnn8GEitZB3Wq5fvNczltV83/4D/5D3vf+9/PEe97N3rXr2MBg4wSXRJhYJqaBh8hhQBlFV5YkSnG0POVgeszjTzzBO68/xcmNu6goImKD737rNc7vbHHt4jUu713n9Zduc/WRxynygu+8/DVeeuPbdHHN+z72Mf7Xf/vf5amnnySJDLZZEacJEOKaHlfPPUe0yji4eZ/BMKI2c+aPb/Op7pBuf8XOrYafekvTfPZPeHp3m+89De++do7JuT5fO7qBSscsG4iTFBUoVsUSoyxZpEhDRRJqNBAFEbaxDNIezz7xFH/jb/wVlOswyqA8NNoYQ9XU6NBgFfyX/9XfZ9VWtAY2gksc382pmiXJuCPZqGmzU8JtS7TVooYdva2YYOCIho4wdSyLY6IeVE2JMiGj4QbLeYvuMkI1hCqhK2J6wRZ746sc7DfcvVlx860ld+8W5HlMEG5gogHOhKgwpNUWFzR0QUth+tggoAkVNoJ0MyPZTHnk6Uf455/7p1x+6jLzdkE26aN6AXUa00aKziddunOESEISRxGNa2hdw9//+/83JuM+Nh5T1i1hChUzyu6U9/7Iszz+/CVW7YzjxRFhOmAwOk/T9ljMK+oWxpvn6G3u0MU9ShXgsj6necVbd+9z5/4hVd1CB8YZuiZhOOyR9gK0tlR1B/R45dW7jCebuMBRNMf0xgEm0fSyMWXRYTuDMgmtUyyKklVVUbcttRWbEIcVq6C0xgYW5QyqDQlaTeAg1C3KlZjAog1k/T4ogyOntYImms2nmMCcUUWUEz9n22pso9HE6M7gmpYqr2lrzXi4h+5SuiYijbfQ9DCuBzYiCgf0sjF11bJcnvqmwQlFlfP88+/kueee9/BNoXg5J40Q7TqsbWm9j/hL3/sev/7rv85ka4tnnnuWMDSs8iXL1QylLU05BJdhrWG+XBEmMRhHnIb0hhlVVdLWDWmSMewPKYxjVtacLHMqq/n6177F5mSXrlUYJfxlHYRUbcuqKMAXEEEkOiuajiwJWS2nKNfR1rXPVzoaC6uiwbYKp2s2tvpce+IC2+cmvHXzTd68cYuTk5zVoiJNEo4O7rG7PeDS+Q2W81MRILQtodZcu3yZUb9HP47IZ1O0baEuGGYRvXGP3b1t4iSm6xxlVVOUFXlRgdbEaUIQGfrDPkFkWC2WuMZhUIyHA3a2x2xtjei6mhs33kQBW1u7VKVjdrqiKjuKYo5WjsBoBv0+4/GYXtajs1DmFcfHJzR1w3AwIAxDNjZ7hEHA22/d5M7te6zmDVXekEQZT1x/nDQ2jIYJXTtnczOhylfYStwxQqcInEZ3kEYJ53b2SJKIxWqGU5bt85sMh7ssFyXHJ3NWq5KqajG+6ae1ORPLOjw4IAwCjI5QRDinUd4irXOaxbLg6PgUpQQ5UDeWxnacnE4xQFms6Pd7XL58ibKqyLIeyhjKumZV5jRdi8XhNMxnBcvFkqefeZbBYMh3v/tdnn3uOZTWfP/V19jd2mQ4GuI8/349MVZ4NWb/tS7MQJrhso7LOrsukh/8LzmD87nFuoozPh9gPbH0U02tBV0hz5Nm/4MaV/YVmIAgEO6q6xzKu1PIfjjz3NZGchTn/X8VEHgxvXXBK4+XglnSjTU8WnnI8nrqKrF4nccoP/kV7rLkaHjItQhnKhmGoLzU7QNcsfbTXe1F6dI08qKZPt+RZA+cFP2yH/8qSgpY5SfUP4jc8/97rrFYp3lvYuUtjTwq5+FjWBfZD0++nc+k/twUv5//0teJkxitxIy8tY3nq0SUVXFmuKyVQRkxYo6imKKsmM3mHB2dsLmxycZ4TNM0nByfslwtidOIsihIk4TLly+Tr2Qq2np/U+X3F4QBCuj1Mu/RCkVRMhyOhMMbRURJQppl9IZD8rIUnkYYMT0+Rntif900TGdTdnZ26Pf73L13z0MZRcgjz3MuXrzI8dERd+/cwShYepXptm2Ik4SXX/4+3/ja13nu+Rd48qkn0UFAXpScnswoi5ogjLyogCOMDP1BKpxU1wjntvFdlaahqesz7sm6IxVGokYsXbgA5ySBiyJRGQyCUC5CY4SbEYhcu/U3kesstlkbYIsiXdPUFOUK6DABhKEmSQyij9TROVguVyilGY8mwpNGU1UN1j5QyzMmFFERJ2IgSmmByFQVbWOxnfjIrlWPus7RNC0zM2Z3d5fQlUwGKfPFgiBKMElflIO1JqClKZaErqGXCn9LGcWqyJnO53SdprMBy2UNKJIoBBqM6XAEFKWoYNtOPBsl4EG/3xe+gu0ocoEKtbaldS15LrZJOAkMrRWeV5omNE1OGCmU7ohjTeK9izvniKIEE4QUeUVZVmcd/NbKZ1l7AZVAQ1VVVFXLYr7COY1WoUDY/dQ/SRLSJDsTzuhsQxiFUvgGDtc1aCOdx6ZpPLcb4TQr8fDc39/n0WvXBM7nzcnXgfhf/jIm5M6Ne/zQc++jzCtSE6FsR7NasKpLfv1X/xHv+/BHKYqaKBYBGhME/NYnfpv5csX73vd+OhROPfy6Pj6rByPg9Y9nP/ypmywaCh98fddx3eVmvTyuoUf86cXvn7YZ4PbdO3zlS1/kp3/hF9jY3KQohQogoVo25b//gVd/6AcHAiVsGwIj3KyvfeUrbA0HpFlK04hSu/JFvlPeS9sY6la4M84J1SOMxEorX+X00z5XLl/h6aef4Wd/9udFLK7ICaOE1orQRThfcHjjBr29Pagqnn72WQhEAR3fgV0LH6EU+3fvChIjTeVt+MSjqipOTk7o9XqMx2MuXLhAURQc3F+ysbHBjbdfJ4zh2qNXOJ4dMF9OGY3HfO1r3yAMY65ff5yf+Ys/y7VzV6jKhrJaEhhQrhNlYwKaznHh4gVO8n3uHd1g7+IE11qev3CNS7cKhjdnRHXB/WHMS8yZvnCRi8GYLBsyT2Ju3riHayGLYuazBWmS0DaW1TIXxIyfat67ew9jhAP/Mz/zMzzx2CXx9HMOEMGa9XRL1Ilv8bk/+ANG4zGjjTHH9045OjwiSjp2z49RxuJUi/VUC6NjjBb+e9cJLzVUIb1eHwhZzgtOp3MO949wTuJ1r9fDGNEXKKuC/kj8zcGR50tee+P7fPelF7l15wYnp0escvFujxPxBrYIjC3wNhu0HdpJA+f73/0en/7kp/it3/xNvvSFL/Ddl17i8OCEsijYHo0Z94f00xTt4Xuu69BxxI27t/gn//yfce7SBQoVEycJVb1k99yED334/Vy5eoG8lLU3DCNWC69anGSMBn32tjfF13o4xAQBWa9HWdW89fbbHB4fUVYVJgxwShK/Xjog7YWYAGzXeriw4dbNI6Kox2q5Iophc2tA1oupqoIiz6lqUfltmvpMvKdzwv+VeCYJZOVEPVp3hsAFQvnREIQah0UHmiTLMGGEMTFh0FDXFfP5HGO0wGajEJxQaIw2IiS5nrjHCcoh/qg6Io574AzWQr83pt8bksQpVdlQVaJOnJcFi9kMEF9n2za844XneeaZJ+la4Wc67zesPFdPOK4yAf7jb32LT3ziE0y2t7hy5Sqt5zQq/4SqMiyWC6qqoG0r2rYhiQXVERhBkcVxQhTKxNdEIto5n81pqpY7t+5wfHTMzs45aar7SbhQmCI6HFVd0lnhxW5NJgwHPTSOzkpR0O/3AccqzynykjRJMQFcfOQ8k60xJ9OpUDiqlunpkmJVUFdS8F+/fplrVy4QBCFxLG4gnecMBmGAbSwbGxN6WcZoPGYwGJD0U7a2tqmqmuVCaGurVe7vNUPnujO/+6qqMMaQL3OZ2mE5d36X7Z0t3r5xg5OTE7a2thkMxhzsHzKdzb0IXidoEueYbG6K0vMqxznHyekpZVEyGo+Io5iNyQSL0I7Koma1zCnziq3tbS5euMBkY0yShhijGI16zOdzRuMNylKO7f79+ygUUZSwt7tLr9/3f1Ps7u6ytbnJfF5ycHBAUeRUfvoaJxFZJlBwX3555IK4UuBEdFGKu4C6rpnN5z7qyHpqAhEvMsZQFhVN2zCZbHDu3Dm0VsRxROc6qqbyeYSsc7a1xJHAzDc2Jn5if0yer9je2WY2m/HaW2+yvbXFZDzGebjveiro1qJTntbgEwV/H/gVV0mhCQ+KUW28bdGD5fdBI9w/dp0HiHevvIbyRe4651NePVr7+0iKNCmo13lF52HJAvl9UPiu97EW4/qBvMPJJ+EfTecpGPLS3iOYdbH/g9xn58Q5Yr0PmUzL+5N4JzZI8vd1VvJg2iuIJ3FkCUNRX16v7+tzrZTyejkiVNx1FtbH89DbUH4CLwcizQvnHNZ6uLOHbSv1wEvddmubOf+8NWLPW+X8uSp+//CL36DxRU4YyfhfK40ymq6TQlRgt4q6EfGmJEvJ8xJtAsajMaPRGGst+/cPKPJCTpEWf6lz586RJgJ50l5NUmwsItI0oygKsYgJDHGSsFrlgGI0GhGnGWm/T78/4NHr17l3f5/aK8aGxlDmxdkFXJQF165dA6BtGu7cvi3QFKWpypKtTVHOff21V8XnrLMED3VrXnvtNf7Fv/gX7J4/z0c/9jHKquZkumQxW7JcroiTmCSNsV0t5utDWRzatsYYgfBqNNYKV9S59U0pnNSmERGkXi9D+QlY14kiXF3XZzf/uigIgoAwEPueNQSisy1FkaOVoj8YoLWS6XJdUVUFQahIs4TWio8bnhsRelEr4WnXGB0yn68Iw1QgXzpEqYCmblFIoHXeQL1pRGk4ChMv2CNcpSCMaOqaejkl6EpGgxEFMSYbkTeOSDuCrmEYQT+NUSbgeFHRFnPmq5zZvCRJ+2gVsJoXlEWLRrydkyQSX0rlsJ2ibX0AWMNNfNANw8i/p5JVnntxME3ZVMK5DCPSNPVQFIH+LJdztHFY738ZRoYsSynrgtVy5WF5hrwopBlDR9NU4vHZitm81g5bVaxWKzrbEccJ4/EGVVlLk0QLDy0KRaxAeCcNYejIsogwBucq0MJptrahKEt6/T5dB/P5KW3T4Ui4e+c+TdMymUwwgaaqyx+A9ki0W//cUecNd+7c4aknngUnRXgQxxwdHfLGq6/zzne+i0AZukYEQ7a2t8jLik9/+tPkZcm169dRa8VnBTzEKZEAiPzNB3z3EBzmX978Q+Csk7vm83WyCKzVGB+aGP9pr+V3dPa1PiblOv7oi19itLPLj/7Yj4nxve9OS7CW7cF3/uV4YHXkFNJZNnL/4uFUZVXx0re+xc7uLm3nSLOU0ovxKS961VrredhrXpDCOoG8P/eOd/LTP/9z/PTP/hw/+7M/LzZxThG0HWHbERQtN199g9P5Mf/1/+v/yTuffZan3v0uXBjIuQqETmKCgKZuODo+5u0bN1gtFpRlSRSJ5Yzy0/OiKDg4OGBjY8MnszAajdjdTVFqSZzCvXu3uH3vFlmW8cnf+RTf+OM/5vr1y/zCL/4kTz19icPjt7i/f0IQKe8FGqNVRFNbOmq0rqjaOVcuXKEX73DvZkFTaMLtMacffZqvfPwCby6nvONdz/DhF95N/94Rv9vdokwdH92+ymgc05Y5b75xm7YuMNphdMvGOCaOG/oDx6VLfZ5/4SLv/+BjvOe9l/mxj79AQAqdlWm9X+i1NrTOMRiO+I1P/BOmy5zJzh4nsyXfv3GDJoDNCxOycY/GWVynwIJBEwOhKwi7JUE7o3Fz2ijHRXN0b044mhONFyTbDTYpWHYzcjpq06cJ+nTxgHHf0e8P0C4AG5GYDYbxebrVkOldzcGbcOf7DW9+u+DVb8w5PH6Rg1t3uP/2LRbHp8xPT+mahsOjQ97x7nfy1PPP8J4Pvo/zj16mv73BzdmUF994hU9/8Q/51Bc/x2e+8kW+/L1v8623X+XFO2/x+uk9Pv31L/InN14j2d4gzSLi1PDOdz/ND3/kh9jcGtN2FdY2VFUFOIo8pyhWdK4lX02xrqVoCvaP97l97xZv37nBnfu3qGxBnBgpdE1HmhrG44w0GRNGGudasWVpHVVpuX37gKpsmM1P2Jj0yHoB0OJ8MuU8TN35SQnracLD/AMUyUIT1QGt1uQx1CFUUUDTASqkHyZsD1NMt0J3J8yKRtY55844v3Uj9njrxHvdOGxsTb5ckkQxvf6ArtMURYsxMW0DTQ1laVkuS2bTuYjVdR1NWzMajcA5trY20RpeeP55Hn/sUdpWPDPXxa9Wa7yM3JPWwe/+3u/x2c/9Pls7uzz59DOEUYwOQmazOUVV0TaaPM/Ji6X3rbWkWUySJLRtSxiE9LI+zjnm8xn7x0cizDSeUFcVk8kGB4f7mFB8WoMowEQh2kiDvWsdbeUIdEgSpbi2oykb2qplOBiSJSlFUTKfLhgNx4xHYwaDPhtbY8IooN8fcufuPrY1HB5MWc5y4iihbkouXtzluWefgE5Ek5QS2lsUiXZGnudkvR5JmpBlPdIkEf/ZQR+jQw4PTzg5OaXIK1bLFW3bEccxSZyI+J3PlZbzBUmcEMUhg+EA5zru79/j5OSU3d09rlx5lPlswcHBIXXdUpQFUajJsoTNrQnaCNUOOuqmoqor0lTcL8IoJEsTmq4lzwu6ToTqhsMB58/tsrO7RRgqglADnUwejaGqarTSoumCoq5bJhsTdnZ3vSBVw+7uDr1ejzzPqZuO6emp5wiDUmLRJ01MuT96/b4vLpV3+JC12GhNR8dyueTk5MRTnhRlVeKAxWIm8X44om4qAqPZ3dulrmqapqGuWw/hNeR5ieuU2C/WUjilSQLK0ctSbt++zXg8prOWQX/AN//k28RxzLndXZ9HyfUuAnV+EuynvqIxJQurQq4HHrI4UmubIakwYY0YU+vpqvxpfS2tp81nTXPknl7/DoRbv54qr/MHdybgJLmH5Oi+eFw/TolIlqQGPqdRkjOvm9kSozwE2nOKzwr1zp7l52eP8YX/epOiWWKe86+Jb3KsMyR5uHCWldb0ehmhX/vX58H59y3vwYtw+lrN+eG57F+aEuvnreNq13UyPLLd2UQaFCYIwBfscZJIM79uzgTCnJPhmzvL0/4cFb+f/fxXsV3HeLxBmvVwKI6OTtg/OKRpLFGcEkYxVb2GpZRUVcNssSBNM9I0I18VnJxOmU1nKC1Twa4Tn7gXnnuOxWLBfCoebWEYeG6ccHcqz0ftnCOJEpqmZTgeEUYx2aBP1h/w+BNPMF0sOD458RdsyLmdHY4PDtGB2EE89vjj7O/vsznZ4O2336aXZYSBoS5Ldnd2OLe3x4vf+RPKfEUSRZR5zrDXo2lqZvMF/+0/+hWqsuSHP/ojVE3LdL5gtbIslrIoBaEh64VEsaLXC3CqoSoLnHP0+0NwBqPl5jaBIfK+ataK8b1wlUKSJCEIQu/jt/LiBiJAYFsrnfFK7DKkIRB7mKs9WxjjJGE0Gp0l3Uop0iwlTkKSNKEsCzlPQegFoQLpsDtN0zia2spEtahxnQEMRsdoFRIGhjCMUEoLpKvrMFqk5sMwPpsQrwvqsckpD29RuIDe3jWOpkuS3pCuXNELIexqtA5IBxNOS83p4REqSGhcyGpZMp+uyBeF+CuHEXESYUJNS4cLNEqFIlIShV7p08cpB3VVY7u1SigCbVUKpyEMZCqXJKKyHcfiq+o6K5DlNGQ8HpGmCXmR03U1VSl+idpPZrRRuK4lCDSOlrouiWJZ2M/t7BAaw82bt5mMNknTjKPDY06OTzDGkCbpGWw49mrAZbmkqkuBlwdiAeBworbuJ2u93lB4SdZRlxnDwYS7d+5y7tyeKFvaCmU8dFedhXIANC1JnLK/f8B0vuDRK0+gjMaEEWkY8553vJP/8N/7Ozx1/TqTjQ1UIIvWhz/yEaazKf/wl3+Zd77nPQyGQz9lfFD8rv2Gzxa29YKxXkj+tO2hQlW6m5L4CsVCrq+HGz//P17p7O/qoUUhjWM++U//Gb/4S79EnEgzJPa+rrL8+qfi34/PtR/wff0DtEyDjPfkWyyXXLh4gd/+tV9DBwE7u7ti/YXY8aBk4dDa0DYtSZxQ1w15UfLUM8/x0z/9M/ztv/1v8p53vpfRxkiShqYlCmN0UYEJmb78Cn/jL/1lfuJf+1f4V/7m3yAd9GisJchSCAJvLVJwf3+fu3fuMJueEoYBxvurHx0doZQiyzLCUFACXdcxGAy8mJskCFFYMd7o0baOl19+g2effhf792ZcvfwE/6t/43/D/v494giUqhn0Awpzwle/8zlOF1MuP/IkzqUEQYSz0NpCFOGDmFG2y7Vzz0GX8OVvfp3+ZI/zFy/B+y/z+sFbPHJpl4ut4WvjnLxcMRwPyDYGPP/Cda5eGXD58pAPfuBZ3vWOx7n26AUuXdjl6iOXePrxZ/ipH/8Znn3qnbz3nR8iDPpkcURolLTzvI1EbS1xmvH6W2/zyc98lsneeRqnma4KLmzeZm/bMpk44qgVdXmlwaS0KqDEUqiS0lRUUYnSEZHqSxFUKRQpoekzGm+xuTNh59yIrfMxYf8UF99BZ/vYYoyJE8I4ZjAa0SlH3dRkvZgoMiSJIQwdtitpmxWmHLI60szud6xOAu7fzNm/23B6ovj2n9zixu0VL35/n/0TuHmvosURxCP2Ll3nwqNPcf7aU2xeepTNy9dINnd5a/+EF199m9IGPPrYc3zko0/x4Y+8m/OXtpkvjwkiQ4c4ODjlJLZqCCPo90OCuE/RRpwuCqoWirpjmddUtaW1DocmjhKyNCMMJO6bIEPpDtsJGkerkKpsOTw4obUtvV7Kzu4Ih1js4aT5uhbPsW2LtZ33c1/D8xTijqIJ2wyjYmoTUBtwMrekqxb0IshCRZTEtE6xrB06DMmyvkB6O0tRFLRt661AHCZQoCRhrNuCOBJxr6OTY/YPTonjIb3+BrNpwXxRcf/eMdOTBYqAyWSTLOszngwJtCaOhcd5enrCud1dnn3mabq2lVjYPYAL1q2laS1ogzYBn/nsZ/nSH32ZJ55+mseeeBLrFEVZcnI6QxtB+zRthbU1w2GPfr9HGkthtlqtsLYl0OLG0VlL3cFiLkJStmtRgaI/6tPRkvUz0I6yrNEmJM8L0riP6QxJGGPQ5PMFoZaCJ4ljlssFruvoDfoMh0OUUiS9xGsnhBRFzcvfe5Pjwzm2NXRt5+NQy7Xrj5Amhnw1E1REJZPHMAjpXEfd1AyHQ1Z5Tre26DKGulNMT+ccHh4xn+ecnExBGXa2d+isE+HIruP05ITlYkFZlQz6PXr9jMGgz8HhAYcHh+ztncPogP39Qw4PjgkC8cstq5Jzextcv36NOIno91KyTN4TriNNYgbDAWEUEMchRbGiqgWJI3GzZjjM2N7ZIIoU9/fvkCYRe3t7RFGCtY4wFl/y0WiMNkYsElNZfxeLBcNhn8lkQl1XFEWOtQLZnc2mfo0XiqEMPwTlIoVyIfBanwMqBVVd+WZTSxiFLJbicbxYzKnqkslkzM7Otj9+y/39+1y6dPHMIurg4JAk6dM0HXXVkcQD2gbqSjRhtFKMN8bUVcOLL36HW7ducv36NaqypChyDg6PmM6mXLl8WSbzDxV1kp+KGrTSUkQ6L96olBSi3UPwYNbNcE+dwhdu+AkoirPJ41rY6UHB6afHfvJsvNL6+u9q3Vz3ryexJ/Se3jJtVr6YXL+ef+i6FJUC8wz+LDaazq2nsz7H9KnQw/uV9+Hfy1oM66wgXttEiXbKgxwGFGL7KYJwEXEkFqiyH5nYrqe1QRiIkJYvYNf7xTca5HOQhoBzcr2tC/n1/8LBlpzItoLqDMOIOBLaqQjN+jrubIotn0teVDhb//kofn/vD74scJg4BgTKtFjMZfLofbb6/f4Zlp2HpjhJkpCkCaBEVbC1pFFCr9/D0XLlkUdYLBZMT06ZTqcERhNFIW0rKs2dk+Q3iEKMMSwWC5wXzjJBSJplXH/scZrW8vqbbxBFMU4pNiYbAv/tOvqDAU3b+imFpihK8nxFHMd0Em24fu0ax8cn3L59C4CqLLFNAx4yMdnYIEnFRun644/TtC1xnNDrbYCThMY5EVno9zPSLPXWLR6CHBjquqbfE0GCLMtI05QwFL7tWtRg/TgRHSi8f6ySTmgcgxJxD2vF6N4YsT2xtqOuK2zbig1KHHvYtJOOobM0TQnKgnJ0rjnz0S3rnEF/CErRNB1JnLEx2SIME5YLkclvmlagtlqTxOGZ2t76xpf91xgdePuBNZ9B0ZQLnIOjwqEHmwwGfYIgIA0hoMXQYcIIZwJaFVDN9kkT8bZr24q2rjDa+GmzEmsgHEojgiod0EmnUI6lPQtQ+BtYKZlwdlaSYpFflRu765wXXuho6oa2qQlCTeohTFGkCQLFaNz3gVWg/U1rqaqKJEmIooi6rgBI0lg6s52ltZbjoxMmk22sdRwfT9EqIOv1SZLsbBIoQl0wm5+yWMzZmAzZ2BgQBGKrJEFZMZ3NiUJpjrRtR2elu571UrTpGI37tK3YMfnw6RNIWSiMBtvCqD/h7Tdv8exTL4B1dE1DHIUsTk/59V/7Nd7zvvexPRiis1QEeAJD1h/w1a99jc4prl2/7hcCOf71IsYaguM7gOsjkD/+D29SdD74u/IFrLWSyLmHF0X/+n/adva39WKjFHQdn/3DP+AnfuInBJniVcT9A+X4fuC7h7aHfrVONpSCwIjtVxSG/Mk3vsHp6SkXLlyg9gqhjf/f2hajtUdeVFx65BI//KEf5l/5V/9n/MSP/SRhFNJ0HuLZWNI4QZc15WLF7/3WJ3jux36cv/mLv8jw8nm0L1SDJJGFXynm0ylvvvUWM+9nm6YZdVOfefQBzGYzgREmiYes5Vy4cAEQRccsyzCm5a233mT//iHPPPsCb7z+JlvbO/zQe9/DIp9y6fI5vvSV30fpFhNAkCRcvnyFk6MVs+OSS+euUOQlUaDRuiWMAlynKCtLGCZsbo1IJyEvvvwS8+UJVx45R/3aDbYJGeuYf1bd5ML5R0iISHpD8iKnn2YMByPvl33Mud0LnNs9z/ve9wGuX36MQTZCh4bASGM0UFp6PW59TXluk9L86j/+NZrOEUQJ8+WKoqy4uAtFkeNUx3A8lmvGhDi8WnTX0LkalEWpDlqN6mS9Q2tsJ9foenqgtBRdSSpJ887ODkEzwTlHVQmkN9CGQb8voi3W0vlYrpUmCALa1hIEhizLGG+MiZPET6RmBFHIlctX0N5f8+DggLyYcXR4yL17d7l39y5379zm1q1bvPTSS7z++mtUdY3DsVgsefTao5w/1+fk5JiiLBhPRoRRSBhJE08rEefJ0pQkEcu9srDUtRdx0Yq2FVRVFEdoI1MRYwytFZ6+bDEoS9c1cv2biKJouHfvGDrNZDKh1xcdiigOZY09U331hYXriCPJN7xejSRnDhIngj6NcTSmE4i7s8RKEWlNbAwm8OIyUcDm1iadcywXCxofo6MoEG9db+OxWCzIVzmd7UjjhGFvxHK5Il+1tFZjreLoaEqRtywWObZ1RFHs0VI1s9kJYRRx6cJFsjTh5o0bPP7YdZ595mls2woSx8mapbWi1+ujPEyxbhp+93c/w9e//GVeePd72N7ZkQJBCXJkOpuRr2qm0xld19Lv92jbhsiLdkkyu9Z4kKS68dZ3q9WSMApxXUeappyenlJVDf3BkK5zJIkIbSZxhm1EIbmzLXEUMBj0CIzm5OSY46NDojgmiiKSJKE36BPHIfcP7nNyciIK0oXQiMJAFJfrqiJJAq5du0yahDRljlJKrkk/hY89zLiu5dopy5KqrCR38s3r4+MTqrImDEOSRD77OI5ZrZasVitmsynzxZzJeINBf0C/3yfPBcY/mWwwGA5YrpZMT6d0Xcd8vkQrzWg04sJFocBpT0GyraVuaqJIYkrXdUwmGxSF94XWUtRF/j7Z3tlmPBwxm02FfrC9LXEgCDk8OqK1gn5YLJYM+gP29s6xXK6EzpGmGKMpiuKs8GtqmfRaaxkOhUeb5yuMNmxubtLrZ54a0Aiqr2pQSo6priucW3u1BpwcH1OWJXVViwDXYECapmLdiKhcb21tc3R0zGK5RGlNnhdMp1OMMWxtb9N1luVyzmq55Oj4CGM0aZJwcnLMyy+/zPvf/z5WqyVaK8ajEccnJ7x16xbndndlUuzX5DUibL08S4NhvV6Lj7dMKCXPeXgd52w6ig/u60VZrnXtJ8UyVPOTZs9VZT0NPeOl+vxh3SRXD6yW1tP2ddG8fmzXPaQSrXyD3BfCyhez6wmzOity5X3JJk9YF9DGSG0ksHBZq2StFjsj8CgzD7WWtEdojCK8JY3t9izeQtM0Z8ervQiYetjH+KHptDi7PPAGXp9XSZUeFNRqTTvpPCfEv/66+d+2MnEXXrEc51tv3+V//5/+V/zkR9/956P4/eq3vkcUxVLta03pp2koTRjGgMYE4lc1nc7IiwqlDcOhQJ2LoiIvChbzhUwatRE4I5atzU0GvZ4ElDAkX4lqsWD+xWImioTbIgGzhzGGKEnAGM5fukScZbzx1o0zeGHXdkzGG9y/e480Eb/Gzc1NULCxscHtWzcF/qQNVVGwvbnFYj7n7p3bFPkS2zR0rRS+cRSxWuXcun2LZ597gb3zF7EOWgfogCgayM2oLat8Rhh1hInDIUlTFMmEVBESmBBUg9HiRwdygQVB6IOkQGTi2Nv4tK2H5SZe/l5sjUBuePlebhrh7oonbr/fI05iSt9hVSja1tK0EjSrqsIEBlFQl+m6tR0K8RS0LSRxj7JogYAwTMXixBlJOppKCkbP715/NgpNazuiyCcntQSTyK6wdUnjYH9/n9gvYmmaoHSEU4bGGRyGMIrpDSecTAsOjua0jUN1ikB7bzZnqeqCoi7pNLRAU1nvmygFOAhMSQrwtRKo8l7FkiRoo0nTjMFgKOfGS/xLogIKS5LGlGXpLUtiuq7i9FQ6smmSiPq4/wzCUBMEms3NCSBKlm1Zo1Bsb+5gdMBqmZMlPdKkRxRKB03JwJS2rSnykrxosLZjNBrTNJaq6phOV/SyDeJoQGdDwiDj9HSFIiYKdqkb4WQdHx9y5eolgsjgnARjuT7WhTAY5JjariPt9VgVJVcuX0cFBuUUSRjxcz//86xOjxkM+5hE/IvruuH8+fPs7O7ym5/4BO99//vp+AE0IijpKawXgPUidraQ/Wmb8sIJDwdYIwu6dFQfQHTOFq8/ZVv/7cExwPdefJH56ZRnn3+BOPZx7Oyx//3i1/n39TDkGc9NWy8K6+aTUorLFy/yhS98keF4RJIkoKQ5J4uvFA5Xrlzhr/6rf5W/8kt/hb/wEz/BuXMXZaJtHUmniVpFakJef/F7rFY5WZqwf3CfK9evQpbgsphOKVQUY7uO2WLBnTt3OTg+RilRtVVK7DC0kyLCOeEc4/UM+v0+t27dwhjDaDQiyzIWiwU3b97kcH9KvrLE0RilAh69+gTn9nZoG4jDlDjMeOLaU5R5x52bhwR7c5b1EUk/YbFYcvv2AVEYy4TDxdjaYTAkxuCakq61XNy4zAc3r7OTO175/OfZ/fJrnO/v8FJSsXvxOnpjk/3AcHI6JzI9Rlxjd3yNJx99N+95/oe5fP4x9iYXoZXCXgFdWws/Hguth3t5T8MgCAnCiN/9zO/x6d/7HHFvwHxVcvHKNd73gR8mH/80weZHMJtXqJKApSpozCnWHaHVgsRZ0iYmrVLSYoByNa0+BFdS5kuKxQpb1tiyRVUtlCWJsiSqIeoKUlrc8IR4uCAdlxAtqdWCsAeFLamVo+g65lVLbjW1MqRaaBRxEhHHIU478RY1ijCJKJoSHWjuH96n6VpGdpteMGGjf55+uoNmwHze0VQR+RLqlaZdGXbHl6imjldePeXW2w1vvLri61+5yx9/dZ/vfPOEl7+z4PWXS17/fsnNN2vu3rTcuwUn045F6VgVsMwdTRNQNZqm1rS1oa4VtjVgQwKVEpkejWtEYd512FY86OfzJfmqIIoDNrdG2C6nblcSa50TK7i2EWiwh6uHoYi3+bAgDasOFrGjDC0Bjn7byZetSYKWsslJJpvo0QXKcJNo+AS2uM9iPhcYoZbEMopF58NoTedjZX/QwwSauiipS8vpyYzzF66RphOKvOP0ZMXR0RLXBWdWZVVZM58vmWyOiKOI1rbcuX2L5WLO888/x5NPPCF2UkqyTIF0Koq6obWitxFGEVXTsnXuHGEUg5IGfVnVJElKURSsViuyLBHdENtg25YsS1FKEWjR/yjyFbZtqOvS5yYRURSgNASRRhmo24rXX32VOEvY2dkjiVOMCgiASDsUHZGBvZ0JezsTwkAxGmYkaUgYaqIkYGMyRBsYbW7y+hs3aBtHXnS0jUariLaxbG1MuHRxh6efus7F89sEQUdZ5NLM9GrLrnOcnE5xnrbRoej1B5K3NC0n0yUnJ1Pm8yWbm9tsTrYIgkgKG9tRlgXz2ZTOF4o7O1sEoWK5WpIXORuTiTTKraNpLIvl6kwMqN/ve8swETjSWmE70QoZ+mnv5uaYfj8DHFkvZTQaolRC09RMJmN6/ZQkNsRJgKMlTgQpFhjDbDonTTPKWvx34ygmSVPyVc7p6ZTtrS2yNPWFg/CukzjGBJLjHRzuc3p6zMZkzMZ4g63tLcbjMcYE1E1LvipQytDajrptxIdXe9uiwNA0NdCJRaNteerJx0nTmNFQCuDlcsHJySlKKQbDEdtbuyhlWK1KVsuSsqhJkgFNbcmLuXgqRxEHh4eMxyMee+wxXvrui1y8eIGtzS3SNOX4+IiyKqlq0QOIo4i97e116nHWsLW+oa20TIE7geSdTXjxxd56/XZSIT5Y952sqc5Xk9pbGdlO7FiVR6LZzkpheTZF9mv7uqBTsn/XydBkXSCunyMrzHpyKx64SvmptX8dxwPOLmdFu+xJiksp/N0ZJ1aO96zQVw8GB9Ige1Db+z+dFd5hFHqtHUHHrF/LeX2fIAjOmn4OaX4pPCzcWzLZrhMtCZ9LrXNQOZd+x+v34qfsgk2UqXDTNFLwWieK8f58KRS/85n/L3f/HWzZlt/3YZ8Vdjzx5tu5X46TB5MwBAECICIFEKQJUrJcNllls8QiKdN0uSSWi7ZYtlwiJVKWablI2TQlAiAJMAFgAJGIyQHz3pt58968/Lpf577h5LPjWst//Pa53RgCUKn0h1XYVbf73nPPOXefHdYvfcPn+Sv/+d9hXTT8kR/+1O+N4velV9/ERGJxgFLMF4vuQjZMpjNsnDCbLWjblqKsAIWNYlon3dG6rrtCSMlE1TlCgO3tEavVir3dXSAwm0xYF+tOwAGapmbQ2U1UVUUURVy5fIXFek2a9xiMRxxeuMBrb75JlCTSSfFQrNbcvX1HOqSdddBwNEIbzdtvv0W/36OpatqmIUtStkZjXnv1VYL3FOsldVng24at0Yh+r8ff/bt/l5de/DpXH3sCbSPWVcOqrCiqhtW6YrGYE6gZjnpoK5BZpT1hI63vPSqIRdO6mAoUTOuOR12yXC7Q+oEAxCZhzTJZeLMsw1pLVVW4ThwriqS7HccW51pm8wk+OPI8w3tP07a41rFeFzLt6orUuq7xXrquKIM2oiAYvKHXG+Oc4vRkzmy2olg34ntrpGGhtUCE16slZVEw6PeJYvE43XTP6GAVbSvCU957mqAIUYz2NZFbMb97nb2dbUgHmFx4wDaK0MHTt45KJRxevErVeI6PTlFeE0Ux3rW0vsaFlto3xElKkma4JtDWLUVZCs83Fun9M1iLjc6K8rIoSdKU1nnSjlskHGsxjFdKOq1IaYdSck0ZExFCDUEWOGMs1mjqumR7a0xdl+R5Rts0rJYr8rzHzmiX3Z0DxuMdIGK1LDg8vMRstqRpWlCa1WrdNSRKlEpoas14axdjU+bzEtdqItsnsn2s7dPUhqP7c6oK2kbj2oiyLCnLNXVTcXJ6zBNPPMm6WKM7IZSNN1uSxDTVmjiJhStlFfePj3nuuefkua0nSnK0b/mv/9p/xvNPPkk2GmLjGKMV3nne977n+OVf/TVee/013v/+D0iC68X/u3UtqktUH6ylsqA+vKxuggYdzEa6h92LZCXGe4+NZLF3HafHdOvC77T5TtwodGgEuqTqH/zMT/P0s8/yyKOPMl/MiZOEwO9c/HY//Fvfb4pL1Qlf+Vb8Fy+dO0fbOl7/1rc4ODwUJfpavNDPHx7yoQ99kL/wv/0LfOSDHyRLU4w2RNoSeY1tPLp0aB1D6/n8v/gl7ty+xfPf+UkuP/UoK19hhz2cshgbUzY171y7zr3792m6bvnD+71R1u6OMGHDJQqByWTCzZs3GY1GHB0d8frrr3dTX8N7N+9z4dIVHnnsKv1RRpQqGipM3NKGCm0UKMujl55hODjkp3/+n7K9fZl+f0ScBpSdcOPut5jMjnjk0iPYKKUsS1EEVzVRHFNWDWqkGF/c5+A/+hl2f+El9K+9xs9/4ID8sedJww4fu/IdfOi5T/LUxfdzcfcRtrd2ydMBhkjQHV6JpRnSrDHKooJBozsY69mhkIIpwH/0H/8lvuNjH+d0Ome6WHJ0fMzJ6SkunXH16oDdrX32xs9xfufTxOFjWP8RIv1h6nabAk9taxb6mGkFs2LAdO0ofYOKG4Jd0YZjtFlio4KmXGG9ItEJ2ms0FRGQKEM/zc5iiniwtjjf4nAE7fCmJbYKlVi8gcF4xGQ+ofUto9GIrdGQ4B2z0xPwnv2tLcbJiLZtWK2XtL6RiaEOoDx1W6MIDHo5OEdsDCbrYeOUEAxF0bIuWsrSc3Q0oyhalsuS6WSBwtA0gbvHd1hWS27duc17773Hm2+9xcvffJnTySm3bt3k7Xfe5vXX3+DNN9/k2rvXeOfdd7hz/ybHJ8dMpzOWyxXTyaxDyMRs7wxBNThXkGURaZZgFYTgMFqRZQlFKdDjthOjDEEmgmLoBFWyxJs1eb1k2NQkQFAjFvYcde9Rdp78BCrdxkYpUVswP72Gcy3eB4HF9nLqumI2nUpy50UbYnd7F4VmcjKjLmC5qqjriMlpxbVrd9G6R1EElIqJowTngxR03rO3v00URdx47z2WHdz0Qx/4IM88/aQgyDp4qlYyPW+75nFZ1YzHAz7z2c+TpinT6YxiLdQaQmAymTIaDhlu9cl7Kc7Je0VxJI31Dmo5HPSpirUIJhrIsh5ZFjMc9IiTCBccPgTyXg+P4tq3XuPCpcv00xyjYT67Ty+HOII0VZw/t81onAE15y/uM50fE5Rn0EGni2rN629dY7WqKAqHc4a6Fn5w8C1XrxzygQ88xfa4R7Gace/O7TNEQWSEemKsxdqY5WrNjZu36fdHggDDcPv2PaaLNUVZ0zSOCxcuYjvYJYBz0mAJwbG7s8Ujj1yW89qhpLa3t1HIZM3aWGyXtKC1dna22d3dpawqqmom14YTRNz58+eo6woFLFcLsjyjqkv29nbp93o0TpokQj0raNuG9XqJtYbxaMR6VeCcI45iZvMZV66KmvLu7h5xFPPyyy+zXC7Z299DG8NyOSfPMw729/HBsV6X2MgQR+Kx7p0UxoPBgOVyyXotXGprI6qqFn2bjn62XotQV90Ih7dtW9I4wRjN1atX2NneJs8zbty8KRQFazk5OeXo+KS7R2WKDIrVquDWrdtCP4gVg36fOI6JrGU2m2Gt5vKlS7z99ltcuXIF5+XvW2NwwWOt4ejkhHv3j7h88QKREa65rM8SsWTy+aCA3DS88Rsod2cH1MVe+ZIm2Kb41J3FUevaDp3yADYdunxC8gaJh5scQoq9BzF/U0yHDkKMkgCyKaSVEjXpzXO8k/upezN0xxn2D0G9zybF3WRXPk83jUag1xvVaxlmKQi+03/ZTGA72EtXiG723Z/xqB+IWEkDXI6ZUkIT2eQBQseS52yKcnnPzpqq+yibTfZHoM9aCeJTd3RV14rWie6OR1HW/LW/+d/yS7/+FUFwKMMf/b1S/P6bz39VuG5G07buDOpc1RU+BHrd5DbPMtq2FTh0LAm20VaMx13bqSrKop7EMW1bcfXKFVarFZOTU1Fj1BrnWgYDKaycF3GoOBGce1mVRFHEeHubKE4YDIfdIlZJsuMcxbogz3LSNGYymXDlyhWM0SxXwqGNY+myVVXN3t4udVkymUw6yGxNP89F3Q2YTWdMp1OUsXzsE5+QJK6uWXQwn7oSaHOaWvrDHnGkUAbGo1FX0IaOQ9F0XEN91tFmA/HqjMldBy3v9Xvd1FImuXJTyXSSjsMQRXIRq07dLopkMVMBuWi7xC+KBC7uvUdpOiVEjzJA8FgrE8t+v4+1Yly96ZRK4RThfaBtPU0jED3fqX1XlShoAmLN1Kk7CyxbFPSSJMVo6aUZY8jzPsZG6KzP1v5FposV/cEQV5dERuGrNd6kzGYztkZDTo/uEqlAU6+xJoAI8INSRGmGMZa2bnGNwwe56c1GZdA9mCIQEBVO50UcqJsoNrVMw2Wtk33UWgEOazVpmjAY9hkOe4RQil+g8+hObc9aI6qZ3blr25aqEt717tYuZSmQJ2tj9vcPWK1K5vMlRVESuvOjlKIsSuqqxdiYJE1QKtC6Gu+FE1V23f+mbjFWhLKsjWgbgw8N8/mEJDVU9Yqd3bHYg3knIi51i41kEqmCEy/GoDEmpiwcvlE8cv4R8J56Oica9PjkBz/A4OplVBpTrQviOGW5LkiyjDv3jvgHP/dzPP3MMwzHW0RxxGq9loX1obVjE+ge/LvZupVW6lz5tlvYVdftpeu40kFznZNz+7ttm9+7jqoQRRHL5ZJf/Pmf55Of+qT4MxpD2PCK5VVnf++/r/it65okSdAdLUIhSpPaOUbDIZ/7/OfY292RiUsUce7wkD/8Yz/Gj//hHxdeV1XSGwzwzhHFMbPJRNbB+YI/+yf/FFEI/PAf+cM8/YH3Uc6n6CRCWwNG47zizt3b3LkrCvVpknQNIeluf9uunhX3Dx9XgLt377K9vU2SJDz11FPcu3eP9XrNRz/6cba3hiitJEnXuvP81BhtmS5mNE3Lzdu3uHPnDr/81X/Ju+++xXg8ZDQYgA8kNuX2jSOMSgTtoBRRHGNMoGlFDToygW+9/TJ3/tp/x8GiJSLiyn/+53j2U5/k8atPsdXfolUBhydyQvN4eHvw46Yv/1sff3A9dY8qzddeeJFXX3sNHcWczuc0zpOkOaafcXR8zL27R+At3inGox12t7fZ2R4zHCiiuEDrirads1zVVLXHhxaNQyHxwtW1IB5QhBa0sl0SCU41XaNYE4KmdYKsyXsjbJSRJNKErGtpFg46CoXW0rTawNJ7vRyUYrVasS7E777f6+HWgfliQZpnKK1YrlZESSyTrK7xGrqYWBYFKhFlW+c8TesIQWGjiF4vZzDs0+vl9LKU7e0hvV6PuGfZ3hszHA7Y2dlmf2+P/f09rly6yN7eLtvb2+zu7nCwv8vhwSH7+3ts7XZqvakUKm3jcC6QpflDiZfAopu6YdjvMxwNWSwWLJYLzp07x/HxEVEUk6a5TLtqUUtPkpTK1ITQYoqG1GuMiSidgXzExcefJB9vYTVYBavJCaE5Jt74t7oGrRE6VppQlSWtE85z28oao4MhjjKKdcViURHHQxbzkpOTuUw2W4EBqg7CGMUxcSxieGVZsF4tydOUj3zkwzz5xBMifnTmp9kl7VZs+IwxJEnEX/7L/2f+wT/8WZIkZWt7m6KquH90RF1XjEdjbCzxvm0dWZYy6PUZDYckSUJdVZ2YjxQQxbpgtL3b7VdE1VTUTS0Qo07xf1lWxHGKVprj4xN6eYrV0O/32N3dod/P6fUydnZ2mExOaduW/YN9okiKrqyX8847NwheobXFmIi6qfGtxxhFXa3QSuydvKtx7QM6SJ7npKnoH5ycTlgsljjn6PcHLBYLTo5PxUGic7qw1jLe2hIEVpIQxRF1JfzWwaDPwcE+uzvbVHXF8fExvbzHzs5OJ2gZoXWnig/SDBoOiaylKAp6uWU0kuNotCHPcombXZEXCNS1+DIXZYGxAlVWHRJow1nP81yu6lYGD0rJsOP2vdtsjcfcv3/EYrHk7r17jLe2UEjBAzDsBKjapmE+X5FlKVHH6QwhyD2/kiaLtZambSjLUtCClSije+fOoLTOtdIs6ji6MhXfp2nkdUdHJyRJQhRFFGWFUoaqrplO5x3KLSOJE8pKRFZ7vahzM6hxztG08vj21hbf+MbX+Y7v+GgHcU84PT0l7ih3rXPcuXuPV157nYsXLjAciMDibymAu4JWfRtHd4NG3PB1N8Vq6Ka+G1qVfsghQnfxLnTxL3Qrjfy5B4FBdznh5n033FjOkGXyozz0ILqGDsXlO64y3WuVesDxDR1flg0v+CFOr3wWec5vyXfO/t4DpWxBpAh8O05iOVpKinS/UV/umvCbY2OtUDk2O3yWA3fTdsltf+u+grynbN3xCw+K4c3xpBsubLbNc7720qv8lb/6t3jl9XewUYy2Ec6H/0kVv6osy81n+B+0vfzyy/wXf/vvsVqt0cbivWddlNS1yPxv7+ywvb2D1oqqWHN8fCwXWCSLRZ73GAwGzGYz8J6qLNGIp1qaKi6eP89yseDo/j186xj0RI1xPB6DEniq8w5tFLu7+6xXK8Z7uwx3tnn0iSd4/e23qZuGEBSRsSxnC2JtGQ6GLFYzhmPhlyZpyvX3rjMajWjqBtc0nD93nl6W8fYbb9LUDbPJlLpeEbzDGsN6sSSKIgb9IauypPGKu0fHqCimRQk/tG2pq5Ksp9nZHeNDwWo1JY5FiVkrS9t4qtLhWoeOHb1eD6UUvV6PppGFqq4aqi65Hg2HGGOlg5gIF9U7mSLTEfQDnqauhetmheNbVRWLxeJsUtu2AaPtWXGtNeS9BBtprAXvW7QB7xryvEcSJ1S1WAA5FyjLhihK8EFR16IGKHdNF/y1IooMo/GIuq5pm5aiqAgelDYYbcnzHj4S6Fbmlmz3ZT+nbUpy+ASXn/kwKu4x7iW49Yy+KpmGBFCUqzXr6ZRvfO0r+HpFpAuCX+CDKHVGiUDuqyrgWxFxUEphjMJ3yn9RFMmUSGniKKVtnTQ2zG/1lBUYOsSR7UQ5CqJYkyQCHZPkqcT5huVyhlIwGvUwViwrArLalqUoe1sTce/mCcErLly8zHC4Rdt63nrrXdo2EEWJwKK6xk3ZTX5Ho13SNKF1DcV6Tds29Ho9EWpZlyKIlmX47py2bcCHFqU8/UHKbHGMNoHv+u5PgnJEiWG1nNMf9CiKAt1dPxKgDW1tWJ02fP93/xBPnH8a03hiGxFcw3/5n/5fMJHlz/7Fvyg+dMbig+Lu6YSf+ON/gsYF/sx/+OflPHSLpO1EKHgoyH37FmTllQDVQYhAXrBZ1EMIncpgoCgKlsulBJazovXf3jaLvOvoClEU8Yu/+Iv8q3/0j/i//fW/TpymRElEUdUCs9sIXm0W+of2dRM8RQhHHlFa+MOEgNXCLw3eo+qSyBq+9MUvsVou2N3Z4f3PP8/3fs938/gjj8irXSvgcyuUD+0CZVXxxV/+Nf7AH/xB/uUv/iLPPfMsl596HNeW0EvxsaFGs1gvmN0TURfvxeaCDqplrdjAPdRP+C3bJshuvn/55Zd57rnnMMaQpin9fp/RaMS33n2FVTljuZpQNQvqZk3bljgfsCamWINvEu7eOeXFF15hHW9JsOU2H/zoHp/+9FNAjfEJJ3daUrPFB5/5FPvb+wKzwqNVQ3X7Nr/8F/4yP/xzL3J3d5utv/ynyf/MH2UVeqAM4yPHaqxIYovzd+QTBQUYsfTAQNAQLCrY7hNLstGqZffTpuhXKDRf+NKX+Sv/1/+U4fYuk1XBzv4Bjz3xJIchpmkrKj2nThb4GNQgpbYpJhsTom3qkOGI8UET1mvUeknTVLT1Atcs8b4gtEs0IvLR1kuy2JLnGWmS0K9iuQ8UBNVpWCgPWvifSitcEARQ0zasV08SvGe5WLBcLGmqijzPGQ2GImRUCHc4spKoF/6Y1jvSPKNxLUVVMuxE+uq6xihF2qEUrDFESSHTD21oOtitsZ3tjzWAo20q8aLWiroNmDiRJNM/EFXRqrPDCEGaqZvpBYpW6HzQ3d+bH+qmom3FZcAYube8dwyzHk0jdkTGGox9YGmjdUSS5BgT0TQdb0+tKMoFKQFUSuP79C79PtS534cxml4/xc5fwE9fw85e4LSOCD6QdTSWja7IarVCoejlfdrGYa00xSfHS2IzZD5fc/36lNXaMp2UFGvQKiWOU6w2tG2J91IIjIaStwTvqKuSYrXgz/4H/wE//IPfz3w6oSzWuLaRY+gdQWmMsYy2thiPRvyJf/ff48WXvs6zzz1PfzDERhHT2RxtDOfOnSPdykQZeVXSy3p455mcTNjb3SGNYxazKVW1RqvAuXOHHJ1MKOuaXn+AU4Y33r7GsihxHnq9Pq5pefeNN3nmqae6hmXD1k5PLGu2xhIDO3HH+0dHjLe2UcYwnS2Yzuc455kvHbrzmLUmRgWPVi2DfsR4FPPU45cY9XuE1nF6ckKv16OqKrFWXK3Ew9ZGLNdrrI0YjbdZrwuOjk8kJjoRCUzihN3dXbQSLq1zDc41JLElSyU+G6MoqpL5csHFC5c42L/AvXtHlGXNbDanrmrKSlwQpJEEwTsunOuzNd7qEHAtNpK40O8PmE6n9DqdmLZpWa6WaJvTdpPiKLLUdUVZFBAC0+mE8+fPd1xXxXK5oPENuzu7nJ5O0fqBBc98vmC9LnjiiccBT9M23L17l8NzF3HOsVgsuHv3HqvVGoUiSVPhmMcJkZXm2Hq9ZrUucASMlkb9RlvAaBkCxHFMCJ6dbUEmhBC4c3TM66+9zni8zWA4om09s9mCm7fuUFei7dIfDLl06XInztmys7PNarkkTmKCF8STdy0heA4PD1guFxgtCLPzF8+zXC5ZrlZkaUaW5URRzHNPPclHP/SBM7GmTfHlu2ZD27bdPnKGjnw4fj0oKDvYMl1Buik4O8Xo4AUmbTpF7LMquJtiCiJOGte+4wiH8AB1FrrcRHWDlM30l4cLwK7ZeVa5drnA5nXyvG7ftKCzVOdEIp+9e5tu3QSJBUqSnzMEm+voVb4bktFNZeks1TbNaoW8d1VVJEkqx6XLEcNDE2/bTeA37ydFrCRhAYXZuFnIzkF3WLwPZyK73ntW64K/8Tf/Ll//5hs0zoO20uA2ET4ofub/8b/nfe97n7zP/5+3/1GT36+98ipNK1AK000Fyqo+I2wfH5+It22AVVF2GHHFel3QOkdRljS1dJ2c8+zs7jDo97lw4ZDTkxO8cxijybMMa0XAKU7EgmbTxRqNRiSd0vPWzg5PPfssR6enTBcLyqoizXLqqsK3jvFgRF1UJFnMeHvEcDjizt27HB4esOi8/kbDIQe7e1x7911mkylZkjCfzVA4gvMMBwN+/p/9PF/60pcY9AekWY+ibqibllVVs1gVGBuTZhZtpcjo9TJQnrIozoSUpGht8K4hBOmame7CzvOcEKSzKFL24F04U4oNgHO1JDHGkGZph8H3IiRitXB6OqskpQKudaB0Z6EjkvXOSQe0qmUKkcSdeBZQlQ2aBNcq6tqzWpUoDHnWx3nHcrXEe0eWJWgdWK7mwjvobsAkiRmNBtR1RdTxDaLYEkUyQdVG4XG0jXQqHeCNFJpH927i11PG/QSNZ7y1xdppotjhfS1TYhMzGu1y7/gYr1zHXQrEkUV5R7OucC2gRY5edaJr3gssRXVcsc30V2sRU4sTCSJKCbzeOZku+uAZj4bQ8SrKskYpzWi4RRIjVjRG1AuN1Wc8jrYRXqxWhizryetCD+8t3htslHP7zhHromE43CbL+hRlTesDadYjSTJQEKfmLLgvVwuapmEw6Mv+RhGoQF2XFGVBVZfkucW5RhJXpcnzIetVSZ4N2NnZFXiZUXg6leIQ0/qGEFo5xqnFoHjllVd4/tkP0O+PaJyjaVseefwxvveTn0B13BETRdgkIUti9g/O83M/9484d+48Ozu7GNPBfB4qv36n4ld1i/5ZVfBQ0cvDk9+zLq1MwP77pr+h66hqLeJB88WCv/W3/hbv/+AH+eSnPokn0LQP7i3ZHvw9RbfYb/bx7HH5p61l4qpCwDUNkbEUqzV1ueTpJ5/k3//3/z0+9MEP8Mf+yE/wnZ/8BFujIa6uiKMIraBZr1GupZhOSYInUorPf/FzvP8TH+WJDz5Pb9TDRQY76HcqrCU337vF5OiUuiiJrRVkTNvKffZQ13ezwxuu8tm+f9vxWq8FpXB4eMiFCxcYjUacnJzwK1/7Z9ybXIeoxpsKrMMmGhNHlJUjzUb8wi/8a1546RW2dw54+7UZp/eXtAW88fp13nzrBs899x1gEpJejMkMr7z5Mq1x7O7tE0JNVi6p/tP/jls/+y+55yqan/uLXPh3f5TTEJHSY4hCaUOVVhRtQdLuonwuXyFGBeFtiWhfBWYNZgVmDmZBG3KCEriW6opgreCRR67y4gu/SVms6OcZVy6e52B3mxvHxxTBsWinrNsJUeowZo0Nc2x7QjN9m/XdF3AnX4fp12nXb+NZEsdL+nnGoLfDoHdAll0mii5i4gt4vU/NFq3ex9ktmnTBSjvWylPqgLMGby0uKJyHEAyxTcmSAXk6JMrn9Iclo+2W8bbjwuWUg/MRSX/NcLtl97zh4FLMznlNf8cRjzS75wakfRiMLQfnh/SHmv7Q0Bso8r7CpC0qriGusSruJkQKZRTGKrSFEFpQXbKDTAAA//RJREFUXXKlFKaztjPKQSgw2oGv8aFGK0/TVlL06oAyGmU6FVcttB05Bx1XrkMR+FCjdEtQLcYIfHQ0HBJcLWr5wdHrZTS10HtAOGYhBPr9HtYavA/04x168TkW0QU4/zG2n/9e7P4zpElMHlns/A1ufONfEZW32B4E4nwsPtQKkigiMpbgPFVR05StNFW8ZTUrCU4TmT537yy4deuE+/fWHN0vqStNZAd4b8S6Smucr4gjRZolbI2H3YTvHm3dUBZrkiTmnbfe5M03X+fWzZucHB+zLlbUVcXpyQk3b7zHq6++wm/+5m9y+/Zt8jzj1s0bfPPll7l08SL7e7sYpaQAyzRRZKgrEb6aTWd45znY3ZOBgg7UVcGVyxfZGg3Y3RlilEz8b92+y/2jGSFYtIpZLQtGgwHKNcxO77E76rO10+fc+XNsb28Tx7FMZU8m3L9/irEZ03nJau24e3/OyWmBDzHrdUWaDrtizOB9SRR7mnbOE48fcri3RWQNo/4QoyJOJ1P6/SHeK6bTOS5AkuTUjRM1itrRtJKDFGVD3s9I0kRcKjqP2/lsgnctdVUQQsP+3jbbW0PSNMLGlsFwQOscZVXhHZyezphO5tRNK0MP13J0fMRyuSDPM/a2h1gbEcURaSpNZe9kgl7XNVVZSeyz4s5QtYL4EfRdyunJnMnpnOvXb5HEKY8++ggBz2o1w4cW28H2i6IUlWwUi+WKOE7Y2dnGexHYOrp/n9F4yHg8InQceBlYaCIrqK04TujlPYyxLOZLWueJkhSUJklTsixnMV+yWq0FQZgLGi+JRYCzripOTyccnUz44Ac/TK+Xsy4K5vOFeMZaS5IlrFYL7t27g3MNTVsy7ibjbduS5Rm9fi5DAmv59Hd+mieffIKf/umfwVrDcDgUFMdyAUGRZank/23D6WzGG2+9Tb/fZ2skiuFSYErOprUUXt6LhonWwu3uStEu1omFpZS9m9i8ieGbWCd5gLWGAGfQ4c1zNxDn7qlnxa68Q/d3OqSGMUJVkOfK4xuIsqxr0jp6uJj13nXTVJniCvd244Urz9k8n66Y1VqGMQpFHMeI+4qTvLUrunWHnA0hYCMZyGzqpaoT1LSRCAHX3bWulHgm687K0wdR3EYhiKQub/otTYAOdbf53M47CAIp10rz4suv8Zf+yt/gvfdu4lyD0pq815MhZPfef/SHP/0/mcnv/6ji91c//yVAkaYZ1goMNoRA0qmO1rWo47UdfNREljhJ8J0vmXNOihIn3efDw0MGgwFxLInc9PS06/BFaKDXy1CbxK2DCfT7PYw29Pp9Ds4fEqUpb7/7LtqISFLbNiwWC/I0AxeoipLR1lCKdaM5OT1BbTzBnOOpJ5/i7t073LxxExWgqWuWqxUER5LElEXJZ37jM5RlwSc+8UnmiyXz1Yp1UdK4QNnBwBeLKcYoCbx5Ijeyf6Du2HRG4TJpycBIN6ntvEKbRpSdjbGEjgdUNw1KyWS5qtYUpfiGpmkisJO6Fn5ll5U3nY+vc+ItJ7ARizVxB3ewncCEx7sWVKeUbOR4bPgf8/n8zBvUdWT2NE0x1tC2MnmOooi6rEUAIRVjdJmWGvIsEyVSbTuYn9zsOpLOO2dBK4AytGhOJnO2dg8wcYrzItDTdt10a2OaqmXYH5BEhtPj2yQxGB3IkhgdpOhERXB2I2+6cw8WO4KIigVEBKdt206MpWtMBOniGiNCZFJYyOISQjhT60zSgFJepvqR7SYeQdTJu/MC0m0FhQoxWZ6zXK0oy4qiKOU+SjKMjcS/ut54O/eI4kg6cp1QQ93BjuS69aJI3alq03XxWtcwHAy7xxTrYo2xGh8aDs7t4VxDFGmapsRaCxixUNIKgqiExjpDecPu+BxWR1htybKU4fYI1Tpe++Y32T04oCxKUda2EbsHh7x97RqvvPoqv+/3fxdGG6q67qZ8sv1OxS9d4auUNMk2Pz9c+EqAkKCku/tW7pkHkKFv38JDHCClFK+99hovfuYz/Ds/8RPs7+8BShpJndqzvM+3Fb/fvscPfom1tjsnEkAXiwVxHPOHfugHhFqhDVevXDnrurd1Q2QMynuq9Zp0PEInCb/yC7/Av/j5X+AT3/M9vP9jHyeUJXVZECcJJo5Ba6bTGffu3+f+0bFw/s8SAxGs2HzOsyD+bdsGAvbt297eHqPRiLfffpsoitja2iJNUybNPUJwwjfCoRQURYFrPb3ekM999ktcf/c2O9sHHB9PMGZbOuiqxrPk9r13+PJXPsfzzz9Dv9cDD0mc886b1zg6PebKpYu8/JnPcPHmkmcuPULmHE/9x/8rmqxHUH1siGhWjqjxlJmc59hLwgt0sDX/kH3Xw9/Lczzij74B1m4+vTZy37z2xpt86CMfIckyTicTppM5946OmM7vMd7JyfsRyoYHPKm66eC2IrxWNp51GVjMl0wnK6rSE7wmjiQ5z3NR+k/TmF4vo9fPyNMK2zUtFEA3mYiN7VrEMjGQyWeNsrLXRm8Ui0UbIo4i+UBdsuY6JJBJRBlWdwJfUjB2qr3+gfiLiCxGKNfB3hRsEshNstfdsL+VR67kepDvu3/UJqF86PraNLCU6igocj9Jgmi65pgs00rJ39hA9+mObxRFVGVJnCbQQV57vQHOSfPSezDa0tYe10J//5DDK0+SDLbQ0QCNoSkrbr3zMrY5Jo8bDEt0MsLYjq/npXGstSZNMuIopihK7t87QinTiUTlKBKyrIdSKVUFSkX4oAHh1JVlgVKe4bBH3suZz+ecHB8zn8/p5Rnf9V2/j+/85Kd4/rlneOzRR7l65Qrnzh0yHA5IkoTLV64wHA45d/4cV69e5dnnnmNra5svf/kr3Hj3Gt96/XXu3r2HMYbLly6xdbiDc47j4xOqosKaiH6vh1GatpFi+/Bwn34vJ+AFyhvHTOdL3nr7GkFFKBvhXOD8+fP08xzvakLbkCQRV65epjfoE0URrmk5OZHpa5pmRFHMYrlmvlhRlDV0ybv3nsjG3bnSRLHh0oUD+v2EJx6/TJbENFVNcIqT41PmywV1I3mWaLgktE70QQKBunEsFlK85b0eWS8liiKMNtL8bMRlhCAeu6PhgMEgxzs5H86L/dbR0RGnJzOU0qyWa1brNa4V1IXQ6CryLOfgcJ/RIEUpJZM2QqefUXaoPWm6KqXEzQNBI6mugHLOc/PmLU5PT1Gojku8je/WUWM0posZe3v7gpRxjsV8wdUrVzHWsljMmc9mhBDY2dlGG/GHn0ynnUqzuDoIvFaKKaW0DJsAlOSStkNJnZyeMp/PKIviDE2RZeK+0dQ10+kUF+D8hfO0TUNV1iyWC5IkZTAYUhQFqlO+vnP3jqjOj0bdxNJhtCbLMqEOpim//uu/zs/97M/yoQ9/CKM1ly5dZDqf0zRNN7xyLBdL8rxHZCOWqyUvvfxNbt25w+ULF0ge8qD3na3h2TripAjmrPCVtWrzO9XlCwoRftrkfbIcCU9VqsyuMddtm/fYFLqbwvu3/m4zUJJFV3KRB64TpnNTcJ14FzyIt5sJrZwv3S3amyJ381nkuQ/K7gf7LdNXQZgZY874xSHI82WpVqRJh8jpprebtXZzrLxr0UaL/ZyRRoDqxKse3t/N68VJ5eHj10WBLjebzef8vZ/9Bf7JP/9VinXF7Vs3aVtH3hOROtDQwdB/zxS/X3rpJZq2wXdQxCQV+IVSirISX7EQAr6RC7iqa4yxoqhspYDwXqAZURSxNR4zHAwpy6VMYrXASyMbEUdSqCmlpHB0Trp/mcAnkjjhwuXLvH39XdoQwBiU1sxmM4y29NKcpqgYDQbk/Zysn3H92rVuERKT9d2dHU6Oj7l165aIa/nA8dERsbVoBet1wc/+w39IuS748R//cfKsT+M8yljq1pEPhnhlZJGMHaPxgDgRTo7W0rlJ04w0ibGRQHLokkoRiJLnRLEssAJ9FqGwOEko1gUhCNfR+4a6qojjmF6/B91UU3cLcl2LovNmsZOLX3WfVdPrDTDaiuiV2kxsoSiLB4lSpfBeUZY1TdMKtCYWLzxtVOeZWdO2YueklQSj5XLBfD7rCvHAfD7DOZmqGq079eUK40poSxqTUKoUnQ1QoWVoWwaRo16cMN7dp/KapR2RMiOyCu8gjnPq1hOMZrWes1yeysQyidHe05Y12sSEbrIrBYLwX0x3bSgUSZKiEJ+0DXzctRKkrBHFa1nYOp/JVgTaQHX+x1DXS5arJUmSiOCRb4k7Xro1RnywU4HoWRNh7Ygk6dG6wGS6IMv6JEmPNO1RNy3L5Zq6dSxXK7SxpJnF+xJjASXcqSgylHWBMQprNc7VVE2J0p4o0hgjQVaaUA7XBgiG1WrN/v6e2IwphwvSHHE+xlpo2xKlGuj8Ia2OOTmZ86EPfJzKtdStCGlUd27x1a98hae/42PYNKOtxRuy1+/x1FPP8HP/+B9z4fwFtra3Jdl+qOD6HYvf32bbBLGHt9Y5QsdzUkoK12//G9++qY4jbK3ln/yTf4JKU/7wj/0YKOHAazHaPgtyEg42r30QTM/+wkNTVI00tOqyJLKWR65c4fd/1+/n8GC7m9Bk1FVJGie4tgEv97tvG+Jezj/5e3+PX/qFX+AP/ciP8OTjTzDcHuFDi88jfJ5SGMX9xZz3bt1iejqFtWNEStRAg8Mo8QwGSeK9F0xS2Hzwhya/Uhr/21vTqTVaa3njjTdo25aDgwOirZbJcspivcZ5TdMqomjEcgm/+Zvf4t13jgk+Z7327O1dJE8DVjc0JeC2SexjGHWeF7/+BljFaLdPOtT0ty21WvDaSy9g3zvh0sVd5ocxN/70Jzl35QmiNqZSMYM2BhdQacPETMQn2KtuyrtRLt/AnmNCSCHk4PvgB+CHePPgHEIQiLr3uKbhypXLvPyNr9PUFbPpKafH91mfJDTLgAnw6OUr9JM+qoXIR0StQdWyD7myxM5jKk/sWhJfoJpjfHOTtrlOUb3FbPUmy/IatT+lYY1JauI8gcMfI9n9ML2DD5HtPEs8vEoyuoS3fbAZ2ISgNS0QVMC2rZw7HzBKCbRYgbIatMJraAg0eJwC7QImBGKtiULAOo/xDuM8qTZEWoET7i9eGqFKeVAtyvhuElujtQPVoJQXISFEeEWFgMUQnOrg5gbXgFIxEHXIlogQIlAJqIQQKok1SuN9J/DU1kSxJoSKKLbS4Naatq1ZL6ZorTBWoIuubYjiCGM0SSIiUNKYjAS5Yc/TO/dB8qvfy3zwEUq1z3w2ob79WZo7v8pg/ZsMooJeFrFS5wjtHKNhvVrS1DXz2YLFbE6W9tjd2qOpPYtZQS8dsl6W3Lk94dq1+5SlBzJOTkqqEpoalLZdozEwGGY07Zrj4yMO9g74zk99ih/8wR/kJ//YH+NTn/wEuzs7DAd9xqMhg0GfYX/AYDhgazQmy5NOQTeh3+uxNRa/2R/8wR/k0cceYzGbc3z/PteuXePGe+9xWkwpyoLhYEiW5gQviCbb2ZqkSUzTlMSxoZenaGpcKzZBdRPIelt4Z8nTAd7BfDIhNoFIO77x4pd5/gPvZzjaZr2SSfF6XWFtyrpoOZ2smc9rFsuatrV4UqoqkCTiO++cFEZaNzz19BXe974nMLrk+P4ditUa5QzHRxOyvMd0MqMoxC0CZXAByVcahw+KsqoJaLa3d8n6on8BcHp6QtMIt75tKvZ2t7l08TyDQY+mEVvIsq64fecuZVHStI62EWjnbLaATiG6rmvGWyPOXzjPzu42GrGsTLOMthGalLXCOc0y4aj3+4POVkYRZyISdf/eMaenM+7fPSWOMvr9Ift7B7RtTd1UKNVS1wV13bK1JbFRqGziX922LdfefZeiLKibmq2tsfCGteL4+Ijjo2PxPu64vuL6IfDhsqyp66ar6zRKy3BiNpszmUyp6pqq44Fba9neEj9krQ1t0xCnOUf3j6W52Vk/KqU6YdgBe3u77O7tcOXKJQ4O99jbPRBEYQgirNc0NE1NHEWkacrnPvMbXLp8iQsXLhDHgk6LogjnHHXdEMci2GWMZrlcobWc51dff4Ombbl04bw0a7VGP8RLlYAmxdgGGryJxko9+J3qirONBU/oHttMLo3pTHORpoXE9Ad+wGpTCG7qUCWv3+jqbLZN7qw6XZFNM/rsRZsJ8kOCV5vitNurs9dvisuHm9QblIzvhmBaSxHsOk9dOtEtqSEk74MN3Lpr/Cu9KY+xXQ68+TwbuDdB9lH+63hnD6UL5iGBsE1D9HNf+Qr/r7/z01y7cYfJdC73b/DMF3MuXbqMiWLyfg/nxQP490zx+09/5XOcTlYsV6IcHKeWVbGibiq0SagKDSGiUmvpEStD24JvDZFK6GdDtAvEBvZ3hhzsD1gvj5ncvUOk4fy5faxWKByDUZ8otrjQ4oJjtD0G1dkBmIjHn3uO+WpFWTUC62haysWS0LTsjsd419KElkefeJTStbx97TpxkhGCIk8zppMpVy9d5mtf+TJ4T2INy/kMrQJGK6wzvPSbX+PrL77IBz/2UZ563zOozDKvVujYoq1hPpuxMx6TJwnbB6CUwJrLsqAqJfAXxZq6WRMnHhs5dLRmMNIc7G0zHicovUCpGfuHGUU5AWQ6XKxbvLMYHREwtE1FlmbEcYJ3DSBTW7E2kgQ+jjOMifFo4Q5XFU0tPOgszdCdnHzbyMRQOlYBpWzH8YCqKQm0pLlF2RZtHUW9QJlA1pPu6Gw+QxtL2Za0tERpTFDg8WirqZqKdbFkuZ6zXM/J84TWlxifENmc3CZs9/oMOx6Ks5ZaacqgmczmZJFlbA0h2qVuEvKmohcZEq0pVR+bjHnzzZuYdcUwAZqaSeuwUYTrEqzWOVxQBGUIyhDZjDhKURi0V7RFBS6QZyP6/ZwoAucWRHGFNjV57tB2Reum7OzE2KgmsAIK8n7KclXQ1IZzh49RV5bj4xV5NsJGOT4oirKlLFuWy4a6GnHnzinrdUu/P5aA7BrqeoXzJa1fo3RF45b4sKKpG/J4hFaafi7Qul4+oqkN3kUoEpSyoDxxamhdLQ2mKMJ0ita+UwE0RnHn7ns89thlnCuwNlCVBcbmOO8BTVCaoA0eh7Kek5P7DIY9dnd3sSrBtRF+P+HpS1d5+9c/w86Fc1jVsk4soYk4v7/Fe28d8cuf/1Xe/6Fn6JmSRRvReI/REdZYrLI0ZY3pPFhV170MKHzHp/3tyzRJwH1n4aW7LmRAuIba6DM7FZlgg1GK4CR5r8uSf/yPfo4f+L7v55FHH5XStQsCBJHn9z6graFqWxrfoqwVQWEHLog0nI5EvdJYzXx6QrGY8dHnnuWP/uAP8vTFC+z2cia0JP0+iTGkDkzZYrzGVmK/c/e115ke3We0N2bv/D6PPP882f4hjTbYrIfWEYvJnMm9Y2ZHJ9C0qBAIOtBaT2u81B1KjlwXPbvA3f3YfclsCiqv8NrjwhKl1nhXYJTCmpTj4zl3jk75gz/6A+yd2+Pm7B1+48u/wHx2QpomBA+D/hY3bx7xq7/yeapCsVoF7t6ZonTG/sElvJ2ibIM3a4bjiL29MVZFhKLHO9+Y8rl/+TJPXXqSS3tb9Ewg/uaX+L5RzDdcxevK8l2f/pPAAaxTQrbktr3DKpkTrGK73KNfZJg6EGygjjy1rYhDSewrbKhQqqa2jsY4KfZDwDqF8R3nF1Aq4LWCyKKThG+98w73J3NKr7g3mbNYTFmWM0Y7GVv7PYJu8aai8gsqv0KlgcJXhNQyrypq0+CjEiKPw6G0ITIRyoF1AV+sccsJbnGEWxyRtjPUyedpj75Ce/oycXvEsC+FX7Z1kfzgWbLDD6J2P0q79VH87kdx0Q5FtM+kyQjpDqUTT2G0BqNYrgvy3pDWaTyW1jTid6s8tQ60RhEigzcGp5RY8inTFaOGxo3wIZXmAQmKFKPTrjkofr1lvaINBV7XtHharVGRoVVQe4fXEHQgqCDK0hqU8nK/+pZEe1TnvRuUw2vhOGMUaSa8++AbnK84Pb1LPlBERmFCRKxSrI5wTUXtSsgsoTfm5tRTJlfQOx/i4gd+kHT3Iv1oRT5/Ee58hvqdf02yfJeoWWNIUaqPdxk2RJTOo22OjXpoPcbaXSJ7nnUZ0biY+apmVWhef73gmy813LkbcXQSMV+k3Lq9QumMtvX084zYOIxfsdXT2GZO1Kz5yR//Ef4XP/kTfPzD7+PZx66yNx6QRZY0sfSyrEtARSLNB3DBEKkUghEeqDHYyJJlCft7e3zHd3yEH/uxH+VTn/o4w0Gfr33ly7z+0kuoquY7PvRR1kXF6WRGHTyF8xBHqMhy/dZNlI3Z3pNmwHJdsL29y8HuPsa3DDOD8QXl6oTI1DhXcPXRy+ydP+Derbv0bco7b70pOha55Xh5yq2T28zKFdL70BA0ViVUy4I8juklBt0WbPcVj1/eYWeQ0I8jjm4fc/nCIygVs1wXNCEwL1d4BaezKVu7OxgbYSPhILZt0wnswdZwwGjYI1ERqYlxdUNVFKRRxGg05MKl8wxGQxrfUjQ1bVCk/QGLlWO5gqLwKJ1SVi2TyZSiLCmKJXFiyHsJB/u77O5uy8CgrrA2YrlaoXQ4y4OSLML5GmUCk+kJVVMRRYbZzHB8f8FiUTGfr2ialp3dHWxkGG8NxZsXGaD0B2O0yagqz2i0w3S6ZD5fczqZcfPmbd67cZMs7XF47jx5r89wNKYsWu7eOaLfG3YWYSviOGN374DVumS1Lmg7YVGvICCOEavVuhuWeHq9Hvv7+4xGI4ajEa13tN4RUGee5HVdQghYqxkPBygCcaQpVgus8owGOeNBThpbEmvAe2aTKcfHp6xXJffvnnB6OqOX93nv2nV2t3fYHY8Y9ftge7RN4Oh4ijUxx0cTyqrl+HjC3btHHBycI6BZr0u+8c1X+fq3Xmdvd5ed7e1OoEma+SEEobFoDUHi9cOb1gIjEVFTeb7kPl3xrOQ5obPp8d53tlbymOlsg3zwHYVDpqLWGpn8d1Q62TbxdkNHlKI0hIAxgspRXSN6U+xK8SqNBXmHs1pSYnUHLQ5BcjY6eLOgLS1lJfms/O1wdn9EkSA7m1oGks4JlNl2+h8ybBaE2GYSLIhM0xW9orniO9sxGQRI/iRhpuMhB3jznXf457/8K1y/dYe79+4TxQneO85fOAQ8y9WCOInZ3d2lqWtWixVaaX7i90rx+wu/8pkzQ2MIbG2NSJJUoCitIrKZiBm0K9pWOlvWxtRVQ13WBO9YrRYM+hmDQc5gkHPn7h1C05J18vehw5SnSUrTKR8XZXnW3RgMBwy2dtjd2+P46KhT+xOlu+VqxWgki07TNly9epXpdEocx0znMykQrWU6mfD0U09xcnSfxXzOcDhgvVqJ2EhnvF6vCn7t136N1XrJd37X7yPJREVzsVyJObqRgFWVDVvbW2DWIjnf8T03Ha/1eoU2gdGoR6+X4X2NMZq2CSwWS6AlyTZcjoz5rECriLZVWCNqec57jKFLSD2LxYKmqYhshDKa6gz6IjY0G0XDpq7xLpxBlkIHg6zrjYiA3Pwi199B1luBWqd5gtICBQmdL5jrOqbCHzXYTq3aGvtAZOqhBcgaES9QWpHEMbTSzWpqId8rpWh9S5qLCnhRNVSNp/WK0WiH0huSJGYQbczDNa0VT8Pd7QH17D6xrmjqCpVmKISLoI3BGtvZOknCZ4zAgYK0mDEbDpqNSFKxNoKWvCcCSf1+Jv69WjEcDASqjmIymbK7s4NWmsl0Tq/XJ8tSqnLNdHYKSibIzgnfo65atBoQOniYwBLFf1cQDS1NLVMQa42IZjlFrzekKFa0rhWeTeOpK0dRCGw5SWO06QRjkFXURjFV1aCVFT/uVibxs/kJ+wc7JKmhrJYMh0Ma13X1OrjoBnqpgkYT01bw9KPP4ZzGtQGdeN556ev8xT/9Z/jeT38n/SuXcTamKSCJNc4Z/t8/9Xd46qnHONgdy0QrSHNGJhIpfiOg0G3im/tgpHoWXx7eHnpQgoQI3/mu47oJKHLJd9O+sJH7V0xOJ3zpi1/iR37kRxgMBg/erGt0AsRJTFlWYhsSdRD+OMHqjdqxpm5qkiRmcnpKEkV8/KMf5SMf/CChbYk7ykVIY1rfoluHaYMUr8ZAFEPb8F/9F3+No9MTvv8nfpyLFy/g0dhIONxt23L//n0mk4kI8Gyi47dvv8PDv9PmgiKKDZqWtq1JohijY6qy5XQy5/t/4AdofYW1hi9/7QvUTCWgNg5jIu7fP+ELn/8y81nByfEUoxP6vRFV1ZKmOVEs62XTiECK84ZiVVMWNXEUs1rPuHb9mzz73EWUbujPT9kuHe+uW+7MCp54/hPEROAclSkIXdc+ISFXPSiFnuGjgDMBrzyRlyktQFCKVksDRwWNCQ9mvmcXA0EKYyNrwb3jY9548y2aVpLictWws7PD+Qt72NgTaEDXJLkgXjbxBaQrrwyE0CnZe1DKSPLRyFTHWvFWBbn+lRbLO++hbWFVNJxMV9w/nrBcO5ZFS1UHTJSS90f0+z3ObcXsbI/ZGvXY3RmhfMVidkwcG8qyYDwe4X1guVyRJAmepjsgotrpOns9AVnLmtcdCknKlEDDpVB1tK6laSvxh20qEfNyolYfQuh4yRsKQjcl6aCID7buyG8mLUGQNUqJ+qxMMQxNU+F8i1Yi0ifTXIO1gENEzLCiZZFErMsVi7Kg9pYoGfHoE+/nqWc+hLZ96rrizs13uHvjLRbTYwwVyldoAlqB1razulGUrvOXDR7nFWBQKmK1WpL3MrSGyemc+3eXlCtRj/ZdIuqdY2tri34unOOyWJElFu9bemnEf/J/+j/yzNNPC+onyzqRvu6EdPBgafFJ3FNK1pUNl1Gg4KICrRAV6qZp6Pf7PP7443z0Ix/l+fe/jzfeep1er8+lq1f5N7/xOXZ2d6lbyZHSJGU6OaWf5+R5Ct4xn5xw/vy5buoIbeuZz5Zdo9SyXC7Y29vl3IVDHnv8Mb78+S+R2ITx9pj5csG5i+eZLZaUdU2a9QnBoJUlOI13kk80VUEIjiyLGQ17PPnEI/R7GXEk7hN1Leiz2WxOWVZUjTTmfecXaq3kSmmaorWIStko4uDwAGMMvUxivlKyVvd6GcPRkPv3752hAauqpKxKVqsVp5M5rglkeQ7A0dERbduSJjHBe/qDPru7O9hIBNVOTo7Z39+V2NsVLL6zkjRG0IQSTwTqnqYZy6VnNpsxn88JIZDlAine2d7uBEUz4jjCB0+SxNSNI44iZjNxxXCtYzqdcuPGDR555JFOYb1HnmdMJhOm0xl1LZDh2UwU9vf3D3jvvRsy/c3zTslZ8pjVSmhxG25828qAJEsSzp07h/eO6WQisawWL+DQxdQ0Tcl7udArUKRpggKSRDRhBKLrOT2ZyH1vDL1en9FoTFVVGGuJI0FovPrKN3n+uWfJexlFI1Y4g34f1WlTxFEkjiKdfaHp4LwhBJQxvHX9Bm+8+TbbWyOGg8FZPUCXP0mRKXFZvmStUQ9Bi6Wv3UGYu8Zw96SH7r9NY1S+997TdrSRTaGoOljzbxdyfehE92TsjuksRCVubyDF8v6b/7XewK/lXhfdHpn6yueUa1yK4G7i6z1td043mzWS49J9Tued0P66TW/g+539mRyLjvPbLTCqa/7TcZC7KNEd3wef5c69u/zSr/4KX/zq1yjKivW6ZF2U9PoDQDMajymLEqUEcr5elVRljfMBbSx/+Ie+8/dG8ftP/9XnIXQdBA1xqoGWuimJIovzLavVBG2EVB/ZGGs6eJD3NHVFL0+4cGGfNI1I04j1aklb14xGY1Fl62ALG7/QsqqwkSUo6A8G9AcDHnn8SYGFnJwIBNuI9H1ZVfR6AgnxzrG1vYX3nqIs0Vp3VgCKfi/n3LlD7ty+LaI1bcO9u3dlQmUs/V7G9Xfe5stf+RJXn3iMj37sY6zLmqKoWJc1VS2+g1VdUTclvV6KtmJtU1V1p+CbUVYFUWTwvqJuVqBaQqjp9TPKtdjlZHmE1oHT0xNWywKtY6xNaFvI87zjm3pcW2KtiFk1He+ETvCqdU3XuRGoJ0DUFZ6EICJKqE4ES2ATm5s8iqIOUipQCedabGTo9zN8EFXPtuOVNU0rvrAo2tajO8sCugThbFHpVoskEa6x955ennf7J+dDFgyND6Lg3TTiAe2awHqxop/12RompDF4m1J6S6MsifYkqmbcT1hULafLkjZocquFK62FV7fhqwnvsrM98pLogcBelREonrEB72ucL7E2SMFmQevQeUGWTCanGK3Z2d3m3tEt+v0ek5MZy2VBVTWkSR/vAa9FHdtm5OmQ9aqhLCTBKcsVTVsRxYamLVgsJzhXE0JDoKVtK5wTOGqWJkSxpqoLothK8h00ddNK0h08Wkv3L8tyXOvRiLK3NTFKG5qmlQ6eUSwWcy5dOgcqkCY5TRtQHVdZseGmCAfP6oTj+xMuXrpEYjOMlkn5IMn42Mc/xmOf+gTUldiIaktZBcY7fX76Z36K1WLGB557FpVIoWk2nridovYmGLBBFz0UWX67IHMWPHgADwpBkvnNtb6JC2dv3Sk8Oue4eeMmt27f5kd/9EdpfOi65MJ13MCCjDHEUSx46BCw2uCahtLVMtlzLSMbM7t1hy0d8Sf+0I/x+MVL9HsZNo8gi5jUK3IU0bqGsiSxESrLoCz5F//453jiuWd5/sMf4Lnv+Ah1cMR5j4Dw4ptGFD7v379/Jm7yO26/3UH6XTZrY+qiIjIpaTyiqTVtC9dvvMfTzz1BMvRkKXzx5V/l1v03cGqK8wVZusvk2PD6K6e88cqSpthCs01kU5JcMRgpomyBChoQKoc2G3G4Fc55qrJgd3eHo3v3ee3VN7l3Z8nHn3o/h68v6P2X/5JnXrhOtbXm1U9fYpJnbDcDto7HDGcjirSliU4osoK7qSZYiLxmUEUYnxFCQmUTGi0NuMgHYt9gaAjKdKJNm4RB1jwfAutSlNM/8/lfp6rXaONpVykH++cZDbdoKoUOKb6JKFeO1PaxygpkuKnJEyPNoSYlNBarUqxKwYn3sELhmwbfNqjgiK2hl6XkYUCiEmJliEKLbRfYdkIorhNWb+AXL9NMvkp18jmK+59lvYiJaDG+RrcNrqrwdUsa5USmh9V9+vkOvWwXQk4o+8RhTKxGRGqApY8JqXgiB6GChO48BTxRfB1tj7B2hjFLjFqiQ0VdlvjWQatQTYJqc2gyQTA4h3KeWGlSbYnQGK+wQWGDxgZFxIOfqQfgcvAZ2mcon2J8RGISEq3JIwtNgfEFiVYsGdEQ0ShotKdVGqcGzJcRg/5TrJdDIrXNo5efI1aa47svsZ68xuLoTerle2g3JTEFhIKgW7ABb6ExnooWS0zbStxsG4f3muAi7tyakmfbqJBx786Ck3sN+D4mMgRaFIEoMptZD8VyThopXFNglOcv/aX/A8HXXL5ymSwXTRI6WpLS+qyJBqJQ6zrxy6ZuMJ1GRZend37YHQdxo+sQRB9iMBjyk3/sj/DkE0/wD3/u53jhy1/h6PSU5597nuGgh9HQzzP6vQxNYDadsL+7TZKIjkZTNUwmM6pOWHO+mLOzs832zpgL588TxREvfe1r7O/vMRyP2Nnbo2pabJRgTErbeMpCGup4j2sbstQS65a2WZMlhsEgYX9vC9Ml8iaKODmdUreO2XLFfLFC6wjXBvr9IU3jGI+3sFFEXdesV2uUVuR51glJOoajBBdqULLG1G1N27YUZc14tEWS9JhOhXu/mIvtpGieiMVk21l9Sa4oCt9xLEV509RYazh/bk8KhI6LqY0iy3LWHfWsaQTFpJSlKBpOThedPdyKKIpIuknYYDhguZiRpHFn8SXrUEDTNI6qrEjilPV6zY0bN89ogVkmThh5nuG94/69+4DYiKZZRp7nrFZrmqaRZpcP3Lt3rxM0EhvQTVM8S7Oz4k1oghnLlajGb4ZJEo87aySl6GWZqJ9HEc6LMGoSx/gQWMwXYq/YOpS2tM5jo5hebyDK00mM1rC3u8NnfuPf8NGPfpg4jlk3LXV3fEX/WLRv6rZBa8VqvcK5lqqpKYq1HIc04e69e7x9/Qaz+YKD3R2hlm1ofloaEqLV8aDJTXeUCaILcFYrPqzq3HFaN/dX6PKLTVEt9+HmXpXf2e61Z4VyF1U27+GcCOhtGiVKPcSP6ibEm/c624dNGN/kyl3DxTxEDd1MvDcDQPn74tARJ/FZHiSFqyg8K6TANcZ0A5ZuPx+CdYM0RzevRUkR7Dr3ik3Re3R0ny985Yu8+I2XmC8WMiRrG9bFmjhJGI3HZxTMqljT6+Xcu3fvbNi1OQh/+Id+j0x+f/FXv9xN0iDNIra3h7Suom2Fd5BlOXmvR5KkRFbEkqTwlc6DtZpzh3v0eyn9Xs5qMaNpahIbsbO7TdvdiMYKab1xUmwdHB6IHcdgwP7+AflwzHvvvYdzLVkqHnQoUZd0zlGs1+zu7eHaljhJOD4+RhvxsHVty5VLl3jv+nXu3b3DYjYTgS4l9iVGa/I841uvfhOlDd/zvd9LkuU4D6uypChr8n5fYDp4zp8/wDlZmEUETC7QPJNFzFpFr59IYRUpbKxo6hKjI9I0Yb6cUtclcRIxHu+QJgOsSWga3wmLGdFwCtLJc94RJyJ6pRS0rtnkdt0iKM+LY+FO64eI8G23SBKgrmSSkSQxIIrTIqxgRcgpFrVhpaCsCtq2paprVCcWVRQlddOwXq1wnZ2Q1nLjl2XVFSByI0lXULgz0j31GCtG6c61zGcTmo5bG9mUqqhYLgt2doeE0OKiDB2lMsXyJVZ5Vos524eXWKwLmrZB1Wu0tqJ/g+o6XF13DzgrdbrFKXTCDd57fGgwJpCk4pUbQqAs192x91gjE+hAoKpLskw61Xk6JIlzFvMC18rC6VxgOp2zXMhj3mnWhdwjdVOidCCONcZCHBucrxkMcg4P98h7KWkqytPLxZyt7RFNW3fND0/dOJzrhBSCTE1a10ihrzR13aK1JXhFVYrqeprG2EizXi8FjjXoi22CsQ9EglRAqSDTEh3hHShvuHbtBo89+gRpkpCrhDhN2XvkCn/vv/5/cvPd6zz+zHPS2W9bBuMBh4cH/N3/z3/Dk489Sn9bus2bpoMkGaLuzUO0moe3Lj78249150wrudClEJbp+mbCrrrCXV6jaJqGyFq+9IUv8tzzz3H+/HmkRSSl2kNlkUxfnMe3TibgAXzbkicxriyplyuGWcb7n3uWH/y+72V7e4jRAj8NylPVFUmcEDWemECcZXzjhRf4xksvceXRR3njzTd46v3PEQ+GJP0cmyS0Hsqi5Oj+Ebdv32Y+n2OtCFL8rttvc4x+t60qK/JU4GcEw3KxYlmseOLJxzi4tM2Nu2/xhRf/DXePb5DkIq6kyXj3rSN+5V99hde+dQPfZrhGk6U9AjXKVOzu9dneyUmiHmmakmUxSSKe7U0jqvR1XaMVDAc9Yhtx7+4J5b1Tjr76TSa37uKbkumr3+Lo3bfIizXR3iFZPsRHgdgrTNIJxviMvNFEToqt2iiclnpTh0DkAsbLoQkb7nN3v3dpC6DE99lotrbH3L53kytXL4JuGY1ygl6zWB5TViums1Nu3rzJwf55IpNRl55IZ7jGonzCdFoidE+DVQm+VRA0kU1QXtATUTcBzhIRhSE4KTyDoDGMES6WdoFEW2IMugFftPh1y6JcsVrcYXZ6kxvvfYv55DbjYYJSDdbCfDEhSQzOVVy4cI7euccZHpxnsH+O3s4h2dYh6fgAOzgkHl3A9M5Beo6QnsMnh0RqC8whQe1RuzFV02ddJ7QhxakcZxKciWhQVAQ8ogdRt+CJQCe0wdAGjQ8RLphv+9KUxtMYaLSiUYZGWRqlccpikgyvLS5ovLJ4lVK6PfqDPZQ2aBvRG4wIymJsjzjts721zfnzOyxXt3nv2jeYHL9HuTzGuILcBhILRklDOCgtdhva0KKovSdBUGhKS15hlMXojJdeeI07tyfcvXPMnVuntE2EChmBFq1lnc3SBNfUtHVJ8A1GB773e76L/83/+k/x6NXLnDsU73DfbkRjuolu12huXXuWNGsjHMw4jrAdd18m7CJwqDdK7loTWYsKMjnu5z18qDk4OODRRx7jnevXscby9DNPSx4VyXVWlSsW8zn7e7tcvHCe2WzGYr7qnDkMeZ7LpDhLOTg44PKVSxTrNXfu3iFNUj7/2c9y8dLFzn6ooHGBPOvLBN0F2qaV9S84oYiFmtEw59LFc1y+fA6jgyDwuqS6rMQdw3lF7TxWR6Jt0SHSmrYV79u7dxmNR2ztbBGCI00T8jwjToTf6IOn7txC6qZld3efEODmrdscH0/OkE9KKZI0wXsvxXSXB2ilODw8oNfrEYIXBerxiIsXL9LvJbLWmG4AYC1ZmjKfLbA2IU1yVsuS09MZddVycjqlKAqGoyE72zsojXhEN0K76uUZSRIRRZb1ek1RCGLO+8Db77zDK998lbKseOyxx7qBSUSWpsxmM6bTKbdv3yXv9bpAGajrhsVyidaa+WLBcrmibR2r1Zr1ek3dNCRJTL/fl0GUa4WvnKbcunmT05NT4eHK20kOZjRNI42ENIkx1gpqQYsF6WYNryoR68uyHkfHJ6RZTr8/oKxrvBcRWinM5FpOUtG4wVjSNO3sG6GqZOKsu4IzSRPWRcF6vSaKozN7JkGtNdw/OuZrX/8mp7MZeZoyGgpfGEBJUizndjPd7PKgTS66Oe+b7beEzq4C1V0eEc6siB743XovPr6bPFZyx25Ki6AsOdsX+V9ymAd/SW0Qa2ecX1kDznJRNtNWib0y2JCi2nfiXyA8Y6MNcSw5VJA3ksZOl99bK0J9xkjj33WivnIfCtJw8zk2n1l4wrJprbl3dI8vfvHzXLvxLgFPkomftvceZQRynmU5AWlQRZFFdYXz22+/zaOPPsZoODxryvz4D/2+3xvF7y/9xtdkTK89eZ4SJ5o0FVl5hRIbpKpG6Yg874uKbiPqjVop8jTl/PkDjA7YSHHv3m0IsL+7S5ZmtE4KIG0MdVNTlCXb29tordne2cGHwKOPPsqb7147E3La3t4mspbbt++QxDHzxYJ+T6wTjDHcvHnzrCherVZcuniByckpt2/dghCoq4rgnci7J1IsLuZznnjiEZ565hkGozFl3TJbrFDK0rrAcimdkMNzu52iX0PjGpJuMZfuiXRzZ7MJ43GP4SAlihVJqlivFkQmASWw1Z2dLWxkcU5hbUZZ1DSN2BVJY8FRVQVxIt1ErUAbIeJLER7OJr9yI8nUU3Xwi6YV8SrbKQG6jhifZ3LxVnUnVoYijq1MRZGgr43AY6qqoiwrvPNY21lY6K6Q1QJFVV2nTGuZ9lVVhdaauBMuixNRjN5AkWXhafChheCpygrvBEbt6pbbt97BxopofIjXMTqO6eua4Bp2d7aZO0uU9rh+7Tp+dSqFr1JEUUzSCXX5M+XADvaoxZaoaVsa16KCx3mx2BiMctJUCl1tAmkaE8VGuvQdjGh/fx9jA1maMRzssFqWHVcu4/hoQts6KcKDFMIEg/OOqqoIOBEHUZ40jWhdBcoxGOY0rmaxmFFWBTvb2/TylNV60YldxayLEoKlLEVwQ3eWVtpIYl+Vcj8U6wqFIYrEpgIVaJqKuq5YrhZcvXoV18pEQqa+UvhuAknwgdAqsrTPfDqnnw8YDkdkpke5WuOV47FHrnL1ylWyrA/eo2JL6Vo+/L7nmU+n/Pqv/xqf/O7vI7KWsig6SNgmIHQF7EMFcBcCzoLBv7VtCt/uB9UJPqA6pMNDHnogC7pSiuFwyD/9J/+YH/qhHyaKJZHfBI2zIhrFer0miWOUh8ha0ihmNV/w8osvoNqWP/5H/ijf/z2f5vKFS2RJhDECyWxbOb5pkuBDS1oHTm/dwjnP26++yisvv8wnP/kJnnj2aVQUoWNL7T1F2zAv1tx47wbFUppHm8J3E8h+t2PxP2SLjfD5B/0trl27xWAw5pOf/g7GWwO+9OJv8Nq1l1BRizcNbahpqsDtmxP+xS9+Bs0Woc3J4h2sSdE6YjhKyHJP3cwxUU0/2+rWH4E9xqkh76WMBkNGwzFKKdIkZWfrgAsXrnL/ndskp3Pmqyn7ScST79zBfv0ar371Rb46MOR7VxgejsjmLWs7pxflWJeQVQbjBWZbxlL4BgXWB5IWjIeglXB71QMxky79QKG6BNrRuJLBKGO5nvGxj3+Ip5+9wqOPH2JjxauvfpO33nqbw4OLxFEPq3KszihXjtW8oVg4Tk7mTGcL6tLTVI7p6Zz1qgQPVVGJirON6WU5g8GQLE1xYY2xSmgKIRBaR2gdqU3QLagmYFpFEiwpET5ds5zdQYU1aeywpiFJFKen9yiKBUlqOZ0eMZ2dcHR8lzemmtunc+7PC45XNdMSlm1Cvn0FlR1gB5fJtx+jt/skw/2n2e8/wnD8BPngEfL+JfLRRfqj89hsRDbcIRvukA6HpMM+2WhAkuTEJsPGOVHaJ82GJOlA/s+GJNmAJB0QP/Sld2PS0YhsPCbf2mWwvU9/vMv+uUvkgzFeR8R5nyQbEGdjtHmEvLdNURfUrsLEKT5oZvOKqnSo4AgsufHeiyTREqsaotBgfIUONTo4JFqJVVbQBqcNDmiB2AlKQBtBKyll0KrH22/cZbXwrBYVKmQMB3vEtkdZr8l6VmzNgDSJmJwc4duKP/tn/jR/4Hu+i6uXL2Ktgq6Rao04AGyaWNJklabLmfw4st6GII1VKZRlQrhJlNM0pSpLrBYIvUagn9oIl3Nre5s/+Sf/FIfnzvGLv/iLfPPll7l86SKH+3soAlcuX2Jne4tivaaqa2azhVj6acPp6Snee9q2od/PBXly7y4EaVT18px/85nP8H3f/wOcTmacnExpGkEU2U5QMoktcWwgtAxSw6OPXOapJx8lTW2HYOqKfWNYLNekWY/T2YwoTlkvZJpadYr7d+/c4eTkmLyXMx6PO0pBS6+Xk6SxoDhUYDKdUFU1PgTSNMcHuHv3Ptev3yJNe2xt7ZHEMnQoCnFWqKqK6WQqOeT2DlkmcPIkibhw8TyD4VAU1MPGu9SxLtZ4J16paZYzny8xJqKuWk5PZtRVTVFVjEZCURh0BWdT19jI0uvlDAZSYBujmE6nnE7mLOYLvvDFL3H71m201jzyyCPs7u6yuyuDmlu3brGYz5nN5+wfHAjSbGeX9XqN0qLjIuKsluFwKBNOH4iSRODPRmDZq9XyLPcKHT1oOpuyXq3Y29vttDM0q6XYVaZJKijDSOwyvRdI9+npiShIR5ZBf8Db71yjdZ6Dw3Mcn5zyyqvf4u69e/R6PY6O7vPWW29QVgWTkxMefUzy9FdffYWbN25SlAV5nvPGG29yOpnw5ltvMd4as16v+PrXX+L2rdusVyuyLOPGe+/x9a9/nZde+jp3796mKCr+9t/5//LZz32Bne0tLp6/gDYPFLh1l4du7jMpgruiVD0oZmV7oCgt95oU7LqDVm/ErDaFqiDspLjdvIvvnDg2eYwUlPIa3+XWZ3/tIfEqKXq7Rv5moqyQnLgbCkm++iAz2hSrxmhsJP7Q3jt8xzV2nR0UiLjYw5PwTWEsU3NpBtsoksZVt20okkfHR7zw9Rd49fVXKUtpRqRpQpomIiCmJMoHAkVRMJlOibpmCc5xdHQfrTUHBwdd7l+TJAk//L2f+L1R/P7rz32FEFqi2DAaDRiN+7StwDAhwpqUqnKslyWuFcsXCRoxaWwZDjL297ZIEstyMaOuK3a2t+jnOa7jFtFdDE3nJWbjGBNFZL0+u/v7YrA+F86K1mKvVBaFFDOtdCT3Dw5QCqaTKcVavM6MUTRVzc7WFndu3cS3LU1VspzPKddrmW6lGV/8wuf53Oc+z3hnQN7vM5nNhMdWeXQk9k6NF7GvODWU1QznKlwHubVGuD5NvVFFbtHGESeKolhgrExuXSuTR+eF71nXNUpF1BUslwXWJDjXSkcYR3COOI5IEuFWaLNJ8uSGcV4WAtMpFGqtaVvhpanOZ0yKhu4mV5x5Jm5ua5nKipqfjTTOi3m51pqqrnGthw4makxXWHZdK+cctgva1oiUv+58VoXXBGhwoaVtHG3jCN6hQiCyGt+24MRb2aIwKJb1iso3OOelA2wVKjjaoFA2Y1kJDGa1LChqaMsSo4TfJV0th1Ie0+nEgMcHscppg5cJoKtpfS2iFtoTJYaA+AcL36+krNb0+zlxYlmu5vR6MZPJlLbWzGdr8nyHYl2TpT28Vygsvd4Ia1K8M7hQ47wUv9o40C028tjIk2aWODEslzPathI11EjhXMl0fkycWFarFXXTENmUpgloJYuRQLNSjLGsVyVaW5pahMuUkvMPECcR89mCuq65euVRMT8PMtWn48hsOL8hbN5fuMnL9ZwnnnicdJHCIGcZw3g0xvrAza++yPjKORw166agH2dcOjzP3//7P8ujTzzFeDQ88+4OQTg1Sm8UF5HFvdNtogsK374FpMt69rsuQAk/RmzAhH/TdW27wjGyEev1ms9/4Qt8z/f8AbTSVKrjGXeblEWBfppB05IYS6wNd2/e5PVXXuV//gM/wB//d36MCxcPWZRrKt1Q2sDal5SuxHhPFhS6ckSVh8TwN//qX+Wdt97gJ/7k/5KPfvQj6H5G5Rwmy1gVa1oXuHvniPfeeY/YWvHKfgh6dXbPnKlHftv22xyj323TCrSyvPHmm1R1yXd+9ycJZsU33voSb9x4gfFen9v37pD1xpSVYXZ7m3/2jz5LEm1xfHyK92virGa45RlsObKeXL9aG4Kz+LahrFY4X9EfWuLUY+OaOG1IM7Cx4/T0GIUlS/vcmi14OTS8dX6XfxmXNHGPLa35gx/6EL3tis/c+jfUzSkHj1+hTQ5ZhJheHYnysfIE29DYCnQjqsQ4gY4qi1MJngR00TV1NtXGg6+AI08i8qHly1/5DFvbGX5wgslL9i4OeeL5K1x54hzLYkbZlF2CEzM5XVNVlqaOSLM+1kakcY88GRJai/Ix1cpz//aE+aSiXHp8E2N8jqsTjgtDUWdUbYZXfVQ0QNs+VatpvKL1Cq80WIvXBsM92nKKcivyJKApWa1OOTwcsy4mLFcnVNWM3b0eVT3l2ShmtzlhuL7DYHmT3vI62fId6ltfw919gXD8ImryImryNfT0BU6Tayyat5k377J2d6mY4kxDkvewSR8bj4jifZLkMml2BT2+Sth/DLP/OGb/CeLDp0jPP0164VmiwyexB08SHT5JdNB9f/Aku8NnGQyfYTB4iv7gUXq9S+S982iTUtVVh/YpKesFgRqrjvD+Fk19j7qeUFVzAp7BIGN7POD4/k1cvcDiGHSoDN2pUEcqRoWI4GK0zlEqJYSYEIwISilD5MFGhqBWUmB5h29Trr09wdUi/qWwwt/2Hu/X9PoRW1tDqvWccjWjqVZ88mMf5sd/9Ie4dOGQNLGs1gsGgz5spk2aMy41iGDdhs+ntFjRay3eyutiRVCBKNLYSGygUF1hHAlvvK4EIq2VJkvFhzW2ljffeINPfeLj/Ld/57/hW9/8Jk1d8uTjjzEc9hkPR0ynU3xQrFelqO0mKfP5ghA8h+cOBO57/jz37t4hS0WQa7w1ZjAc8PQzz3Lz5h0G/S2KVc2oP2Y2mYo4aKSJI4gj0KYhCjVXr1zg3OEuxijeefcdjo9PSNIMHxSLdUkbFNPFitoBteQjxnTet2WJiSznz5/rblNPksU0nf1Sko0oS89kuiSKM7zXOA+T6ZzpdEbbtGzv7IhlVmyp64qiXLMu1jjn6fd6ZHmONdLoXK2WxFHEoN8jhCDT2kaQXnQiRlEUS/7UBqrKUawqmgaq0jGfrcB4rBV3iDiRfV2vlkIjCw1pEuNcQwie1WqJD5rT0wl379yjP+hz9cpVdnZ2ZGpbV2dc3ziJ8d6xtbXN9tYOIQQmE0HG+c4KrdfrkyQJy+UK5700+js3EdcNcvr9njTxteo8gaWpvzXeEoFHpZhPT+n1egwHfRFX0pqmaSir6qzRkPd6zGYzTk4n1G3Axhn3j4750pe/ympVkPcG9PoDnPecnp5ycnqK845nnnmG07lMqOu2IU0ztnd2WS6XVE2NNoadnV2yvCciXc5RFzV7u3s45xj0+xzs77O7s8ve3h5xHFGUBd/81mvcOzmhaRrGQ7F29F2zu21bFIK8pCtcQ2cttOm2q67Br1RnvdZR5NhwX88g0TJJ1l2+IjlI97uuYHyQN8t9r79tuqsfomltClLVNbc2eglKS2M/AP7Md3iDXtq8j1hvGiM5ne+mwrIvm6I7YK0Ux6GzXtpMkVWHhNx8Xnm+vMfb777NF77yed58+3W8d4xHI9q2EiE0FcRxBI/SCN1yQ4VsapQSpffZ6QneCXqgriru378HIdDLM77/uz/+e6P4/cxvvkjbNuR5SpYnLOZTghceyGJRUhaeYi2w0WK9FugOkMQRBMfB/h7eN7RNxXIxZ9DPGQ0H4qfbcXuNkeDTesfW9jZVXbO9s8tgOODxx5/gnXevobWhKkt8CJycHONaJ/61IXDx0iXW6zXWWk5OT6Vrq6AsCp584knu3rnD/bt3pVNX1QQvvMg0TnBNw9dfeolbN97jyqNXGG/vUpTCIVsVFav1GhtbhqM+WZ7gXEXeSwQ+4gJtp1AXAlRViXONFKLKcXC4g9Sd4svbNNLB7fVy8bcL4FqNc5qq9GgdEzp4io0MO9tbWGspirX40XbG1hKoRQnOGEvo4AvWRATfFQ9nSaBsZVk+gLp0PIUost3zRQmP4Gk72LPzUjCKmItAIKqqoqob2m5RJiCdKd3xD7r3jKII14rtEFq4tutVRVnU1FVNEsdoqVpkat7tawig+z1miyWnR/cY9XOSOKJsWmyaM1msGA/72BAYDwdomzKfTcDX1E3DarUiioWntYEyOe9w3lM3LSaKpMATxxtpRLiGJBW4ft7LmM2mZFnaKfXJVLBpaowWsQ9jesxmK/JsyHg07o6VcMScF0iSNRHKBKLYkGUpvX4KweGpSfOI4B1NU5KmKePxqOPLF2gN/b6IYBgTs7OzR9MAISLL8g6WFYMSn9ngoW3lHFVVQ1kKVCnNErwTK6aqKinWBVeuXMW58qyxERBagsB4lAiEIQXwbDZjZ2uXvf5FCmqII+pyTT1f8I0vfpXHPvpB4RVHETYYtnd2+dZrr/Nrn/0sV69epZfncj1ogaF7ugV7A0s9W+VFlEimdbIFOqGezfO6oKS6Dqo23ULfWVVtOrRKKZI44YUXvkYxm/OBD3+I1rV4pTFa4VuxCMM5EauylqYsuXH9Gu+8+SZPP/0U/7s//+d45snH6I0GtMFjYilStQJDINGGOIigDg5+6ad+hotXL/H8+9/HMx/6IGmaohKBsKsoYrlaM5vNuXXjFvW6ZNQfdp9NPt8DVIIErk2w/Le23+Hh0MG+NoHWexGuiIzi5p1bPPvc03zsEx9iur7Db3z5l3jvzutEmWG+XNLrbVOWije+dZsv/MY3AUvAs7c/Zmd3yNZ2RpJ5AqVY42ixVtHGYHUA5ch7KXGqWSxPaNo1aWooiwW9XkoSi4jcej1ntlqh4pSAYbRzCHkffXmP/A98gr0LQwINs2vXuf3mdc61OYPeCJIWZQLBBGrfiDaE1zSt79SMDa2WpNmqgFeCjvitTr9KJjOxoQ01Sgt/cLleUGhHUAbnA1Eac3huj0eeuMLewRZp33A6P+J4chevGoKuSHsRUSTXmrWyzta1g6DRKiKyKePRLlrFBB9Rli13T4+YTWbcv3fE8dFJ5x3cEsUxddMStMZrReU8jXP0ooTE9jEqJdIZadxDm6izF7L0+yN2d/cITpFEOVYl1L6l9g1OeXGDsgqvHcGC056yLVnVKxbFkuVsxfJ0wvzoiMXJEavTY1an91lN7jE7usn06Drz0xusZjdZTa+zmrxHcXqT8uQ9ytObNNNbNNPbVJObrI+uUxzL1/r4OsWR/D8//QaT4zeYHL3OyZ3XOb7zBie3X+P49uvM7r9NszrCNHPqxTG+WtCWU1xbUBc1yhvSOCNP+xzu73B8/w6zyRGDfk6WpNSVw0QWpUU52XsFSgqqzTogvsQOozxWy7TdWkPjlmhlsTphtYDbN+Z4J/oXxiiapkQr6A0SlHJE1jCfnOCamj/xk/8z/sRP/jHOHezhnaCyrJXmrzSsAk0rHuA+CFQwEJjOJty6c4Mbt25w8/YNbt68wfUb15nOJhyf3KeshOuaZimmE7GUYqQV1ELU5QOhEXSR0ezv7XPjvff41Kc/xZe+8Hlee+UV1sWaD37gg5L8tp7pdAEoEbzqoJEHhwcMBwN2tre5c+c2RVnIIKGszjimaZrzrVff4O7te/SygVgVKbAahsM+SjmyVIQhP/L+9zMeDZlMTrl1+zbXr1/H2ogs70nrUlsWyyU2SmialmE2OLOyWa2WeO9ompq6qVEK4shKTtPlNscnJffunchQIEopy4rpbMFsOpP9TRNG4+GZBeNytTgrYhSKre3tDpIscTxNU9IsQRtFVVXM5jPiSPKnpm0wWpPnOaCYzuYoZHK3Wq6Zz5eiPWE9UWTZGo+x1lIW6664kgZL01QkSUIUCaxWmYjIRgwGA4bDoSAaO0El51oWywXGaIzV7O3vkucygX/l1VeJO3ujum5QWnK+uhY7S+88xsp+N22Da0WAdWssvu0bxKMx4su7XhesVitWqxU722MODg/pDwYEHyjKirppODk5peqa6HXT8MILL/DGm29x9/4xi+Waqm4xNuLCxSukWU5d11y4cIGdnW0GAxGP3d3dw6YZhwfn6PUHWCuIqUuXLjEYjHjsscdRSjMcjjl3eI5z586TxilaGS5eusQjjzzCcDgSX+AoYjzeYjiU/Oi9Gzf5za+9yBtvv8v9kxN2trbI0pS6kSZR01l9Sh75ABotcXEzsOkmxB3UWeluKtvlHaoTjdJd0Uw33d1sZ9eXejBYkjxb3kurzQT6QcEsAyGxGd0I3Zku/6KjNmwsmAiSx5sz+03Zf/eQoK3q+Lx0VAnTxWTn5H7Sm4kzUnTTDb8WqyVfe+kF/vWv/wrfev0VXNuyNR4xGPRxzrGzu01ZlV3RK1azcSL3i9bmDEUqND9HlqRcvXqVfr9PUZREUcTOzi513fB9v/9jvzeK389+7YXuhAeKcs1iMReVuaKmrhTl2tPULUlkhT/XwWDH4wFWK/I8RavAYj7FuZr9vV05eFkqEEylaNpWvGe1Jskyev0+vUGfp555hrfffZeiKmmdZzAYMJtN6eU9EcQKcO7cOabTKVevXOHdd99l2HWGXOs4f+4QheLatXdRQNs0FKsVs+mUg/09enmO0ZoPf/BDvP8D72MwHlDVLU3rKcqGdVnjCcRJhIkU3rf4UBPHml5PPF2d28CepECUgOiIYsV43EebADiSJCaJRJQgiixxFJPnffq9Lazt4Z1mPhcDeO+cFNtJKnCHTrlNFJjlIg9w5h23KSaaDnMfvHS/4jiVxTIEfPAYIzyaOBZRBu893gmM1lhNWRWUVSEKvUoKq80i4FwnsR9EvKrpxBaiKDpTi3be09YCL5PuaCIKxVoxmywwOsYoQz/vkSaisquVLBqbxN/3+mhtMe2a+el9UdLc3sfrhN5gDNWStiyJowiVjcE77tx4G2MsW9tbZNnms7WUZUHoFo2mE2wAMEqOp1LgfYu10l2znfJyt2YQRZa8l5FnGdZY0jQniYc0TaCpRUk1jqMuiHdeus4TRynaSmPAGEWeC5Q6TS3ayIR90yGkW9DyLGF7e0x/kONcSxSn+BZm0zVGp9JgAfqDHtZKwWN0RFOLAJS1UTfFF7ufJEm6JFG8Dp3z7O71sfaBV6XWHY/We6yJOhVOi7GGV179Ju8/9zx2PGDqVvTjhJ6JePSRx3npq59nvLOFSWN80RBaz975C/yN//t/hVLw3HPPSdc6eJxI48oFiizwm9JElJ/l8yv17VNgSSDl+pPn0B2rTXBx3XUqQUdRliU/9VM/xYe/42NcvnQZYwyrqsRoQ56muLYhsRGRNsynE/7VP//nfPpTn+A//HN/jo9/9IOdToHHRJaqraldTZ5mhCAFc2oiqvmCv/3X/jofefxJ9s5foH9+l3zQI85SdJaKEnvTcPPOHe7dvcd8OscoTS/J0V7uw6DkmtwEyM3n+h233+FX3kugirskbyM6ePPWdZ5/37NcunyJ28c3eeGVL3KyuInN2rP902rAF7/wdT7/2W+Smm2MlgJwOE6IYkfeB2MbUBXGynnQxtA2HhVqRqOcg8N9kkzTuCU2crSuwFMSx+LdvrO9I8rjRYnKhhibE/W2mJ/b5hvlfd64/RaX+xHvO7fPtgq0i4q//5/8TY6+8FWSjz3CYHfEtJiLr3yriE0C2tLahFJDqUQYKlHglVxn3178RpGlaStBL0Wa8c6Id955CwY9Wi/AUxtDMI42FGR9xd7hmKeffYwnnn6M8XaflpLj4/u41hNHEW3ruHfvmLpqONi/QC8b0baBLBmgVUoS9bA2J1hPlnRxopX1J05SUb5tGqaLJUenp9w9Oub2vbvMb08Z9ncwOmExK1DKkqQZbRsIQRNHCb6FxWzJ1niHVVHh8NjUSsFlYFWtMYkhGPDa47Un6ADG0ychCoHYe1IdSHUgDjWqXUIzJzQTdDvF+Cm4E0w9Japm6PIEW50SNTNsdYpaH8PqPmF1BKsj+X8tX41/HV/fI9T3oTlFtVN0OyHyC+KwIlUlg9iThoaYml4eCK4lsTmRylgtCozW1PUSpRryzEg8aw1GJwTrUd0E0dgIrSPpZHbrilYBozwah/Ytdd1iI4sPa7Q2WJty786So7sFadLn9PSELIvZ2R3TuoZeL8G5msVsSluX/IU//2f5zk9+jMsXzxNpxMbJO4wV54NNbpT3eyyWC4IKfO2F3+S1N17j2nvvUJRrtNXkudg8gcBibWS4ceM9XnjxBd577xrWWi5cvIBr3dn0SQpXmWomSULwAe9aBv0+aRrzx3/yJ/nM5z7LS197kbfefYenn3qasiw5Pp1SFEJralpRPWiaitPJKW+/9RbGGPIso6kbBoMB3nvWZUlZCp/ztW+9wYVzF1AEsjQlTSN6eYr3NY8/8QiHB7so7zk+Oeb+/XvcvXtXmgBKdfZNMT5AFCc0zpEkKTQyeVoul1hrqWoRYLLWnMWcLE/Z2t6ShuHtJbOZFF1NLeexbRq0kdccHu5x5col6qZkvpyxmM8JQZEkiQihFgVFUaI3ftkIDWo46HcF+IpBX1T318VabCq7wkErg7XSeGhrcZzIsgwdec6dO0eaJhTrNdL/D+zubFPXJd63jEZD+XtKkWUSb51zDAYD4ig+EwwiBJI0YTDoMRoNGQwG1JUIX+7s7NIf9HHOU5ZlN+kVLrRMp1sGwyFVVXYDl5bt7S2Jh4hg52g4ZD6fM5/PUQgicnt7m14vZWd7m/tHxwxGY0IILJdL3r3+Hl/44hd5++132NnZ4fD8ea488gjOa1oXqKoGH2A2W1IUBcv1mqqqiOOIQb/PtXffZby1hU0zOb9lzXq9xljJ81BCSxC3E2n0tM7Tli3T6YyyquSeNkLf8kHcRuI4lhqhbqjqGm0Nb771Nv/8l36ZN995F601F84ddoJgktMul8vu2hI0lVJa0I9KJq2qE8fcFKOhm4pKA03KYdXx9CUuf/v0t0N0PJS3bIR7z/LYDnpsugnuRnCKsJlOP8gBpDgHkPtdUJYauoJcagpp6ij1wN5JXi/7IYiTTaEvjzXN/4+7P4/VLUvP+7DfGvb4jWc+d666NVdXdVcPbIoiJVIiaZoUaVKWKIu2bCtIggSwosSQYSROZMU2bMeBAgUWIHmQIAMKHUukaIuUmuLQTTa7mz1UD9VTdXdNt+48nOmb9rzXWvnj3edWW44DUUoQg1/h4Nxb99x7zvd9e6+13vd9nt/T8u7tW3zrzTd59Suvst6saRtRHBwe7BPHEUoJI+b09BQbW5arJZE1IiXXCjv40nvX451nb3cPpQKP7j9gf28PHwKf+MRvsbe3x97eAV3X8YPf96HfH8XvJ7/0BdI0eSwP6XrJkFXKolVK8BHOyaZjjRAPCZ693S0OD3bI0gjvGor1kvlsynw+E8iUkQ5M3dSUlUggstGIyXSKjWP2Dg7IxxPeufEuShvSOKEsSymcc5mChRAYj6QQBjg+PsZaS5IkdE3N9Sef4Natm5weH+P7HqMUXVNLUZ5mlJuCT33yt9maT9nf22PVdBRVg9KGoq5RVuHpMbFCaUfXNzRthTUaYy3GWpqmhRCwNsIOvtuu76QAiSO0MSJj9tJB8T5I579xlGWHNWPKwlOXnqb2hEGjeT5BbYYYJj3IU/peSMwMRv/eSdQGyE1y3i1imCx5Hx6DNM49mAK8Ek9vdz6hDQEfOrquoes7ovg9Ct1558loQ9c7mqaGIFKTKIpQSHfpfFrqnGzgkbXkeSpd8jZgVYJCkyaZeEKNdMD6oUhyIZCP54yznLmuqVZnpEmMHm8TdISNI1JXYHUgTzNqO0XpQLFZYLKM8WxKCI6iXNO1DQSRAIcQ6F1AafFKD32/4TWTxVGIoJpkWLxFNm9ETlVVZMmEJJ4BltVyQ1GuqesV2rTEKfhQyzQ3i+i6hnw0xeiIuikJ9NhIo7Q0T84VOUppkRsHRdu1GCPdwc2mJE1HKBWxWlX0vXQIjdHILdbLtF6LlyMEma4bowcfGYzGI/GleolDWi5XPHHtAtqYAWYhhEet5furwRettMIYxaOTh6hguXz9Cs55EpNgsXzjy1/mz//5P8ef/hf/FNlojDExOooYb2/xmU99hte+/GU++r0fxUSWNMuomlqif4YJrwqDGzMo6bfqYRP5H1R43/X7841m+O/8fnADkRwk7H1TbPiVv/N3+LGf/GODFA0SY9AhoPqO0HWMkpjf+s1f59c+9g/4N//8/4Y/+2f+JbLYUhUF40nGqWmodE8SRdi2J2kd8brBOgNFy91bt/krf+Uv876PfognX3kfrdWoJEXHCZ33rIuCR8cnnJ6e4bsOoxSxtpgQCH2PxxMee6H/CR//I18u750UwaPxmK5reeONN5gfjHjhxae5u3ibb73zGg8WN0gmlqprcd7QNWM+88nXeO1LbzFO9tne1Xi1YXsnZzrLcU7InFEshZ4xsv6hGrTtmI4V2ztjohjW6zOcrwk4bOzY3h6jTY+xgaYpSXJF6jTuqOCIgniU86TZYepmxNkh/83RHZZRyg++8AfY//uf55lPvcqVN96g+bVPcCmPGW1vofd2aaMJVTCMeouqA4nvSKOAtRWtXqLCCBXMQKI+v7957G33wRHZmMTkvPXODZLdFGM9zje03QoXSuIsYGJP6yuqtiJKE7b3d7jy5DUuXt6lKE94cHyHui0Jqqfta2xsSPMUExl88NRNTZKnTKYTbOnwhSOU0K0dUcjI7Rzd5UTM8U1KrHbwzYj1KZjOEcUj2s6xWC+xicamELRkhCukudiUDaMko6XE06FMkJ8JRz4aDdA9he8thhRLhiHDeJH/eRcIThGcwvUBFSx4A96iiNAqRgfJcQ9avJcYMJFBWQ1GDv2S8zt8KLmXTXsR3c/Rbob2OTrEqGCwWqPo0MoTR3qYwluOjzXVZkasLzDLr5LHOySRpS7WjHKIE9nXemewUUarStABYxXYQFA9vW+ARq5P1WAQP7DyDTaZDYdDCC6h3EQsTj3LhRMJZ67Z2s3Ick0cW9qmZLk4I8sSduYT/uy/8qc52N0mTyJcK9PdEALGWvphbwymxStHkkX85m/9Bo6ebJxwcGGPJI9QEbjQ4ehQVt7PpiuZzMdcvnoRZTzffuPbvPHmt7ly5QrjyYSmqcUjGPwgb5T1rG9b0iQG72nbhg++8iF+5WMfY7ncsLW9y8VLVzFRQjvkgFprcL4HHHVVsb21xXQqMXxWW2GMeM1iXQIG13vWixXFasnezhZPXb/KbJJB6EkTy3q9IEtSyqrm4dERddPhgyLPJyTJCNHIKKIoEVXawN/wg1LHebF1VXXFfGvOwcEB2piBaixRa+t1wYNHLWXZ0jQ9PkjznWGPCgS2d7bY29/l+OQRJ8dHj+nYo/GYNE6pqgrn+kGCKiTj8TgXUJNWuL4bFIgJbdPinCPPxzIpLUrargECTSsFXp6npCPLfD6j73uKckPbNsSRMFX6rmF/f38AQUmBlY9GNG1N3wmgtCwLklQggXEsP48AsgRqNJ1KUklRlNy9e3eQrQ+FyQAyLcuKyWSCMZa79++QpJGc16JoYKso4qFAlkIocHp6+rgw2j/YlzMfcHR8wv2Hj9jbP+TWnXs8+/wLPPPs82TjKat1QVm3FGVP23p8MAQMvQPnZd0oq5rxaEKSprx78yaXLl3BEWFtSlE0LJYbtIowJibLJgSvKcoGHzSrVUlRNuTZjLPFhuOTBX0fMDYhy+Vc0Q7U8bbzeBT5aMLe/h7GyHt6cnrG577wRb70tW9wtlwRxRH7u7tSfDcC7YpjGb5IDJScBSNrJfM4iMosBJmkGyPDA87lz0PxK1/2XsF6XuSeF77n/08eQzEdvOxCw3Q2DE38oeQdhlbyd/peyM4MoNjzM3wY4FTyM8kJ6fHPgAzDQpBrTQ2eZ+8Db7/7Lq9+5TU+9+UvU7cdQZ1HJ4kcP89S9vd2ZMJsFFtbc1zw2Ejsk6dnp8RRzKNHD4ijIb3FCctJAdaIWlcpTRTH3Lt/n3du3ODS5cs4H/iBj77y+6P4/cTnvkiWCs05y1IiO4CdlEabSKRERqODdGm6tqHvWvZ2tzk82KPrGh7cv4u1mv19MfmnqWS8tkNObwiePB8x25qTjXLy0ZjDixf5zhtvkuUZXd8TnGexWDAajbDWslqt2N7aIk4S4jjmrbfeZDyZ4Ae68f7+PqvFGW+//ba86WspiHzfM5uOOTs741d+5Vd48zvf4ns+8j1YYylaN0x+e9CKpmto+4bxZIQ2krVlraHvOopS4jPquhYSYdtitCVLM5I0oe9b2rYmSRLyLMWHQBgKrSiK6TpH13jaBopNT133tO1Ash0uaHcuL0YyxobmENJF0yj04MMF58TTEQ8h2MZYbBSjzpHogznfWvO446O0EEvdEJ2kVEAPfgQGkrYxFgZJpdZGpOqDvySKIrwTOVbXdaghL+78Zmnblji2JFFMHOX4TuOcZzQS33jXd7SupXMOFwIuBOpNQRYZYg3ZeMKm7liVNbOtGaHvyGIj5auJibIRip6Llw6I05S6rvCuo60LjJaCKAx+Hu/BByUT1POFTw1RSEHyjEMIxHFCFEnR2w/SYW00Z8cFy0XB4mxFVdXDAtwynWeDLNRhI4laiOII76x00kNHkhis1aAdy+Xp4DPRKGUALTESwZNlGQHYbArG4xlaRywXJc7J+2ytoapLinJF09T0XRC/9ZAZGwZVQVkWAuzq+iFyCECRpZBl6ePuog/nURCGvu8HmVWDD4G9/T3eevsmV69cYz6aYYJ0a/cvXuQn//mfYHSen6s0DgVxwgvPPc8XPv95iqrk2ReeQ2mDCyJtPi9IxO8rn8NwYP69FL9h2D7iKCaEgSwPxFHEr37sV3n44AE/8VP/AkmaSMe164itZXV2xre++U3eeuPb/NiP/gj/7l/8P/E9H3qFuhZQixAVA0EuHEzrSHSM6qVYuPX1r/MX/+1/m5/46Z/iX/rX/1UuPH0dpzzaJkL7Xi65e+8eR0cn1GWJ0YbIik2BQcon07n3vD3/xI9//KUZHueyJ4DlasV6veKVV17hhRef5M273+aLr32eZXlGlEbUbQ8h4t7dUz79yS/RVD1XLl5lZ76NjTuMgTiRKWnXCbjCGEPTtN8l8VLkec72VkSaiexvvVlLI04rlJLOdbkpybMpxbomilJUiLFxgpon5JOU6XzCbDoFo1HWcvf2PT792c9x7+13qeqKLBuRnq75+Jdf5VtvfotHsaeJFbEJTJMIHTzKOxQOpzxeWYnVYZCgyTEBCPSuJ4osKE3b93igKGrunLyN7zuyKCa2ERqN7yE4iTUyOgVvkGGKYjxOeeqpKzz/4nNcvHxIPsqYzsaMRhmda2j7krpdg+6wscdEHlfGKAxZPkYpK4wIZSjKDWenp3RNxWiUYnQguI66LIjTiPEsx6ueTX1GUS0pqjVd17I8W9E1juloi2rjKKsJDx+UNJUluAxrJuAitAQSYY0htlpsHsHR0dIHRx96HA6nHJ3v8UqylIOGoANBBbz2EBzKdXI/KLBaY5REmenBO68RtbXWUvb0yhN0T9Ad3nTDr3uCDvQ+ID3GBBdi0DkumeKUZWt3h+nWlKJcUtVrjFa0jaOpIbgMGOGcxfsN+CGL3n3XNGY4pHonU3KNxUYpnYtpakeajKlLw423H/HofgU+RilDNjaMxylRbPFegHbjUc7Rwwf8r/8X/3Oeuf4EaRzhuhY1NN20NvTe4wIkSUrdr/nKa1/mq197je3dbSazsfAzkAhBZcAHhw9iH/DBIU6fgPOSb7u1NUcpzY13brApCuZbc7mSlSLNRpRFOUyEDN71JHGC847ZdMa9e/f5+te/Sds7nnv+BZrO09TtsNYbjo+P8N4zHo/Y3hbQ5sMHD9nd2yOOE9o+sClb7ty5h9Wa6XjEN77+VUZ5ygc/8DJJIgomUY1JQ7/qOtI0Jx9N6DtHHGckSSqJEG2HMbIPzWdzqqqAwRaWJDGni1OC9+zs7GCtRaGYzecCeSxKyrJise7xwYHyw1lRJpznU+ssy+i7nuOjE5q2Z2dndyCsC/SnqiStQtYxUaKkaULw7rFUtu8aRiPxvk4mE9lPug5z3p1G0iu2t7dIs4TW1bQDnfgc7pllKd57tre3GI9HNE3FdDolTRJp/CIU6lGesb2zzWw2Qw2qsq6TtdZ5OX89uPdIeCZlQdO0jEZjjI1ompaqqlBak8QpdV2zXK8oyjUXLhzgg6NpWuazGaPRaDh7Sa5yFEVoJYC1oiixkeXmrdt8+StfoahqDg4v4HxgvrVNmo/wATZFhTIGbSKaxlPXHW3nECaT/H9r5WM8kpivo6Mj9vb2CESUZcXJyYLVak1ZVKxWG4kMrepBkeCpK5Gxn54sWG8Kuq7nbLHi9PSM5WpF3bSPSeVCEQ4kScpkPCKyAsidzWaDpHzGpqx49cuv8ZkvfJHjkwV13XB4sI8dmv2iThyKWe+l0a8U0XAW0ua9XGEGxohWgzz5fFd5XODKWVopyfB9PHAa/jjI1gPIIOh8+szQuH9vyix/Hs79xgP7Q/4B+TPnxAJxrhL0QzSjHKfk+7Zdx7fffIvf+vSn+fXf+iS/+4UvcHJ6Boj18+xU/NKbYk0cRWRpQpYJ0M+5jqNHD1HWEoLUGtaKBWFraxs1KDO1FgBammY0TYu1MZuipK5rZrM5t2/fxdiI3nn+6Pd/z++P4vdXPv5JFFIwTSZjbCR+OWNl27M2kkDvSvyuxmh2d7a4cLhP25ZU1YamLrl08QJNUzOdTujaFhPJIcD5QDbKpWOXZSRZxrPPP8ejoyMCsN4URHHCarkiiSXo++TkhJ2dHcbjMVmacuPdd0lioQv3rocA29tbfOub34QQUCFglBoKVI3Vml/++3+ft779bV754Ct8+IMfEj8rEevNBpRCW0XnWnb3tun6BuflgDwejQhBJMZ1UxAn8ZAv6um6XqiAlXif16sly+WCNE2ZTUUOY21Emua4PtA7RVMFjMnROn6cpyzFZo8eZHvnC7rcpCITEq8fj31BaohIOC9s5EaX+AQhHaZEkbxXWku0VJqmRCbBB08/LMLnUC0fPFGcCMxLKVwvBaIPUnDNZjPiKKbrOrRSA/H4PTmqViJBmk7GNHXNelHhukEWpeW9b1qRlgqISgqpkVZsFqeUZYkPihBFONdT1zUXDvZxPuDR2DilbzvSLKELogaYzaYU6wVJpNEq0PcS8eScBwzevxdmHgJC0+S8azccavqePM9Aib9nd3ebLMuY5gesViWTyZTZbEpVb0hSQLcyLfOtABnmM7TSLBc9xaYAHFEEUawZjRO6TvwRIA0LoyPiOEUrzXq9pO8dk8lUOqtlQ117tIpIk2yYxgvHVJQAQXxiRuINetfTte1AuB0I4Eo93kiPHt3kqaeeIoB4ZAaZtxTO70n2lRap2GR7mwd3HvKhF96PMQk2ikAbZvNt/tV/4ac52N3n+vPP0fhAiGKuX77IfDrn7/ziL/KHfuiH6LyTGJrzhXooemXy+09X/PK46JPN6tz72zQtf+O//Bv8oR/6QV588UVZZ7qOg/mc3/qN3+CXfvEX+Od/9Ef5P/47/we+73s/QhonJLFMJvwwjTBagVXgA7mJ0a3jm5/9PL/6C3+PH/rpn+Yn/uTPkk7HxHlCbwIqSTk9XXN8fMLR0RGu95hzidWwySmG56mGz//4c/snefyPfHnwAulZrZbcu3uXP/SH/zB7u7u8cf9rfOUbr6KspwsNjkDfa05PC17/xg32dy4zm2wxG0+pyhXKdkSJQSm5nqI4wpqIphbauxv8REpJ80SrJVW5oh5y3Z1HCuY0JoqsAGlaB96ws7MnOeZZgt1KiVJDEwciLM4rbBex6aDKErCKalPgF2s+sHY86mp2rl1itZvxtXtv887bb3F6/x57kxn5eIrxntJ32GiM8va8vTK8XOJ7ipOYqqpRSpPEGUpHzKbb+GhBW9ccPXiIDpo0zvFOEdsMgkWriCTJsUYymet6RZwEbKyZzsY889zTPPfCM7zw4rM8/8LTvPT+53nq6Svs7E0JqqFu1/jNnMViw2q1YbMp8P1gYVGw2Sypq4LV8pQssVw43KMoKx6dPqIPDToKqLhnNI0J0l7C6pi66GhLhwk5795U3HjrEW9++w53b5/y4O4ZXetJogTfi/RXhR58R2zAJQosBBMkBlgJyNGrAEahrCKoQI8Uwjr0GN+LqksrIqMxSmEUAlUbCmCFPCetAp3uCd9V9HrjCFqShl3Q9MHgQ0LXx7iQ8rAouHjtKnuHe/S+5ezsEfieqqwhROAz+j6i72MgJooq9Ll2R0kz8/zQqLQ0EzUWrSO0SlA6J0snbNYNb77xgEf3S4qVoesGOa6qsLFIRWMrsXxNVXHh8IB/5U//S1w62McEPxT854dUg/OQZOIR/cTv/CrjyZj9gz1c6On6ViJCgnv8+9536EjLfuU6rNV4PG0nEYGj0QhjDdPZjFu3bvPGm2/y7LPPyt4UZA9maDaIwixIw74seO6FF/n5v/N3+cAHP8TFS1coyprxaCTgosUpSSJgqcga1psV3nmyNGdna5flasnJ6Zqi7olsRGQMCs/u9pwvfO53eeG5p4kTiWhq2oYsyzk5O0XH6bBvyWsePHRND0ozm844OREVnnMdxUakssvVgrIsZIBhDPOtLaKBVts0LWdnC5q6YblccbauZWKtAt739EPhmyYJo8kErTT3793n9HRB03TMpjNmsxnGGpHRVhVZlnGwv0/fCw9E6hM5FzTD1HY0+EvH47HIlUNgOp0SRSKZ1UYLjLVr8TiyLBMf73TCwcEBwQeSJIHgB8WYnK9sZGmahslkwva2nCHm8xlt09B2rQyAelHaOSefm8Y/znnORyOc82il6QbCcRRFBISYvVqvmUxHXLt2hSzLhuJdZLVKKzabgqqsSJKEb33rW3znO2+wWq24fPUKu3t7bG1vE0UxWT4aIhAVaEPTSkRVlKSD9UrSJOqmlfNYkLOSd4GyrFitlhSFxGydnJyiTMLRoxNW6zVg6Lqeuml59OiIzbrg9FSK4qpqWK0K6qqja3u0lufW905UBQ8e8fDRI1brDWUlrB+UYjYbM52MQMkKrwbmhQwkZOBwuljyxa98jY9/8tN87gtfIgRHnuViPfgusKTWBnVOPw5yRtGDH1cNv1ZD0Xu+3gis8j1QlTTDZOeRPV8a3Y8L4EEJ6b17PJ1lkCWHYUJ8Htt4LvFmmB6LB17O9ufnagBjLbfv3udbb7zFpz7/Kr/+W5/kdz7zuyxWK1wvA7S265jP59R1xdHREXEcEVnxmu9sb4nl02omoxylFHXbMhqNOD09RWlN2zaP7Yiud8Rxgus9Dx48wFrDpqxYrwtpLkUJ09mcNMs5Wyz5sR/6g78/it+P/dYX8F4mLnEcCak4UmgjoB9Uj7GGYlUznYyZz6fs7+0wmeSslqds1ku2t2bMhwy4yFqM1jRdTVlWxEky5AQnpPmIw4sXGU+n3Ll3DxtFFKV0vFzbPaY9EwJXr17FOcfJyQlVWZIOU7Ou7bhy9SrHR0csTk9Futo0RFYudK3g26+/zuc+8xnm21v80R/6I4yGC+Bk3VNVtRwKXMt4mpONEspqTdfVuAFKo5URCa3uyLJsMINHQt7thIQ9Gsmi2vc94/EEbTTFZi0yQm1ZLNYcHy3oOwMhwXtDCFK0GqFBMRrlj6cuzosHgjDctIO/UyRGMVEUE1tLEkcYKzLo4MWn27YtSSIAmq7v6boGNYAAutbhvWzQPvRDwSTAK4VMfM8R6957kcv2PUmayPXgRDIthbcUj+cLR5bnzMYjuqahLLphqiJyia7v8AScCgSt5MMYLuke29XUZHRxhk1yIremL86YTEa08RSbzdBJhq1OIDLUCARllKds1mc01YauqQhOFo/z4td5iGyE0UYW8WFaoJUc4/QQQZEkkaxlXuidbdty+qhnudgQxdJAULphNDUkmeds8ZAkNUxnE05PjvHe01QZoFHa07uayGqsBROJRzM8ntYbjJEpZte2JHHCbL5Nlo6xJqVtPCEYjLV414N2GKtEbUE8XAOBNBPIW9sJCdE5mSj0ztP3Q1ZiecrBwSFZJqR1paWD2g/T+74Xz69S0LQNdRzoVxUfefr9rNc1KoopFGREXMjGvPLBj5Ds76LSmNZDrBS7u7t87Nf+ESa2XLp8hbprZfEeShNRScrk6J+q+B2gEOcbRvCBvnccHx3xmY9/nB/7iZ/g8PAAApwcn/B3/9Z/xdHDh/y3v/gL/PiP/RjjLGW9XpHEEW1TksTRYE8A53rSWpP0hsWNW2TjKb5t2HQNT7/8AhjolMNHBhPFnK0X3H/3EW3dkdiEWFt85wguYLQUEmjwJtBpT42AAY2Sae0/8eMff2mGh9KKk5NTzk5P+eEf+WGyNOP2ndt89Z1PU3VrdKrpvKOsPQ8fVnz9qzdJox3G2Zy+KdmsH5EmFcrM6LpAXddoE8jyCOcrfOgJ9ASv6FpFZMek8RYHFypCaEBpjMmIoowkGeGdous8RicoYnwfYU1OEQJ1Aled5spohGpWPHz0LnW3wizWLNqWB0XHa8QUz36E6sU/yFe2T7HXDviBH/9BrqeBuH9AuX6LU+5x4+QmzhomswPyaJfNaUyUSOddrpIgHr/hENN3PVpZjE3wvcHqmMP5k1y/+AHm6RXuv1twcrcht9tk0YTQB/p+g3OneE7R9gQd9dgkxquOti+p2g1Vu6J1a/qwJs57bNpyeGnME0/v8f4PXefSyxWXXgjsX3eYyYK1u8emfUDnK+q2oes8dRUYj7bZnl+hLFNWRYeJcrZ3L2CimNW6QakxfZOSm0uUi5T7NzpOHmgenpVolTLOt5iMd/C9JXQJXWmoVorNKSweONYnmlBNiTWoSmFaS+IiImeJeo3pPElQJAGs67GuIw4OjSGoGKVjtE3QUYoyCYEIj5GsXiwB+eyVZdTEJM4QO4i8Jw69fPaOOAQiH4i8Qnc91muOxx/mwpMvc7w85v7JHbxaU1dL3DCxNxaCXkP0CJ2cEDfb2BBjSCBYvNM0jQIyvE8JYUTvRjRtyqaM6Juequq4+c4xd26WhG6CYU7bBHpXMJ5qxpOMfJSTxnOapmZ5esK//HM/x1PXrqK9Y5ymdI0UqUoJLTEoQ9m0fPvbb7Buj5jOJ5R1CcpjYo22kgeujUIZJfA2PL2XQjjgUTqgjMJ5ae4qrajrhq2tbZxzvHvzJteeuIZ3VppMzgl8T2v6Tvyh0+mMtvfcuHWbP/IjP8qDR0eMR1O6rmezWbNYnJJmMdPZGK0VpycnXLxwkSzL6bqeqqx4dLym85ZRnrNZr7Da8/KLzzKdZEDP9paAHRfLJa+//jpHR6ek0zk2SuidxCF5p+h7T5ZmTMZjis2aJLIUmxVlsRFlAcIdybKUKI7Z3tqhLCvaVpody8WaoqhYLFY0vsGHDqUkC/kcBmltDEHhesXRozM264aqcoxGI3Z352itaeqGNE2H/NuYshR1oZxPRIIcRxGHe4fSNO5lEq+1Yjwe4dxwHvJiL2qaYS0cohMF1tVhbcRqvRqGGobpZMzW9py6Et+6RBLKlG+93nBycsJytcB7x3Q6QWuoqnJQ2sSk8ZimaYeBiqbtJNVAeCPZY7DRZDKhaztG44z9wz050xhDVVWAnHHKoiSEQBIn3H/wgJfe9xJPPfUU2loePjrizt17mCghzeU6aHtP1XTUbScT366nrBqqomO1GiTpOkKZCKUMUSTDpvN92RqDD1DVgbrpAC0eXh2hTUSWCrxPimdDCKJ8S5MRKFHzoTRRlBJFCdpajInoesd6U7ApShbLNdNJxuHhLlob2uY9S2DfO9I0G87nMsiQc3nM2fKYL331NT776hd48+23+cbrr/PM9evSyB28wKKgkv3i8VljiPoZuibD/S9nRh5Pf88nvtLYPp/sBi+09/MhFQOgSv794ez+XUWwDCIivJfoV/nHhp9LyQHgY7/2Cf7RJ36H3/ydz/L6d97k3oMj1puNRJsNjZY0TQf/s0j21+s13vVcODzg8PBA5PajDKUCdSXy/rapCUoaINpo1msh2S+XK2lODQ3ghw8fcXx0wu7ePovlisViRRQnKG1ZrdacLVbs7u3z/R9++fdH8fuPfvt3hVLZdXSdo9hUGB3TddDWjrrq6FtHbDTXr19lNs3Js5i+qzk7fYTVmt3dbaqqwkYR6/WGOE3ZFBvarme+vYOJYtJ8zGxrl2tPXOfdm7dpO0ddNSRxwma9IbERWZrR1A2Xr15lvV5hreXRo0coLeHLru/Y39snjWPeufE2Zig426okNoo8jlifnfD3fuGXQHueevppXv7gB6l7x7puON1I4bsuNvSuZTTKWG9WMgkMUlC4Xha6OLYiKbOW4MQjkEQxdpBNxknEdDohz6WwXi03KB1Tlx1F2VGVHU0b0MoKITE42q7EuRo1ZCqnUSw03iA6+7bpJL7BCjhKBQjOkcQRaRITGfkzFZSArJQUyXGUwNDhaupG/EAeqqoZiqvzya2RCWOUUlUNTT1IfJxsQCp4FBFdI6HkBIU1EX3vMTaSOB0vXmCjDXmWE5ACXKmY3gk0ZzROCbREUUCpjuBrjOqJdKB3HTrPaQIiSYoSUivy+qPjBSjDOJtAMCTxCN/1jCIBHvW9xykjQJm+xXcVOkhGcCDQDkH2Jo5EsqcH6d7QTNDaokxCVfUsFhXrZUlbdCinaXrH7sGU3hd4VTGexDjf45wiz2aUZUtZVOR5hrGBONomySzQ4X0vG5oRP5TR8eDHsgQ1+NdCRxppfK/xXYzVY8qip66kIeF9K7FIrpX3dpDVxrHFdZJmmyYxdmjyxDYmSRIUijRJwAec61mtN1y6dEn+nm/pXYXRchDTSmO0JXhDEmc0poK25+jmI15+3wcJXjYF3dQ88fL7+NKnfof14pSt/V2U1fTeM5qM2Jwt+fm//fNcf+JJxjtbeCV01rgLmKDQQdMaRdA8ntDJao9IeoZffvfjHIwWEPVB1/foyBA0dK7la699haZr+Zmf/EluvvEGf+//8fNUizN+9qd/mn//3//3uLizK/CTICR1r8ETaEOPCRA6h9+U3HrzBlu7u/zK3/tF4sRy7f0v8cTzz+IijUoSvFIsV0uOTk54cO8BsYkJeEKQ7q5I9aRAP9/DFAqjDGaYSimkOXW+w50Xa9/9e0UYJOIBQiOTJ20IXtN2HhMlPDw54uDSLh/+6CuorOebb3+Rr7/5KpVbEDTUlSc4y4037/Pm67dJbU7oPOVmRbE5QynPeJxS1B3Garq+oe2ax7KmKE5QnPuVJHdwNp+gtMSpeC+bZZxYSVVVjshYvHN0jXjoQgj0nWM6muObjrPVirrvmG9tkSQp66Kk9iI3DL1jHGW8/6WXyKcpC2351vKMZppzcO0qh8mUWWWIfvd1us9/A/fwHnerY/R2xcxuExQ4C73qiHxAe0/r3WPKO32P71sUHQaDdrA1mfPs089y/cnrxNZyfHREN+TAp3FCbGIMESgjDci+E+WBljXHWolJCyHgEStF10vDUSmYjGfs7R3wzDPP8corH+DDH/4gz7/wNC+8cJ1nnr3C3uGYJHcoU6CiDs8Sx5rV5iEhNLiuJ9IRsR1jyCnLnsWyZr2p6QeP/3Q6ZTafk+Ujut5xerqgKBrOlgWPHi04Pllxtix5dLLk7p0z7t9bcXbWslw4NhvPZhNo24i2iShLRd8leD8S+XDwZFmOxjLJJ8jlLTFCVll0MCi0/P9gUMFi0ELBjhp6CwEDbkasLCqASwxHeoto5wIvPfshipNjHt68Qb3c4MqOTGfoENOWnqboUSFGhxzV56yWnrJy9L2mKBxl4VivWu7dOWF1VlMWjtOjNUePlty7c8SNG/e5dfMRR0druk6JXBqPjRzjcUTft2RJzvZ8l7PjJX1V8gc/8kH+8Pd/P4c7e6Rxwnq9wUYpLgSUNXS+o/E1X/zK5zk9e8jBRcmpPW8cy+F5uMNDkINwOG/eKWIbweC/ViisFqVF1/ckSYwLnnycUdYbFqszrl2+guuFeK4x9L00vVGi4KrbhktXLvNX/9P/lPv373P9mauU5ZKmEX8oyCSw6wSUFKcpLijuPzzi7t2H2CghuI6uLhilhvc9/xTbsxEvPP8cn/vsZ0nzEaPRhMWqpGk8qAjnFeNsRN/2NFVDsdnQ1LVMTIOndT2ddzgAbdBEpElOlo2oq4YoSpjOZ0PkjQBPy7qgLAsOLuyj05goPqd4S6NzOpnIawySHrJaELzDasXO7oSt7RwGX/x4PMb1jtOTU7xzjEdjQvBs1iuBTo1ytramJJmAkhbLBc45gXT1PSFI0ZIk2WAhSxiPx3h3ntMsLJXgJZJxMpYUD20E4GqMwWOp6o579x9y7/4DNptShhVxwigbQVBUVU2W5kRxwnK5YbVaU9f1EH0ZydQfTVFWUtRnCXfu3qKqC6wJWBXI0oSmrgZLYTpM5yJu373DgwcPuXzlKgHFpihYlz3LZcnpYs1yWXB0vKR3mqJo2RQNRVHTto66lvP+4rSgbXo8YrUjiAXPux5rJAmhqRviKOL0+ASbZiSxgMTOSdsEKQ37rh+a1go/DJLqtkMZ8dcGZOjS9T1uGOz4oNDGElCUdUtVbYjscJZtOxn6JBK1aYxlNp1T1w1VWbFaLqmrmoePjnFOsdnU3H94zINHJ/yxf+5HHgM+9ZAZfF6YqnNglZcMaAYPMMPE9/x8Im1WKb7PC9RzH686nyIPsmhrJXIIxLJx/jXeO+IoJomludUPUZVay2sSWfu4AP8b//UvcLZaib3OGjnzdi1ldZ7Rm5FmGShN3TgCkCYJ8/mMNBWfeZ6nKKMkS1sL7VxHFqMUibUCAvOBtvcoE7PeNGib8aUvfYNbtx+xf3CZxbLkdLFgOpsTgjTsxuMxN955Bx88P/IDv09yfj/28U8NslpL3wfSdALB0reyCTZ1S1NVxJEiyyKMEX9RsVmSJRFXLl/CO4cPnnyU0/U9zSC51MbiPIwnM5J0xJVrT/LW2+/Stj2uD8RRIouW84yynOACk+mUtu24ePEiN2/dIh+NSLOUvuvIkoSt6Yxvf+tb0gXTmuXijNQo9rZmdOWG3/yNX+Phg/u8/NJL/MAP/iA6Tii6jk3ToyLJbnPekWXi2/XO0ffd4KU1g0SlpXctwTlUgL4TuWnfifRVDqziwU2ShCTJiOOMvlUondL30DQOpSxRFJMMFGCtPcYGyW5zPaEbaMwosiRHYxjlYzQaozRxFKOCp29rVJCJcmQTQoCyqKirhr4TGbj3geCFCmyMpet76rqVCY0LeMdQ3BjADDQ8gd1E1uCdLDw4IcsSFGVZYWxMQLqtNhLPTTQUXlmSEiVCftQ6xjmBNkWRJh9ZtOqp6yWEhtiCDh16NsNHKTaylKsNEREERd8G6rqlKQqydEw2mtO6mMyALs/wGHSU0ZmEOM/JRxnF8iG5aum6krquGM3m1E2LMRFZIjIQRRCAGwofInSU40OMcxGq16hOEzpHp1viLOBDQZJ7sjwWQIPOcL2ma2BnZ5v51hivKvATmragrktQctBJ0owkyUnSDBNZet/R9TXagFHyPhbrjmqjKTewWbcE75lOUpJUEYIbJtfi42nriuClMeGcw/U9rpeNXqkBTKA1XSsTx8l4zunJKevNkutPXqPvC5Tq0VoKL4WGoFBYQtB08ZrIKDb31oQGrlx9Ctf1GKvQseHk1g0O9vaY7h/QuY5aO1rX89ThZf7Oz//XvPv2O7z4Bz4iwCsUI2eIlEWjqWKNDw7zj1W66rGseWjueI/Rg0d58OrYKEJbTdO3REnEbHvOP/rlv89TT1zjc5/6FN949Yt87O/+Av/Lf+3P8qHv+TCZ1mgboeqati6JxxmNdmA0VVczSTJMUHzqH/4a/87/7t/kpaef5of/9M+yc/ECrm/wVqOThE1dcuvuXU5OTmmblljH4uNTYcjfHrI99bmvV64rhQC+dNDy2nI++Q0o5VFqgAopL7CUoSGgBher0Y10X9seHwzj6TbffuMtXnrlJa5cvUihFrz27c/x9bc+RzzxxKmlKEpG6RZf/MI3OH5QsD05pFrXtFWFdw1Jaod1R1F1HUka0bQ13ktjQWlLHCUYEw1y0kBVlbRdTZr0WJtIITHI8JumpGtrsjRjd2ePsqyoq5oo1oTekJucKEtpncMFj4ki4iQiRJY4yaiLEtMFtmZbTHbnPKwaHijNepTxue+8zoMbN/ng5JCXu4wHf/MXUV/+Oq9/7XPcmi15aNbc+soRIdeM97aJtEa1NRGGYI0YUhUkridSDmM9XeHQQROZCKMMSRSzNZ3z/FPP8cwTT6MUvPGdN7h/9wGugSSPCXoANQ6NC3nf5RDTOyfxbkEo/MJK0EIjRuOdxKoFOrLMMJ0n7B6MeOKpPZ597gJPPXfI+97/LO9/5Wk+8tGXeOKJi1y7comdrT28U2TxnOWi4cGDEx48PKNqO8quIctzDi9ckKtNG9rOsVqV9A68MwSVgEroe0vnYqpSU5aKtomoKs1q5Tg+Klkueo6Pa+7cPuP27VPu3llyevKIcnNGlmS0TcfpyYKbN25SrAvqsqHYVJydnHF6vKAqG/CKddGwOpZ4p8od4eOITdlSnKYsHx1xcnzEN+6/w84Hf4InPvBhHn31dT75q/+Id7/zJkf3jnhw6wGu8awXJbdu3GN1WpJFW9gwZX3ieefmPcrS4X1E28B62YFPMGpEuXH4PmIy3iVNpqxWFV0razlBGiDiu+0wxqEQGndTdaxONywXS1Rf8yd+6sd5+skniW0kkTdBQuN7QMeasi25+/AWZbNktjVCGTkgnxdpctr/H6wAKLRYbcLwayWNg6HFRZ7nYtvSgc43jKc59x7cZjaasLO9I7YjN8iMlcEFUewoE5jNpvzC3/273L1zh6tP7pGmEskzn2+z2VS0bcfu3j5BgTaWxXrNg4cnxNkEpQKRdnRtwRNXLzLOI/q2JM9EJvrxT3ySa9eeoqod2uZk+XgojBb43uE6ITFLIaBoXU/VtjR9T933pPmI0CnKsiEExSgfU9UCOkVBmkqkShRbAo7JdISKIpnGJ9K4j6OI+Ww2nLM6siRmd3vOeJyRpRHXnjhke2dCmqQQAg/vP+TsdEFkY8ajCZG1VGXJfDbjwuEhk/GIOJW83tXgMZ3N53RdTxyneB9QSmS7k8mUPB/RVPXjiM00SYisYTadDL7fnvF4TPBe5K/Oc7au2RQVX/7yaxRFydbWDouzJcEH8nyENRGz2RzvFZt1QbkpCB7J2s0npMmIqm7ZrAu6zlE3NU1TgXZkeUyxWTAZpezubFMWhchd2wZQfOeNN/jMZz7LK698iO2dXZzznJwt8CQUZUNdO+omUNWOunYURcPx8YLNuqJuOoqiYrUq6BrE66vO9zQe+9UhDDJ5UEFx4xuvM93bH5RZEnUoBZ4nuHNmzblPX4pEx7kfXtbS/hyuamNQGucDAYXSQncviiVltQStH7NO/BDxl+cjtNKM8hF+yHp2vcd5C1hOTpbcunUX5wJ/4l/4CYkm1IqqrNhsCuFzcE5flsL3cfNKulrDC/De1NcO4FvvvSgIhqLXDDBKhWT/yoBYnvv563LeIBO1nRpiYuX8YO0AZ9VDfJOC3/78qzjvMVqRxLE0lvueBw8eADCeTvEhECcJdStWwOlkymJxymq5YDoZcXz8aOBVTGn7FgfEaYIrK2nioqjrFnSMjlK0Sfn6N9/g5u2HoFNu3nxAUXbMt2bIIMeKkhFhx3zpi6/yc3/ip39/FL8f/8yroEUSarRhOpnSDeSwLI5F3+4k/y3PMiIrAKW6KhmPM+Iooq4rlFbMt7dQSrNardgUGyazGZPZnNF4Qpwk7O4fcO/BA5nwNrWM6aOIotigEM/ubDYXP1/fcXJ6ShLHeOcoNhsuXbjAarnk9q1bApbwHaHvia0h0orVasUXX/0KWZrxyoc+wuHFyyw3FW0XqJoGTKCuC6HvJYa2a9Ba5JBJItLm4BmKJSkOk1hkGtbG4lsIyOaEoqxqnPPkoxFxnAwU6PMOkdwYPvjBtygLptYCZ+j7Hj2Ed5/7TlACNAKP8x11XVA3BdoEosiA8jSt0IWV9kSJJYo1bpBZWWuGXF4h5Yr1QYqq89fLh44QOowNpJkligwBP3hTeqIoo++lmOq6Dj3k6XrviQY6ZWQ1cWwwRhEn4m81Rjx5Wge0dYRQ07Qb2q5gOp2ws7NFPpqwWB+BatiajWnrCoJjsTim62uUgaarccB0PpcGio3otXyPSHsSGmxoMVqxqhx3Tgp6leE9pMoTawHkpJFBB4/rRDqjkEVJD1RNofUJ6MVoTdE0ku8YaTnQe08cW05Pz4jjiCRNCKGnaWq8d6R6hmsbDIE0Mijfk1hNFmlcU2F8jwmOURxjgydLx2g7R5kRZaVYbVq6PlA2HTqyKBPhMKBjUAnaxugBgKC1FZlLLXmQSZIORHYtYLG2JaAYj8Y0bc3p6Qm7e7uMRhI3di7LkQ85jAF4OmKVELzlzv17PHn9ukiLfJBonGvXGI1GuGKDjqz8HK1jf2eHOw/u8au/+Ru8/5VXmE1mKDdsGMbghm5pGLqtw7jk8c8QBk+2vC9yDyilxVJgpTtslCIKYFuHbXt+6ef/G1799GcIwfPL//BXePL5Z+gtmNbRhY5uZFikEPKE0jekDqKqZ6pH+Fv3+bVf+Hv86D/3Y/zwj/0YV595GhsZsAadxnTes1gvOT09Y3F2hlWGxEa4TiIt/qke58XyUOieP3ehFRtUkEOu+Oli6sYznm7R9R2vf+frPPvCE1y5us/GHfHZL/w2D4/ukGQa5zrWyw4dcn7nk5/j1s17HOxd5N69e2glxTY4trZmjMcZbddSNRJbJhv6eW6wwD/Ou+LnURNt07C1FRNFKVbH+KAJXuE8GJ2w2dQifTYxRVFho5jJaMJytRi8dhX5KKcsK7phwnAu/0qTBKUDTVMwaUvq9Zq+bhht73G8bnjz3gnf/NJ3UHdLrq0Trj+EZz57j+e//IB7HxnxVnuPN++9STZO2ZtewjURPkrxRLhgJWpKgTMSe2RjDVqyzZ0PMmlREV0PO9NDPvDC9/Lk1RfwTcLdW2eELiNVOyRqiupjjE/AaVSAyFjiWGO0k4mtq0FbsYwED1oRJRFRGoNR9PR0oaUPHd4GsJ66qsF0xGkgH2u29hP2DjOeeeECTz2/w5PPzXn6xS1eeGWPD370IpefUEy3NlTtu5wsXmexepuyukfXneL8Eu8KoMb7mqZZY4Yi/HxNC72jLkvSOEFsv4bYxkQmIk9HTMcHGHaI7QHlJubBvYbNKiayB5ydwqMHHffv1CzPFF0zxnUTurM5908Lbj9sKNbPsRW9n265y9nqFqs+5+F6j9H4J/ih7/lJqvuOz/zKp7l744iEKb5OyO0WhzvX8U1GWyYYthlnF/HdhPUCrLfoNiI0msxOCK3C1YGYCFf3jJOMWTbCBDA+kORzrBGbicZiVURkE+IoxeoEo2JCr6krh+sUoyzmp37yR7l44RJhyECX5UkTgqPpa6azCd/89jeYzqTJiBIP4T/rQ5v3JLtNI/FGrncsj1c8+cR18UaqaCggPD4IYwU8RVlxenZGHKc89cxT5NkIpSxd61mtCpz3zLe36Iep2snxGdamzKY7bDZr8tSws7PNc888g9ZwdnrCcrXi+lPX+djHfo11UbCztw8optMpZVXRdxJx2HcdWZYSx7FENQ65pSEEmrYlzVKK5Ya2FSpxPhqxXJ7Lf6fESYw2+nFqRxzHdA6MEhp16M8VJZ6+bWmbijgyTCc5k3HOdDJiZ3eLtu9YrwvqumW12gxwToPrO5q2QmnP/sE2e/s7jKditVsuljw6Ohpk0zuUZUkcx9RNQ1VXbDabx8kU5WYjEK045lzCKpN1gECcxATv6YZUDowwUc7OTtFKURQbXO/I0pR8PJL3wsl0erlacny6BCUAU2MiirLk/v37oh7UAaMDq9UZSSJZ7gf7e+SZwGiLTcl0usVqtWG9qfjN3/wtfvpn/kXm8x2MiTg9XTCbbVHUjvWmpKpb4acMPt7eefohUsc5J80879AIYfu8ucNAsm7bBoZoz6auiaxh09QkWU6SSGF2vqe0QyymHrz51p77Zj0MntgkisTmMLBr9HnRfE5fHqIhQ4CqaOhazfZ8jywdo1AYbZhMRnRdhdI92jqiyBPF0LaBrqsJwZEklvVqwc/97M9IwemkmRFFEWVZDkWn2P3kLCLv7nmByyCzNlrgc2H4gr7vJSJULgVpgg+N/PcKZ/laPUQz8l12r/Mzz+O/N4As9XvRIHz61a/I9wiihHPOsV5LVvRoNELAs2JDjaKE2XRCVRbge7QOLBanjEY50+mYLJM8aKUkiskgYLnODUopbbn/8IjXvvYNvvPGW7SdR2FYLNdYG3Phwg55lg1qRqFSEyRJ5kf+8Pf//ih+f/PTX8AHhbEWa4Xktl6taJsGpZUUwt5zsL/H/p5kQEEgS2OSWLJDjdU47ySf1xruP7gvi/HWFgeHF2m7jmvXnqRuGkKQm8FGERcODnl0dERTNzR1jTGGfJQzm8/51re+RZZnAELCAy4cHvKNr39DPMVtQ1EWaKWYjHIibRjnGV3bcHh4yMUrV9BGZCnaSqQQg9dW5DbQdRI6LxfmgBwfOjtaa3zfEcfit7VWprhCeBVaWtM0hIGCHQ9gBwFISeHLcNOc+2R712ONJcsymeR1boAjyfcE8QDUdUVZFjRtzWiUM5mM6F1HXYtksR8M6tPJlCRO6ToJLw+PAUFCsDXW0neDVBPEy+JagnfiVRk2VpTchFobvJMJnEiFZdrgnBPSooLovMBWsliZIZNWKztMlWUQk+exyI61H8i8MV3X0yHTzSzJIRiaylGVFT5A7wMmiqk7j03GTGbb4tGNY4xR9H2LrBmesthgjObu7dv0Xc1sPKItN+J79gathkW+67CRbGZxnOEGYqj3ARU8hoBWntnOnK3tKVvbY5RyLJeLofsm3fyuE+CXcx3r9YJxckDbiv82SYWcG3xPWRVUVUkcG8CTJuL3zccTgoqxOqFpoK4kV6/rROrcOyHwiupGSfaw5jHtuG1b2kbye70PpGlG3/eUZTEscNIgCHiiSLNcnXHtiUs4L39HHufFrxTAnarRQTPSEzbLmmJd88xTz+PaHlfV2DThb/31v8Zf/+t/nZ/52T9Jr4VkrgNcf+pp/uGv/iomTXjuhRfonaMrG8x5NvXQZX2vn/zeww94f2MEricbaIf3DptGj/O6J+Mxy7MzXnvtNX73U5/kL/6lv8R//fM/z8HBPuv1Rho3ZYPOUyrXUnQNVhtSk+CbmkwZUIb1/Qd87GP/kO//6Z9hsr8vHeA0QWQscLZccOfeXZpaQuSNluxR76S7/Xt7DEW+4vHz/+7y+bwf/F5fWCRYSim0tdx7cJ/nX3yB6089Qd1W/Panf4NNsSKODV51nJweM5vu8NZbN7hz+z5PXLsuqolK5PJKSZTVfD7Be0dRrKmHDdMai42kCw1y4HfOU9cVbSOqliiK2N2RyUecJHAO5hiak30v791sukXwUBYFWTamLOQwqVDiOe8dISghefYwmUwZjSaPoXR7eUbVNKR5xu6FPXYmI3aSlL1eMX2wYL6uiQPUvmEdOj53KeLa93yIxinu3rpPfVJw5eAJfCSFuQuB3Gh0rAmqFxlbADcccuR9HCj6Chw9jo4kibl48RKHFw/Y1BsePXrEerNiNB6RpDFKn+8N4hMMwcu6Zwx1I9nL4ieDtmlkj/Pyd8JwnpT12JOlAkVsW4H9+CFyqm1lX4yjlOlkyu7uAYeHh1x/6kleeullvvej38eHPvhhXnn/h3jm6ed56slnuXjxMkpHuE6mB8ZYHj06pa5rWb+VrO0+eJpGEgu6XpqZDB60ne2tIRlAMrSd80wmUy4cHlLXDZvNhqZpmU6njMcjrI2o1z1Vv6HpOrxL2NveRmkYTTuqLmCjGX/g+36czvd8/BO/wemd28hwPtC1NdtbM4JrOR0a23Ek+bYhKKbTGVW5YLlaybqn5JBojOHk5JSiLIjimDDE+I1GI6puaOIohTVCNG2aBqMNyUAHbpoG7wLT6YRLF3b50R/+w0zGE7EcDfeg1loaogZ61/HOjbcwVhMnCT5I3No/66PtWrzzGCuDhrZryfKMh3eOmM+2yfMxkUlFUq8VYWB0BAKnZ2dMJlPatifOLKPRCIVhvS5pGimSg3dsijV1XfHo0RHegdGWvmu5eukC+wf7TCcjmYjHEav1mt3dPfb2D/m1X/8NnnnuRZwPLJYrtBFgplHSHBiPxzRNQ1EUkhIRSRHROyfe2NMl0+l08NDWnJ6eMZvPmM1nQuVHAI0MZxyMfdxsS9OMyFqKdSEDhyQmjuS9nEzG5KOcKLagBMK0XKxIkow0kcn1+b998eIhOzvbQwEwZb1ZUdc1SRwzGY9RStEMaRZVWfLo4SM5c+Yjmvo9TopIWCVWyFoBRsZxLAOKYRq33mwoqpa2bVkuFnR9T1mUcp8MpOLZdMrp6Snr1ZpisyGKU6bTOc4Lo6OsKpk0pwlFUdC7DmMUVy5fYjIesbe3y2w2Yz7foqob7t69x87uLvcfPOSll97Pc88+j3OezaZga2uL+/cfUlQdq+XqMcU/svHA5JDmixrOwOKB1uDl/Pb4MZwF1TCxTJNYzoJBEg+qWu67cF4kDmtfkiRDI1Wkvef/pjqPARpiVCWBwsvwR59PTYd90AtLw/WSYZ3nGdbKdQ2BJImYjEdDP1oinuI4pqodkbWiNAgQJxF//Kd+/PGZ+vyscT6BFe+t7GPOyRn8fI+WV0eatWbwYHfnqSzf5QeWgnd4DQda8+OXcbhnzs8B57WFHophgSLqYbo+fOcAv/XZL8iZshfOjuulxpjNpvLPakmjQYG1saTFOIk5M1oI4xcvXCAdmDZKgY0kh7opJW62LBvqpuN0seSNN9/m5s3bgCiYNpuS2MaDzDlmb2+PKIqoauEhVVXF1tY2H/3AS78/it9Pfv4rOCekX9e7IU5GiqPgHMH1xFFEklj6tmGzWeO9Ix+ASNaKdt0O2VqboqB3nq2dbbQxRHHC1WtPMpvPuHXnLptNQQiQZimr5YKzszPiWDJvd3d2iJOEG+/eQCmZCNV1xSjPeebpp7l54wbLswWuk+iOslxLNl8IfO2rX+P46ISrT1xnZ/cQZRM6p2g6T1V3FGXNaGqYTEegHM61Iukbbvaud4AmiTKMicUbEGTq1jQ9Td3Td4Gu87StwztPnsnEt3fSGTb6PLBaCrY4kaLLaCMkXZH2o4dM3/OJuVykMmENytN2FcZ40iwiihXON3R9QxQH0sxgrKNu1vjQEcUQp4bedcD5QVUOtVEU41yPUp5Aj7YeGwVQPVluSTOLpyfgGOUp48kI38m0Tgrm8yldYDaboAgksZV83eCIY2l6eCfRANoEoCdJA1V9io0cSSpFUO8cXdtj4hKoOT1+gNWauipIMkvf1eTjjCS11G1DWWwIfUk82sXFY0xosaEjo4EQsGlOrSdEkz1aPcECM+tp6preg1UBSyAyishYrJbFrOv6x9Kbc++l956gLN4rouh8kZQYpLapiGJDHNnh4AiT8RynZpRNx3JTEpTFRhlV3bNcFtgoZTLeoiy6gfBoUGbM6aJnvW6pqqEjq8TvEqcJbedwXmFsQt8rmranLWtCEIL20JQUqbONiKKYtm1QShbEruvQSmRCaZrQtgLWGE/G4lM5X4zh8VQycgKo6CIIieLB6QOuXrjIznRfJuR9YL415w98//eTE8gi6QQ6DclkxOWrV/nYf/vLfOjlV5iOJ9TBCaCs74i9bAj+8fd9r+BTWmT92gzEcufQWpNnGW1oUd5TLpd84h98jG9/6StkSvNX/8pf4U/+iT+OtYaibQiRodaBNtM0yuG1Z2xiJq1j+ca7zEn51C/9Mst3bnL1I6/wB378hyEOQr4cYigePHzInXt3OV0uCEhRpFHgPTpAbMyQqvx7fKiAAJl477mH86aDTH6F6zr8OmQUdcPp8oTnXrzO7sURZ2f3ePVrv82yeESSG6q6wDlQWN769invvnOfSxeuyeRnuUKpgLFgrSJODDaSPL+yqnFB7j9pxMlBIopisiylbZvHBVNdSXTb9vaEECzeKaq6R4WIPJvivUGrGLCcnS0Zj6dMJlO6vibNNC50jCcjmroFNN4jEiukyRNFivEoZjpLafoleZayt3dAT4Kb7XHPWU7mW7RPXKK+tse9LUPYS3jhR76Pk2cS1NWMaBKRjS1VueTbb3yd26e3OVrep/c1URRwqqczGnqJ3vEorInRytJ3Qe4Fp9HeYrxMd7WLyO2ca4dP8fz1l9gbH+JrRVd6fKOg13QV9HVAOYslxaqUOMnQWIkbD+KvspFMfpU1qEgTDBLXpD2hTaTjrxU2igSYZgQK5/A4HF45vOrpfY2mp3c1fV+gTUc+1hwcjrl0bcrTz+3yke+9zg/80At83x9+mg997yX+yB/9Hn7wj7zER773SV58+YDnXtzj2ed3efLpLZ58aptrT865cClne9eyvWtJc00wAZsE4kwxnqUkuUaZHmU74lwzmkRkY0MfSlpXsjl7QJMFTB5R1p44VKBOWboj2u3LvP+jP0Qcb/HVj/8/Wdz+OocHKZol+AVZ2rG7G1OUD5nNI7Z2UvpQsCgestg8BNtSNzVlU5COU1bFGUH3mDiwsz+jCwVle0bdLdhUx5ytHjCdZRAqFBVR1BNbT55pYhsgtFjjsBb297eIY81zzz7BRz/8ikxQtEE/9u2JTSNOLZ/7/O8SJZYkjWQq9v+tya+S6edjmWUQlYv2mju37/HEtevEkUT6WWuH7xuIo4i27ZjPtvjrf+0/4zd/6+NEUcp8tov353AiQ1lKXFLbia2s7wKuh+3tGfu7M5IkfswtmE7G1K00vMbTGWjFar0hzdKBA+KxWpMkCX0vyrvT01MiGzEaj+h7Oec0XcdmUxAbw3gy5tHRI5arFVFsuXT5EmmaCNDUyxlTKZF9GhWDh3E2YpRlBOeIjJaDe+jJEkueRYxGMQQhCrsQUdctx8enYj9TMBpnzLfGTKY58/kYpT1ltaYo1qxXG0IITCYTolgKHK01x8cnAlKtSi5cuCiNx6EQi6xFaWl6pGmKcz3aaEZ5Tl1V+EHNVFYlSTqiKNY8eviQKLLs7e4SCFy4cIi1lsViQVGWaC3FsFMJQWkePjxiuVrjhqjF4HrG45TJOGNrNuH6k1eIrKbvHG0bJD7IBdabit/5nc9w8cIVoijjzr0HlEWN84rlqiBOMu4fnbIuKlwQK6OxMb0Lw+9FsehCQPpyCu0FVHbOpFD6vDBW0jzznrapWa/XNJsVVdeJpLZtODk5ZlNsWCwXPHr0kJPTE6rVirapaZ34gSNrH1OIrdGPc5MVYeAqIFnXzgl3p9dYPcGajMXZmpOTU9brNevNmtlszFe++iqbzRmPju6Q54amK7h54w7L5RkKx3Qq3uwf/9E/KpP3Xs74DNNjpeRarKsaN7yXRovHVg1SZXmILNo5Oeuj3qM9nxfrIiKWX8n/GyTfj6FaQ5E8/P9zuO353/UDlfp8KvzxT38ON8RXniv6JuPJf69Ij+KYOIqpmxqF5/T0mL6tOTzcZzzOGY0yJlOB3+nzqTQKhQOlKGt5bxarDUenZ4SgaFpH13r6Yc1Q2qJUzc7Ojkz5vaeua/IsI05iXnnhuf/JFL+qruv/4Xjln+Dx9a9/nf/or/1tNkVFPZDVnHPg/eML03USun758iGr5YIsidnamjEd56RpTNe10l3LUuqmoe16Di4cst5smM7nvPi+l9nbP+Dzr75KUIZoCOjebNZkaUISJ1RlwZWrV3G9o+1alusVaZJQlAXGaK5evgLB8/WvfpXZeMKDe/cH72xgvVqxXq752//V36ZvW/7lP/Ovs7d/OEwDFIvVhrKWOJBkWpGlqVw4ck0SghwEzzcQgh58s4auLdBaU1cNbSveAzeg6pMkGjwFiPw3jsALQOp8wY1jwd23rUyU1EB+c0NGrlJBCmNriSLLcrUcbrqO+daE6XRE0xacLY6BwGgck+WJxDY1LWmaY22MtQl17VEqoW0CwVvW65o0Tel7kfPWzYbROCHLLVVVkOcx48mI1WrJer0hTVPyPKeroa57yrLBBWhaJxOB8ZgkjenakrYpmU3HTCY5bdfhXE9VtkRxDMBsltK0S9I0whhN1/mBFqlo+4fEUYxWKaNkG6snlGXD/ftHpKMJTd/T9havU7yHy09/mAtPPM0o1sQmEHxH4zzpeMbJRqRZ3ntufevLrB/dga6gbytiHUiMIraa3snt0XlF6xV1L51QozUWT3A909kugY7AmulWTD4KeC95v9LSi8jTKd4plLK09iqr1VJ8UT7ge0ddlSRDFzH4jukkJ7LiOzpf3Ov6velZ09QYK/EYdVXRdR1pJhEIrvdEOmY2m0EIdF0jN62SRdkHhx2C2/uuo3c9eTajqgp615DlCS5U/MAf+l6RuisBFjFsewBpn1GZnsrIYptlGXvNFj/zIz9H12h6pRhnCTdfe43/7D/4P/Mf//wv4uuCehRR9h3TfMZf+F/9OR4cHfMzP/uzsDejbiQzcN4Zeqvo3rO/Pt5YgvdYIxLNrusZj3KMMRSbDQ/u3eRv/Of/BUcPHvIf/KW/xP/2z/0bALR1TZwmVE0FVlHUFdPJjJqWxEPSG1jVFI9O+DN/7Cf58//7f4s/8mf+FIwiHFD5Dq8DeZ9ydHTEw0cP8UAUxyIBc05sCMYSawM+0DUNPjp/Av9kj6CGw3Lgu4pdEPqXeIP/8cfJasN4GvHKB16k6o959Wuf4vjsAUE5gjIcnyyxVporn/3Ml7HMBm+9QeuA8x1pGg2NqPeo7ev1hr7rabxEfOghxsEaSxRLo6TvepyXa6mua+Io5mBPNlwz5H7HccJ4PKLrOm7evIlzPbu7sjHGSUySKnpXU2wqknhEnm7R1IFiUwswr5P17uLFA8mvdh3sj9kiY2bGlEcFJp3SekecJTy4c4M/8vwT3P7qq/zUK88x1oGPP3pI9n3Pk1yYcXJ2xHYWY9qGxogXqVh7Ng9aRvkOz77yUZ7aeYLIRBIl0vXgA0mUDpqH4SDjHGHIVdRWo5RI+DrXE8UxJooeR3kF4Gy14O0bN7j/4AHL5RITLxmNx2R5SpREeO3xODrfEfQgITSghkgyevF+t10LeKIowkaSIHBOSZXrRbJRg2/lcAiPybIyRWjlgKrCcHAdirdOCP5KD75lJb5TN9ht5M8MaZIKWbYXUrz3Ioc8n+JIkSLKgL7vRA22XgPg3ZKgL6KVovMPpOESRRytnyI/vEye5xTHn2O3LrDWsmo8aZKQZTHedYQgh+CmbVFG1mZjI2lSxAmoMXVVo42oWbQWaIzSSqZFRqZLxliyLIXlfbTSIh3FCsSxdTRVx2ZTEtmEJ64+yfUnn+aX/ttfYpoe8tM//q/Q1LVAvcy5EiKgTOB0dcyXX3uV2c4EjJfvL1inf+aH936QPcqbaqxMlpKQcvOdO3z/H/whduYXwIk7zyhP71rQ0PUOpQx//Gd+ls++9kX+6A//MC+9+AppOmEymbHerLj/4A5ltQEl+cSbdUPfK65dOWBnnlIUGyaTnL7rGA1S33v37jObbvHVr32Dv/AX/i3+zt/9Rd74zltMtraZz+e4vufmjZsQAvP5FvloBEDZ1KA1dSsy6FEi08vT0xNG4xEXLl7k0qWLON8PkVNCpw0D/K5cN8RxTJ7nNFVNVRYkcUzXViyXp4zyROTOO3PiyFD3lgdHAouajEeU5Yaua9jf3+HwYI80S0gSQ1msKErxd9Zlz2g8Yn9vD1AsFmcURcFqvaapa7a2t9kesk6VAte3zGZTjBmKlCAqwTRLscZQ1zXWGpqmoW1b1lXLzZs331P2dT37+wfM55LhXA1UaBtF1FXNF7/2xmPf8MnxMVVZ4PqWa1cu8/yzz5LEhrapSGO57hergrqTf6frHf/5f/E3+ZN/8k+xf3CJN9++wf37jzA2EnVl23Hj3ZsQZYNaTOKKbBTTtu1gLRomksMZIgRH5MWPGxhYTt+lfDw6esTRg4dQlqSzGYeHF1DGkuU5gMjiv2vaqwbQVV3XlFXFZr3GKHn+cRxz7epV6kE9IPfrufd1sKEphVYJEONcB3Qkica7lrYtOTjY4ubNN/mXf+5PESeapin52D/8h7zwzPt54skn+NWP/Srb2ztcuHCRv/wf/nuUVSVKwLYjSRICyJmjl0mxTGDl3nTeP46xejy1HorYgJxf+r4fhibyNeevk1LCugnnJOjvYnqqx8XtoO6ShXX4Ovl/PgSUNvy7f/mv0rcdZVHQVBVd27C7s8t8a4bWsma2fUeapqRpwvHRQ+azCa6rmI4zDvZ3mE7GHBzu0fetFNiD1SlJgkRQNR1RknPz1n2+/cYNjo4WuB6KoqVtPK4PRDbhpZcu8uSTTwpPBthsNkzGU+q65ud+6sd5+eWXh2f4/9/HP9Pk9+Of+SJV3TzuglgjF2MSi6wZIIoj5vMpTVNjjZbMvCiSAjYTU7lIMOVim0ynjz+efe45vv7Nb1IUJUmakmYZZSnhyTvb29RVTRxHpEmKsZajoyOyPMdY6WRevHCB3Z1dXn/9m0RG5CpKKZbLM4xVrJYrdnd2qaqa+dYW73//K9RVQ1GWrDcbVps1vfNoYxjPJObFeyH6OS+gLteLdEeeQ41SEi/UNiUg01znzmUSIkUyxlBXFW1bEyfJ4D0RGUw3UOaUktelrmtCkBDvc8kFQxEgxbdMvuta5N1JEpNmySDhqgjBkWYpaRrhvaOqK7IsZzKZUhQli8VSADVe07Y9vQtUZTNMmBu8d5RlQRQbkiQSSuR0zGJxJh2dPCfLMo6OjlBYjBay82g0IYoFrd60LeNRTl0VtG3NfD4lzyV+KoRA3bRDtxDyPAElMC3nHX0nZD/XB7JckSQx43zGclGSJmNWyxVt19P1js45gVvZhK7tOV03zHf2yGLJFIwjg43Fs2AGHL9zjtR4FkcPaOqC8SgTH4SCyBj0eYcfhUfjgkwcrTEYDSp48Txo2BSneN8yniSkWTTEE0lzpCpbFmdL+s7z8KRluVqitSa20gTSSolEJ0CxWUs4fV1jjWGzlk6veHg13ge6rhUZS5BFKokTkQwHGI8nuE78Kk1TU1X1UD0G6rqCEEizFNdL8T+ejAlOcqONUSwWp3jf8cSTVwZwzwBd+q6H7i3OALFI/iIbUdxf876n308+mtIHMMGzNZvy1N4uW09cRynoDWTpmKZvqVcFf/0/+8/58Pd8D+P9XZquxRjDSFmcAvddtd75LxWBNBFwW1PXpGlCsSl4++13+K/+1t9ke2uL/+t/8n/hf/av/auU64LISGf27PSUNE/lNVIBrwMOh3Ke5Y3bfPwXfomr15/iBz78EV75ng8T8gSVRnShR2vLutxw/917Qy6eyCf9+QYRpBlCCHRNixukbsJU/D08zuFY8pv/3rOWsuu7XpDh4YAPvPISSju+8/Y3ePf2W3jf0XYtTdsyGk3IshFf+tJXqOuONJ7ivaeqCuohWz1OYpq6ou9kHe4HSE3bdvjB2pCmIhNUAxOg60ReyeDJBTU0JkTaB4hVoe1omob1aj0cosBagw8ir51MclbrM4yJaOqeJJFCZDSaoNBDc6Efrt2a7a05XarJiHBlh/GGddmwWC1p+g58z06iOb17iye3pyRG8Z2zMz7/7re49tx1RpMc39Zk1uK08AbyfMY82yJ4w1s3b+NL6dhPJ9OBWC8k0vOuuh+mUOcHGJl8iNTvfArAQA/v/UDWTDMuHF7gmaef4eX3vcRkLgDF5XLJ8ekxdVvT95JNrq2RgnqQGYah2I5jaQjKIVP2B2OMkOiFNCOwJG2Evq+VSK2HzyFIYWqMRg28Cu+DyAMHSrw8nyHGbpD8GSOHvbqSXOe6ljXFeZm6hHNZ4vD1cn10UtiMRuRZzmg0Yn9/izzfJ00zdnZlypBnGdnkGTojNqjdmePCKCdJEsbTLfJRhlLDvpYkJElCnuckaUqSZYzHk8fxfcZmzGYzrLXDvlMzyiVvN0kSsjSFIHI+YzTj4Vo9PjqWrNGixBrL4cEh73/5FT70gQ9zcf8SoyTnK199je3pAS8+9wEA+lby1LUW36MLDhtr3njzDWbzMQyS9/83t+w/1eP8tQ0hoI1ms96Qj3JineD6wGQyY5RNybJMmrqulyglLfmooPj13/wE3/rOt3jyqac4PLw4AJQ6qqqSjF8cFy9eJAR4991b9H0giTWEjqZp2d4WloZ3DqU1bdMM/uOUT3/6d7n57i0OL1xgvrVNHMesFkua4YyQZhl5PhIZpHdEcYw2hslkSpYkrNdr+l6K3SyTs853n2/8AEXq+g7XBeIoFnAQItk0xlAUaybjEfv7u2gF4/EIrTVny4L1RmjTkld6Qts27OxsMx6PhMg8GfHo6CGLxQJrLdbE7Oxsk49G3Hz3XZZLkWb3nVCTt7a28V4YGiLnjpjP5mRp9rg5PR7k0n6wtyVpSlGWsg86GWScn+esjdja2qIsStqmRSnF2++8Q991PHr0kBu37skZOE25e+cOy8WC8WjED/zB72M+n7FcLgfGjdDkJY5IhlJvvPkWr3zggzz33POcnS3YFCVHxyd0nWNTlNy+c5s8H1M2orQx2uBDwFp53b0bmlyDv9c5WQej4cwWkC1KlIjSKHh46xZozYWrV7ly+QrGGOI0oxnOs9FgtSIE4lisgXEckWYZ4/GYrfkcY+S9V0qRZRm3bt7k9NYt2vPzcBzJVF7Jz+EdQ0wSBN8PRbDHGEVVbXj33beZTEcSsbq9hfeez332CwDs7u4xn83Z3t7hD33f90rToBOKepqmss4NxasforH0cEavavnaaMha9v69BuD5EeC8WGWwSZ4XsmpoKoTzqnd4Lu8dHQauwPD5/M/P95hzAvTHPv5JuZbOPwiMx2MANsWGOJGc4E2xkXtzuaCtKzbrJQf7e1y5dInJZIy1hs1mjTr3UFclq9UZ4/GYNBtRNy23bt+lrnsZ/MUJVdXhXMAoy8H+AdNJxN7eHqvV6vHaa4d7+H3PPPU/mcnvP1Px++u/83maths2H8jSlCyJCa4nTSK2ZlNmkzFaB/q2YTTKmc+mmMGPWFUlSis2mw0Bxe7eHkma4ULgwqXLnC2WLFdrtJWcqcVySTeg6r3rqcuC/f09xuMx6/VKIjEItG1DnqUcHh7y7ddf5/jRI+LIcnp0TN9KvE2eRGxWa85OFnzglQ/y5PWnH+fzNX2PjRPxHCjP1vaM8cwwGuePYwvOizXnheQpvkOZBBujqerN8ByFlNb3bjioSLEQ8PghH7lpG9qqoG1bJuOxbKpDh0c/9kbI5FgN8psszwUOYAxJEjMai7clijWBnqJao7QjSjQ+9PjQMpnm9H1LWW2o25K2rdjekdxArQzj0ZjVqhxgGK3InU1gb2+L3lVMpglJqmm7EmsVNtIUxYa2a5jPt4hthLUCrSiLCq2s+F2VFu9U6NjenhNHmhA6QmiJY5noJ3EiRDsdmM7G1G0FSg68RVmS5TlNtYagaOpAW0u2aF07tI0f+/N87/G9J7YRui8oF/fQ1pKOZ2zIMMmUxkHiW7ZSjelroiQnml+gj+fQbtAKmcI7OcR7Lz4TGyX4IR7IWkNkzyXjkp03Ho9Ih80vSQTE5B1Yk6KI0aQ0lRwsrVJo35NYS2wMWRTL66c0kbFip1aarnHgITiP6xus7klSR5p4RplBhZY8MeSphb4BJ1/TO2mUNE3DdDYZfp5A0xYoHRiPU1brU5R2gGO9WWOtZrNZDzuZYrFYcPny1cfdR7l2ReoeuYReefq4R0eK3reYNnD75l2eee4FeiUSYOs8UZrxN/9v/3euXbvKaGdO0zZopXjywmW+8Pkv8Nu/8ztce/EZJtMZwXtSj0QgqWFsFoRiqAY7hdVKZE5dy2c/8xn+u1/6e9x69x3+0r/x5/mP/4N/n5deeJE+OIg1HYE+9KRpDN4ROU9uIxIs/sYRN770DS7sX+S1L32Rpz/yfi5870vUO2PaPKEB2qbl7M59zt69T60VOrJS6jwmMkpHdhjWYYaoG4IAlH4vD+87Ak7krUHsB2BQSmKwXPCSD2o1p4tjmrbm+Q9coahP+PqbX+DtW9+g6s7wSmRKgZh3bzzgK19+g2KlyZJdlDeoIICeJEnIs1gAeLGVj0gY2yEEnPfEScJ8NidJU5RSIkVE/JTnBWDXdhhjxL+uLGk6oms9dS1y/Kpq0SYmy7Nh+uOZzsagPDpyVM0GVGB3b4/T09NBJdM/JukfHu4DPcYEppMRsYtRrsfT0oQNrSpRcYeyjiw39MWKszu3+J5rTzINmkfVISc+4xOf+zo3bhzTVo5RmqET8URq1aNRmEgRzUaUq4fcP36XG7e/zbo8JoSafBITxRptz4E9EJQmDIASNXATBHo4UHuDZJdrIpS3BGcITkOvOZhsc/3waV588mWevvo8F7cvcTC7SORTVGvxBbRrh9uAL6H3Z4S+ewzaO/9M8CjvUDgUPUo5oMXZNV7XBNPjVS/SaaXBxHgiPClBjUGNcX5E0OCVpcfgMTii4feW3mscFmxCUBHBxMNE+lwWKCRzlB8yT6UZqAy44fcoz8qsSHuP1Q30HUs/YuEuUPpDEhrG5hE5twi0BO1ptMOplmAcTjl6PB2ONvQ4BcEYOhydCnjtsWaD8yuUKvGhxFpHcA3Bd3RNxXq5oqsbQufRGLZ5nq38Ok9f+SivvPDDvPzcD/LsE3+Ay/svMc+v0BZzlJtjmPI7n3iT69eeY29vWyirg/Kr7ztpSljF577wu5hIE6cGjJOX5ve4BvyPPaQpMRx6g9i6vPO0TUeapLRtz4XDy7RNgx1UGt7LVLFrHW3T8ulPf5avfeNrXLl2lWtXn0Qpw3q9YbNZAQ4fevI85WxxRlmWhADFasF8NuLq1avYKEEbS1E33L57D49iU9QYG3FyckoIgYP9fa5cvUwSW8qyYDoecXh4SNc2Qj2eTJjP59jISgPce1nLg7BBnHfS/NGaOImxkTBXnHPIUE0Ra4smELy8xt57qrJAqcDFixewVrO1NccYTVkWPDpaElTGcrmi7cR73/cdFy4esL8vpOzlasliscS5wNnZkt2dXeI44eGDh0LHH42ZTKaPJ85KKYqi4uzslCTJmE3HjEYjojjGe1EsiLrKEEcRXd/J8GV4D92Q/zsejdjamjOdTFBIMTOdTVmvN1y4cIEQAg8ePsRECU88cY2q3NC1Fd61PPvMU7z88vuE8oynKivKsuLRo2NQlqPjU+q6JaA5vHCJ+w+PuXv3IafLDW3n6PohtkZLPFVQWmCtICTzIW5LDedR8aZKYRdZi/2uZlrfd5yennF2dkpXVexeuMily5fJ0oyuk6Z+P1Ce+a7pJcP00gdJHJE5MmhtyLOMUZ4zHo3wTvKaJ7u7GK1ZnZ3y4OFDlmdn+OH+MFaJQk0J1FVpAXApFM55To7OqMqeqnAkyZS6DDz7zHWKouT117/FweEFXnzxfbz0wnMATMYTqrqW5z40BaU+lWg/N8Db8jwfmjUDBHJQSgkX571iVQBdw/08KHrU4OVVDPayoUAGYT2EQeIt66tMjf3gOe4G1QDAL//6J3C9k+ZJ26JQxHEsDQmtSdJU7iulqOuC+XzKKE/Js4Qrly/iemFYRANwzFqJJbQ2YjLJCSjqpiMgNs+79+8TBrhWmiSkScyli4dcu3qZvf0pm80aO3BR9OAD987xvmee/v1R/P7Gp18lBHmhzvX3fdcRWc3ezhZZkqBUoGsrDg722JpPSZOYzWZNUWwwVtO0DU3bkY9HzLe3aLuObDzm8MJF3nr7bcaTGWVV4UOgqhvJStVCx7t48YLkl0YRb771FnmeY62lKAueeOIat2/d5J2338YohVGapqqk+5ekFKsVf/+/+2W+9tWv8/yLL2HjFJskLIs1SZYQpxGniyPSPALV0XbipcnzHD3IFUCoxl3XDnIq8aT0rqNpi8d+iHMaszEaGxmc77CRZjzJaTvJsLMo5rMZzdD100qhlCbPcghQlRXNYB43xqCtxQdZ+FECHUuzhHyU4lzLerPERGAjRVAScUMQz4K1ltlsyngyIU0irI0F6OQ81qZ4rwZPMSSxJc0iklSjjEMpOYT2rkMb6chNpzMUhmpTkiQpt2/fJ8/GaJ3QNh3TyUxADtMx08kIowOEnjQVia/rAt4JKMKaWIAcytC7niRNpKrQYDB0rcc7izY5bTdI06t6gFr4wcDvsQbGcWBzdJtlUaGjhGSyS5KkAorwNborhLYcZ4R8i+39Q+hblqs148mU4HqhlEfxEHavyfKR+Hn6FhU8WSIZjHEieYxN3eOcZzSaUpU1TeMxOsH3EWenJZtVj65PoNmgu5rMBIzvsDjy2JIYMHisDuRZwvZ8wmgyxUQ5JoLOFzTdgqbfYGNQKpBmCWVVcuXaJfH5+QZjJhA82kCWJWjjh8Oqw8aeul5jI6F2d65C68B4khHF0kG31nLjxi1CUBwMoKe6qR9LZDVaiqzg0R50UGgMZ+slvW852N1nlGT0nUTwnDy6x4c+8AFMnhMpRRQUNol58umn+O8+9g/4xje/yfd99HvJ4oS+E4q18z1GK4mnCR5NINLQlAVf/Pzn+Ft/47/k3p1b/Cf/0X/If/jv/bu8/MxzGAXO92hraIdi0ihF6FpSY9Ae1vcfkKQj/MmCj/3ar/LRn/xRXvqjP4DZGuN1RKwtflmyuPOAs/tHFEWFjyxBS64iQaFRw3Me9qxBmn1+4A3Dx+/loTWSBT54XkOQwlcNkL58lGAizd177/LyB17g2vULLKo7fOrV3+R48YDW1cRJirKWttN8+Uvf4tbNh0R2hCKjqlpGSUygJcsSsizBGPUYQpdmGd55yqqkHoiyaSaRIs7LxI8gah4GeEsyTOOMMWRZhu8FQFZVDcErwEh8WJYJHd93tH3F7v5MuAFBgFoBASc1dYM2mroWWZ/3jtlswtZ8CzN00tM6ZrE+5Wx9zLo7g9ij0kDII3wSqI2jKZe8cvUS26OMTTHi5lmHnV7l3Xcqvva5O3z7q4+48daKo/s1ETnz8RbjfEqlPKNRg4478ollsXnEN77zVd65/RZRHhE05NkUZRNqF2hdkGJRaTovXmFlDSayaAMhtLi+xvUlWrVEVrylqonwvSL0ikinTPMttqe7HOxc5MlLT/P0led45upzPHnxKZ648BTG79CtEtbHsHjQszlx1CvIzRbaJ0QkRCrGBI0JmkCC8jHKReAMOGnE+d7hfY/3HYQeaEF1j6/b80tW9h+GCCbJqg6hl88MoJTH17sSBoJikFa7YdLsCIhEMgRHbRISVxBo6cqXWfav0Pd7mOwmY/0GI1cSd2M6Ehpl6EMjDR8UShkimxJHGVpFhF7TtR7XgcYQm4R5m5B0Ebo09EtHd9pRPqqJm4ydeJ+PPPu9fP+LP8hLV17huQsvcrC3xe72nFGeEkea2CgiA8E7+rYjjhHyt1V84fOf4emnn2R7W6SuBDlw64HVoXTgnXffwvmOfJKitLwOqMG68P+jh9aSv942HZcvXRumU8LjA4kKsjbm+PiEL37hS3zp61/k6rUrXL9+ncXZgiRLODl5xHSWM98eY60G5N6uqpLIKp68do3t7R2UNjw8PuFbb7zJ8emSfDSl672AkdBcvnSJ2XRGnGn6vmW1PGN7e0ssFgrEB+qYzWdkeYbSijgWRV3TiGoOBcvVkixPpZkEsp40tQwYgkeHXoCYRmTtboAKbQ9S5NVqzf7BIavVhpu37pCkU8qqZ7lcsF4v8cGxvbXF7t4Os+mcEAInx2fcvfuIxdmGvoNr1y7z8OEjVss1+WjEhQsXB1CkFOGr1ZrT01N2dnbY2dlhNpXc8vV6RVmWQBCI1xCLo4ZhXtu29M7RNDVbWzIpVlomoFprDi8cYowhH424dOkyURxzdnbGB19+P5cPD+jaiv29bQ4Pd/nAB15CG1EyxGnKclVw/+EJRdXi/HBtGINzgTv3H3BycsbpcsVqXdC0TvyZxkqXSp/Tid9r6p7vaWJlFMVOcLIGWFnMaZqGGzduUtUVFy5cxEYR23v7ZGmOd4Gu6/FDjKZcmf+fPt7zmYIkPgSk6DPWEsUxaZqRZBnznR32Dw6xccxytWKxXFGUa9pO1IUBURbJNFqakIvFhr3dQyBmcVrw9lu3efDoDvOtHW7fucfFi5d58OgRf+yf+2HathOpfYA4jgTo6mXKKgX/e83fKIpkGBJFgzJGovy0GlggWgYe5+/HdzeyZP0cnrE+j8o7X1hF4QkKraSo9t6J4mb40EMz4Rd/+VfZrDfoIebU9T3bW9sDlG6Ppm4oq4o0zairNQf7u2gCBwd7zKZjDvb2UARsZOiaQYGXj1BKPW6y9c6zXm3Y29snjiLWqyXWKIwKXDzc5fBwl/EoluSGWpJNRnmOd06GecHz4u+X4vcTv/ulxxCUvu8JzlGWJVrB9tZcsmYVtG3Nzs724OHs2KyXeC85dG3TMpnNmc1mQ7fEcPXaNapaLrzThYzcq7oewqqNFNRdx+VLlwjec/PWbZJUOm1VXWGNYT6XTF81dHDKzUZuZqXRwfO1r73GN19/nQsXL/P+D7xC03a0nYRqA6zWK5zrGY1GIiHshA6tUIShS8mwuUSxRB0pJZIz8WrIjeH9QGdDkOhJHIMSOEKSJtR1JUVknOAH/5wxhrZtsZF9LKOp61py/gY5RJIkuGGy1/fdUOhI7m5VbUizmDSJMFYPmPeOuqrxQYql8WREZCPqpqHvPEpFnJwu8U4NEuh2iEgSH3EUC0HS2sHLVVWDzF1RV7V4z1zAmpiTkwVJmuGDpixK0jQFxGdtrficlfKYwXPX94qmcUSRpawqxuNMvKxNORyiRIITG4Ez5fmU7e0DtBavddPUg6xjWEaVUD6TKGJvd4dNrzldVWwfXsX1niROSFVP6CX3rvHQKvGWjGzP6uQIq8HiHhOH+75HaYMdQtr9EN8kC6NIeOIByd91FavVKc61Inl3nq4NAphwiq5ayoFJadIkk+vG2EE9MOTIIXEAWZaRj6ZobYlixWSa0PXVQOWdk2cjjBbv3+7ODnoAosXRnKIsRK4aW4pi8//i7s+DdNvO8z7st9ba8/6GnvvMd56Ai4EgKXCwKJIaSAqmLEqWZVMVm4piVVJ2xZVKXJJKUTkuJ570R+SS7EwVqVxxYjmWmCJFjRQBECABgiSmewHc+Zx75tOnp2/c81orf7zr63sBELRolqtY3FV9b3efHr7+vr3XXu/7Ps/voW0bplsCH+v7ju3tLfb2dxmNRsxnS7a3d4gjAVm5cDM+PTvlmWeeBCXT7GHohPI6KCyeQUt3UgGJStge7/H5X/0C3/M9H6dMSrCeNCt54aMfhrblbDGnmE6p1hVpnHLjyad48+Y7/NIvf5rv+8EfJM8LTGAL6ZDf23UtSRxjtObRgwf8nb/9d/hH//Afcnh4yF//z/8z/tgf+VHZhA0OlYrfsrc9aBXk4APaQ5SmtKs1//af//NMdMQLP/gH+dj3fxznBkhiOisgm6HveHT3PsePH+ND1p1T4N63kX3/LXvz8fv/D7/z4lfu+06o3U6h1YYcKnFmbdeyXC7Y29/l4PCAIsn49dd+ldPTY8qyoB9akRRGEW+88TZnZ0suX7pGWUxw1pCmGWls8E4ktEpD2zWSWR661tZa2q69UKqAwN5UkHjJDThYLpL44lqI4likwVYok30/EAW6fZIklKWoZlAepQWSB14aFVqyrvGSDViWEyIT4SzEUcyoFGl213YiqW4Vy2ZOYxtMrBhPJpSjEatarACpMqR1zQe2dxibiJXd4tWjY27PZzw6OSXREVcOdyinKXWz4Pj4LifHR8xnM5LtCbkROXHX9SRJyuHhJfCaO+/e46033+H23ftCXx1vUaS5SJHDa5+mKbExeO/oeqHARrERmWYUpgfe4zpFZIR+r5TCOpESDna4oJr64Mc1keFg/zJP3niKl557gedfeo6d3R2KMuPBg/usqyXL1ZzlaklVrWnaGh98ZDpEiMRxHHxpGhPuMSZA4zaF7mYzJ/exkCkZx8HiIZ/fFChGy+OXQvC9+DGQzd4GmrKZGGml6CNN5iQCzPWXqNUuaIXJz8nVnNhrDBFOhA94NcjjTlKMNvSt3MOkSRuRZTlREjMEmujsvvipm6ZlMply/doTfNfHvocPv/RRblx/gqIYMYTNo+xbArTGxJiw+R8G2agpFUCcg8M7xZe+9CWeeeYZJuNxmPyKH06uix4dKW6++w7OW0bjAq/lWlBho/s/1aGVFL9t03Pj2lOyP/Di55bNukTInZ/P+NKXvsJvvvIlbty4weVL11iva2azOetqzaXLB0y3xnKta03b9DR1x5XDQ/a2t1hVFV3f8/jkhLPzc65evcowDMxnM9qmYb1c8bVXX2UynmASiWWKIsnIFlhXTNM0ArFTCuvEThbHMW2Q0adZSp7lwdcpe5bIyPoRhTgZ5z3aBwKviS7OO2MMWmmqen0hFRYrlkebjHUjdNumrSmLnKvXrnDlyiWSJObRo0fcfvc29+/dR2nDSy++iDGex48fh/MsI89zVCA+L+YLgValKZcuXSKOYyaj4sKTqhAvu0CvNowWOVeatqFpWhmIhGlYFMckwV/bNEKULoqCqq45Ozvj0aMjnnziSepQUNy4cZ3DS4dERuIKvfdUVcW9u/dZr6pwI4E4TijKgle/9o1AivaAYV01OP9eQarC+S6y5m+/k2mtSOIYEMmu0Vr2cM7x7js30VHE3v6eFKd5wbpay3q++f7wO977zHc6grQ3vH9R+Gl57jZ2ir7v5SvCelUUJXt7e4zGJVW15vTkhNndu5yenbFcV7SNME8iYzg8OKDrWozRJElC16/o2o6t7W3KUclyueJP/4k/jg8ZvlJXiAR/8/uEkC+PaXMvVKG4M1EkXBqt6YeeLMvlZyGMHvXeHxjWUpEXb/ZQjtBxCIOtze8kFMLeb4Bisg6rMA3+//2jX0ShSJOYIs9IUmFtbG1v4ZwTOnhYJ4e+IYrECnj58IDpdExZZMFSE5pnQc3bdTJwtM7R9Ru+S0EUJ2zv7JIXJV3bs79/wPbWNnEU45Bzvq5rUYSGeDDg90/x++kvfIWuEx/Q0A+yGfSWUVmwM53irXSZlfICqmgaqmpF17WURU7X9zjvuXzlCkVZok3EM889x9buLnfu3AkLZARK07QtWfCCdG3DEzeus1ouUQqWqzWj0Yiuk6nBiy+9yK2bN5mdn7M1mTJ0Hcv5HBce4/nJCb/wcz+HxvDHfvwnKEcTFusVOjb0vme+PKduV4y3cpyvSTKD9wL/WK/X4gUwmrYV/0IUaawT7T+4QE3VeCz90MqNyFu04cJDaV1HP7QXgCFtRWI5mU7FzxlgGl3XhXByT5bIlEVpCbKXC0E2Rxu592q9wESKosjouhrne5T21FVH14j3rG07qmqNc466rrHWE8eS/9o2lqYZyHMp8rIsIYoURRmzrma07Zq8kMchEyCFVhFax3R1izEJkUnpOkcSFUynO9RVg/eOul4JmbmQiVNvF3RdjSIhMiVN41gtWparWjx/CpxyGCP5uZIZOKbtBkycU7c9q2pJOc4pJylx6kN2ZYX3FXGs6QdFFCmU7ann5+xuTUi1J8lKVJwzqAhlNGWsSIyjJWUVvNBJZOjbBus82kR4wFnxe8SRJk8jNA4dy40kTXKSOMc7Q9cOKBWRxCXrVctqMdB1CqNK8jIiTjIwKd6kVL1n2VjOqpbaaVqdhLeYmojaaqxKcbHHp450EpFPC7LJiLgY0Xo4uHKF89USncUQRwyVeF08Fuc6klShlBUaqx7wqkfpgXU14+z8MdvbIxaLc9pOwBxN3dG0EpFUlCUHBweoEPGlNPT0GOVJbISxmshHuNgwqJ441WROceXwGt0ANkqJhoZP/7N/yv137/L08y9KIyPS9Bqef/FFTh8+5rVXvs73ffzjVE7o4xpkktu1vPrVL/OL/+Sf8Guf+xV+8Pv+AH/5L/37/KX/3f+GD774At5asAPeeLyCYRDYT2YMrmmIrMNVNf/pf/B/4Inr1/mBH/gBPvSxj8I0p88MLk0YvKdZVpzcfsD89iN07yiiDBfH1EbRRQbjFMaHia8HE7rjWtRbEAre/zFTX3jf1MwptI7C2ieNiLavadoVh4c7PP/cE9x7dIsvf+3XePfoLSyO1XrNfFFxdHTOl770DY6OZqRJKR78LKUoU5TqSROP0g4TAV4mEBIb0jME/6bccBWD6zFGSPND8JK9p3RxdG13wSzoAzzOWYHSaG3IspzkojHoWVVz4lixuzclTh2L5WnIE4/pAuvAO8d4nJMkEW1TMypL4k3smvUYlbGODC72RKlhO0nZjUaMfI5rtLxfDezcOebwN1/Df/ZL/Pr929zTlvuLBSaasFVuMUl3KPMR1y7dYLvc5tab9/nGK7f41d98g+NHJ5ycVBgzIooLMDEmjshGGflWho8tD8/u8tbdb/D67Ve4df8tHp3d52x5zOBrVOrwasBEIJB3i7e9nKcuzD+imMFbei/FrjIaYyLx3SLSdOUjkU17gx4yGCJ8HxPbgu3ygMt7T/LBZz7GC898hGeufZCnLr3Ilb2nuLz9FIW/xDg6JLFjdJvi1oZu0TOsW2zdY6uaoa6w9ZqhXhP7FNV71ODR1qGtQw0W4x3aWYxzRFhi5YiVQwd6qZfqQ4os5P520YSULezF+/iEzhc0bkLjrqBUS6QayuhVUn+OUhXeTXDE8rfrAazCt+BaDy3oPsLVHld7aBWpT9gv97i6fYWPPvX9vPj0x/jQC9/Ls9df5tL2E+Rqgu8TVB+jh4RoSDA2JrIJJopR3uDEKo7yhkhHKDR92zF0PevVivVqyVtvvsH+/j47u7topcPmXnapHlF9vXvnJl45ipFwK0Qi+juD3v2Oj+C5twMy+XVijfIB9OWdw5iI5XLF5371C/zGb/4q1564ytaW2E/mixm7u1ts747Jy1jygSPxMk+nIybjMa53nJ/POD2fMzjoLAwWkiRDKwGt2WHg9W+8xoc+9GHSApIkYms6CWtDw9npSZiAWawXZgBKmrBKG9brleTp7u/hg0/RBl7KELJl60ZgUTtbYvGKQgHpvQ/Rf1YI9Q4eH58BmqwY03aOVVWztTXl4GCP6XTM1WtXSJKUT37yU9x8513qakCplGeeepEbN57l6Oh28AJPxAtpIqqq5vT0lPPZuciTJxP29w+CxDlEe3pHURSUo5LNUChJYgY7XERyjsoSlKgwlJIGbRTiQq11pGmK855f+8IXeOvNt7l2/Tq7ZY4bGi4d7hFFkAQFoXOOk9MzHp+cUXcD5/OKzorMV1JNKuaLJZOtbZ586mkm2zus1jU6ionTjLbr6a2TvfZm6uvfm/oqEBtY1+LsQBwplotzTh4+5N67d9jeO+Dw0iXSNAvqnZYoSjBG+C/amHCOGJxXopz6rd7UxW+/eN+GYs8BUktrlDEoLdacIXAKohD56YGyKNnZ3We6f0gxmhDHCd4r1vMFs/MZXT+wmC9oagFrFeMR5WjK4ATQOplu8eN/+IeIYvETRwFuJcW7l6ZguNlLM0ak32wii4IU2oQmI16se3jJqFYbmbOSaa5MpsOlHCLunBVCs9grzXvT4HBvNkFOLI9D/u6f+8e/FEDDiu2tLS4dXmJvb4/5YsH5+RnzxQLrHOv1iskkJzaa6XTCU0/cYDoZs14tiWND33WUZYnRhrqpsYOjbwfs4FAoynIkZHgNeZ6wNR1x6XCHvZ0JRlvcUGOdTLj7ALQVVkZP33V8+KWXfn8Uv5/59a9igy7cRBLpkmcpo7LEKMVqKejyyaS8oNNqJYCCclSyrir29vfJyxEoxd7+AZevXuXOvXtC9WsaRuMxi8UCE0UUecF8Pmdvbxc79Fy+dMi7795iMp3ShgLx+vXrOOd4/bVvSAfUWU6PTy6kz3mW8Uv/7Bc5fXzCd330u3nhpQ/QO8fZ+YykyFhVS1QEW9tj0kxjXYM2Hq2lg6OUkuKgabB2CB1Wx2B77CCbdq88g21QQSqS5bK4xXFE29YMQydf73ryPMFjoRd67KbLmeeSxbohEkdxTFmWF/mZbSfy2iiKKItCMrmcpe8bCTqPTSh8g/nexyikoNVa4EZRHAmQphso8jF13QERSZzL9DBJ6IeOtq0oypg8j8gy6QA670XiFGcM1jMeTdjf3aPvLOezFVonoBKchaIsUYFE7bECQ1OWwS7kcdoEQ0Fbe+ra0rayEc7yhCQ1DLbFuoHpeEI/DHg0ddOxqiomW2PiRJOkHhMNKNVidE8SO6oO1p2mXZ4T2Ya4X7Gez9na2qYip4tH9DojVj1jtSTxHXM1JUtjVosFQ7PC4KRrq8WD6b0X8I/yRFrhXc+qWaGArvVUVU/fWYxOGI/G5FlB31k0CcrHjEd71GnBkEywyRTKPbpoRBNPGF95hnTvGqOrT7P71ItsP/E8W9efY2v/GoeX90lGGY1bM9rJicoUH8UU012cTmidRDhlkxFOaybRiK5vJZaLgfFEoqDariJNNZ4eE8F4nOP9wLqaY4wmz3O6rmc0mspEJGycrl2/IoRxo+TnRj2pjsh9inEx2mraGJzqsb6nPZnx8ge+W56TJKV0NU8+8TRPXH+Sk5u3KHd2GVJD5Qb2dvf50LMv8Hf/m/8PL73wEmqaC7fWw6OHD/jbf/v/yZe/+Jt88KUX+Uv//v+Wv/i/+J/zwrPPkcZG5G944kiz1BZltHi1255IGUzV8Q/+2/+Olz/+fRyUBTeefpLLzz9LEml8McINFt30zB+d8OjBI86aFW5nzJmynCuRLRbWUHTiQ1a8V/jqzQYhyJfc+wpfr8Qv9T/m0MpIs8VL86ttGsDywQ+9wKWDPV5/5xW+8spv8ujxPc6aGaencxbLivV64Au/9hV8iBdqmoa6qYCBdXWO8zVFEl00MYZB1hCZRMTS1TZaChgtMuw8HzHYgTqAsDY3fLeJMChFQVJVFdZZ5vM5fcg4L/KSshxhjGE2P6Np10y3SrSx9MOaOFUYk7IM9NbJZELX1WgFZ2fHGG3Y2trB6Ji+9ShijI5RxpBEmiSKMN5Q25jFoHhnWaPyksJ7Lp8ueeKLb7D9xm1+M2tYXRkzvrbNlScvcbCbkMU15bilLBT1csHitCdim1k1gn6L2ZniC5//Bp/5ld/g6Oic7b1tyq0UnQzorMHFC8hWxKOGqGzBtKztMa+/81W++rUvcvvuO9R1DU6jVEyRbhPrEj+kDJ2mjipIQMcaFUmskdceG6a9KuhWvZcNlVEPgAVarVGsUarHKIfGEmstVOQsp8hLRvmYS9vbXN7d44nDKzx55Umeu/EcLzzxAV564iM8d+Nlru29wP7oSXbzp9hKbrA8s/gmo1toVieW5UnP/KjG1hHNzFOfW9ZnA+uzjvVpT7VWdH1C30XgUjQlRhV4l+GGBG9TvE3CW4q3KanLmA/fReUPqOM1efwqJQ/JG4VzBZacwfTE/Tbapwy1Znk6sDhq6ZYR0+Qyl6dP890f+EFeuPERPnDjozx75QNc3X6KvfIq8WiXOBuDzrBE2CBHj5MUH2kGPzBg8Voalq5vMUAcaZztqdYLzs5OOD8/xvke5zvyIiZNFX1fYaKIvb1LIuFzAhe01kosoVHcf3gXlCPJxIIjm9P/aSe/0nyQnOfLB1dwg3gEoyjAsQSPQLVueP31NzATxcGhFPHeOfIiZzIdkefCC3F+oCxz8fpvTblycBnlNIvlSorLpqMbHMbErNY1RV6wv7ePGwbefuttPvqRj3DjmUvs7e3grMXanpPjY65cuSJqgEjsEcPQcz4/Z12tWS7XFzAn6xxZloXmmXy8WCxo2pamEXLx/s5Iqn5CBIze2ERE4lqHuDR0xNnZjMVyTTkas7u3Qxxrdna26fuO1157jdt37gpXgZiD/atcOrxGHGUM/Tn7Bwfs7++TJAHIZS2np6dobRiPRownE3SIdEoCK6FtW6r1GhW4Nl3XyXDCC6ixKAqWy2VoBDiyPAs+TFGvFUXJ0dFjPvf5X+Pu3btcv36dj3z0oyS+J4kURZ6QpjK1W1VrzuczzmYLZvMV57MVRycz8nLCZFwyGeWsViv6wbK1s8t4POXo8THrqkUbQ16M6K0MmLTW4ALxfdO4ep/sOY4MRZ5wevKY+/fu0DY13/Wx76UshXPCJgc5FhiktR7rxMcruu7N5Pfip3/L2zdLnpVSxEkiha5HGm2haIyiCCWTpNB1VljnRaXhI7SKiKOUJEkFoJZlTLamkn28NaZpBOK0WM44fnjM/XfvYLXATWfzOf/6n/7Ji+LUBd6JczKE0Vo4EYQGsbWBBxNF+KCSwoeYz5DZnmUZTdPQ9500BYwwA0LnSq6LMMHdeJ5V8AM7K+oNaYyKxFmF7qJMhOXjf/zJz6JQTCdTbly/zsHBPo8eHfHOO+8EOKEly3OSJKFtl2xNpxR5xt7uDko51qtlgBQ70iwLDW5RVOzt7NN1PX0nDXAB0XYkSYTRMJ0UeCf2niwxeJVcNH5Ojo+ZzeeizND690/x++kvfAXnHEksBdvWRPLgsjRBKx/8vxFFKU9mWRShuBO5y3q95tq1a6Dlwtjb3wMUt27fJs1y8jzn/HyG0gINMJFhMZ9zeHBAUeQStbOQ8Ow8LJhXr17lG9/4GvPZnCSO0UoJNVcb4iDT+uynP43G88M/8qN4pWj7ga2dbU7OTkHD1taU0bigty1RrFmtV+ATvPfkeU6aJbRtLRFFStH3IscbBsnD7NqWdSXxDpGJiKIkSBtE5mKdZJOakG/Xti2JTgWUA0wnEwYr0SNxHKO00IXjJEEhMKZukIvOOScdKqNBgceyWs3JsgQTKazrSbOE9bIhz8ZsbU8ZgifYBcz8eDzFOU0UJQw99J0XcIO1ONcz2I48j0ENDLaV4jmKaRqRN6ZJzmy2oEgzhgHu3z8KnT5DWYwwWtO0Nc62DIOAr7q2JkoG9vb2qCtHVTmMTlivK5y3ON+TpoqiTBiGVrwITcdkvEVVd1ir8F4WpyxP6boKsCjliY0hS1NQefC+DcRRRN8NLNc9jVVMD64RpZkQ6+iIXY1SmrnLiZVleX7C6aO7aCevbdPUsgAZIzIY52Q5d44BB14xDATZuKXrmov85a5rMDqh7x1lMaXcnVKOR+zu7nHtxg0OLl3myrXrXLpylZ29PSZbW5SjEVmeE8cxZZqSR9D1axwVeaFJ0ogiL7GDI0sLtra2yfKMYejIs4yxHnHr1k3iJCLPU5JEGipn58eMxgVKebRRJGnCcrkkiWN2d/bZmu7gvSZJSk5OztBa0/Ute/s7TKdjnJfs50ENpComRjqr3nvaSHx+49GY9mTNKNvh8uUbtF5RGIE3fe6ff5L/03/0f+RP/Zk/TZsYkkSo3/uTLX7xn/8SGM2lZ56gbzv+8S/8An//7/09JuMJ//Zf+Av8uZ/+aT788gdRCtqmlesjMnJ9RzG9Fg9uHiVEUQxdTzWb8/f/v/89P/xDf5C9p58mShPoOshzqmFg6Hpe+9rXaWuRoqVlQWNF3htFMYk2RNZj+wEfJg3vv2VffIIw7X3fP/xOi18lTW+0ku62tT5Ek7U8/8JzbE0nnM6P+corX+Lo6CGOgWqoSdOUrht46423Kcsxo3IsWaRGFCHr9Yosl5gz1wugr2lkehtFMS7QN+MkRiuJbvBeGmuRSemHXuJlwmZjA+KI44Qizy+gfxLj0WK0Js+Li6nvMPQsVguUdkynI5JUY2JP34kn3g4CEDFa0dQ1k8mYtmlJopTpeAujIuwAznqs9QKaohcZtbX0FgbneThfMMozxs6yez5n/53b5LMV7z5zmbO9bbLLV1BJQWpiiiSlt7VsoQdLWzu8NUTTXcajnLOzE+p6RT9U3Lz1Jq9+/UtUzZyqWbK7u0WaidxbKY9RMb6XCf1kNGV7uovRESdHZ9x59z737tzj/HROpGVzm+YxOpIYpI3cWWTfIhH0XmAnzrkL+WBsBCwkmyBpjNgw+bDOYYPPVgcPGmECuDkZNxsrG3xrSZIwGU/Y2d7hcP+QJ556gmeefprnn3uWl156iZc/+AE+/KGX2d7Z5urVK1y+fIn9/T12d3fY3d0lH5XoOMJoscisVisWyyWLxYLVaslqtfq2t7ZpOVmNmFdrlvUZtr5Dv6qo50tW9ZpVtWZdr2iXmqqqUMpx6dIlvusj381HP/wRXnjiBa4cXiWKIgwG/z7vm8djQxqDFezrZm9J18m5boxEA242n7YX0vHxyTHLpRBOx5MxOzu7ElsTR1LYank8fe/Y2ztEBUnmZlO84VLce3AH66wAr9RmWvQ7WwN+p8fm/EjjgoO9y6JM0kbud32L91IUNE3L/fuPeOmjL2CtZTzewjuITEzXtYzHI5I0QhvFaDQO8CE4OTrl0f1H1G2DNhEmTlDGYAdLXhSMioKz0xPcMHDv9m2eeOIJrtzYDwTklPv37jMejTE6IskS+t4SJQl1XXNyeoZ1jjhOpFBJEtI0Zf/gAKUgSVI8sgZqI0WQAkaFcDa898SxrDF4TZZmOCvPe93UdG3Her0WQKHWpGkir2ukmc/PefDwYeCLaEajCc89+wLL1ZrlYsFoLKyL5XKJ9571es39+/eJIkOSJOzs7LC9vU3XtuA9zg1sb2+RpllYF2Tq2g89ZVFQVWuqur5QykgMWEUcC/W6rhsG63jw8BFf+tKXePz4MYeHl9jb2+fw4IDtMifLMparJU3bcjY7CxJ+KIoRDsX9B0cYk/Diiy+xPR3hhpbDS5ep6oZyNCFJUpSJOD2boXRElueyhxvEN628f/9d7eIQCwT0Xce9m+8QpQkf/shHaBvZG3VDj7UWHUWYSIo0sVOEYtEFO8FvawH4ZsmzUtD3QqveFIIgRbD4iDdy4/Ad77NshBUPrVSYwBpwDu9kmloUBbu7O2xvb5GVY1ZtS13XrFdLrBv4mZ/+Vy9sH+/9fkkGQL13X/d47CAUaNh4duX+qdhIoiXlRQYmm3ijQN8PP2VzX+Xid4XnKeT7SuEo096LIxS/4Vfzj37pMwxDz6goGI9GDMPAgwf3mc1mEB5bFMfUVcX29pgbN64RRxHbWxN0sLE0TY1SChMZhmGgKEryPMc76LteEkKsoywLVusVZVmEoaYhCraDYehJsimr1YpqXbFcrS8sEArFd7388u+Z4vd3lfP7l//T/4tIEzXs7+1SpAmjMqetK9brJWVeUJYFy14w7LEWz2tXt2ht2Ns/oPcek6XoJOap557jrZvvEBsxjt+4cYPj42NOT08ZjUY0TcPBwUGQx3kePnoo+bJ2wHvHE1evcnZ8xDtvvolxksGKc2Rphu3FL/C5z32OL37xy/zhP/7Hee75p6m7ms5JVI71hiSRXDlrO9LM0/VL+n5NmvTUVUsUpSRpRj8IRj3JE5yTrKuhi6iroNGPO5qmpiwKiqKUi2AQHHpkjHRWrGxEurZlb7IPSvLPolh0+z6EZQ+DRH3keU4URUIObGRCOh6P0SoKGx9F10lRWZQxyrR0wxytB7TO6TtpOggjS8nNwjnSJEFpqKs1J6fHjEeSwetq0ConinK61jLdKkG3dMMZHpHwGJPRd5rV3LP0U5q6pq5q8bIE3+1kPKbIcnzwtOEkE7PKQiRF29DWNVkqeY44S9fUjEcl41EpGbhJQjQes1ysWMxXxCYhT1LKPGZrkuCGJd71uH7A9eLTiqIYHcX0A/SDZt1p6iGmdzFPvfAyh9efgjghK0cMSny9I2Vpm4rT48e8+frXWS/mcsJ7ixvkPEtDbIFIOwbi4JGI0lw8wUFSreMUHadEaQEmQZmIJM2IR5EsegFOooOPKVKy4MUKsliaRBrxfw69p+mPWa3vYt0ZxjhiHWNbhx0g1hrnOtp2Rd93jHmKu/ffpa6XdP0KZTq2tkekqaJp12gtWZEb6ZhzFq0NTT1gdEq9ipidOZnm4DBRzx/98e/D8pjBrTFRCT5G5q5hm61anG+ItWFoFH2V8Wd/6mdI4x1GVQ9ZzOz4mNPZKXs728R5ShbiL4rRhJ/9uZ/nL/2V/z0/8IN/kHfefYPDS7t890c+yif+6I/z4RdfRqsI1/c4rzBpTOc9LQ4XGZRzTJs1dV2TlyN+9u/+XeIs5xN/6qdk8U1ToiTDK2i7jrqqWKyWrKs1TdOglL7wQHr/HpXx/ce3pD39Dx5DkDxKSJZD4VBe6Kbey85cYS4myspGGB8zOIvDs6oXbO1vce36ZbxpefXt3+D+0bvM1o+YLY+I44Tl2YiHDx5xfHzCMDhG5ZgolvVRdv/yf2k4RmgmItUKsq1yVNK1whOI44hhkKzxKJK4i7qVj/u+p2kanJVGj8eTJRlRHAXCZC8e0HiQSJosx6iYtu0CE6BlNErY259QlobernG+w9uIWGcXctm6WtJUNUoZLh/eoK6hLHfoOsP5TH5/oRb0O5IXqVvLni+xg+WxE9XL3m7C1V9/mx/8J6/yxMMl//XHrvH2DzxLNxqxu3tI2zmGLGLI5YY8HC85WVR4H2E6w6r3zOcr1qsa7zR920sjVTug5cmnDtnZTblyZY+9vR2ml2KKLQEvdq3AVlAe723YnEn0SVWvUYGkuaufpCxGZMmI/Z1LTKY7pCZD+YhYGZTTMFi0l67IQB+aI+Ll3ZBDRVr7/o2jHJWWCBDxrwqG2nsnsmul0MK3lp/lPejuWza+AnUyG3LS5nPhaywOq23YMLsL8JuccuHrvMQpyTnlaNtUlBoajHEECzRxnASZt0ZG4BEKMHopFdjFNlH+u9mjbzbE8jeAjeScEFBOmIpeNJydwIZCwxggzRJM8J3GkXAbPDIpNUbO/64VW9fZ2Rl37t7mIx/5EF03EEfZBZFda42OFQ8e3+aLX/kC15+6jNMtzjl0+Fu+6QieiPf/d3NsWhbvLTbyf200gx0uzgFCZEqiJ5yfzrh+9TrPPPUsRkW43hOpYJvqe1brFVme85f/yl/mnZvv8OGPfJjDwwOSLGIYWpRRVFXFeLKF9xrrNIt5zWK5JEvGLFaVNOG6jrptwiSrZnd3m6ZasV4v2dvZ4jOf/iWeffZZvudj38/Z2ZlImg3s7u6S5TKFRGmOjo5ZrSq0El/9kHRsb23jBpiMpoyKCTvbezRty/n5OXfu3WGxXrK3t0s5KhmHvPE0y0kyAWNZD20n+7jHxyfM5kvxyFpHbhSRHZju7LJ/+SqLuuF8uRQwUbNGecsHX3iaItX0bc10Oubw8gFd21JVFaPRiHt371KtKy5dusTuzo6snYVkzI9GI3ov+6HNtblRzvngNR2G4cLaMSpLrLfSLJovLhoySml+4ze+SN/3ZGnOU089hQeuX7tOnCbUVcPR0QlKJdR1R113DNZxfHzMnbu3cb7nwx95mZ2dKc55RqMJb731FmdnM/JixHS6zTB4ZrOF3Le9Yj5fslqteXx8QudFVeiDhxrvSYInu6lrsiyl76WYd87jhWL27cemIvuWQ/LI339srt9wPYf1ZbOWSUrstx+b6/q3On67hrO6+M/7vs70wcbgaCopgD/zD/7rMK13KA9Jmsj6HzgKqPAYPDRtI1YVrS88vZuCWRpz8lhVULx670Q2HAUOhBEvu3yfEg9VWMOccxc/Ux67rKmbv997jw1WqX/nr/4HJHFBloyp1wPVumLopEE8nY7IUhPgpxEHuzEvvPC8JGh4y872FuDoh56u60jznDTLWK5WIetZ0hzOZzOyNGM2m1/wMKx1jMdj7CB/F0DbSbNotVrRtC11VdP1PePRmL/wb/zZ3x85v7/wi5/B2h6jxGMynYzJ0oTlYo73jvGolCIx8ozKUejm9BBijZz3DHiycsQHP/QyDx89wnv5mkuHl+Smc3pGXuS0bcvVq1fFg1gU3L5zW7p2KNqmZn9vD28tX3/1FdI4pu9atsZj6qqW4g6Bd0ynU6a7e1y78YQUfF0dgFY9USzSZK198L70FGWEp8NoARNMplNQMAw9aZ5SrZdkueSX1XWH9xJLNAweYxKUF09MkmQYnbBcrEnijCIf4Z2mrXuiKKWt16KPdxY79KFD/95FHsURacjq6vpOiq0oIjKGtu1kqhPyXxeLOV3fkWZp8M0okkQDHR6BV4FlsTzn8dHDC4nSgwf3SeJYcvmSFKIOtCVKIA2kU6UNSTKhH3Li5IA4PqDrcoah4N7RmmHQaJOhTYZ1ira3OGUwaUKc56g4whpFPfSk5wN+3hI3kA0xau0oVUlkM1I/IvIjhjqhWWlWM4+pl7hVC7XDDA7fDeB64lThTMegO1o6atVSq47Gp9R2wroPhW+v6azGec3Z6RnTyZg8UoxSQ0JPbjzrztP2A1lWsLt3wNb2LgeXrpIVYzqryMfb7BxeZe/SdQ6vPc3BtScZP/VdbN94kZ1rzzK99ASjnQPKyRbjyZjJuGRapExzzTTTTDPYZpupyphGOROTU5qURMfi89SRRHgoRWUdi66jbdb47gTv1thhxmr5CNtX2K6mqVYMbcVifsr8/IhqPaNvK04eren6BmMk8qIsJY/ZaE3d1FLgGIUKdFPZCCsWiwVt16F1TFXVJEmCdS3rak5Vz7h6/ZA8l/NKdFGiOJDV2ePsIJAHp/DO8Oabb/GRlz9Kh2xW0zxnbzTh3/2L/0tcO/Dyhz5K0vYo57h67Rq/9NlPcTI/48/9qX+Nf+d/9hf5E5/4V9jZP2TtB4YYWm0xqcG5HlevGQFZ15PhWa7m/Jk/+SfRwL/2Mz/DCy+9hNKauChkYqE16/Wau/fu8eDhQ6pqLbLFJCGOBWAncVu/9Q30t/7sb3OEm5YO+YDh1o5WRiYrTqGNNKOcEzmX9T069iyqGR/93g+xczDFRz1ffPULvPbW1xjcwLpa0VlHXoy5ffOYm+/cwlrJWnbOC4guNNL6XmJCpCqBstxm6CV719oh5FDHTCcTWVu6XnzHAf6jtKbrBDSktZaGkhZ5vNL6QgptTESaZVjbChAjSlivm4t9UN92ZLnIobR6D3QVhyl9F9gRZV6SJhk7O3t4p7BOnsfVakXdrEH1mDSi7QdwMIkKcpXStR2NhmIy4vb9mzCbY07POG6WvHs4JfnYCwx5ytBZ0AoVGZwSW0zmFUk5Ik0yuran6Vu8F3CYwEU8SWzY3p7gXc/29pjxuGA+P+O1177Bq698nfv3T1nNO2JdUqTbZNGYWJUk0Qjtc2wXMy52GWW7JHqEiRxNX3O6POHVN77Kl7/+G9y8/yaPz+/yeHaXWfMIn6xRRYONVlitMZGm1wMdPcSGQWtUnOJMglUpg0rofcLgExJfEfke43u07dG2Qw8tWaQwfoC+g6HFuIFYeSlgvcd4MMFrb5TCDdJAxjqw9r3/O4eyEWpIUEOO6lMYUvwQ4Z0Sz66KiVVBqktSM8KMY5I8JsoMOgIfeTAKr8Uq5LTEg3ntcMrR65xBh79LpQzhzSc5nY9pnKHzCdbkkOQM3QyQmBM7tNT1gvPzY+pmhbMdRZmwvTVmMioYj3KMFqtWZGRi463kFjtnMVrTdx1xFGMHof4fHR0x2ZrgHWhtwuYvNDi0I4oV9+7fZTQpMLGhbdrQPPiWleM9teZ72tJv+vj9m3t5fwgwPq0lQm4DnlM24vT4lBeff4EiKy8i2ZXSYfMs12zTNPytv/k3+eyv/Ar7B4c899xzeGCw4ktOkkx4HVFKVbWs1y1GR6R5LgoFKx5iF2JpsixnuVhSVTVpmnH1ylVu37nH7HzOznSKtT0721sSNfT4iEuHQoi9c/sO89lMrFomYrGYEyWGIsvwNnBN4oSmblD4iwLz8fFjmqZhPB4zPz3FOidke2MoRxPqRlJDHh+fsFpX1E0j0FTktcqLEV4bFqslKMjSCM1AWy24ce0S03HO/PyMvd1ddvd28F7Af0mScH5+xnKxYDIZc+3aVdJM1jETGeLYCPQ0FetHXVX0fS9SbC/53CDNFBNij5IkISskCaEsS7a2ttHaUI5GdF3H8eNjbjxxg7IsWS6WlGUBSgUKvqjt+l7UaPfv3WM+n9H3LZcuH/L0008SJxFN3dJ2lk99+pcZjSbs7R3Qtr187+Ao8pK8GNGG5mZdt7SDFL5ZsNbJ+qc5evSI87MzptMpZVEyDOLFFmvGN528EOTNPrj93//2zcf7Pr54V97xyJr/PmbWNx3fdsl804/41t8jxzf/ivCRkuahC6qbOEmZTqb89J/+CZm+erDe0TaivjKRWAUJMKqNF3jTvHBWklfYyJfDhFcm3mHCG6aw1bqS/XsUSUPOe8z75M8K0KHY3Tx2H36u9yFaDmkueg+/+NnPY1TEYr7i9OSU1WohVO4I4hhGZUxeJGhtuXJpl62tKc5KtNl6vUJpgTWayODwOAdFUdK2LUU55vj4lDt37rJe16zXFfP5UvYFTUPfO06OT0PcGbStnB+EiKm+F2WT1obv+ciHfs9Mfn9Xxe8v/epv4qxkpmml2N/fo+86lssFUfAPWjuAkbD7uqpxgyXLcuwgcSRxmrJ3sM/u3h537t+XboYVFP3du3eJIgFNeTw7OztUdegutK3Iu7xIua5du8r9e/eoqzVZktA1DdV6LbJjE9E2LX3fMypL9g8u0Q8DVb3GeUtVV3hgMpmEi0dkLHGi2N4eC8ygq6nrFqVE9toNvYCotJwkWhn6QQEiAR+C1KHrxfeBD3CHINm86F4pSOKEarVAayHQAdjBhgJDJGpZKrLFtm2JgvzW6BjvoWnEvwcIjdm1OD8wGmXkRaAgbzLPlNwMnRMjftO0dK105q21ktUpNJyQ+zdiuVyHYj4KmXsDp6dnGBOTpQWz8wX37x1h8pF0pTcXqJKONT5klan3wDld11GqFB+istIsgwA2aJoW50Xe0nWyOHsPo0JotF0n5442mr5vMAlECTjfY50DJZNY7xK0KinKgvF4SpIW9IOnHxzD4MiKnL39fdq+I00ln0+ZVCQcwSxVlgVFWTKdTLh8+TKHhwfs7u4xmU7JMpEl+0jirzYE1CxNKLJM/q44JoklwD2JY8lRc1lYIz29HWi7lqqp6YaefugZNsWHtQLKWK1Ynh+xXs9puwWz2RHVeilSXS1AidVqKd7X2KAA10sOdJ5L3FicCCAjTgxRiO8YrEy08jyjqmqMMWRpTpJkJFGJ8glKSWGilGe5OuOZ564BG6mPQrbKm+XZkSaRgD1UxKjY5rWvv8F3feQPUKQl6+WKLIrRcczT167xwZdfpswLKAoIN5ZVU/Pciy/wJz/xkzx5/YZMX+xAmmeyQXbuYipuuw6jNMorvvCpT3F4uMdsNueHf/RH2dnbo1mvidMUjEgkZ7MZ9x88oOm6AI7bkBSlW+/CxEgKnm8/fuvPfufDh5vde9CfsAUI53wUCal2I7GOo5i+6zh6fMRLH3iJrekEh+XzX/gcDx7dA+Np+4ZuaNAGHj16xK13joijKABGNNoYkcC6ELGhxYcURZHANXwcCl+L1hIhobQizVIU30zUtEFWNwxDgLnIJi6OBFBlAyBr8/udc1jfESeJkFgD6X7zfOZFCjiKMiVJ5Rrre8t6XYnKIUw1syxjPl+g0HSdw1pH28lmdzwak0QRPpaIpjJKyBAZ5NJ1DG7g5PQhu+uOH926xEu7l3h0sEX3zBX6KEJ5LRCUKEKlItWKrMJqg8JgiJiv1lK0e8XQy408jiSXVGnPdFoyKhOSxBAZTVqmrNZLbt+5w6uvvspbb73JzZvvcP/+Pc5nM+q6RmvJXYwC+0GHTWKSpOxs7zCZTtmabrGcL3j8+IgH9+5x+9Ytbr3zDm+99TbHJ3POFzOWSwEBZWlBYjIcXuj2WvF+VWGkpbkQhamENnKub7gFKhQFm3uJ/6ZJqqxNm6QCmSx/y/9DhIi8KXQo6LRWMlEIr7m3Gi+1MrWrcU7UM0oJPEaHKeamNQTqvckxOpR+33x458N9TDadWgsxtW+X1FXF6ekZ6/UKbQx7e3sUhTT+hA7sGewQmkLyt+pvobhuCOsbcNt6vcYYw8NHD7l8+RJlOcIOjiROL9ZBpUEZz8OjByjj8EpknvKcfvvK8c2f+fZ//9ZD+B4yWXRONr/GaFyveHj/Ed/7Pd9LU4dEDB3Rtt3FXmK1WnF8csxXX3mFK9eu8+KLL7K9s81ytSDLpNAR+CikaRbuu5YkSS9eE4/sHcSD6YUCHhnsMJAmMevVitu3b2OUYns65eDwkPF4xNnsjP39fa5cucJsNqeqReqbJClDyCk9mZ2ws71DnuUCCXJcAPhW69VFAdGFRt7Z4yOMMYwnY5oQjdZ2PTffvcXJ6SlZlrNYLmWKlabYvmdcSmxLN/RcvnyZ6XSK95YsTcjzjPVqwf7eLpcuHdIPHZEx+ECv11ok0Ht7e8JdCRa8JI7DeigcBY/kL7OZ+lkBWslzJZP4zdBicBatNHEidrr5fE6eF9y8eYvjx4+5cf0GSmsuX7mCD8ospRSz2YLVqqJte5qmJUmFRD2ejNnf32c8HtE0NefnMx4+fMQrr7zCwcGBvIbecz5b8PDBI+bzZYBTSTPz0aMjeit7zTSRvaYCjo+PWa/XXL9+jbIsJc1Fa+JYojZ/J8d3/nIp8uC9NYjf9ut/m+M7FL+8/yp7n3RZ4LOy9/XW4Z3jp//0j8saqSWVJYoinLM0dU0/SD7z5nUjWEgUQnuWvap8r0i/5Xkn/G0+EPjTNJVCOhS1Qs6XvQhBsbN5xLLuSl6v/ybVj+yHQPEL//yTtE3PYr6iqmpRMZYlxmis7cnzlJ2dbcoy48knrlDkOW3bYAeB9+ZZhh2GQGUW/3bXyzU49JY8LyT+Kfy7UrIXT9NUFGjBHpBlWRgCymPbqG2UUsRxwsc+9HtH9vy7Kn5/8TOfJzKKIs9Ik5iD/V2W81nwR24y8AaSXOA/wzAwDA4TR8RphgMmW1s8/9JLvHPrFk3X4cPNbbFYUBZF2HSJ5Ndax9WrV3n44AFJnIRiUnHp4IAiS3nrjTeItMYNPc4ObE0mLOcLdnf3+MIXvsCv/OrnuHL1aiBtIrRlP6CMoigzynHJMHT0tqEbVgx2iY5aum5FXa/Ji4JhGFgsJRQ+TgxFkbFczuWEx9C1LW3ToU2CMTE2bJ4UCheigISMLXp9b0XC42xNlEgnUXxgPV5tUOsyyWlDkRvHMW0opG3wGavQgcrzgjTNMFoIqXiDIsM7FzwQCUlUEOmUSKcU2YTFvEIRMyqnQr0kwjuNQ6QMDosyijQr2N4+5OhRxaOHDW0b0fcRq3VL07XkJhdKqLUY70mMJk1kY5YkhiQ1stjYjsH1pO0CrVqS2FGOEopRzOB7rLLo1DAYz2AUJEISrjqobURtE1xUYKOCTkXE4xGmlPcHnaKyCXGxTbL/MuX1jzO+8iKjy8+T7T1JsnWVcu8qpGN0UlJOtkBFRGkmAw1EThXHCYN1oGOUjkHHOAxOpxAX4a2EuGBbrxgnnlGqySKR2XXDgE4yBh3RqpRa5VTkLH1Ka2Y0qqbxNc2wohtWuG5FriymrbFnp9QPHrC+e4fFzVs8uv0Gd+99jfPT+xgaYt0RKSfAGzcQa4i1IzGKMosZlznOpng/oI3GWUfb9sznS8ZjoWgrpXB+II4F4GYHE6RSI6wdqOoVzvdU9YKijHF00gzamjIMA0m2uZV88+YuSzPOz2aMRxNWyxVbW1NM5Nk5fII0H1GtV+RpxsHOAdVizZu/8UUuX7sBWqPdwI0nr/PiB1/g6sFl9KCwVqGMNE5k8tQT2Z5mdk4+LlFdy9lbr/O/+gs/w/d/4o/zL//kT7J37ZrE+YzHoDVt33H/4UNOTk9p+g4TG5QRH/3mhnRBaQyxNb/V8Z1vq7/1cdHzlphqmf56Lb40DB6Nc4o4zlDKsGoWPDi+xQsvP8elK7s8Xt7js7/2Sc6Wj+l9Q5RFODzd4Dk7X/H1r79Fs+rJ8yL4iQxxnF74hKI4Jk3TYJeQzZxWsun0SGdfPGyyiTNGpkV1XbNaremHAWcFWuJ98BcGu8SmGFZI1WOdo24ahMkh5OIkyUKxJM91FhQD06n4z/AyAY+imKG3nJ0t8INib/cKihiIJcvce7q+QRsBFQ0qJtExsVWoxtL3nqbtWLqBZbXGqo4Uy8e/72NsffAJVof7nJQx69SQ6Bi0EguGH8BZTG+php6+66WpaCCKPF1XU9cV3g1kWUJVLSiKlKtXLzGZlERRRN91aApiNWWU7rK/fZUsmlIvHLffPuLWWw95cPuMu7dOePu1e9x+5zGP7s5ouorBagariNIcpzSddZTbY8rtEeO9CdlWjso1Ktesujn3Tt7lweltbj96m2/c/Apfv/kVzqpHHM3vsOhPqP0MnXZEZsAwBZXgVYwjwrqIwWkGb3AqRukcdIonYbAGZSNwkYARfYLySYD0Cajv4vNOPtZqhYmOMXQo5VDaioTQ1KhoDWqNU2ssPc4pHCKLN5j3iOlOoZxCey1vTqO9QVK0wepesttDPvnmbbCiaPHKUlVLbt++xVtvv8bQiQx0Mt1ie2eXLCvo+4GyGKG1oe+Fy4FSQYklBaQOxFUp8d4rhq2zRJGhD83RO3fvkBcFW9Pti6kwyPTIIwwFawceHz+mLEvJa7qg4n3z2/up8F7J5FsgeT5s+79l6+992MjKxjeOJJ7p0Z1jLh0c8sxTz+AHj3Kipoi1QQUg1/HxMevVmvOzUz740e9iNJ6wWq9Zr2uUNjRtT1V3OKdJk5K67qmqFoWmaiswSmK69Mb3qC4AU8ZExHGKc4o8L5lOd5iOMp55+kmqao23A9evX5MNfyI0d2etyMkHx872Nh7HdDxBOY+3ThqagA2EWBfIt8MgESpxnFB3PeVoggPOZnPqtmWxWhMnKU3XUjUS6+gVRGnGdPcAp2DoW25cvcSoiDC+Y5RpbLcm0oonnrzBaDIWQJrv0UYTGU1Zikc0DUwE5wZRSmiFMeKR9AqyNGW5WrFcLAQc2bZsbW1JARBsYM5aFosFy5XQrU9PTmlqkUxrrfn617/BZDrl6WeeJksz9vb28N7LgMY7zs/P6boOpaURWRQ5RZkxGpeMRiVaCyRxuaq4eesub771Nlev3qDrLCiDUhGzmWT9LpdrRuMp061tqrqhaXu8c1TrFUVecD475/E7N9m5fFnykJ3DBY5N1w+gv/Pk91s/J5//9s9dHJvrYjPd/Nbz/1/w2DScf9tDXfwHuaUZdFDeKR3x03/qxyCotjZE+yiK0SaibztciF/yTu51USBCQ5Bsb2BUoei1oXHhvMdakSkbY0jTlKqusIPEfJogqzZBTSdFsexHhCot70txHZr2gFaaf/LJX5GB2WABi1GeIo/Z3R1h9IA2PYeXttnfm7KzvYUxOsRCHaOUp+1asiInDZYlD6RZLvYlnWFMTN87zs8XzM7n8nd4T5rmDL3l5ESmvs4hz6WS/WTfDyilxb/v4GMf/uDvj+L3n376c2xvb3Pj+nXxN1jLeiWgpziWvKssTcnHGV0rpmcJ9daURSmd2YMD8qLk3v37QV4j3ZM2eEv6fsBawcoXRQ54zs/Pg0xROnPPPP00jx495P69u9i+o2sajNI4OzCdTLDW8tnP/DJvvf4mk60tDg4vB2Q6DK5nMpWcSO89bdcxDB1KOzwd1jZilFea8US8FHXTCNgry+gHgX2AZug8nnAz8NK90UoM93HoFlbrijjkLm40DUkck8TBX+WFkuaCHHNUjqSD0kpjQG7KQlpVWrwkSmvikKmptRY5q4bF4pymrUIep8JEArjQOgq+PZk8qJDBlqUpVV0DkrFqbYd1A5PJhPF4itYJzipWqwZFfDG52vhbnA2elzD5dT7AvYxsMpJU8tL6vmewA/kgpMwoToiTlDTL6HqLQ0n4OhqvpGywzrFaLIjj+CLfMY5jilHKwaUdptslWZ5QliXTrSnTrS1G0+vE+b4sPGGKURYFk/GEra0paSLTqu3tqSzNWtN0gmf3XmRNWZqSJOINS5KEKEmJ4kTADmF6lyAZZi5MTLzSqDAl73pL21sGJ5ENXdfjhhVD11HXDU0lOXRd03Dn1rucHD/m9PiY+fk5q8WSar2msy29r6VTnSmiSKbykQmqCCdFZ1Wt6IIHxQ4ZXSd5eLI4i+c8zWL6rgblJQJKi9dDq5S6rgDParWmWrcoFZEm4qPb29tjtZ5TNyteeOEZrN94BEXWL4e85t5JYYUzlPmI1bLmhec+ymK9YG+0hVut0FnOr33q0/z83//7/OgP/ABqXNK7genOFjqJ6KsBbSNZE7yVZo+GyGg5n5ME6or/7m//bb73h/4QH/3ASzz9wZdJwxRZRZJB3TY1j4+POZ/NpXEU4gaGABlSF6CMcK0a8eX8Vse/wG31Ox6b71Vh4ubCZF+k7pq6buj6hg999INcOjxkvjjnl3/l0zRdTds1eCUB9HES8/DRQx4+fEhd15T5hL7rMSaSBpuTfOiiLEjihDRLSZMYjw8xBlv4sA1JU8lPTbOUuqqDP3OQ87JpUMAwiJJChcmBVtK1LooyTDlEAmatvCkdOt/IDU/8iUgGeWwYho6iyES27gdmsxmTyYQsyzDKMJ1MaWrJ/RyVQlMFRR1UL03TECW55BR7JLqnF9hWrRzrek2SeuLFkh9+8hnGSrPORry2Oqc2ishK82Fwjsb1OOdJvKbxyI0ayZo3kUzQtIqIjChsrl69QpFn5HnC3v4O40lJ09YMVmRifd/j8QxDT9O2eC+e6p2dbcbjEcvlktn5Oeezc+49uMmtd9/ly1/5Cq+/8SbzxYL1esVqvWQYZMIVGU2RZ5RFwXg0YTyZsLu3x3Q6DUVHzNnpGScnp9y7e593373N2zff5s1bb+JWhtn5OVW1pm0bhkGAWGmWBjVUjA4xGu4CjhXO0fdNHTabv800WMoyD6pB6QZ8hHcxnuCHwwUYWcj/9hFayXnmVKAosfEgi29VKf0eLe59vkAb/G/ymfB5Jf/RRovSQRuSNGE8HjMuC2kMty2r1Yr1ek3TNjx89JDZfBbyqwfapg0QS4mn6TqxDbWdnGMbn3rXyQRjsCLtPzufkaQplw4vo5TGDZIX3HedFNDGMxqPuPnuO0y3JyJ/fb9l+l/g+OY15r2PZKou0xYdspv7vufR/RP+yI/+EbRSlHlJ20hMotGGqq4xkWG5WvHuu+/ymc9+htF0Ko2AoafrOx49egSIx/P8/Jyzs3O6bmBUjnHOcT4/x8Qy6dLaXBQwfS+TxyxN6Pueuqo4OzvlN3791/mjf/gPsb29jXMObRRNK/Jv7zxVXV9AllCQ5zmT7WlYg0MhYZ28fqs1cRyzWK04Pj6hbmqatpGhSIhda8Nrt1yJImIynTCbL5hOpqIkWq/J84Iil4lo1zVMJ6PAIzG0XUPfdVy9dlX2c10vMVCtTDiLsiSJExnc9B1RFNHUwjRBbVQvAhZsGonPWS2XQSlSYJ1j6Psw+BHfr3WSB+uRfN7RaESWSYzneDzm2WefIzICqKzrGjzUbYMdBlbrmiSWhmZZjiVXNkkusmWH8Lqu1xUmSqTwCoVnWY64dOkKWZbT9wPzhUzHtRY5dd3Icyn7Jcfdd94hmU65cuVKSB2RCWWo6cLe7Lc4vlPduvnGbz3UN3+PJ9Bhf7vjOxW53+HTclzMey++f8M60VqMSd45fvpP/TH59zClVeq9zHQTRcIQGGRvuzlMaKTL2rb5Fe9JmDc/Y/M5Haa4kTEyqbUDSVAIeKQZr4N1YQiqzs0+hSCBV4EVAvBPP/0rUk6E10Qpxd7uTvDydkwmJU8+cZ29vV2KPBOGQN/TtjV5JgqWpm1I4oS6acI1G7GuKuwAt2/foaoqzs/PWSwWxHHEZDINzJ6O9WodlE2GKErlmgivt0yHZb/+oRef/z1T/P6ugFf/xd/5u+xsbWGM4ujhQ7q2ZToZkcQhr3E0YjKdMK/OcU5gLFleMFhLnKQU5YjrTz7J/QcP0ZGhbjsAVssl0+k0gGgU0+mE0VgW49vv3mY8HskNUGtZqOoVt95+W7Jr+45Ia7QX/8jWdErXddy9e4/5YsXh4SFRmnO2Woo/bRTjtaftBegw2B6tPdvbBaiK+eL+RRe3bQfiOMXoSHx3XUOaSbGbJDltrYhMibOao5MzrLNkqVCcBzugQ1C3VtJdTtIEozXL5ZLpRBbYzSbTWidFXhyjQwHoggzHBnlyluXUVXuRtdd1QngFAs0X+j4EescSOK+CDMday3q9BmA8GeEZaNuGODW0bSWTmV6RZJAkhsENKJWxmHXUa4PzUvha12BZ4XxH0hYi99l4HrQSuokWsmmaZXikGx0nMfGkIMtynPdUTYs2MShNlGYM1uExREmKCT5kl++RpaOLHMzEREQakshiVEekPbGOMIgvozNjuiiHUJ5pRJ6nvccNPX1bo4GySEWGrwU64IM/wzsXpF/i/VDKSB6cdQzWM/gg/3CtTA68w9meoa1xfYvtW4aupa1W9G3N0Atoqa8ey2vp3EUHN05iirJgsHJD9yFTDqVQg0VbhzGONIUsVxgt3kmtJJPPaNlc1HXNer0mH12h6zmgf7MAAP/0SURBVAbsAFlaiLcLGGxDliviVOF9hYoE+GB0yWq1ZDY/RysoyxEKmQokUUaaFsznC/q+52Mf+xjjHSsbIR+FRF5ZdK21JHGMHwaMMnRNi7OeP/Chn+K5557D9AOFThiWlcjz1mveufkOb7zyFT7xr/8ZojzCRIZm8Ki4IEbh2o4oLOrtYs5/8Z/+J/zQj/whPv7DP8SXv/ZVvusjH0LlKR4hKnrvmS8WzGZzVtWafrDfFI1gvVB0tZcoMpBsPQKMyAaf1rcev1Pg1cabJO9vNgoKrQ1d8IXpyDBbzinLkhvPXCLKOh4dPeTLX/tNOlsz2A6vCdeQ4ejohG+89ibOy6S2XqwYeiFse7TAvWKR2DtnLzgG3luatmFn64r8fV6I7qvlUh6HVqxXK7l2nTREZB3aTMUVcSwNL20kPmbTlGtaoekqpbCuxQTKbRxJUeJCg6wsMtq2Is0i6mrJZCoQw/FkQp7m2N6xnK/pW4v3it3dXQY74LF0VnJBPR5nR2wVBTGavmqpe8t5vWKtLLGBnIrR6Qn/7o/8MNPB8tba8enmjH5nC70c0E4TmYjTRsAdWQ9VnNC1Dms1SSzrdNdavFVoFWEHx9B1xFHEjRuXuXHjCk2z5vbtm/Sdlri2SCSQbdsG+rI0MhWQZRJzYp00wOaLc9ZVRdt39E6k/XGaMNghrAES+XR46ZDt6YTEDOzsbhNFGqVha3vE7u6EJI1IM0NRxGhDoPMP9G0WTj4BXTknXtZNwycysdC444Q4itlX1zBak2YZRS6pDHGckGf5t+wo5X2NxeDwSnBXDoPH4JD1QHhrHuUHiQoEkjZcA0pKaIVMaryVDfp7P1/eH9RGYvfetlX2rO/bxIbC3OFxkVhnNpuuzfvSVN749N4nTfTStHzv69/73X0n4MlhGMDDYrHg8ckJ9x8e8fLLL7O/s0fX9hdN/t71tH1NWiS8+rWvcjo7Zntnh96v3nssim/a5Usr4Zuf3vevGbDx/EmUS2ykMDRGrAqPHj7iYx/4OJcOLqEDwAgHRomc0kQRs/NzOjvw7/17/2v+0T/5R/zwj3+Cj3/f9wFCI16vK/b29nj48BGz2ZzlckWaZjz77AtkWcZscUbdV4xGY9KsYL5YYa0SzkjdsZgvqFYrlJdC8DOf/CQ/8+d+kmeffZZ+6Ll95zbjccne/v6FjWldid0KZALvApE7iWK6Tn5m10nBeHDpEr31HJ+eUTcN/WC5/sQNtNKcz2asVusLCWrbdVjnGE8mOOdYV2uGfqB3wiEZuorCOPLIcbi/w8c+9CJ4h4kMO/t79NYxWyxpm5bJJJNiTUEagEdJEpOlKXW9DsMGSezQWtMNjqauMVHEerUiiqKLRutmHXDWYqJI9oRJgh0sdV2HiLeO8XhM13VUVR1sfWIdSbOMxUoe12KxZDye4pGiLE5S8fe2HS7AU5erFYtlzVtv38Fay3IlU/7nn3+Ba9dusFisODo6DjL0mraVabrz0pj1znP71i3youDqtWuSHKA1zr2X7R3HEd130j1/pyL34vPf8u9KCsZNa23zvvJyHn/rsVGufevhwtt3PML3yBIi78v0Nlz3oW79x//vvy77LpBG+Kb5i9gzVLh2vZdce488HzKsk7jTTTGsCI0OL3/+huKvLqwWUsgOvciP8aLgJBTmbdvhnBU1Z5BJu7B+yR8gP/ev/id/Q4YobSsSeRxFnrBcnpFlhheef4bnnnuKvMhxTnHv7h1Ojh8L9yZNGI1HTMKgsA/q3NlswWy+4PHRgr4fyPOc+XxOEVJ7xuOx7LFWS7yH8XjM7u4u52crUUM4sT4aI5nBw9Dzb/2Zn/r9AbyarUUS9ujhfRbzGcYoylL8vOWoYL1eASJhzrKCNM+pmpqsKPHa8PJHP8zR8Qm9lQ6qd07IYlqTxDGL+ZzpdMruzi4KxdtvvcXuzg4q5F/FUcR0MuG1V75Ks16TJwl+kFDlve0d9vf3+Xv//d/jH/yDf8BzL7zI9etPUNU1vRt4dHJEnBrGWwW97Wg6kWq3bU2cGPI8YhjWZBnkeYaOEpQysiglMVp7yT4rM5ErOC/yrl4xm59h0gGleqytUGYgSRx9v2I8SYkiS5pB0y7QuqccxYwnBXFiWNcrkixhPB7RD0Mwo2uKssCYCOscfdeBUjLxyzKiUNTqIIvyXqSEzinWq4ahh0hndC3UVc/x8TlV04hfVTm2d8fU/YL58ph8pOn9Ch0PDKue2Dgm45Lj4xPKbMLsbI32OevVILJqPFpbnHe0XtMCUVkymIio2GIwGVWv6SlYdTHrLqL1JUQ7qL2XsfEl4vGTTA9fZLr3HFv7z3Lp+gfZO3yWvb0n2d27we7OdaaTyxTTnCJPKYsR42JCkY3Ik4Ikyoh1QUSJ8QURW0Rql9g2pP0phasoXEXm1pSqodAtiW9JVU8ReRLtiXGooRdP2tAS4YgNKNujXI9ylqGrydKY+dkpXVPjhh5sz/r8Hs3imKM773B05y0e3Hqd22+8yvzxXR7dfpNu/hhXndHOH9OvTigzQ55osC1Du8Z4i+1qdrZK0sSwXp3jhhZnW7pmTeShSDISEzO0Fj9o8nSMJiYxGWU+QZNge4PtI2JT4gJ90A6exbLC9h7QrNZrFIpROQoLOEwnuzSNFM2bSbd1PV1fk2YaY8S/MZ/NaVvL46Mznnn2BnaQbuFkOmGxnJPnGd6JvAcAZUUWFsOrn/s6Lz77NFuTMfPlnGJrQucGsjLjG699g3/2yX/OJz7xCRE8dgNRYoh8G0jJnq9//nP8x3/tr/ED/9If5MmnnmG8u8f2wSX2r15HlWO8TtBasVyvOTo+4eGjI9ZNAyGjmaBukP2teBLN+26gKvhq3r9x/tbj22+3v/0xdE2IWoixgwsxHKF7rDwOS+NqDq7u8dxzz7AezvnVL32KV1/7KjrxVO0KFSl62+NRvPrqazx8eIwixVpN33lwg3T+g8RYa6FIDsMgURoBqNH3vdzZneQKJqk0ddquZT6fy9QgQLOiKJamjnWMRiXeifc9zzOcs6zW6/AzRc4HDq+EvWCUFA7D0JNlGUkiUUcSR2VIk4zVak3XDtRVx2A1jx+d0TaOrvMk8YjlomU82qYop4xHU5zXaB3T9ZbpdIeoj0i0YTKZsqwrXJ7Sa0hHJVujEfvDwOUOfmjrEoeV5VZvOZ1m+CKHRgie1brCaolRcU1P7R1109LUHcY4wDL0vQAdtSKJFUpZktiwtTWiqpYivXWW2WxOmqSUZS4k4yCHBE+aSKOxa1ucdaxXQsFMbEYWjVjPW4bG4PuE1Ewpkz1OHlV064jt8ip0Bcf3K2hHzB5b7t9acPONY772pVt8/jNf46u/8Tb3bp7zq5/+Cg/eXbA8g24Z0+s1UWwoRwVZlpJkCXESsbW9hdKKvMwxcUzdtfR2YL6+x7w74taj13n9zle59eg1vvbOF/nNb3yO1+98lXfuf52bj17n3tlN7p2+zYOjY87OOx7N73Pn/C2O6nsc16ccL1tOV5ZqUKxbizMr0njJmscksWGIGmzUMkQdLrJgLD62EDt8PNDFNT7uULEFk4IOtodImqjOS1O1t5KtqYyht6J+6ujRMfSuZXAdcWJQ2jO4lsF36MjjtUVHHlG/S5YowXsp64R4wrM8px8G8rzARBFb29uUozFf/upXGI/H7GzvoPAkSXyR3JDlOfPZnMuXr/Cbv/llNDHlOKXvBpEBWkuain1LmpuSUatCnqhzThqHTtYKWYvUpm2L8uJLT5OcxWxJnpZ85APfdVH4RkrUCs46jI7ou56qrbl58yZ/67/8m3R9x5/+c38OhxJLg1ckac5iuaZtBwYrFfpkuh2UAp5ylNMNDX0/iNdYadbrCoXi7PQM24s0eVP8rtYrDnZHoKAoCo4eH/HUU09xdn7Ger1mNBpfMEeEnxKRpwVDJ833oe9YLufEsaYocrZ3tinKMhBoc9AGT8R0us1qXUuurPM4CGo4xcHBAUmS0LWtZAVbaea5vqXMIrp6xShPmYwL9vd2uXrlKvPFknXV0rQd3/jGa5RFxngyIY5jiY8ykjvcdS3VeiUZp5HBaM1iMcc54dpsVHAELk0REjriSPzmWZ6H/ZuAUZMkZT5fMJlMmM9mmCCzn83O8V5sb0pB03b4oOqJIongiuPogqRb5AV13dJ1A8fHJ6zXPZ/+5c+zf3AJZxUgYDBjUt586x1Wq4oky6nqFo/Bek+kxfv57ru3iL3jmRdfDLyC0MzalH5KPh6s7NX7ricKSoyhF0+sE138BUvGOUfbVKShgEviSCj0OAQPIIMDO3SgHHGkibQRT6pW9L3EjqZJRNe1NHWFc1KUz+fnODtQjkphDHlHFItPV+FJwvt4yertuzZYfUS9YYxBK0XfDyRxyk//1B+GixI9FMZSMYfSN+wEgqVHa01bN+KHDQ30KIrE3qiVDCY2e4zA1dg05Zxzwo3IUrQxrFdriQuMTIBPit9dlEjCqHAB0OU2MC0P/+zTv0LXNkSRIjKe8TgnTTVZqrl+7TKXLx9w6XCPvhMQ2mq14vz8nL4TldFkPCUvCrSOhPqO5vU33uLsbE4cFRTliPlsjjERzzz7rJDKl0vOz84Ds0TUhfv7B5yezkjTjNGoJEmSwOaRZtZHP/j7JOf39Zu3mc9nLJZLjNaMxwIVSMPGaqNrjxLDzs4ui+VCnowo4sYTTzCdbnF8cipTkDAVreuGIs8ZBuk0HB4cBKKYmK9lQifyn8PDQ2bzOcePHsoIvxEwz2Q8pihy7ty+wy998pc4ffyYy1evocLExYVJXjkqsG7AOvHMai0yAxBfqlIDcSym7brpUEpkplmWEUUGpaDrBF7lHCGiQRbdwUssQRLHlKMR21vbjEdjFos5eZGTxiJJ0caESbZ0oJMAHCAEZutwg8DL8+OcFLd5lofHKzdNH6QUm06xQGckHyzLM5lINIEUOPSkaUyWpQJCMWAihceSZhHgiOOYUTym60X+Jb9LM/SK+azGeckNSxMDumcYWlAJWZaTF0W4mSNB5x7yomRnZ4/9/QOuXLnKk08+xaWnnmNvf5+trWnoJon3MEsT4igK0+30AixhcnkuIpNIJIYTmqJysoCq4N20g8g1I2NJs9CFC5ltMj0XqV3f9yJDGtzFIqVCCHkUSK+y5stGVhsJMm+Dd+zR0WMePHjAyeP7PHr4gPPTU5me2YEiS0jiCI0nTxPiSBZYpRWRUejwmGR6Lm9128hNousupIpKa8bFiNhEFwvoZnLi7UBkhCgomXviLY/jhKprUEjguh0sfYj6Uhqadk3b1sxmJzTtGrynbmryLCPebOacZRo60hIZAdtbuxTFhLbtQTXsH+yRhG5nFEVY5y9ki1JjynQHPImdcn52zvPPPY8LzZmNLeDJ557nx37kh3nja1+jOj1hurMDRjO0LW+/9ho3X3+Dve1dPvuZz/IjP/bjXL3xBNuXLkGaCmwviem6gfOzUx4fH1Otq/D86gB9EuXExQMLx3cQbX3H43da/GaZRAE4K5m5ECAYWrOs1mIDKXOefuppBj9w886bvHP7DdI0oe0aRuOSruvY2t7ijTff4ujxCZPpFnGSsVxWMtGyHUrJpiOOE5SSTFJrLR7HaDRCaYkyybKMPC/x3l/AK4awnlZVRddKU00aawL/ErCJXC+DHbChm6uCQmUYxJaymQ6niWzM8iyXm/sGihXLddX33YWHMo5F+RInKZPxBGsdcZSAE4nXaDwmSWKWyyUEYJ/3jpgA1EKUDs4Y2r7DaVDeshsZtpzn5Z1dirzg7arinaFiSBJs1dE1QnE9W87o+x49eHqtwWu0ivFeGgXOSac/jmUtjSKB/IxGJUYrsjTFe0fXWeIou7iHbe4lURRjrZMs0JA33/U9aZKS6hSlRU5qracbLNOtLS5fuYoK0vJhkM3deDJhaLsAC2wBz2hcsL09wdoe7waaViwLR0ePePf2TV55/Yu88cZrvPX2W9y+/S7Hx8e0XcfDhw9ZVxV1LTEwUSwT4HGekWUip9ze2mZnd5ed7R2m0y2BERUFQ9+zriqWyyWnR0tmJyuOTu7z+PQBp+en3Lt/xMMHM+7eFQL5/bv3eOutr/Llb3yWm2+/w9uvvcM3vvENbt68yZ27d7lz9w5379/lbHbG6fkJp7Mz5rNz+Xh2Sr2yNE0dNtLvEXOVUni3gSjKGhLFMRiNQpGYhCQSCI3Fkpg0xJRAYhKMEtmv8psszo1U/z1Q18W5+77fi9I8ePAA7zwH+wdMxmNWq2UosCxREuO8oygKylHJ17/+dbZ2StI0pes6ptMpy9WCrg9+4fftowmy5rYODTMjRYJCpvRxlGCt2K/iOOGrX/kq3//x76fMx6HxHiZmXjbYKkgm66bmb/yNv8HnPv85bty4wce+7/svGn3OOSmeug7vFcvFgrbt2Nvbu5AwlqOcwQlpWqxaQn+vqlruoWEd2d/d5cknn+T0+JhxEZFlKWVRsLu3x3w+4+jxEaPRiOmWFNagJCIlTLLrusZZKZw2e7zdvT3iOKEbLCaWJsVqtaaqJUaqrmuyAMo0RgoMUIxHI/JcmoFJmtK0HVGUgLNEyrO/u8WVS4dkiTAPTGQYrOVLX/kKN2/eQmvNweEuRS5rmHeWPsAoAUajMuT5ShFTVWvSrCBNEqxz6I36jjDRThKSNA3SYcdkPKaqG5JEJOPGGKbT6QVMdNOsdM6SZZnIpTuZmrsQT5emGXVdEwfieNf1NK3cC9ZVxTs373ByOuPatWtB/h5z6fASURzz6OiIJpCw21Y4B8KD0ZzPzjk7P+fg8mWSOEDJLkh6334HNKHQ1eFrZI3e5I9bWcuSFAI9XmmJFLTWCrAricmLHK0VbdexNZ1Ko8I5ujb4o5cLPBK7tFqtuHfnTvhbZUpaVWvOz2fMFwuRqacpTV1Lc0xr6vC+CxNXeU0dy9WKOJbryjsPyJr9b/zUH5YG+cU+5r2/Vz77Xlm8+SITYHRD3+NCYRtHEc7L/kMracBvGuyyngA+KACDkjVLU1FHrFdhryB7RWmobHZTsqdWG28x8Klf/XWGoReGR2wkUratGY1KnnrqCbIspW1EUfDg4RH37t2jriquXLnC7vY2eZFT5AVeKZqmZTafc3p6RtcP7O0eEsUx9+/fZzQes7e3j1aaBw8fsLuzS9/35HnO3t4e89mM3Z2D0EwQD/mmbnFu4CMf+L1T/P6uZM//7c//I44ePWS9XjOZjNmaTPBhvm/dQFmUWGsZjUcMTsLNozRla3eX5z/wEnfu3mM+XwhcqJfuuNGGUVkwm8948YUXWK5WjMoRN2/dJMskl3boBy5dOmQ0HvMbv/EbDMsZCjnxvLXs7e3h7MDf+lv/JY+Pjrh2/Tp//F/+EzinqJsGqx1RoSmKjPnqHLTQCzebFqU83rcUhSdJemazc5reMR5Nqda1UH4TQ9fWGOOJo5jVskKrAj+kHD1+zGT/PSS6FFMCwxqPRzhrqWuZyshCoegHAAmYd9bTtT3GxBTFiL4baJoumMkDZMDJJiAKm3wfKNlNLZFHaZqJVw1FEqdkecQw1MEnU5NkhiSN6G2DjizlJMa6Fq86HB3OOkaMsA60SsnzXYa+4PjxipOTjr6P0ZH4BbM8xkSKWaLZ3t5le2cX7xVaCy04TQuiKMOYTLrdSop6TxeU0YpIa4wSvqdkonqM8hjZi8vXteegQJHgiXE+dCD9gFdOJNYqwvsY7yLQPV6LfFPWjRCl4T1tb9GRZDT3gweEtjfVayEme/lxRgfTVlhomrZncB7r4Oa7t7n17rscdm9T17V4YLRBRwl5OcZEMVXb4dBYJzFROjIQC4k30gbtoW9bGBy+7YmUplmtwTryNCPPMkwRUdMChjhKaZsO/ECaaeII+qEjjTPKcouukYzBxlVoJQVX31uaEEivFDTNChOBiTzb21ts70xY1w8vyK0+kMlN5GnbijhOgZgkHjF0CQ/uH1E3c37sJ36UYpSgjGwO5C4hXm3lFToIkRQDW+0B9+8/5hM/+a9w6dqTOKek0LCgektqIr70K7/KODK89N3fw//9P/6P+It/7a/yymd+mV7Dd/3QD+HR9EqDjoijBA243lEtKpaLiqPVQ+mMhm7zRQc2eGa+9fj2W/lvf/xOZc/eylTWObCDTGNQ0NkekygmO2N297eYV6e8dfNtbj94i941FzfbKE5o2pY33niL+WxJWU7RJqGqOtqmR2tN3y5oGokliRM5N9q2EXp0LDdkbRTeW4kwS0dSkAXP3GajUlc1zvtAXBVYhQKMdiglTazVeiUFYBxT1Q3OO7p+kJu30kJ2HwZGoxFlWTIM4gWMI/Gy2UE2M307UBQF2hgG25PmCVcvX2HoB+azOdprdnZ2ZVPXDyxXK2lcDj1RFDN2Cb12tENP03XoKMYqcJFmmid8ME/YevMOL7x6k8nxnE9/4Ene/ug1xtevodaiLmq6lpN6TpzEpI1jNliUisGJ4keaFXL9p0mCVhodpG4721vEkUymnB04n6/whCYBijSV7NH1uqLvhG7ftkLH3twPdtKSKEk4ny05my2p2oE8H/HU08/iHZydzWTT58SrvbUlJ4W8ZpIQoELTom0lJ3V7e0e85H1P184C1V3YFkrLRKIIvtj1uqLvHavVGlAMo4qu74mjSKwozknjNMuCPDrGaH1BuE+jmHFRMugl8ciRjFK8ysjjq3ibE2NITUwSnWDtbbz3uHgn+OskVq3vxcLThY2+bBQ9JhJKqhkM1lphMFycj7KRVMF/TriOkzjBdzIlI9zHpTiWZpMJ8lQVvH2RicjYYxgsebDjRDrCeim07SDT2bKQhr5sZmMG6/ilX/rnfP/H/wA3rl1nCF5OY+SxFqOS5XrNzs4u9+7f50uv/DLj8ZhyVFK3tRBelSwm1odmtnSs5fdoJVJKD1oZNMEP7TVGRZydnrOYL/n493ycq9eu4nofvkZgM0ZpKZSdgK7efOctfubP/3mOTx/zYz/xY3z0B3+QvrcCj2oty8U6QO0kTqxrWw4O9tjeEjZAUST0Qxd4FpKlW9UtR0dHGG04PnrMZDTi8GCfw4MDPvvLn8YPFd/93d/NeDyiqtekWUZVVXjvuX7jCeIkZb2uA1ugo29FKeLdAMpTVUvSTCiyUZKR5AXWR5zPVxyfnLFaBVq/gp2dHayV2J+2a1ivVpSjksl0LDWKgq5pGOqapqm5cf0K4yJna2tMlsSMRyPOZzPevX2b45MTUIrLl6/wzNNXUUoRRwLqK4r8IrXBByCpUpCmsSg/8hFpKGYB+mB3IJB7dZjeNXVNmmVoI0OSOEkwwb85n88wIRO4aZvwu3OGvqeqLdW6oigLFssFt27dYjKZ8sSTT2FMwtHRMX0Pi/mK1WrNnfun3Ll3xO7ujiRotB17u3sM1vLgwSOsE1vdMFjhXOBRQ8vNWzcZj8ZcvnIVGxSZOjRu8eBRXIijfE8cS0KB0pKVawIvoa4qKfrCoMoYQxpJ1GAWPKZVtabrWw4O9imKnHffvYW1UvjvH+xjBylc41hYMRtZ7TAM4oUOF/+mAdMNYqcchoHZ+TlJklCORqEIFdaMfh99e+h7wEgz3kQ4L1PtX/hvRPa8KXL/hw61sckFy5ANjIDReCS2Ku8vGiIbH2/4RuwwMASgW5KIisEGb7jIoIUg7jae4+Cl3ajrlJLX5T/863+TYWhp24qmXpPEht3dKVcvX2I8LimLHBNploslb926Q9/3xJHh2tUrTMdj4hADW1UNJ2fnPHx4xHK1wnmFiTKi8PijSMBcy9VSKOPjEY8ePuTw8JCzszMBqvo4XHriaV+HRv94MuJf/Ykf/z0je/5dFb//r7/3s0LDxDMejdFaMSpL6rq+kOamacJ4NOF8MWf/0iEWeOr55ziZzWgDkMeoiNVyiRscZV6glNCd0yTh4PCAm+/cDNFBMgHUxnDt2jVef/01Hh89hnpJXUmRnKUpO9tb/MN/+A/5xX/2z7nx5BP82I/9OFGcMV+t2Ns74HR5wnhXFs92aOiHHus8fW/RylDkCXGkUKomigUCsGoqsqyU7NMoYWtrRN83LOZn9P3AzvYubkhYzHryLOO0ukuWCsTAaI33jrquyNKUIs9ZBTCYMUbIgMMgGwOlUUqKHGtBq4i+H2jb4aJodM7RVuJXzIucNE0Yho66rqXLZWKJDPAKrUXGGCcabSR6yDpLFMvkselqrO8xsSJKNFGsiGJD065JEkXfxaxXnjjaYzy+Ql07TJyS5iV5XpLlJWlaoLRhrSTDOQ4QBu8kK3RDpozNe55MOwwk/vSiApGmg3TGCFNwF0AsKmxkTC+yL9BYJ1Id5wcwFh07HJbeOvpBvBW9y+idlk2V8mjj8V4WJhey7Zq6ww6ecjQlz3Ni1TEKm9pIwygXz7AxQlGUDaxUxsfHJ7z66quY/oxIIzJo74iUg75lOi7wQ49mwHYNUYgBMeyzXK5weMrpBIsXCnGWMnhH3be01qJMkMO1C0axJ8+3iE1JU7coDXHsca6m7VvSJGMy2qNvoesF1FLXAlKIQudQG+nGLZfS4ddaM51OKIqC7cMFbetomwGlIoZQ/JpIctpAMz+vmY4vc/x4gVKaG09e4bkXrxClA93QBCVXDBhwMvWW2+VAOmQYnWN0wk/9xJ/ForCdoq8t29MJWNmkJGlCv5wTq012RESnPEmZczqbMdnawaPQyAb16N4Dzo6OSZOULhE4hA5AGBs66HEcb3ofEDbL8E1snX+h43da/CodYFCDIzLiCbV2wGnHiy8/i8Jx7/QW//hTP0+canmcSrz7eTbinZt3eP21N7h0eJU4Tjk7n6NDxIC1FhMZFIO8lsoItCTk8WZpFjaSstkoihwUkj3+vqmtTBM2qhGJ49lMjbQxuH5JkiagFLMgj1bGsFiupJOtQ4vDeSH7K1H7JIl4jq21oiIpS5TXstntLBqDMTFR5ogzy8HeHuA5Pz2hyDO2t7c5OjpltWqwVuG8kbijJCe3hpmS+Dh6S+ljtre2GPKINIKxXXHtG3f56Ke/zpXHS37u4x/g6A9/iGE8oq9kkrEcOtpoEGXSquO0qsFH0Gu8HmRSrUUiHhmFtT14i1ae3d0dsjQmCnTsk/M5vZfJeBwnjEdTvIchNJ1OTk7R2jAejTk9PeX45IQPPPc0URRz+85dVusaE6c0Tc33fu8fIIliHj9+RNvI/aKpa7IiqCtCYTT0jroWdchkvMXBwSWMMTRNx/n5OaPYk2UJSZpIwRfMpKv1GhRUVYOJYhaLFUmScFLJJKnIcyaTKcMgMRZN0wQInA/wEynY+r7F2o6mcxDn7B5e5alnnuFDH/wgn/7kP+H44V2uHuwyimB/MsJEnm46sL29Q9874jhnOt3GA9s7Ag8TONI6ZEB7UOtwXkqqAQEQIzBLsUlpJZMkHCT+QDzi4dyWfUhPVVc451gsFqgAu2uahvZcUVU1Xdsxm81wzrFer3DhvvVe0Sz3ZaM1hEnxT/zYH+MnP/EJtFZMJhOqKmzG0SgdUYfJ1ODO+Pmf/zmiOOLlD73MqloKgX+j3lEBumfkWhqsrFfeQd/24DRpkmMHx/27D5mMpvzYH/txVstVIKYHoI7f0GXF+jA7P2e2mPO3/qu/yf/1//F/Y3d/l3/z3/o3yXZ3GIaBtunpGmn4DJ1lPlvKprtr0RoOD/ZIkkiar0qjA2Brta6Ik4TZbMbpyQl91/Dcs88wKnKyJObmzZu88srX+JEf+ZEwo7I8fPiQ6dYWk+mUKEo4PT0LsKxClmQnze0k0aRZTNvJ64U21G0DOiVKSpbrlndv36OrJVIlSRK2pmPyQvZTy8Wcrm9JU/Hn6rDvil3L3rggihP2Di8zGk/xSrGqKh4/Pubx4yPaYGOaTKccHOxz6XCbq1evkCYJy+WCsswZj0q8F5uHuVBc1ayritF4Kt7OcH70vdg+lFIS81nXF5+PoojVumO+mHPl8uVAcvbhuVe0Xcvx48dcuXqZai1ArKaRdfWtt1/nS1/+EmVR8OJLL3H5yjW6buDo6BQ7aKp1R9O23L57zPmyZrVasb+/L+dnULtZJ3JrUKyrCsLUcX5yjyiK2dvbEyAZsv9QYeAiPBQuCmFlJauWsH/bKAR9GMSkqSSVNE1D0zb0dcVqtWQ0Krl2/RoHB/vEseHevbtBGtuRppJQ4L1jsexomgYUtG1HUcja1HUdVSXWm7quL2w7W1s72GAtEmhZQ13XKCV7t2Gw5HlGUQjEU2tN3wmNWGlD24kV4J/9/f9qcwv/tiP0U77pkDL54pm5KEiVUkFVKjBZlBS/cbACbfzVG3CWqD3kXmxD9q8oCR1lWcq9N6xJmwJaBQXHf/if/5+ZTEai5qvXbG9NyLKU/b1d9vf2MVrz8MFDurbnaHHOuCzJs5w0jjh69IjFYs4P/MAPMp8tWK5rHh09pu0HytGIpmnZ2dkhy1KOjo4AGI1L+l4YTbu7Owx9z/b2FovlkuVMYjNXqyWz2TlJErO7u0uep/zJP/Zjv2eK39+V7PmLr7yCD+hzFwBKcRKTZxlJmlAWBddv3BCTdFnSdh3T7S129vZ58OghWZ4xDJambnDWUmTFBWr94GD/YhN75+4dyrJEhYVhf2+f89k5b7/9Dkma4LuG5WJOkecc7h+glOJnf/ZnWSyW/OiP/ggvvfQB+pCnWdcNcRaRFjHWDSSpnHByBFqq0cSRwbqWyAh1efBhMQhehjiOgkRFupBRFFNkYyKdYYyhs2v5fJA32GGgazuBJgQ5TRTozH3fk6RpyFcTmUyaZjjvLya5WhsBXSgpKSIt9MUoksw18QPIDVTkhCLRlo0uDEOH97JZsFY8uiAh2Wme4hlEpqoFzd71HWWZMRptEcclV688w/bWAU88+QxFOWI8nlIUJUmaEUUJURSTjUu0kZvvaDQiy3ORBgbIitHSuLjo2Lv3YCAq+CEuuqSh0x7FUeiWedQgsi55e4+u3LRrVusFdZAVEkBUSqcMVqTpbduwrlacz86Ync948603uXvnHvfuP+DhwyMeBwnzwe4WRV4EPqLQhX3wrrSBWmmC9M6FfL5ESxet7zrxoShwtg/Ta8jSJEwqYOh7IjNmGETGb2LJ/2u6jrwUAnrvLOez89D9M2g3kMWKIh9jdIzRAs1ADSJZ14q+6+k7h/dC2a3rSuiYTSMFcBQFUqNs7JyTG8HW1paQJrOa+WxJ03SURUkUG7quRmtpsiilOD1ZkCYlRTFmOt2i7WqeePoqdbOgKHO6vkMpmfziJa4iXFWoXuO9ZjFf8sJLHyAzOd5rxkUJDrq6RjuP7jtMEoOJIE2ha1GRwWtFXpRiWUD8x0cPH7GaL4mCNaD1Yp+Qm49c09JMErHSxbn2be/8ix2/wy+X13sYLuSvVV2R5zlPPf0URI5Fdc6vfuGzoK2A9oyhLEd45zk6eszXXv0GOzu7EsGgZAOyXC5RAZbXNA1pGhPHMnEQuZX8rjgQnos8F1mmkziFyMRYZ3FB+n/RjLKyrslUThpPWmu0kmaCCZ1y5xyDFXWB1rIp1lqiGayVqajWWuT8VqJiNlTyTexBZEQ+GUcxo0lOnMjmZDGfoRQSs3F+hlaR/D3OE0UpSZrJJqxzNF6KWG8tmYoZjUccXLtCnkb4esnO+Zord06ZVpbXruxSPX1IPBnjLbRdh0oiBh02Hb2lD01HQ4TSXkBhocuttcLZARPisaaTMXmeyX3De+arNW0n6/vQi0R006n3wYqRpAK4AcX2zjZ7W1PZSClNFCfkRUlZlhitSdOENE3wzpFnKbu7u5hYmohay/OpjTQ38zxnZ2dXgDXOXZA100hJDEpREEcRKlC5syKnLEq5h0SxNIyzHOKxSLuDxNtaiQSSqY1kAauNFUcbnJP7RZqVbO3s8fyLL/Hsc8+zrtbceudN9ne3eeL6FZTrsV3L2dkJ987vc/v2XV555VW+8uWv8PXXXueVV17h177wa3zlq1/hK1/9Cu/cfJujx0ccPX7E2fkRi8WS1WrFbD7j7PSM2dk5Dx484N133+Xtt97i3Vu3ePPNt/jqV77KF3/96/zyL/8yn//85/nSF7/E5z73Od58800+9alP8eYbb3L7zm3Ozs549PARjx8/JtWlUIrPz5kv5qExuCJNUybTKdPpFKU0lw4vhfchjQMTwQ7cuH6dJ564wfn5ubyOG2uDNrStZGVnGTz/wvOs1ivu3L3DeDIiDkkVysj9DqVwTjLdPeJD916J4kAbmrrl9u077O8d8EP/0g8RBwjmRvotR7DtINfSo6NH7O7u8lf+6l+haRuefuZpXv7wywyB7t13wwXdvG072mZDum4k0keLpHRUik3ChMlPP2zouFKs7O3uMhqVjEaFZNgDDx884vLlS2GtGBiPxxweHpBlGTdv3RJPdZZzenaOiSLU/5+7/3zWNM3v+7DPFe745JP6dJzZCZt3AexiQQKiQDCYBECBUhVJV1GQ9EKiLdvlf8N2lav8xpQJOUll+YVESaQskRIBAmJA2LzYgA0zO3mm+3T3yU+48xX84nefMwuaZAk0VXbts9U1s9Pdp08/4bp+4fv9fAMC20wMi+UcpeRenUxnRCJ1O3B1tWVXNex29Qihk79H3wtssqkrIsIsmExK+dwqxeAGEg0HyznLlagjeufwPrDZ7Xj3nXep65o0lYb58PCQvdWKssikuB8jprRWo6JG6q0YxxjIIDa4GCGODUkYhy9ZllHX9e1ZmCTSkG+3W7717T9gOpkwm82kwSPy3nvvcXCwT/DiyZQGrqMoCyaTFdfX13z1q1+h6zs++rGP8fDhw/HzUVEUE54/P2O3rRmGgXffP2G2WN2exTFGhjHHVY8b2cHJIiBJUtI04fLsGXfv3pX31Xhn6VGuO7Z1t+81ABVleZWkKdl4x4RRWpzl8nfvRkL/4/feRyvxRa9Wq3Fw0MnGf1R0LBdLFLCrdjRNwwePT9jutjx/9oyL01OUkeHxu+++w8nJCVdX12y3W7qqBqWYzedUVc2zp0/ZbrcUhfAOkiShaRo2m834WgsZW91aHePIBjEoY/i3/8pfIN6qBT98/NMaX26fGfmf/NvYDI+2x8EJxDR4UaTJz8tDjywSM36mIrIY0lrqp5vhwuAGzGidC0HyiPmRbfNv/qPfwRgt6gGtWCwXzKZTJkUpVoLB8/z5c5qmxWQJWZox9D1NLQwKM1pUr6/XbKtqHKwGsixns92yv7/HyckJm80GY7TYqZRAKW/OAmssm+0GFQ1937Mbt8P7+zJIm0wmvPzohR8P2fP/87/8L/FeZEN106AY4VBjQ3fv7j2MNey2FVlZsNjf4+juXS42a6quo2oaZtM5bd0wdD3TYsL6es3+3pLFUiY8T58+oyxFatV1HXlecHCwz9e++rURthKJuzWJ1RzsHxCD57/9u3+Xb3zjG/ypP/Vn+NxPfx7QPD+7YPAi8ypXOdkM6qbGWEVQEWNSCOJnSaylyFO0aYmhZhgaglW4QTxpwQfSVOOGHkn7kCInNXPWV+KjU4Vg8f14wBgtF5x3knOpkD8/MZambUhyocVttxXL5UokYUOkqjoSm5Kmxbj1FFrs0EqBojUUZYa14m+8KUq9D9R1O35vMDhI0oIsl4FDmpfM5wuhfWbZGDlksYkBLR69Sl8wLe+j1AQVV/hoZbppOqLuEFegkBStzSj7QIyerpULNPgOq8FaRXA9Conv0FqGAUMUqUmIUeQ0yoBJ8KPw2QWFD4wbXtgpSwwGAvjB4QdH8C3BbRm6a7p2Q7OrGNqeGDW5d5huK/4uPNYEvG/wQ0eWyMBGRQVBMfQO7yLbRz/Hpz/1SSZFTpZoMivFRXACdYghjF6dnr4fuLy6on39t2Tr3vUMzjF40DZB2wRjU7RNqJpOtmQR/HBKmoiv2RjZiA/9gB/k0MuznLZpbg/UXbdmuirI0wXBpRT5FFSk67cY6+h78eQmdkLfBdygiU4O4MF19H1DkgjUZTadEoJ4faxNSa14ihZ3nqBVQV31GJNLk56CNk4GJFnGbHrE+qrj9NmGLFmAGXjxlT0evLiibjbY3BC9lQ1akG2rXBaOqDTeA63izvwev/infgnrcug1GE30EZMmBC1e1Q7FgGaSJujBkyoDPnJ1ec7m+pp2aOmjoycQE5E6Wy/WBYAYwyiRFBnhP+3S+h9783tzxcUIWZYzXyyYLWYE5fjOa1/n7fd/SK926HwgzQ196/G94fTsnHfeekxZLAlBE4O+9f7HGGnbHT7IZRiCo20lk9PaBOcCzkn0UZJIwdq2NWb0qhJFKguQJEJJret2lH3Jd+0GKYytNeyvUvq+RxkzekUbfIxjnqIijkOgOD7nmU5kG6XkDLHW3pRKEBTGJBTZlBik2JgtNV5forVCxQA4yjwb8ywDWhUonTH0hhAtxmT4NlLnyPBo2/JQzyiKgvTeHl23o+5O+Yn313z+v/k6j043/M2f/ASbf+OPU+cpu12PJ9InmsYOAsVpPU4nDH2AThN0IM8T0izBaFAE+q4iy6xsfveWFEUmXl4iT84u6IIMRmOEPCsATd+JrM57f5sJiVJSeDhPN25K/Cj5jdHTthXTUngBVkcSK02I5lAktsNAJOCDo6l3pFnCbFYSCVKYp/L8u04KXJRsohiHWEmasK12tK34ILURu4fyPXVdUzfisb2hCscYyXPJf7z5NHsf8KFHWdAcU5Qv87kv/Kv0ruF3fu//xWK+ZVZ46AcKnxO3OX3naa3i2bMzum5gt22o6pElEQX+lhcp+4dLssxItF3fjXeoZ+g7og9kSSoNvrHMpzOWiwXBex4/fsw2yK8fBlHoZFmOUkJqPj4+ZrXaoyxL2VpeXFBokXYLWTfBGMv5+QVHR0d4L/CpruuJUYbEi9mcWSHbvPXVJb/w8z/PZz7zKe7dvYc1FkZLT9d5lJazPYTLUTkBJ89OeP+D91hv1gQVyIuMJBtVWogMWlspxqttRVO3ZEnBarHPvaN7HBwckZgM7ySFIPqIsbLJBkiTDN87Li+vOL+64Nf+w/+Qs4tTfvjWD/nzv/TnyYqMKjhCGM9Ib+kaj+s9CjkXqt2W2bRkvpiQJJZZMSE4KeSNtdRty+XlJc4PTMqCw4MVbVMxn5Zcnp/iveeNN0949MKjEdopXvWu6zi/uGC+WFIUExSiArler5kXUxaLGau9GbN5SV1vuby+JCq5/682Nc/P1ti0oO08vpFhrxlzlcuyxFpFmkpTqtSH50/btuwXmo8+OKSYLth1nrc+eIpJc1oXWK83BO/ZX805PjpgUhYkRnF+/oyu7zjY3+PRo4cc7K/wweGGjjS1tK147K01BB/Iy1KGBKO3dBgGlosFSms26zU2EZL1W2++ybe+/W3u3n3ET/7UT+KGgSwXWenJ0ycslwsZstkRsDXI5/Ldd844PT3l5OkJL7/8Iq+8+iooePz4BOcgsTlvvfk+V1cV5+cXuJgyWe7JULjtyIqC7WZLN4h1RBYibvy+BpqmYZGL511rORP8SEKOSsxojDTkG5JHGkXtMJ/PmU6nrNdrdrsdu92O7XYnvILZjPliQZamhKEVRsLQ49zAen1N27ZMpgUxBu7dO+aFFx7xxhtvSM0xWTL0ooS4WTzYJJHY1BvysRc+jbEG14vSZhgGqqpmu9nc+o6nk5KjO3c4PT2jrnb0g0RXlbnEUc2Xe8wWK67WG/7x3/mPx7N67Pv/ULv6Ty8aZMkkw4If3QJDRGmFd1JH3Qyhi6IgsSIPBuEWhBgFuHozOB0vZHXD4IhCgDZGhquM22ul4H//1/8GWitOT09YLeeslkuCd2Rpjh4jCy/OLlkuFyRzWTLutjs0ke1mI8tFhQBNzy8ATZrlFOWE2VwsTNvtFh/EPlUWOUUpkYNZlhKiRL7VTUPoNdfX17RtzeHhIfP5DKVhuZzzcz/x+R+Pze8Xv/xNFrM500nB0LUsFzMm0wJtYLW/R9XW1F2LyyYUiyWvfOwTZEXJk8cnIlPSlqODQy7Pz+XD4R3T2YSjRw/pvef1H/5QLvf5jK5tWMynvPjwPu+99Sb15ooi0bimoukjs/kei1XOen3CP/5Hv8HR0SF//s/9Mn0P3aC5rms2fUW+KrEWQuuIQ6SvHGowpDGRwm1w6OBJjUUHiIOlSOeUqmeSpKjeoZzHBI0lQfsMQ05mZlydr4k+UBYFy1UA32BUT5aCUQPetcCAGfNKjdZ4LwHaEwU2RMokJXQ9sR8gCPUuRkc/dCgdQAc8A1Z1xFiDdlIEKwU2Jdic2icMuoRyDzM9Ilkckt3/BNOXP8f00SdZvvRppg8/SnbnRdKjh8TZIWZ1jFneQS/uoGd3iOU+x0yZpTNKm5DpgTJxlIkjiY4kQhI1SUQcuDHQKeicQ6UJwRictjiTMqiEweRsXWTnNZ3OaVXKtZrSmjm7kLPtE9qQsWt7OtcQ6Yh+R99c4do1zeYS985Xqd//Nt3T7+HPfsDFm1+kevxthtM32T15nfbZe7A+ZRoqbHtBc/6car0h0R1lrvBDBSGiVU4ME7JshTITOtfRsyMYh718E+VaVosFLQWLwyNMXrLtOqxpUcMW+i0ZBaGZY9QBT9N93j67Rg0D2VBR4Eldh82mDDFh00kBanFQndO1jtzmI3zFstvVeB/RNkFpS+89nfP03uMUZNkEfELXOdqmoesa8dJGw/q6pa2hyJZ0bWC3q3HOMQwdZZmTZR/KXBnzGYtCSHzD0NL1NeCoO4NGYrz6oSHPFX5oydIcYsZuA65P6PuE62uhSs7ne3z3O6/x4sOPM8n3CL1Go9ExoJVD3f6IqCSn6zvSBJ4//4AQOx7euzf6gkQqPTiPsYkULkoxSSwW2Wxvdhvef/I+z85PcSriAZTGKCOfxWhQI5RRjRNVEGXA7X/8J3/8ER+BhIiRxk9FogryAy9wtFGhkdiMvvPoTmFJyXLDi5+4RzkzbPUZv/Od3+DNp9+lNzVpaSVOyGv8LuO7X3uH9996zv7qLnk2wTnxzWij6YeeopCcdKtTtLJUO0+azFjMDqgrjx8URuUEB1maoVG4vkNHITF3naPeNWglGbZKWcqJ+IDTNKUfOoYwYBONZ0CnGdgEjKF3nm4Qb7fzXqifLqJJSEyO6wK7zTl5noyqkQkKRVHMCM4SgqUoprgwYLOB5X6KThv6oWGzXjOfL4nBcHGxw9oJaTojTXKyNGO3u2Y+zXDDjm1iKEKgDJFJlhKXJX6SoJqWNE+YLDOmP/gAe33Fien49sv7uFfvc6kjtREugHWa9fWaBI0nkg4B5TydDWhfkZhImaeUhfz5MmhPKIopeTGlaQe2u4aApusDeVFK5qlrcG6LDzucvybENT6uUbpmtjCk2YDza7zboKND4bBYrNYkSkuBGHpm0ylJktF2EUhIEkeSQJKKdaOpt0ynU4o8RyvDdruT+KKRfjvPIbNQ79bkiSZPE5q6xvWOq4tL3CCb6udPT2UAlyWkhSQ1DN1AkRWgE+ouoNOCwcvZnmcpaaK5jjPO1TFDmvL5P/YxMnvB26//HnNbk4WI6jXbdcM7T57RpxE9z3h+1pKWE653FU5F0jKl8x2YSFZkTOdz7j94yOAVSVKQF1box1GhtcXaDOcVzsNy74AXXn6ZfDrlydkp7z7+gPV1T5HN2Nu7w3y+h1Yp6+sdbTuglOHqeo21CWme03Y9kHK9qak7x50790d/W0qWFxRFSVXVHB4cUlU7+r4fN+6a9XbDYm+P3/3yl8kmU2bLFeVsRpal1NUGawKJGvD9jmAStElQWKbTJQ/vvcSrL32CvfkRroH1ec3ZyTUXJ2s25y3bZzV2yHhw8AKvPvw4n3jlM3zkwcvMpyvCABrZvGdpJpurQWNVglGKpqnY1lvW9Zq/+Jf+Iut6w0/+9Of5xGc/Q5KXnF1eU20bXO+4vlhTbyv80FMUKRpPlhgmZUrwPfurJYv5lLoZUFqGCN73uH5LYntmpeboYIbRHuc6srzER81q/5Cvf+t3eOHFB1hraFvPa6+9w+mza5o6cHRwn/l0j+hhfb1hPp0wnxQslxMm04Kr60u0Vezamj44dGLwRIbgcWEgy1OUCUTtQUeKScnB/j5FUeIHR5nnNNWGod2iQse0NBwcH5Pt3WPn4Luvv80QLTrJ2Wx29L0M5I0RMOjZ2TnnFxc8P79gf/8QHwP5JMdYkaTbxBCj+GXX6w1ulNkGJaqJJLGcn5+TZpY0S+iHFqXBJJamrYU5EwIPHz7CjsqS6XQKMbJYClxuMpnR1B1FXjIMgbpqCATqtuLlV17hwYMXGBzsdgPrdcd20/HWWx9wenbNZlPxwZMT9o/2wQjdOLEpfetwfSA6yIxFeUeeKnSseOP1b9Duzti7/yLYhKgtIVq564IZ/eaG1Fiil4SLVCu8VxidsNtueHrymMvL59w93iNLYG9V8PD+IQd7Ew72pixnObv+iuP7+5yen1A1O2xqePGlF7h77y6f+exnuP/wAW3fcnjnkIOjfY4O95nNC5QOlEVGiB7ve8rpBLQ830pb9g/usH9wRDsEHBZMgs0mzJYHLPaOmC8PSPIJPioOjo5Z7e3z8NFDVvv75NM99g7ukGYZz5495frpE/79f/evErwjOCdQs+BHOOeNoCx+CPOMov4Zyw2x549DAmHQiEpRKUl90MbihkB3k0Qhv4sYxUoS49jQ3hQoY1SQDCWEWXRjSVE3PBzgzTe+R6Ij0clnYFqWdJ1YIU/Pzrm8vubew/vcfXAPHSzb9Y7N9RalLEU5Y7OthfauDUobTJKQ5Tl7eyvyfMIHHzxmNp2wv7ci0Yrt5hqjIum4wCnychyea67OriBCYhKKosQNjoO9Q4iKR/fu/v/N5vf/q+b3H/72F9k/2CPPUpYrkQUNg8AR1OgBiEA+XfDiiy8yn8/4/ve/fys3yEdZcNd1ZFlKUzfcu3ePs6sLnHMk1pIkiaDUreb46A7D0HPy5DHVbjfKyCJ5PmVvb4XWjmGo+JkvfIHFfMHhwT2ci7S9w8dAUiSYxKAJ2JHq6H24NZ17P9zKaLJMpEl1Uwt6XIscWSS7CqOFJCeyNQGIhCCAjMENRHYiAR49RiFGsjEQPklE1pykGYlNZbLvB9l+KAF6GJvIRjbNMGP+rdIiefbeM3QdwzDAmPUmlOKEyWzBau+Q5WqPg8M7HN+9z/HxMbPVEelkTjGi99WPgBiWiwVFIbEk+lZGBcVQo0fgk/eeMDYTNxvMOG6hb6QxbqS03ry+soH29H03+gPkQ973IrFqHHgfcYPDDQ7vPH1Xc/r8MRcXpzz+4D2ePHkySpKfE+srttut0GzH3DylZJBwI69MxhgAo80oEU5JM02SaGL0aGPROsE50Fok1cZGkgzxx0W4qjzRFmTzA6pGZCHL5QKrekxwo+s4RzEh6ISYQ1ddoOpL9gpLtd2itaIaIl5ZgjJ410FwJMqTpPmtH8h7T9d2ECW2Kip5ruNIGZWNxIeNnRszU/tewDfBy/ZCj58jbqQyUaRkfS/4fRAfjmwPRQreNi3GWrI8px9q5vMJNtEYo2RANHo20yRn6CN13VFVHdakeC/0vsG1XK8v+eSnPkHb7VAq3NKof7TLHALs7a3w/SDbibNLPv2xz2J1TvAKa1KSxNB2Qmy/kYgppTg7O+Pk5ETOhBF+8U99/As0tH+UR+QGfhYRsZJ8H9Zaog9Ym6CVGdUjCaGX5/vFVx5hE83z6xO+/8Pv8d7jd/DBUZYFznvKoqTve86fXvHsyQXJSODdVRVd193K1kIcCbco0vH5cePwLEkSvBPSMKNcXykBl4XgmExE/rTZVPgQyFIhUYvfSOSzevQSxRHEIxAigbNlWUZRfBher7QoStQYE8Oo4NhbTW/jOYq8oCwn5FmJD4rjO3fJ85y6riQP2GhsAoMT0GGe5WNWuXwuh058UVmWQ4TdbicbgHJJpi1FmgqsSI/b1W7AppagOx5edvzC3Ud84sUXeefuPpvllCZGfDQoDyYq2iDbo+AdNorRwRtNquWcc84LHMVY+l48ZyHIMKKuK5x3ZGlKVArn5bmO4wZXCjXHfD7n4cNHTKZTLi+v0MZIQ7Wt6HuBDiXJqMbJMtLUMJnkpFkmxH4t8nU9ekPVGGdFVOTFh7m28rrJawVQpCIRjIAeXzMZBMnr5HzAjfwCrQ0hOonYcbJ5MKOKYAiR7W7H4MQ6ocf3/qaDnTO8+vJL3D1Y8v7bbzK0Ncr3DF1H20lKAAjIJfhIW8v32jSNyHydk+23MaMVQ7xtcv9mlBO5/+RjpvBeYGXWWin+ULRdy9XlBVVdE4Om7bqxOclH/y/kRUYIfvQA1gIxyzLcIIqWNLHosQGSr52SpvLj8uKc2WzGdDrFWs12syEvCvq+5+d//uf5W3/rb7G3v8/x8R2C92iEmmuNxnuHzQXySIzyfI/Qs729fY6OjnjhhRf52Mc+xqc/8xk++5nP8KlPfpJXXnlF7uyZQJv6HwHTxbHY1mN9ZZWh61ryUmS6T5894zd+6zf4L/7Tv8nT5884Oj7m3v37VHXNerMdCcueumlIk5Q0zSjyEiLiB/V+tEoIlAg0dd3RDy1GA3gSq9nfXzGdlnBLQ0/oemEsfOcPfp+Pf/yTVHXLk8fPxrNBkdiEF154kRgCXdcSY6TvWzQiLbaZfM66vqXtO/GjKiW2qiQjSbJRcj9CwQLkWc5sOiMx0kim1tLUO5JEc3R4wGI+w6YZ5xdXPHn8mMGJxaOp21sIl9YCtppNJ2w2a66urgRwlcq5enCwR1XtxOoQA24QkN+d42O8cyyXS7SxwnTJhQLt3ECWSm0nVgGpq+IIZ7uleY/+zvVmI4On8Y7TWvH02TMeP37MfD4njmTj1XIlee5dz25b0XUDfe9AadwYp1cUJTaTc0mhiUHhXRj9sNKwKSUxbV1Xc319zt7eHtl0Jd9glHtbIfWrVgpjRFnY9x3z+ZS2aSmKkrquOD8/wyaGz/3UT7DbrYnBc+fOEQ8fSHb4Bx885vvf/z5PT5+yt7fHSy+9zN3ju7dKIzVmyOe5wKrquqZtG8qJAHO9C6SZWACk1rEUecFisRybQE3Xd2y3Nf4m/WS0J4YgthM9qsASawhBrIwQ8UHhw4fAKZul/Lv/9l8iEUnn+JrdMDEApcZabGxPf0Q6La/xh0XITWP74X+Q36O1IsTA0LaEKP51GJNLlCZNRCkif9zo5R8lzlma0g8yiMsy8fwbq/n6N76OHm2iSotNres7rq+v6fuByWTCYrkUNkrv2Gw27HY7fJDNubUj8NcYsjwXheP43J6dn5EmwrhIk4Qyz6nqHTFGlsslMUbWa/l6ddPSN728x625rVO01my3az728ss/Hs3v915/g+m05P79eyg1Iru1xqYJbScSpMl8xmLvgBcePeKNN9+k7zp5AyhFURa3EJW2aZgv5jjnmc7nXF9fQ4wUeQZBtqlpYnn3nXe4ODsnRoHb5GnCar5kVhb8zm//A66vL1muDpgv9jm7WDN46L3DJAqTBKJv6Bmo/cCgI94AWYIpUlSe4FTAGSA1eAuNH+iio9EDQ5KwC56t8wxpgktTNs5xuttx2TRsvadPLFUIZNkjvFrh9YJoF0Q7I5gcr3O8sXijCVbjdKSLAzpGnFL0PtAOkT4ogkrZNYHOGaKaYNIFSbYiz/dQD34Rs/dpJvc+z+LRT1Pe+yzl3c+Q3/kYevUievkAFneJ0wNcuWKWKO7qhqXuWdCx1AN7ZmBlPFNfM/EVE1cz8Q1T3zANDRuzz2ALelPQ6Yxe5/Qqw9mc2iu6aOixNAG2nUNVEUNCXw+4xjPUnsvTNa4N1OuObhfYXracnVxz+viK6um32Dx9g7N3XuPs7e9y/eSHrJ/8gLD9AFU9g90zwvYZtruiDDU6CWSpIk01PvSgZCoXgjQZWiuc87LV6PtxW2DRRoi32shFrUf/pBAiGyJCvNZKoAMhpDx9ekqaTNlbHGCC+AytkdB5lMaFgbSALPWoJLC/mLO7Oufy8gqbFnRR0TrI8oJykmGiw+BJVCQryrFx8XTjEMNYI1nJXUc/StetlSzBEKRouvGVJTfNjvfUtdAQtZKvl48RWHI45thEvDveifRyOp1grULrSJopohrwoUWZgLXgfUeWWYyOQuTVBmszdruevo8oRIKvlTTXPvScnz0nSQz7BysiN83vH374IHE7mU3IbIrrelKdc3R4D41g/JWCJLUkiaXrOi4vL3n+/DnX19e3xXuM0gT8Ux//jP/8L++hRi+4NPY3/wsuoJQUphKHEVA6cnh/j7uPDnGq4yvf+SLf/t43Obs6xaRKJqIuYFRCs+t4750POHu6JrUFk+mUoCJN19APPV3fSzM0Nv43W+2+70mzdPQGKiDS9Q1VtcP7TiTEZYJNFM43DK7FJoYk0RJh4nuCZLRJlEffC0Rr5AJorclzKaqddxR5JpLTNCF6abaMkVxhxjPdGomkyLOSECJN7ejaQLXtKPIJm+0G52rmiwznKpJU5Lh2zEXcbNbM5zPCOKi5HrMII6CVZj5fkDcWNcjwqyfQ+UDveoqoibnhsr9i1vZ84qc/jvrIAU9I+aBv6JIErROUA991DFGIrCE4sjFWzilpHKfTCXme03WSZVwUBbtdxXa3paoq0lTinGxiJWLMGKS+DUwmOTZRMCoCur7GDT15kZImIlVP0+R2U1sWU/wN8TMzt0Wg+NUFYhWjEHpjiLdyZIGMSROptKLvWrIsY7GYY7W8U9OsQGZFGptm9L0HJT7Pvpfmvu8dl72iCxYVIjaKTaDvekLURKWxSUYkooLDREewBZ/63Bf4xEdf5q3XvsvTD97G6MDQVjRNRduKAiXEiAviYURFQuywSWQ6yyknCbNZzt7+lNXehOksZTbPsUmUoUho8cHRDR1hzOi0VtMPHdpE6mZHxLPZXdM0FQbLMHQMfYcxN4XuIEkBChJruF5fE4NnPptCcLRNhTWKLLHj+zuhqSvW11dcXV2QWMvde8djEoXGWMX+/oo7x/f54IMTrq43/P43vkWeFbzwwgtkWSrKrkQAaNZmtxF8cbQ/GW3H3GeBdhEjwYklKozRIMMYwYcSpoofC3Y9NkE3TYlWkBUZT5+dsNvt+No3vsrJsycc3rvDan+Pz33+cxILo9VI8E/Y2z9gMpmI6sxIhND5xaUUsRuRNhZFyWa7pa470jSnaSpOT5+zWs64c3RACIG2a1Fac3G55tmzM3a7GmMTPnj/fY6O7mJUMiZs9GRpxgsvvDAOjXrSVBRGVb0lSxMm05KizEmyhG6EpboQIOpx6KjR2o5NX43vAz4EjJLmMo4QzYuLc4zRzBcz8iKXXOG04OTpGevNlsl0TlFOMVbUHKAwxmK0ZjGbj3nGnuPDFYvFlCy1HB7ssVxMaZsK7wbSRACt/kZunmZjbq8wY9QIOIogQ50Y2e1qum6gbdpxoWGlvi1LUCKL1SNbYbfdicdz5IsMzpFkuSxMklQaja1EPikMu6omhkjX9Tx7+kwI2FGyj70PuMHjnawjZXsZsVYsEWfPnlBMCu7evYuLEjN3c4V/eNd5+ramyCzgUHiurs45P7ugLHNeePEBe3sLqt2Gsix48SMv8vjJ+/zg+9/n4vKC+XzOarXk8PiIO3dkqGO0YRhkOLherwEZtld1xTD05HnOpCw5ODgApcT7XOSyeAmByVTOzM12Q9M2DIOwcYRFKvdy/ENb2Q+z6rUSiTwIOHAYeqw1TEZ47L/5l/7COGiU1aoaQVVKKcl+d+52uH9TcvxoTSJ38c2v+P8sS9QNPT6VIbG7GThqyY0ON7FrSgYVevT/3jyyLEOP1lI9boR//w/+gBAjNk05O7+gaupbj3xeTlis9vA+sK0qzs7O5TwdKdLKaIqJyL8lVikb/97imddKk2UJikgMnt12jTWasihFgaIVNrFUdU1VVSzmc4wRyOJ0NqUs5e5su45Pf/xjPx7N7w/efIvppOTOnSOapsIFjzJGTNshkhUF2lgevvAS77777gh0kI1W13Wcnp5S5Dld2+Kc4+DgkPl8TtM2dG2DNZqh73HDwMP793n3rbd4/vwZ0XsIsr2dTCbQtuwvF/zf/6//N954611e/fgn6bzmyfNLOufohhaMI00CWvXYNAEtb/44BofLG0qgBn0v4BI1BlYnNsH0YEPCUAeG2qOdhV5hQsrmfEtmChgUatCUyYRl8pwkrkljRUZD4hvM0HJnNiN1YDpF6iy5T8l9wft2SWVWNOk+bnIM84fYvVdYvfCTTI8/SXHnk2R7H8WuXsYsX+JBMrCXwZ1pyvEsYz9VrGxglQT2rGfPOFaqY0nHPDTkNiUmc7zO8CojaGnEHSnYCV7leJXhVU7QOUEXtNriQmDw4k9r6oamqXF9R99W+KEmuAbfVbhug+9+B+/fZH39Ldbrb3Nx8U0++OD3ePr0K1xefIdnT3+f87Nvs9u8wW73Q+LmAroNSeiY2sAshWnao/pLbNxhwpZCD0zTQKYHNt015TRhOk0IoSe4AYV4HNW4hTZaXsssy8W72ItH5ybXOC9ylFbs6oq22+J8izI9WrtxkxnRwGoy5fzJU4okp72+JE8SbJpjswnORKJyWNuidYUhBT9w9/4jnM45uVgTdEbvRR5jo2OaG5bTgumkwMcx39d7+pEgrYy+jZnJ0lQ29In4h25IpyFIDIceN6LG3ASpyyZeK4FxDGNu9nw2I8sKopdC2RgjXsZcU5aWu/f3KCcRmwRcGDA2MpkIyfz5s2dcXl6Q5wVd4zm/2GB0SjlZ0neD+DyCBxU4Ojrk7bff5KWXXsRaOajVOOW8mZAqM/pxg2dalnjnuLrc8LGPfuq2SQ8jXGS73fLBBx9ILM4YHQHy9/7nPv7JW+Zf8kOc6AKRU1GjEPq4MYlcRAaMDUR6ju/tsX9nQWt3/OZv/zrPL5/A+DxrI1Aw7yAMit/89X9E30b2lodkaY4LHhc8SZaBVrceojSV5zyEQFPXVLsdqEDft/R9i7EKbSJJolA45A5zON8wnWUcHx+gjCPE7nbLXzcVdVMLeCRG8kyYDcHLn2ms5ERbayjynOD96GETSapWsjEr8hytFZMip206truKateSJhMIBmNygpftbZpHDu9MMWk/SsqMNLgjwGZS5rhBzv3lYslqteLs7JzpdEqayvnlc0NjIps4YPOccjJh7g2RQNtvOVi3PDhaMmjPm5c1a2sYshQfFCYo2l1N5zu0lmFCYRIAuhhYLQqSVBQScVQZtK0MY5zzzGYzjo6OKIqStu3Y7LYCT0wTyUlXflRAOKyNKBVwrkXpiPcdTVMBAa0E6lftGqyx1E0lGcIjNJCoIVqMtqSpDCVuivWhlw3JDRCwbRuatmaxWJDnKUMvW3PnA3Xbi9zOBSHc9x9uixhj2JDSnSEYWi8/3OBRrmGep9jo2F+tSKYr1r3m7kuv8OlPfYKnH7zDt77xZVToqTbXBNeRpwIdEi9YoJyUzGZTIj0+tmjjUMYRY4exnjSD/YM5xSTB2kg/VLT9FptbktRgElHuGKuIyuNCh1KewMByb47SgabdEYbIpMg5OFiRp5aylK1u19YyRI+Bw/0Vs4nkNPuhYW85Z39vyfrqksRqZpMSaxQvPHxwW4OURU6aJGR5QpIaBhdIkpynT895990nlJMZ3/rmHzCfz7h79x5JZlFKFgEGUYOo0ddnjWRFM9YeNz9kWyyxK0FkVaDUraojsZbgHFrdUIZbFAqbGn7w2g9ARf5X/+v/Jf/n/8uv8TM/+zN8/gtf4HOf+ykWyyVN2/L89BStND94/Q0Wi9Xo0dyyXm+lQfKB2WxBCJEsL1jt77GrG6pdTbWTxhcC9+8fy5BHK/Ki4PJ6zRtvvMPl1ZoHjz6CUoa95T4/fP0tXnrpVbKsYLXa4/69eySJYTab0LRb6mZLOUmxN8qLxLJerwnBjU2bEImdiyM8TMBrIQT6NjCdzMQ7PziaupFB7Lg5DTFwcHDIiy++RJJmvP3eYzbblsFHnFdEEonN89JAKyQup+87BudECZdErIYXHt0nzyxaQ2IUbVPDjygUZtMpm7UsWXZVhbWSS351dcWDBw8lhs5Yhl5UFm3bj/BCiUPqu466aaibhvfefx87eoabpuHi4gKtNIvFghCh7wScJNGXnXye2w5rE+qqYb3eMAyOo6NDTJLQD47gAsPghaitpSFMEgNKmqr3P3iPl195Rd6jqhAGSowQPSp6NA5Cz7RMKAqLYuC9d9/ADQ0Hh0eUZY5zLVW148033yDLUx48vM9qteKVV1/m5VdeZrlaUNU78rIcFUQFk4mc5ZJpWzGdzah2O66uLpnN59y5c0TbNnJuRCG1D2OahrEynK3qHW3b4MNA20mM542UOASBmiklm/3FYs5iMRNfOB+qPNtW1D9Ga7qupW0bfvWv/AooiRhKU4G5aiNpDIxKG+/GCLZRjYWSbvdH5/LqRza2jMNhJS0keoQhmnGD68a4NOdFYm1GqbMMOT8kO8s/uV2E7KodWZ7ztW9+m13VcL3ecnm9oXees/NLposl+weHlJPZbQync/5Wkt10LTYRYGSaSX1c1RVFWVA3NShYzKYsZlPW11doFdlbLiiLAqWhyMUWdHFxwcX5JbPpDO97IHDnzhEHBwfEGLm4OGc+X/LRl1788Wh+f+/LX2M+n/H8mcABsixlVwttLsuy26L88Pge282GMBJFiZHddotNBGveNg1HR0dC0lwu+MFrr5GmGXmecXlxwf27d7FGc/LkySgtkyzDNEmYTKYcLlcApEXGSy+/zP3793l2eo5NMvq+o6ol92qxmGAThQf8SD10g7udrtwQk43Rko05bhWdd6RGCexpfDM65+l6CVvvekF+x3hDZ4vgLmVSa0SeJBK5cRo4eMLoFZHLLcUeHzOfLZjNF8xmc6bTBbPpAmNSkiQjyyfkeUmWlZTlhMNCguTLyUQki6PxXf3IqEmN31SMkYDGBYFuMU6N40iKq2uZynRtS9t29F1H1/WsWyH1Df2Acw7vJI+vbRqapmKz2XBxcc7TZ095fvqMq7PvcX11zfV6TVVVdG1H03TkWY61smEIQWSaWhmsh+A81a6m7Vq0UuS5JUkUbujouobFfM5yucRoy2VdkY7xUcGHseGTjY0dSagiXUtRStHUEi8wmZTkRS4AniQBFP0gF64cbhCRyJcYNW6Aoliw2fVcbwXwMZnNycqSyWwCypEYBb4jeoe24tlRMTCbTrm+vKCpdrJ58ANdW2M0Eo9iDVHLlldrjRuE+uzH99nN9M0YkcrdfmbGBkhrPVK/JU80SVKIcnmHEAhhlF+OIfIyHTS308gQnUSUtBXGQtc19H1P3XSysVSQJkYyRqN8vRA0Qx+wNidJSpTW4it2PUWekucJSWrJCst8PvlQ9nzzXlQCMxuGgdQahrYf4SyRj7/6GTJboJTkGz49ecb5+RltK5E9N8WAc05kOf+8Bvh/5Ob3wy9/+xeDcQM7mZS30KKjO4ccHh5w2Vzyta9/ldOz5+JzTQzFpCDGSNd3zGZzvvWt7+C9vEdTK7LaYZAip3Oy9ZVf36OVSD/VSBNVCrI8o217sZiMF3FZliSJZrmcMQwdbdtQFCl935EXBd479vcPmUymXFxcAZphELmxHWVKZpwA2+TmXFGE6CUippdC04co20EfUNrgBkfwg8gxx3NtNlsKqTnNBeoWBpQeSDPIcskT7ns5V7I8l+xrLe+VYZB816IoCAFm0xmbzRZ0Tlbm6MSKX9dm5GnKvi0IFpzuOa4crxwfMCkz3lv3dPMZm+jphoByEd/2DNwQsBWJktiJYC15KoWO0bJ1cWPeJSjyXLzMeZ7hvWe73dAPA03boDRMJjnb3XpMAUiIMYzJAIHteOcd7B9QFhOMzghBsdvUpKnYIG5+j1ZK7CBOCiSFFFqyHYy0bTtabeSz0bYSLyGQHYUd8yyHYRi3ppau76kqIbCGUcHi/SiVH2m+8nkfY+aC8C/sqD7RNqXzgcVqxWc//9M8f37KO2+/iVWRMHT4oUcrOa/sSIgPAaazGZMx7SF4+X7DSIU1RrJMb6T/dV3T9R19J1tKkR9nGGvxLtC2LXkmA0xgHIgkchYlU/Ii5+7du9gxmifPcw4O9knTlM1mzXK5oigKhqFnWgpYsCxLFIqmaUAh8LSx8E2ShKqq2N/fp+tbuqGnG4GK3/72dwUMZyzHx3f4B//9bxGj54VH99lbLUQm79Rof5KN1c0PgdnE2wGLJEc4ilJUQXKRf/haJEmK97Kpj6P6RSnF66+/zksvvcR/8p/8P/jP/uZ/Rtt3RB/5+Kc+gfOeput4/vyUt996B7Qiy0um0xnGGNqm5/Hjx/T9QJ5JSkVRFuytVnjvx6iSNV3T0fct5aTgwf27xOiIUZQf5xcXhKCYTuc8eCiwov/Fv/8/I8tyvvKVr7JYLKWhzjIZnkXJQfVegHpaa2aTKUYbmraRlJDZFG0Nu6qirlu6vhf1A+J57FuJFIujDF5UEmIvM1ozKXNWe0vKMmcYBqq6Yb2pREGT5ngvNVuMAaMkmjFGjxt6gvdMJiWzMmG5XDCfz5hMSqpqS5II2b6pK/ncINFwk8kUbYW+37Q152dnKAWrvRXrtVDEh75nGEQW7gZRkiglDA7vRa12eXnJ3mqPZFTBWGuZz2fyehsjSoCInI9O7FJN07Fcruj7gbPzc2bThTRTPjCM7zMZZErYd4yy7BFQYkNXb7h7765QoI3cTXGMz7rZKhqtODo6IBktAV3X8sILj8jyGXVdsd1uee+9d0kTw5/4Ez9HWcgWPwZJONBakWWZAFVHea0kvIQ/RA0WinZkMZLWb+C5NklgtL0ordjfP5RreLQChVEt0fWeGAUgOPQD3vlx4GQ4vnuMNUZk9V3LMMg9NQyBNJE6fejFmvdv/U9/ZVymyD0oTefYI9zk9Rp9Kwvu+444JprIQFHuS/l9P9q0jpvksXKIY1Ms94pI+uu6om1aAHkf3JzPY51x8+83SkdjDLvtlt//zh9gbcLZ+Tl934kdzhiWiyVJKta5LJNGte861FhLxSgWs3TcQkfEZiE2D8tsNkWNcLQYhFie5xLXmqUCH6zqmmfPnlGUJcvVkrauybKM+XzOrtqxXks05vn5BZ//7Gd+PJrfv/P3/h7Pnj3l2fOnGKOZTKcM3qNNgs0yZvMlr370YzJBrCri6HutK3lyFvM5fd8xG2lxSinefffd0Wel6buOe8fHLBcLnj894ez5c7wbiN5TpAmL2Zz5bMbXv/i7vPnD1/mJz32eO/dfQNmCy01D0w/UXQ8mUhSWLAVCT72p8bUndg4Gjx5Au4h2ARs1aTToIRI7hw2KJBiUyhm6KETWweAG6NtIXQ3gLVkyxeqMxBYkJqebZTDZR00PiJN9zPQedvYAPb1Psfcq04OPk69eIV98jGL1KpNkxyJLWWU58zRlZg1TayhVZGYVMwtF7CliSxE7hszhjEflFp0leA0D4IJhcAYfU5xPcUPKMCRsnebaByoPbVDsXGTdDlw3PevOcbFrOdvUnFyueXKx5uRiQ33yHa5O3uH66TtcnbzN+Xuvc/H+65y/+338+gl+/Ri2J+TDBaukoixbLD2ZDmQmYOJAbhS5gTgM2KCwUUHvMV4RjEXZDGyKMglYS+c7VAIq1ehU44DWO7ZNSzbxxNgw9DVqNNtrLUAHazIYBxAxQttKxl2aWiZTyUi7aSQG15MkGmsj6AFUT55byklOkpbQ19hYs5oodpsz1HDFZntON7TkiyUuGvK8EAK0MmjvsElOFwwxnZHN9rjaVFRVhQoBEzoyA9ZK7mBUBu/8GFckZt4QRHoakUiSthVPUtt1MpEeM7FF/ioyU+c8WSpS1Dgejjf+sBtvWdfJYR9GCmaaKe7e2yNJAyFWbKtTBi9ytdmsoG62bLZrkff4AFGx2TQk6YSynNK24jWWnM8BpaQ4L8uC0+fPeeHFF+Rov+kUb/8pzTxR8mlRAaUsr77yMbRNGAbPyeMTttsdI10IxufipkiW1/f/d7JnLUEh4x8kWzPQpHnG6flzqnbNiy/dZ+9gzlvvv8Zvff032DSXqDSSFJbBd6MnUXFxds1r33+D4LScHaZEK03Xday3GzwBM6posizDmDGyaZRv2sSyWC6wqXjZrRE57eA6iiLFmIDWnqK0ZIVBKWk6m2ZDOcmoqi3Oy3vD2kT8isrQNC1977A2pSxKGL+2NQY3yLTcjp5c7xwKKWzMWGQM3UDfDmNWNGTphOANTd3RVC0hOPb2J6R5oOvXo8cpRwHWGCDi3IB3Pavlks16I+RQJQOfpu644yasTMZSZ0yTMWpNGZGOFprKNKw2LZ9erSgjvL3u2U1yLruOEDV93eC7nnQiPmatIvQiYZws57i+IiIsgq7r8N7jYxylzhnaaNquoWlFCVOUuWwojUIpR5Jq0kTLa6CCTMJVoCxz0tQS/IAfAl03cHlxRd/5sYhdkCaJND0+0LY9bpDNIMphTCJFlh4J2+OGaBjzMQ8PD8jydByMaNpOCv+Iom46rtYbmlbefyAeQeejFF/DNYlrcGbCYGY4JQXn3DoIA0Vqccqw99JPcPSZn6farXnyxjcZmh1FqtHBkaUGO27Hmqamd8Nt4XXzXHk/0LY1WsNiOWc2m7BYzMmLjLreUVc7bCLPZdCiLAnREaPHGIW2CmUiWW4xVqG0J800ITpMUOR5QllmXF+d4/3AdFIwKXL80JEmFtd1MqScTEiTiPcDWokM1CjZy9wUp3mes9tsyfNcpOZEttWO9WbLydNzUCl9H7FphtYJewf7PDl5wvX6il29JclzdLDjgFY88nGUq4fgZbmrJaLIjAqzdpTJoiQySWjcMpA3Rt9Scp0beO+99/j1v//f8Td+7f/E3/zP/1MGP/CFn/lpfvFf+yWms+nY0Biatr0lWs/mS/p+4Pr6Gh8Cm80O7wO7qsF5z+HREU3T8fT5M7recXp6hgbKScm9+8csFjMuL8/lDlKKJJW4w6rpeef9x6y3Ff/df/33qOoRlogM3BURHwb6oSUvErIsYTIVkJQZIyzLsmS12sPahKpq2WwqmrYjBIX3I3U8zclsgTWG3XY3Kkduzn6J0smKnKpq+ODJCSfPTmlbx/W2wfuIj5p+3MKGIO99PUYTTifFGNFZcLQqOTzcJwbHdntNCI6ubdBaoqSskXQOiRgcOD2/5uzsjM16jfeeVz/6ijSaRuS98jwErE1FnmqkdvHjpm8YQZSLxZyiKNFGj9tlxXq9Hpcg6Uhmbgk+MjhhN9z46o1NJHO6qYlAjBI9ddPQgsQtgmQKf/DB+xwc3xF2izIELwMFRcQayDM5x2azjLq6Yn19xvHxHrNZwcHBiv3DO2y31zx+/AGHh/vcvXuPru8w1sh9peXPSjOLCwNJkt3mYd8Mwaaz+W3zWuQZibVUVYUZFwBtK1m9YYzNslbisLRWlJMCpSJd14zbYFHTyNLAobUiz1PKMifPEoaho+tqafKC0J7FR34ziBLo41/9S39B6g0l0aFKyTbcjzVVGKnOSSI+czdmgocQMNYQR1ZKRNgY3DS+N8XpGG+k9E0eMOMbWIYNdjxrurFJNeNiS5YzUg/Jks7KIkRr/g9//W/w/uMnTKcLPIpucEznSwbn2exqkjQnSXN2dY02Ch/CKJNORHU3fiNVXVGO5PL5fC7nlPf0rUSRDX2HVpHZdD5u6q/EauiEY9C2ctclacLgHGdnZzJAdp71ZsvP/vTnfjya32hEYvDw4QN8ENx7iFBOBDLw6c/8BD4qTk5Oxjd3LtP8EZhyMz178PAhVSWbRJsk8gGNgeViwdHhIdVuy3vvvIMKEiq+nE0Jo1dmfX3Nf/DX/4987wff49VPfJqsXPDByXPWu5pd27Ct12gLxTQX2l430A0KTI6PCh8Ug1d0g8dHTdM52t7BCI/SNsMFxaYo2ASolaZShkppWpswuXPM9O4xkzvH7D16xP6jF1jcv89k+WnK+Ucopg8pZg/IZ3dIJiuK+T7pdIotMsgsujAk04TUTLBmBuQolaGUXKhZJh4FrQNNs8H5FmMc66QkW6yofGDT9Wx7x6bt2Q2Obdux7Vpq56jcwG7o8N1z4vZNuqt3uD75AU/e+DrP3voWFx98lydvfIPLD77P+tkP2Tz9Id3V+9Rnb+O3p4R2Q7+7wlXXuOqaiYlktKSxxvodxm85XlkmiScypasDk2yBCSlxMEzzPSb5ktAmmDgl03P6ylDYPZJ5Qppn2ESkFtoatIX17pLl/oKogxRQWSKwrbCmqjcs5jMm5RStEibllLYZsCYjTXLJrEQ2YyE4yjIHpdltd9RVM8YuNAR6skJRlBaUYzotSLMErVNU2GGpuHOQkGUdy5nHx5qr9Tl5OacslrhOkegZqZ6QJFEKyqQAm6Ntwv7BIW3TiFdMRco8o2kbQhS5k4AFMmazGXmW49wwbqUlJ1AuM8lH7XuRh4YQZUqpBXghft8PM52zcXrYd924JfSgInmeYm3E+QZtBparDG09ygxkuSYvEkLQTCYlfdfStbKFJ4KxKUUhQedpltMPDu8H7NjwWmuoqko2gMHfQusgUtU7lFJYa3D+ZvI5AoGQTZq1OXcP7mOM5fT5Gbvtlmk5EXiT/nB6evP4J///H3r8c37qj/JIklFe7CXMK95cfL4HBdamDINDW01U8JVvfJmL9Sl/9n/yJ0mm8O7JG3zp67+DmRvqrr6VaVkjfvO333iXt958j8RmaJUSo8bYlME71ts1m+2GbpA/SxsNGhaLObPZVIqvrmNvtbp9j8j7IiHP83FTUZBlhqvrU6xF5IVJJEtlgyc5sgJdK4sZ+3uHIodtB7wTZYa1KcGFESRnscZSFiVlWY7va/HxGW3I0pw4bqz9II2VNQl3j+9R5AVd29O2UnxrLcRi1ECWGfouYI3Ah9I0HaFaiq5tmJRTymJCUUxo6x5rUrbrmu3+FG8UffCkNiFaiQrrdxW5NvjtNV94r2P5n/8e5je/xT9MPcP9I55cXtK0Pb7tUS6gU83+/pLd9hqcZ7lcMFktcK4TyWCIGCtb6KreUk5yprMSF3q87/CxR1sp7haLGcPQkOUGayPX6wuMEdn4jepCPF3SCG2ua9wAlxdrjM5ZrfaxRra+bVPjnWe3rWgbUeRIIakgiqJFKfEXxhgI0XNwsM9iMcf7gbrZsasaumFgV1Vsdzu6XhQmMcr4JkaJndKjikMpjU5zlOsx/Y7SBDSBlgyXLajMlNWLn+Kzf+xPUDcVr33ri+R+S2LA4JFEuDFe7Ca+KESKQjaKQ98TgsQ/KW1Jk4z9/SPyrKCqGk6fn1FXDW07jPnxBTaL1NVu9LRD01bjAKahyDOWixlJYkZLS0pfNygdqJstXVeTpRL39ezZCefnpxwdHZIYjXM9aWLQ2vPw4QOGXpQTxshQ0w2e7bYiy3KmM5GcGpNwebXGZhmoBB8UaEs/eIHsAH/iX/0TaGO4/+A+v/O7v8d/+/f+PvuLQ4rJjKbrCSiyoiQigLSIIkkz3LjBGryn94G0KHAjhFMZGa6FEHj69Cld39H1A1/56lf4a//eX+Nv/9d/m3fff4ckzfhr//O/xs//yZ+XiKHgBaCIYjZfsFrtkyQZb7/9NkVRMJ/PcIN4yEOMaKVZLfc4Ozvn6fNnFEXBdrcThccw8NGPvsLx8R2aejcS7sct7OAJGOrWcXG5xfnIi/cfEsatn3O9cAjqLTF6sd2kCYuFbMalgeyZzSbs7R0QI/RDYLdrqXYNwYPCsL9/wNHhHSZlSZGXuF7umxuoHyqwf7CHC57zy0surq5o2p7BR3Z1h1J2hGVF9M32DkVqFd71zKYFe6s5s2nJbJLx6P4+1kq+L0TS1MqGWZuxQZdm05iErhs4v7xiu91greHhwwdMZ9K4No1434XxIE2Sd57pVLK20zQVhkcq53fwXhQI4/Dl8vKSYRhI0mLMexfll9wnonbbVTWz2YymEQ+2qAsU19cC3hwGaQSdG+T+Si0nT58ymU5YrfYYBi+efqdFdu4HskwTY89LLz3g/OyE4zsH/MzPfB6tZIg/n02xacbXv/Y1PvKRj4x3ZqDvndwto9LOeUc3NCSpqP0Yh/R13Yi6cC2AsYvLS/q+o8hz1us1TdPIJvP0nO1uR1XdLAJ6ykmJ0Yq6qTg43CdNE5zrR2ienEOKSFnKMKEscrq2FriaigQ/kKayOQ1eziyjlVjG+o5f/cu/MsaPSXazNLyjgvJGgixjBdSYoJHlOTFG+q5Fa0OaJsQQRLo8qjzUbXySNNS3i9+x5mMc9uvRRpRmucAVdxWMXv84glC1kXtJairF+8/OcC7wnT/4Lkd3jpnO5vggYMPz80vSTCCK5xdX5LnUkHq0X2y3G9rReqoUTCYlbhCl2fr6irOzC4qiENCs98xnc54+PWG9XtN2PfOFqLsur67RWpgVu13F3Xv3KMsp5+eXnF9eslys+NxnPvXj0fy++c67+CCm9UlZoo0hLyYkacp0NmNvb5/np9L5m1EysL6+Rinx6q43G47u3OHy8pIH9+9zenYGRIqyYHADx3fu0DYN77//Hrvtlt1mQ2ItisidozvEEPjSl77EO2/+kE984uN88tM/wftPntF0PbumwUdPklqm01K8oUMnWyU0eS7bwJu3MQhxzlhDkggxOE2T0X+l6awRict0ytHRHe7fu8/du3c5unPM3t4+8/mCoizlaxhDCEKyTtKENLEkqSVNZHshE2Zk+nMjrwgepeWwledKSNfShIg8quta2YRpxTZK8eMG2b7EG/jJcCOHabm8uOT5s+ecnJzw5P03ePL+G5ycnEgw+HiQuGEYp09jgWaMeE+NwSLQGYX4/rJUoj/KPGXoaoahJU0Nq9UMpeBiW48SMglUF8lYPRbDGW0z4B0kJiNGRbEUouTQe8lWLkrSVNF1O6wVW0KR55RliXeByVTz6NEjuQSwBK94/vwcojRXznnatqGum1tgRFmWPyJf9Dgv/pAktVir6PoWY8S/FEPg6qriwfEBKjrW1xfsaiFTY0pabzhd99x/8BLBy+a5b2qSVAoIN5KdYwyoGHhwfERTrQndjr3lFO8HkXuN2x0pPEYZ3FgA3UhRQvAQZRtmtMjmklSGIfL+ko2rNZIfuBsbUMmT86RJQlHkTCaTWzhckmhm85LZvBjlsDvJ60SBythu1njnmM+FbjoMjkk5YT5f0fcCdQJDXcv7UL5X+d6VFnpkXe9Y7a3I84S8EBCTFCc3pGTxWClARUt0hgcPH5GqnO2mEnmg9/9ijey/yO/5pzzCSECWCbZI87TWZOnN38EQAlib8N3vfheTaH71V/8qQfWcPPuAL37pd8iLlMpX8vwHIQcbLbmT77z9LolNUcjrJyCXjs1mTbXbjsMRyQuUqanQ0IP3BDe+tqPHtu278RwRKVSInnYsOs2oNgjB0/c3Wb8CCrE2o2sHtE44v7imqmopEI3YAsIo4xIwiMhsi0Kyiuu6un1O8ryQcPvNFlDEIMMCrWUb4b1kSocwbmXyhECHNgPzeSExNsaCigx9z267uS3Odzs5O4y2XF3KlngymaGnM3JtSLVl6Ho2bcPQD+zN5uyqDXVzzYunNdkP3sG0HV+7M6M73qMOYv8wEXKbYouELE3o+paEMac3sbT1bjzHLbvdjqZuSNKU+Xw2DiMhIlmefS/5k0oJ4CNGz2xWUpY5SkWatqZtW+bzxW2hBFpAPtHQ1j1pWjIpRWYWokiCQwh4F8iykjzPRGExDozruhG55zDgvGM2m3JwsE+epzgncr6b51zOCTtu6iQ7MoQoYJ9RRWGthSDy6Bhl+KO1ZRgEtCOZ6/C5n/njeGX4xje/RWg3TFOByagohHo3DCi4Pa+stWMGqxHYk83ouk5+bsy61NrIc9w0WGvJi0K2GSjyiWTP3xSLdd1S7eS9F8c/xxiR+Wut0NEKQErJfZikkqWejnnW89lcGvMQuF6vyTK562KM7Cqh+uejh2273eKc5/DwkMViSdf2uOCIKtK1PUla0HWO9WZHCIEsy2iaHavlnOlEFBNZlvH1L3+drm1ZLpag4tggyWYny6SpvTmvlVJom6LGIlg8hpGrqys2mw2RyJe/9CV+/dd/g9d+8AO+8Y2vo63mpZdf4i/95b/MT/3UT4jUuW35wWuvkWUZs/mcvh9o247JZEI5nYrSY/z6WZpjx8/8dtzk7K1WJEnCbrfDGsPHXnmVBw8e0DQVTbNjNpsA0PcDj0+eopUly0uMTtjf3+cbX/4KWZbSdx1xtNLcvXs8+sCFvF2WAvYb+p5JWVIWBevNhmZMINhuKxlIWGlaJ9Mps9mU2XxB34mfU2jlsmVL0oTZbEbbdTR1I0Om0Tok55kc3XGslWShoKUZChKhMykz9vf3OT4+wiqx2YhqTGSfWZbd5sbaMSv34vKSi/NLmq4jxkhZFhzduUPfdyLhH/NpZSupqHYVbddz5/gOV1dXWGPJRgvFzeseoyRPaKXGc7dAG1F7MW4Hh8HjvGySp9MZf//v/31mszlHR3fw3tO0krqSJLKBi+PXTRLL1fU1IXixkxmD0iL5tSZnNp3gvSOEgeO7h+zvrbh37w5FmTOfzxl6qReKsiQgw7yyLNntKobBkediS5vPpqRZQppaykKaej/SqEOEpmlHeNlOhud9T991VNWOuqnHGkesIgqhIzs3CDgPoRI3jcjk5S4ycmb18kLLZ0dRlgWz2Uwk8UYzG0GGdsxRTqxQ4f3IYEEp/s2//CujrPhmiCfy8ZvtuUKG8gqpm6XWHPPslWxVUaNNcnzNhkHAUbdFShRb2E33AYznr2x2Gbe7eZ6jjL61tSXjOSH2yg+3+n/nN36LyWTCcrkkjOyOYRAuxHK1ZLvdEsb86TwVun2MHw53u67j/PwMrSVNYhihq9vdluM7d/DOcX19zYP799CjpFsk2Zo7d+8SQiQvCpIkoW52dH2Pd57r67U891bsGl/4iR8T2fMP3niNYsR0+xGMlOUCuXr0kZc4v1xzfb0epx6Kqqpw3jOdTqnqmsRalqsV89mM999/H2LEJglu6FnMZyRG8+47b/P82TPJ3PKO1BqW8wUqRtqm5r/6r/42i/0Fv/yv/0WiTnn6/IqoNL1z+DiQlRlZkRLQ2HwKtqSOhqEo6KxlSDJcluOzHDNfUOwfMD26w+LuXZb37nPw6BEHj15kf+8Oe6tD9lZHrBb7zKZLppMFWZKTJQVJkmN0IvmZGFLtyW0gN4FEOxIcNsoPEzzGO7T32BCwPvI87tHECVXMWPeG9aDZDppWp2wG2AyBy7pjO3h2DuzzJ9RP32f7+B2aZ+9w/f5rXH/wfXbPfkBz/hrN+fepzr6Dat9EtW9B+wz6LQxbMtWR6Z5MdeSmR7uKVHeYUDNNIweLjMI6BvSYpWZAGaazBUqnBKB1HSa1rA72iRout5cUM0PTXlA1F4S4Q5uOujknyzy73SXWBqLq6PotWaHB1+gwoFwHrqPbXZNbx4O7C0K/BVdhlcMqISX70JOnKX030LcRQkJbO6KXnFjnItfXG+q6uqX3aa3xLuIdKCWekn5osUnAB/G9Smh9I2h/FHV1Tt1csVxlzOYF01mK1p7VYk6zbbk435EnOcaU5OWSqIWKqiIYAnaUpkYUi+Ue26blar1mOpujUDg/3E7ch2GgaVvqRry3fvT/DmPGHMhBaYyW3FYjk+ObArlpGpEFefmM3TYdzlOUOZNpjk0Cs3nCneMlWQ7DsON6c0E/dLL9K6eAyBxvvicVlTRoSmNtSts2VPWOcpKTFxnWJORFdntAWyuDo7Zt2W7lwLSJNF4y5rkBYXnQnqikKNlVHcFH7h09IAbYrLdoJALiBvT0P/jxL6n5vZnQq3G7FsbKyfkBa8U7e3Zxyne++y1e+ugL/Nk/9ycZqPnBG9/h63/wFVQaCdoRtBE4WFLQ7nreeO0t3n/3MXkyYTpZkNgEFwLr3ZbL9RW73ZZ+6EnSlDTP6EdfkhRe6QgGHFjO55hxSNJ24p9WI+jDe2ERpKlBm0jfN5gEtA5C+AyKthnQKuX8/IokKQleUxZTjE5JbEaeFyRJOvr/B+qqhjGqpO8Ggg9Yk1DkJWkin8ehE8/wan5Inpci6Qe6riYGiSQriow8T2kbkZ7leYFWCQShtBstcSNd2/D8+XPc4CiyCXk2YVouMSZHK8synbLvLZOg8euaTdMSiDSuZ9PuMIXisxvN3TeekW8qvvXqXdqjFQ3QD55JWrCaz6kHkeEaDbO8kM1IYpnP54BmvdninKOclsymJUmmQTnafks/7NDWkZeGNDNUuw1JotHa0w8NSaJH6rDGmpQYFCEotLIYnTLJV/Qt9B1YXaCVFRZE8PK5GWEqArASwvZN03rznrjZBhwc7lMWOT6IPDgSiGPhZqzIM5NUKLpdL7YIpbSoCsaIm11+h13MmNKwUjtsv6ZXludhTvrgk3zy538ZW875gy//97hn3yPtL0lUBO+woxw/eLEExJHXpPUIiRkhTm6Qz9OknJLnBWUxYTads9nuqOuWNJH3XtO0KDQ2CfI+ijIEdYODIHK81AqfwztH3zVcXV5iU03b1UznJVmRkueSu9o2NUkifsW6qm4b5vl8SpYXbDZb6rrFmISimGBsRsRQ1R2Dg8vLLc+en9O7SJKVJEmBTTOSPKMoc5Z7C7qh4+z8nKpuODu/5J13n3B+uWW5WPGd7/2Av/v3fp0PTp7y3pMT3n3/A9a7irrrOL24pGo72mHgcrOh6jqen0su58nzZ7z2w9d57fXXeXzyhP/d//Z/w3/wa3+DT3/mU/zpP/OnWayW/NJf+GV+9ud+locvPOLJyQlNKzaGt95+lyTJMDaToUHVkOcl1mrqaocbBow2JMZSFoUojMb4oRvprfeOSVGymM94+523OD8/Zf9gj8lkwuBk4/30+Tmn51cMThF1wnZXcfLOO7z00ovsqg3GwPHdIx48vM90JhC01WqPLCv44P0Tnj8/xxiJVXv27EwapKC4vNyw2zWokUxujag7uraFyDh09fRDS4gDRZlxcLjH4AaUMczmc0yS4qOSO7eTu26xmKO13PmagOsbrAks5yX3jvc53F+SJVBkhsH1aC0xitpaDg4Ppa4MEZRhGAKXl2vW2x3XV1eU05Kjo0NC9GRZQjJmAmf5GKuVSzazRKbJEFiatHF45P1t0zedTukH8TNPypK2Ex9rBIbBj9LnQN00vPXm2zx+/ISXX35pbLQ66rojBNBK09Q1/SBnkQ+eJydPWK5WzGZz+sEJeGrwGJOwq9ZkuSVJ4fziKdYyZjZbGVCZlMdPTvi93/sSd+7epSwnXFxc0vcDxqRYm7JcrphMJzjvcN6hrKJpG/zgGQYZKsSIwP4qGWZlWUaSGPqhZ7lc8ujRQ4p8SggCG1xvNiRJSp7nNI3kJbetbJTzPBP5vLGkaUaaWqrdDms0k0mBIgqkLQbyPGE2m2AMzGcTvLuJ3myBSJZn/JV//Zek4Q5hjNSSSiSOsFF94wU2GqWE22KT5FbibG2CAtxIStajdDnGEZY51hlqXDjd1Dk3m2BR9NzwF6T20EZYGG4k6BtjCUH6LqM1//j3vjzeC57Ndss3v/ktppMJy9WKtulo245nz57jfWAxl/OXMXZLBkGKxWxOnmW0jQACjw4O2VstqZueupGzoet6lDFcX68ZXOD4+D7OR9774AmnZ1fs6hZQOBcZhkCMisVixWIhXvRPf/SVH4/m93uvv8ZkMqVpGtabtXT+Wc7xvfvkxYTHT5+OeYG9EJy7jsODQ/yYw/XSSy8Rx691eXkhHgetcX3H3TvHvP3WW3KpaTGVz6dT8jQjMQarFb/2a3+Di7Mz/sq/9++wOjrg6fMrtBYPZDkpuLh6LvKLLKML0IWcoOdMD4+48+A+e4d3ufvgRR68+Ar3H73M/UcvcXz/EUf3HrLcv0NWTrH5jLSYcZjPyU1GrjNSnZCoBBstmU7JTEqmU1KVkqqEVCc0hcInhkErOhS1i9SDYtN4dp2i6hNal9GFktbnLMI7lOESUz+lPX+L7uxtuvN3qJ6+QXXyBt3zd6ifvUV/9j7t6Xu0O8f581M2V9cMXYMfehIj8mjnW9q2om63aBsxiULZFJMtyIspmIQhQJJNmMxXtL0HnRGVxaQFxWRB1AnWQN91cnBnBbPZUuAvweOiI58UFNOCXbcjKIX3lrYJLJb7JGnOZlfTdo48n5JmM2JM6LpIls+AlKGXA6rMZfKrleLwaEGSRrquIs00WsPgRpltUaIw1Lueto4keoLWGSpmDC6MZMOeJLMsV6JG8M7jnCIGjdISD+R8z97BlEgzyhLlQsmyDN83FJOcyXxOUAajM5ROmE9XtNuW2HqGtuHy8hnT/QkhCehkitKaDEcWOhlwKE3rAJuSzfboh4H1tmI5m4DvxvfoRCbISMNprHg8QfIL0yy73YRaK3AulL4tMo0xoCQeQejQI1EZkfNoHQixJ0k9NnX4UJGkge3umq5rRV6YFCiEgmuNSJOMsRRZycXFJWH0sdy9d4zSUNUbQujJsum40ZQNv1KC7p/P52w2G8pJTlnmeC8T1xhHiIvyRCURHiiN0SnPn55ydOcOR3vHrC+v6dteLpI/ajP7R/31/4yHTGjHKXyQC0uP+YJRwTe+9Q2ePPuAf+Ov/Aofe/UlLptnfOv7X+f7b34Hkyv60GEzi1UTlLesL3Z88be/zL3D+xztHdM1AoQKRJqu5rpas2u3MuDIcrJx2tsPPRGZzlprpYgZI+Sq7Y7tZoOxJTHA0IunRivNYjYTD6OVhj3LEnmfK+haiMFCtGiV4gbFbLoiTYoxB1Jo6damOO/QGLJEMhWDD6yv12ilKYsJIUTapiMGmJTTUYKfo9CAp+0r2m6HNpGDg32xvfQDVdUwmy5IE8kxRQlYre9aEmtIEzs2wnOGPtA2A/PZHlkyBTTNLMWWGTWBKg50icFrxbCrySIcTnM+etqxeOcpc5vyjUf79PcOue47ehfYXyzJTcLF5hJrFWWRMc0FchQTS70TkExdC1AqSQxZnox54eBjgw815dRSTAxJIk1EP9TYRJGmZvTEe4xOAI3WGfurOwSvOD9do2PBdt3hnUarnMSmxKhGz7YUxBDIUiEmRzRXV1cjDEUGHUlq2T/4sPENYfTTEzHjNskmCfkIjuk6kdLHERgZo6iIEpvg8jnGJiibctVrLocEs7zHF37hz/Kv/MznWGaR177+D+nOfkjWn6O9k3PICwTlZrtljUhBFZJVb60lsbJ5dsEznZbkRUZV7dhs13gv22s39AKMGzM3V3tLJpOcoXd0TQcedtuKaTklS1KWi6XE9Tih/dbVjk19jbZw994xaSo5nTF6VqslSsF6I/K+sizke0pzkiRjW9Vsqxqb5GRZydNn5zw/vaSczKmbgddef4uLyzXrbY21hcDdYiAqT1AyZN/bF7DMe+8/pqp6ug6ybEbV1FRdz6MXX8Irzdd//5u89d57/Ppv/ibf+f73+K1/+A/5nS99ia994/d58uw5v/vlL/Ebv/WbvPPee7z3+AMG73jhxUfcuXvMs9Pn1E3FH/+5nyUQuffgnniCtSGOGfAnJ0/J8oKj42O0TmiaFqJmVzU0TYeO/ejZkzix4MXT33Udy8VStnTBc//+PaaTCefnZ5yfnVLXFZ/85Cd48OAe6/U1eVHw/Oyc84srsnxCN0Su1js2mx3GNdx/cJc0tRwcrvjEJz5Kmkp2rRqJ18+en/Ha999gUs5ZLHJpErOScjLl4uKa3bYlS+W57jtRNxBhV+0IXuLktA74MKBNpJwWAhYzmqwsUNrSdQPd4IjeEYaOvb0VD+7foywKyjzFuxZCz3Je8uDeAXcOFhSpoesqtJEc7X7oyfICYy1t142ydcP1ZsvZ+RXbqqFpO5pmw6sffYUHD+/RNJU0WwrSLCF4kZM2bctkUqIUXF1dk43MD+ckci1G8V32fU9RiCLBaCOqv14kvTFGNpstbSuKn6KYcHp6ymc+81natuXx4ycCFAuKvvMMY26y0oo0Szg9PSXEwNHRHYmSUh9mxXd9y8HBirareHb6mD//i3+Gw6M9bGJou56uc7z+2hv8/u9/l5/8yc9zdHRIXdc8f3bGZDIjyyQ+q2nEvz2dT0cFUyBJU1SAru3wQSBTk6n0DvP5XOqhcSiQJGbMpS/IswJjE4beMZvN2VvtUTfSS8i29ibmTWqGPC0wWrHbbSnynKKQoWZiRSUSoyfPUoahpW4qgaWOUNosy5hOZ/zKL/5pfBijx8aOVN3EEyUJ8UdYJHaE4ForWfPcvo4y8x/6DpQo+G6aY2kO5bxWSjz/UrqIF5hR1SlN8If/tFbUSEop1lfXOC8wQoC/O25+d7sdi8WClz7yEqenpzx8+Ij5bMbTp0/HhVCJiqLCSpMU7waBvJUlWZpAiORZyuH+Pn3bsNts6aOmnExompbpbC4cjqph/+AIm2S8/e771G1P3fTs6hYVNJtNhTEJk8mMYRgTKtqGn/rUJ348mt/vfP+7ZFl2O7FYLFfsHx5x78FDzs8vGUZTe5Jaql1FWZRMJhOur6+5d+8egxNi8+Mnjzk8OASlJDz8ziExeE5OTka5g0TWzGZTJmOT9Nv/+B/x9a9/jVdffZU/9vP/Ck9OnlBkU0IQOtxmu6ZutiI9UHB0fJfP/uTnefmlj3JwfMhyf8l8PqcspAFRIz13MpnIFMqK4f1m0pN48ZYImfdDGYQeM+ZCCOOmpqPvB7axkze4/xG6Y5QcWdePIetVw/X1msvLS568803Oz8+5vLzk8uKCzWYtuY0j3fHGXG/MzQcll0NTRSBgE9Hay7ZtwPmBgGxctFZ4r5BlgaIfeoZ+IE1TymIim4BxSi+Fvsjj0tRS1y1t25LYjLKYQIx0bUOWGabTgixPcKEdpUOB+XxGkmiqqgIik3LCer2h7zxpUuIdsv0wKaievpc8Q5G3gTGRcpLiQ4f3vTyfnWQN+hA4OzulKKZMJ0titCQ25/T0coxDGFAayklBURbEEKnrGueiBLcrRYwepSRqYzbPbw+3rnNcXlyQJQldVwMB73r0KIdMbEZd94SQ0DqNQxNMyt7BHWlEtSLVEc1ISEaTlhP6YZDikIHt9SW+q4hBqH1KicTWjwepHiV5zkmzK4e1TAbTRCIvjBHPoLWGGD/E6FubUIwbO2NEZphlljxPmM4KlPZ0fSMy2BHskGcFTdvS1C1X1+tbiXWSWPI05exMqMsxCmiraVp8CJSTKX7QuEGyCZM/FGiOgBFcy/0Hxx9GUd0c8MqjtEjhiAYdU4HI9ZFXHn2UxCRcXVwKaGL0Sv4PfvwRf/k/63Hj01FKpM9ayQa7azu+8pUvM51N+bf+nV9lWk7Y1hu+9vtf4a233yTLEyKBxXLOershteJP++LvfZH91b5I1rVckl3fU7cNg3eE8X2glSHR8nl3bqAfPT2JTYQCrhSJkYgh7wTGpG1K18lkt652JIllMi3p+4bJRGBOITqGQSbb0WtiAO8Cy9UeRFFGdL1IoOMoSauqCuccfvCkWXpLvi8nQqOdTqdsNhvZjJYTzEj3HfobMIhI57SWTONJOaXrZJuptSIZ1RZNu6Uo0tuInixP8cHhhoHNZid+NJOgVEI6NuGtjhTa4AeRqw1KNieZtpR5xtHBjAdPtujvvIZte776cMlw75CtdyRJwbyYEPqBLvSUZU5RpKRKoiXa4Lm+3rCrBKaTFxkQ6bqWqtrQ9g2JVdjEjLEZge2m4vDwDkWRc3l1QWINWZEJwXgY6PuBxKRoLc9RXpTU246udaMaRQZDIQQiTqKqlECttJbiSmvNbrcjxEiaikdwsVhIZqYVQJTWsgltuxYXRaquxxxmfQNcChGj7e0mIcZI17bUiASXoUVFkft+4ef+VR69+glOT095/Yevc/r0fXS/I9fu1gdrjCbNcpQy9L0oWmIUCZ+AWpRIkYGm7WRIZ6WAS5KE6diE3Wy8+q4jHcnABwdL2kZgTWGMa1stV8IGsYlkTu52t6kL6MDeSrYMbpCs3L7raOp2ZBJEEpsIDT1NMVqPROFG/PNaADJdN1CPG4zr9Yau61gsFoDca13fMV/MxmFgRdM0bDdbAbNpC1FR5CINHnphIKRJwsnJCQeH+wyD4yMfeZH5bEaeZ3z0ox/lM5/9LD/1Uz/BweEBq9WSz3/up3jxxRcpywKtNIeHBygFP/ezPzc2gvI+qOua5XJB3/UMo+Tde898sUApTVQyuOu7Xv5/EOhjjEKO19oKCGq00eyqmsENFHnOZrPh2bOnaBSHh/s8euEhaWK4uhbg1ptvvc18saKczFhvK5yTz75vtty7f5fju8fMphPmc2G0TCYTuq7jrTff4a233sYNnpdffoXZXGrIJMnwPnJ9tSEEqceGYaBuGpFnukHe01qsKDfycW0MSSoArnSEjwklesD7SHAOQqAoSxaLpWQxW4N3jjxLWMynpFajlSdNM9kWKjDWiMzeaJIsHdMjQClNtauoqgatDcYaXnzhAS+8+EhAT0rsVEUhBPcYIwpN2zQYm7DbSiRStdvdqiPUSDW+kbVmWXZrS6vqiryYypbROapdRYwyDKqrmtXePtfX1xhjOTg4xBhL3zlCkC2w1I9S2108e8ZsubqVAidJStvJhjtLM66vLzFG8dJHHpGm4l31zlEWBVVV8c1vfpt7d+/x2c98hrqpuV5fj8+DJkYZbmRZRl5kRDxtW6N0YDaboOKHG980TUU11AuR3RhDlstn8qYedWPKYdvWdF1LlmdMJhNpPEeYVte1I607oNBcXa1HCr4sFEIIklmsoCxzsiwTT6sb2G63bNYVYZQDp1lGnuf8a3/uF8azWP6MOCpl0lRemzDa1BhtI8PQo/WPADm1Qit9O8D3zolYepQLS00u5zGMEVQ3a4/bKMtR0jyqZuXX3dCnRaHnesnvztKMr33zOzRty+HREUpJ839wKMOJq6ur2z6mbVuiFxUCcFtf61ExGGMYa03L9XpNXdf0Qf7+k0lB8HJGP7j/AGMM2+2OwXnarh/PE0PwYj+U71dTVTucczx4cJ9XX3j449H8vv7WD0fjuMQVFJMJDx69gDaGZ6dnMAZZLxYzdrud0MPGmI7lcjl6kzpASfzAmHV1/95dnj45YbfbEsYsNKs1dgTgqAj/8X/0H+Gd50/+/M+jl1Oen59TTpa0tVwA56fPKacZs+UcbS0qKdk7epFgZqgYmeU5uc4pbEFucvlhCxIsCQmJsn/o35sMagKtht5qhtTgUstlW1ETqFWgUfLznYFZq0i7gGlaqHb47QV++5z1yRtsTn9Idf4a7fUbtFc/pLn6AUkyYM1AYh2EFsNAZhWJBh08ubHoAMoF+rojzzyJdhQZKHqKVDJcCZKL54aI1TneGaJPSHRKoiI2RuLgUN6TWUuRWIo0xcZImaZE52BwmBDIdIMODt81ZEaTaIWODqs9fqjomg19t2U+y0gs6GRGkqTUbcOursjLnOlsitKGuhFvW1W3VFUL2pDNlrQOOm/ovcJhUKklKTNiYjFZRlrO8CphiIZca5bLPRJTsFrcoW0i7713gnc35FLZQmR5Qgzid+iaHu8gRk0I0vyiPau9ksnU0o4k5Gk5I4RAZiLRGIag2Ow8ZbYixpRZsQdtINcJbb2lmKdshmvKgxLnlyRGMzWy+dXBS7QPCcHmdFFAQ9Zqdpen+F7I5957uk4GET4E/Ojz1VoogyFGIS6PJFx9A8wxRmSLWpPYRCJLRqmuc5KbZ7TGJprJLGM6sySpI0kjg6tJ0oQkTYnB0FQD3gsdcDFfjPnIHqOl4VNKURQ56+2aXbVhtbdgtbdgt5HGIx99ezGIXFipiLGapt5xdOeANLUMrkOPudqy+R3l3GhUTLAqYbdpeOHBR1jNlvRNx+AHubH+KI8/4i//Zz20lkJcj3mrTVNzeXnFV7/2dT7y0sv88i//IonVeHq++u3f470nb5KWhqAdJjN4PIN3WDflt//B74JXzMoFeEVbdyRJRtt1OO8Y4oBXjmgRQZQXD5HAiSSixibiZcyyTAYMKKwZJeVKtmMCNZHNsciYIkmqUSoSgsN5KYp1LInRsNu2GJ1gTMZmU1FVrRTuaPr+pogO4OU56DoBYCzmcylcUtkqWZtQ5iVGS/YsSAMNDqUcxkSyPIUYqauaPC/F49w46kpI5k27Hf1fG8oyZzot5RypG8pyTp6WBGewRvzFenAwRoB1KtDGiCeysjmLvQU+GcieXeB311wVgfOHD3H3DqljpJzOyWQljlOONEvI04QELfRkP4gSwgWyPGc6nYqUOA7M5gU+dJSThCwDHztQA4lNOH1+yuXlGXurxeiNbMnznL5z5HnJwf4dQjAED1kyYbcZiN6SJiUSXykDVFFByvYTZKMgzaJ4cNVI+UzThLt376KNrBiUgmHo2WyuadoaR6QZm19RiEjxdDNoi1F0djfnUK56kthh7n2aF/7Ur/LCH/slzGyfD/7gd3n6nX/EXv0Wd7IW+jW9mVBVNUUqILSiKLFJKvEqg1g2lJKhmIoSZeWdk6GXDnR9Q4wSleZ8f8sHAM/gOpJE41yHQjySfTvIoG0EqXVNh3eOuqqpqorEWLI0JZ+nHBztE0Y7iChq5HOUZRmz2fzWWxu8nNFt0wk1NyvRJiFiWK93+ABd79hsKnzUhKhGFYLDBcd0PiHNLQFHHF+v6/WWPCvpO0jTKV0fMInCR/Ah0vYD2lq2VUXUCrTG+cDDF1/k6PgO2lqenj5jW+0oJyU+yBA0y1N++7f/Mf/N3/k7LJcLirKQQUeQbWDXdoQYWC5XhLGxHQahg3t/A883JDbDDzu8k6GARC5K4a/HO6TvOqnAY2SzXbO+uibPM1548QX2VitiDDx//ox33n2Hum65c3wfY1LazoO2rDdb+u05r3z0ZabTUijnk3yMggucnDzljTff4epqzXSy5CMfeZmINHN979luKgYXiUFDVHRdL2fxeB8RZXBqjMIkmoiXQXV0+OjRxrDd1ZydX9J2IwTJDVgFIL75LE0EcGQVi1lBnhrcUOH7Bh0dWWrByh0bx/iXiKJuG66u19Rtx3ZX0zQ9xqakWc7LLz0gyzLW6yu8d6PMWDy7ITi2mw193xG8p+s6skyG+TKEkobZjJ9VayzGGOpK4pm8c8xme3gfqKtabAFK8+677/LB48fcu3efqqpIxyjNrmvHQaYW9cr4nDVNw/nVJXfv3SNGRslsgg/S0A+uY7u7RulIkoA24lEXG1bAucAH7z/l5Zc+znZXcXV1zvX1Gu9EeRQRFsYNX+X6+opdtSXJLMYars4vGEb5tzUWlBY5+7ggYNywSuzXgFE5IcRbBVpRlszn8/FelmXB4HrhuliDVob19Zph6DFa0mJk892xv7/HZFIymZQYo9huN1xdXdJU7S1/wFpLPwz8xV/8s+NSQd0WFTevjzTC0oeMHaoM/cYaLUaw43Y2jrRvbYTVYMYGNEZupdB65DjcRBrpH4mcuz2n5TuQz8BN/CWKJBVffZJYvvrNb3Py+ISiKDg6OkSNNqizs3N+8P3vMZ/PmU1ndGMvBTL05IbRgCJNLIx20u1mS9c0ZGnK/PAum81mhLbJueK8EwWMC6AMu0qGTdomlGnBZDIjHfk0dgS6XV5e/Ph4ft9/+kRyrYzFZjnlbM7R8V3eeutdYoS26dg/2CdLNHVVkyQJbdeyt7dH23Ws9lY8ffZU0N7ji/rw4SMYBt57+23wnma3hRBYTEus0eRZRpYJ2CNJU77wx/44V/UOIlxfbbm+2rDebAh4Otdw5+4d9g+WNM2OoW/IEyhmU0wxQ2c5TimiNUStcAQ6P9D7Hh8DQ3C0fUfvBoamo6t3KNcxtGtiv8W3W5r1Bd3miub6nIun73P57H2qi2dsnj3m6vyE7dUZm8szttfndM2G4Bp07HBDQ9815GlKmiRkNqHIElKjMTqSZ6NcbLzAsrwgL3ORxmpP08o0KQLKaIKKUkz7gbqpcF7Ifn0vknNCRCuD80FIuqNsVqGYTWcMTqI+lFa0nchktFJkWUmaiqzYeUeSJvSuY3ADu2qHsZbVah8wFJmlbXbgPUWa4XpP1zqszrGmYLdtaRrZ4i4Wc0KUSBOl5APnRnkzAWKAMObaBecwWjEpZ+x2HduqY71t2FUd2lj5MI5+tyxLUCbStrVEtpgcY8Qv1w89wyAFd1HmFEVGmqaEOGBsBDyr2Uy2jhHyrGQ2mZMkCbtdgw+KuncU0zkRuRWvnp+RxJRJlkvTZAu8yXBREYMj0YFce7JUU06m7PpIrHajXE0TEI9v3w84rzA6pSxm48bZY0ykyOVS815eo5uCtx/kYHdeYDWoKKHuRjF0A8PQoE0gxIG8sCQj3MCaBKOTke4LZVnCSDvs+o7tbkPXt7IBKAvJK7xeY7SmKErOzs5pG3k/aW1o6pbdrqKuJFd5GBwQaZqKoztHonoYJ6ZyQUQ0Bh0NKkqe3TB0BDz3jo+ZzHK2VU0cRgnROBINQS7xm6lvJICSH0pFAh8CJqRc+fBx89/lM6PlZ8OARi4roiK4iNEyIZfBbmS329A0NQcHe/zCn/sFPvaJl9kNV3znja/xtW9/kfPrp+gkkuayQSFYvDNU24EvffH3x6HPFKMzuj6gjCFqx+ArdBLwyGYwSwusVoTQjlJrifBKU2l4Q3BjDmJg6CNJOsX7cUM4+qrLIqcYgTLz2RTXd/K1RgCQihof/9/c/Wevrmmanocdd3rim1bcscKuruowHYbkJHGGlCgKlCXRMExDgAQI/geG4V+gj/4HhgHJCpAFmjRl2aICRZqcIYej4XBmeqZzV4fKteOKb3jyHfzhetaulr/5m9GrsVGF3rvWevda73PfVzjP47QyhOpGtruWySv6LtC0PdMUUUpjZn+kdQ5nJOs0+AnjNEUhlOgQJWbLZdlMxRa53jiOJCJZrhknUQ3EKBvMLCsl+++w5dBekefw4MGK5cKS5YbRD7SDxOTstjuGtsVPk8T5xESxXDElOb+a3pOUQfsO5RtKFWFK6NJyO1zxZtvz1/61v8rbv/Hr/Nh4miqjj0JdVSGSoSFOODTKWdAWHxUhyJanKAsBL4aRaRpZrVcUhWOcRoyRxkMk6Hc57AWr1ZqqqoQBYUtuLg9sb1qa7YClINMlU+9p9z3tIPR2Yw0heorCYoxE7ozTKH5o4zAuw5ic7jAwDZN4+2c/flmWjOPINIw0h4b97sD2docfI94PMNOd0ZYxglc5KV9xSBnbkMHqHstH7/Hoa3+JX/vV3+Srv/JN3njzMS7t6S8+4OVP/5T9sw8ptUJhGIIi6owuADGRu4y8rMgLyelOd5Eqd35GbTBKMw0jMSTqeknfDgzDJI2YlzgQ5zKxeGixcBijGYYBP0l+tMvzmXxs8TGgraXtutfArnqx4PTsnKpeoJXlsG/p2h6SDImyLEOpRFnmrFa1DGNU5NB6jHMobdntG4YpEJOiHz1K5+wPHV0fyHJpZH0QSn1ZFbhcoGBGW/yUiBHGUYjli0UNOhHSwNn5MUWRsd3ekJLncNhRlQXHR2t+6zd/g4cP7rNeLYFEkeecnBzz8MF9rLGMwwgpUWQ5f/5nf8b/4+/+XX7nd36bxaKma1vyzDEF+ZooyWxf1jUhTux3cl63bcs4jrMkWJE7kaWjxK94eX1FiPJ3iimyXNWs12uR3hYFZVHy4MED3nj8mClM7PY7Ykocmo7Fckk/jCyXX2ThloUj14k3Hj9it9+x3+9EkQV89vlnvHjxgraVKJsHD+6RZYbBDwQM/Zg4tJ5xUlxv99xst7RdS1FkFLkT1YvJiIi16e4uGYaR4CNFIc9e07QMXY/VBpUiOoHTlnEQb6ePEwnPZrPEZZJpr42h7yfafsIHjVKeLM/YrJbEFOm7jtvbW6yxDMMoPIJSYJrr1Yr1kUBCtVZkeYF1ljCrIJh9y2VZAZq8KAh+mu18Qhk3TmCIPniYB1khepyV3GKrCy4vrmYpd2AcIz/44U/41l/4dYpqiTaOohKlSYiBbvDsm559c4B5U/js00+pqpr15mQeZkoMFwig7vbmQlQGp+f4KYl6IQnQyvuJf/T//sd89WtfA6V4dXFB3w9MPlHVNcZoRj+CDvgoQ61Dt5/VES0ffPgR15e3DIMX1YUVT/VyucBmVixSMZIi9N1I141gMoZxZN8cJBWjLMmKDKVmIJjWTNPEcrWQjfAMQLNWhglZXqCVpmlaxnFimoK8R/KSoqjmc3tFXa9YrY/oh5Ht7Y5/93/1b/1/Fw7wGkb2BYlE4FTi7TXz5vQu31y2nmJj03dNrheo2WtF26zqu/v9u8+vfmFLLB9Sz6QY5Xv0OptXSOFt2/If/of/R4qq5v79++SFWAys06zWS/Iy5/Onn3NydkZVVVTO0Xct0zhS5AJ9XCxqUOCyjGHy9ONETAI6vLh4RV2Vs1WupCxLqrrGx0ic69A7paLWikDAE4hJkkqKspRB5b7hr/zWr/2yNL/PmFLEFiVJa958+0t8/uwFESR6JS9YVDU3Vxes1muur69IKbE5PuL07IxPP/2UlBJ5JtTfk5NTovc8//QTUvBcvXopK3prUcmzqErqquQnP/0JX/7KV3j3vS/T9gPdOKKSIoaZ6qcgqUi5KCgKh9YRpTzEAUNHdBWdKel84PZwYAyeIfgZZhAY/MQYJg5tw/XtNbfbLfsX17x6/imvnn3C9uozxvaKdndJv73m2ccfMOyvGQ/X+OYGF3u0b9BxhODxQ8fUt4SpgTCg9YizCq3k7z4NI4SASglnEmVhCWFkuVhiTE4IkJRGWw1GkXRgHJGL2yjc7G+a/Mg4DUxeDs67otj7iWkMKGSaGYJItAW2NFCUBYf9nqEfXm8QtFZkrgRlsC4TKSMCXtKzlEHNMKS6XrFcbDjcPMVqiU1wxjL0HqNy2UKbOY/OZSitMVZjHeSZJc+cxC6EyNCNDP1I8lAVJbkzaBJl4Ri9QZuSvKg5NANN22OzjKqu56xNS1KBPLMifS6XlMUKYy2jlyYjKQFNKaUoqxKJ0/EYMxHiQJ1X2HnDmruS5fKILMvxIdEMI+3giWg04BLoYeL28orJQ7U5Zzspkp2hUGnepsSOpDRZvSIUR3B9TYiTbEj7PUqBy3JIOQoHyeKngWkaMNqz2ghJXC5FudwkX1dj3DxZjJ6YJBdTG8XYDbTdniwz5JnGOJkIk8B7yRidxkhZLKiqmqgSWS6SU2O15IUGP0+uwxfk09UKg2F/mF5L5rxPpIj4MVuRWRV5LhmoZSnN9SztNcYSQ3rd+CoEDqZ0Yru/wdWO9fGSdXXC7roRv3mW42PAOStE3eiBOHuHE9ogxSYifZOPu9HQ3ccvNL6zHHBVCmU5zXEaChmk9J0AVqy1PLh/j298/Wvcu3fCjd7x/iff44+/84d8/vJDPC3KTrjMgEr4CYyuUDHjj//Fdxk9KJVhTImxOUo5EgGfWsawI8ROZofaoclQaSLRCahE55RFTZEXOOskk1qJp926irI4ZpwSfmhl4+scVVGyXNQs6hqjFRcXr+hagZQYrQFDNI4sr9AmJyVDTBbnSrxHBhRIvENKkUSiayRrcJxGrBFJvFJfyPTvhh3T5LHWEpInyyxHx+vXJPAYwRixTViradot9dKwXOcUhWcaD0Q8rpCfXwiB4CeO1kuCn7h37x7JZTQhMKWEDYouaKaQUN0Vetjh0oQxFWrhmLKBx4cD9954RO8K/mT3nKuxYwgB0DhtyJRmkeUUxuG1ok8wRY0jJ2opQMdRLB9pjhPyfpLNwxx/slwsMdox+YFxEi82GFKwrBbH3FweiJMltxVVtsLpDN8Hxm4kWbGtBD+RZYrNZoG1SuAtxuGsnDl+3kCGLkrWd/wiMqnvem6ub2ibeVLfi42EpAhTg1GacUpom+PKFcXmHg/e/SbnT77Gk1/9bd7+C7/N8TvfYCiOefb+h3z22Wd8/PPv0b38IWr3OZW/JbUtKkI3wG0zklyOTxE/jmgUxjnWa6HG+uCZZqlmClGglG3H0A1UZYWzEkWXu4K+64kx0bYdeZ7LsFULBXocB/qhJ8sr+nEky3LKqmK5WhIR7+44eeq6RluLzTJW6w0Jw4tnF9zc3FJXNdZZbm+vQQXGsZeYncIS00Q/tIwho+tHdoeG65vt7N+caLuJ65s9+0NHjEZggDhC8qAD9+7f52hzLCqmQ8ftzf61BLaqStbHK0IaSEoI+1lmMUZBigxtQ5FnPHnrTb72ta9wdLSR7W7mODs/k4SDsqI9NMQgks0iL3j18hX/0//0B/wrv/UbnJ4c46eRPHOymUxRCOQpEIPHGo3VYn2RqB2JjRP1iIA5AZqupSyFj4KK80AxvT6zj46OqBcL3nv3PZarJSlBlhckEsul3Kur1ZK2aWibPW2z47/+r/5vPP/sKd/7/vfYbNY45yjyjN3+IK9Ta5arJUfHax4/fsB2d8MQI9t9x/Vtz+1OBttXN1tQki+8WBQ4bVhWNcknXKVYr9coEJn25Fku14z9HNmlRMKbO4fRkJmMZSUbQ+8HYhJbmMulWG/ahqKoGYbAFBQKx6OH4hPv+35eEkBdVYAMa7Ms4+T4mLIoODs9xRWy6dvtdgzjgLWSzHBxeUXTtGR5TtN2sypCUTqHNmoeXIh3NMRAmgm8IUwsawHt7Xa3NPsRox3X1zf0g6debOjGSFbUhAT7Q0tU0A8DaMX20HJ9s2eYRlyesT8cuLy65N7DR5LpO9sWtHakKP+eQkddrlDJ4Cdo9j1ZlnP//j18FAnxO+98ia4f6Idxtp1lnJ2dUi9rxrHl7N4xLtf0QyORVpsNfT8xTRGrMo5OTjk/P6cocoaxByXKoKoqOBxari9v6LqRslygrZszqkfKWmq1ECI3tzeSG5w54hzdVxTSQ6gkuckpKupagHZ3g6k8K8nzku12i1KGerFiux1o216+9s0t4zjy7/9v/ubrxvNuw6uUoKoSQvQ3WqGNxsyb2xgDRSEDPD1vVtO82b8jbctWV0mM0AzA0loG7Uqpmbcif0ZYNdJUKzXnAc9yapAh491/l+c5/8Xf/n/x6aef8Ft/+Tc5NDsury/IS0dRFRydHHN2fm8Gm40snKPMJeO+bRq+8tUvS1Z8URJSkviyBJOH292BGHrKIhM1kgKbZURJ3WP0Qoqepom6kvpDlZYpTsQkykbnMm6vbimLkt/+jV/95Wh+f/7pxyLbMJaj42NOT895+vQpRV7Q9z0KxXa3FakK0HYt9x88IMszxmHk4uKCIi9QyCT53vkZr16+YupaLl69JEUxYhdFASmR5wX/4B/8A/7B//gP+Tf+xr/J5AXrv28Psl3AzcQ58SLVtcSBhCCTCY3IgZaLNcfrJS72pG6LDT02dgzbC/aXz9i++pzLpx9x/ewT9pfP2V08Z9xfc9g+43D7bM6BbUlTg2VC+Z4yg9JFVGgIY4OZfU130yiIKBMIoWcYD+SFZb1ece/eOUdHG5aLkhjlUj46WtP1LW3Tk2XlTCsWz5M1Ih8dB5G5ai304Ls3Zt9188N4NwWQzQvzf3uHOJc/I/KmPCuEHjhPKs2c66mVNEzjOJLlAjOqyor9YU9MQmgUeMI5+8OeaezRNidERZrjh9pumKdIs/xKC7ZeiLSOvMhn78cgxD6rGMeOmCSbLkaR21iboVRB14pcMkVDkS8wRkAxVSlexK5p0UY2VM4Jrdh7IaSO0zhj/IUUaZ34VOXvklBYMp0zTTAOia7zGJOLYT8ZmkMHWMYxiNQ4iOTlZtfiY+Thg/sUucNqiQtJaGLSTFERMWSuwGnN0B64vr1lioGYJhKKzFhhTadE8OKXhCDNkbEw5wMLOK4nBGlA7qBY4zCSovjju64jtwUQOTk9YnO8IIQRH0TSVpSC+tdzkLsMSwba7kBz2AGJo81KGqhXFzL9TIqyqGgPHZcX16w29wleGh/FTD30EkIfYiDLDKhA0x54/PghIY4iOScS5+aVFMWvI/oFpnES/12Vcb55wNHxCbtmx83ulqqqZeujLCiLMznWFqhomYbENCSMletJIRmld+2u/JJGG2Q7rlIiTYqULMZmKGUIKRCZ8Gng3uNj3nj7nMUyo/U3fPz8J3z3/T/nww9/StcfWCwr8ZxF8FPCe8iymsOh55/+039O5nIB/jiHngsy8XB7uv4gkKck7zlry9nfpFFYgrcYXcjwCYhhwphETNMMRJI4iba7xTooqwyXWdmIz3KraQq8fHlF3weMzgneMg5QLkq0MkxjYJoCwcvPViTr4kdKzFE7waOQyAcQn5X3stW3zomEb5QhGknk4neEx7KUIjkED0mxWCzJs4xpGplCx/FJTZ4bptDSdnuiMmTzEFWK/kTyHmctq+VCii0dOdocMRw8fXVCyir2ynCgYjBrsvIN1scPiXrky/uBJyfn6Djwp53jWhV0Wc1ga3RZg8khc3inafC048gYApk2kl07S9pS9BAD0Y/UhWO5KOjbHVYHFnWB0ZEhjrRhIFnNGANjCOAsh75H5TmurjBlTp8iu7HjMA1kaKahxw8dVWYpnSGFEZ0msZqMHWFsMSqQpp4pdiiT0E6RDBymiet2RNcbGkquR8dB1QzZMawecV19g+LRr3P81q/x8N3f4s13/xKPH36JN0/vceoc8eVn3PzwT7j53h/y9F/8Qz76/DOub66wqmezKLBKs9/uKbNaGnEfadoDLtOkNJJ8QCNwvEW9YPKecZowc1Rf5qQRTCkQ40S9KDGZZbNZvfZvihJnQmnF0fGJ0GYPzRx9J2TcfpB86KquX2elKgVNI9Ly4MPrzePV5dW86ewpCsnqHoZuVk4k2crnBT4Edrsdo/eMUy85tM1eVF5jT9d39L1EMikjhNUsz8icpixzNqs1wzCw225Fsjh78/PZR1xk2QySshxvVvhpZBoHuuaAs5r1esWbbz7mrbfefB2pmBf5HC8nPvl+zt3Uszf61auX/N7v/hN+7df/EvfOzubYw8Cri0sZogQvQ5oohGw7R/EYa4kp4VwOKHa7A23boY3F+8C9e/dJSclzPHpShEPTURY1WV7w/NlLxlGGoH7e1HvvZ/4HsycdjLZ88tGnjMPEt//ojxiGnrPTUw6HHUdHG0jSVGslZ0Fd1zgnGbkBRXsYub3Zs9918x0dsAbx15s0K8REjbM6PiLPS3a7A7vdfvZj5kyTeM5lmAJaJ1FpTEGsObM6ar1eUVWFyKmVeh3RdWctKYqCe2dH1PUCpRSr5ZLdbkc2f97lasViUYsSB7l3hqGR91mQWlck5HInN00jxOa+w80ROmGSeJyE4uLyUuKIkEVGlmV0bUsMMvAdh4EXL67QxtGPI+MYePHyAh/h1cU1bdtzfb2lOXTsdgeGYeL2eidZ7EXONI189PMPMC7j0cNHr+s8afDEz2mMosiTLBDmIYUPI3lu0VZUZ0ebY2KA4BWHg6hyUoqsVgusM4zjwGazkffvMLDebKgXC/a7HTFEnDEcHx+xOVrLHa0RxUHwYn/ppNnOshxrLfv9QXgAWsnG3o/U85lydXHBYb+n61qONjJA0krsbykmxrkukfhL8bTeNZYXF5fEJGkDQydAqhjFhpFS4t/7W//OXCsoWY4gJZBUD2JDc9YJxErp+dmT9x13DfM8eo8hyPYf8UPffa5pEEuKfu3vvVNxSV13J7GWRccMN5UXIJXMvM2PUerF3/vD7/Cv/PZv8/zFc25ub3j7yRNQvK4N8yzDKM3PfvYTtpdXnM8N6HK1wDrH8fEJwzgwTfI+FIuNbNYXVQlKkRcFxllcnstCaRT1LQi06+hIhqDtOMkAZfT4QRQOYl/t+Nd+5zd/OZrfH3/wM/KiYrXZ8ObbT3j+4iVaaw5zFt9+f0BrRZFnXN9c8/aTJ689SB9/8jHr1Xo+fEbWmzUxRC4vXtHtdzA3V85aYvhiqtJ1Hd5HTs/v0Q8DTdths0wK+WRQSppOUiIlj3VaPlcQA/vYT+x2O169eMbnH/+cpx9/wNXLp1y/fMb26iVju2ds9wyHLcn3GAL4gTB2OOupSkVdwdDdkvzAalFyvF6i0kRZWDbrEmdAu5JxlCmfVqB0ol5krNY1ZeWoF+WchTfSDx373a0U1E6RYmDyE4t6Td8HQoBpioyThKyHIE3AMAzEKMS7+Qkjxrkpnh+slERCDLIx0BJSKY2Tc3LQaCvTpingsoz1aoNWUqhbK3AUkXDIVni725JipCgKlquFmOpvb8jzjL737PYNUxBC6cuLK1CKmfeFMYYQI33f0fc9Q98TgqdtG4IfKQpB1YuUFZq7gPNuxHvN7c2B/b6RbbLN0MpIpuVMRvQhzNh6hXWOEOR99D/bCCoJfJ+m4XWDrbTCuZw4Jqp6iXMFh8PA7e2e/b5htz2g541M28nnl+iFgaBlArm9vSHPrEwkE/gIPiq0yyEpVIQw9tR1jU+w3d2wXteURYkGdJKjMQaPMYq8yGQrHsPrKCQ5CMWbIU38XT5cYhgkuzl4z6JeUZY5eSGSUgFNJYpCMi/1TN7MXUa9qOh7AZTFOei8KiuscSLJz0oO+zsyogwb0AXj6MXPN8cs3UlxfJhIyHDh6uqSe/fuoY3I0mP06Nmz5V5DkiYhxTpH1/Zc31wx+cRmfcTZ2SnGGQ7NYc7ji7LZmnNQ00ypdjYnKqFmqvRFs/tF0ysXxv9sGRwUzglNdwojVV1w/uCUR2/cp15kvNo+5Wef/Jjvv/9tfv7R++zaHUpFylIKihACShm0ytDK8fTpK378o59QlguJZdHSHEQv3jqtFDFMDFNHVRVobSWzWme0rVz+EiWkyPN6VhxMDEPHOLYzYEky/IwxTNM4Z8pKNuo0jhyalqZp2e8bEhqlLN5D2w6ARbtI34/0vWTBjsPEOHmsk1xxuWSliI4xUuY1IJaKEAVkYYyW+A4/0Xe9ZBDOIJgQmOE68ozdZQFmTqJ22u5AWVnKyhKZCKFDGSgXS7lQJwElGRSGOBOiB2yWsTvsyLMM505YPn6P1ekZrl6QVRuq5QlKbdDGcPnqQ7582/BktSabAu97aFUiGS0bHwVq6vHTgeBbfOxIvsPGkTIlonGo9EXeujVfeKeVBmthuawZx46ubSicY5EVmAC1KTiqj1BjxCZHrjJy7WCCsRuJg0cFOLTiRyyrmnqxJKSEMgZXFLTDxOADE4reR8YQufQ5h2TocAymwCyOKY7uUZ3c5+jhGzx858u8/ZWv8+Rr3+DdX/kW7z15wsN7p2Q6MrZ7dlev+OhnP+Y7f/wv+P6f/yk/e/8HXDx/yu7mGq0ipq5Z1DmLyoIfaA8N7a6h3Xc0jWzAx2kAFcgLy6JaUeQCjmqahuuba/q+xzpDWeSvB4tlkZHiPPBSirY9EIKnqiuurq+w1rJYrkRdFOW9eQdOCbMNJiWRFsaUqEoZCKUIWZaRz1m5r16+IsxgrUSUcy7eeaYNWZaxWq1IKdHPxNkIaAN5IQNz59x8h8jAVWuBwxljsM6QoqeuSqwVP6YMfWTAoxXoGX5jtJbs5ZNTlJq3+9ahSRwdbTg9OeboaMO9+/dAIxskK1nXcS5up1FibrSWgvn6+op/+nu/yze/8XXu37/H/rBDa0VVLyjLUgZS1uJnyKaa67AQIrv9AbQMaz/4+YdcXV1RVzUKxThNfPjhh3Rdz6PHbzBNgavrWw5Nx8cff0LX9tze3pISlGVB27akGRAkbIREkZdcvLogy3L+s//0P2Ndlzx+9AilFEdHGyEcp8TZ2SmbzWb2RIrkN/rEs1cXXF3tCAH8FIneU+QZVZUxjT1Wp/mugNVqjXE519c3XFxcyN/VGIZ+QBszy4glJSKbY3BShDAlUEmkorkT29EMymv2e6ZhwGjN6dkp5+en5Fa2jFJjRcwMFDVW8lzHaWR/2M+KBSVwp67HzJLWYRwkoaKuBHSl5zzqGZ7op4nJe65vbl/ffT7IPS/3rNRqsowwrFYnhCiU6D/4wz/m5cUlCcvV9ZZh8DRNx+HQ0hw6IaQPIqd2zjGNE1Pfc3bvHkVZvuaDaC3RR0abGQD1iizLIUm+vLOafuj4/OmnfPLJR1hrefH8gtvbA+Mg6kJpHMOsEuteq7289ywWS4wRW1SIkeQDRVmwWFa4TL6fkBjGgdvbW8Y5A31/OMgzP06EEJimka5rWFQVb775BifHx68XP01z4OjoCGMMRV6Q56UAFusFwYtaRs11YdO0tK3krk+j53BouLm5ZRxk4BVmKve//7f+5pwvrTFaFgR39fXd0EAUkFK/yPApzMAoGeRLAyx/VvoRGdzcyZzN3NfcNbdazWkYiBwuIQpKUR2ItUkpWXDJ1/iillFK8Z/8l/9Pbm5vud3d8r3vfY9XF684PTlmvVpx8eoVVmvC5Hn86BEXLy+4vLzk9OyM07NTNkebOQ5LWB9Zlgv4KpMoS0VkfzhQ1hKR5LIcPwXUnaUkKbquE7m21uR5TQyR3e2Ovmnpu471suZLX3qbr3/llyTq6NnVBdpZvvK1r9EPIzc3t+wPe1bLlciZioKj9YbDfstbT54wDiPHxyc8e/6coijnyVHi7PSU89MzPv/8U3bbLXWesb295Wiz4dmzpzTzRbPerHn86DFPvvQlhmHixYuXLFfrGeSrMCYjy8R74cNE1x+oKtlydX0vUJGQmIaevtkxNnvwIxaPDiMqDig/4PuGqTugwkiVaercksJIii25S+TOk2eR9bJCJc/QNWgCziY0E9YkqsUpWVawWsmU0xjQJjJNHXl5V2AKkVJrKYqXy4px6tntt1hr2O9alssjSGYGNsmUDmCaZBprjOTZKsWM1FfYOWJCMRPlXvvuhPwISTDuQYYCeZ6j9TxkyEuKopRpoBWJcAhC1dxtdxwOjZCUUyKliLWWi4tX9MMg9GE0XT9ye7tjGCVqABQuz8nzQsixKdKPklPX99LAD2Mv5L7MCpE4RBaLWqA8c37y7W2L1hmLesk4BrbbPTFI0xvD7DebCYAgZM9hGOnHgRA8wX9BVpYi1rDd7qThX6/Z7xrqckGMipurHbfbA+BmGar8M0Vpp+TwndH3NidzlqE7cHXxkpPjU0xWMiVDSBqblfNODyqraCbP2f2HbHfX3FxfYhTkxlBmmUzojMZYQ55lWGcxTki0IUSMkUJOKc3kpfmOQeQ14yhwEOccdbnEOsWh2dF2e46Ol1Rlzv6wY/IiGfKTp2mF6jsMHYuqoq7l+blrgI0xrJZrhm5EzRvDw74lkr9+T8Yg8p3FYkmMkjOaZVaaRD/S992cLzxKxqSXjY8c6NLMWyuF1N0k9eZmz7NnzwnK8/DxIx7df8j5/XszURaJ00maFBUqCvkaM/5Csyt71Lv/wd1vSBOsAN/L+7uqK+7dP+fB4weUpaP1O779/X/Jd374x1xtXzKlhomBrHCzvNVgrCOGhLU53sPFqxt++MMfs1yuKfKSYRRvYwxpJr3LxaY1OKspCgGlKGXo+omuG+i7keATWlmcExnX0Hd0Q0tKIqEkJTKXYa34pNRMPTXWoObsvzhL20MAa3KKoibLaup6TTdumaYJo91MzJVGwjknlHvnUAoUcsEP3UxcHweJ7yCR5Q5tZKI8DMPrxhcgz6p5eizNYjkH3wcv+cPj2LFalfjY4aeerNC4MkMbR9v39MPEoqrIrENFz2F7Ky/QCNzkwaOHLNdPyO89QdcLTLVieXyf1fFD1ssHZCbjcP0R3+pG3jSGOgb+2cU1TYoEI8qTzECuAyoOaDVijKe0ikIl3DRy06W5uIuvfUyQ8H6gLguMhRhH0jzIWWYFtAOlycmT5ajasCyWpCGSxgQeQh9IU0LHhEmaNoI2dpbrwhQiNsvBWNphZEqgXIa2GVm14ORrv8kbX/4Gb3/tW7z9tV/lya/8Km9/7VucvfUO1fE92qjZDZ6nV7e8uL7l2U9+yE9+8F0++flPePbJR1y9eka3u8EPDfiRTIPTCaInjAOjTlgDFk972NE3HU47DCKRNdqgNLNqwZO7khQUfT+I1HImh+72O/LZR+b9RIpC1BX/tPAo1vN2KM9yYkqsNxu6rqcfRsZhku1NAq3lXg9eaNB3UlLvPWVVsahrpklkd0VRzL6+EWsNq+USY/TrgvzOm+nnjZxzGdoplJaz0855yFVVA4bgBUCY5zmnZ6cYK1afFCQ+JkbZInovMK7Nev26AW7bRoA2xjD2B3LnWNQVZZ5TlzL0rqqK+w/uoRDAobGaSHztnY4ziMpoia0bh4Hf+91/wte+9lWePHmboe9ZrVcM08Q4jMQQyJwM/rNMMrovLy7ZNy0xQZbl3NzezpE04r3vB1F7aW3IC8nQNjZju91zeXlD34/zZn8pNcq83RrHkSKX+Cz52jJQiCHy8Ucf842vfpkiz1ksaopC/nl0dDyf+ZGhl0znm+sbnj17zqEbmcZIVS6xVs62ZV2R4kRZZpyebjg5Oeb4+AilFB99+pTrq2uMlp+Z0WZWelkUia5vMUaxWFQYq+iaga4VS5cMOjRlJefSMHR0bUeeO5aLBcfHR+RZzsXLZwzDOA9zPVVV0bYNJ6cnIiG/SzEQbhnr1ZKqmtVASVR2wzhwOBzInHARjDEMfS9Wt5nmH2Lk7N49yrKiaTs2m808oJEtaJ7nlGXJ4dATk+bPv/M9brZ73nrrHZp2JGFmVZxs4O986CnJMARkgXB275y6XjCOA2kmLuu5QVsuFxij2O1fcnJyQghR2AhKhuVX1xfUVcXx8THOFgyd+J1jEOuWVrBcLlmthSCdZ5lAr3wQ77WRwWqRZRIbl2evIyaHocN74VmEENnvxQ+utWG33YmabRop8pzze+e88cZjMufmGlaefal1Ybs7zHeRDMS7rqft+9cy+MxlxCQUaKmf5V6729w656jrSnJ+lciNpYmdNzezqkpk1TOI1Mq95ydRh4gsWT7u7sSUxKt79zljEouBmXOCp0Fiq2TwfAfUkhpFfkKS5yt98V11M8uxkUb57/23v0sicWgOfOndd3j44AG/+4/+IY8fP5ZafVY55Lnj3ukDirJAKViulmSZY384YK0lxIibVSMC4pI+Zb1es1pvmPxE03UyrJsjNc3sZw7zsnJ/GLm6vObm6hqjFJv1il//tb/I228+5t7J0S9H8/vpy5esN0dsjo95+vSZZIbNU6W+71kuFozjCEROz87o+o7VesXTp08py4JxGMizjPvn57TNgatXF4x9T7Pb4qzIKK6vr3jnyRO+/e1v86d/+m2mEDg+PqPtR6rFkv2+pe3bGXqAyJ6NRWvwvhcAEiIHjSHIxFgnHBNOByqnyXVExUmKAT8wtHumTuh/pTNURUbb7fGhIcYWVEdRapQKJIIUtJkmxIHJt6AC3ShFqcgYItYp+mFPVTuKUkuWnBYIR1nlaBXYHW7o+gPL1YLT02MOh46jzRnTlOZffi64ZcujlUCpqrrCzbQ88RfMTXJS89ZXQxQiqFYSY8Qsb3bzpc9MqcvznBgiZVnSjzsOh/1rY39C4hCUVhRlyX6/p+26Oeu5J1GgdE5ImqYbGX1i9OIf0LP5P8Qwy8sG8kwGE1kuvuw8M+KfRLaYVjumKUIUGWiI0uzEKDJNkW3LOXCHux/HcaZYyrZK5DIirbubpCojbZE2lmmSS7fIl+x3PVPvUSqjaUZC0BiTy/Zsijgr9MEsE3mLnmMKsJrcQp0pVBgo8wxXLYkmJ+AwWYVJEUtgYSK35IzINFB8mT3OGMIksuQUZZKIEsFuiJHEDFuYCdAiPxW/R54LPdFaO8vocpwVqIScv4GTkyPJ2lMiabmb8snfQ3F98YplLbATawy72x1t25OCwk9we31gGhPeK4p8iXULtBLKM/PBneUCloFIUWZCyY2R/f7Aw8dHGC0FslIiO0eJf8Y5gzEaH8LrrMYhtEyq5fnlp/T+wPnZCZrIerOkXpZAZBx7/DTKxjl3hDShklwZKt0BteQXGHidNSwNcWBgfVxx/uiI1bqiD1s+evFTfvzB9/n05QeoPJBcZDdscaXDWUWMo0DjJtA6I7NLPvnoOX/0R9/m5OgeShl2ux15kaOUkDutMcQgcW0xSsyUVg7nCmJU7Hf7OTYKssxgDKQ0MQ4t/dAwTVLc3xFbq0oyL41xTF4JrRMr2cHze8RYybTW2pDlpcTS2Iyu35Gi5EPmuTz380wb50TKleYJtTGaoRd/kta8LjDvbALjNDL5gL6zSWiDJp8VL/KtXi4XgGzupCgaKCoDaiAxYjPFGCa60eNDRCkrBPOYaPe3LKqcN994zKE9CMU4BbL7v0EszgheY4PCWdkk5VkFoePyZ3/Ggx/8lOyffZf2T97nuycrBmMJxmLmuCmbZWRFQdKGUSkilhAtwyGwnzSTlyGC0haUnF1ZnpMVsmmcvCfLc4ExoZi0wZQLdmPk4GE7epqoabH0WtMbR6ctrVI0KbEIQpY1WtFOHrc6Ri+PSev7mPvvEU7eonzylzj51b/KvW/9Vb60eIvz9T2WNkf3PYeXH3B49j26F99h9/HvcfPB3yde/DNW4x/zOHuffHeBOvyc4/yWhb4mS5cYblguE/VKMaSGJrSYVY5aZFRZJFMjQ9vQHzoMhs3ymK4RcJQxmqo0LJcFi7pAK0fbTLP3LyLokyiNRZGh5qg48BSFY7msGLyoK9brJU17wM7FaEwQg3jNttsD3ieyrGCaOik+kwxnoqxFORwOKKVYrdaklEQqPcnzpVAsFgvirFJQSu41ax1FUTJ54RcY6/Ac8H6YPd1ynos8VnI2Q/CsVgvW64VE7/kJQpShfZwzibVmUZWk4CWnWiuGrmNV19RlCbFHp0iYBlQSGI81mrquePToAWgZyLw+q5UhRSl2x1GevRgD4zjy3/13/y3vvvsO7733LtM0sqgr7HymlzOEbpokPtI6Kf5vtzt2e+FzuCxnHGSQPfmAtY7JB/K8pF4sGcbAen1E245sb/dYK+T/qqxhHkLUdU1d11RlNUf1SJMSfKAqKz764CO+8dUvs1jUnByfUNc1ELm9uZFh+xwbuKyX3NxsGfoRk1fkeY3GQEysqpKyMOSZYlHnPHp0j/Pzc/Ii53a74+mza6ZpBlwV4iN3zjKOPUol2mbPYllycrxGK7GMFbnkS3vvZWM/W9JIEGJgUVecnhxRVQVts2doevb7PSRJL1hvlnLXq4QPEyH4mY68pesarHFMw8R+f+DyUqToRVYAMkR2TobN4jv25HlJQrNaH8/ZwZoQ1WuCtNZy1oNmu93TdhPbfcsPf/QTinqF0hkhWbo+kKKV9+wMzIxRM40DRsti4OWrVyzqWt73Rt5fxihiClijuHfvhLLK2O1fcHZ2RggeP0NGIbLd3vD48RtY55jGxDRbdCLSOJZVyf37Yt8zRstWe5ow2spmXgkjJfiRaRgIYaJt9/R9CyrhMlEc+SBxmeInN+xvt5RlQQgBY+Q9XleVDAe6notXl6JmVIY8K7m6ukVpNzf/IiG31pHlucDH5o2snxIhSLSWMZDnAqnLiwylE//u//LfQhuRIyuY172vl7+vG1L1C1Go0otKc3v3odQc26Tu6vDZq4vU4ne/57K72l3ea9z9mdljrOY6/w52JcMBqXNk0az52//N7+LnxABrHVW14LA/8J3vfJcH9+7z1uM3aJs9fdeR5QuOj4/xIfCd736H+w8eUBTF3EPJQiLBF6oHbSmKkv2h4er6hqbtqOoFPgS8F3WomWXnfdfTHAJdKyBGTeJoveTBvRO08jy6f/+Xpfl9xaM3HnN5dc12v5+pX47t7ZYil5zD6+trjo6PUFqzXm/40Q9/RJbns/8tcXp6wjSOfPjBB0zjSHs4MPYtZVlQFgVf++pX+fGPf8w/+of/EJTmG9/8FhHFsxev2G73oGXLG5P47qZRpJHOGbQVuXFMAVKSh8sLGdb7CW0Mm81G8rtmr1kIcikUZYExFh9EblwuFyxWJXmZYawQdVEK44T26YNsQatFxXK1RpsFLpNmSVDqOQmP0kFAT4V4fayVrYifBpRWnJ+fUpSFHAKLY8YRbrfNnGMrEpCizFGI7Otu02aNeArl0pzkwYh3MQd3/jXZfGul58y7NUdHG/n9mAQDrxUhTDIJbK6YJiH+5kVO1woBOEaZYgqp9C6T1jB5kVGJjNjMvmcpgrXRkkE59kzDIIXyLL02RrxUeZ5LUZES0yjbsP1eYoFiFCnRMPSvSYEKOSycsxRzdh8zbC0EkY4nRFJUVzWL1Yq8KOZprvy+MSJNTUmJn5RE14kktKwWIu2bvcPp7oCav9cxSsSFsppp7GGmMx6ahnaM5NWSlDR5UZKmAR09yg+o9RHjOLJZLciMoe9awjhyOAimfxgGyX+NSaQ7M8AsJZnSQ8LPQIQ4bwnGSQ6ucRjpeylY8yJjuawF0DDnDyZkCwB63jLI9PHs+BitLS9evOTi4ooYFVW1xLqcqliwXB6xWKxoDkIF1qaYD185jPNcMlqVgiyTQmSaBhKJcRzwfiebmGGmvvcdfdfKkMMJQVN+DnIuRDxT7El4DvstH3z8M15dP5f3Y5FzdLzm5PiY9XqJtki2dRI1Q4hCxFVKPD6gmIJsI5MSuvX6aM2DB0ccn65phx2fv/yEH/3s+/zso5+wO9yAhZA8PgplNoREHMWnpXAU2YIYNH/8x3/GJ5884+z0Hn4KNG07b64SWjuUktikFONrGVc5ny0Aox9pWrGHLFclIACtbN7aoyJFnpHnJVbLpVYWUsgM/Ujbevx0N3V1YrGYpUry3lagJKM8hElAJLO6w8yeJblsJfIgzRJ6dQeemgJ5kVPNZ4DN7Guvl/cSLeKcbIxRirEX/+PdEEQbybfsh4HMWUKcKEpDURqyQqi+7dATo9gOtLYk7zFKUVjDfncr9HXjePDwEWNUhNXXyPINxifS7pqxucZ3B8I00u0vCLtPefvjzzh5/znlduB333jAvqzx5ZL1g7dQ2QKvCqrNGdHV7KLltlMcRsfuoNBpRKVEkWdCC3aSdxmDJ4aJssg42qzEkhNlECBUeIH7DUMQaJrNBFY4e7PGUSJmhqEnnnyV+v475CePWJ0/4vHbTzg9O6UuLTY1jLfP8dvPma4/pnv5Uz7/6E95/vR7/OgHv8/Pf/rH7K4/ptu+wMSBmxfPsCFRmYIsZYQ2EW2JTxPaapQWKFxVZ5SFYbnIMMqzrA2LQpH8ga5rUCmhUTidkbkcP81AFhKT77GZYr1eoBVMQySm2ceuEl0veajLZUWMMnRUCL3aTyJFjQildRxHbm5vZ9ozjMPEdncQuBhixwgxopjInEgJvfe0ndDksyxnv9+/PuvatpPt6Zx/XuQ5MXpSlPfn2dkpeSZ3qp8CSgvtve22UoxGhbXFvPGFEGSDFnygXtT4MNG2B4aun/29YtuIQWwWWeZwRpM7Kw2pUVRlQZ5nrJYl52dnbFYrjo+OOD46oq4rpmnkjTfflI2OAj1vbVOSYloreTZSuhtUay5fveDNt97g/v37r4ehXS+wGT37BUmSe/vZZ58DCgEODSKpbVuGQRqbmBInJycMo/gcldLcv/8QY6xEPQVew2r8HE2ZQCJPipy2bbm4uODy4oLtVjLix3Hi/R//iL/4q9/gjTfewDiD0XOqhNI0bSPbVJczTZ6mbakXS2xRkCIMnUiPM2vQOhJ8jzWKs/MTmqbh088+5+mzF8QopF/nJEJluVzgw8T11aXYGpzh4cMHHB1t0Ar6fmSaZJM/ThN5cadwUSwWtSxhcsdqWRPCxG57y2G3J8RAXVes1ku0UWijKKtChnBhoshzlkuRnR/2Qh+/yzLuu4Gz83PyLAelqKr6taR0HCeUtvggQ8phmGg7iYp58eIVSsny6KMPP6brB4w2XN8e+OzzZ/gAzlV0/cTh0JPSF3cczDJdknz/gkRY3dzccHJ8KlBCY+clgGwfT042nJ6dcH5+grWe1WrDOE4Mw8jRZsPl1SWr9ZLz83MO+z0+QF2vWdQLYupff0+qWuwAMUW6VoZWCkkZiDEx9CND35HnGUfHR2S5E/6Dl/sihEDb9VxdXtP1PXW14OToBOZhl5kjg/q+5/bmlqEf8UGURYd9w3a74+rqGm2cDIxmIKG1lqqu6Pqe9tARQkIbi0K2yzBRlgVnZ2ccHx+hteZv/o2/Nj+Lv0B4jqJ0/EJF9kU3rEAGKnebmLlfjjEK82ceSKe77hnJkHbOCXtFiXwYeK0q0UrUf1rJnXz3/ZTX9QuebSW73//07/y3KJSoXLs7NUPO6ekJP//x+zx99kxi+4DmIAqdGCNX11f88Ec/4NWrC7RRdH1Pnuf0fS9D/Ewi7La7Hc+eP+fq5oZD08g2P8sYxolXL1/RNHJ+73Y7dluxXwmzqWC9WrLZ1FRl9svT/JLnTDGw2x+Ypok8L+h7Cam31nB9dc3R0RFVXbHZbPj+97+PsQLCkM1wzXJR88lHH9M1DdM4Mg09987PMUZxc3PN08+f8vf+3t8jxMh/8B/8bynLio8/+Yzt7sA4efphpKpLsizD2Jy+l2iMYexABbRVZJnAfcTzKv4GrSHPc6qqFq0+ot1X2uBcNktJFH6e8tsiF5JwmVFUIn/U1jIMHmXEQ5KXJWOY2B0ObNb3aZteoBxBvI7GRsoqY/IdeSHh4XdSoLquSCnQ9UJvlalvxmE/0PdeNnBe8lHLqiCfQ8tBChQ9+zeGYcB7L41aApL41uTfpVG5I8hmmZN8M2NkqlZXdF2D96NsaiojIJNhEKz9JHlmIJAIaaQykTimhI+S+zV5adwS0vT64CEhxNRZ6iMTeXkNboajQHrtWe1nOVVKCqudNKBaJnBKCbzkwcN7su2dRDqt5xzoGCJe1mGzXFjkznamNBorEhsphrzQC/txxv/LJi3PS4q8gtcHjhxwKUkjIdRbOXu6cWDqW6rc4qwGFFfblmcvL1iuj4kxUThNZsAmzx5LVdfEyVMVEvv0/Onn9F0jIChEckJSktnoR/JCpoPTnOeakmzxnZNCQLwp8t+pedJYVSXGivRPGmEBd6CEin5xccnV5TUxJjbLFSfHp5LfWdYcHZ9iTMY4erpuou89IUDXDaRkSMiGkPkeMEYI0TF5pkkm4krJ9HCzOcI5iYzJMkdVFRSzZ/TuUui6nrIUII3SGkwAM4GWLXEIE02z49nzz3n27HOurl8xTD3Hx2tOjtYcnRxRL1ay0Q2BYfSQBFgTYqRa1KSYODk/5a233mKxWGCyju//5Dt8+7v/kucvP2eMHSZTDL4nEBAdowZl0MYRx4GqqgX4sR/4/d//Q/bbnkW9IYT5QpqfynGc0NoxTRNdKzFeWinqqmK93qCUxJC0XYO1mqrOKUvLOLYUhUEbmKaBspBN/qJeyWYzadqmZxw8bdOhdEkIka7v6Xv5fF17ICTxJ+ZFRgiTSCG7BmMdi7kouNukxTkH9XDYk+fyfrQzcGQaJ0CkW9oIyKpeyCZIa5GiyiUvAxmJqWgl1xNPCBObzYZ+6F9D7U7O1sQ0EJP4puV1aMlZjTKIUymyWS1Is4fx0A8MY+AweKq3f4d1fYz10Hz2cy6ff8Bhe8l+vyWFPUvd8NbPPuXtD3ecjZZ//PV30fcesXzwFm/8yq/y+MlX+dKv/AWK1SmLs8dUZ48x1RlueR+Xn1H6KzJnxasoIx5imCAJ0C0FIVrnmSPPMqqyIvhI0/SMY5wjRCwhQoyKcfRiA8oc9+/f4+0nT9j8xr/H0ZtfYXH2iDHBs2ef8/z5Z9y++oSrz35M2j+jDtdU4yvy/iWv9j9nvZqoso7TY8PxwqBDhyOgJ09sA0f1ES7kjE3kampwuZtJ5JF+aMgzxXpVkrmETj1llojjHktPUS2IAQgJZzJSVDibk2WO4+MjstywXFYYg0TDaEtMQjJ2TjbjSs/gmFkiX5WStnA30FRWMj27vqPrBimehpFx8oSQCKJZFO9elpPnhhA8xlrW6zVVXaO1oW0bxnF8PWiVcz3HaI2zQl7XRpqjPBMlmHMi5ZsmuZv6fsBYAQhmWUnXjGjtsDrn1asrlNLcO79HIhKinGnvfeld3n7jbd5+6y3e/dI7vPuld/jKe+/x5ffe5Td/49f4rd/8Tb76lS/zrW9+k2998xt86Z13eOfJY7765a/wxhuPOT094Y033uDNN9/k5x98wJtvvTlLaBPGWZT+ooExxtB3HTEmjFacnZ3yb/6bf4PTkxP64c6fKJYRufMEsGWMpms7pkmyVkMU/3RVLVBKUxQ1680Rkxe44GJRs15vSErLEGK746OPP6U5dDIkVUoUYYWASYdegJqZc3KuTZ6qLAVa2Q+8/+P3+ZWvvcd6s55ZBIambeZ7SdN1Pc5lbLc7hmHk5PgUrJnTHhKZddRFzpO3H1NXOZvNgtV6xbNnz3j6/DmHpkchdVuMMgBmBhaFIJaJ9957l3eevIWzhkOz59XLC0KQRldpJZyKeYAf4wxlfPSAo6M1u/2WF8+fY5XBGpFHr9dLrJPGLkTPbrclzbaq5XIp5OLe89Of/ozr62u6Tu68xUIUccwqsWnyZJmAQ0cfsS7n+npLWS9YLje8//7P+PGP3ufq+oZXLy+4uLikLCqKvOTqZssff/vPJbc5Gbp+JCY7M260RFeh72Q8KALgCV64HFVVzxtMadomP3F6eszXv/4VXGa5ublksRDJ+zhOWJuz22/52c9+yl/5K7/NOI64TNRKfoxsNhsWq5zVaoHWSnJfZy9sVVU4I7LYcZy4vb5l8hO5s2w2a0AWUndk92fPBdI09CPGull9AX3TMcyLkjzPOT465uzsDGMsh0MDyPa2qhcCbYyJm9stV1fX9H1P33c8e/Gc7XaLmYczMphWQpRIME0d0zRhrWG5FMXI/+Kv/ZV56CRy4STf0NeDYmk4pZ6WQYLI1OV137FY7u7Wu6ZXFCzMKjnZdsviQc2xogqFndM7YggMXSe10LxkuNsyp3kYePf/JeDv/De/i7XS+KcoioYUA19+7z3+8u/8Dp9/9hl/8Ae/z+npGbdbAYlVtSgnhqHHGM3V1TXMvZ21lpubW7quZ5oCq/VGNr1zM//xp5+w2x2IMbLb73n29ClXV1c0hwMhZLRtJ8BWAuPQcnK8pmm2fOXd9345ml+7XPHZ50+ZZonmNM3Gb5ehUIzDwMOHD8iLnBcvXnC73XJ+75wQA13b8MYbj+mahmeff4YzZg5Vdmy31xRZQdO0/I//4B/w+ccf86Uvf4Vf+ZVvcH2zZXdosXlJiIrRRxarGpRI1Q5Nz6FpxTebabLM4LJ5Qp8kjzIpWKxWlHVNiKCNIyRoh1F+XAlCBD9zY5OSKZ3LHXmRMU493dCR5RUhKqp6JZO8mOiGgevrW1aLM7puwk8S71LVFVVdkPC0rcAqQORV1grNdxynecuTS1xDvebmppEtnTaM04iegStOy8Y4hEBVVfO0W/w0YYYCxYDAE2yGUeJjIs3+rZQoy4L1eoFzGqUD49hwefmMYWpQypNXGTHJtFQQ/XK4xhmulADrZGs+DqNIBWdQzp1UWs+TX62FCOesm/OLLdxtJLVIscfB42eydduIV0QphfcD1inO76+pKktkwGWJqnZcXj1nGBspwjI5cK1xKC2XVfyFA0hp0bHEFGjahmkG8ngvW6xpmpH1ZU2WSROmtby+L5rdCESMhXHqaNsduXMEP1IW4leKIdA0B+LU4Uzg7GSFIpBUwhQFMU1oEkSwJqMs11xe33K1vZEoFyfQFaMMRksm5dHxam5gBB4R52fOzc1HQiasd8Wg0orFsiYEoR1W1VKyR28OGF1SlRuGPlEUK87PHkMykByXV3tC0AxDou08KEfbTjTdxDgl+kk2Pn6aC9qZqOkyQ5Ybum5P0+7ES9W3jONAXVdkdqLvOyGD73cSyeEs2ih2+x0+BDInvvBxGqXp1V6YiUqsA+hASJ6233F7uOTy5hm3h0tMFXAlZK5kuaqpNxVRia98jAPaKYbQcXxvw/n9EzwDh+mWf/mD3+OzFx8R1IDJE0NoGaaOREBpkUqnoCFaiIbSVRz2A8E7fvef/AFa5RiVY10p3/sgXi9rhfDsbDG/p0ein8gzx3q1JnM5TdOK/DD0bI5L1huHUhMpTeSFYhwbjAlUlXh/q3JJ5hYEH+j7njyX5qvrR4IfSHHC2oRSI953ZA6WqxKjE81hR54Z9rsdZXWE0TL8kQmzwlglNNq+Y7laYYylaVphBqj5gleJLJPhkZov4IQMu9u2l8n+OEH0LJZCco5JCK3afEGvNNZQV6KCScljTUauCxb1mmW9ks1zHBm6hqqQIaTLanrvKOpTzh9+mXj0LrXNyNoRc/kRenpJrScSAyY1tN1zzn/6MWdPW0yw/OE37mFP13gD3dizv74h9QNhHJi6jqKuOD29x73z+3zpzS+hvvxblE/+EvaNXyWcfwV/8mWaxduMJ19mOv4K2/INbvM3ucne5Mo9Zqvf5Do85JpHNO4JQ/0eXfGELn8bdfQ1yoe/yumX/jKn7/5llm/8RYp7X+fo4o+4+vEfsP3wT2me/oC4+4TM32LiHq1GssKA1XQp0ITAsnhM3yr6DpSq0FlNyksGbfBlzsElxkXOPk/0tWGdLdHKUOQlm/URGpFbxijbiyxzMBdqzlpWq5WAIadESpJRGlMEFVisCtZHNfWiJExBoERRMfpBotUsCK8loZQQYxe1ANtSiORZjtFWml/v52QBoa2Oc0yWNuKPiylincE5w9BLjI1CBtXBBw4HKc5laAbWSib1NHkMYvtRgMsseZaROTcPYYUp0N55iycvTabOmUaNswv6LnJ1taNvZfj6+PFj2fRXGePU8ld/+3f46rtf5tHD+5yeHrGoCuqqoK5y/NiTO41OgRQn/NAzdA19f6AuSzLr8KOoc6y1fPTRxzx49JAsK/AxYqxDzQok5nu26zoS8vex1vKjH/+QZ8+fzltWGSTxGrjj53tWfs7DOM71xXxfjxJlMgySfHFnBSrrikTi9nYnwKSm49B0c+a3fL5sprRnzlIWMhAp8ozgJ/w4MI0jRimONhsWi4qj4zUud4RZDh9ixFjJYI9JrDxdPxBCwriMq9sLFnVJkWVkRrGoMs5O1yyqDKNEEr7bdxyanpAMZSnRhsZIsxCClwF6WbBcLFguFijgsD+wm/9eokQzAhUcPc4JHbrvO4mHW5T03YEYJ4Ifid5zfu9kBpM6iiKTaMKulYin5QozMxPA8OFHn3N+7z5HRydYl1EvVmR5yTB6srxgGD3i0tK0bY+2GU+fvuLQ9FT1moTmBz94n6aR4XLTDJTFgqOjM/yUeHl9y4/f/znWlbPVRZHUbOeZt41KScIBKqGYcE5xfS3e6LKoZHuoJFoQIsdHKxaLAmsTP//5+xijWa+POT05p+t6rq+viSnw9a9/lUOzZ7Gs0crQNJK97LLEcrVgUddSs0wTbdtASlhjsMYxdD277R6NYrPZsKwXs59dtvzO2VnuHEAb8qIGNOMkw5y6XrwmC5eVEN9DlBQRkmARjXa4rKQfJoZRajpZVMgyKEQZrnkfJD7OK2IUW2Dm5MzR2khu+jDyb/8bf1VUYvMul7l3lUZVGBCyheX1Jvbu+ZM68Qu/sEKaZDXTn1F3W1+pJ+8+UhKrg5rhV3dKqmkSa5qbFTAwWxdTkoWPEqXM//3v/2NiCPjJY232mlMjiRM5Rycn9JMX2XxZcX7vPj4Ejo427PY7QGxNz54946tf+Sq3t7c459is10wTpDtobQKlBX57dX0tvvQiZzsreUII+CmbzzBJM6nrAutgc7Tmvbff+eVofj95dUnTt/MU1dIPItEAGPuBNx4/nmWIkRcvX/Lw4UOROkwjjx49oigKPv34Y5rDHg2kEGQLmRfkec4//+e/z599+9vU6xV//V//6zOS3+NDoh8nsqzg+OSMMchWsusmgcxEyWVcrSqWq5rlqhIv4UzvdHP2nA9BcOm9xPmkKEH2fT/Q9z1+3qKBIvqJorDUdYGziRgnyjlE22iDM04iXpylyAuIBX6S/FM9Q2m0jjin6YcGM5PS9Kynl9D0mr7vGKcJ5yzDEJlG2d7meSkZpySshTjJRa/nA8Q6kR6nWQarlBZA0xxBAtII57n4bIdeLlZ5HYZp6ri+vkDpyPHxmjy3HLoWrY14dUKirKpZKitfO8bINHmGYZhjhJLEyswbUWulAJGHX6SUxhqsltipO1VqiomuHRiHCTC087Zc5PF3jZUl0LHdXaNNwphEP7SEKJc4KIo8R2HoOnktctkmjBU/bEyBQ3Ngv5csvhhEdsd81MWUSHHOREx3fuK5CEwiexmHjsWyJMsMbbNn8rO3QWkWi9UX32utyDNL3+wxGlZHG6aYiMaS6cjQtWSuIAYtmZWLmkO7F6hKCjitsdqSWSfNn5kR+06opFoLbCoEkTrLoSPFrXOy0c8yJ/ChJD/73e6ANZnkGY6B3a7Be+i7iTIvUcqhlEVrx83NDj37RFEGYzKUtsSk6IcRowxVXRLnGC/nDG13YLu7gTRva2MQWrMxKNXPZEM4Oz/DOUvfta8L4LKqiBHqqibMAC2QCa2gq2QCaq1I6JQsSbjZXvPxZx/z4acf8ur6gin1xOhZrhY8fPSA+/fO2BwtOLl3xGKZ8/TVx/zJn/8hP3z/u1wfrtDGgIZhGpn8CHqON1BKiM0xCQ09QpgUQx/4w//pj7GmIEVFnss2dpp9TtZZgWvkBYeDkJAViaosOD87Y71aczi0tE1LIlDWlqPTCpvFWXlghVOgoCgyVqs1eV4SgsJoR0qBsso5v3dEvRCfDkzUdcb5vQ3rdYVSshFx1rLf7QWUpi0xaGI0sm2bQR9KSUOqjeQVpsTcmDcsFktWyyVqzpeGL4beIqmWjdudzDsBmTVYp8kLJ/5GJxLOMOe+KxKHdkdV52SZQUVN8oDSDMPIfr+jrgpyZxm6lhiVbDomi7ELjs/fxi7vwxhpb7fsX35A318TUyTLa+q6wMct9z99wbqDWBf8+Tsr7PESU1n6oaW5uaK7veTm5ac8+/hnPP38A55/8nNefvYh3eVLUjww3j4nHl6x1CNrGzhfOB4fFTxYFzxYZbx5suDBquB8kXFcO442BQ/PVtw7XXK6Ljg/rnhwUrMsIKdHhx3d9hkvPn2fT3725zx7/9s0+xsyHTk5WlDmihQHQuioKodziL1GQ9cdMGNPlUOZQZUriD377SXJd/ip42i1YOxb4jSiU+KkKFnVJVYjZHGl2B8O1IslxmUo6/BJk0xGUJYwSW7vOCa812R5TkyBus4xFupFOb+XDUVRs9vtmMKI98L0cE4GnFnmXvtCNYphGOezRdPOCqKm+YIM2nUdKYEPvyi3l+I4pUBRFHJ3zl7JYRTZsbUOY2So7WdC/awxx2WWuqrEd6+lEB3HkXbOWZVzU76WnxKknLbx3FzvZbgVZKBTFAVlXZDllrY78KW332FVrwhhIvhpjkaRM03N0W2LuiLPhHJ9enrCyfERIPaVEORuWSwWfPjhh5zdu09ZV4x+wjopGJXSUm0nxLM8Sy6naeT/8L//33F58Ypf/41fw85WEz3bKmIQP6fcC0JqTQl8TDiX0baygWxm8u6dAq/rOp49e86rVxcywJsr9Dwv5L/3kiSRUqAqS4xRLJcVl5cXMOeU1nVNnuf87Gc/5eLlK9557wnGCGTUZjKIvYOiaWPYH8TKhNK8ePmCMfQsVwvCIFLi8+MjprFlGMSzPfnA7a4hYSirDcYamvZAWRVMo3jOj482lHlOVVVUZcE0TjSHhq7rCDNNOctzQhCieIwCDixKsXQMfSNqhUosZUfLJadnJxRlxnK1IMusKKhex7yMosCZBKSpjWRR50VJUZa0XccHH3zI1fU1R0fHUkMmuL3d8uz5cw6HnqurW25vd1xeXfP02Usur24BqdFImuPjE5zLuby84uL6lnEMs1walHGkpOUSfP0hg3lpfsUn+8nHn3B8fDInY8g5nGUWrWT54cNAlhu+993v8OjxY4bes9833N7ucJnj7bfeJERP2zViU+rnOk9Bvchmq5zAN1MQD7z3E9ZYdtsdt7dbcpdzcnxCirKpjFFi0w77A1Vdcnx8IlnhVhgvCRj6kRSSsEkmP0NLE8M40TSdvIcQsOOdJXDfNK+H/6dnJ2J3KHKpjXwQS1WEaRIbXUowTQ3WWqqqAhLb7Y6/9Tf/hjyCd1vbO7DU3NTfcUnEFyxN8DRJ3Kgx8n7XauYHMDfIfCFVtnMMqhSY0hgzf570i193Xi4ZJd8z2fbeWRukpwCRV//nf+e/Eel0TCjkz8eZy3F9c80wjRwdn+BD4MWzF7zzpXd48s4T2q6lKHJOZjL0zc0Nn332GV/60pfYbI7m3q5gt9/TDwNt27Hb70lzLapIr62j+byA6wdFP0iuepFpnNOUhWWxKPnKO78ktOf3P/4EpTSDn3j7yRMJ877LtdSKo80RRVFwdX3NerMWKcLQs1yuODk55uWL57x6+QINjOOI1YL1t0ZiEv6H//5/oG07hv2Br/zK11mtNuz2B3yE1foYlKZpO3wa55w0TVnWFJWg1HeHW2mO1BcxAJOPZM4Sg+ShphSFFjiTTqdZTiATHiPN3ThgEmw2NXWVkWWSHSzvVBgHyeMLfsQYxWq5osiOSFEaG3nwEkpF6rpEG7korbmbHGoWM8RGKSjLkvVmg7UFdb3GaIlikIcKstxikqW4I6mGOe4oyutmhjlJk3r3E9NUZUWe5QyD+DHzLKPIHW13IKWJvm9YripiHLm8fIXJC/E6RMkNLct6fmhFbptioh8G/DRhZ8qhNC3SlKl0R7STAYDRM383SbGrjRyieVGi5nAT7yNdK1vfzFnKKufBgzM2mwXlwtB2O8oqR6lAP7TEKNRgGWpkuKwQj88o0RraWIyWC2KcJDZmmsTnNJ9wItGem1vnLMMoNOL5xJvfNxNZZhnGO8m65OZWVU57aCmKisVqJd97rajKDI1HxYHtfofOcmxZ0mMo4oBRgRgMITq0dQQFRSXRNuPYYpXCaoNVlqQ8TScSE4F7zJEcs2w+hDA3xEItrRf1vA2RuIwsy7E2o+9FzkQyhKDIs0rANe3Ii+cv2e8bQoS+n2jagapeYG2OsTnaOPEozdmERmuyzL2GjGS5YfLy/RjHnkSkrmuWyyXOZYzjLcdHG0IIrFYLxmmkKAtcJuRT2bQb6loib2QqIs3vXY7w3YQ7IdPtpBJJRdCJpAI3t9d8/vRTPvzk53z29FOubi653l7iSsPucMWffvdf8qOffJeoBzwjUfCsDNMwb5w04zRK85tApVmC6TK6tuezT17xL/7wT1kuNlxc3JBlBZkTD1ecnz2xVUisgmToAgSWi4r1SmTZu92eaZxYrhasjwqsm5jCnr6biEFjrcYYCNGLBcNkDH2YMzUjea5ReuT29gpjNMN4QCuPdQlnoWsPxCCZnW3bsVys5yLfMgVpLqwVcF3ftzTtgdVyKZ77WdURo+Sql1Uh02ojsQvjONK0DWrOAAwh4ecBi0g0k8Th5JYssxgrU+qu6WjbbmYtQF3naA1lVqGjFA1lWVKWBdvbKz7+6EOKLAMMxtTk9SnV4pR8cYbKFhg0IUzEwwui3wOKy4sb0BGTT/yaKfi1X/9X2Pzl3+T7Zkta5Lg6I0ZPRsBMHYWesKFDqwEVe7I0UoSR/vCM9uozts8/orn4jOvPf05z8SmHl59Cc0139Zy4vySbGobrF1y++oSXrz7l6cc/4fL5xxxuXnLz8lM+//jHXL/4kHb7nN3VJ1w9/zn7608Zm5ccZZoy02jlcSag0ogfG4z2FKXBaFE71HUOeI5zxbp26DgQpwN+aBj7hjD23Ds7gRSoixxCYGhb3DhSFRmahNUCVWm7Hp3laJczxiRNr3b0PlFb5i2Dw7kKpTWr1YqyzlhtFjTtnmEYqMoF7WFk8gPoQEyilnGZEMBR0LctXduCUlRlydAP3NzcMniPMWJhMdbS9xIxorWwI9QMfgphEsVIWYmVZx6uK6VpDs1rBkOMUfgGKI6PjsSfnWXkRSFUX+dwzrLf7zk0DeM4keUlShv6YaDrRpwt6fvA1cUObQoyV+F9pCgrnLMcn6wJYQACbzx8g6PVRiwAWmFmcruzhiIXonORZyyq4rWdKPjx9XCyLEoZVmeOzz5/ysn5OVkuXmSXC/lazdJJEM8tSaJksizj7bfe4sk7b7FcLPFBPIb6DlA3W4n0HI8yjCN914PSos5SGmsdLpN4GTOrg3b7Pfv9nrpesjk6JoTI4dChkNpHa6nIy7JEkQhx4uz0hO3tLX4cCN5TFvLc/uiHP8Qaw7tfeZeYIvViQZZlkqk830WJeehvLPt9g7aW1abAas3Y9xytlpyfHjMNncDTyoKb2y2fP3vF5MHY4nVkngLatuHx48fcOz9/nX8+9j27nXjCjZ7taJP4WEOUzOOqrkkp4aylrkqKwrGoC7wfMQbeffK2sFUUM48kI851TV6UTFMgJUUIiWkMLNdHkhs7jrx48ZIf/vBHfPbZ5yTgyZN3sM6x3W65vLwihMgwRF6+uqQfPFlWEJPArg5NO4MSHWVVM42eq+sbutGTF6XYKqzDmExAh0qeOWbVhfqF5tePA68++5yz+w+xNiPNUNOz8xPWmxVKJw6HW7SJXF5esF5tqKsVXTfwsx+/T0iRqipZLAq0Bsm4VayWax49esjmaCH+0EEkxilJbS3NnRHgWSl/h+VigdaaPMu4vb2drVgFPog8v6wqnM0JEepqQZ4XaDRtJzL7lBRN03K73bHfS/zlMHwR2ReDgEAPzR7nHO+9+y7jJFYg76fX29AY1eyTFrCd0YEH9x/w+I03cM7RdR1/62/+jfmZkudQzwM0mdfcbXylkVXzIDgEUTFqLUkZd0yPGMVbHYN8LlE/yj1+1/7efah5QBJCkGdbG1kyJVloyLJMvP3C8PCvB4D/p//4b8uqwMj3XjbF0oTe7nZY57i8umbwE288fEhRFjx//px69mpbY1gsah48fEBd12xWInNer9fsDwPb3Y794cDkPf0wcHZ+Nr+2xHK5lK2z9xR5zm4/Fz7JU5aOJ++8xcnxmqHv+OZXv/bL0fy+3O3pxoH1RkAOV9dX85YwsFlLnluWZQK3mLPAjDWcnhxzfX3JixcvIAbZQs7NUp6JdLRpWr7xjW/w4sVz7j96yFe/+isobUQqY3OR8ExyEA2hZwqBaUqgJRfLh5G8MAJeMULqFHmDpczdHF3kKbJsPvxyrJGpq1GSQWqNniEnnlJrjjcVKQwM/Q7CgNNSmlulMYAfB/r2QPQT4yQ+kHGUwtBai8vUfLjKREYKei0XzTBxu91RlAUpRbquJ88qDocB76M0clpgQjFNEJ1IiJ0ADkCKzzh7FLQWWUeM0mgSocwrtNa0TYNzmqOjNev1gqvrl8CE0oH1upQi2il6Lw+vtZbgI85lc6MoD/6dnNg5R1WJH8w5K/K5OaheKdkGZNZhZy8HCSHyaWlcnS0gzlupTiaqSql56lqw2dT40DGGLUoHskwR00hZZSgVZziZkw0AhiKvUVq/niKCAB4EGiXh6nGWZas5ksI5i3OWEMVXreYmVmmRSUMkzx3GyBCj6w5oFYFAbnIyV5JVC+Is9zBxYJmD7/dYp7g4dAxoOltRd5dYnZi8BlVj8pwhJGxmsLmjb/eMXYtBY5Ii4EEHrDVzwyF+5mH2YZMgn7Nf76aYxkijeHcYpmSYpoSzJSlZpiESvKJrJ/pBPCJNI5ETbTfinABgzOx/10bIoC7L0daRWyO0ZT8KUEdDnhmK0kmcAnGG1chAYVEJoVzUFFCVpXjBAZQ0hHlWCgE2RpJ3qJSjcKgkxF3QsiXJHNWiQjvDFEcCgaA8NptIeiKpEZ8Guv7A9nDJJ5//nGcXHzPGAyafCLpB2YkxVIQkXvq71yKDjUlylxVkxtI1DZ9+/DE//tFLnrz9nnjwk3heldaiLtAaZ8WH7/0MnUvymq2BssgE6Ne0+FketFiUFLViSnuU6UkxI4WZ3J4Ebgdq3ioHqqrAOEWWBZI6sG8uMTZS1Ya6NmgzkWWaGAZpDiZIUZOZEqIjeo12Bel1hA+EOIGKZLl4kFKSonscJ5x12Jnu7Jyb33M9bdtiraXvhGnQ9QPBy6Q5z+H4eIWxipgEfLTdbknz91nUN4gFJAWYFP225/Z2K17hZUnmRDlxcnKCtSWoCuWOKZaPsa5mnedMytCOLZe3z7jZXjP0E0f1PZq+42r/jIdjy/JLDxg28M8OHdu8YMorGp/Q1uKSIvpR8q+zuWHPDBaPDz2kERUDmTXEacBqw3KxwCQgBqqihBBpDgembsQ3I8O2gW4kC6D6kdxHVtZSpojtenI/cpxnnNc1u6BJ2uAVTDGQNJjMUa1qogadGQ59R1SRqMEvlnTW0BtLh2Y3enqvUK5E6Zzb247oDSo4wqTIVgsO3tPHgFegnGUIAxcXz8kyhEKsBlRsUOFAZhwKN3+/MxKRvMyZQktIE/vdViRutqY9TKA92nqR3mo597UWCe7dGZXbDKsdu+2OaQwEpTDGYY1kmoofUs3QRMnS1TOQ3RjFvbN74iUdR1FoqC82kcZYwjyozrIMrRR6jnfJ5xzXlESdtNvvGcZRmkulhQw9eZI3ZG7B5atbMrfA2Qo/SnxZmMnzVZXhMghx5PzknMIJTMs5g8x5RWpqDeTOUZU5VVmIRcBZtBLoj2TACsSmqGo+/ewzTs7OMc4RZ5K4DBelqQfFMA6ydZ1j/77ylS+TOSuSUWNQCETtjqLMrK7Ks5xhlLxk6xyHQ4ufQZ6jn17n3cbXVrDE8dEJy6VEQfkQZcs2DDgrf4/FoiYRKHInyozc0Rz2VIXwG6L3/PxnP+Xhwwc8ee8d2YS5WWrcC6jMz7WDsQ6XZUxBGuR6acRjXxQs65rkJ8I0sJg995fXt9xsO6ag8cEwTjvUnBywWi44Pz/DWSuWrxn62DUdXdvTttKY7Q5bxnGiXqwoiopx8jRNS9+13G6vOT094v69Uw7NnroqODlasVrVGCtDNpc5UZbNw02h4DvqasFmfcrtvuHp8xd8+NEnPH36jO1uT0yKX/n616kXK66vb3j58oLr61v2TUvwipcvLgDLciXMiL4X5ZvWFmsyiryEpOjagSnB9fVWctBt/noILbWf/FKE17YsrRNd03B7dcXpvQfCZggS03N+fsL5+SnOKfLC8OjROQ/unzNNimdPX7DftVxcXnN2dgYEitJh3QxemuNtrDPCPcjnhmy2et3c3MoiyWacn9+jKisOh1Z+Jq1s4ZvmAFp4MZP3FFWJtRk+JsbRC/E8Kbq2E+CXlSSBEMSvKwoFRUxy18aZjRJiIhJZrVac3ztjGLvXSrngo1iQQkIrh1YyEDI6UtUVmXPEEOm6jv/1v/3XXw/ameXLJIRrcCd1njXAWssm13uBzJrZvsHMbQkxyAJpbmZlOKXRZpZEK1FRhtlLG+eGW70mRb/+dPOdrbGzZFo4N7IY+I//87/LOIzkWYnWDq3EOhcTLFdrDm3LFBOuyInDwMNHj/jwww/4sz/5Y+49uE+WZWzWa4ZeIkgXiwU/+P73+fTTz9hszhi9Z7fbkQAfPGfn53gv1rUscwzDgJqZJt0g0m4feo6PV/zK17/KNHYonfj6e1/55Wh+P7m4Issyzs/P+fTTT1FKwo7zvGCxWJAXOR99/DFJi3Q0pUhdVdRFyUcffMjQtugU6dsGqxXaJPLcEZJIUIui4Bvf+BZf+tJ73N7s+e///n/H5CNvvPkmVzfXjGMvF6YDZ4xkzflAShJOXpcV4zAxdoO0mBqc0TinGKb+tSTKB/ECq5m6Jm86RZZZ1ByWvlot8dHTDgMhKbTJca4mRIO1JSkZsqzETzCNcDgE9jsxlicS0Y+0bYNCpvB3MCetNClGsjzDOsM4jBz2HVoVBG+5ujww9AHvE85mVPVCJrpTwGiRNMWYJMYFkbUEP2GdxuWJEA/SFKSAQlFWGYulAzUS08DkO7RJJOThOzStyDWDwqiSEJJs4JRADWIKpCRTnjvIVJ7lZFlGlstlJ9NIRYpyIGklprCmbZm8yCdlYxCJQRG9SLVJkvs2DA1FYalKy/n5hpQmdrtrhjCxXK5xWc4wTgLDchlVuUBhuLy4wo+BuhTPTzdI4ZaQ5lVpoUNbM5Oms3zeQggMzRhNTP3cfEjjmGciF1IKJt+RGNEmoLVnfbQkKwxF4Rh9j7aJ5bKc4RuefpoIaLrBo7Xj8uULTBiILmNAoFQ2JpIfWBQFWsumMQRP17bi551GUppQRBSavh/xIQGWaRK/skJTlyVVXmAVGK3IXE6Z5+KdGzrapmEcJtp2mH91jOMoBda8HTJG8h6LopTNTNfjRwFZ1FWBVpJrp1WiKnJ8EKJqCEE8ZkrPmzpH5orXm+jVakUIO9q+YbVacHt7LUVvEI9L3490Tc+iXlHkAg86HHbkpQJGvO/RKhFnKa8CQvC0bSM/u3m7qJNsCpUSz3eIkWlu7pKOxORJKqK0SOlC0KQ4YUzEWlBKMgWtcQSvyN0SPxne/9HHPH92w6I+YbfbU1cVzhqMhZRGnAPnFChPiCMJL5vbsMeYkboWn9xuhvQprUkElpsa6zxdf4v3PUSF1Yo8l9xvpTTOZtKsaiHpWgsuV9hMBnWHdqCqSqq6pm07yTZsB0AzedncDGOHzTQu0yiTMU0DIPRTudA1zuXsd3vGXrKSNRCnQFXXUkQ2LU3TEkPi9ORMPN9RicIC2dJnToipWiPwmN0FbX+LMR7jEifHS6yDhCeEkUOzZ1UWOBXZxxydV2zqFXqacCrjeh+5vNrjZ8m32bxNtTkmZpptyuhjYrj6kGWIrIoSbcGWGSFpvjlMnB1vCBZ+eIjovEAh+YxCaQ4iKXMi508JFBrvI23bi985JZL3kCLOKMahZXt7ReY0y0VF0+zp2gOou3NOpPJd24kcEwHL9EPP6EeUkUYxxIh2Dq3ERkH0hGlgtVqQoudw2JJSZBw7tE5UZSnS8DARxgGVPEVm5+iPkrbpiDESwkhWGlyuyI3DT3L3ia2kpW0b/DRxeno6v8cDCo1WhsNBvIYoyzQm8ekqR9v0NLsOokSvDJ0Q3NEea8VSY/QdUEpks8YYUZs4R9N17JsG7SyHVpqgru/ZNweGWYFj77I/tUKlSF3mLKoKozKqoqTvetniKY1WimkcKYvi9QCHJAW1dYm6LjCZlVgW7zk0LaMPolCIiSlIzJu2hkwvef7iAu/nJIj5eUiIiqSZ/cWLcolKls3qlM16LQPeGHHW8PnTp/yjf/x7fOcHP+af/9Gf8vv/4k/4R//kn/L7v/8H/O2//Xd44823qRfiWzTWYDNHIvH02TPWmxVFkUNChkxRpMukhLOGoR9IQeLiUgr8X/+L/4IffO97vPP222TWEqYJtEYlGUopPRfpKVEvliilGUfP0E9YkzHNljFrLH0/sLvdyrDA5RR5SZ4Vkt+LYhwmwuSxRpFliqLI8NMovsh+IITIzc1W/Nsh4bKcH/34fd599z3OTo6IPuCs8AEOTct2txe5tTY0+waNorCW3DrKypBbIYz3/cjl5Q0ur+hGz/bQ03RCaxbgp0RoaTRFkfPkydusV0tQoK1AP/thoB1HlNXkVUVMimmMaJMxTpHdvqHrRYZtrcEZzenRhkwrLIo3Hz4mRk9Rligl9d/kB4bxLhYrYowVgKpS+BB4+uqGzz9/yvW1SJmtzXj33Xe5d+8hH338CT96/2fs9i3bpuXFxTVtM1HVS3b7Pdvtlt1u+9ozf5chnBUFyhi6YaCfIk+fPkcpTVlWMnhNvG5IFcxKKfFUawXb2yuaQ8vpgwegND5K07pYVhyfbARUlzz77S0ffPARwQe2uy0xBm5urjk+PsYYy9HxCScn54AFLG03ME2e5WaFUopx8mInO+xp25b79+/j8owQJYWi61uub28IYaIoC45Pjjk5OYE5Z/Zoc0yMcHO747AXIvh+dxBOgLqzzYhVIcxgyWwGrQr13KN0ZJxECZhlhnpRcXJyTFWV7PY7+l6Ai0qBc3IXlpUjzwKTlyG+kOIL/p2/8a8C0uTOD5Tck0gDDNLP/OLiJM2LIDVT10UJdbd8+SJG7a6Z1VrLq59jzUKYddizavZu2ywf8k81xyPF2Rssiw3pH/7P/5f/Eq3E4jL2Lc4ptIpYA3FONZH7KaCyksknjk/OaPYN3/7TP6G5uaaqa85Oz7i+ucb7wPn9B1zf3vLTn/6MqirY7bdk1nC02aBJOK2J3pMZQ7PbEv1EmWeYqGl3tzw4P+bh/TOmsWO/37FvDvzmr/6FX5Lm9/KSYRi4vr5GadlQFDO91jrHs+fPRbJTSUNZVxVnp6fsrm+5ubgkjBNT32HmjWZVSfA8xtC03TyZMaSo+OzTp3z7z76DnwKnZ+fsmz3WGQ7NDqWTGMgRcFJKQFQM/UjfSgFfVwVHmwVlnpF0YBj7efop5Ee5vIEZjCRTLYfSkl0YVWIKgb6faNuJmBx5sSQGwzhGSAZjcnxQKJXhXCWX2DwRj1EmxGVREoPQisMUuLy8YPIT+/0Waw1lucSaGj9pujYCjmn64sH3U6QfPIW9k1y5ueA3kn87TeSFpVpkGDuhbUtRiRejawb6fo9zkUiPDx3WgbIQkQvMB40PMAyJELTEJHhPUUoMkTYycbqTZtx5/5QC9ITWElnibMY0Rdp2wFhHjNAPPdpqAZClKNveIBmPcEe0S6zXNatVhbWRsnLSGKSAKUp8iHT9SFnWIuNyUpDV1VJigUaPUYKRh4BPI8PYiVeyLGWbH6NArDLxjSEcLJHdmYkUIs5mrNfHWGsxxuL9yNtvP2K7fUk/3OJyRV3nFIWjGw5oC1pHlssCHyaGKXC93TNMCTDUec7U7Jm2FzSbe9THJ5gpsNCQpp7cWmxRgjJkVc325ord9pazkyOm/oCfBmKEql7K+8wnkZ/bTAqJLKMucjQRFSLjJBtqPw407V4iOrS8R7USP9h0N7nLxbth582ls5ZxkMilFCPTOEAKc05fNzeMQgjPc4mnUZhZViRSe6004wwUMcaw2mhC8IToiVGy4bRWPH/2grKoOT46YRoDi2rF0I88f/4xLvccDre0hz3TMLC9vUUluYwkj1YmploruQxDMW+IZUuUdAKdCGliiiMxyddHKcZpJCVIccJlCqWEKF0UOdPoqasjmn3gX/7Rd7l42WD1gr4fCT7Oz8CI1pEsU5ydb7h3/5Q819zcXkKaWK0qHr+xwWWy6S6LGqUsRVEx+Ymichwd1wzTDpRAVrRKLJcFw9BSFgVFUbG93TKOI2WVY50ixJ6YxPcoJHW5KONMV6/rJVkm3pvjk2PqRUUiEOJIiD2KUryKiHqgKHIB0LQdYz9CTOgEZn5P7Zv+9YY3+EiRlRxtjhlnqZmfBFRmjCHMmX+LuphzXXeEcEDpkbLQrDc1SgXads/lxQVKKR6eH9MdrrlJK5QtWdmcpbXEIXDROYqipixrMmMoHn6LLkK+KbiaHK2P7D76M+p2wupE71uK5ZrJ53yzPXB6viYVlu9edmgrr09pcJkMWNuuZ/KRFO4a30DbdzI5R8iefdcwDq2oGjLDalmRZ0IpVUoUD03Xs9sdRF6738twEvn5ZJlkrvroyfIM46xE/mQWYmC7vaHZbxn6luPjDXlmAJHQWavQVga7KigII2N/wOpIWTiGvp/zoWUA5HKLMoHRd4TW44ylKksePXwoNO/9gaEbKIoSaxx9P6CSZrVas1geC0ByCIAmswV9M9EdRlIwxKDQiJcbFUB5rBGVVZZlGDOremYFklJKvsdDL376GKmrBShFP44Mc/yR0pJ7a7Q0tkXmWNU1eeYgiG8wcwL6E6DLxHK5JAVPWcpArutayiJnc1xR1wUxRcqqlLth9LIlUorJB5Q1GGcZpoHtxUTXiRpl8h4f5Zd4aUXm2O5bumaidAvOz+5RLkqiD0xDx6Ku+ejjT/m7/9V/zb/6b/w7vPXe13nr3a/y1pN3efOtJ3zwyVMenJ+yOTqSzWfwkupA4tnzZywWNYvlEh/86wLaGmFGuCyjnyWfzGTh/+Q/+o/47JNP+Ot/7a+RGUPygW7sZ1vSRD3TjGUA1skA0CemUSwQKmnyqmY/g6CmyeOspSorUoTMOqqyYho8XdOigOWiAITgbbTmeHOMMU580U3Per3h0aM3sNbxox/9mG9+61vkMyF6uVhycXXF58+eC+RJi/RaRcisxaI4Wa9JaSKzGbe3WyYfQVleXd5yaAdC0oxT4uLikhQ9x5ulQPLynLquXqv2lFF0Q4ePAZs50IaAJDG0TY9KMuTSxmGyHG0EomS1Yr1acbxcUDlHlRUYJWC8LMuAxORH9s1ONtzRvwYO5XmBdY6b6y1//oOf8fLlhfBKfOD4+IR79+7z/MVLbm73bA8debkgacf17QHnSup6yaGRzOqqLmdwYcBYJe/fLKfte262O7o+0HaDxHAWJVoJEVjB3PretcBaUg5U5NBsmVLi5PQMtIFZrSeRdz0pBayBzz79mOura568/RZVVXJ1ecFiUbNarxlHT997YjLs9x37fUvXDSKnzyQuaphGDo1EnZVlwe12KxyazDGMAze319xub9EpcXR8xPm9M4qyYJomUoK8qJh85OrqmtvbHQrNerVmHOSO9j5KCsAsVQ5BBrekRF5YhrEF7YlRUlxkYWWxzrA/7Li5uSZ4ecac04xjR1YYHjw4oyyTAM5iQGuBqf1bf/2vgJqb1/lQu2ty1RyJKpnmMty/s52p+cyQD3mdzjqxGKAIYSY0z1nLPsgCKCWxT6Lk60ijPDfev9D0SlEj/+9cBkkNbg1//3/8p+x3N1y+es5+e83QHTg5Ws8xc4bMZkQfSUkzqJxumNje7ijyjCrPuLm55k//4J9z/+EDIolx8mxOTtgcH1PXOYf9lmdPP+etN99gUVX4YWTqO1Lw3Ds9InOGwhlSmAjtgCXyza9/lWno6NpW1D3O8Rvf/Nb/3zS/v+iW///5I86AqK7viVFkMvfu3aPtOkiJw34vRWmUQ/346AijNTc31xj9BcksyxyZk20NSRGGCXfnD9jt+Pz5M8rVgq9+8+v8xd/8NQY/ME0jh/2O4/VKCJBDT1lmxDjRtQeMVWglU5o0G18FmgPeh5mCKJmwd55P7yf2BwnfHoZBMjsn8RzJJkBiK+42bt28RWuajn6QXNquHQg+QTL8f7j7s1jbtvS+D/uNMWY/5+p2d86559ymireKVawiq2FJ7CSKpEiZpmVKsYzYgZ/yEgFCkucgyKMdIHlJnoIgcIAEDgJDthKZsGRZJmmJlEpsi1Uss7p7b1Xd5tzT7HY1sx9NHr6x9i0qEhCADyG0gF3n1j777L32WnOOMb7v+/9//zyvydLyXmJRFCXXN7dcX19xe3PDod2T5SkPHpxzcrLmcNix28nC0fctfd+ijXQnszzDecuh3eOdRasEpQUyhnIobXG+w4eOrAgoNTPYezWaAAD/9ElEQVTPnfiOnGcYe3zocb7HM5HlRg7FzmLtLIAv68hziVbRRtP1e2Yri6TRiqIQGm+SSKNACh2ZmBM04+DkY7RMk0AG7CwyuHmWzlqaJvfdM5OIL0EWOBfx6Irzs1PquqRuKqZ5wCRQ1Tl4T992HHY7vLVSmI0jh8Oe3faOIs84OzmRhS8xpLn4JI7/PzKUUEpeU2msSbWmtcIYhVESAaOU+LqnuZOOYhh4eflU5NZlTl1V7PcHnj59ztBPrFYrtFHc3F6xP9wyzS1dv8W6Aeuky9w0jVx3HzxHXd4Q/MidHrilZ8eImyxnzYolBa9cvEpWLHjeDUx5BUkNSUlRNKwWSxZ1RZmmpFp6vdY6xtkzOY3FMI42fsw4KzTRIi8o8pwkJcq3LTAR6KkWE0U9khY9eTmzWBmKQqG0+NX7dmYaFN0hMHRaJFRak0c4XWIk0N5Ecjd8VJQ55wguJUub+CFNo/YwcXpyAUHT95LZ+d3vvsPl5QuqSnxV4yi5d/Ms1+jNzQ0vnr+g73opitKMEATuhhpQagQ9gppRyqKUbGregVIZziYEn5OaBWmSxBxSDz4h0QWHnaXI13St5ctf/t2YlykysjRNoi9W8mtFJixSM+9HvJ/wfmSyHUpbFsvyXiLvw4wyHmvHuEkLeMraINRoXVGVKxRJfC3E75fnBculdNhNjG+ZppnD/sDQf0REP7QtIWZ1F2UhUvOmZtEsqBuB8BQRIGe0TM61grppKArJJC3LgsWyYblaUC8qklTh6cjLQJo5ssyTZJ5+2NIPe6wbxMrhRhReZNkJ6AS2+zt8cMxuIs1Tkjzl5u6Gq9sbirrkk5/6BKfnJ1xev8QGR1VmjMOe77z9HZ6/vOTmbofRijwvqaoG6xOUTsl0xuOd53Rn2dxNZN3EHCwOj12kHNxAO/YUo+WVUfPkahZisBJf8VEmdvRkEeVk93uQErIwSqjx8j5Jod/UC5JEsg299yRpQppJ48gYyPOEopBItmke6PuWrjswDB3g8V68UGmqmWzHOLekKWxOlhRlxuXVS4ZxJHiFnT3TFBi6wG47ElxC8ClGFRhdQEghpExjIHiDIkOR3pPJrZ8IyhFwWDdhEs1qteJHf+xz1HWDdYEsq7BOcXsrULRjgWbtzGxHZjsKNblI8F5ix5arRcyol4a2rJuS4U6U3R6nH/M8M00T1tpoJ5HDXFmW1FUF8QzhnMTOZGkac0ilGE5TLVMd5SnKVCajiUSpGJOi0BidkaUFaVow9Jabmz19N4taag5Mo2MYHNPomScfp8kLVDBUTcmDRxdsTtaUdUGSGc4vTjk521DVBUUpaQc3N1dcXr+k7w+4YWRoD+AcOngBvBlDXZdM08j+sOPQtXJGcTNdP8rkc3+g63p8AGUSYXIoTVAqUl4NKLEdEAmyKsYgoRQ6JibM1jI7C1rjgkf5QKI1WZJglDA1rLORZTDTzyNegzeK3s3MVorkrMjwwbPebChK8fXPzkoskXeYNKFZNNR1DTHmzxjNOI1cX11xc30dm4+Wm5trUZ9UJR//+BsyjU4MygjzZBgGKXSQhqvzDp0kMRrSsj203G73bPctHkVRVbgQaPuBcbb0w4ALntV6w+n5OctlzWa9YLVsYsyWqNGcnZmn44RPrCgKOeNZ65imWdQOwUNwJCZQlglKWdp+iwsjJg2oqEBMYiHSDwP7fcc0e8Y54FRKMDkkJbtu4tnVHdu7Nu5DmiKvWS3X7LZ72rYjhMBy0VDkKd7NaDx933F9fSVqryIXAnOA5XIRY74K+uhdPlpGiqIgjZAjFSFK/7pHCFIOF4XENRp9bOI72m7gw6fPePbsBYdDx9MPnt0zZRaLhtu7W/Iivz/zHSfBu92WrjvgvKVt9zz78Dl3dzuGfsTohIcPHvH6a2/w6pPXRGI/zmIzLGvKomKe5cxsJ1krmqYkYHl5+SH9sOfkZM2jR49YNEumKcafxY/jGZ04NS2KnDQTPkBZZWw2S1arBevNCmPEXjhPI+1hfz+0USru4YUAb5umomkWNAsBlYotJzbOo1RZITFEIlWWHHEd7UE2AlOVio3TTuogG6M2lRY/9nGworXEGh2b9s46UTweD6VxAKSUfK2sg3IN3j/iMPj4WhATY4wxvPbaazx+8hjsxGF7x1VsYnjnos0SuSe8JTjh2HhlaDbnnL/yBg/f/BF+5w+/hsewbzu8c7h5pu9atFb0XcvXvvZVUeggOdLLRY2dJ5q64vRkw6OHFzSLgouHp6Spoh8OJAlsTlbxvP3n5/FnLn5DCJycnMA9jttTFAVt24oROsjht6oqkiRht9uxvbsTryLiF81zkUgRpINZVSU+BPpe5FxZpNv+yI/8CKvVisvLS/7wD/4Aa8XwfXZ6StM0aKXl8BBCBCCU9yCrQGCaRvp+uNenq/g7KGRfVlG2Nk1y0G7bA9ZJfJNJpMsNCMEYaNuWruukuJsk6mOapvvnDXITKWndoCKko64bhkG6s0UhMtcsE5+RwC0E1LFYLMhSOZQWRU4Sc2rT6MMDGEeZzIyj0FvLqqSqKrRWJGlKVVcx0kHkMnUtvt80y8TPk2VMo3hH7TzHLDSLj1l+eV5gEsM0zyit5YASo5lcRNRbKzJopcSn1LZtzD2TnLwQRCaSJBIDQxDpn4odNYBpnpim6fhGEEKgLAqhWMYFoCgK6rqmaRqUVozDQAiBpm7kutpK/p5MqcR8X1WVZERWMnFzTvLltI7v/w+Q9Y7vrzFCc9xut4zjyDiOgKJt2/vsQheDyBcR6uGco+962vbAOE70vdBCQwjs93u227sovZnZbre8893vcji0HA7y9T4ePscoxzo/P+eH3nyTtu2YRpEaei9RH8Mov5+1s1wHUWLjnMit3THrN/5u2khOXlkK3EAKKRM72wK6OT87Y9E0lJGuejy4EuXfxoi/x3uxFMwxrxlkyivFoLmPOxuG4X5yIf6+Psp3JVIgz0UqP00TT58+5YMP3meeJl68eMHt7S1FURKCeFMl41lktUop2vZA27bx9xB4hKwn//rHUfYj9+JHm8dRmk08MBRFwTRNvPPOO1xdXXFyckKe54yxC50kSYxgqKjrmjRNGcaB5/F5l2VJVZYopcSGEf2yeZ6LhN7I7++c5e7uDq1kCZZ7JLA/7KnKUg4PccpV1zUmvr5Hf9GhPdAPffQYSbbxbCXjvO8lo9O76OmLk6E0TuiO95yKpPhjuzpJEqpKSL15LlEgSkWfUSKh9s45bu/u5HWMz9s5AR5VlQCKhnHk8vIl1jpZMzLJTBfJnqx33nuyCMPZ70Uu13U94zhwF/eHoxpnGMXj6CPJ/HivEM8Cx/XlWHClqXhKX7685PmL53LPHzO+o/RMGjeyNySJNMnyXCT/92tbBA1VkRycpilDL9mTSSrNnr7rsU4m3kVRUFZCWT8WgcMwcDgIrG4YBvb7HYeDXL/7/Z7DoSXLMjZxOiikfikej9etUqKqSqN/zVrLOE6kkepelCV5npGmkpte5Dmr1YokSdjutjx//pzt3R1A3IdTikImL9fXV4QgBf96vWa5XBJCkH0tKkOKXEBCOu5fSSJ7Ez9QWBwhaUf7SDh63uK0Qx7ye6WJwAlD3H9FLSSRebOV9UNOSiHK+bv7a7JpFhijqWuBLxqjqZuG4MV/fTgc7u+Tj65ZiSHJc4nlqOuKsqoYx4ksTTGRpTCOI2VVyb6b5+h47WZ5Rtd33FzfxP3OkqYy0cmyXN7raFbWMaYkTVKMMfS9+B3H+wJQ5JPHVIzjgfAH76fjnypC/gSkJ802a2WPPl4jx9/Tec80SaPQGEOW5wxDH+NqhKWitbqPMDk2Jbz3vHjxguvray4vLzkcWoqyII9y7HEaaRYLzs/POTk5IUslb34cRS33wfsfxH9/Rd/38pqnsn90XUeapaw3G+q6lgkzMiQhBIoip43k53meKIoCrTWHQ0ue5QAc4tpQVzWbSM5WStQGzaIR3odo34EQqd4d3nuKPGe5Wgp5XEvB4pwTz/c0yWvoPH3XoZVmuZA4Qeccy+WKxXJBVddUVU1RFKgj9Cje2/v9nnfffZf33nsv2oeOOe4rAK6vr0mMgCkXC7EBhhA4PTulrirmaSJNZN082gTruqYoREkzz7PImuMBtaqqP7WGH6+hf9XjuCeaSCQ+FsreeznnxXv/6QcfMAyDnCnj+nkcVFVVxdnZGZuTDdMkiR4qrpvee54/f8YHTz/g6dOnbHc70lTW2LOzM/EYxzPe8VrNskwa2Le37Pd7lBaZ+jiOHPb7+z1dG800jfijF/YHJ6SxWfngwQMePHiANoYHDx7w6pMnlFVFHesMo42sx2XJ2dkZDx88JItnoKZZMM0Tl1eiPqqqCI71UiSGY8P+B3sLcnnhnCSsJIm89t4JI0Zr/ZEHF/Hx8i9l/iol03nvJQEnyCfvP3+sDUO4H+vKmvKnCuDjVx0fx3OMnI+/8PnP8/kv/QWWJyeMfS8Fegj4GP90PPsSVaghvudFnvOZz3yGoR/45je/ydAPvHjxknGaOD8/58HFBb/4i79IVVV865vfpK5rLi4uZB2I98w4jdHSBYumoe86mng+3u9E3v/n6fFnkj1/8733yTIpTK21nGw2zNPMarXixcuXFJEeWuQZZ6en7LdbPvzgA7rDHmenmI2a09QR8nK8EBwYZdju9vTTRDCafrYMbsYpuLy65P233uLq6hodPCcXJzg7c311hXfRV1yVgJeonNSQZ4aAx3snko0khyh1kxtOyc2bpxQxy06pGK2ihUQ8xMKkqhrx5h5aKSgrkTSmcSLqbKAsNxLNFImNXdfhnMgVF8uKNJcInzRVDGNH1x2om5oiL9ntWrpuwLmA0gko6fwFPFVdErzDjp48L0kzA8aitMWkjrwMjPOeQ3dLlmmKQqareZ6Q54ayTjkc7mRCY6CqBMufZRlaG9qDeEO99wRmyjLHGM0wDBE2AASD1hJ4bkyCszDPDpNkMkULmizN5dCUZRK7kkoESpoalAp4Z4EU7wP9IBEYaZJwcrLCB0tWJNRNhg8jKEvf78myikSLJ8rNM0NUGHgn5OzN5oQyr+haASvkpcihTJTVQZBsQit0avFIyQJ1XN3UvYTcsVzWLFc5ZZmi1IhzHUWpsXaUxSavCcEwTVJ0mEinzDJNmhnOzjbRfy7h6kMvdNy8d4Tdnl5NmNMGlRuSsqI0JanXpEGkkWnTkJ5suNseKNMSk5VSUM7i/XPzKB1/rcnyEp0WOAzoDOUFJCOAOCMevkRAMBKl43G+pV6knJ4W6HQrIBEzo83EMLakqWRkKzQKgUTMI3inUcaiENDEUbae5TIRqqqK4B3TNFAWUvQ1dRO/R4a14X5io3WK0eJfHqcxSqkzZisk2OBFWmsn+XnLxQpjEsZxEnhOkgNG1BV6klgoPETwx/GRJplMwE0eI8gU3vcAGJWiSfE2wU4pX/ujb9LuJy7OHsHR+0nMgXYOHyaKMmGxrChKATskKQzjAedGmkWFNoHD/gbvLQHx9UzTyDB0NE1NlmeM40CeZ0K41hnBBep6iVIiyVNKk5iEsqqEbu09/SAAF2OkKEkS8T6mSRILgJZxHOLaC3mWo7Xh5uaGaZoILouyZ4He1LVkQRdlDipQ5illmd9P3Wb2jOMebRxZLr5mkHtDm8AwdPceX2MU1SLDM3Po7shLTZopdKIJKKqqoqxq9oc9/dhh3UyWKk42SwaXUJUZJ6sNVy9fYAPUyxPyvGC763n4+BOY5okUqunETTAMYeby6Vdp+z2dHbAp5KQ8aRNe/Sf/Av/3f5v0997mD7/0aRanJ5gso58FQjhbRxI9e8ejMyqgE8M8yYHGWUue55xsTiiygmGcyHLxMXZdJwRbNzPNI5MdcW4mBPEIZ1lCWWaURYbW4kur6wLnZm5urgh65OLihJPTJdPUQ7CcnKwZhgEfwHsFISHLGsp8SXBRseSkoeW9InhNmoiyaBqlkx+CXPtNmWFSTT9IvE+AGCEXePnyGjsHTk4v0CqjKBuGccQ5F+PmpNEih+GRosyoF5XEu3V7lA6cnK6xMXrDeSdNnuwISBO11bHYUEo4F3VZx0g8KYp9zJlO05S+7fDOs6hrijyX2Lbg2O+2aCP7cJKknJycyHqkDHleYUzcc0gkh9Jr8qymbSd2u47DfuCwH8QzbjJUhNDhFW3bE1SQdafMWW9WbE7W+OCxViJ05mnAGI0PjirP+NQbr5MnhrP1iqaq2G7v+I3f/O/54l/4CbxSKKMxiSIx8J133uJ8fcorr7yCUgqTJqzWa0IIvLx+SVk3VHUjkM5E9kKUgHGIcK9pmmKDzvCbv/Hr3Nzc8Bd/4kvUdc0wDuxv78AHhmGQn20MaE0/Tmz3e65ubzkMA4dhYPSe89NTrJMc4MVyIcXoJNLIQ2xaW+c4HFq6vkOpwNnpBgUMw0BZVjRNTdu2OGfvKdcnpxsev/JQJrFKYZKUcZ6lgVRIIVuUBc+fP0cbTd3UWDvTjQPdOLJve/phEtgRGpNm9MNIP47UTUNZVZgkoes7qiKhqnMWTUVZifUozRKsO2ZCZyLtTyTVY+xdfP+PTW8nDAk3kCSO9bri4x97zGpd4L1kzHOk+SqJ9mv7iaBSHClXdx2XN3ve+u4HfPOt73O97cCLZ/nx41ejhUeiMw+HPShk0u4EEJfnKZnJ0QrmSSxdcl6V+CXQOB+wDpIkY79vZb2KhHQ5Z0qBJo9/uSACguPu9gZjMppmjfPgrJcJb0wUmaaRNNVS4G7WFKWkirz62mssl0vOzy8wSRIp1ZcoAlVV3HNEIMHOjq7rCF6GEMMwyV7kAkVeEYJit90zDjNVuYhqLUPb7QiIxFsbcG6m7Qb6fmQcLQRD8GKhcNHKKPWgnNcWS7E4VFVG3eQsFiXWznGPlAjMuhY1wsnJmr5vxQ6Ry9l+iv5tN88oZbCzo+9HhmHiV//tn4dw9Okeu1NSlGojzXNikSrPSxJBpJaIxD4lWd1KiYKD2AyU30HYE0rHFIsQtZBBQI/yW8r/D0GK5OPPkWtSPg/SUA4h8H/7f/6X1FXFcrlguVzy2muvkeUF3/3u99jvdtTLpZxlCGhEyem9x3pwaGavuL7bszo5xTnP4XBgaFuKPCNJpAlX5DnnZ+doraVu6A48fHhOXRWcn5+glGcee87OTslyTVAW52d8kOteKcVPfP4Lf25kz3+m4vc7HzxltVqx2+1IE1nY66rirbffFpBD7PicbTbM08QH773LYXcX/YMzRgXqqogypmhu1wkphru7Hbf7PTrNsMDgLIdhpI5vrg+BF9/7HnfXN7z56U/w4MEDpmFk6DsSrTk7O0HhybNEEPgxikcmACXaZNjZMU+TFO+RTpzlqWS7xo6Ni93VcRRCpPgbtRy+tWG1XKN1AkHFg7IiywoCEulwvOCHoaOqCx69csEwHKJJX7x4TSPdqsNhj3OBzVry3ZbLDXd321g8zeJXDEKKNqpAm4SqKcgyyEtNVgB6wPseYz66UauqRutA295S1QXD2FGWBd57Doc2TlZStE6YZ0uSpORZxjDs7+Ua3oPWiRDzbIiZo0LbCzFLcBgm7BxjhzLppHXdAQgURYbkQYp0FKXwzjBO0mlLUyH6VVVBmiVcXJyIrywFHyxoj/JSKNl5Zp5GyqKkKkq22x3OekCz2x5ou55pmsnLAhdkQ0xjFrL4lS1ZJpOSJDHSqYsdeaUzXNxoVquavFCYRBHURN0koCxVVZCYYyauYRxHmkXDYlEzzT2Tlfd0u9vS9QMKiRZycyDLCkqtKHLDrt+SZJqyyElMhtEppxcPaYeJtKqxKIpK4obs5PBBwFvBTgQ7kyWaIktRgFcarwwWjTIJPhaTKPEPZakUQyK5GXG+J8ksm5OC1Tqj624wicLoQJIoiiJls1lTV5Il66xlmsYIP4NhOEDckFycICjk+0u32aONosgzjNHstwe6dqSuFwQvcsUQNM+ePafvR6ZxpGkaqrrEuhnr50hT1fc5yhAi3AfadiBNCxaLDd4pEpPLc4sxBkq2GNlG4mF2GDt5LvstdV2QpQaNot1PJLqk3Tv+yW/8DjdXB5bLE4Z+Issypnkgy0W14L2N12WgWRQobSmrhMVSIswClrLMSFIFWLI8ZRgGsiylWdRMk2RY++DiwTYlzyuyrKZvRzbrDUZnGC3U7rbrOBz2ERomkC+U3NMmEU+fSKfEWmKMpq5q9tsts7WoAE1doxS0h448q5mnEfG3a/IiFzldmtD1Lc5NaB0IYWaaO9ZnGSbxnJwuKcqEZlHg/czl1XNOTtfkecowtCSpZr1ecHqxYnY9aa4ZbUteJJgkIS9yyqrB+0Dbt5R1znqzZLMWME9RVRRZybMPn9P1E1lZCYzJpKT5gnL5CiE74WRzQhM6ujEhjBPt06+jvCVNDNWDFe2+I2kdb7z1bR7edpynBf/0C59geXZG0Ibt4cDucKDvBxSgY+6iD5H4rUHF6Z1zDq1Eeu2dZ7/bkxfFvf0kyQx5kWP9iFKOui5YLGoSA1oHdJTr5nlCYqCuCwHGaY/OHcN4YBw7tPb4MJOkQv3XOqPIGwIZSpUU+YJEO8ZR5NPy8QNTxjRDa2EOpCkkCdh5jNPqXCYeVc1ue8AkOYGEaQ4smg39YOm6CR+iPcAHAd6ZhHEcyfKExarh5GRFmkkRmJeZkIyPXvOo6kHJHeesw8cJXQhyyMvSlLHvydNMCtks5lcGH605jjzLWC1XpCZlHiV3u+taloul+JOVQqskkv0DRuXMs6U9jOR5yWp9gtIpdg60h5G72z3XV1ueffiS3bZlHCQCbxpmgocnTx6TJNIUL6uC84uz2CyX6WWSGOZpZBoHlIZN0/C5T32Kusioy5yyyNhtd/zDf/Tf8sW/+BOoNJFImOBIE/je977Lg5MzXn3tVUL05q3XawJweX1N1dSUVS3XVFR+qDjtD3GqPo6jWBu04rf+6T/h8vIlX/zxL7JYLJjnibkdqKvyXmEhfmbLrj0we4/Til3bcnV3x65tqbJUVBp1yTiOLFcLNqeiOkiSlKzIKcsKHyPPpHFZRrXCgRAnX33fkhjNbnfH48ePmO3E2+98my/9+BdppxmTSBNEbGWecRjlYxzubRy79sDkZurFGpNkzC5QVDVJlnN3txVAGnDx4CJG+YgsuC4UZSlNuqIQlVwIDq0hMeJbPg4ipnFkHJykMWQiO56nHoWlqVM+8UNPeP21V8gyGIY9Lt6HTbNkc3LCdnfg+m6PMgXdYLm8OfDO957y7gcvuLpt2XUjmIwwyrqRJOLFb9s9IMCnui6iFHemKDPGoaNMS1TwbNZLgnf0fccbb7yOUlL4Xl3dSiE4zdh70FNge7elqqo4DY2qwn9F8XsEwWVZQZrmaJ0xz1Kcyf1q0EBV5nz49ANW6yVdd8AkCYfDAaUN8yR2NWtnlBY+hA+OcRzw3hJdi2il7+1tXdtxenLK8+cvBIjW9fTtQHDCAlEorJeYyCzXrNYNzluGUbJ7x3Fmmizeix2SeB8EEQRK8aagbXfMdmK9WXB3d0mSas7Pz1BKkWWGvmtxdiIvsnsw66IWT7ydJWUkSQz7/YGhn+iHicOhZ5od/+O/8cuEIwzteEZUQrKXSWwEusbr23kPkXEiAFp5viglaTNRxaLjWdodJdH8gAotenmJ66a8h6K0EUuJPI7vdwhiO9NaGjR//x/8Oj64mLCTMgwyAPI+sNuL/L6oBOBmgjQk59mikhSVFswukJUNh26gLErOzy/4kz/+Y0IIvPLoUVRzjvS9ELQJgbfefounTz/g4x//mDTcC1HzzHOP9TNZJqqaNEuFK9Es+JE3pVb78/D4M8meN5s1XddR5DkPHjwgixledp4x2gg2O0im3O3tLdvt9l425JwjL0T6qKMMz0cZ7ThIflxiRD5zfX1NludxwZ/Z7/e8+uRVnrz5JsM48F//g3/A8+fPeeXxY05OTiF2TvK8oCwrkXpFoATxolIRFX7vdbI2Snel4zqOIllUSjoeIRzhTkb8clpR1w0okR7Ps+TqTdOMMQl99K8efWZJlrFare5l0MdpnCzInn7oJV9rvY7ytYy+F1mvjRd/8ELK9F6M9NY65kmkr4mRG/X4PIuiYBpHybubJhIjXts5eiePMjATX/ujvERuaJFIlGUZ3xORjaWJfI9pGun6jsNeIC82TkjSVOAuJspO5PDzEZ3u+PqnqfjrtJauVVGWNE1DCJ794cDQ91jr2O12jOPINI33nozje2CtRWvNYrlgvV6jlGIaR4qylIIlSs2cFeliFr3nWhuqSEsUiZY8X7kmZNGRg4fj5vaW3W7HbrdDAXVdk2UZRVHQdR2Xl5dM08RmvcZZR3s43Pvb94d9LKKFoKyURkc5nvhoZDP78MNntG0rBXTT8N7775MXBW3XUlUVWZaxWi5p6gZjDHVdi7S2kuuaiJ4fBpG/T+OEjRJgWSCVvDdRLjWOIzc3t/T9QF2JBH6/l2tEQYwBkcaO0VrkWJl0hGUDOkr4ZSFPEyGrmijPnCYBZaXxIFvV8jyLQnxl4zhxd3fH4bBnnmfOz895/MornJyeEEKIEx6JCNFaoFY/eF8e2gPOOrq24/r6mru7W8ZoY/jXPdr2wPX1taxBd3dcRVCfc46u7+/XrnfefgelFMvVksNeSK9XV1dyqDRymPPek2YZWX4sGqW4ffHiBX0/xI66ZHuKXC4nSRPW6zUPHz68l8R1bcc0yRTs8uUl27utTGTGUa7VKFlfLBaEqBzxwaONoarEvpAmUqAM4xDXG6ijbFMbw9D3XF9fc2hFRqiUoq6rmPupJBZkEkjdOMl1o2IxmGUClTkcDrJ+JOItNsbQdR0gh6HjtF9Hae7NzQ1937NarVguluSZyKf7SBf3wVOVcj14L57uy8uX7Pd7hr6n6ztOT08oy+o+A7bve3a7HWVZMkfJJ0q65HmWs1wu2Ww23N7eQlxfvA/M00zbiecOJN5sjnyDvu/jddgyjbKpt20rE6+ui2TXeAGFQB4tFMf7LM9FFtp3ncTmxHXaOUuSpjRNIxwAbe6ljdvtln3kYJTx2pF0hBytNC9fvKTtZC1wXpojR4m0MZqyKEVJ45zkq5Yl2+1WSO4xm1zya/t4n8phEUSOrJS+VwDsd1tevHzJzc1NPNTIe5omIomV930kS+W9dU4iZEwi6++R6yG3nUhzrRXrjPfHXHtZL5SStbUsSrQRC808zZhErBdKKTbrNU3TMEXrkNKaaZrZbDZy/8cYpe1WAHCJMbRdy2G/R8WD6TSNTNOEtY46Zowf10pR+kizQMfIEHlrRVFxe3dL27bM1rJcLmXNyuXaKvIiSkwDScwxPTbHTZyQy1orRNfj/nu0GHHvbRaa9J+uVeR7Hq/R4xFY/ohfGKdO6gf36hjJd3p6wsnJCU1dxwgUhfdiMxnHMTZxVzRNAwRub+/iayQWKaUU8zSzXq/ZnGxYLeVrN+sNm80JWou8N4RAWVYM40DbSdZynufSaDsc+OCD91mv1pKxnOdRKSZ7exJtJX3fcXZ2RpZljBGm2B4OvHz5gv1+L+cB79ntdrSH9qPz4DhKrus03ss4Q/jIR+m9p43SZaKv2FqLVur+TLVar1ktV/fSaq1lSl7XDev1+n4t996LpaTvSdOM5y+ec3NzQ5Zl7Pd7Ll9ecn1zw+2tWD+KPJfmXSFnTfFXzlRVxXIpMurjuUW4Ahnr9ZrDoWW1WqGUFitTtImNkwBGtdYxC/ujgkMphQ8iaz+uxf+6h9YyXS/LQijbMYLHJJrT01MeXFzw2muv8fDhA/q+55VHAsV79uxD/uAP/oAHFxf0UTb75MkTXn3yKpvN5r4hY6If+nh/hRC4vb3l7u6Ot99+m9ubW8Zh5LA/iLIw7hN93/Py5UvGacR5iRaysxUlzSjslPPzc+q6iuuG+NghrmXhvmYkSWSw1XUdV1dXUb6dsl5vWK5WpHEPAzg9PaVZLORsEc+mdrZ45+/ti8MgUmuU/MQQi1IVGRHGSFMd+FPWG4KcTaQJIGcvue8DKvILlJJIRB//jYoT36N9UT4n3139wLn5/lqPpPvjMUfF81cS7RXNoqGpG9pO1BvL5RKA9XrNZz7zGbSXs6aO65i1NkaECrwRZA2tqhJiA/Mzn/ksX//KV/j1X/910jSlbbs4SJMJ8q/8yq/w+JXH/PEf/zGnpyd474XabxKapmG720XooySqLOPZ58/L4880+X3/5pZ5mnjw4AHzLH7Kq6srylJ8kUprHj9+TL/b8+yDD5jHgeBmNIEiMyRGUURf5DhKWHXfj2iV8PLyBm8MDoULinYYUTrh9m5L33akxvDw4gFZkvL86Qd87623SdOMRVNLDEIEahljKPKM7d0O7wPXV7eUVcMwCAglSUwk0DpQPk6J5dCdRY/YNMnENzFJ3GQn8ryQaZqP3U0XaLtO/IloxnnC2inmFgaU8uwPW9LU0CwKum4XqbHilU1MEnP9NNfXdxIT5KDrBoxJWa7kYpYL3pAmDQTJaUNblHEkqYoxPIFxlAUzRChV1x8i+En8VrtdJ1MjD+NoyfOCgIoLmzQHtBbQQJ6XZFmFVglVubgHfk3ThNZK8vhUICsKvBfqXggWHyxpqgiIBNZH38dRPj3PNhKXpZiVA6SQCK+vL2maKsbYCNrezRpnJQN5vVrjQ2CeHUVZYa3EbFgb2O06PIphGmSxiAd9YySzEGTB0koxjRPzJH7joe8JXvKRk8RgNNS1FI3LVQPK0XU7uPe3i496HIf4uwr5bxhHFot1lMlqhn4mBCEzK6VxxpIuMqpEEw4H5tutwHTqBp+lUJWSr6sMhYsHqjJHJwnXly8xSvy/89jLtEBrlDF4wHovslYncBgfBGJi4wG9aw8kqSYvFEUFSTYwDC2ZqRmGCYVMDp2bmaaBgEwbqyrH+0kmuloW8KauqaK/PPiA80JVVypg7URVZoTg8F58akkikTJApEjKJipdVE+WJzg3Ya0Uz0JdbpjiZutm8TpaG0jTHGMydrue29sDdzcH+oNiHjXTKO+1SCst8zwwzR2JCUxzSwgTh3bL5YsryqzhxbNr/uD3v4qdNGlS46woGqqqQinFNPUSKu9lKnpyusAknnE60PV33N5e4dxEnosfU+wT4qW31lIWImnzwWGMYrfb3je/CJquk3izPKuilFwaWf3QM88zaZawP+wIQdgJc/TXT9OMCtLQEK+2NOaC94zjQFVWnJ2e8uzZh+x3O7RWbFbSHU9iR5YoOw3BMU4dJgkymdRO8m7NSFGkODczDgJpWSxrmkXNbneHjVm5zk2YBDwzVZXj3Mgwtmx320i49kyTTCvyQuKWhuFAQLHbDTRlRZ7m3G4HTFqx7wbCNAgEMa1ZXHyMIl2S1gVXdcuzwXMXRuzNO1Qexr7DOsu6WFL3mo+98zb17Z5Ea776M1+gt5anz58zWMc4ixrHW8s8zSJfUNJEUkamkV3XYu1MVdWgYLfdYa2lH3qquiArEqwdsGFmth0oidsYx14UR7lBq4AxAWdHsswwTR1ZZijLjDn0KBzLZUPX7chSw3qzpigrlMqoqiXOGqZJMU+B9vCCpinke2pIM/G6Hz2rPlisHUjTQGDm9maPdYFpdiRJwTBadruO/X7gbnsgSUqmKaB0RteNsm47sD5OAPOcNE0YJwEezrNMh8UORLzOpMAdBmkcaCPXVEA8hiE2IqTxpkl1LAAygS1JpqSjrmrqCK8zSjMNwubQ2jAfp0BpQZrkdN2IIsF7xfX1Ld4rlos1RVFJBFzQ0Tbg7gn0wcNisbp3QRQx9qo97GgPB6Z5Is8yZKYCQ9ehYvGeGUNdVwx9T5Vl/MXPf448S1g0MkWZ7Mx/+ff+HjrN+ODph3zw/nu8ePaUmxfPGPuON9/4IdarlUzbUsNy2eCd4+b2hrKqKEvx3fl44MwTURwQJG6qbVtpfrUt3/rGn7C9u+Ozn/0My+WCeZpYlTXDOLLdbdkfDjjnSLIMtIkUa0+aSfNztpbxcODu9hYfYye9d6KwAbI0wzvHYX+I+4WnKgs2qyWHto3gG01dVazXK4ah4yd+4i/w3rvfZ1GXFGXG+fkZL2+3TPNM3w8MXc/lixdMoxRC56enrNZLPB4T4UF3+x7n5ayz3YoPfruVCeerTx7LPaVChD15itSzXDSslo3YSoLI5+fZMg4DwzBKXmyAxJgIEBzp2gPBTxAmjLK89uQhDx+copXHhZksDmPWJxt8MHznne+xP/RUzYb3n77k/Q9e8MGHV8wWdJIzWU+9WFGUFcbLOacosrgHeoah5eLijBAcTVOxXq3I80ya+UHTtXu6w440NTx+5ZE0dw8HxnFmtz8wzZ7DoSdJYtZ1bKCnkXvgnFzQIdz/j7yRgFKeq5fPefrNb3P+6muEEH3pKIZeLHhHG9qzDz/g85//HCbRtG3H06dPefz4VbSW88x9UaYVSaJZrZYURUFiSuw0s1wuePjwITZyW/quQ0XIVmISYU5MM95ZVusVaWbQBk5ONygjnJimaaiqWqwLUSVhNMzzRJYJ58LaCW2Emqx1YL1asl4vsT6mSig5u3TtgeurS8kTxkcZrqwt8zTx4uULhr5nni1dP0nUaUzSSJOMf/9X/1o8kwQ8Im87Nrd8CDgbmQSxMI2vON57dMzyDYhnP8tkYCRvUbhfM31MZ/j/fnz0We8lxuqjZpn8vGNzESCN9r3f/O3fw8bBVhabOPNs2R8OtP1AHdWy188/RPmZ1XojrIbZRvCs/I7BB7HSxQL2Z/7Sz1KUFV/5ylcJQVE3C9Ks4ObmFgIxzusB7z/9gG9/+9tUEbKZZzl1UxM89N3Ay5eX3Nzc/psje/7u8xfUTcM8TTx+8pj33nuPk5MTfOyCP7i4oCgKvvut79AetgRnJVJFO7I04fzslGkcIjTDc9h3WAe32wOjC7ig6XuRfRR5zWHfxmgXLRmtWUa1XHJxdsbLyys++eYn2Kw3990LATlZ+n5gv29JTE7fTzin8ETsvgrM84jSgSwTLbtSAnrIInVPKSlApnm+lyBoLfIRke3KZFMrmVLMswU9Y22PDzMmgaJMKcoU56QosE7kJEUp8ICyqtBK5KDOaoZhZprkNdHKUNcL8jyPz1nhbBKzCWdQIs9TCpy32HkiTcWDMo8CMMiyAqUSum4Cn+CcZhws3imh6UV/lkkSjFHkuRyMN6tTFIlIMU3ONFquLq+BgNGKJAGUY7Y9zluSROH8FONYLMPQkucpfdf9Ken0NFq8klgJ6VR3scMWox7SjM3JCU2zJEky0rQgTQrKqiEE6IeBl5fXBKVZLFfkRUOS5kwz5GWNNil9H/1a1kve8zRhrcdZR1014ie1Dh+Q194Y6mYpxNHo3RBJlcBGiiKn6yS7mdiwqKoSkwQSo3n58grQZJlQjY0p6XtL34kcxhhDlif4QqNzQ+YsqutR84S3HlOUNJs1FkVdlgRrSayjXtRkpYSQh+D48MMPIlhADu1JhNwkiUJrj0EOWgEp/rSGxWIhtOngMQbKMqEoATWQGBi7lKqsaRppsrSHHVVV0tRS3GolPkejDaenJySJyIGOm67WxGzbCe9nyiql73eMY8c0D6Spou22EMEddV3iY5GWZgKQkqLaSXa3NpR5RWIMwzCQpzKld9YzdBPaZDin2G17DoeBF89uGQ6Kth14/vwl7WGHDzPzPDD0B/HZx8ZHngsYaFme8O53n/L2W98nTyvm0VM3S5neJwnL1YIkTRiniWkeyXPF6VnDOB548PCEfthze3spxVCWSeffw3p1gp2lIVbkJdY52vZIbxcp+MuXLwWqoxKqakmR11xcPOT2Zov3kmWqDJyenWDdxDB0cUMVAJRzMrUlyHuQpVLsd20ra9A0cXJyIvAUbbCzRMM4K3JG55xANwKgJfppGFu08fTDnq7fslwWDKNM00KAxXKJ1prdbntvw0hSyX3Oy5T1esE8C3ivKFKSRCBlXdthlBT6p5tTpnGirgoOhy2onHFWLNKC/faWds5oR8/kYJ0H2mHCJyUPf+hzZHlBnhpODz2my1lajfngOzRBcdGsaB6d0ScJ+6ZgM7zAffKUl683fGfxgOv9Hp1lYAQOVMaoOVEYgDICWsmKnLxMmSaZ7pZFKc/fGKqqJC9SXJipmxRtApPt0YkjTSHPDXmWyH6ClyZTnt4XvnkuPuC+35MU8jOsFa5CUeQM4wBo6moZSe2BvnP03UiiLU29kMOVNvdeV61S2ranrhpWqyUBx9XlJWm6RusMQopJhBCdpCXD6FE6JYSEaXY4C0oLSRm0WGycxVmH8xINZe2MjfFk5l7y5yV1QCuJS8sykiTB+SPkTABZ/TgwRRBTmQm4jjjxMJHwvFwu8U4AgvM0YWdLmmbs9xN5VpOmJcEbnANFGgtiRWJkkia004SqrpmmiTTNCR72+wMhyv4F+ASJ0WLF0Ip5GtFK0VQ11lrsbBkHiVQb2o5uf2CzWoPznJ2ckmj4qZ/4caq6oO8OzHaiqms+/ZnP8sUf/xK/8At/lV/+pb/GT33px/ncp3+Yv/zTP83pesM4dGSJ5MFv1iuMVrTdgcurS05PT9hs1gzjKLYrbSjzAqMTnLVs77ZkSYqzll/+t/4av/LLv0xZ5EyjNA6CdwzjwKFrCQqyPCfJBEqpYl5vYhIOuwND16PdTFUVzOPEYtGwWa24ub5mv9vRRc+vCgLkStMUO0vROI4DWolH/uHDBywaKTL+N//r/xXf/vY3+eIXP4fW8Pbb30GlFVeXV4z9QN+2tLs9WZLSVBWr1UIAQ0mCNoq270hMASgOR5BhTEZYLRfc3l5DcBRZQlGknGxWvPJgzXq1RMFHljbgxfOXcuDftXz49Dnbux277Z6b27sIMprxfmRZ55ydrnn04JT1sonKPcfLyyuKsqFqVrzz7vvsDgNJVtKPjre/+z7X1zvmSdbMEIFajx5cYDRMY0ddZywa8Q137Q47D5yfn2K04vTsVFgW0ywNTmvj2Xfm5GTNZr2Kaii5D6+u7xhGC0rjQwTN3UP/JEP3I0TSD0oJ5L+18oxjR7vbcfLgISaCIY2W9c57OZvVVcYP//CbaKNYrTf88de+zuXLa5bLNWma0TRL8kKgp7d3W0IIPHz4kFdeeYQKCbOdee3VJ5yfnzFNA9vtnfj4k4THj19Ba83N9TWEgEk8q1XNgwfnLJYNWVZgrceYlODFMnFyspE8euUoqxznYxM+PncVz2RFIZ7l3X6PVhrvFbfXN9xcX7PbbtFKoHhpkkp9Mc88f/6CDz74kKHrSUwq5xmToVQCKOp6gTYp/6Nf+fmPXs4QhJ0S1arHiazUxHEqexxFxwYBMi5GR2sRyHp5LDCVigVt+Ajuemww/GDxG78I4t9/VGgff7Z8wjnL/+k//c/ouhYdafppVFaOk0D2jEmp6prFWu7329s7UaUZzTQMFGmKDoEQwa3DMDKMFucFnPvZH/08/+Jf/B7f+P0/grxkmh0vL685tD2n5xdkec7tdsfXvvZ1VgvxmD9+RXzHz5495/Z2y+3NHb/4sz/7b0bx+81332O1WnFyckLfD7RRfnWksj569IjnL16wvbrCzpHkGw9wWZSGTdOEUtItsTGMPgQYx5ntbsfN3R3jJMVcFWWn3aGVglPaIFSFEObe/MSb7PY77u7uWK9WJNG3JfIBubm22y3KaKq6JE1l6jtb8eQtVw0qEjrnWbD43ocoZRQapI9B9EmUnhz9jjpOUOxsJdfLeIqiZNHIc7ZuZpwGbm+vSTNDWYp/IgRH2x7QSmGSBGsDy+WGqm7I05JD25OkIiU43hjaGIZOJBvWDoxzSwgWkygUIv9K01Q6W10vhwE8dV2R5QVDL5mxACbKp0MIuODJMiFjH7uL02QFDOI14zDHLD7xFpjoMSRCT5z3MiFwIvc9StoA8rxkHESS5p3IXYoyQxvxjc2zNBXSLMUkAuparReURYq1E3aeuL6+ZZ5nFsuFFE7TyCuPHhF8ICAT4t32cL+g+ujZ0yZ244JMTJ2TjYtjSHkiB7ckSahr8SCGEHDOArLoOT+xWJTMto8HvpQ0yUmTlLwQGVdZ1iyXS4ndGCayLMdaJx7qvCR4OVQkpUxCEudRVgjIIS3pgqbenBJ0SqIS3DSzyAsmN5NkCYf9jtWi4v13v4edBso8gSBTQK0lM1PF37fIC2Yr8UHjeIzqEhmtUoGmzqnqhMm2BCBLlqBgGCV3uyxzbm9vo4w/pe8nxmGmrpexWSBdYR9jorSWLv7x/hYPlsI6gfCs12tWqxVGG+7utiRJwhTjr5qmZrGosU6yeCV+ShogsuF4plEMRnW9YBxEiWGSjPYwiFs7aEJICH7GugmlLNN0oO8PbHe3UYFx3JCi/DxteP/9DzE64/zsgnkKZJnc68ephFYIrC3RbE6WaC0NpmHocN6S56m8l1EKOc+WaZ5p2466qqhqkcrO0wxIrInR8nqulmvAsFxuQIkvchg68ixldgPj2JGkRn4fLbmxxpj7dcn7QJFJo8/EZpxzIhFPE4nqmGPMT/BBmkn1mnG0cg8UJSZJ6QcpwgQgktN3B4a+o6oKpvnotRT52TSN9zK+NE1pmgXLxZLVckWe54xRMovyUmwkCU+fPiVNMpbLlahlEACUeLAzlos1dhipqopdF7BeDgaJ65lswBRLTh9/kjQtRUruRwafY53D7N5j3dScnGxojcOZDI/h36pzvvSjP8LHXn2Vf/Ryhy5yUUYQqCOp2McJukQVaZIsIS8LTLSEKBTeilqlqWuyLMEYjXMzXR+BcHmCQois8yz3ShqJzN4HmXxEmm2ep4Tgub29oVktojIh0kKVqCeGfqIsF0yTx1rFMMpkq8gci4X4tQNOivKhZxhm7u7uRJZdFwIqw+OdkLtDgMP+wG5/EGjjOMXr4Rj5J3tKkkAalQOyr8g+orVmnmU6XpalTDicI0RqrI9eUWMM1oulScd1yPsgE7e+ZxhH6qKMZAUARZLIa5UkCcF58DL9DHFzynJpkBFp5sMwopXQ0pUWKWJdSzN0v9/TLJroAW6Z5pmiKO/hLeM4YpKExaKhaaTYbZpaDpBa3cdXhUjnP3pUTzcbpmFiu72jynO++PkfkzVEifSxH0dee+PjPHz8Gv0k9pNp7JmHDoLYPLquQxvN48cCvgLFdr9ltZaYoX7o0XHa4mdHmueA2FWOh2ilJGXCaM327paubSmLHIPCaPFMWyeeRGU0bdeT5Tm7/YFD2zFNQuc/Xa/I0oymqTk9OWG73dJ2LUWe45wkJQz9JPaxAC9ePJd7MT6/EAKnJ6fSLBt6/pP/5D/mww+f8j98/WtcX1/xsY99nMlrrq6umMbxXgo6TROvvvqqvHeRPpzleWzgSr58iJEtAsuUoYDI8QOnpyfUlcQfvvHaKxR5wdX1lex1RUEI0PdSxHb9wDBOaCVNGZSRRiEBb+eo6Kqoypw8T9nt5DXwsZi+ur7m6dPnbLe7WDA94/LqRuLnlEKbBJRkMS9XS/q+Z72URIkQ5Gzj3czd7W1s7opVarff0Xat2KyCKEyUEnWENDOtSM2TlNu7PdYJ+M5FQjpA1/eSjBJPg3EmG++pj/5bIbF6u7stm/OLWGBKlFmaGIlcUoGLi1PqumAYBk5PT/jjr/8PpGnKxcWDewn/PM18+OxZnKSCTjSLZoG1itubGynqZ0nHmGexRlycX5DnBfud2OJMkhCC2HpQUFaSN//85QtpSsc9ZrVaieLSGPK8xFpL1/YoZUjT7H4tkP3WsdttcW4mL/JoN9vhnePs/IzNZhObcoZ5nu+BVFUllogkyQgIVNKYFJSwfP79f/eXfuD1lMcPlqT/8udkD4lNh9gcPP63qD4BFOoHo8vi1xzPxzrK8I/f+FjYcu8FPj4+spPcfyZ4/otf+0fU0aqxWq1YLBYxiknJ66aUnNu0oS5zdvsd1y8vqZoFm5NTsU3FAVpqDEWRM00jd7c3ODvx/NlzTk5OyRcL2sMeYwyr1VKi8PKMrjuwWi1FBekc7733Hjc319K0iVaRaZr4+Z/5mX8zit9dzB5L0pS3vvOdOL1UtF3Ho4cPubu744MPPoAIbEp0IEsNVZHS1KWYsm3MrFUJ8+zZ73sGNM9eXLLbdygMRVaS6pT+MJBoiXfIixKvNLu2JZk9i2ZB8IFf+/v/FW9961u88vixdFy8QBCmybK9a7FzQOs0xrQoVCRxCoVP3nQTC9uAxJUM0Y8hB0uRDIIUR8cDprXSLT++2eUikKQB50eGscO6kSRRqNh1KyuReycx+gREgqtImCch5XXdzDQ5kkQ2JudE5juNE/MsF/Ic6cUgOcLL5SoePBB6bFkxDD1dP5GYhhAMQ++5ud6z2/WMw0xRHIFjUaI8D1Lk6xxI4nRhYr/vcVYOXkmqSDKNMQH0TJJAXqbkhaEoDSFMKOU4PzvhbnsngCgMIWjJWzQFOp0YoxxaRfpcalK0EmiRTGUV42BBJXTdwHK1pihrUJrZOmbruLy+5er6ju3uwDh7AgkowzxN4GX6VtdNnBLIlNdazzhOqKAwRkiQaZKC8veZeEVeieQ7rTDG0PfDPUHcaCGEWzfJkdp7QtC8fHFLamrm0cg0cnDkWUEgMIwdSgscxs0zbh7QiSYpEhKd0m87Pnzn+5w2GxKtSFJDH2ZUEghuomlqhmng7PyM2Tn2XRvpogalHG7usGOLHQ4MzoJygBRE0zQzDiPzKJJ0rT1J6pnmPYnRGCVS53keRaa1qIXMjWaeAwqB8BhV4qxinHqyLIkRJBlJovBujtJ76IY9i2WJMQGTKLLc07ZbrJspS3k90iShqksOhz3b3S1VmVE3BVlmSHSK9wKnmKeJthUPmEKyFMEwjR7nDHm+wFmhTvdDS54nVHXKNPeAxJTd3W4Z+onuMHN319IdLNvrlr4dKYuacZxJklQiGJTCect2e8ccA+y1MqAP5LkizRS73Q1JIu/RNM2ESHnP0pLDfqAsF/SteGkOhwNFmXN2dooicH17RWIM682G9tCjEHo1TpMmBdM8k+UpaaYld9PNOB9jL7Q0N44NFcmlFg+gUlBVEgcGgeura8boY/LesWgWvHx5iXfCYUiSFG0SnPOkeYpJwBiPSQJVneLChCKPVF3poIsNomCzWVNVFcYE5nnA+5mXV8+Zhom+78hSg50mNIquHVktTymyiufPnpNozTwPIlsMGc3qIed1jZ1mXm49t/sBnebUtIzWszh/xCuf+AJ1kZOnGp8rLq3h4GdqvUUNE7e7Lfu+pSgXvPv2e/ylJJDVKT2OL986Ru/p5wmdZSRpynYnh6TEGKqyENJ+vC778SCNyejTPDYTxnHg6uoFeZXQ9nfMbqCoUqa5o8gTyjLH2UnUTYmRgw+eokiZ5gE7C0E4LzJ2h5aylPcqyxKZ9MdcY61SxtFyOIyMo0x6TDAQEtKkpCwa8rShKlYcdjPGlKyWZyRGoIO7u5ZAzd1th1jQUrTJGQbLNHu0TvFBoZTIh4+HQtkDDGmEAWqtcFY81mkmhepRpaUiYE14AB9ljyaJ7K39IHmrWpuYHZ+hnUAYtdaYVOw3WZYRvBdPOpBoQ6LFBtPUD7m53qEQ1VHfT4SgSNOcspTCVZ5bRl5kKCOHNxWnKUkkoN/eXpMmhocPz+8BSYtFRZmXNJXsC3PMgNUoMpOxv9uSmoQiy8mTlHmcefjwgotXTknTBIVEYZkkIUkzkQ8qg51G1DSREXDR01/mKeenmwgqk2ntP//yP+M3fvO/4/Of+zFeefyI/+a/+Yd8+Z//c779J9/kd778O/zO7/wOv/1Pf4v//r//Te5ubvnY66/zX/zdv8v/4X//v2O5WvLowUN09IAmWRozdWXCjlIUecE0TnSHjmW1oM4LyiynqQq8sywXDVrBfrejKgqcdRR5SZ5m9G2Hmx1D19P3Hel9TJhMzR8/fgXvZHL5j//xP+Lnf+6v8EM/9LH7CeKHL+5i9nBGfziwrBs+9vrrvPbkCU1d470Tf7adYuHdRFuSociFguzszDT0LBc1RgeePH5EXeWiDEJiGG1U4R2vW60T2kPHMIgdZJqckMAV9GOL0Z6qTCjzhPOTFevVQtg048ShG/DeME2e7a7nMM68vLrl5m7Pfj+gVMbJ5ow8LciSBOU9ZZawXtRkiSJoS93kZKlinntOT1e8/voTlIIHFxfkmRDMlTJ0bUdqRH583J/HYaCqKxbNktk6bm52WKcYJ/k3eZ6LEmC3E19l5KUcmykfPY7/LUDV29tbVpsNaSYKO2MUxqho00no+x1f/aM/4OLijLJc8JU/+hrLxZqqXjAOk0z4Xl5G5kLFk1cfx3vqjnmM8NA0oW33tO2essipq5Lzi3Oxlc2SkHKy2fDg4ZIHD89Yr1ekWQEYPnx2ye3NjiwraJqGce6Y7UCSybm8rPKYKy7rUcCLfzbaDZ0XeXFVLVguFnhnqZsFjx49iskRAtTVWkCrVSV2Qa0TsjTHJLk0W4qSth1oDz3/0b//78QCVmIik+hv/tPtBpn2fjR9FzmyTGmJRe5H01kVi/vjf8u/i39HiI1taRoGPpoQK33MAJY/4rD4/vscH//Vf/Mb95GoTdOQJIZD2zFHu58HnJM1G2C1XJJmGZcfvMewvaWpCxI8qUmYrVhN0BlZuWDoepyDgMEkBWlesd0fePf9p0z9iE5TsqJgvT5hvTnjbHVBUTT8yZ98i+fPXqBVwma9oa4XfOlzP/pvRvF7M47kRcHXvvY1Tk4EWFNGuE1eFLzz9tvSBRtGvJ3Is5S6KimKFHNEenuZtoSguLvbMgwz7768ZhhnyrKOMseRIi3xNrDf7em6nqwsWG425FWJ2x14/PgxIYhcJisKPvaxjwGQplI4Xl6KPyjPK7qh59Dume1MWeWyaGUJASsTnygp1Wgh7cVMVW0kF9MkMoUNSIfGR5DFNE0CyigKRnuF97PQpqsc7y27/ZbFopYA9ghuUhHy0Pc9q9Wavp/Isoqum9jvOubJi/fCOkAxjGOUc8lzOBYTeQQvGC0E28OhZRwGXn31MahAllYEn+EcWAuHfc80OSksQRaYNMG6iTQVipymIElFmtl3E94h3XQvxOPlsqKqJI5IZM4ifUU5fBBJXJqKd6BrB/a7Xry5TlFXK7xuCXiMSSjLirKQQ7aK+YZt2zGPlt3uQNcOXF1fUVYlPoBJEl68fMnV9Q0mTbEuMFsPyoBKpTAeJ/Ikpawq8e4Fokxdrj2B58jEeBzHSIhOyNJSohG0EMGDVwz9QFHkLJdVJFA7CA7rJtpOJMJ97xhHz34/0R4cXTfjnHiR5lmIoXmRkFhFGC2zcZgmh8wwdSPzdUcyOHw7cXJxwWHuUKc189ihponb2xuSVHzvzWrFdncr0kMV0GEGN8iHnzlMcr8dpb7Werz1eOfYbm+xbuTJq+fkRVxUneFwuCPLDdoIKKssS0KAeVQsm3Pq+oR278Gn5IV8zRTje+Z5iqHzEoWTZZp5GqgqIV3e3j1js1mgjcSiKSUAsZubGymkYgxMlhtCEE/59ctrpnni7PSEaRioqpokyWjqFaenF5TlgsurLc4aLi4eYOcepS15oclyCEzie/YOQkKeNhAytrcDtzcd68WaNBF7wHa7ozuSDJVMQAICOhqGCVB0w4cUZXofY5PlWYy3EaVKmuTYGQhGithxwjnJ0VNaYsV0tBS8+urrQnElwTlF1/UM/cw02uiTTVisRAqeZYZhlDxMrRVJVCoUeclh1zJNI/M8oWOERR4759vtHXWUgo7DIBv8oacsawGYoUhTWauzLOXQ7tDGSYGQa7p+x9nmCUM/cfnykjQVafc8zewPO7I8o65LQpTZT9NAux/I04zVcsE4yvQsMSnz6NjvDmzvdhR5zqIp8X7mvQ8uaQdoVODpB0/54GbEqZT15oTC3oFJOX38BotX3qQwGmdH8B7fnIExDNdvcfPBU9qh49B3bLcHXj6/5pdWNXmTctMf+KNtwJQFKklQaUI3CuxtniaKPKcqCqq6JCtEoYMRyW+aZORpHj1mGmdntIEkCRRVQppJszBJjnyEj7JFF3UtnuroH3769H2meYLgWCwabrYHeW9GiUiqq1JydldrjMkJQdP3VtZDDLlugETi4RzsdgNXVzu2tz2ElMTkeIewJw4jbecYBktdr8iygsRkBAwhKIzJcM6T5QVay8Q2S8VSM9sZHxUdPniKUrJHy0JgYz5aAvI0ZZ5Huq4jSVNRlMQGsfee2dr7iCWRjxcYJEc7z2KDWcshMATZaxUKvOy33gfGIWe7PeAdZFlJXTUUuQB8iqKAGL/T9wLdVPdE3SO86EjrTqmqktOTDQGhApdlRqYzzk5P2O/3JCbh4YOHLJoFVVlxcXYhjI9xQqNx88z2sOWV1x7SHvbM08DJZs317S1f++of861vv808Wd5/7z3+xW/9Fn/8h7/PH/zO7/Jb/+y3+M3f/HV+7dd+jb/39/4uX/7n/4z/x3/2f+d73/su/+Q3/ik/9ImP84UvfIH/7X/yH/Nf/73/kt///T/ij/7wK3zzG9/ka1/7Km9/45uYNOWXfvEXefr0fX77t3+LH/nUp3j9tVex84wN8l7Nzt7DdNq2Zeh6bq5vwCvqsiLYgJ8dQ39AR8n3frcnz6SoGrpOoEeZSMaNMlLgzJPsITEDvSwKlssFRmsuL1/wzjtv8Vf+yl/GGEXTVLz77rt0I8zTxPb2jkRpXnv8mLIo5L3JMlyw7PZ7ur5jGAfubiUHexnhitM4YqcRrRV1XbJaNpxsljG5I6fd3dH3otYDxWHf0nU9xmQc9h37XSfk3qha0kZjssBy0XC6XnC6WbBZr1jUEtk0jeL9VCbn6mqLSlJCosnyirJssA4ImqZuOD87IzMGvEPjSHQQ/3cOZZHSDweGoeOVVx6IIs7NcYIqzcY8K5gni/JzjJGJtp4s5+HDR1zf3mGt5+r6jrafcD6gtUQ2qQj3ynNhzcg5iX9l8auwpAlc3d6yWC7JsgIXo5GMlsiieR7AW168+JAsS0kSaU6enV2ggqYfpHnb9QJTnMaR9XrN2dkZQz+w37VyLZiPFF6b1ZI0S+XajPA4FQS89ODRgiTV1M0S5xQvXlwxT562G5hny8npmmZZUJSGcWpJEkkN8c7GWD+B8Y3DhHMCL83SPK55ndjRgtDIz87OeOXxY6qY5621iSocoUeLigFee/yYH/v0D/OzP/nj/Hu/8lf5O//T/yAWmWLDSCMUVSmi1PwHX2+Z4CqlMFom+SHI8MuYWN8QC9ZjsapAKWHqSAEtfylFsjB4PmpqyNf+y1PiP/V+B/FH/0/+1l/nJ378c3z89Sc8ODvFJIa33v4uh8gM8EGGSzIoiYo2o0kTzWF/x+WHH5ClkouuTUqS5tig6YaJYC0qKu2sdaRZzmp9QlGUzM7zja9+lc35OdrIv89UzvbuwI98+rOcnJywXK7Y7/d84xvf4K//8i/9m1H8vnd9c1+4nZ2eRorjxMc//nFurq/Z7nZifrdyUeR5SllkEHHpSZLQ9QPaJAzDxPPnLyVSSGv6rifRCXYSUqhzEsUwzzPjNHJ9e0Pbt1jvWKU5ZSkUv4sHF7zxsTew1vLf/Xe/TpKmLBdL+nHC6EQkMgSUEVpoWabkuQYVMEYWbZm2SK4n8cad55ksz6WLEgmE8zwTnFyoSZycbjYbmqZm9ru4UBXUVY33nru7O87Pz7DO0rYH6ZplUsQegVZNveKw72nbPhbrJUVZotCkWZQHERh6kS46O9MsKtLUMM8j+92tRNYYjfeWk5MVQ98zjg7nhDp3eyMYfa01wzCSZSl1IzLwcepR8SCndU7b9vT9iHcidQWBT1k/EYKTxd3AYlHH6ZBI34oiJ89z7m63EonkAsNgybOSqmoEXOT3EBeHxGSRDCtAsRBlx0miGfqevu85Pduw3++4u7slENjutpi4OGVZSZbl956ZPC/x1uKsJU0luilEiEAS/VBaa/JcDlFtK/moeSk3f/CySA5Dh3OWtjtIbnKp8X5knuX101qxWi1w3jP0juXyhJvrPVplNPWCNE2Y7CSgjjKnqnKUj0CETEf8vGLYjRgrh1gbNPnJms2jC667Pdo5lHXkeUbfd+RZxuGwp8xT3DTIFGLqcZNEEIQQ6GYhA0OQaUmSkWeFTHkIKOU4OW3IskCapYwDVLWA6gRkZKPvao0iZRgcbgajc5p6we5wJVJNRO45zxPOOhSeEByLZcPNzSXNQqaQzUIOvNNoaZoVBKGlL5dLtFYcDnuUlsPCNA009YKybFg0zT2ArcgFtFCVC2br+fDDl0yTJ0kKiWdQcgBJM0Oea7SRKT1KrAIhTrsk2VXRH1o2mw3XN7e0h47FYhltAJZhnGiaBYvFgj7mYC/XmiTRcvhA5N7OuXui8XKxxlnPaiV+qSQRW4APjr47RN+Po+8H8rSUvNkZDocBoxPyrIqTWosPM86PaO1ROqANaCOSba0NIUSfY1HLlDG245QWan6eZhzalvVqfZ81fnZ2TlOvAEMbc8S1SZmdlazaeaBpcpTyjKPEHo2DSLLyXO7nECS+QxvNYtFgtGYXYVp5ntMdJGKnWTQiC07S+JqGGAcnz/Hho3OsGxlnxTQrnn/vLbFf5CeUzZJxHFknA836lLMnb6AXj6jSlCyScXdOyPZq+336l1dAoJ8HLBqtU/5SoajqDJMl/P7VjDOwHzrSsiAA0yQxLmmSYJTCJCJ7RoFX0hD0NmCtBx/QSnN7eyM+xO01WW5Yr5d4HOL88AIJQrLdx1GmcNMoEvh5njg7PRV54zyza3t221u221vWK0kxePbsGYqEEAzeKbzX5EVD8FDnFc2iZBwlRgKFyMlTgeF0fcc09Wgj1oVpFjBgHrtbdhZ6flEKgXicZpnGapFVVkVJmgpYBiWT66MMOjEJPni22x3zHEm0WiZIx/U3iSRb5xxjJHIHHxgi9M05R1OU5LkoxSBCX0IgOCmWCdxT+gGmOaPrOnb7HfMkWfHWOSGWJ4nI/IpCJsxKg5b3dZ4lnaDIC/ESa03fd/fRSX3X8fz5M977/nt861vf5nA48PjxE959911++7d/m+1uy8MHD/jyl7/Mb//T3+JrX/0qX/uDP+R/+MbXeef73+Gf/ZN/wj/6h/+Am+trXr645D//z/8uf/e/+H/x9a9/gy9/+cv8xq//Y77xta/xJ9/6E9774Cnvvvt9rq+vUQR+8qd+gl/91V/ld3/vd8mrgn/3V3+V1994g+9+/10+/olP8vnPfo6f/4Vf4C//7M/ycz/3c/yVv/pX+bmf+zlC8PzwJz/Jl77041ycn5Nl6UcgQCfwSdlLhejcth1lUbLZnOCsMEmMSfDB0iwaeV2MeLO7rmWxXHF6ck6WiQXk8uUVl5eXnJ6dRhWApmlqpmmmbQ8c9ntmO/HVr36Fhw8f8PjxI7SBly9eUDan7HbiVTbAcrHg9OyExCQsIuxq3x6Y7IQPAa1ytBaZfN8LFb4qS5paJlgn67VkjYZAkefYeeTq6pJxktzteZ6xzrPft0yzNIy8VyhlSEyKx1MvKk42G05PNjy8OOVksybgefniJYe2pe1HNqdnXF5eMUwTSZkRvDSTVosNWhn2+z11Wcdzj0UrhKexXKASzcuXL0gTWaO0UnSHA/M8k5iMIi+wEVKljSFPTCQ5DxDE6+oDHA4tSZJxfbOlbQdCzD2eJ0kBMDGlQqTERqqrf2Xx6zAmcHV1zXKxIs/LyHgIzHbi9ddeZbNZ0XZ7dtsbzs7OJFLRWh49egRR9ZhEGKncj1Lgpmkq+cVezk9td4gSd1hvVuKdH0faw4HlciWqujSlWchz77qRmxuJ8BxHsUOO40iSwu3tJdvdbTyDKvKsYBxn9ruWru2ZZ4fW0vSQpvMQmySRGRKcqHjyLPJ7FF3bylk8y3jjyWN+8ouf5xd+5qf4D//mX+env/QFPvupN3n1lYesV2KHgXA/0VWxuEXJZ0RYESe3SlSEcm8dz1pynjImiV8vQzJt9H2zTz4ffYdxeizf8yPIlYr+ZqWETP6vmvge/zRRTbNcNLz65BGf+sTH+MKPfoq/8e/8Ej/yyR/iY68/IU1TXlxeM8S1NXjhLmWJochSlus1T999l/XZBVlR0Q8Ts/M0iyUGseZZJ3GvKOj7lizPWCxqDttb3vnmnxCMoiwLbl5ccWhbzs5OeOWVRzJIM/Due+/yN37ll//cFL9qGIY/LSn///Hx9a9/nffHkXfeeYfESFfFzjOPHj4kSRK+/a1viXdmHLFTx2bZ0JQFhgBW4jWcdUwWxqA49CPX+xYXDLc30lHuYtciSQxTzPm7n7RGkl9RFKQhoSpL+nHL+cWC9brirbe+yW/8439MmiS88fFP8fqrP0yZr0l0zrbdsTpd4NyE8wcePFiijAU1glHkRY5JE7aHnoChaRrmYY8xQvi1k0iQCdAPHXmpJRxdTVRVRtWkOP+S4DV1eUbXSkG4WC7Y7a8hwDw75lFTVxckuqBe1tLBnWYOhx1pluGsdPvEr6lw8TA2jhOTmzFRKrFYNKh4oAvOCsnPiE+xjB62cd6jEpkej6Pl+vqOvh9RWrNer0W6pkJE7Ys8b7lqIiVRZA/eB6qywiRKiM5YmWIncljyVDhncU4O8ME7IJCYjN1NDyFDkRGcoSwWzOryXn5+BEJ5D85LgR0CWCcEvXGcKCvxVZvE4KzkyhktIKr03nMpADKtNfiU3d1A0zQsV0vGYUQbLYerCE5wTjzA3jvsbFks1uIr7w5oA3OU7VRVCSqgVeDsTOK02k7iCsbwlMTU3F0Hxi7h7qbHzg6lRHqcJCK9LvKSPG/ASAfT+xnwDENPP/SM00RVLzBZgUlLnrz6BhcXF3Q0jLqksbcEOuZ55KAL8WI8fRt//X18f2CeJjqzEpnrcEdRlqAUVVXTdp1slt7i5oFEw8ffeEKeJGSZ4bZ/xqLZ0DQbLq/u8C4h0RXTZGXKM47StOp7qjLlrn1JXuScnZ5zeXWNsxo3G5pGFCCLZYkLe5SZ0GYEJ7AkHw4k2klToPesV4+4vt7R9yNpbkhyj05kwuRtYLYjVVVT1Q23NwdevjyQ6AV53kRghcZ6yc4d2gH0xOnpirLW5LlcE0cy+TzPJGlgtZaMS+sD3cGh/Ia+VWhV4axntgNKzXisyF0Hz8XFQxaribbbUhQZeWEIiIRcyOYBo8W64ayXjdtoVquGYep59ux9kjiFH4aJ1eoBfWcpizNUqPDe0E9S2GilmMeBxFjOzhes1yWH7iXT3DLPM3nRYK1sRmlm6PqW5WJxzx9QAfKsZOxnlss102C5vrqlyCsSTplmT1HV0nH3ljRL8FgmeyBJJi4ebEhSz4sXH1AVpTRTulaiUWK0VgigleHk5IxxFJ/oPHuUloaDcxZjFGli6PoON1tWyxO6duD6assnP/EjzLPldhh49/KKYT/AHMhJWdUFKI8y8ODV15hDzvnjz1It30AnBp0Yml1Hmqb8bveSb/z6P+NEGbR/C/KKWaf8p/0eV5ZcJyn/R29I80zUOXZGGY0ywnYoy5KiyGUiFSOECBKR0fU7slz2GIDDoYvTk5lmmZBmgXHaMTtLVhQoZFoyDkcFUEnX7/FuZpx7tHZoI9Ey46GirnNmK/7y05MLbm9b7JyQpUtUjHi6215jjOHh2QMSIwog7zy3N7eAxNJZP5MWqUiKU6GnEqBtu5h/Lmu3VoYiJjHM80RRSKPHOcvsZP8+KhSUCiJjrDKapsIHR9vu75u1BsO6XsXpf8Nyubov+sdx4tC2935zOaQpfJKwqGvwgdSk2FHo8gpRQASvuL7d0dRCJkUHPnx6yfb6gHeWx6+cYOc977/3LnbW9K2PEMqOYTrgfUqqNa+98Rpvv/0dbq+v+em/9FN8/GMf4ytf+Qpf+f2vYGOqAAFUJo2UH/2xH+N/9rf/Nr/7e7/HP/y1X+Pjb77JL/61X+SPvvIV3nnrLdI8QweoF0sIWuBAqwV/7d/6JeZp5J133mK2M1/4/BdITMIH739AXQs/ZHlSojC0h4E8qyjLGkj5p7/125w/fMi/97f+FmmR0w0ds52pmkoatKnwMm5vb1Fa0x0ONHWJm0auLp+zu7sTfkUn8EVHYNd37NqWfhwjp2FAe1iUDQZFcB6bK/aHg9iATMZhtydLM7Ik4exkjfeWw+6Wt9/6NpvNilceP6HtZX09yt4DUpS8/c53+fv/77/P//x/8b8kSVKePX/GPFnudh6lPJvNgsCI1paTkxNee+1Vhn6kb2d22wOElO12R1FK1ODV1cvY3FNUdcnrr78qflI7Y6KkfRgG7FzQ9Z1MxIJI8L2dGYaOLE1xdoLgpSDTmiRRvPbaYxaLBXlZoJNU8tPbntkL8PODp8+527aM48RyteLjH8u52e4YJsscNNZrrIsKqtlz/fKSB2fn/NDrrzNNE+89fcpsJ5rFgievPma72/Lh06cyYMlzXn/1CSoEgnc0ZUWipPh9/vw5Whs2J6c4Dy+vbrEenl/e8fzqhtkFlDY4KxL+cRzjOiyNROK0/08/Aho5X7fdDm0CzaIhIBavMi9ZNBWvvHLBONzQdZfUdc3LFy3f/vZ3ePLkNcbBMk6WPC+ZraOuG1krvCQOTNOE0lLoF5mR5n6mWa8abBzqdH3LMA4SWzcOnJyeUpYF27uW6+s97b5HqZhyQiCEiVdfe4DSPirQBEblrAyi5smKn7sfCUFUZ3kuypy6rkkzT1UZzk7PmCZHVdY8urjgEx97gzdefczrT56I6mGepekWPN6LfFw+iM2Dj15TFSP1VEy0ACVrU/RrS6NQhikuDsUk8srHaCP5PtIo+Sj+KMT3TUUOyPFH6ghaDcHL1yopnJ11908tHN92eToRQijFsDHyvW1Uz0jRrGSd1ZrvvfshX/vGt/j6N7/LN99+l0PbSYyi9+z3O/w8kkWmzWa9FGhweiK1l3ckRhO8pcgSCJ55GlE4Drst++trTJHzyTcvePz4MY9eeRiVtIrJziyWS/6Df/uX+dEf/dH71/f/n48/0+T3a2+/jXcCUuq6lvVqxXq15Pnz59zeyFR4HAaM9qyWC9Gbe0+iNdM44V1gmC23uz37tufQ9tzcbRkHuYiMlmmmiwAljrp6iHRbifkIwaJNwIWJQ7tnu9txfn7Bcn3K99/+Htcvrpk9vP76G9xttwQdGOdWsO3Lmn6Q3LrlcsX+cMBaic9J0wzrnUyeglygLsYaGWPic/JYNzHbkUePLhhGiY5ZbbJo0i8oq5Jp7uj6PUo5lusFWVpwcvKQw37k7q7l5vZSDueJ+HhDCKRJyhzBW9aKv8FZL92vRNE0Au+Q6XvHOEpxd5QqLRbN/dQ8yzOhcuYlicmYJhuBJx4dp9Y+Zvz6SIH1LuCi5McY8YFlWUZVV4RwzCz0oGSyn6ZVvMnjJCVOBQQaU1KVC/GQTjIhMSkYJXKgoydYSOGC19fRAyF+YCnqQ4hwAC35skcJnY/+PMmZjFAAUuzssVZyp4uiiNI96V5Kx3xGK+lgpmlOnmVsd1u8l4le0ywoilImJrEJMY4zh0PHdrfn9maLNiWaBTeXE3c3E84qmZIruW7LKqWqcrSBaerQyczd7gV9vyVLHc53ONfRLHL6YYdJoKoyrq6fsdtdsmgqiY7xHm9ynDZkOFI/UCQwOcPlrqWfZrQ9kGlHairGYWYeLVkqYK4yL0hNQp4IUEsFoTJ6q8j1ioQGEyrCnNG3jrGfqcuKrj1gbUdT5zRNgtIzHkdeGHb7W7TxpFkgMJHkgaKEtJhBH+jHG0w6Stg8PfO8A2Vxfma378mzFfvdRN/DYnFGCCV9r0lNhVEGo3MSUwhl06XkyQLvNKmRZkmaaeo65+GDC2Y74fwoHuNMk6aC8CckzHMgBFE+2NlRFg3eG14836GpyLMF+61YAZydBcoUAVbEGIO77dMI8gp4ZxnGHhAZ2jQL0Eop2aiyLMVoyf9bLJYURU2RV6RpSds6Fs0pTb3BWc3N9R1plsZDwoidrchhraUqci4uzmPElHjATJKjdUZRlAx9yzzOkiVb1tjRYq2XaUNWsd919N3A7c1WrAf7AaM10yS0+TRL2O32sk4b6Qgbo8nSjOAVs5X7Y4oZwHkuzbSyrAgBjEmZp5mXLy8BxdnZKXmeS55rzOXUShOQ5p0x4mfNsoJxmHj3/Q85tCNh9oTJU+UFy7oiOMf5xSnrzQn9MOG8xijFbD2+Klh6UEqznUf6yxvauy0m29PUCw43e37id77K09/6CuMfvMuf/IVPUdc11ktzQLJyZZpRVlL8KiX+cmetSIHdjHMTm82KxaJhHGfm6SO5bQhWonmSFBdGXJCmodaQZkJ110b83nZ25FlN8Clu1tjZkCUFWS6Uc+scTbOkyBusVSgkqmKaJpybyLKMRS2Qv8P+IFm34yQS9zyjHzqmecTjRfKbJfcxW0oL0CWJMUTWziyahqouZYLlLX3XAh9NlMZRIuK0UXKojbFHWZaS55msrUFkkNLkMPJ7Wsk4VjH3tCor8mP+e5IyDBNjPxKcx80WNzuyJAOv2O8OHA4dr7zyhPOzc5E9W8fLF7fkWc3V5TV/5+/8bYJ3/F//z/8X3n/vGc+e33B1s+Xy+VMGb7m727FYLvmxz/2YxIQ5y5tvvsnFgwvyouDJa6/yY5//PF/88S/xsz/3c/zkz/wMP/8Lv8AXv/hFhmFgtVzyF3/yJ/n0Zz7NkyePefMTb/LTP/PTfOkvfIkvfunH+eIXv8jnPvc5fuQzn+bNNz9OlhkCgU988k0uzi/iQVnz5NVXefDwAevNmuVacoK1MdRVg/dgjOby6opnz5/x6c98mrIqud3ecXp2StseCNGvTOQFSMHuSY2RArCX6DUVAuMo+93dfsu+PaC0ZrKW6+trypgvPxztHMC23bNoGvI0E+ptmuLszO3tDcvlAu8cz58/4/HjV/j4x3+IvKykIZum7PYHLq9umCbLNFu8C3zv3Xf5zGc/y+3dnax9zjFbODlZk6ZGiMJ1KQVtJKy3rUiSrZW1Ic3k+nFOpkpVVbJZrzk52TDPwhD4QXDW/tChtaLrDth5wmhFCI79fidQOq2oyiJGC+WYxFAtpKFUVnK/tX1PF6fMzlnef/99hn5gtVywWjUsl1VkhyR4DCaSxfe7PWliOD87pS4L7m5vePudt9je7qjr+p6F0O730vjXAgT1VvgwdVlxenrCNA7MdsJ7aQQnSUKS5rRdzzDOOA8+aImHizGJIQTu7u5YLpYkSSK0cqOR1tIPfigSbSQOyVu0UTJMIFBVNXVViY1PBR49OsPajnfeeQfvFC9fvuTxkydx+BDIi0Imd5HqLuqLmTzL6PuRxEjW7oMHD9je3TJPI3mM0CuKUux86zVVVbPd3tF1LRJtK38/jjIocd5i3UiWaU7PNjy4OKMfJg6HjnmeubvdstvvCT6Qphlai02irmuhh6cSx5elCV/63Of5hZ/5Gf76L/1VfvxHP8uTRw+l6YbImU1M85D7Ko5TY6ErRST3BfCxKP6oMD6SnUWurLUmSyVuyEXVozFG6tJjYRonwiH+KVJp+R7HSfB98R2iRjr+fPnnMR/4vtEh7wfRMqJi3rU8X+FyyM88/i7yOyoU61XDpz7xBn/lp77AL//8T/FDrz8mTRJeXt2Sphn7w4HdixeMzlHEBItx9mSJjmBHKfyN1jhrSVJpXBVVxWJzQj+OfPetb1NUNa+99gZ32x1aCxW8Kis++wmJRvrz8PgzFb9/+K1vs1mv5VDWD5yfnzMMAy9ePJdsURsx2xoBLMTiNdGavu8xScLsPNtDyzDNDNPM7tCiVX5fpIhsRABU4tEUmENR5Gitcd5xcXbGomlIEondCMGTJIbT01OC0ry8uqHdtYQgclilwQcbJ6dg7Uiep9R1gXUx6sE7XBC5UJIkjEMvBaEP2NjVCV5M7Up50sRQL0qSRJFmhqJwFEUFweBdYBonlssFy2UNUX5JMNzdiOdkGHu01qSpEEGPE0k7S5EqkBG5iL3zuCCAiHm29H1H33dM0yRS1OBpmprVahVhWIo0l2y1LMsiAGyOHoUQiXhyAwcvxa+KdoQjxOsILknTlCxPZbIbbwYdke5KyQJLpJ/q6IVQ2pClBc4iAAqE7O0Z5fowAtRIs0yok96LvyW+zsSCt6zyeLiSQ/k8TVhrGfqBIWaiSoSGFN6JySkLCeX2XnLajrId7yOyPnrSiqIgSRIObcsw9PHwAWmUWR5fJ0JgGAfmWSaJ/SBxVuNoGTqHnRUqiFRFay+5f00h8lfnYnSBZCzmecYwCvArSRJOT89AaabZUdYNPhIsMTlJUUc4keT3FqlB60B72GESI5mB+y1FJlS9PK8ZxwHrhOAt0xcoi5wsNZRFTlnkLOoa5xzbuy19P0QqpmQdZ5kQN/eHLXmWUFUFAZF8LZby/bMYJF/XDUmSkWclZSmTuyRTWDeSZoquFblklhmclXuszBeMgxSnzgmx9er6Cu8tVZWhlKcsS5IkYRgGDoee65stu11HALk33BwBbVKoFkUmh65RNs1pmsiygjTNWDQNXX8gL1ISk5AXBXW9wlrDNAWmGGMBDqVlA/Hek6V5fF/uWK2XIrEy3PucvHfsD3v6vuewP7A/HCiKirLI72VZASEfg/h7jcmYRstu37HdtuRZAVozxGmFnWYUDm3En5gkPuaCB5I0Q2t53ctS7knnHEPfxy5uQIcYseChaRYED8vFCkIqAJWiRGnDfn9gmEZpjKWaLBNpt9IBrWCchjixliZUlmVYO7NcrQg+cDgcohzNslwuqOsqrgGi0EGJJNhZi0JT5AVDNzIOspb30wxJSpZklHnBullwerKmqkqWy4agDCYt6CeFdYZ6eYJPEzbBgILbYJnu9myvrlHqhqKo6bqBn3vvA4ZdS1Ou+b3PvgEKsixHacUcD9ly3wl74UhTlc/JOqY15IWsFbc3t4yj3PP7w440VSxXC9JEMdkeF0Tae/T3yWsfmCPpVGKtpCs/zzOJlkKyLEuurq4ExtaNAt0ZHSGuPd47OegF4Q60h5ZplOZmnud4L1+bpJJNH5RcszbKiGVtl/vf+0CWCqHWe1GcHCdrSSL3SAgBk2jqpkbHw1uSJgQkMPdIdM/T7J5wO44j6khhVnHtTUSaKKoaH/csAYep6B8M0c84TRM3N3cYndAsVnJNjiPbwz5mHPeMw8A773yL3/iN/5blZsOnPv1ZfuTTP8Znf+xHef2H3uCzP/pp/uKX/iKf/vSneeNjb/Dxj3+ML37xCyyWNefn56xWKz75w5/kyeMnPHr0CiebDevNRgj0RqbsQCTmyxnnY2+8QbMQhUlVVTjrWK835FnG3faWNBUv8TAMWGs5OTllvdkwT3OUY0903Z5xlKiwLM1ZrdYS3ZdnfPJTP8z3332Ps/NzilK+XtYJQ1mItLsfBjn8Oh/BhIpx6JmGAR88mckwScKu3TM7R1XXuJhQsV5vqMoKHwnaCsXJxRlpmtAeWpzzpEnKIdKtV8sFz58/o6pKHr/yiEO7pygqQmwMTeMkzayYZfrg4QO6rudkc8JiseT65hoAowvqpqJpSna7O9JMIgGPEk6FFvBTNwhVexJbU900AuNaLlgtl6zXK7x3jMOAdZau77HWRauLyL7nacJGBZiPQxLvPVVZsYrRbHPktUzThEfuv67vmGZp2l1d3WCto2kWnJyeRi/+XioPpZhmSzsM0WvqmKeZqiwp0ozvf/e79F1HmuWs15v7PUMb8Woe1xYdGRd1VbFo6pgAIPRoAXYJcE4afZ5xcoyTZZwtzssgRGthuSyXC3QEhKp7We5HtVk8JuKdR1ICFFmeMs8Cthv6gd12Gxu3mg8//L4UvyFBac0rjx6jtQGU5LXWjSg4tDS1TGKom5phENXKerWkLAvubq9xdmK9XosUep7Ii4LlQt6HQ3ug7yVmqCpFLbKP+6XWGpMo6qbk8eNXCIgXeLfdMUYYnSRspOKRzgu00gzDwGuPH/OXf/KL/Ed/61f5D//mv8tnfviHOTvZoJV4pEMsGuW1kiJRztfS2D6WlBwhU8cFIP4bkAgjFaXW8nlQ0fN75ATJWV0i4eAoW5YG2fE7KsBE3o+cb3/gPQT80e8b+R7HSa4AVeXvZI8RZoL30qT/wcfx95Eh0LFIJv70o6RbvMJPHl3w03/hx/gP/uZf47M//HEeXpwzK03X9Vy9fMFiuQRToJTCOivn+Qiks1Z86yF4samahPV6zaOHp/zx7/4OeV3H5vEi1kmaz33qk/9mFL83wygVkg+URcGiqXn6wQds726x88TYDxRZhlGeRdNACLgohRqGCY9imCyHfmR2XhZZKxMaa2fpMCRCupumkb6XmJk0TaQbpRRFWVA1htVmQVZkBKXxQXE4DFinSLMKk+ZcX11xs7tDJYqmKcgyRdOUVGVJlmU4G+j7CZOkKJ2IZCBi3QmOeZriIiWHCOcc3km8kMCfasaxp6xKkYYpgQVM80gIM0FNFKXE+Nze3lJkDW07sduOzLMnzWRamiaGoozFkpeF1h6nzVqo2N4HrJ8gBOw83W/WIXg5sEQ5uNZK5J3OxU3DSmGD+IRUlFioKJcgLgrWSQTGNDrJVlQJaZJJmLtJJM7IH+WeDqU8JtESzzHPQqd1QqD10S+nVMJhLwfzoqhwXvJ1pUCtyDKBr3gfyOI0NyjJg3ROOoNFURA8zFboxd7F5oSJnVMjHsO6qlksltRlI9ltWsVFyYj8dZpxUY+ilRzIkxgFcGh35HnOYrGESIIGTfAKFQzWBoZuYp4DoPFWkSQLDjtHcDkgcm2jFZ6ZskgpK8M0t0xzT5pCN1zhQ0tRBM5Pa1arHOdaxnHHxYMNgYmu21LVKWnqGfsty7KEZs0cNDotWakJ5UaGQ8uYL5m8YdtuKf2O4EeyZMM8WbSSyQ/OS26w0ugARZZTVzVpktEdeuwuB5uhXE6iSryV63wcR4Zhx3JdkKSerr8mMGJ0wzBKrFmSycG7amrutlu0kQ2lqEpmazm0PdqUJGlOluVolaFNRlWuqesTkrQUj+Iw44MBnaJImMbANHqUyijyBV1n2d525KkQJbWCooQ8c6SJXBdJCt5P9L1kU7aHnjxfgM9oFhsBvznNPGvu7gbcnLG9GWj3EyGIfUMbiR1KM/G6ocSLGNSOzWZJ01TIHipNEblXpSPtfLjP1CV4uq5jHJ1Qd0PO2MPd7cgwKLp2Jk1lkqi14tB1WBvQKmEaZ6pC/JlFUdxTcrVJcRbG0eE9FHmKxpAlOS+evWR313J6coGdIU9rsqTg7PQBdbUgSwq8F/9OlmdAYBcnFFmSME2yno/DxNCOaFICQotUMeooywvpVivZePd7yb1uGoERdd1A1/bYozfUJEzTzHa7Q2HE7z9Ybm93EW4XbRBJzqKsqdOcMkvJErmXh2EgSzPGYcLbgUVd05UVG53gCAze4/qB2+srlheKZV6jbwZ+6f0POX+/43W34L/63EOKsqQoCyneIrzEWhunpyKdE5mkSLVNoqkqoYwqYBhm5kl8y8MwYrSmKiuR5YWRoBw+uAj8EzXQOEnMXF01tO38/+Huz5pky7L7PvC3hzMfH2K6Y45VSNQkjAQFgqRIkNQAkkZREikOkkwtqc26X9r6E3X3a0sP/SyarEVRtBZFqUkCJEEQQFXWkFk37xgRPp15D/2wtsdNQOovUG4ZeePe8HA/7n7O3uu/1n9g6AKZaSmyNUoJiNZaJhAmuTEPveN4FFlGXVc4N+HcQnc8iW51maXI2GywmeVw2FNVBUVVsPiZECUnu8gztJJpzdkZFiDPz1KPc8JBjjaKcRCzmODFr6GuK6ZxoCjFfXee5TiMkcz7Is9pm5p21SYdoxapjo9kNocoOuMQwoPGHgwGDV6+y0yOnz1FVlKXDU8eP6Mqa168+Irjsec0LSyLYZkjTbvmH/+j/4kf/8Hv8+j5hzx5+hGbzWO2F9c0q5Z2teLZBx/QtC2k5mhViznWMA9cXF5ijCEvC/Iip+s78ryg6zpxHK4KmaaqyGaz4cWLn7K92PLo0Q0//OHnaK3ZrNcYrVjcxPG459QdcE4ywKd5Ii+kydAPvUyCgmda5Nyfppmu7wUYDB02M1xeXXB3f8fHH38kbIq6ous6IDXBUXSnEz4ZFWklOcXzJGAxeEdMNdA4Tdzd3yd2g+ytUkNFhnHkbncv05e6loaiMTi3MI8jQ9+R5xmff/4Ddvsd3/zmN/Eh0A8Tswt8+eIVr9+849SLP4sxGWhDlhV0w8DV9Q2LW/A+sN1e0Pfn/NoL7neidX769Gk6J1zKkpbaoChyDscdbVMTE3NhWWYury4Y0oQ7pAitc4Miz/JEvw84PzFPI1WZ8/TZE+7v71hSvq5MKi3Neo3Xhm4YOHUdKoFa5zzTKOydzFo26xWPr69YtQ2BjKJssbbCJdNV50TKZRTE4GibCq0hzww4OcvHQUBtmefUlexRbdVQVyXr1Yq6LDFaM4wnpkVej7FifKqUSVNfRTfMdP2Ec1EYM6nePR72Sf5wBlnn2x9Fv4oEoIzUoOc1LgQBxWVVcHmxYX+45YsvxJhWa0NVlTx7/ow8z5imiSy3bLZblIrE6MlyI0OT4PFOGnzbzYppHNK5ugCkhoPl5tEjTqee+/t7qlrMzEDTti1VVfHmzSumsceHharK2F6sWa1q7u9uGYZJzKoSeKvKiizL6U4ddVny63/iF/m7/+Ff4e/+R3+F7/78z3GxXnEekJ6No0LyFTgDX5UiynyQ/fOMSs/GVQkrpilrfACxZwD5NVwsADg1OFTy4glehitCX4YQ5TjOjydTWmE1inzzPUCV29ktWpIdzua6pCnzGThLc0LuL2u7HKsxksUN8rxR7vJwvO9/5/z9+9vjR5f82i9/l7/51/4dvvvtz8A7fvf3/gCjDUVmiH4Rozct7v/LInIvHyLKWKKxjCnS8Zf+5K/zL37nX/Kvf/8P0Trj008/ZZlmfvl73/rZAL8/fvMWnaZpH330Ibe3t3z5kx9LoRgD0zAKQC0sRZ5DEEfkGM825TDOTnQV3jM7j8kylkVyETMrLpLSvQlcbrdUybDDOfdAXbvdvaIoMrQxLE70wPPs2e+PaG25vnmEzXPeffkFu9093/rez/PhB8+EEqM1EehOJ06nk4DtsqQshD7mg2eeZ6xJHX2VutleJp8QyHJDllnGaWC1aimKnGN3lxyazyf9+wJiHBayrGaaZFKYZTk6OYz64GjqGtKFBUKzCAGMlsgV51zSi8oZLPqyXGh46aLy3j9MFcWYKDLNYko0zTPDMBBjZEq0crlQJdA7pFUhBOlKykRAOj/H44l5HsmSzmNeJpyXvFajxUBFGhMao6VQ6rqBZXbMk7grZ8m4YRwnjLEURYk4hSbacgzSZTLyviolVDGt0sIbo0wkbFoEopj8LM49MAZichD1TqZOZwv484JD2iK0ksmGmFuNKO0ljzQv5KJGQwS/BIZ+fJj++OCxJqNtG9pVwzhJHFYILum/PeDIMoXNzxrpQJYZ2lVOjGLmBaKlUyqSF0LFNlrMmc6UrHl2zD4QjKUsStkIFzFcU8owoSiLHMWEnw4S3I40P4QGJk1srSB40RlrJUX+4haOxxOFqqkS1V8pzewWhmmQzzZXrDc1Ps7i6q1h6DVFWeGDTLPvdwcyWzHNUBZrvLfEmKFUiVIFWbaCaIlRAunnObIsER8Ut7d37I578iKnrAtmP7HMjqpsQeuU3+iIAZk6aCPne6Goa0OkJ+IAi/czixspipymadAmY+gcZbmSc3jxvHr1miwrIBr2+w6jS0wq2EPKZBWHdEtVVVL0W01ZpwioXOihRZFDynf13kt+ZtNSlMJcuX37LjnTNpTFSiJndMFqdck8erpejL2EJqzo+uSGLjsmF5stEZ+MZsSwp6lbjqeOrh+FujwPbNZrirwkBMV2c8V6tWXVbFAYTqeBvhto6pb9/sg4TrTt6oHyZzIrmddJC1XkOUSwxnK5vaSshcaq0rpzbjYdDgcxy8vEwbQsxPRrHGem5NSaWZvcJRXDMJKZnP3+yLIE2mZNVVXME3ivqIuKVd1glCK4mXkWbZuYJ2nyopJ883EkrK7Z2AwfI7PVqBCYx4G8PJFFi78b+NOvX+LvT9ii4X/4N7/B4yePpcA0ivVmzeLEjX69XlPkOePXjHbOmZFVlUDxPNN3I0ZLJq2sHYG8sNRVSVkVRBXFYCfLklu5vFfOebpTR9+NWFtgjVCuYxC3Wucct3f3VNWKqmyZZ/BOJrYiLxGGUvRRnPzT9KwsC8ZRGC+rzYqmrRPFUVPXlbgzOydGdAloZJnEFe33e/I8oywKAWoqMgyOEMODXEYawrLO+eBw84zNJNqsLEtWbSvMrihNp9Opl+gsJY3VZZZzQaZ8IhXRyjKPMzFFbpR5SfCRtl1R15LRe3e34+2bdxwORwYX2N2fiEFe825/x2F3y0effgOtC4YxaQDnkWE6MY0zfdeJrtmKS+3pdKQocnGltbLWv3v3jvV6xTIvNE2D96IDrmtphENkvV4RozAbVqsWHzyZNdRJBpKXOVeXW2xm8MFzcXHxvpFhM/p+oCpLxmnmq69estvv6fuevMg5dSfu7u74Z7/9z9hsN3z8ySdoYxjGURoJWmNTNucwDKi0f6sUoTWNI91JPB5ClEnOMI0sXkzMQLxAJNLlPdvApf11niWT9c3r1/R9J428GGjblg8/+lgYY97z5u1bvnr1hmGaE3XRcTieZOLdtPz0xQv+3n/73/Ltb3+Hi4sLttstr169oq5XVHUpmeVlxtOnT1OOcOB4PBK8gATZuyNlmVOWkk86zZM0XiaJypL6QMwDtUmMKiXTXFJcXlkWNE2NT8kXjx8/Ijs79DrH5DzDlMy1kiysO52Y5om2aaTxUFUSSVQU7O/v2R1nbt/d8/bdHXe3d+z3O07HI94tPHl8w6effIxSkcwKYCxMxfbiQj7zccCHwLOnT6nKAojc391xOh4k+70qCSwy2HA+GVNq0V8OU/qacU4kYD5E5mnEpGixpq4hTZgF0HwNkaXbGZQRA2/evWa1FjMnrYXyW5Z58i6Z6TrJCR/HWXTRhThPS3Tmir7rGMbhgbY7zxP90OGcuIYLoHRSY6T677z/1nXN6XSiKEo2G6mNtTas2nPM1MgwDuS54YMPn/Lk8Q2oyDyP7HYnYcugpPYaR37x2z/PX/v3/iL/l//jf8Kv/uL3eHxznV6vRF6FILXvuYaV16yF/ZKGO+f6UCkSC1NYWdaKrEDxftIre9/7ia9+oDGTGE7ymmOSKpxp7EpLLaFSpq9OBlaZtdjMErxEcOk0iY6CXVPNL38qhHmjlFzHSknMoXoA6mnym54nJn8kk+5zvp3vK8eZQPH/DvhVyIuPET58/oS/9Jt/lv/yP/sbrNsq1YmdDKWSplhpYQMoY1APVG+TEkWOXD16xAcffsiTJ095+/YN/93f+3v8p3/rP/zZAL9f3t5ijOH5s2cs88RPv/yScUiW40G6K9M4sFk32PThSUEvIv7bu3sOXc+0OMZ5YZrnBG4lb/NsaHU4HLi6vOTq+ooqxXIURYExmq470W4ystzS9T1ukcib7jSS5zKJiAHqpqZYN7TbDd/5zs9hlFzEZVGyTAvL7NhuL1NXEKHXJmqj0lqAVKK8TPOUtMeR7XbNqTtyf39LUWQJkCm0cfgglFNUpChksjKMI5v1JeMoObrDKOYxq1WJseIeXFUlMQTJVrSinzhPfkVzOhKidNjmaSJGsWDPMst2KyYkeS5fSouIwVgpXmNMURJRji0SWJYJa22igRuhNucZbk7U7qR5VMltW6nIdruSx/QyBS7LAmuLBz2DXHACWKdJ3KIl0irSdT1oJfdPIernLq+xlqyQTLqYKCGkyJlz/mRRFEJ7STqLcRwftCBlKXoQH4Q2Pk8CzDfr9UPj5ebmRrpo2iYKSQYhsiwOmwsg7vsB78R6Xh5nYRinND0XKqc1hs12gwsSKyTd1QWtAyEslFWGtYqiMLSriqrKQUXqxoqj7jigVEg5eScOh700NmJknhcxeqpKmZydOk7DwKrZYhTgHDbL6YYRbC7gOY+UheGwP2KUFAziPBmpy5yqKtAqiiYnvQbp2HtqvZLCHYl9CjHioxcTkcoQmZnmPuXnTjT1U/p+SIs8rFZbtpePGPrAo0cfcnH5jKJY07bXVOWGLK+ADEWGtQI8nQtEYL/fg44UdcHsJrLCkhmJDQqJct73A+O4YDPRwWsdKSuLzR3H0xvAkRerh8ikeR4l5kLl7O5PDL2jTzl+1uZEr4lRnHXXq21ycdSM45C04RPzPKKNZhh71uuWq5uSsshxztF1R7JMNJQhRA77A/v9nrZtubySqUORF1xf37Dd3jAMnhc/fcPxMHKxfcw4ObyTKZOxmiy3oov1AvCrQmJFTscDdVUyjh3LIqYh4zRjbSHyj8JAUKxWG+bZMQ4z4zDTnUZCUFSV0ICneeb29g6jNUVZCPhdFpRWbLZbgvdUVSXu2spIJrYLaCvnYpEL3c1oI2taFJp6Xdd47zkcj2Q2o6xqVGooDUPP0PfJSyDwc9/8DIXm9au3BA9ZlmFNRVk0rGrZIzKtqEqh8yoFh+MRm+XkuRTTx8OB4voTVkWOJ7JYKfDCsrDb/ZAyWNRh4k+8fkH39g6TN/z+v/trlFWFtslDwIhzflEUoOR8b5o6SWekmI5RMjFDykg+nQaurh7jnGMaJ6qqoG1FumAyTVSID4E1iYosuqghUTWrskGrjBgUwQcOh3cPEXVts6KuVvT9QmZryb3XWpqhUTS/VVFSNw0KpGlhDW5ZsLllu12z3qxk2hg9LklCuu4kVFUndLwQAsPYQ4zYzNL33cP3p5PQa8sip0iZoNZo9of9w1p3cXEpOspcpqfB+0SD93SdsHqWRejt87wwDhPeR/qu5/b2nvVqS57laDRvXr/BGsvF9jL1cEWLf7c7cDyd8D7Qu0ietezuJZJncSOPnz3m448/YVlAIVTOYRpYlpEYxV36eBT38adPn/DpNz7h4vIieS9U3N/f8/jxI16/ecN//f/8r/n+D/6Qb37zmzx6dM2yzGgtcYZlKdKqfuhSHTOilLjSC4Uvst/v2GySkV+Q5qtKgNVYi3Oet7d33N7escwLF5cXSVMu59/NzQ1ffPEln3z6qVxTgBOq1QN1chwGqUmQhlhmjUzZjkeWWYzFpMEkTsHzLAwnpUQPKRNFxXqzwQePm2Z2d/fM80xZFux394QQePr0KTc315RVyf5wZL8/cnd/D8pQVI0wdrRms92SFwXHw4k3r9+wPxz46KOPHqKunjx+TETW0RB8AhWaoixZ5pnXr16zOJFyrVdCl/V+YbVeURQ5m80GiNzevqNtW7JMDJEiwggjQlHkzOPINMk5W9UFx8OezWZN153Is4ybm0cUZc7d/R0+gsnFFdy5hePxgA+B6+vr5HJsudhu8d5zf3fH3d0db24H3r6943Q8EoLEY2kF3/7WZ3znWz9PnhkxmOxPUpsgtY81hu1mIykCt+/44ic/4bDfsd/v6U8nri+vqMoCH2fGaWSaF0xirh2PHYdDx35/JAZNlpcM40wIkaoUuUnXnVgWqWOk0ZHA2vl/6St4j9UGZeDt29dcXV0JY9EFqlK8AsoyZ7OuePbshufPn/Pllz/l13/91xnHiQ8++JDtdss8LwzjyG63Q2kl3jLzKPueE4Dl3cyTJ4+pypyqKKRZFIP8/iJ1/eJE02ttypW3Gc576loi7z755GNW65bjcY8PQtO/vn4sa6rR/PXf+nf5P/3nf5e/8Gf/FJ98+BzORk76TBsXyYo0Hd8DSq2lWRtTKsW5YfAwAElo19izh8/XWwnvwaBK16T83tlTRmrT83OFKA77WSZuz2eQfMahIscUZpnU7PKD832iINN0/Z8nu/IMD2D2a9NskNo0Jt3v1yfJ8mOp3bU+O0ZL00lpGeicf/7184b0npGAvjaG733nM/7Sn/9T/Nlf/yWmaeTt7Y4x1YhaaWFRBZEvysMKazBEaU5Jw7Tge9/9Lv/mL3/vZwP8/uTtLUWWcXN9xZdffMFhd888jszjAMEzdCeePLphu5JIAuHEB3xQ7PYnvvjyJSYvudsd6PtBOsdGsyxn992FcRL9ZZbJtGWz3RBDYJxks1uWhe1NTVGKkcqyBPnTRbxDaIIh4KNje7HhydMndMc9//3/+7/j0c0jHt08SpEIciKUZSX0k3GSCdjiOR07mWQa0TFpJaCrrqvkBhxo2gbnRENQ122apr6nSngv4LEsV2S2YdVecjr13N3fYUxkWo54P2MsbLcrskzyTvthYLWSSc3FxRXTNNH3Ixqx2i+LQi6hKJ19pdRDUZvnOfM00/UD3geqUrLe8tzi/Ch5ribi/IQPCz6IYyIE7u5uCT6SFznGaqZpEs2M99SVRL14t0h3EbmQjbZM0yj6WWPoTr24YqOxNhc91LIwTGOKQTnrzc75yXIheb+ILo/zhXyml547WjF1hs/aN3HGBtkQROcs+tZp7NEqsl63DH2XALVQX7IswySNXlNLB7ioNF3XEyOURYNSApBDBGvFiEabiDGKZRl5+uyGZx/VHE6vMNnE5XVBP97RthlNW6C16DG67sT11TXTPDFOXdLEiXYusxnLtLBabWjqFXW9ZrW6kELZRZzKWYjobo+a9qzLliVbEW3NGAxmOlLZGQMs+Zpsdc3SH3FhYX+4Z9WWhLCwTL3EASgoqxJPJChFs9qIQ6aNjG7C4XF4TtOAsppm3UgkkzGyWduCqBRVW5DXOY+fPpHHigUffvQdnK9pVs+w+RXN6glRrVCmZ7u9pGrF7M1LihhlXfHy1UtMZtEmJ5KjTYWPOS5qHFEM2axldp6u79FWUdYZtgj4eKTZRGwB82QpCotSEWs1x2NHjAZFTnDiHplnlWSo9jMhkorOgDUwjCdxKE6xYecc36Kw5IWhKBe8d0l2IZtJnhXEpI9umvbh3601BKfwTvPixVvubjvmWZFnLfd3HcsSyPNSAFCVp6ihBZTGGtHXj70wN/r+xLKM+CCF0Ha7ZRxnIpHrixV5VnA4nLh9t6dtLnj9+o5pEt2YtQVV3dB1A2VVc3l1wf3unvvDTqYnKtKPPUrBZrPBey/ZhjZn6CfqtqauW9wsRbtWomETloRo+vNcNMfLMpFlssaYBCKmcRQwoLVkMgZp4n3j058TScasaestMXhpzBSWEBxtu0IpicWQCDU5f3MbKZqPIdfEpmDODP3UE52jv/8RV9WG2C38+kXk8HTF8p2P+b0nN9RtjUpxTIubUVqyKV2KQjtHKBED8zRycbEleHFCHoeBcZgJXuGT+VCeG6oyJ8sAlRNjxek4EiP44FPs2oz3wpSoykIogyzEOFOVObe374gR8rwGcrTKIeaEoJjmhXnqyUt5fwmw3+1k+mUMbpnZbNf0ibJb1iXTNHCO4JqnmWEYqeqapmmpqlrYLcPIei2xetM0kicfh3GQyBFrxEk/yzKRmzjRZq9Xa66vr2TyrOSzDUhTyvvI8djjnGezviQGjV/E36E7jgQHZdmyTAGtDCpqmqqlKmtAk+cVWmfsdgeqquXY9YSoGH1kHAOZFUnMOBz54osfc3P9iKKosUYy30MM5KVMU2KE6+trvvPd79A2DcfTHudmxnGg64TZtSwz/+Af/g/85p/78zi38OrVS7bbDSjoewGT2XmCkrLMVYoQyzLRXrplQRuVpuWZNMiNkTibIC6vEZjmSJZXFKnREYmcuhNFkfPVq5dkecZHH39C27SEEGWyo5W8T1ozjZOwa2JExcCqaRiHju4k8TLTLD83xrCktAeZNAkDzLkFbY3cL3qarIQQWa1b2rZmGDraVcPlpUS+3d7doXSG1hlv3t0xL4Gr60ccT2JUdHFxCTHy7t1b9rsdb16/4sMPP2C9XtE2NXUtDe55niiKPBlyShP97vaOZVnIM2E1bNYrxrGnbqqHNIU5RQgWZUFdVUzznJpkKYYLoX5nVnTadV0x9D1tW9PUDU3bMs8CLO/u7xnGkapqOHSd6IuTB8P19RWr9ZrD/ogLkdVqy5u377jf7Xj95hYXm5TT7qmKnLE/YVTk+dNHrJqK7nhI61UmLLSQcTgcCN5zdX2FNprd7p6u61DAOPQ8efKE58+fCeUcT4yK/eFAk/w9Tt1AnpecTj3KWJyPHI4HbJZRZoZ5Em25907iNBepv864SJCanHea85TR8OLlC5rU2LNWjlfAb8Zm09D3O3Y7MV28uLwQqYPWMrzQGuc98yIxYdaa1PwhpZ+IAWRZ5lRljrUy/JDaXdafqqq4vX0n008kxrQozpISYcMNfceb169YrdpksJdzfXXFX/t3/23+i7/9N/jutz6jqas0jAFjbaL4ynUXUzSmSr4KpIksSdMrk2ABkenHD/c9a7PPtaU6a2mj4EN5PHldMQZiWifPU1ABoAFrxL/AWgHjOjF1QB4jJCPWc42gjYDQGGVKfaZOq3Q8xhgxf0Vo0kJnlno4JIPX82OeQa7UyvI6Q3hvzCvHLrWf/M75vTlTwtNJ9HAyPZxUaKUIwVOVBb/2y9/jb/z1f4fnTx/x7m7H7W4PWqON1O5aKzJboRNWAhjHKTWAa37jT/yMgN8v393y/PlzfvTDz9nvdox9l3RD4pj67OkTtus1eaaSlkU0Y/048dXL10k7YvExSvZfeuO3F1dobchy6YjFIJTUEDyn45G+77EmubURefRkm/Q7A9PoHujB4pAXEOdWz7xMEq809rz8yU9wIfDsyVMBrTHi3EKWZzKxGEeUNmR5QV0LlTGmjC8Q4y5jDFPqoArgsyyLo+8H8kR3OTdXrM3JMimQ7m9P7PcnFieW8NaC1oHrm0vKsuDUS3cPJW6xb9+8pa6adAFKp0vrIFrVpGvJkztf13fEIPTl82QuL6RjuswT4zxgM01WaDabFe2qIi8s/XDCWEW7WnFzcyXZxDHpDh4udKHFzYvQ2gHyTBYhkwT8SpFou2KWtSyOLMupm5Z5WkAp2kYeu+86QpT8WskxFbOd87QvhMA0T0zjRISkyQKTMv+8F/2BFAtycQ9jj1JS5BJ8MjJr2O12xCjOvCbpJbTSjONE13UyZc8yxvnIMI7M04J3spB4L8VH8J6izPF+AjxVnVMUirvDC7wfyXJFiC65h1ti6oblmVBCdaJq+yh0Zq00yzyjjBSUVd2Q24JxXADLm7e3eBeIJsP7SB4mVIw4B4upUDYjKwo2BTg34uaFSVfYrKTNLV0n74XREmqe5zkhRuq6BWXxaGxeoW1GCLA7dey6juMwMDqPtjnDNFNUJc2qpaoaNtstV1fXXFxtyEvL9nJNUZXkZYULhnGCslqzvXxEUdVkRUFZlWwuF4rSMM8jzi9iiGUlt7PIS2xeok3NavUYqBjnyP4kx9INMvWdZoePwsooq4K8NGi7gE4asqVEa9mcnHe0zQrnInW1wRrJgdZamAjOLcxOsm2VkobGvEwoJQ21LMvErX4eaZqK1apknO8YJ5ELLItjmmbcIo6H503o8vKCtm2ZpgmCpesm+n7G6AK3iHt6CBLhtSwz4zQQorixiylMolohxato6xfmpaOoZCo5zSN39zvcsjANJw7HE9bkNO2KN2/u8D4yL4GmaSnKkv3hgLFiWvTmzRsOpxM+eJQ1kIwsdPIYiIm2dd7wFj8zT7OYdJ07yIkKm+eStTsMA1opVqsVPk3Qs0wmPnmeUVUl4zhyPB5xzpNZaRjs93uMrrBGDNJknXYMY88wTvigMFYclUOMhCjMlZg9o7poiFbj0fh5xnU90+ELGlNyerfnr37zig9++RfInz3mf54cRVmKGZ41kBqD3ouzdWbPmYyyvtWlmDgVRSZTpxAoi0povCoZEtWWLNf4IH4VXT9yPB7IcotCaGE+5dtmWSYF+PEobqhlTlvXqVgQ/wvnFDFalhSjF4I0JRc3ME3iqhpiYNWuaOr6Ybr39NlT2rbGJhfWcRo4dafEtCmo6wbnAsM4sswiJZnGiRgjRVngnWccxkRXCxSlmB/O88Q4Cri4vr6iacUtNbOiGe66jsP+wOF4ZBoXYlRonVGWDX6JxJRRH4PidBqYJyfU+cVjrfgrxBAZJ6HyL96zuMD9fs/bd++YF083TrhZJgnRe+7uXvP6ix9y7Hu22ytiEC1xURiqKqdtV4kN1okm93SgrmWCW+RZOielnvjOt7/F5faSH/3ohzx//pzvfOfbQGTVrqibmixpvbMkC7DWCgBFKJFaawLCihhGmeDNi8MnOdeySGJFka+EgaK16CaDMCxevHjBf//3/z4ffvgxv/Irv5ryM4V1FlMha4wRppxL1Pfgk8tuJ8Z23j2ww6qiIM9y8QdQ4tbeNkLXXhaHNkbqLAfr9ZoqTbWvb6558vSxUFpRDxFo7253zLNk5s4ps3p3f0fbtBwOe4zRvHn9mnke+d53v8syT1xdXfDm9WuMlYaiNFB8otlLJFad9MaLc8zTSNd3tG3DMPa8fftWaNhKMU/Tg7mSW5xIKdL7Y3WqIZLB1Wa9ET1tXeOS4/i7d+8Yp4l2tWKcRO4Fkbvbd6zX6zRh1mRZIU7kk+MHn/+Y3f5IP8xEXQKRssiIYebZ0xt+5Zd/gYvNiq4/Mg0jdVNjUwby3Cffg7LkxVdf8e72HeM48OTpE66uLmmamu12Q7tq0VoRkmHjPC+8ef2WeVqwJmOaF8qyxvnA/nCU2o3IPEockJsXxnGkqWuyVPO9BypfM29CKN9Kw2F3z/ZimzT54vVitMYtE5tNTQgT//Af/kM+/fSb4vw/TWQ2Z5qXr0mOZJKnE2uhLEtxo55G2qbig+dPub6+xBjNMHScuhOPHt1wOB7oe0lTGXtpkE2jrGfDOMj0PplBWiuO89/97DP++m/9Fr/1F36TJ49ugLMnzftBiErXh05Sg7Nc4ExTRuZB6c/3k1Kpn2Ufk78Lu+y8t/FAJ0+NhCggljPVOZ6f53wsZ+q53HzS55/NQs9fKtGOtZa8X60E7J4ButyUDFqCODbLc8jxBX8GvGKS9fB6zgD//GLTY51//1yba62JyOdnjNSmD4+BQJXzYXzt5aRzKtG3jdQLAB99+JS//Bf/NN/71jd4++6Ol6/fYM4NtyWZyUbx7HGLDNXevHnLf/CXf/NnA/wO2jAOPXe375Ib4ISYQYoB1tXVJUrIfEzjRAjQDSMvX77lcOq5unlEiKCNaOt80qr6IF3WaZo4ncQhrqlrtNIoLR3wu7s7oaMYjS0lgkNr6WAbbYU6lia0pElMjAGbZXz4wXN+/rPP+PDDjzDW8Du//dupE7gSl7PbdxyOJ6Z5oR9GpnHBWjnJQhAXNnm8yDnqBFQyTynTCRswRoxljDlrHTWZqYjRcnd3z2q1IiqH0l7yQMeBaRooS6HjdZ1MCE+nE3UtmbvGGOZppsgt1zfXtG3LMEicUUiumtoK+Dy7I+o0hbFWJQArRZs2ER9mjscdeSn0bFSkaWrmWWI/jNEoImUpjm8gE+ZlkagUY4UGWRRSYOSZTcWbdLMWJ1SPGBW7/Z6Q8ssiksM3zyN5LtPbM3UMxHXT2iwZdwhlz9j3XS8pQpN7ZMpaK4ucLBO6SQiessjJM+l6LcvM9fU1y7JgrWXoB4ZB2AMmRSV1pyN5pVGI0+Gy+BT3JHQS5wS0ocSNeHvRgprJSofJwGaQZWJClNk8GeNk5Lm8d8GLGU0/HBhGcbecZ6HaKSVxBkVZczwMgOX+bk9ZimHb5BaKpYPgOZ1Gjt5SNi1FWVH4jjI5OnexoigaVqVJkwjHMolBzzAMrFZrDkeRGti8IuqMcXbsjgd2xw4XFVhLUbdcXj/ik298g8dPnyU9U4WxGVob5njER4cLC0GB0hnOabYXT7l+9Iy8aIlK42IAo1D6FcN4ZH/Y4Zx/mPYvzrFab7i4vKFurtlsnrNdP2d9eU29aUFb+mFkXjwgevyiyMlyi7ERz0hU0hGv80u8X+i7E1VVMQwTMWiZ/HqFMblo+TNpiExzj80gJm221pKjWBYFbvGpcJywmaZdFSjdSzTN4ui6ntVqjU15msvi2O93Qt03kq/tZo1bFBGDVjney2bmg6wlSkfGaWBxMu3IMsviF/wi2vXoAzEKAF6tKx49uZRp6iwFgzGSLz6NMh199fqWYVjQOiMvKlbrzYPb8PEkrpomE5dkbQwm6ejkWhJ64TSJB4BbHEVRyMQoObyu1i1N26A0YpiUutEKKUaUgnkRuQJK1vCiyIRGnIzv8iwXaqySgqKpL1BK3OONgXmRz1IoVIaIEXDoF0D8CsiesXp8gTdKAIP3LF3HfPgCM0N3f+Q3nhVQ57zJNf/ktqdIa6pcE0JLnqcJFJjUADjTeNu6wWjD6Xig6040bSM5k8nEK8skvqyqLDaDcXLMc2R/3PP61UvqpiZP9HyITKOwZtq2oa5LlJbkgrZtaNsV3kEMFmMKiBbnAs5LTniWC93ucnshk63kmmszy9XlRaL5RRa/CGCdRyCyzIFldizpXHXOS5TWMABf0zqnCf6qXcmEzYphSowBnZxqq5QNnGcZp9OR29tboTMu0pj0Hoq8FJmIi2iVoVWGNTl+iQzDhFs8727vIEKRF2KMGM5pBoEsL+j6nv2hw/nA8dThUQRvMAi1ve937F7+FK81Hzz/GO8l9z3LNXmREb0wkLRRlKXIPpqmYtU2NHUpE8PccnNzzf3dHf/3/9v/g4uLLX/1r/5VIjI5EqMf0dmKpCE109IEXEVpksh1o4TePcrEv6pqYnJzR4lk63438vnnP+B+J6ZOxsjn2fUd//Sf/TO+9a1v8/HHn1CWNTbP0/6YmtwpempZJMosOEeR50zjyDgIrdg7h1KSWGCURqMIThrzRSkGdz56odHHwHwcUMB6veL5B89o2zrtqZHFiQnQ4dDx6tVbQpQC/cmTJxwPR/K8YNU2HPZ73DzjFqHWP765pl21lEmbO6c6Ls/EdG2aJ7abLaSJlEtacq1lDXvz5jVd13Hz6IaqLNknU6ebmxthaiRPBZUMfVZNzThN+BASdbrC2oxvfOObaG348qc/fahJvHeUZUV36uiOJ4mHXLWsVxsuLq4Yx5mXr9/w5U+/4tXrd0Q0Nivpx4DW4JaZm6sN3/rsU6rCMg5daoYVxBjY7w/SZHaWq6tLxmlkv9/z6PEjHj1+9NCIraqSq+srmqam6zrJA5/ExbgsJdGAZKqkUySTuPornPcs0wwB8SOwlrZdMS9zqsneg6fzTQExJUMM+3tULo0R72U4ZYzG+4XHjy/ZbCr+P//gH/D0+XPadgVR9LNFUSU2kmKz2SZvFqnBsiwjRiX699yyWjXkmU1xb4rNZk27aiVmrCjpug7vxADSe89HH32UmJMzyyLStD/9b/4a/+Xf+dv8+q/+KhebDSSAKSgUSBPKM1iVc0nkhQ+N2fNb8LUugOC198DTGiMT8MSyUA/gUcDh+X1USTIYvE+fjdznPDGOXwOh8UFD/J6leAaxMTUNbHKFhohPNaxOgyKiTGWl1pTjPgNplWSHIU29z1LE98eeprpp3Tgfvwys5PmtTSbBOlGSg0jOdDJ/Sxdner4/ehMQHmWSnXx8pL6Hm6sLfusv/ln+vd/8DRa38Aff/yHGCFNHf20o5b3DBcff/Kt/8WcD/HYB7m9vmaeRse+I3iXqjefm+pLMGlSMBD9zOB5xXiyipjkQsKAM/Tjjg0x+Y+qu+BDZ7e45nsRggPSBaCWd2CI5ldrMSpadIXWHIQa5j0tmQeJw52Ua6iMag0ZzsV6xzI7f/u1/xj//nX/Kk6c3tG1NP/Z0/cCyeLzXHA8z3WkiL4T66haZVFormimZJFq8C2htMTrDe9jtTslxTkvR6zNUrHjz5sTQL2htUMZR1RGbOTJrQEtm7jj2SbOomZdZzGScS3EH0pV/fHMtRjjLxOFwSAVsBoq0iXl8CEzJFEM0qWc7+ZyoJrQJ+DhyPN2R5YqmLVGJ0uLcRGSRSBc3pyJWtMhixCIFr5hsWbSxRC+Fq5sdREVmc6wtyPJCpm0+FYPTSLtqKHKYlo6yzGhXNc4vLMskMQBOHkMnWnJVNRSlFGXOCeWsKGVzCNEzz8IMKAqZ2CkVub4S23WtYbe/T4vzwul0xHvpTOW5FHwkCr3JwFjJpVTKYLRMtmXSEpjnE2WtaFuLzRcW13E4inNolgk9XClN217QdzPeaYKX7NcQA1pHdOnx0bHZrIgEoQBlmWz6NmOaHc5HjqcOpQ3aO7J5xPmINjmji/ipQxNY1znKZChbk9eXlHlNU1TovMFmNSFkjL2DaIgU+GDphojJN2BX9LNmdDmHxZKtbrh88imPPviM5598iw8+/TZ5vaVZbSnLFmNLtMpQJqeoGwI5L17uCbHC+YZ2/QFF+YiyumQOBpUZsODUjJtfM44j0xxQyqZpXiCqwOIXiqrCOUPXR9brRzhTYpoLrh9/yNMPvkG7foTN1ywuY3YKjyWi0VZTNAXGNthYoJSYpdVNLYu8VxI3FkTLLbRDkRistzkffHRNP9yi7cJ6W/HmzWtWq5YYSdN6uLhckRdg8yUVnWLW4n1EKaE2FXlBDIHT6ZCaRor+aIAcMAzDnCQfko+tjUpUSmn2GJuRFxpjPSpNBbxbkoGaY72tWK0rprlnnHuyXOjBIcxobciLksUBOgNlyctaDKLmBYymG04cjgeMLfARgpJZj4sLS5jRFlAhTZo9PkgGsNEFWkmnWACimNzFGBiHnkigqkpEJhR5+uwDskwmP9M8pLggYeBkmcSZ7Xb7VEwVOKfZ7TsWP5IVFo8DY6mbDT7mRDK8F8+CgMSaFRef0T7aYlA0zqBnx9R3HG8/p9A59I4//6igzEt0F/lfhommbUXXlYlbvQ+eopT8WpOovmdapY4GouL2/paiyCmygsP+gFYaazQ2ixRFxNiADz3deMKzgHKMYy9mLjbHuUhmS3Jb4b2AC7c43OIYxwFSbnzfTQRvMaaEmNH3EjlmbGS1Lmnbmu16K2yCVJRppLE7z+LI6vzCMPR0Q5douYrTsZfGweJRGPK8wNpcGErzzDjJubPZbJhGibSSfUNAPlHc3rNMpr3zPHM8Hjkdj0QlTWulDGXR0FRrFIZp9BAswSv608w0OIIzeBfJyoK2XWNsRteJKZDShoCirFsWHxnnBRcC/Sg07OAgQTq8G3j36ktskfHk8VMyI1FR1kashc1qi1aGGAJtU1EVJWWV0TSVTE3LXAyKyoL/5r/5r7m8vOLf/kt/iXfv3nFxITE1Z0ry+bxQGmLyn8gzySQ+X//2ge4s78PiPM5HlJa1ybnA55+/5Cc//oJhGLi8vJDmR9KZ/8t/8bt885s/z5Onz2jbLfMsmawo0RpaK9TzaZIosuAcVfke/M7zJPncSlHmOX5ecPNC9F70+qTKXytmt0gjzME0CvX34mINSuiXSsNPX3zFu9t7aThNPjnyV9y+eUNuLd/6+c8kS9caxr7jsL/nzeuXfOfbP8+qqamKjOAWTCERbzFK1NfpKKy/cRhTLIuYO+apEffu3Vuurq8AybG1xnB5dUU4m1guCzazqDRgIMg0qSorsjxPNPyc4/EkU/+D1F4+iOwt05rpdEyRmytWrcSvFFXLV6/e8gff/xFv3u0ZnCKogiWIS3qeaZRyPH96zbMnV7h5wBoIqRHiXJBayyusEunK/e4ebQ3tes1qs6ZpGzGKaxuqsmR2C7v9DkWJWyJZVpBZcUm3xtK0bWI0yt6I8pRlRq5FztXUNdpo2tVKGlkJ7Ah8eQ9bNELTtZnhtL9niRIbqJVE8gjO8azXFUo5fuef/3P+zJ/5t1itN4QQORxPjOPM6dgxz2JsN46j1GbLkgDNTFFYPvjgKZcXG8AzDqfUPIrJ+Eum833fY5RkxyuluLm+lutLwa/8G9/jv/pP/g6/9su/JEOWxMIR7a6AtwcgqAT8nQGZ86Kzfz/dFC+TmOjLD6D4jO3SN8YIVfdMNZZJpbAWzwOu8/uqtbAShe0psqqY0LVMmt8DxDOwtCZ7ALEybTUPE+cz2P0joDX9uwBcee7zz97D0fd/qmSkdb4p0rqRXuL5PmeGkFLCVnXeP8hD3t/Sc7x/uK9/m17b+36CfAYCfoVJI1LIX//VX+C3/sJvsD+c+MHnXxCSLxJaoYwBY/ibf/nP/2yA31f7Ay9++iWn4wGNEk3CIhfodXI/DMFxPO4g2bjvDkeO3Yi2kp3pvOfUdXjvRQ/ad4zTDECR8mcBrDFkuURfZJmA3xiCCPnxHA8nKQ6iXBzjKM68VhusFpfmtmlp6hYD7He39F1HXZe8evklP/j8c1Bwc3PDdntJWdYsS8A5JYBkOSX3WCUOm23DZrNOjm6wLC49p7j4+WSUMgw9x+MxFTQx6boUNzdXzEuHLRwguY95yvh1zrHdbqlqMY+5uXmcNhCJVLE24+b6mmHoeff2HSEEqqqW6QZyLGdKnTGGLMuxVmMt5IXl4qLFZvK9tqL7FUDasiQanHS9pRDXxjBNM1ma2szn1+c9IRVIyzxT5OJumucp0kZbirwkJmpkSNQZYzXrzYamEqOypmkePmehs4hZyJjYAvI4BVUtC5xJU0NrpLskmkMpEkzqsFlrUdHjnEyzmqaRPEBjsUYowSiFQnLvQhCKd1bI1Bc0wYvb4vkzKasCbTwXVyusjSyukxzbbCV0zjw7L5fMYyAzFSFo8qx80DZbq8gbmJdJsjnT5mDM+3iLdrVmTpl82lhs9Bi/4FSOyiuiyYhu5HTYyRSoWmPzhnZzxaPNmnXbkjcbrM3YrLYYJYXHqt1gbUFetlT1BlM0bLY3PHr6Ic8+/jk++vgznjz7mMvrp7Sri0RjrCnLQuj5mSWzcpzaVGRZS5FvuL7+kCzbkmcXeF8SgqUfF+ZFJlHH057x9JphcGhVkpmCsqjT9Fe0l1EJVbDvZy4ut5TtFbpoUCneq23W3Nw85dnTD7i6uOLi4oLVqsHmEaUX/BLxg+Tunic2q3bNOC7cvjuwzEI9yhNIbdoKF3rGcY82nizXKfKjIqR4r2meidGzWjfEuKDUOYs7x5iMIq+ENjqOMoVYr3BuwWaGw2GPZiPT6qJEKZ3Ah03XtTRtQOjoQkteyEtDmVcohPnQ1BVNW1OUmiyXfPJIEMOh4DGa5OI8Y22Fd6BUhnOBKZmNnE4HfHBMy4J3AWU0eW4lxi1t5DGKwZ7RmrqqqMpSuuqLNA2UJhmyzeS5oa5LlmXB+SV1k+X9XRIlVmloanHKFgmHIssKjDIc9+L+6ZzneBjp+gWlRTs2TpIZ3A0zWVaT2YoiL4Wt4iecD1x8+IvU65rcWGovxjPLMNKdfsJVe0G2KP5kNbO2Nexm/melqOpapmoKKZh0csRFsmeLPBeNnDUsk+d06oDAZi1FZgiBshKjmDy3GOvxYaLr90zL2bxmYEk+CDFCVdb0nQDZ7fZCYjq6gePhyMVWMnKrqkapjGmKLHNkHJ2se1EM3Zo2OTTfi4mTUuLKTZSs0yyzVE2N847ZTRyOezkHVcU4StzeuZSZZwH33gUWL27lVVUzTeMDu8doiUZTSthLZVlwcbElyzJ2u93D+R9TEem9RBm5JTAOE8scmEbH8dBx2B0hakhr7MXVJTazHI9HxkF8KHQyWHRJOzdMk2h+Q5Ai2ysyk6NVJIaJV1/+GIzmk4+/SdNuxDBsVaF0wGhpfBqjWK8atIFh6Ahe1t5V29D3PfMkDrWrdsvr19LsatoWlTThZ90eSe/mvXwmWSZ79+LkuhrHkXGaJEXBB7JCEgJevnzND77/OT/+yY95d9sLLFGRPLfcXF8SkeSH/+l/+kf8wi/+Ej/3cz/PerPFeWE3kfR6WZ4RvGcYhgctdlPX4rbbnehOJ/LMSG1kreT5Rome9F5yUWO6Jqd5YvGO3MtE+pzFrq0iBs8wTozzQt8P1M2WsmywWYFfFlQMXF1eMo4jBPEDicGzahq+951v8fOffcb11SVuWViWheMo9YNbZC1Y5oWhH/BeosXyPKMsciCAilxf38hjIyZ4MdE7Y5DzIyLAcJ5Fg+umSdb31Zrj4cjxdKLrJE7n3btbcdseBpZZpEbTMPDsyWMeXT/CGEtZN/T9wIuXr3nz7p5Xr98StcXYkoBmcQ6rIQaJKry+3FCVlqYuqcsCm0w3VYpBnBdHf+h5+eqVgL0swwVP3SSfgbIQY0yXml5K4b3IDLx33O92xBBT/SXvoTaGumloV62AjUVzOnUoBV+9eMlqvWacxgQQEbD0NcgioE2BiozLhLHnVI2ULxuEfbXdNuzu3/Dm7Vv+zJ/9t6jKmuvrG5QS75Ouk1it/f7Ifr9HK4m5kcmpgMjtdo0iEryAapeMuTZbMVmLSvBCZkvquk5yh4HvfPYN/vO/9Tf4E7/0iw/AXCaV0hQMUaadInlJUrivSeLCQ4xaApEKAb3IdFeAqlDBv4YTH35Xfl/WuTPOVNrgU0OatAaeJ6Y6SezCWf4gaFruG3mYCAcvTAuddMQyLU1miw8HIrghJMB8BvTnqWpM02IB5+lg0lMpJY1zvjaNfoCrCeQrdaZtJ9PaBH6FCSuAP939/KDn7x5u7480uV+n+5xfk0prozZi8ijrU8Wf/fVf4d/7i3+KYZz40ZdfpfcxgtL8x3/lz/1sgN/f/oM/ZBwGrNbsd/cQJc/3g2fPiMFBDNzeviOERYqx2UmGLlIc52WF0ibpgUVE7pxoZ5xzrFcrrm+uubm+ZtVK5FGeZ9R1DWmhnGbJU5znhaoUW/X7+3s5Eb3kxhmdqMJFhTEZ49CzTD0Ajx5d8emnH/Piq5/yox/+gKwoWG+2LEtgv++p6g0314+4umm5v7/HpgLJB1nIxEQqsDjJr8uynLquWZLWC6J0COdA8AaipapqQly4frSm699y/WgDQYqaqqpES2KE7icZuAV9Pz10k54+fcqrly85Ho/EKKZUZ6BbVRV1XadiWvQ9bduglSLPhWZUlIZxOuL8yDT1oAKrdVpkY+T66jpp4hzrzYbnz58zjTMxyrRhSY7HZxqGMQJgX778CadTipowmZjyRNEc62SUUBY5T589oywLhv5A2zZkuVC7jTZJG51LRJGPAuqLUhYyvVCWxUM8weJEg3em6Rkjrs4319cCgI3i8mLN/f3dwyb89OlzDodDWoRJrp5CJfTO4eLMOE5idvGgixBw4PzCal1ycdkwLx2BkarK8a5mmmaMhnEaIGrqasOb17csM6zXFwx9R/COYTzRbDMWJ1pxMc2xMunzni+//JJl8Xz18tVDEdxYTREcIV/jdYHJc2q9YFXg7m5HryqefvhzKJNTxYUyy3BZS566ym1Vs7u9p+tGtptLnjz7iOcffson3/gOl1ePsXnL9uZDVpsrbNaQ5w11s8WaHG0seSZGUnmWURQZRVGyvXjGfj9hbItzGeOo5Wsw9KPjfn/k7bs3HE57pqUnjEfmKRCCYRplPZjdyDDu0EZcJLM8pywbqrrA6w0LBTYrKYoKawuMLshsIa7CZUlZ51gbUdoTouKyXqE1nLojTVNjTUZdrTDmTDmOMtGxhouLDZ6BzbYC5TBGWABKWS4vrpmnyGazBSLH446LqxVNq+kHiXQp8op5EgZHXTdM00Tb1lR1yaNHN/R9R3Qtp1P/sCbY5Ba5Xq8eHB910uTM88LiBtabkrpq8A4IUjAXhcX7EecHqmQ2Jzonhw/S0NleXHHY96xWF4QosRkxRoZxQBvF7d3Zjb5AKU2IHhcESJtMU5Q5CunobjZrLrYyaby/PZEXBU1bczzumecJosdmGmNk8/deHGaLsmCenTB2kh6x7yWntK4qhkGAYAgRpSwxBnzI8FFjLPRjx+ImsqKk60a0LrG2BBTTPIAS+uDmw18kKyxFlrOaDeM04uYJ1B2rooHDTPXD3+Gr/+/v0r/c86+e3YBSdP1JJBTJ6V4aeKI9Pzuneueoy5YQAk1bs9uLU+96vaFpJAJIa482HmNBG9FFe8RIMLOWq+tHhCD67jwvcM6zLJ7Vai3NF6AsM06njr4bGAfHMHiWJTLPAWMsdV3Trgq0kc+ac40DD1ODM8VeaM/y/TSNOO8xusJ7AcjnSYDRFp+cm8uyRKd4Oe89VSl50/MsuapdJ6Btu92KIUzS1vV9T4xBmlJawK/RGRqLtTlNvaY7DRwPHUoZNqstwUt29PbmkjyTBvZZnxlCxIXAOM28fvuWaXHMy0KXNOZG57R1K1pjN/Dixz8guoVvfecXqCoxmPvmz33C9c0lKsoaBaJdH/qOYTix2azZbtfM88h2u6EqS1arFU+ffSBU27pmtZLHWhZpvFsrRbBNOcl93wtWQzI9jZVmfJbnyUTN8/u//4f8/u//AT/96QuG8Uzfb+VccwtGR549e8KUgN4//sf/K9/+9nd5+uwD1usteVEQEJfzEKM4rgehihpriN7TNjXLPHI6nTge9qxWTZr0ejQKozTLJNKedrVidgvHvicgU9jMaaqqoqpLQvRoI5T/t+/egjbMi0frjCyTDOtx6Bk70Rh/8MFzxnEQnWfbMAwdRW75jT/16xgtdOaXX33FYRho2xatDV3Xi+fFLK7lm81amCXeo3Tk8vKCruvFy2CSRrXSmjm5ya7aNjW0haYaQiQzhq++eknTNFxcXIiOdJ5xiUI8zTNaaaZ5ph9Gri+2hGVmt9uz3m44dT1/+P3v8wff/5z73ZF+nDFZyewiISrJMtYe8DR1wTc++YCmzCgL0YE3TcOSIsq0FXr//dsdNs9o1/Keby+F2bLerIEomvkoUZ/LMnN3eyKi+OInX9A2DZcXl5AMO3d7MSNsVlLnZJnluJPzKctyPv/hD/ngww9RWrM4GVD874FfYhBvhlKMx4xNPiTasCwTMXjWq5I/+IN/yesXL/ilX/01TPKtkWZqzrw4hmGiH/pUn9YorR+avMsy0TY1IXjGvpM4qOC4ublhmkZu7265vbsXnfcojt2ffvyM/+v/+b/gT/7KLz2YJSqVsm/TBJYzSD3LBzOpcRUCQElAUuQ28rpjGogJLVpkPeefha9Ng8/XF0kOqbSkrHgv08zzWFTAt5hZ5bnU8mcQen7emMCgtWKEB0oSWlLNeJ5un4GvgNp0vGlNj2myfaYzS83JwzRXKRmpCEA9g/Bz00Pueb7F8//i16fT7wE/QDxzw792XOeX9vXbH/ur/FvSKpOaK/L+CuC3KerJR6irkj/9a7/An/6Tv8SLV295/e6OoOBv/ZWfkcnv5z/5CaVVHO/f0ZSWItNcXayTEUPOu7tbfASvMkYX6fqFiGUcF4Z+YlW3oh1xM5mV7DEIVEVGVeRMU88yjWTWEpHc2mkecdFjMoPJDD56/BKZhhlrM7abDcuyoFJu36ObGzlxlaLIc8lW8zNBwc3jp4xLZJxhtb7h9esdL758w/7YU9cNEY/VnqrQENeAgPOsAFs46f4ziq7SB5QuQTWYrKGqSxYXmOeQqI8ZbpZpbAyOq+sGawN9f4ciYAko5SF6hlNHYXPmceZicylAcBHr+vVK3rPTICZQZye+zXbLZrOWqVdy6cxS1E0MHmWO1O2MzRacl0zL7tTjl0CR1TTlCoJ+oEupGCltSXQeg2Z3vyMG0YpI3I9B6QylM5bFcL/rmeYJY2oUFd7nEEuWGTRWogn6A5t1yfVFhYqdTLCS267oLGdW6xWn01He53Ts4zgwTj21LTDRUpiSwpQor4kOiqykKgqCc9hEVfJ+om6E1jjNkhv65PFjQsoCVBpmN2ELTb/07PsdZAFtHbObWRYJtddaC0CwktUbwoy1gaLIIDiOhwPaZdRZjkVjombqBtqmRCnPk2fXvL1/B7ZgCpZ+yrmxitbUxCmiE13f2IyoM2ze8HY3oOyKORQEVVGsLxhRuLBggFVZk+VrXMjJ6y1hmnh8c4HJQZUFnVZ0AUKW4fOK3tToi+dUT77BxSffw26eEcoLgq3J2gva9SWXHFlZT2MdhZ5Q8YSxi+Tn2oyJgs6X7JaGu6FieavJaeh2r3n36ge8e/m7GPclZv6CcfevefPjf8ybH/9jxtvfp/AvUcuJXC8swz3bTY42M4s70bRrtLEcu4UYVxA39J1mc3mBziKamehGdJjJtCPXjsoESquoTUZrVzTqknX+lPvqQ9TqOWbzEbeD5vV95O6g2N1DpmqaYkXOzKePLzBhz/3yAs8kXXxtWGbJWLZW0Q97xuFEjA6F4cNnn7LEjqIsRevDgg8jp+Mtm02JNZ7d3VtW50bDvqfrCpbJA5qikEZfnhfS7U250iFAUZR453GLZ+wWjjtHkbXEaDh2B5bQU60iyvZEhAq9ai/wi8ONM4fdkbBILvBmvRZdGgGViinZZLVQzhDa09gtWFUSF7Aool8IrqMoFN6PdP2B3eGe9iLi2IPuOY3vWHxHWWfinj6M1PWazDZUxYZ5gLZWXF9s8PPE65evOR0G1u0WyCnKFduLa7QpcBH6cYRoMdESbc/oB2bl0GZFlrWUtqCpIkoNLHFgmD26uKB8+j3y6z2zOjEtl+jDQGEX7k8/ZN3k1C9f85v/rx+S//Pf49PTkf/xN76LR2QgxtrUGI0s00JwEruhVMQtolcLyERsWiYCAVsY8sowuSOTO2LLwLQMnAahVxpbcOoG6mpFXa6YRsfLr95S5C3WNLjFUFeXlMUF82QIvqTbRwp7SZFdEGOGUYYYHVkWaBqD0jN5pqnLBo1B2ZxTNzBMYrA1e08/T9ii4G5/ZHaRaQr0vUzrFTJBOJ06MaAMnohDqYDSgXZVsLiOwERRanb7UWQ7ec797g6lFevtGm0FHDnvmOaFU9fjA9g8w+SGqqqZ+xnlDU2xwkZLWJTsdWRkVvTz2liuH7cERDY0TDNLAGNL8qJlvxs47kfmwaPJ0SGDWKDRaBXIreybX/zgh5CXfPTxBxSV4smzC9q2Ev16bjgNR4IKRBU5dieKsuTJ4ycUZSmpDkF0/d57pt5hlEl7pTQRYnBoHSWXPXjcvEBU4lAfB6IZcHFEW4vSOVmxph8CL14e+L3f/5IYG2ZXgGrRZoVzNRFL8Bpjc64ur2layTT+B//gf+Tnfu7nePL0ER99+CEAUSmRumiJhIlRvD/OOummrsTYcBIjNqPlM5iWBWMzlhCIShGNwmQZXd/RdSfJYQXx8VeOqMAWNdOsGUfwvmC3mxiHQAzJiEd5/AKXmydcXFwyjT3GeFYrw6ObFd535KXh4298xP544u5wYHKRXBX0p5Fl9gQUr9++4/LmEWXdYIqSqAwuKurVlnkJ9F3g9s09j68eERfH4fYtGk9dFOLqPHne7nr2g2fwGf/6X/whWVaz3lyjlUjOjFZERDK2hAWHZ/Yz7XaFLhW6NWSrmj4qXt2deHN/4v64sDiDD6Irt1GhvKc0mlyNfPj0mm9+4zlZ7sHM7LsdIYvosmDXD/zoxWt++nrP5CXqzitJFbl+fM3F5ZqqKdIkH7puZJodXbdwt+sooqI77Pnkw6epvpww2tH3e7JMposhiKPyMMy42PHTrz7n+tEVP/3pCxkqZDUxSg3mvTiEk3SjmIjXHk0kLp4vfvBjnj/5ALfAuDiUNUQd2W5qbi5qfvCvfpdf+KU/wTyOWCO1zjgcmaceoyMEL3VTVCyTJ/oIIbBdrXn66Al4z7vXb/ilX/xFqrwkuGSKtxO5CCi+9dk3+E//1l/nr/w7f4G6Eldw8fwRRp/oiSEquQ5iEE2sUvIeaqNE4phArHRrISbgHyPiJRHlBw8a2xjSpFQAKQmA6qQfVkrJ5DUBypBYkyqBPQF5Qm82WthSomWVRpU1Ap4F5Er8aF7kMrU9Z/2eo4a+NjDyPiRppBy3TJ8FlCt11hwnLfEZuJ9TiuToHvqhX7+dwTaJuZJwPsijPEiUSLFGMU2hH+4kj5L+E6h7/vrjN3keWbNijAlYB6KTxJnL7Zrf/I1f4VvfeM4XP/oh//af+1M/G+D3D378Y+7evaOuStyysGob1qs14zjy+vVr9vsD1lqGaeZ47LBZQVFU7I8dwyg6YKVF1zpOI8bKFEUywFwqrhrKqmKeJo5H0Wq6ZeHq6kqKVqXQSvQ5c3IEXK1abHIIBSWuepPQcJwXZ+d21bJarei6jt1+R93UrDdbdvd33L9+TTdNXF1dMy8zwzBwPE3JGdmIFmsl2gsxlDIEL1pl7xKdIUjMBYhe4NwtUUrL9EQt5IUhy8W92M3iWCfmSBa3BJpmTUz6M4XFGKHVdt2AyeTi8l6yxaZpFvpxcomW7pI42C7zxOI62nVBVdd0p9NDB18bQ13XqDRJJwFqraWDPKXIp812y+3tPdZkzE4imEAyXudJwujzXCWnZ7lksiyT0Pehp+sPPHp0yWpVEaI0PMqqJoQgboLJWbMoSo7Hk9APF0fTNDRNg/eykKNkOuGcp2lqjDHsD3tOpyPGaJqmeni/h1GmF9ZYyqokz3KGcSSEKBOXaRHqnbbkZUmW5WgN87Qkzfc5W1kMFozRcg7khizTxCiT6KZuUTqyLBPGKOqm4bBPmu9gmedIDJYYjLj2LT1RaUxWYLMclBGN4BLoTgPL5FFRo6PCKjEkiNaS25zKGtrMUFmweLqUQ/jTV+/YPv6QhZwpKFYR8gg2RCyR0miaPKMpbfrSlLnC6AUVJywWT8RFh0vuwuN0QKmF0/GO7rBnGk4cb+95+/IrXv7o+/zgB/+C4/Erpume+/uXHPd3aKXY3e/wLtDUTaLEBGymeffmLd57jqcjx/2BxU1Mc4qsshnT6DE6Z7Pe4DBMXmhOKINSRpx9oyJoS9AZ0eR4mxNsScwqttZgI9Rlw/byCeX6MWVzzWEILD6A8TSNx5o947wnWNFdDf2MwmBURt9NeBfJbYNbYBo81lRcbK+pqojCoJWl7yYUms36gu408u7tPav2kjyrKcsVbbvlcDjnoDqZRmjpAk/TnCagwhgRilfK3w4BNwt1S/TuMiVUasH7EaMkD3gaJG82s4bt9gKl0hRAGQ6nE9Zm4hOQtscQPSgpCLz3BC95mXmRkecK5ycePbqkqkqMMZRlQfCgjcRB9eOQ9JUS89RU4iIcQsTNnr4buL/fUeRCLV+vtjgXaFcbtttLjM2JUTEME3le8u72NmnqCxQZjoHFewF3kyJ4sGhA6PNZXhDRtJsris3HVNUkuja/JcwDPvaM82s2tsC/uuOjf/I5Ng5cXm35b7/7EU3TUpaV6DZTodR1/cNr9clg0RgNUTNPM/M8kyfDLmMUVVWgFCxuTmuLFEmLX1IagHgsEDX7/UGmUJMYIvkgDY95Fi1rnuUSYYPozHQyJ7H2LNFpqBtxWNZJHpRlOUUp+ebzLLpDmZaJ3CgmedC52On6Ho2mqCpAYY2Y1aHEREcbC1EMmvK8IQRZ5+ZFsoHzouDy4kIM3gZxi1bKoNJ5HFU6T8nITUkMcNh1qGjT+10yDAPjNFIUOfVajsNkWaJOy+fw9u07uk58NlwIqChRJkIjDFijUl45/PDz75MXOR99/BFN0/D48WPGaeR+t+PV6zdCbY8Bt8yJ1i2SDa2F3uvckqj4CyHt1VnSgbtF8pMfWABJc/qgkyMIY8JH8rxBVlYxZftXv/cHDMNMjPqhGPfeo8gxWombuZ+Yxp53b19zc3PNkydP2GzWPH36lMvLaxbn0eYsuznXC4qu67HWELzQCp1bmJLmF0R2NI2TaEpnmVwrpLCXfcbiEsVcIz4dWZIlxaAIAaZ5kXglpTidTsQojuUKxTyII/5qVVGVGR9//AGPHz/iBz/4AVmWs9lskynhLJW5V+x2e0gJA9MscpSyLMkzy2azJrOG0+nI3bu3vHzxBmsM0zQIg1BF2qYhLwrqpmVcJC/57n7Pm7fvqB6ydDc4N4uDepGRFxl1XVFWJWVZ0rSNxLfFyDgu3N+f+OEPf8qXX77m1M2S845cL0YbwQNRdIyX24xvf+czMQQLCxExFM1szpu3t9ze3jPNnn4YGYcenaaDWZ5TlVKXTuNMPwwPa83bt+/o+168WnqZdq/WTWq8SZbxzc0jFucYJwfK0vcjb9/dk1nDzdUj3r29F0+HvMSYgnlxkDSYUYn/3xkoBZLuO0R293dcXFzKZN9KrGSMjkfXWy4vGoZ54enTD5K+PzAMPduLC9p2RYzSoA0pvSNGoTY3jTjBv371ilevXlLXJW3b0NQ1q/WK40kSTZq25W//B/8+f/Pf/6tcbN8bWcmkU85xafQkUJtA49mRWClpbIjxVDJpSreYMNv7KadcN0J/BlRKA0nmUDrRka0xssYkE9sY5MOXP0VyqZJWFmQ6qx+mzPKP1ojuH95PZ70PzIsMbh4O8Dxh5f33MQR8mnLLdDndPU1nVQLd8gvyi1+fCJ9frzzB+Y/3P+eBEfkgdn7/+yqB+TS5lZ+e/z097MPzPvzx//emzu+xOsssJadewLA8/7Mnj/mtv/TncMv0swF+/9UPfoBfFnJrOJ0OXFxsiSEIJed0QilN3TT4qOh6ARt3dzvevbvH2ozdfs9qtUJby7KINmxJQdSb9ZqyKFmtV9I5Uoq2bcmLQk6wpF+KQHfqcW55EMvP80yIgcxY9vs9y+KoqprTqUuaVDGNuru/Z5onikKodXXbULct2IyLiwsuLy/pup6maVmWSMTLgutnlJLYDGvtA5XP2kyKQb+w3rSkOoOIFD7ElCcGRCQ/tCg0wTvyTHQUmS3Js5IQoG02bDeXaC15l9M445y4rkWEwiaFjlwwZVUJjTiz5EXOOA2M40DT1JS1Rml5z0IQB+Y8FzrmqTtxPB4ZJgkhP1vZn44nyf67veNieyldowRup0n0NEZLMVTkOd6N5HlBkZei8xoHTscjXXfi6mrDZlNzPO3xfhaw6DyvX70mzzOqqqLvJZoHFJvNhpi6gjGK/mkZp4eYon7oGcdRnDWJVFXJdrulLAvmaZTOaVwkBsQavEtO4s7jnLiJ9v2A80G6VVqjlGGepAiLQWFNnijX4nRqjKasMpwbKcqMiBOqRxTt5Wa7koaCNrTNhuOhZxgW3KKYp4BbItO4sNk0mKygHyfud3sOx1M6PzSnwwmFIdMZhc3FXMQHgs3JM0sWFyoctQU3nAjJZGXWJS/uOtaPPiQrWx75BeMDNgQyBXVuqIsMGxes9ljjsNpBHIh+wJoLxnlimDq6fse7u5/y5u2XeNfz6sVPePXip7z56qf8+Puf88Xn30fHiX54TZ4tWLvg3UBT56zaFSoq0RZnOWK9oWma7MGxXdzCJ6Z5wLmZ3e6Ow+HI8djz+tU7jocDXhUsaEIEYzICmnF2zEGBLQgmx5kMpzK8LYlZzeWwT27ONcG2hOqGcnXD5uYZJrPYzFGXI2F5QVAL0WxxS+R46CSeJSr290dW7Za+m1m3l7T1BhVzmmZLpBPWQ9DcvrvDL7BebamrFVoXrNeXvH59y/39kXnyWNOI/t4LvbY7nVIxJKBedLtSgFd1nQp0ySefpomxH+mHE11/YLOpyQsj4CVqpknO5batKMsSm+Wcup6+H9BGDIpcorTOy5w05wajxXzNaLn+RcIhzJuqlsLNuYV+GJJWWYrg7cUFCkWe5axWK9E+LgsxwGZzQZ6LhjezPNAPl8WzXm85Je2YdxIJNE0Lu/1BAOfgGboZr0aJ9dBiDpibHKsMwY9M00TZVPigWF88pmieU9UTBk2IW/wyMI07Qtxhx4X4ZsfH//ILrO9ompK//8ufcXFxhdGSmzhNAu6WRXKbz+uLtYZpnrFG9hgfEu3VaLyfqZuK+90d4CnLXECnk3x0H+Tx+n5IUS+apm4BjfeBaRRjwu7U4bwXMKdF73ouOrz32MyyXq0oypKh7x9ct33Kkz0XOUrJ+zxNM5vNOn1WQAJd0oFXlFVN26ySvKgnBGQPdQLszqZXVdEml345b2yiXmfW0vcDp2PHsiwURUWRFygdJSYsKsq8QUdpCB13PZmV928chMIqhbYnr3PKqmZZHIfDCZSmyEt2+wN9J8kE3geatuXq6hqUTCmylOta1yUvvnrBJ598wkcffcCz5885HI/ymoOnKCuccwyD5FYbI4A3T/FT8zwSo7CXmrqhKuukWRNTxxCDTIO8T9rLWfZsLfu8sZrVZk1VNUxLYFkir16/5fPPf8SPv/gKH8QEKaJEvmMz5lniu0ByrGOYmeeBRzfXPH36RK6tzZbnH3wozSv7NW1gmhj1vTRpYnDUVSlJGOMobuWIq/q8zJSFJGbEGGVfQ+iZpGbJsiwUeUFRlEK/j4olAbiu61kWcVk3xtB3oo2OIXK53VJVGXluef70MdZqYgh8//t/SFVWtKsVddXQ9R23d/fM/cT1zbU0+Zw0sEUWIjm8eZZxPB54+/oVt+/e4R1cX1+RZ4Y8t6zbhu12y8XlJSHC7d2e3f7E/niiH0YeX15wfXWB0YrTaY/WEIKwvqpKWADKaPIix2aWr16+5kc//oovvvyKu7sjMVhCNCkqyzwYpYoppcjvnj1pefrkEW4RYJ1ZWTdBjLS8F406SlFVJdG5lLcsNe9qtRY/DpMxjRNuEXf8uq5Yr1d8+PQpVVWwuDHJCCKrVprFVV0TEYad1hnTtHB/v8Now35/outG3OLJS5E2ZFkmYDdIg1MAh6wTGvFRvX33jqZpMVmGOVN4lefyouXp40uePX1G26zYXmwfXO299+wPe2k8+8gyLxiTcfPoMY8fPWa9binyTEwgk7Qlzyx5UTAMoof/C//Wn+G/+k//Dp9+9BGk8/EMts7ASHS9klsbo4Dbc20Zo8C8M6g9g0cQ0HuepP7R21kfnIBk+ntM4FqWyTNlVx7jDJaF1SUA2GaiGVaKpM8+T3pTjq+R/fQBQAoKf/CWIR3jwxGmlxBTfJHU7nIHlQyszte+SXv1GRSfAWg6+vcP+v4HD7+r3uNWedxEswbRaKsk69A6ZYp/nUKtpEnw8ABfe4r/ze38Ofzxf0+TdaW1BMgkkO1DwC/zzwb4/V9++5+RW80yz2w3a6qy4tidWBYnNu2pCOiXwG5/ZBgXfFQpP3Qhollvt1RNkwwEDMM0gg8PkUEm5QrGIPbgi/MYk7Hf76nKiqZpHyYQIEWjd6IhGEYxKmmams12A1FE3+M8o5MmdnEek2WgNcM4UlQ1V1fXrDcbXr99y4sXL2nXaxSK9XrFerVK7sqGqlwlPaIUMBDQJlBW4sS6LJIjuiyio1JKy6KV5xiTNlStUUqT2wKtMtwCPmiiN0xTYJwcQ78QvEy4xfQKnNdC70iOeM5JVme7apjmgf1BQGZeWOlIFpFp6RlGKWptZlPkh1wgIcoUSrLjYHEL0QWKPOfm+oY3b99yOBxp25b1esOp6xj6QXRnNl1EaIwR0yYpZLzQ7FQgMnN5tcLmCsGvslAbe46x6NEpf7OqSgk+H/qkre5RKlIWZSrqF+q6oW0atNGUlcTfRBD9n3NUVUOWKYwRTWLXnSBZ+M+zIwSJKLFZQYiaxQWMFjdopSxWC2XPGon+UEpRNxXWKnxYWK0assyI464aMZki+MB+d0CR0VQXBGfxs2KZYB48OIVVigmDTnQ/Y0WPuiweq6zQ96Oi0JbCGHKl6Icez0JlFDkRi0JjcEFzf1zYdQv56oasueTi+glKKZ6rGR09KjhUTDlzqV/ovEwYI2czCehHxbgcGec943zLMLzATV8xHF9w//pzurc/Zdq9xo49V5Xh7eEPefK04OnTiqKYUXFCK8cyiqOndzJRPWvd60pTZiUqaskbVZI9/NVXX2K1JreGx9c3RB948+oF+9t77t6+5nj3Gj8PGC2ygNlNjMvMEj1zhEUbYlYQ85I45XizwlHivEV7yKLMFdvW0q4L7MpyFwZmWzPtxCcgyzKyTFxi++FI29a4JdC2a2KA/jQLBSsGwqIpspawaKp8xXbzmMNhZpk1u/uJ08kzjRrnMuZ5Zl4kykoAlITSayOmQlmWMc8LLkWTBBeS2dZ7owylpJm23axlIhUtWVaiVU4IinHsiFGn6bhlnj1anyc9sgEvTpzvq6pMDtKezObv9aJLz+PHV1SVwfuZvu+YppGiKCjLinmeZY3KxV03sxm3t/fs7o84F5PLrmUaF65vbiBatCk47AecU+z3HV03syzQNGucixAt9ztpEoSg8MxEpZkXzzJKhZlpjfcdwzigspw5KKr2MZvVc7aZJw+Go6nplz2H7g3dix9TzQHf92x+9AWDO1E/fcT//O1PWK83wvxxDsn3lPUiLwrJGdcCGsWFWXK1v14gSbGDvF9uYpoGrJW4psWPoMUcyocEHJtGJiSLTIxikO+VUlRliTFi7BdC4HQ8Mk4Ty7JgtaFthLnkvUwGYgS0wjvH0A8QI0VeMk1C2c8yYQSJL4JiGkcCyTApRil4jaEfJrSxaJMxTY4YNUpJNq9GA1Lghehpmoa6qVjmhcVJo2VZhOVkbQ4qMM8jVmUUtsHNmv404RdN22yYpon9fo/NNUVlmN3ElABZ1w8PmkKtNeO8JBNF2cObpqZpa8ahI7eSab9MA0VuefPmFUWe8eTpE7bbDV3fpQJa6Mw6AWbvZ7SCui6JKUu+rWuaphYpUEyGWsnUaxxFCpTneWrOLcQgiRJaKZSOkjGeN2R5jfci9fnD7/+Yzz//AqVylM7FXyAoIhofIrktMBrE7DRCFFr1Rx99wOef/5BxHCjKkm9+8zNZK6wU3KS8UqXED8FoAZxVKfE90zgwjmJUZqxlThF+MRXzzomp25zo6uM0M4wTBI1WmUi4lsCyBOZx4XjspW5CJpbd6ZQ0npanTza0q5KqzFivWjknveJ3f/f3uLy8pqlXQORwPHI47Fk1K/Jc1r/9Yc+c6p+qKmmqiv505O2bVyzThNaQ2TIxStKapxU2y/AB7nZ7+nGiKMXUbVkcT28usCby1Vc/Zbe7Zb2qqSqRzOW5SOR8cuhe5okXL95xe7cwjIEQClAlzmucU2gtDIMizyVrvSpZb1b8/CdrPnj+mDzTNFVJkcz6YlRUVY01VjwX/ESRi2GlD1I/NU1L22xY5kCR14zJudwaDThidJSZFeCLIy/EpDNEz2a7kVogK1A65/Z2x8uvXuEXBUky+O7tPcM4sVpt0Fr8GrQ+J3R4YnSy0yuLJqIJvH37RqI4U754IIjZaJnRVBl11fL3//u/z+Mnj3HLIh4py0xd1RLVNs0YIxT7i4sLLi62rFYNu/09+/2OGANXl1uub25Y3MJ61fKf/e2/yZ/8lV/GWCsIKsp0UP6SgNN5Oph0qDHVKjIkStPDZEx1BlSkKNFw9mT5Gro8g0V5sPePr5QwMmTSmwy1wpmme76PPC4JJMsxyLFGQZcJ2EnNft4bdAKp56aDNA/Sa/1jr1dozsnkKorzudKidwaZcquvAeHzhFeoyQJspWZPDxm/hk7TkPf8Vzm2PwpupamQMo3PE/ivT+HT/f4oofrrj/j+9sf/VSFY4uE9R2KRhMGDsNPm4WcD/H7+ky/QCtw88+jRjWyw/YCxEn3TDT37w4l393uKskbpTDRuZY0P4qyGUsyLmBugIl3X8eTRI0KMLG4heKHFTvOS3P7EAt05/+CIGoJ04UzSDhRlwel0BMTQyDnH8XBCpTzHM+gLyVWQdNH5ENhuL7i8uqIoC378wx/y+osv8EbzwbPnaKWSG6lobu7u76mqirIQHV8/nJiXMeXPCriVDotMdAjiiqm1dJe9F/1enospybKIeUhmCup6RYyacViYpoV5dsyzYxpnQoDFn0X2kvkoxZR5cKMOUSJL5PtA1WREhMpnU3TFMI4pluV9/pgxhtPpJJmRvVAdN9stoFivN6DEcXqcJrQxFEWB1ibFL0yURUlTi3tzDJ4QHfMy8ujRFWUl09LMapybMSlsWykt2rFFqO6bzfaBxn1eDGKQmKcsy1MmsETa5Mkpd3GSBRhiYJpG+mGUAshE8qygqmoxZtEWa3KcR/IpywZlTNLXWIkysRnWSoST6Cxk0dFK3HaDn8kyjdaR0+nA4bhntdoQgsLqgiJr2N2daOs1wYNb5Nw0RpNZS9GUVGUh7s9GijWVzkeVOqERRYiKeXFEPHmmKLOMiGUOls5ZbrtIFwseffhNLh4947NvfQtrNKWBOoNFKRZlWJSWPzF4LKOLLF7hHPS96JDm8Q6/7BmGW477Vxz3L1nGPWEe0FG0PU1Z4qaRZR5oLguePLkg+BG39BSZYdXWaKUoy4qyrBJLQDYDqyPdacDqkrvbe4qsSuYngbpqGPqRafTU1ZrMFGTaMHUHDndvuX39gts3L3j78gvG0w4dZ/x0YhkPLMOBOHcwdzhlGYPHE4XapaSkLzNDbiLWIPolFEVRsykK8tISokxm8tJydX3B/f4Oa4XOdL/fCx1RwzR0TKNQlsdJCvbjsaOqW5bFc787YG1JUYiZGirQNA15LrRapSUuYZrETdYnM5tpmpgnyUJ1LhneJKd1CExjT9NW3FxfUZYVb9+8I8tyttsLFucpy4YYNW27ZVkiy5IMiZQ4XmothYTRJsUUpRiV4MlyYZ9EFoyJ9L3o7Ys8QynNNM1pDZVMyq7rkyunws2etpF16njoOZ0GVDL4MzqnblYMwwTKSASNzCE4nXp8jAJ4HDgXGBeZis/zgvIZwQXcNOLjyDSNBG0o6y0XV89pt89YWYeOigM5ffeW+7cvKO53bBoBTd+dZ6ptTfPkmt/55se07VqomZM41c/LwuFwpK6FLTOOo9CrM0t3ks84IgZpNpn1LctE33csy/Tg1K2NQRuhlRd5QQiK7jQQg4JEkSftU95J+VXmApJjCCyzPFdZyEROiijIs5wyL5hnkZ4474Wpsri078mEriwrYTQtYrYogDoScCit6JLR3rmbb4wRoO0WijynrEpQCu9GnF8wWmj2AhoD3i+iaUtRHw/rcZQ4uaposaqkO8j1q1Um5wSyf5tckxcWm1v6eWEYp0Tjlb3reDzJ/pMoc3kmxjHzLDTeaRowCqqqYN02/NN/+k94+/IrPvnGpxgrDvTTNBFCJLNCuQtBwO52K+ZKN9dXtE0NBEKa9FtjadvmXM+S58LCmGbJZJ6SFGOz3aTIL5Gm3O977u72dP3Mq9fv+Orla4qiJstrMeWzOUprirLkfrfDKEvwC94vxLigladpSp4+eYzRhlW7om1bHj9+QmZz4rnAf5jiaGFzJNp2WeR4tzD0PX0vem6tDW5xgErTW6FO+xgSHTlphIksk8d7GIaR3e7APLsHBkGeFWilZNqXZEjWRopMc3NzxeNHjyQZITEZfvD9H/Dt73xbZD6HA3VTcXl5gVGWdtXy8vVrnHM8e/4BV5eXuGUmhsB+d8/hsKeuCjbrNVlWs8wLSiFrkrWY5NVx6nqOxw5ho0rjaOr23N2+49QduLzccHUlEVJlKedzlss5tDiJ//ryxVv6URhzISqcDyhl0A9TdokUimFB60iRG642URoleSZrc2L3GWMwyWXdWJHahSjmppnNMVaiLiXyMqSMbYe1YjKodeRiu2GzagnRi848emxmsJkkAxhrOR563ry9Y56kWWd0TlnUHA5HhnFkGifW6w3GaKo6SSEWocErhO6ONmgiKkbevnyJtpkkSSQjt7qqWK8qLrYtRZbxr//l73LqO54+fcriZH10TvY52Qcqrq+vKYqCEDz9IAZX1hrKIme9bqnril//E7/C3/zrf41V2xITWDQPEUIJDMb34PR808lA6gzEwjmPNiagmBrC+gGUpsbgw03qtD8Cy5KJ6xmcxvSY8pXAcwLhcpPPGJIp1hknpONIdxZ4mECeT3RsEg53bpFmpDXEkGDkw/PL0OH8WEqpdJ1Jg+D8uqT/pVPjTcCrrOHv4en5vvKs/9ubNgJ0BRsIJjFGy9vzxxsIfwTJ/vHH++Mw9397Sw8p3ydkriQtT4BwWs/mqf/ZAL8//PInDN2Jzz77Oaqq4pg0vBJYP7BPF6rOSqZpYRhn+nEiRsXx1KO0ZhjPU0rPai0B5DpKNzPGyN2d2Nf3Xcf19Q02y7i/31HXDcfjCeelADseRPM5TiPH44GyKpN9uuib2qZNPztSFCWL88mpsUx5ZAI8TqdTyvoruH70iM3NDZ98+ikx0anmWdyAQ7Lab5uGSCDLDHVTMk4dXdcxjsL7ryrpasYIMSiqsmWeZoZhxLmZeZkwVtNUNcviqapWaDUBpnHBe6HYKET3GAPYLGdx0kk5HA9Cf1ISIbRaNRgrTqxZlii5NmVTVlYWrihTdJsoNnXTyEWY5xitGaeJtm0xIRk5+IBCcXF5ybNnz3DOs9vtUUphU6e6bVuWRfLNnBPQ7fyCMYqLiw3z3FPXecpQ9aBEW1PXEj/Rtiuurq6IEYZ+wGbi6h1CoCiK9FmKHst7z+GwJy8KyrNxQnAMgzQmFrekOIvA4kbKsmS9WnN3t2O/O2JtTteNhCgdPGPzpH8SzdtZs2yzjKoqJZqhKpnGgSzX2EwB4hI7zyMuiOvv8TDQnybu747EYJimBbeIw+Fms0ER6PoTtkiTh3kkhOTa64VqlGUF4zTjvDig9uNIbiOZWvA+MocM01yRrx+zfvwNvvOrf5r19VNuHj/Fu5mLVU2VKYKKeG0IxuJtRtDy1c+BeQHnFcPoeXd35O7uyIsf/RPmecfU3zIO92R65mJd4uYBNw7URU5V5AQ3E/zMxZMVWjum8Uiea5q6hBiI/hxkH7G2YJkdy+w4HQ4EByGInnNZBOSVZcFhf0QrLZNWj4BfBTmeTHlKGyhsRIeJZToy9TtOh3fs3n7F6xc/4u3Ln/Dm5RfM9SWmzFlCYOwHcmNZVTW4BYKjyAx5nhGCYXGO61WF1hFjFcbCskjT6ObRNYfDQQxknGOepZhWQRb1eXZiUBah70e6bqDrRrKspO9niWZarakqKfDzvMBYwzTNBC9NmxAkV1o8A2Rzs9YSvUyGY4yUhU30+sA8yTrZ1g3WZqzaVq6dbqLrJ5YlEoKm60badsM4Opn0KDmnQohSRCtprCgUyzKzXrdcXa1xbiSysFmvWG/WqJQ1rLRhnmdWbSuT7Hlm6Ee0Ep+DJ4+esSyeaVpo2xV1VdP3E2/f3JIXFf0wU5ZJHxwllklpw/3ugDGGZREdHVYKDGMyrCpYppnoF4pSaFu2bnny/Js8/eCbmHzDWnsIivto6E5vuH/7gk9tgVKRu+6ev/7Zp3zjT/4q2arm73lPnuWcTh1zoqH3vUR4WCsNrnmZ8EHi9jJby7TTO6q6wmaGfujZ7+/FyEQJSGqaWgDcaU9Vlygk1kwkKo622UCUxsPZ+CmEQGYtTV1jM5GX1HUtcW8mw1qbIloM+/2B00kyxI+dOFVLU0mzLAub9YZpnB4oysEH5mlm1a5Y4iD61GXBB88wDnItOnGVr+sqRXykzn+aZjdtLQ7C0dP1J3Tyj1BKCSWzqtK+IkZhbb1CRctxP4LXGJ0xLwvOOeq2ZnOxxmRQlCXHfgKlGIYRYwzbzZayFMBvjWjJyzI1U6eR6B3b7Yqryy0QyKzm+9//A7r7e/6NX/4l6rbh7u6eum64ur7CWjGkNFqR55bgnWhHMyssHe+kuNVp30pTEW2Ezi9NqCXp+KCuay4utoQg2db7Q8duP+JcgGiZl8C7d/d4D1le4XxknBbKqub5Bx9y2B8hQHwAPSs+/eRDvve9bxOCx1jDmzdvePz4CY8fPZHuqtJCF0xSL51oz1opiIEiz/BOIhS77vTQ9PVepAzDMFCm/Nt+EMmANgIky6rCqAKFUODfvHnHMju8l7Wh6zrmZZGayS2A4tGjC37t136Ri8sNh8OBw/5Af+oBxQ9+8Dnf+ORTqqpinAcutluapuHNq9d89dVL7u/vefT4MVeXV9TJn2MYesKyoNIkNDMG56S5UlUli5NrLqLYHw6UVQ0oFuelKW0MVnmOxz2rtuYb3/iEpqm4uNiKf0H6OteWfd/z7u5IP6aJnMnIclkPfXDkmeS2ahXQSlzs6yrnGx9vmIaBMi+IITIvC+MwglKUqaZTWqWaS+R4eVEyDhOvX79lnsRpfZkdY9+npvmCUp62rUXnr6AoM9wyk2cZbdNwPJ3IswKlM/7w+z/k+z/4HNBUxYru1DNP8wMYqZuamBI0lIJ5Hh8AT0wz3/N3b1+9QlvL9ePHKKMJMdD3HQRHW5fsdzvmZeZ//Uf/iF/65V9Ba03X9xz2B4Z+pOt7lNI8e/6c7WabmqEyvHn65AnWGp7cXPF/+Dv/MZ998xuYxGyMqdbURqO0NGMjKTM+yiDrjwLYBIITYCWeGTjpVX8Nh501we9vsj8LiE5GUw/NOkGmIaZZagKRMsEFBJI+sA+1Fr+Bs2TpLLcDofEKJVuAnoIH5iUIfV5rndy134NUkRULcH54LCUJLAJO5fejIOUHwPj11yzvgaDKSHr+ROV+f//UOEsAPgSh8ttM1tjzc4Sksz6D0z8OeuXdfHjW/93b+XnPzyn/9v6YFUl6kX72MwN+/8Xv/S5lkWG0TKuOp05oVTbjfnfg1Isxk4s6LcQLiwsMw/xw/6Iskkuw5uJiwzj26EjqCAtodIsUi8Zk9P0oGsdpIUTF6dgxjjMhkiaysuB/8MEHhOgpy5IsTxehd2nTsazXWxGcEyW3LZlFSHEc2B/ErOvy6hLvA//yd/4pr1695MmTJ8QAq9WGzeYCpeDq8pIYEFdgrWQiswSmeUJrJdFMkaQDEr2VSRlkblmYpyXlAAemKbDZXNGdRna7o+R2avvg/hiiaMP2x1MCTOJKurg56T0CVVWijSzMFxdbHj1+zDAe8X6UKxBFkRcYIx3jzFp2u71ofGIkM5ayKMB77u/v0/HKYnZ7e8vt7W2aph9QKR/S+wVFzuIc681KFvbCpgmv0CvX6zVN2zIME5ktOJ169rsjlxfXjOPMPIqmxDmZHvWdOJAWRcWyyJS3H6XjnRUFeZ4zjpNkN84LLnhAYbOczOY4J+ZfCktZtqgoWunTcSCiyfOKLCsYxol+GLi9u8MvnmGY0lRFOpwhBJwbGceOusmRxmBgWcSETakCqyuGzlEWUgzGaBiHSQrcuiTg8GFmdiNjf0cMo9ClFELn95F9NxC0ZUJzmDwxL1FVm4yfDDMVunnE5Yff4eqDz6ivP2KKFrKCrCxoVzUhCNW21w0+Kxmjop8d3TTS9x3eT0TXM55u+df/4n/lxY9/n8O7L7gqf8SqGKmzhToL2BjY3e7YtBdoZdkfDvjo8Grm+skGlQCaTV3d3d2OIjdcXKzxfkwMiRmlIctz8CVNdYlSFd4bxj7S93PqkhdktkKTQchwM1IgRc+yTIzDnsJ6yszTFgsfP11T0uG711w3ET2+wx++4s2r38OGnsJqvG6YzAVdsPQ+w+QF1liMm2icozUGVZT0k8MHgzIlS9BMi2LxlhALDscFFyw2b3Fe9DLDNKOspd2ssXkGWkl+ZpGjtKKsCtFyLTPWps0wsUtMyv0DmBOtsigKmqahLCsgkhcZ89yjtENp9//j7r9iLcvS/E7st8z2x18TLiMjbdku096wm67pi82mWkPT0gAjDSG9aATIvEl6kCBhMNCLBAjQjF44BhRFkRBAzpAUm2bad3UVu6vLZVVmVtrI8Nece8z2e6+lh2+dG9HEPEiYBxF9kImIuPecffbZZ++9vv/3/Q1dV5EkMuVz4dqNk4hh7NntNjRNQtdp3BgxDIY0maFNStuG++yowGuUskQ2Ic3E2KWp5Vrv+5bT0yXGgrUea3WgF0perTTCCnb7ndAsleLWrTs8e3bO0I8kSU7fjSgseSZTYOdksl5VXXCG14EqaxidZ78vJRqukezw0XmaTnJfFQZLRKQNVg+kmUJZhU1nzI9eJspX6CJnrrSYe3UtT+5/l6TdcuojejXwtLzgR45TutzwGM13VcwwODFVGsYwZdLSpQ+RTNKIEHZRWfXUTYPHk+Wiq6sruT8UxUSoktpiTMI4gkfRdgO7XYNWKbPpsVCnO4VRMXXZkkQ5RllOj0+luFXiZppnhZgOjeBGjx8VeTYRt+bRiyazakPsmsQVaWWJ40xkGv1IFCUyIfKaoRvFMyAbqKoShQ+aSMkTr6o9WRYzDK2YNipwvkf5nvmiEH1jpNnvr9BKJEPiaqpIQ7b00LdEJmY5PcWqhHLbkEQFy/kReZ5zdHREPslpe6GD60jTdB0ew263Y+gH0RNHkm0/9gJYrdXgR8nlNYrYKuJI4d1AGlsiq6QBmaV86ctfZLfbswiyqc1mS92UDH1LlqUMfYcbB5bLOVFkmM+mbDZXkv4QRXjnyfKUqqpEoqUj+s7RdQOTyYyyrMnznKoqgzljStt51utGmqM6oq571pdbjI1xXnFxsYZgNHZycsLZ+Rl9OxBFhmFoiSLFl7/0eZJYpsFf+/rX+N2v/i73Xn2Fz3zms9R1QxoavlEch8JVPFTiOALviILxlUQOSd1U1jUKkS5FgWUSJxKxNYyOEXGy1UZT7nrWl1c0bUea5hgtfittiGZKk1io49rTNhWvvXaXl1++Tdt07K62+NEFh3TL3ZdeYjabhnMqARxNU3P27JJHjx9zcuOUoyNxtzZWYqj6TiQYRmuGvidN4nBvNcLkSlLSvACtSbIcGwYpkbVE1ojHjHHcuHHM7Vs3ydKIo9Uq3CPl3tU0DVmeAeCGkX3VoqOYYpIJlX9oGYaGKIIkUThXY3RPkRveeP0ur7xyk4iKPM/JskzYZcF1OIriAOQtXd9hrAw4BgcXF2v2+4p9WWNtzHw65+OPP6asSskIzhMUjqOjpUTZKUWWZcIAGYQBOIwjTdMxnQn9+Wq9wY2OGzfu8vTJE9quIc9Tib9zHZ6RKBLJQhT8AmQINOK8Bjei/AhGsT074+T2bQbCtFKJG28SxcGwNufDjz6i7ztef/116rpiPp/TNA1aS576crGkacRkL8tSqbHw/JW/+Gf4q1/5i+K7E8DQoXnjnBj9CRPsRSOrQB0+gMjw/D8EwoKG2XsvLBul5fUB2B0gm/ehpatE3KUCKPRwnR/MAZgJarwGdX8IPh8o14GBp1QAr2HdJvjeaC0yEx00vwcgejAM9N5jjHiWEPaPAOxVAONRJNNeHyKRhE2jryfOo3O4kM17aAgQJtE6rF9Kdvp6/w7vK7/3gDhTq2vdr+iXXTDWOux3ODLyZ5iWHx6HwyXPQ4C5DmPd0JiQPflDRxJ1oIuH74M/WuD3O5wcH1FVNVdXVxhjqOqGYRgp65q2E/t9XgBuzgWBuRd3YTeK24B00RUXF+fUpRgfCb3CobQYSBx0Qc5JZl0fKDvFZCrg04v75qGreufO7euTqus6oQYpGMLrBeyK9k0rMQxwTmjJk6JgOp0AQrl9+ugTzh8/5vzpU+arFdYadvsd5X4veqBxpGskp24YvOQZj0IbOwDdvhsxOsJ7cRvuh540FaOVLE1lUQ3T3X1ZUdetUC6VJklSoTeNA1VZEaexWML7kTixJImYHrRdQ9u30vEfx+tsTe8lomfohV6UBXOwMZhtpankIePk4knimCITM53JZCp5yq3c7CWD0ZBmKc55mqYRDfEQQq8V8jMr3dwosgx9H3JixdCraXqMthwfn1Lua7puIMsm+FHR1PK7cYSqrGkbceP1yjEOAzaKKPLimrKltaILtMxhlO/QjT7EvWjAYE0MXqZVw+BFgzcIlabtOrqhlwmEFqMB6f4p+qFlHAeGoWN0PUlimEwyosiEjFXN8dEpTd2iMYyDYxgcQzCU8QBa47XBa4O2UThfXHBejFEmoukdvdd4HVG3I+0AcT4hm8yYLE5Ynt5ldXqXo9OXWB2dkqUpSRyRZzFpbNEWvHI4BViL72FoG5pyR7PfsFs/ZXvxiEf3v8/5o3dZn32IHi5ZFI6ThcL3TxmHFhPs/LXSQsNz4L2mH6Rg7YaOG7dugtL0XYdRmqqsZMJpLcPYi6M6GqVjlLL0I/jBgrLUTSu0WBOxWC5oO5E8jKOjHzxtO9LUHdt9zXq7Z9+0dONA3dV45UBDVe/ZlzuUkqltVe1Fiz04NpdbHn78gO3lDkbH9vIpifXE0YDzPX3f4E2EyabUTcfoLHmxxNgCoyfcvvM6eXHCcnkbG82w0RStc5oOcffOMkwUCa3eS5FaFFLIey9sgDSJxcF9GIJWsrue9uJlURMqnDAL0jQV46lxAN+jtMOYEdRAkkQsFtNABfPUdc0wdoxjy/rygvV64OpqSz+MVHVLF6il/pB3aAK172ByYSCOEpI4IY4TyTc1HhjJ8ggXpp+ykD2norahMSZ5fhFpnPHyy6+w25b03cBysQIUTdPS96I3VFoWaK2NfOZRTHdUkGg4Lxpo5wn5puJroL0B70liiBLF4EecyVgev8ZkcYRKEgrkml+XJd3uIYUCta8hVoxm5GcTg/YKR86vXW4EwDYt4xAkNMFcUQfQFUUykeg6meArpXBepr9NI74Nsh553OgZR892t6fvHbPZnKbuSdMJSTQBZ0mTCUMvevEoShn6kdXyiEkxYX25Fn+JJGUcnDQARifRc6OskVoZaczVLbvdPpgTFtdgN88LmroVV/p+ZBxEHxzHYt7odUsSp7hB7ndGHSbQMUZbKWAQ+rIbRyItcpbJZEJTN3hgsViG6YvC2Ig0ybEmxugIoxLaaqQqGxRWTLBCgZPlGWho+xYTiZP1ODqSNJMEgEykSM6NTApxu7VGS1yNGxgDcJ1NC+bTKcdHS6bTQiaDXRvc/x02jknTlCzP2e3lHpAkcdBWepIkJg3/Xq/XHB+tgqHbiAnU6t1uhxthUkzRwQ+i7weiKBLdrFJsdxsW8zmXlzs+efCMq6s1k8mMvhs5Oztju9vTNB2r1RHHpycsFnOaVsweIxPjxh78gDWe23duMJsVaAVn5+d89NGH/Ok//fMcHR3LGh9ZRieu7C5MZKpKMlYVMuXTWrHdbrhay3nkA41T5A3SbNuXFYNzoKAbepquo25qukbOH+fEwEiGC6J9Bk/bNCwWM4xWHB2vePWVl/nwww948viJ6L9bMRbVCr7x+7/H3bu3mS9mtF1LXVc8evwY5xXLoyOOj0/IiwnOi9nNMIwC8IKsosgLtNZk2RQPshY4ATk+MNEIVOc4knvTfrcjtvDaq6+QZSlZLiZLSRLTtS1JllLuS642G/EwiUKOeCzmfS5ojw9gOokjqv2WIk84Ws2l+WMUeSxpFQIChArbjz1xHNOG7SpliKKYbnA8ePSYRw8es93t6VoxAtzv97RdyzB0lOWWNE1YrRY8ffwEvCWOE9qmYb2+xGhx4VdKMQwDSZIHINxSVhVdO7LdbcnzlLarOT9/xtHxiqPjFYvlgmIiqRhJktL3Q4jCNBjtMQrqqqJcXzI/PUUZwxgmh9M84/T4iMV8xsnxkuPjI95667t85jOfuWakTCZTzs/PiZMEayOSRJhM+/2Ol27f4H/wN/8ab7726nXtfAC17poqHKKbhkA39nJecu1GjICnA+C6niKG6W2g7hLAnfOiAeYabh2AV3hNAGscahktFGS8vJ9SUu+HNxbQGZrTJvhxXFONlSSH+BdiinTQzPpAxx6DyZwPoPAAVJV6Dv7+zUeSiLeAChm8BAMt2S95eC8gl0Cnvt5maBYQtux90MqESbcOPkAEoAyB4jzKsXfB4AsE6B8aDodth01J3SB/ef75Dk2FcLhfnPJyfUTlb8/38PnP/8iA34urCwjB3WkqHbo0zWjajifPzri4XNN0PZPpDGtjhuGgWxpFFxpZCXxXQucRZ9Ge3WbLfL5gNl+glMKYCLyibtpw4hmG4aDX1ZTBKdJYI93BccB7x+npCfW1K3CJ1gKoh0GKhSSOOD46kgDuoWMcJQohiiJWyyVplgi1qO+4eXos7rxPn7Ir92RZTpLEgEyUu7bjcr2mLCspCLS4qbVtIzTcrhOQ1/bBAVZAW5alpJlMMYdRFrBhdIyDAHnRnoqG53AjMVZj4wMlV6arXS/ZhTY4UCdJgjb6OgYpjhV5JrEzYmwhkUZ931NVFVUpurHFYoEJlJfEWMZwoz9oBxeLJZvNFmU0q9URRSF0u/1+z9DLxRfF9tr5MEsTurbFRpYoSrhab9hc7WiaHjeKG2yWTkTz2fY4p6jrjrYVemKeTZgWM7JsgrZyoxQa0nP6OSHyaQzAl0AxGYeBpm6oq1Yo5E7RtRLgrpSh7XtQmjFc1FmeYbwiTuJAv5OJCYDWnq6rmc8nRJGmbkrAcXR0xH7XkMQpcZRw+9ZtASi95Ip6pYmSFBMnDM7TdL1MMNqezb6iHzyDU3SDQtmUfDLn+OYdbty5y8mtOyyPTygWN5kcvcR0ccJ0tmA6mZDGkjNslMNYKXB2TUXVd7TDQL9p+MHb7/DJh+/z4Q++xycfvs3Fk49YTeB0afHtOZkpMcOatnyIH3c4cVvDGpm248XlUSlDNw5cXq05vXmKjSM26x1jP+JGuTMXuUyImqZitVry7OycrnNoE/Hs2SXTyTHaxDRNF/Sy4o4ZJxEeGEYnDIi6o6pqqtbROo1TmiiNyIuUbJKR5hGj60Qrn0QkscVaxXRaEGuDa0eKOKMpW549eszZ0wdcrZ+x3V3Qjz3ZdIqzCdWgmGYTpvNjZrNTtJmgdMZ0epMompFlR2TZiuPjO6T5gvW65GrzTIqyNBUQbA37ck+WSzHf98JyENqgmGQppbFRRJwEDXlYYFyggh00mkJ1GplOE2bzHOhQSlyFk0SaU+DZ73bM5jnL1YR9ucO5KV03EEdyX1NB37tYLkIHVzTwXddgrEIbRVlVoQEpbIwk0SglZn1ai1wiTQ+OsJ6qqkjimJdfvotznrKsuLq8knuSU+TZlDTNQ9EjnX4pGQHEm4BgBNL1HQSDj37oAx1aDIW0FmmHdhrlPJMiYjKL0dZANGV5/DpxPsFZzSJKGMaRy8tL6quPiMeReZKRzXK2zRU/xcByvuJ8PfBfX65RSu596uCgqRRtKzRB8MxmE+JEaOrj+NyApO06mkbA4H6/x9iYthUfhsimpElBlhXM5yvcqNhsaspdy9V6R9956rLFjR7lNW4Yeeftd7i8WPNDX/wCeS5a99F56qqlqVucFxdnobTXfHL/AbttSTEtcI7gwtuz3e7x4d+XwQm2LCvKvXy3cQpucBgTs1oecXJ8KlMR5yHQ4CJrSZOULE3RSnHzxk32ZYlCsVysmEwm1GUNATQnSQZo3Ohpm5HNxZ66asmSLESviN+GjS3DKA7jXoEysh71w0gSx+RZJhOStsW7kTxL0SiMVmRJzGI+Z7VaMJtMuHHjRJyesxS859d+7Vf52m/9Bm9+5jN8/od+iDhJMJHo09PE0NSScDAJrsLey5p+FIBvmgqAVkqx3e8Yh4HJZE6a5lycXXL27JL9bs/R6pgsz6iqPVFkmM4mnJ2tefp0TV3XaB1RTGakWc5+VzJfLLh9+zZFkbNarbi6WjP0YvhnrUYrj1Ijq+WMPBN96jAM/OAHP+DHfvzHuH37jriAJwnOi1ndodhsmgZAIpO8w2rN1XrNfr9DGQ0omawpRdOKl4axYnYXJTFV0/Ds2TO2ux2by5Ku7VitZIJXVRXTyRSApq7wOD7zmU/xxhuvcfelO3z44QdsN1suztesL9dorVkt5rx05zbf/vY3+cxn3iQKUVHClkrJ8pmAKw8mimiaVhqBwbcjiWNpvnvPcrnCOU1V1+xLcUI3cSLa3ShGKXFw1sEoLo4ss2ku3hzG4EfROOdZirGGvu/ZbLYslkvmiwXjOPLR/QeUdYv3jrIsn8c8apjPpkwmGbdunODHjkePHrC+OOPGyYLlckmaSnNSa0VdVRyfHBPHCd0wsCsrlDI8fvKM9WYjNZ8SZo1C7qNd12C1ZhwHrNZcXl4QRRH7XcuHH37ED959l48+/BDvHTdOT8J6MJLlEzZXO54+fYY1ltPT2xwdrVit5ty7d5ePP/mIN15/jeVqQV7I9STnQc/VZkNV92gTY5RHM+LdyGa3ZbY6QpmDARUMfYtRCq3BakeWprz77rscHa149bVXaeqafhhYLZfs93umU4k+0krxx3/mJ/h3//ovMZ/OBEB5fx3fdtDI+sBUPABHwbfPp74HEHkAc4eH954oMsEzJ4BNRDMLz4GiTEmlLvYhNu6w8hAmmMbIdg4g7hrk4V8AeQFEBsBnjLmeMBPW6+crmjzn8LncKOBVBad4572wMqyYPRGmqc8fz4Gk0OcPk2nPODzXOCutiYP3xjUQDY8DtJS/H/4ifzs8TQXTrjiOrgH54RPI9yBSqwO+IBz38Orr9zt8Xvn84fc+TJNf/FwHqvr1654/VNh23/4RMbw6u3h2DWzqqgalGB1crK/YVTV90Hlprem7ATdKJ8OEDqUcO4/RyCLV1bhRnHiLiTheNsGkpO3EdfLgdiwAUk565xVxcL0cxj7EF8XMZ5Nrp8G+F6OnKBaDLIUiSQXkDENHXVVCix5FBzKbTVDes9ttGLoO70Yxc0ginn30ISqJODk5Ik2T4FoZ4Z3BqBSjUrpBcu1EXys5w30nwNc7T5qJ4ZFHbt5RlEhO8CjNhK7r6YJey3svncpILNb7oacfG6HRdg11U9F3LUPIFQaI4kTciqOYOEqJY0ijkCMZ6CJGaazW4KBrGvzomE0mAPRdR2xFo3GIaUnSlOPjY3b7XdCODXRdi9Jyg/M+wlrp0nkvFPAkEdMWoyMim7PfNpS7Dq1SsiSjbUeOj27inWUcNHGUU5aile0axzgq3CC0TYzQScTAoyML2qZxPOSkHbqEwTHTR3gXARF4SxLl17RM70ULjg7mMZHQnHHSXFDK0zQldbOj6xuGoSGONZNJyhgynNNU9H/TLKHva7QeqcoNSRZRty3b/Z5u9NhkTlwc49SUkSmtynDxnKg4JZ3dJJvcZLK4zSuv/xDL45dI0ilKx0RRRpZOiOKCOJKubhylpEkqRfrQolWH1R1je0mze8RQPWWsz9l+/B4PP/gWY/VUgK4tOV1aFsUI3QWuvWCSDeRpR5EqvF6Q5XM8BhvFpHlOVZfiahtJFJV3isikXF3u0aaXCY8nNDBy+hCpk+UT0nzGbjfSdQZjFijj0JFHGYOJLN7A4AfQjt719GPP4CUmxCtwGFAGjyNONMvVhCQxNO2ebmwY/YjDE2cpUZKAsSiVoUZFqjW62jBVe25kA83Vh2w3D9lt1rTEjMkpo8po6x0jMegJNl4Qp6d0Q4qJlth4QTcYOmcwcUYxn5FMZpgkp+48VdvRdFKspmkOIfcviSIMiMlQyFXVgRpOWABEayhmcUkiGnaJV6nJ85E0N7T9Bm16ohiGsWVztSGOIk5PjymrNdvdGXkRY6OV0D1HidtZLCcsllM8PV2/px8qhqHCWMd0ljGZztjvasZBDKdk6jMwneb0fS06vCgslk7RBwM/azWTYoJWijTJBGgrzXSyoO2G4GSsxVk2UCiHcRBNohuDosrTdjWjEzO+vm8ZRi9O1VoaBcobjNcYpTGqxcaOEYdKFhzf+gJ5McEqR5wktG3H+uwJfvshhpFoMiFNY/qrc/78/TPiMePkasL/a9hgjFCEnfP0/cAwiLYzDuY4SRpLsRQmVCbosHwwRTQmQinLbLrEOcPQKyJb4J2lbUCRsd85ri5qtMqwqmAcNJFJmc9W1GXNxbMLyn3N8dEJt++8xNA7unYUWjqWNCuIbIrC0LUj5+drdtsapSxHJ8fk2SRk2kdYEzOdLlBKYtWKfBLi2RKsiRk7xX7bM3QW41NwEa7XdLUDZ9EYlFcccqsn2RFZOicyOSfHd8jzBW3taRvQpERmQhzNGDpN28DQWBhiYnu4HzmMgaLIQI/sKzEw25Y1VdWDMvRNyXK5QCtFW1cYBZMiQ+MwyhMZRRpb8jQiTcR80BhFVe7wTjwRPv7oQx5+8jGf/+KXWCxXNK2YIqVZyjhI5qq1RvJwe4n3OlotGfqe2XRKnsu9s23FRCxJUtIk58mTC95/72O810RRyn5fcXJ8Qt937PZbImtxo6JthaVWFFOOj44p93v2+z15lnHjxilJHKG1p2n2NE1F13iyLBHas4XXX7/HnTs38W7k6dNn/Kt/+S+598o9XnvtDTE7CrKrQ7681jqAX/GjEJlRwtX6kqaugv5PDOyUUpyfX0iE5GwmyQ3A1XYrDLB+oG9GMVAbBva7HSq4a/d9S5GnvP76q9y5fZOL82eU+w1PHp3hXSK6z33J7ZunfPozrzObZXzt67/Fl770Q1grxfF2t8Noi0kKqrrBK03fO7blwbBK9rOpa1xIXjg9vcF2u2e3L9lXNb1zKGPR1tJ2Yk7nxpGuqYmMBjfQ1CXeO/a7PXfv3iWJxQCzHwbc6InjmMlkRtP21HXDvqypmw6FNIS6tie2MVZbsjgj0lbo0Vdbhm7gxvENVqsFOsg+PCNpHqE0dEOHMhalLJt9w4MHZ3z/7R8QpZlIO6QMQWuII00cGxYLyXJWKH70h3+cclfz1vc+YrvZi7Ozsbx892Vu3rzBdrsV9pr3bDYbwHN8csRqtSTLI4x1RIni/v0PSLOIPBfzvKZpaOqOtulp6pbBG7y24AaUGzBGsa1K5ss5hCajsQarNPPJlMV8jtUj9+7dY7fb8cor9/jud77DdDYTIIiAu77vuXXjJn/tF/8SP/MTP8ph2qiC9PEg8RFjJzkYB8h1MLJ6EWgJEH0R/B5eBdqK34MngMHDqwM41Vr268XHAaR6Qm5wiJBTWiJ+DmjWv+DxpJSAuPAr+axhoHKgaDsvn0tcqeV8PwB6lLBDtRIttfeeoRNJDy/iwxfQ4PVU/HqnDsdI/i04XHxnDq87HKsDQD1MbwOCv975w7RbBdOtyAqryTkXmgfPwS+hZj5s9zn4Fbr4CwcNFZoVL4Jw+XwBil9/1ufQXP4UvAV/xMDv1WZDHMfsdnuSNOfJ06ecnV+SFxPSLMNGEbv9PriEGiaTCdZE7Pc7tNbkRS6mUMHtLooisjQjicVUQAqVUFi1rZh6BHB4OPlETxKD8oyjUPZmsyl5EXLHgpuyDVz+g3bKRmIu0natxEOEiyVNU4o8x3lHXYv2CzcynU5YLJY8ffaUy4sLdmXJzVu3pHMSACqB7jEGOrLS4op5iLnwTgW64RRrNV1X45EAehWKL8UhmDvoG7zQdQ4aIOcdXkm0Q92IHiZOgoZ3EDdroXPLcRHtQE2WChg1IZ/MWCPAOzgme++kA7uTmAPvJPKiKHKsldiM/b5kMpsRxynj6Gi7DgiFK4kUj8HAyfvxurPknAuOr89pI8fHS3a7HXmeB1pizWazwdgoLP6IW2XXMykmYMQlVyYYkKYZ3hOiBGS7UXToZMk1q5QYQDjniOMYHxaW8GtpLCTx9bHwg3TYD00GpWS7SRKFDGUdqObiOr3b7Zjk0jAoyyocC4P3huXyCK1j6tZRNwNl1TI6WB0vODo65pVXXuWll+5yfHzMYrmibVuiWHJUhcIklHwbpaEwtmglHW+tFEo5oVRVezbbNRfrc87OnvLk6ROa9Z6qKq/ZAdbCJE+JI8V2cyG5jVax367puo5sciysjabBOdHB73Z7VqsjuhB1s1qt2O321HUjwMtYqrLCGomIapqSODY8efKELJtQlgNNM7DfSa6zNqKzzvNpiGixoEcJsA/0S+dEkzKMisGJkZm1nsk0wzPSNHusEUqa0VoKb2No65Y8m7Hb7Bm6kSzOscZQlnuiPIU4YVu23H9yQTPIdTpJpBk0DCNDLzncfdeTJpJZ69yIVoDygGM2y0RvFceMQ0fftcSRZew7xr7DaEVkDSosQMqIcc4wDjL5CMY0HrlHRDbCRhIJ0g9DiKqocW6k66qQfy26vGGANMnIi4Ky3FA3W5TSaL16oSsrne+D0UjbNdLQ8xIBUhQFfT+y21VhwVJyLseaxXxC30vcmEKOQ9+PbDZrlkuhv1ZVzTiMjM5ztd6gdcRivqJtOkAHMD2IY3PIKpTCJUy2lfgyHGJIhuEQt2MlEQJQXhNpQ2QsUezxuqcbeohmHN/4TPBniLAomrLi6vIc1Z8R24iimIIbefLwI/Jf/03e+9ZbXF0MfPv1GyRBC+m9mK2MTpg3WiviOCJJY0z4t3PSEVdhiu1CLjpKCrGu6/Ae+r6jLCvquuFyfUnfifRiNp1xcnKKD8VTHMeUlbgav3z3Ljdv3WJww7Xu2we6XBInNE0bcuUH0Ub3wii4eeem3CdDM9QYQ9PU7Hb7QAOWn08mBX3fY2O5BwoNvqZtxX9gu9uFSUgokLRQhReLJZeXl6RZSpzE7Pd71us1m80mgCVxFfZONHtKGdIoJc1SydP1whrQ1tB0reR2lxX7sqRppSnbdw14SXTo2laKM61o2lZc8JOENEmwVrR05mBwZCWGrAnmmO+9/z6r4xPSLJeJcnA69k5YW1mWyvUVRdy4cUrfdZJaMJuBd2w2G7xznN68QZIkXF5c8eGHH/Ps2RmTyZRXXrmHVorTmyfEsQ0NIINSlmHUFIVM+7WNePudd+i6nn50TGcz5osFbdfhnefs7Iy28Xg/EsWa27duMJlmtG1Flqacn5/z27/+a3zuC1/gU58S12RjhfYsDWQxwxEpQU8ciUlSUeRcXp5T7sugmRc21363Y71eXzMcsjyj63s22y1JIiyOJMpJk5R9uSeKYoqioCpL8J4bN055+eWXyfKMH/zgHc7OzoUiPcJ0WgR5gObluy9xtbnke997ix/5kR8JVa9mX5YYY8kmc642W3a7HU+ePqOpG3Qw7lLAo4cP6PueIs9J4pjdvmK321OGKWMfJmptK2w23IgbhsDkqum6mvX6kul0yq1bN8lCooc/RD5ai41jttstfd+ho4SmFR+DfhjBSyIBctbgnWO3vWK33RBHMXfvvsTp6YI8l7UzSSIm00JcpI0J9yxDVXc8fiw1cDGdyDkCsrbZCGNkfZL7h2E2m1IUE77xjW+w2dZi7OV7sizlzTdewxhomopxHMXMdXCcnJ4SRymbzZ66ronjmL5vyfOc+XIRAKCYMNZ1K2Z7XYdXFucVeJHSRFb09pPZDK+eswqUc0zzguV8QpEJ9frp06fkRc4PfvAD/tk/+2d87nOfF/8d53np9h3+R//eL/PSrVvoYGSkQh11WIPkwB7yxl8EbfJ3+R+ZFF6/Vv5NYD8bI/ngh4m297JN9QI7Wp4rErbrtw3Pva6fX6jzVJgO+/C8w35cz0MDqPP+4AYdnJkPvw+vOTwOU2j5uWzHey/Mr3GUay78/hoWBpR4+BwqULOVCsgxULM9Aci+QPdWQef8/DCHdT8cm8PPzcE8K9SuBwNNWYNlfXvxcxz2Rb6jA1B9/pzD93cA0lrL+0ozQ9bMw/f63/Q4bM8YQ9uUfzTA77vvvUNZit25Nvqa7qyNYbk6phvEAr5patFghq56H4qkYRiIrGHoW8ahu15Ek0T0v7PZnCiSCAKPaDSH0dEEwyyjRU906Al578LJ4hnHDmsN08mELM/QRjpUBxvyJE7I0pSy3OHGUXSKXkwD484NxAAA//RJREFUJnlOmiThxFQChtOEsiqFArWccXV5jh97br90V6jX+5oknYCTKaNjZF/ucW4kiqUIFhDoWcwX5HmOMWAj6eb23UAUqHxxJG5zcmOTG4IOugcpjBt05K81aUqBsZooFk2tDyHsm6sNSlkBh75hWoil+kFfUpUlV1dX1GXFarFkuVhCoGxkWcZsKi7QwzCgjWE2FfODpmnxSBzHarUiSRKUVizmJ6RZSp5nYbF8/n5RlFFXHcpb4iijbR3VvqRtBp4+PadrBqIoI4oy8KLT1TpGKcM4eNyocLpEKaTJgBI2QMhJlRum6GgOF/s4KrRKMSam76SbLhm/UjxqY2j7jigRvWbXd0iCiYCu0fWkmcVGhuk0Zz4vSFKLNeC9xDglcYQfStpuT9uW2AhGPzKZztnXDWUzYqIFJzff5PTmm7z2xg8zf+kNpkd3ifITVDRDxwuybMl0ekyez4lMhHIKgyKNMo5Sw8qOJEbTO81+sFy1jqfbiqtyS11dsX3yDt3T71K0D1jqHb3bE9sarUts1FFMLFEsOss4y9E2oxs0k/lN8tlNyrpg8JZ93dI7R5IZ0txS1VvapiKJEqyK6WuHGi3FSpaRSSFxBuBBw+Onj8mLCaOLsGaJomAYUlp3LprbsccDo+vxekQUDXKsu0F0mP0wYnxP4ntS0zPLwVKjxookGoktWOODU7MRV82hw7bnGK2YzGb0KqFRMSqf0jiPwpMZmI8OffaU6qMf8PblfdabNYOHbnA4b9A2pneesi7xemSgo2w3YBzbckTpjHwyZ7U6Ybk6lvOmacF5lHN0dUtTVULjjBO5LznpXB9kBuMwUNU1bSdFbdu2WGuZzVJGv0HpkawwjGNN37f0fct0Mqepa8pyC6rn9Oac5XJGNyQU04x+aNDa4+lJUoOnY3QNxoxY61C6B3qurlqckyxPwsJnIyXxNoXoCbtenF7TJMMYj8dxdnYWtNzI+YmhKCZ4r4njVLITh5EuSDxc0D8bIxmW49hLPJBC7vPhGkMZUBZU0FSNmsTGJFHMZGJQdgCjiSenLG98htF5ZlaBsbRDz1BuSfw5cWypnNxPzeMnfPk3/oDJ+cBn41f5p59ZheapgFalZbqtlGivTm+ckuWpTLyNuH2aIIVp2y7QNWMUhmHw1FVPZDOMThlHxTgq6kryrKeTFThLUw303cjmas+Tx08p8oK2aYmiiDzN8KGgGAdPXbdoJU2Ytu05P7tkv6uoyprJZM6rr7zOZDZht9sR20Qyip3k5Sp0MANMWC5WQi3vBiI1weqc7VVNUw740VJuG7SPWcxXpHFGZBP8CEmcc/6sZL9r2axLmmqg3PU01cCzp2vcaMnSOUfL20R2wtBr2srhB7nPDkOLtR5lHE1XhQlZz25fMowK5yWfNI1F1qS8Yxx6ulaYBkkUkacJSRwRWw04cI7JZIJzo5gxBUnBfrfn+99/m+lsznQ6o2k62r7n937/9/jd3/kNNpsr7t+/z3vvvYcxmo/ef59vfuubvPXWW3z7W9/kq1/9Kkksjcv/w3/4H/H+++/xg3c/4Fvf/C4PHjzG6Ih3332P3/7t3+G9997jq1/9bd5//we8/vpreKf5P/+f/i+8+867/OC99/j+977HD979AUqJV8nvffV3iDOJWWyait/6l/+co9N7xLHl+HhFkcd89OH7fHL/I+7cuc1uu+X7777LvXv3+OIXv4Q2ligVJoiALNHLS0NSTG/apibPMs6fPaPvxejTe89+v+fRo8eMThhnwyCsC5QWd99wsSc2B6Wk0RryjJum5uT4GOckP/j+/Y+oyp2YVeqMppYpUJHnnJ4uuXXriDyP+cY3vs4Xv/hDODdSNQ1pmjGMjvWu5pMHD3h2ds6urLA2Dvp4SWSoKpmqx3HEfr9nu9lytdlSty39ONKFBptEFdUS8RRbdpsN3g3XEVVvvPHGdfNKaNeWqpb6BDS7nTSPun6k62XqXAc3/mmxILYpfTMw9o6u7rAqYj5ZcPPGbaYLafoXkwKlRoaxpRtavILV8Q0+/OgTPvjwAefnO5puJC9yFoulNKXxGONZzKekaUTbNhhlmM+XvPP9d9lva7pBItCM1qxWS1577VVQnqapeHZ2JmyCQmqo84szrq6u6PoG1Mh2t2Y6m7DZXl035YbRUVcd263IItAxg/coHNoPWKM4Oz8jzjK0lXrUWjGbU94TGYOh48bNG7z5xuvkRc7F5SXOOd5++/ucnJzwp/74z/Hv//d/mST4oaiAmg7TTmnGCpDz3gtQuwarBzOrw+NQs18jufBa+ZkxRoxFlTR0r3FVAHke2a5MUIWGLeBLQF4UDNZUGIr6A1gLIFz2HwiqXMJ1JPsuIJkDYPbiAq2NEhpzKHfkZbIz8nmdvKfW9L1EpfFvMIMJH+EaWOrQyDeiLSZQxkHe3xOm6M5hQkNWBQ21Atmf6+0+n8ITNLwmNChksCADBg4NgsOOBQr44VjKzwOgPUB3pUjiWM43eTcIzBT53gR3yfcZPvT1Bw8/w9M1f0Q0v99+6/t4Y1FRSuc0Hz94TDfAdLogiTOKNCfSEV4Z4kh0rcYadrsN2kg3cTItQqfSUNcdIHmAVdNQtw3KakbXM4wto+9IMwtqwEaKJDXkecy8iIn0gFaaqqzx3jAMhqrqGAZHkqRMJymoBqUalBLtSZ4nXG2uUEp0aeMwMJ3OSNOUrmtDhusVTV0xX52gdIRHk6Y5r7z2Jq+9/iZFlvGvv/ZV5tOCeZEwzSxjv+fJ04pJtuJqvcf1mjTJGfsB73qm05Q0lQvaaCMxO4gBWNt27Mu9TKTGPuh/NHEao6yiH3u6oaVpFVGUiaNfKIAORau7vvEYmqal6Xq0ycint9jsPF5NSJIl/Rix2/VEUUFezJnNVuC06I2x7EdPM3jKZkDbjLrrBUgrUF7caK0ZiOOB41UK7ZJ237GaHzOfrIh0hh8NaTJhHB3KQDc2dGPN6BvGPsP7GDA0rVCaZ/MC1Ejfi+PtdJrSdjuy3FBuRWdqsSSR5B1qJSHus1lBEhu6riayMp112tEx0PueKE1BJzgX472lbT1pnJInGdr1WHpSoyhGQ6I8rq/QasDGEoPQ9RVHN1Z47fBa45RiRGGTjKxviE1ENjvi8cWeWq/Ym2OG5Darl77IS29+iWy5IJnGLE5TJnlHlgzk6YjRHVE0oswAagA9oiNFnCXYNAatKKOCR2Q83Qt1LhrOqZ9+j/KTr5LW7xA1H9Pvn7CYTdHRlO2+JZ8mZHnCcjHl6vKSey+9BOPA2A+4QeIsjIJikgutT7UcL6bU+x1H82OqnWee3yaNT1B+jvdT6kZTVY6nZxtuLj6FGWdMi1OuLmq6VjEpTrBmydXac37Wsb5saVvP2I/0LQydotwJmFN46nKPG0a6ukd5Q2Riqn3FOPTinhxpTGLIpylxluDw9EOHc07iYJQmz2Ry0dQN2eyEk1u38UrRDQ1+7Ehji+9HtFdkSYrSjigdmR9nnGjNePGUsw/f4urhO/juKZHZ4scL9vU5V7u1yDeIGUlYDB9DeyamLaT4eElx8ilO730ZM3+Faoh4erllVAYXcqHxngFHPQ4MymGSSMCc1WjnSJzDVDXHUcLRSwVnwxmdH7BJTpIsMFGO0kKbXCwLVkcF82nKYjqlbRom2Qnbiw1j6/G9RhPRVHIfiKIMY1P6LmboCvL8lrjHo0iiWED52BObmEk2I7MTfKcZaqi3HWPjuHHrHn2rUGPCanabSE2o9p6T1R2ydMroAAPN0NDTYqMJVd1TNz2eBO8jjAk+C06iZpRSTIspioi2qbHRyDIGOzbQlxTLnIGaJDdEeGZZQZyeEB+9SjadoHAkyZSm6Tnr75N+8IhstNhoSuw8m7OP+DO/+oiot1SvF/zmq7fFW8KLKZTyHgPE1hBbzWJWkCWGLDF416GGDqscxmkSnZBFBa6V4zI0sJismOUzfD+gR0UcG7QaybOI6SSnaUr25YZducVEBq+hGwby6RybZMxWR0RY+m6UqJnBBWq4w0Sa9eaSst6iI0UxS7n10imqH5lPpmIaGCWiIdcRcRTTdSNdP9J2A+fnV2gTsTzOUdbh1MBkXoB2nK/PqYJ+OUkLvIoZXcT5+V5A/ugxxpLnEy4vRdt68+YNlsuF3F8TjdY9xgyMY03XlzR9yaa8Is4yoixlVIZ2cCT5hMF7bGxxviOKFMfJitVkSWxi/DASacNnP/MZirxguZgTRZKROgyjUHR9h7LimLqvK1YnpyiT8Lu/8VvcvPsqr73+acp9Q112PH38jFSN/PVf+u/y5quv8aNf/DK3b9zinbe/zw9/+cv8pT//F/m5n/tZ3n3nXf7JP/knfOlLX+Zf/ctf5X/3v/3f83M/+7P83M/+DD/90z/O66/f5dGjj7lz55S/9e//e3zxC1/ga1/9On/v7/4D/sSf+NP83f/73+Vv/PLf5I/9sZ/hi1/4PEerGUY5zp894d1vf4Ouq7l1vGL99DHf+9Yf8MZrt7l394TPfvoVnj6+D4yc3DhldXTEs/MLPvdDX8DGKW9+6jMi4XFiymmtvY5OadqGuqkZ3chuvyMPkThN02CCbnBwjqprGZXHZjm7tuXpxSVeW6xNiKIErSPsWFGXVwxdJfcgPK+99iov332Z27de4sOPPqEsW4zNiOKCJB44Xjnu3l3wuc+9wo1TaXYbG/Gvf/9b/MhP/DSXu5LOezZVxbapOb9oOL9YU1cNkTYoN3LjeMWt0xPS2HJyvEJbhcOxrfZ8dH8nzdh2oK1bIgURA5n1HE9TjuYJq3mC1R2rVc7pyYSj1QStPXEirtjtCPumpx0UzQB1NzJ4TdONbHd7yvIKP44UaUYWp0RK7r+7zZr97gqleoppwu2XbrBcTYh0w3IxRyuNtin9aGlaw3sfPEGrgkcPz3n/Bx+z2+yJlObznz5hOUmot1d86vVXKbKCo9UN3nvvYx4+uqDpFWfrPetdg1MR06zBmI6bN1d84YufJctznjx9xtn5mroWmUBRTKiqiv1ux2Q6ZblcEkURzim6zvHeD+4zn99gv2+pSvFLGQbRuPf9gNVGdNFO0XUj1oisa5oXRFoLoUlpOgebqmVbnTNdLlgeH9F1LavFjMViSmI1P/9zP8tf/DM/jw6eED5MIF2QhbhgdoUK5kph0qhClJCAUzG+O4AkpSRBgeBIL+yKAL4UYlbqnwMpgYKCHmXqGP5X0tyWfRKQJSzAGKVUkEceHgLqrn8SkK8K19xzDfHzhzDWxHwNPErL4IkAYh1i4quNMFeF0dkKmzWwEP+bGgAHACzvL5rmwBoXtkAkXkfXAD8wNg+gUoW19DB5VsE8SyREQg0X2YCYsDrnAHn/w1v7g043AFT5hIfjLH8ao4IpoQkNAKH1S+KSNLkJEXJyDiiiQxazOjCFpBHSNf/20J5fbMX8//ywVr7ctm3ZbDZ0rThiWis28NtAw5lOhObYh6w0FbjjUST5qScnJxwfHwfwJyYMSinW6zXnZ2d4wEYR8/mcyUQ6cgcLeqHlFpKh6RyT6VRObu/Z7/Y8ffqU+/fvS75viDs5ZPo9ffqUqqrkhAkulWmSyDSnEzBWFAXL5YK2bWmaRrqyIQOs7zvefucdHj9+zFd/53eoypLdfkfXdhwdHVHXNfPZXPQ2rZhsGGNouzZ0JyXqJImTkJ0mDtTTyTSYPGjGoJ2rqpKzs3POzs7YbLfBZGKgbRraTuhBLrjIjkH/Ill9Milt6obHjx9LB7GTY5WF/NvVakWWpjR1w2azEWdJJdEJaZaRJAm73Y6+60nSlCRJODo+5ubNm2R5Tt/37HY7Hj16RFVXVHXFer2WfEIjrrc6fPYizzk5Pub4+JhxdCyXC2ygvIHQIrM0u6bMx3HMbDYjz8RIZLlYkmUZfdfR1BL2bqzENex2u2t6KYHSYowRGn0ilGyURO8sF3K8Jf5nCEyAjKIoWCwWHB+fsDo6Is8y8rAv2+1G7hoKojhiOp1ef2eE9zo5PWU6nXJ0dMxrr73G6ekpxWTCYr5gMZ/jveS7juMozQovU8EDPdIesvFeoMqWZYkbR9IsZXO14Z233+H+/fsQbqBd14mGK5iW5UUeMqlF15ZlKZvNFu/FRVRYBEJ3b9uWNE1p25b11RprJW/QaB1MmmTysNvt2Gw2VJVQ9p4+fUJV1Xxy/z7n5+dcXFxIp76pGXo572ThGWnaJjiWJ0wmBVlwEY+iCOeFJt8F912lpcN4+M4OrsSCIx3GWPpBdPJKKbq24+TkhKIouLq6YrvdSlGotWQvhuzqcRzD5O/QKZb9SYObeZZlXF2t+e53v8s777zNfr/HBrfPci/Z3aEPG6i9cszFyVaorq+//jqvvfYqq9UKH4yi6qB/JWhoDt3xNM3IsjT8TNG0DW503Lx5Uz5PMAQch4GubZlMpjjnaOpG2DStUEj7XibpURyJNCFEI2w2m8DSkKmRCffpw/nlnLBkTNh/rTVdJ9OTyWTCdDplMplIFz2O8Hiurq642lyF7Fhh8SgFcSzeCeIAupd7ThRLEdb119md6uAA6oT6ygv3XGuFtSH3+IkYCsYxWZaF30XBUV6kCIe657o77uX6OVCSYy3nrndCU35uwCIT5sP1Ve5LnHMksRgQJXFC14u8Yjqbyjk6jtefK8sy2rblar0GwEYWBWGfM5mOB0CSJAl5lonWtCgA6LqO9XrN5eUl6/Waruuvr8ckTvAelosF8/kCG1lu3rzJcHCND7Tx3X5H2wg7J8syprMZVVXx4OFDLteXDMNAG9abJEnx3rPb7+naluVyIdrSsHbj5fvrenHxTdKUYRzCPexIijUv5/xhXUiCw3k/DFRVxSLck72TCdJhfV7M50wnE1arJcvlkt12y9HREa+9+ipdJ2uk0ZqbN25cF6pxHF/XEACf3P+Eru+Io5ir9RV910EUyXcbzv/DedW2LdvtlqOjFUor+kH053EcUdUVZSmuyVEUM5/PyLKMi4sLnHMsl0ucc+R5jrWW7XbLfr9nt9vxC7/wCzx7+oz11RXT+ZxxFBPIvCiCqWVL33e8/OanuH//PmfnZ8xmM2zIof/0pz9FG67hJE24c+cOSmtOjo85PT1ltVphrb12jtdaInuk6JWcVBUSHyQWTaQXMvUUvWvXSVZsluWgIElknb7aXPHk6RN2ux1GH+7BE05OTrn3yj1effVV7ty+jbWWhw8fYoyhrmuapmE6nWKM4e7du9y4ceP6s+73O4wWiZVWSjTWRUEcS2SODg7zURyjgNVqdS3lyfKM45NjTJBobbeb63sQwX2WsHZE1nJ8fMSNGzeYBvBX5Dnz+ZzZbHYdRdi2LV2oz4ahD8dDjDz3+z1d19I2UiMdhhtZlpFmcm0oRIom333E6BxaSQ66MYY+xL7VdcX9+x/z3be+y+MnT6iqijRNeeWVV2ibBqMNr7z6Crdu3yKKIu7fv09d14H+K1NHrRQ2sqxWK9qm4Y033uD4+DicQ6JRzrKM6XQqbtFhQh/HEXUtlGhhfsi9rOs6kUJZuR6i4M+RpCnGWMZB6sKiKDg5OSHPJVrpsAb4A73Xi9N724gDet00GGt55d49/o//4X/EX/9rf52+7ynLkjGsHYeJb9eJ8agKiEqHtIgXp5IomRQKSBMAqoMhk1IyifR4rI2Iolj0s+4Pm5he03HDJg+MUNl8AJZKnjeOjr6Xc+EAZg8gT6a1B4qv7Nthnw7b1ofthYdICGVCC8LIMEZMtA61LYcJcZh+q4BIVfh+TLgu5BMcqOCyb86LdMEHPyJrhDEpT5WB1qEeVGH/DuuefH+ynwcnZvfC9+oCfZvw/MOfh3P/GoM/h71h/4WZoLU4SB++XzmXn0ustDGo4PJtjL2mcZsQuSSTaDlO/zY9/ltNft//8EO0sWy2O9brK0bvSZOU0TnqSgDfbrfHBTB6OBnlZBfK4nazDW6kHV0neXrjKJpOARY9cRyxXEgsyhDyGAnF8Gq1pN5viWILIQpEa0McxyyXc/Cw32+5Wl/SBc3RMHiuNmIsECWxmFAB8/mM6WwKSjGMAyYyFJOcyXSKNbHQt0P2lvcOo2XC2JZ7vvClL/Hyvbu0bSNOwVFG29Ws1xcopPhIkpgiL8BLJJCcIBKn41GU5R6lFHkh2i4Vul02kkLAIzqmyaTAe0VVl/RDJwWhlkWoH4IWOlASTMgiQ8Ew9MEVeWCz2QjNrmkY3RhcqsU4pMinAihdwzj0GKNoqpLIGrQGo2G/2+KGgcvLSwESaUa1E4MNPHgluqWy3jO6DhspTARKj1gLw9iQJAM26hl9TVXvGJ3cyKMoBqcZeof3miTOiaKELH+uZyzLkv1+j/eeLM0lbqJuiROhYPrR47ueXDmKyJIoxdA2pJFlNsmlc6fBpglJPsGbhM4pxgQaZRhUirZLtJb/rV9Cl5KbiFz1RMMO0z7C9s8YF/fY6wSXzkkXp5j0mBs33yQyc2IzJ1U5qYuIRkM8KPA5sZ7S15rEzKCP8X2CGmLG1tJVirb0dKWi2Tt263POHn6Px++/zeUn7+OqNakdyVNo+z0jDqKYTd1RjQoVJSRWaF9RFNMd4ikOtv9GCt/RhaLeQ5HOGHpPXXWgLGXZsN2U7HYlbduT5wXGinPgdDohsop9uaGsd9x56SbFNOPZsydMp4V0fkVYgjZGHF7zjDhJiWMpXEHOjziOrhcCF7qU2hjiKA43ZY/3g8TijDI9VEr0cH0/oNDEURKisRRNPbDbVfhRo5TF6AgbSdfWGEMcW7q+kcVjFBq8MYY0y4J0o2a7ueLi4oz1xTOaaksaQ54Y1n1OrWZE6ZRIKyLfM7MDR5OIzAygNDpbkh7dwx69Rh5nYg7Vj9DsiF1LoToK60kSBdbipkvq6TFPdc5Iw42Jxrc97b4k1ppx6FA4rNF4FO3gGLzm2fmOfT0wn6xo254kyfAo6gB2k1QaC00jRjcSGyaZwV3fhlxuWUTdodjrJH7JGnHm7ztHNxogYb9tuTjfUJUdbtSkcR500lrowN2IHxVJlJAmMeBo6h0wkqYapXqGoSKOtOS4WsizGDd6nNNMkoTIRMyKJZP5MdPJnJOjI7RTtM2AM0uKk0+jlWiBXRRT9i3b3UPc1TkuMnT1iPYj7uoZr773mAsz0JzM+O3bp6Ejb6+1rnjxh5jPphwdLYMsRhbtsdf0PVT7ls1VyTB4ppMF89kiUE3FEKtpasnLLQpW8zlFmsHgUB4SG1GkObGNyeKExERkccKsKIhNJFnlVhoNUSxNFq01wyCU8el0wmI+J89ymqah2klDcbPZPC+IQ0P54vych48e0baNTCi8p253wV/D0PUddV2Hhp5oxOumpq5r2q4hTiJinaDRElt4eYV3nuOjYxazheQSo+iajrbp6NoBN4yA+Fks5lOuri7xfmQyKei6lnK/w4b0BaM1dVVB26M1DGNH19Xcu3eXYpLj3IBWniLPODoKMhqERjgJmtS27Tg5PqHcl/zrr3+dIklZrFa0bcOtmzcp93vee+c71HXFd77zHR48fMArr97jo48/4u23v88HH77PP/mn/xhrLH/zl/8GaZryD//hP2S/3/GNP/gGv/Wbv8EHH7zPa6+/yvvvv4fSih/90R8JzrsZv/Ebv86P/+RP8K/+xb9kcCP7/Zb79z+mLHf8pa98hXEYePnll/kLf+HP8847b/NjP/Zj/PZv/Bp/9Zd+iTzPMFZRVjs+/7nPXqdEJGnM2dkZFxcXfOpTbwaNvEyaQCL4fGjuDL0YLA79QJYm7LZbqrLC9aIvFlnFEIpSmbb1nTSf8J62boitJdJyT87zXOJ0BolD/Na3vs2jR49YLZcYY3BuwLuR46MZR0tpDhqjaepanMjrmt/93a/xwz/6oyglev/7nzzgWdA5W6OZTSQu8taNG8F52zOdTCgK0c+en52LqeeYiHEmQTeuIUulEXDn9i0mRco4DmS5SKq8dwGsTkBJOkbfj/SjQ2spxruhp2ml+SfDhwFjREbVdT1t03J1taZparI8ZjYrWCymLBZz8jwFetp+oO1HHj05p25GPvr4IU+frdntRec/mRYsVwvixHLjZEGcpCRJxm6755MHD9nvS4lk7DvKsqRpxGV6uZrTVVteeukl5vNZqHMFdB6i75xHoo0y0SaXdQteUeQTyRjXEQ8ePmY6W4T4TMV+V1E3nfgEjA5xj4EoMuAd2+2WzeUlxWQigMo50JIra4whjaGuavIs587t22RxzF/+83+Bl+7cwWg5Z+I4pqoqqdHCum2jSNYS+7xxcfCnOQDPQ7MDRHYizzvECwkAdiFXl2vjKnkc4KL3Ip30B72yVgJIr0GqAiQ1gEDjff44TJCfA9wDQLNGQKZzwgw61MsHKBheFkBt+F9LM/t62+G5Bzr1oeH8/DkBrB8KZAQoWysmtgeAevAdkuMiQ7bDtr2XqEF5tTyuQakPH/HwvcorwvcgYPWFT86LTQjZf9mofFb5t1Jhkh8aLYSJu+zjYeIs7++97MChoU4A9C5E1R6+46b+I6L5ffu9dxmc52K9pqobismUfpBOHCgJXHcCSKPIMp1OSNJUXGH7jv1eTHnScGNVCpI4pmk95b4iSaQIa9uWvMjpO+nsjeMgTsneMZlkHK8WtG2FB27dvkWaJYCn78ThOUszGdmjiWxKMZliIkPdVBDAZpKmRHEs2bXeBYqeGFcN44B3MJkULBZzOXGV/Hs2nXDj1g0+9eYbfPzxR3z1d36buy+9hE0iHj18wHw6FfOcwYM3WHsw9JBc4X5oqNuKsiyxNmI2mwJiymIig40sWkser0wT5OYjMT+DxERoRRQZsvS5TtlYE7QSCsJJOA6SR+xGx9AHinciplHPnp7x9OkzCPmSShmcKtntroitIbKaJI4gOAvmec5ysaLrBtqmp2t6yn048ZV0A8Gh9EicKJp2x3JVsDyakGaGpt2yWHr29VNs5IK5gWQhN7Uc766VqCJr5QbnnNC/uq6Txb0PE0Bt6bo+ZCFHjIPHOwWjxviIsfeSLasURZFS5Alaj0TGo/yAGzoio8mimOmwIFMRmdVYUzOqNUqXeFOyrc9J51Oy+V16fZPBfIrZyU9zWhwx7jXHy5exasZ0cockP0WZCSrOGG1ErUZqPVCbnsw9xI2XVOVDlN9QlQ9pqkcYs6euHvPs6bs8/OR7PHzwPR7ef4tHH38bt35MPNREY027v6CvNySxR5lRcnCHnl4ZTJoT5TnV5QVxnLJcrajrmjyXaUzdyHWllBJH7ySmqmpcH6N1TLlvaOoe7w27XS0GJlmOCXnZ0+mEJInouj3ajhwdz8VZuCvJJ0LP7fuWtmsxRgzIlqs5aTphdCNRZLFWpsnWSjSGMdLUkHNHqE7OS3TZgfWQ5zlZmgEK78CNYG3COHj2+wprE4zO2O8aqrJDKdHeay0RXXKzh37oKMsdXddS1yF/14+Mo5hyFVlCFhvSWOP6kmpzxvrsIZvzh6zSCdEwgB9xytBjcOkEXSxosDSDYjpdsJjMMN6TnrxCdvIq2fGrMLtLEx9z0ReclSOtU8SpZZo0RM3HTP1DVjEcTU/QI/RNRZ5GGOWIIsjyBBtH2DimakaGUXO5LjFozs4uaZtO8mFDE0wpRx2KLYXCjeKR0A81KsSzHfwPIhthTcRqdUxkU8YRutZztSn5+OEFZTVQVwPeGWKbYXXEtJih0CivKfclbd2SRAnKQN/XNPWeJFVATVldMg4lt2+fkGcRXVuC7xj6iulkhtYxqVL40TGfrYizOdNihlWGsetRaAY1I1m9RhJnvNE6Imex+4724gHb5gKvNd0Aynq6tOVHvvQm8z/9I5y9uuAbrSXPc3HL19JwBImSe+XVe8ymM7pgdNbUHX1jePb0irYZ0SoBL1M3ue8oRjdgrWI2K8iLjCLPWc2WZEmGUWK+5kdHEie4fsQNI2M/YJQOco2BqpFrUqaVG+qqYr/fUVUVOE8WTBfj2BLZCI1M5rWWOKE4isHDbrcNzICC6aSQptY4MNJxenqC0tB3LdYajk+OGfoOEDM0j2MyyZlOC8ZmZOh7jBZt57QomBYFk7wQPaA2GKWk268NkyKjyGM2V2vyLOb4eMlsOsEYhTWaoWuII0kWiIxGe48ZPWliGceOl+7cQmnHOHQkoXE9HPTio9DjtZLJgRulKWaCGdsnn3wihpFGHFw/++lP8fb33yKK4S995S/x4z/xY7z6mkzgPvjwfb78w1/iL//CV1hfrbm4POOP/8k/Tt3UfP1rX+N/8b/8n/Pmp97gh3/ky3zuc58liiM+/vgj9uWWl+++hLWGBw8f8E/+6T/m3/lrf43/6h//V/yv/zf/K/47v/RX+XN/7s/yla/8RX78x36cDz78gI/vf8RP/tRP8q/+1b+gKDLe+/B9/spf+QWi2JCmEZFVzEICxTiK9n86m2CCk/osMA08SrKvvSeKY7RS1HUtjYxWJtl1XYkzcF2KbjqRmscH5odSiiT4l0wn8h1qrTBo8rzA2igY08k09/zsnMViLg3rckdV7sF7fvpnfgzvhakUJ4k0C7Xh4uKS+5884Ed/7MfYbLY8Oz9nc3XFOHhOT2+RZylD17GYz8QBPzSLslxMFfFwdnFBHMe0rWgkdQAYkdUUecrnPvdZjo5WoVYaiCNplPZdRxwnZPkE56DtJA3EI8BkcC7k647hPDLXkWTq4G4b3IDjxKC0xxiYL2dkRYpzPdv9hu2+5aNPHvPg8QWX65rzyx1xlNP1A/v9jhs3jnn11ZfQxlEkOXGcsd/t2e1Kzs/PWSwW7Ms9xiiS2DKZpMSxYT4r+PQbrzGZCGNR1kBNWZZcXq4ZBmEnjMNIUUyYzeYoE7FYHQGaqm6YzhZk2YR9KRGRTdvTtZL17j1ESYbSRgZF3kEATrv1JYvjY4wV/xlrLQ5hf0yKVNIJlOG1l+/xi3/xzzKfSgxWFElyAUBZltfNdGE/Heq+MD3VAp78YboYTDoPNf4BghHOcQFjB6AnQEnqDTHJ1NeOzwcwJ2vaYfvS0A8mT7xgIPUCkDvcTw5ATYW4PRtMyuS54S8H0HsNDrmOcDqAOWFwye+1lkx7FX6vtbAWpOYQXwQXaNqH7fmgO5b9FjDqD2BRyQTXOaGPy2vClFoI3sh/sk1/TTE/fF55jX8RJQtUDWA8eN6E+KiwsRc+s3xPh/32QdPsw/elwqT7+fNefF3YZpgwa6PFw8jIFLnc7/6IgN8fvEvTdVxcXsrUN5NO4uEElikd7Pb7a6ri4YQldIMO9KHnF4pit2+ll6K8TDutJUmfi+zlhBcHYeccSeg8RVFCMZledyKrusZ74aJPCjFhiqIIG1um81k4YYPzs5VxvQ2U7aZpGMc+AF93rRvwzrHbbfHOUeRZ6IhlfPjBB3zvre9x9vAh5+tLjk5vEscx52fn1HXNcrVEa3Wdt2kjLdMGLQuW95o0lbgmAQ3SKbUhn2x0EhAfRRH7ck/XCRUnjpPrbouNbHBjE6cA6aSJUZa1Mn3TgcYGPlC8PV3bhIgGKZzTJGE2m9L2WwDSQMeLbEQUx8SxuBz7QOOJAu3YmuU1BVhrJYVX3zKMA0liWR4tcONIVe+DA3cjFyERR6sbxFFGVfWIr064SSlFkediYqVaxkEMqw4Xmw5dpsjGxLFMQg7nX2QMykkXTgW6URSoxQe6BgiIBrn71etGtBqxoRlqtqXQxJumpRt6bt1+iTyfY3QkphlRQh47Ru85vnETZSOSYsHoY9ARXT+K26l2oDxtU9JvH7PdbllfXlFVNevLKzabLWfPzsRF/dn5NX1+GEes9kxzaZq0TUPfNUwmKdNZyuA6uU60xkQJBOOcVMH66opxGK6LbI/kusZRJBSaQQyY9vs903yJ1vYFB+0WHWgtWZYLm6NuaNuGZ2dnHK3mOD8yX8xC88UGWrm6jmKJ4+w6GgBl6buOKI5Ik1iYDaGpIzd86YLakCctdCcpyNuuIYqtgBY/cnFxjrVCHXOjYzadkiQp4yDutmMvrtFlWYcmkZdJZt9R1+Xzxc1boWHnGShpOKGg6zvargWlSZIMbQx13fLs6RX7XYlHkWQFoyeYqQxkWSFuvL1MFSJrqYPDexxHTIqc2aRgPi2IjKfeX9K1JbFxGDXg/cDQjcRRgsfR9Q1eiQlb27YorVmG4ufs7ILF8ojV0THaIcYu3YCxYuSDgqatrxtmWlvGwaO0oe/baxq4G8WNPY4iojhiPpsFmrVQ0Pf7HW0AzXjkeeH5y8UCgjlG13V4vGRzxhFt17LfyzVurBZtvlEURU4UR2R5SlVV7HY7FssTwDKGKc20mFH3cl6W5ZY0kqm8i2bYxV2MMZziaUNO7NXmAXW9xihFFk/Is4S2veQvrG6STyY83m/5g86SZdl1ASj3RrmfTqdT0tA0FJpsDc6y3UgagVbCkDiwg4RuLvKaPBfqemTEL+IwOZB7pTjwgyKKYokpi8XIsO86Ri8O0mVZSt6w1oxuJEkTjo+P8UjUyWKxoK4qaV4YE6Ysck0daJvaGFarI2bzOcYYmbIax3Q6lQLHCZ1Qac04jBIFh5ihRDai6ztSm5HnudzPY8ukKKQw1Ao3Cj1SqSB1spbIGlCOq6srimnB0WolUoY45uT0lMl0Ks2EpsF7T5pl5FHGS3dfIs+z62JSB7dpAW+yZpkQDbY6OcZ7TxwnJME1dxhGHj9+wmw2J45T8jzn3sv3+OY3v0nT7Pmzf/bPEIfJ6mw65dvf+TYvvfQSeV7w0ksv8bf/9n/OjdMTbty8wa/8yq/wsz/7c0yKQuQVSYJSiu+//TZJkvCFH/oCXdfxj/7RP6Kua/7En/yT/LN//s/5ylf+Mmmacf/+fd7/4APW6zW//uu/xtnZGUUxIUsz/v7f//sMw8Cf+lM/L6DWWslq9kLljEN+Z7kvaZqGl1++x2w2IytyYW+MjiiOybKcrm2D069FIdPTcRi4vDhHOblP+uvUAkvTyT3PRpaulwZyGrKc+7bFGBuaDCIjAcW+rK4nc0MvUovFcsGd2zfIs4ihl6ipOLimF8WEt773PT79mc/y3vvvs766Ik1TlNYUxSLIjMK+jiPeSR3nA1X34vKCtpPUjr6TSd3h/zi25HnK8dEKYxRRJJFX1hr5rMF9XWsTNK4OTxAhHqQV1/W8gICyrK8Nwqqyum5kxbEMIra7DeDIskw8HXqRpj1+/JTNtmS/r+V7CZIkoxVZlpAXmeTbB4r1s2dnDOMoTEgn12AcJWityQKtejKZcPf2DZpGmlJlWdE0NfuDvMZDmopkJ4oixnEkSTPSNMM5T9+PNE3H+mqD1laMYIeRcXR0oZbR1uI5GLyGpqgxrNdrVsdHYY0dMFaiP6Mo4mgl39VPfOmH+O/90leuwdzhcQCYfS9NqqIo2O/316yaQ10Pz4GT/F3A0QFsuetoSnlITS+fwXtxvhdyzsFQSRo3UvPJvc8E89jD/hkr0UcHgPgC6rveL3mtTCQVAjCtMdfA1Xup711IbjFGmnc+bPH5tgJ4VDqYUwkC9EHCdjDQ9c6hwn4e5FaHbXgvzVc5jwX8KhSHzN/D/9ZKLX99bP/wRwvHVa4NayWn/vDzwzZUmD4/P35yXA8AV74f2fbhOVqFfQr75WXH5VgcQLYXcy65vp/juhfPg0Ndp7U0QHbbzR8N8PvWO+9S1Q1V03J0fMLoPMMoJ0NdN2glWZajczRtI2663jGdTcOXItz5rutYX63p2o6mbRg6oWKMw0AciUlWksTkeUqaxERxRFFkZKnos7brC5wT/dHV5or1+pKhl9eqgwgchUbjBk/btWSTjCROmM3FLt4Yi7ZG9BThM8qkQC54P3qiyJIXUiAoBVkwxrLW8uabb3D79i0ePX3CxdOnPLj/Iac3bzKfLUiSTCYqAyjk5DZWk6UJSSpOtXg5icdxDJ1hEdRfba4YgnPj4WYw9MP1hdF3bYj30UIfC10vHQoI6aJpFJrZbBE6PlLAgqJtO7q2p5jMSLMc0JRVg9aWLB8lbzN0yAgXrFYKa2IiG5OmBXGUM50sGUbL1fYKGxmyLEEZJ2YnsSJOwNGwLy/p+5I4gXHcYa00MrpuZFJMwRvcKHmg3g/M5gnLo4J+2KGUJ4oFZPVdx2q5EofJ3oWurgYMkU3QymDtDKUm2HRCnE6Cw+qI9wOKEc1AYjVFEhEpUEMHlNjE4HREO2RE6ctE8U1mR5/l9ss/zuzkc6SLe9jpTdRkwZhlTJmRZMd4naPMhKaDtpcc1XFsabor1ttPWG/us91/gi6/xcX5O5T7j6nrTyj3H9M0DxiHZ+AvyLOGSdGTJjVabZjEilmS4fsO17co79DakaYGR4dnEKqgUvRdS1tXzLMZk8mUyMZsthuMkWLZaMVmu2G32zFfzLm4WLOYL4jtgu1mj9ERbTuA1yzmq5AzJ+X2oXDrh45h3LM8mlI3O/blFY4epR3D2BLHRqiUkRgatV1DWY4v6AYhSUXH27WiF/Jh0YuC07kx4nSutSZLM/q2D3FhFpBs08VshTER+31NU7fsNj111dN3DoXFO421QjGdTHKKIkMbz42bR0wmGVHiyCcWpXvGsQE/kEQaoyGPI6xzjG2Db1tSrZgApmu4ujqj7RrJQR57KTqNYuw6rBuJcWRGscochenQHrRJMckMmx+TLu6QHd8lnt2gGjSDTnDJFNfHGJ1j4hSnPOgRE3u0dSSJoq731FXJaj4niSISEzGfH9E0PV0njr8yoWyJYomOO0zNJP/V4p0A1XEUJ/48L1BK7gl11bLdVQwDDAP0PZgkQynRHh8A0I0bJ8SRoax2gd4lzQ+852q3wbmBfqhJc0Ux0QxjTZZa2rakqUv2uw1xBMtFIfpsa7i5mjEpUpIo5XJbBqOWgfm0YBgG6jEiP30NG1mSBK6sYus7rq4+4apf0xrFreKYwkH77AFffuU227Fjvd3xtp4wKSS6zrmRyEqxo7USrbI2OAe7bcXmas/ls5a+8xT5DOcgiVPwnjzL0Nozn8+4cfOYPEsCQNRoG9ENA5vdVtYu79iXFW3f4bwnzhKiRNz8u1EM59wo9+sotsJEqCoW8zlRZCXSJi9k+gl0bU/TSuMiikIEUChGp5OC2FoxiossfdeSFhFNW5OFIjpNRX+ZpjHej0Kljywg07HYaIosZr4oWC6mtG3FOLYcH82JLFiriKwizxOKImVSpBwfL7lz5xavvnKPrq0oiozIGupqT5YmTIqco+WSrmvRKGJjKfdyH8+yRMBGmmC0NHfbpqGuKupamFDnZ5dcXlzx6NFjHj18SFmWxFHMO29/n8uzc770pS9x96WX6LuOoe/ox5ovfflLJHFMlFiqquLxk8ec3Djh6GiJV57FcsZv/+bvcPeVl3jy4Cnnl8/42te/xgcfvs/Xvva7FJMcaw1f/d2v8uFHH/K7X/sqSZrwy7/8N5nOZnz3m9/hvQ9+wNe//jX+9e99nW984/f5+OOPrr05bt26FQDNHq08P/PHfoYsjanqvWRQ9y1JEuNCHOA//+e/wif3P+Gnf+onmRQT3vr+99DaMJ1OpSgPzeq6EcbG0HfXus3zszP6cheuS6lJtBZ2QZal1GVFHNhisY3I0jQYXxn2+xKlDefnl6wvL4mslXqmbRmGjtm04LOf+RSzeY6NJK7N+9AIQ9yi3/re97lx4yZn5xc0tTgsx1FC23Uo78izlL5rGbqOuq6uIcT5xQVVXctkcnS0jej1pRE6UuQZeZ5QlSVGK4osw3kBz8ZI4zqOU6yNGR30g4DBthtou56uHxjcSNf17MuSq8sNu61EBTV1TRTAdZpFJIkYFE1nBa++9gqroyXOezb7iov1jqtNQz8YbDRlHDVxlKKUZ7Wa8/nPvcndl09QeJ48PJNGRitNhdG566anDWvKcjlnMS84OV5JdNMo7tdluefy8pLN5ookSZjNZigloLhtJT6t7UcWyyNpDpmIYfS89dbb5MWU0XnatqesGmkCAF03oowBJ8MfFXxKzp49ZblcopSi6weRtw3SJB27nj/x0z/Bv/vXfoFhGHCDZNcOw0AfIkcFmEuEVl3X1xGRLjQkDmv5wQSLIK0xxorULIBHQV4H8CXr0eEcPvwcCBPfoPkVJBYGOsLmOjwnjmR4c9ieD5PVwzknoPAF1BhmnmKWJa+7dlkmAMAA1mVXg3N1GLgdgOJz0CvbPGzr8B6HAQscYope3AeZ/B4AqQn06xf32xphxejQ2CF8rsNWDpPjw59DGBocwKo8vHyma4sn+ffhq5C3kvcMh/QPg9zwusM2/QtNAheiQw+TbfmI4kx/OIYqxDl5/B8d8Pvdt9/mwePHTGdzZrO5hInXDW3XUTdS1B5O+r4TuvLoHApPMRHjBrxkfF4X70OP9xFxZCVoXHm6rsE7dx2fUwadYhLHpGlK3zSkiZh1RCEUehh7MY8IhXsapyELr6QfevbVHu/AihCVru3ZXF3hRqGcTSdi+JImSdChJuy2O6q6ZrlYCj16HK8vDoViUhT80A99ga7v+eTxY55+8pAbN28zny4YesfxyQmnp6diI39xRt3W2Eg6lnl+AG9iFmOMoQ/mVSpQdZTWZFmGCgvcQdsjF51cFH3IjtRKOv54gq5SCmHR7sjNqguRU1EUE8UJNhLQ6NHUdYd35XW8VBynwXo/QisJeX92fkm5r8nyKZfrPeeXl3R9E9zwBjw9eRGzXM3wvqPt9kwnGUliqOs9eE1kMxQJQ+dR3tLULcUkZRxb5ouI1VHK6Lb04wajZXpYVTuiyNK2LVmeMw5eJnRaYpGsiTA6QvUjkXcYRmIjha7H03Qjde+5qgY6Elqfsm00+zHmsb1FdPIpktM3mN/5HItbbzA9fYXJ6jZxJud5ohXG9URji2obLuZLtpHhsu+4bCuarkW5jt3ZIx794LtcvP8HJPsHxNv7LIZn7MsO4y3KabS3FNmEIp2QJxP62uEHg3EJY2toK0cSTWg7R9ONdL1HheloFBsW8wlu6DHe05clY1VxulhSN17AjveU1Z6+b6nrkrZrrjWDbSuukOPoafYj1kYMvURtpWmGsREq5LWKu6wA0ul0irINTbtHacdkmoEa2ZUb5vMZeZbx5PFTkiTlsM6VpcdYy36/Y7fbys06aFrENOoFvQ2yyMmNNUxzB0/fO9zomU9XJEnOOEJdNex2Jd5r8Cl5PmU2WxJFwqJI4gTnBtLMEieaKIEo1njf4PWWKBnReqCqNmjlGfuBpqqITUJsE7TXGAxpnNHYGR0aQ0vmd2TDOXb7McOz92jPPsC6liTNGU3CrtdUcUqtY9CaWHkyNTLTI4tYUyhNYnOObr3B7PYP0af32NSa3f6Sq3qk9QPOAlZhYpE1pHFMnkTUuz279SV5HFP3FqUjimLG6GAYJZvbGM3Q91hjcU6RRClxFNO0NcrLPSayMdaIY7Dziq4PMQhonIPBjYyMWKtIEkORR8wXBVHk2VcbtAWvHCa2xGlCO/TE2ZTL9Q5lwVHjaPFqxMaWfnje/dZW3Pq7vqHrK7pyy2SaoI0lzqfUTcl8OcFoR1ntccmU7MYr2FhjLGzcSD301OVTlO2ZT2dMXcr6wUPibsdPrFbEyrK72PLu5EiKv8iQJDKNjiIpNLyHpu25OL/iar1jt60ZW4t3QhGLIitNUOW4efOUO7dvoZQLdEyJnmv6nk1ZcrG5YvAOkyTUfceuKun9SDopwGp674jSmLTI8b2Y/aRpSpLENFUNoWiYTaYUecHp0TFd27K+XIM2ZGmKdw4TOuirxRJrNGmcEEeGOLI4N3Ln1k1MLE3KIs/J0gRrDEkkhmjeOWJrceNIZAVET/OIOFakqaQpKDUwnxfMZhmvv3aPrquwBhaLiUiNjo/I0oy2FabMMAxsg1midPh31KXkQl9dXnF1uebhJ495//33ee+993jy5DE/8qM/wpMnT/m//sf/Ca+99jp37tzl7/29v89//l/8HX7tV3+TX/v13+K3f/03+Na3v8sHH3zEN7/xB/zkT/00jx494cmTJ/ziL/4iCvjwow+Yzad86Ye/KNKOVgz6hnHgc5//HJPJhK4XFtetW7f4kz//p0iShD/983+CL//wl3nzzTf57Oc+w2c/9zmyLOX27dv83B//OX7sx3+ML3zhC9y6fYsksLL+5M//KX70R3+ET3/m03z+85/ni1/8Aq+++hqroFVu2oaua/nUm5/mi1/8kjTpM5kO1nWFtVqmjUqzvlzz4MFDNlcbfvjLP8xv/OZv4pXm1ddeDfRBSFOh29d1TWRlWnegk19cnjM2dbhnwhgmbXGSYK0YH62WR0RRxHQyFdrrruRqs+P8/ILIioQqTVJu3bzJMPRoBc71rBYz3Dhw684J/dCSBunYcrkiz3Kqqub3f/8PuH37TlhDHGmaBwaOZKD7cUTh6VuJnYxiyYYfncdGMUpprq62oOJQ2AtgLIqc9cUFeZ5xfLQS99xghLrdbKjqhjTLcV7TtgNKW84uLumHUYw+x5GyqugDk6fvpc6xxpDlCZ/61GucnB4xmeQ8fvqY7XbDzVu3ePneK7RdzycPHvHsbMeTZ2u6XqF1igvZvkerpTRKGXn55Ru8+853ePr4IdWuIc9SVPBWmU6n3Hv5ZcAzmeTcunlKEib3i9mULM2uHbvjOA5+OJ7ZbI73sN/t2W6FXZemGWkhzKKuD9PyfuB733+HYjKlrht2uz0oQ9+LGZtDBXaglqioRAz9rjYbFsulrK9Bv2msZRxH/twf/0n+h7/8i2HNDoZWL0x+xS9mZBgG+R7HEbxQon2Y7hKkCUrJ8w8gSOQmsuYbG1hiyPtcA8eAZgU8ynRX7rFOAHAAa7LfAqqdE4AexXJNHADbYVsyTZXYMB+a99JUkvMNwZ3XXjmy9wJUD27rB0AYdu56wjqOY/Dm0bgA3gOkDqezJ06EmanEGjn8To6HvLU0+A9IXhtxSdZhGk1oHBD0vQdg7MO1rpQA4MN3KMfg+ecnAPkXf+av9dgvHit5nQsNbl7Q8cq+h7JMSW12MAP1ge2H4PLr5oPsd9jfg8eTMWw3V380wO83vvUtHFAUU9ZXV0JFDgesD5QWMacKSupwY14slyRJQhQcDr2TaWzXicvmbteitaKY5KSZOLKCo+tbmqamrmq4zgKzaCXdoWEYmc7mpGlGXbdMiinjKC6QeAFF3nu6oZWiq+vYbLZsrrbUTUNd1ez2O+qqEqplJLRIYy1t3fLw0UOZOK6W4raolDgKbndcXFxQ1xVpknDz1i3G0fHowUPWmx0vv3yP0XvqqmZ1tMJGBmNFx+f9QN8JFWkcRpx3oZsmUQdycYRcLy3h7DZkAForGbSEqdzBDU4HqgjhIrI2ku5N0FVUVUkT3A/HUcy7dKBb9IMYjw3DwOlpTpYJXc97R9sKHdzjRefbdpIvVzdsrraUlbhhOyeaae+F6qtwJGlEHFucGxiGLixyhThCY1EqZjZbUlVyLPqupyhSFsupFFdjT99KhynLMybFlH1ZC3XLiuEDXhHFaZhmafqmk4lDHBGnMqXRVqiD2hrKqqZpO7puRBtLEqe88YUf5fT0hoDcJCeOghNtJBRJN/bs9xuGviNNLHESsx690MBHKfzOn57x3W9+i0f3P2HsWxgbItOzmBXgW9a7HUmSUEwKvIcxdFazLKeuW9wIZdVQ10K90lqoM8Pg8OEGhxqJY0WWWaJIs9/vSZKUyXRKU3dsdnWg0VviJGJ0I3fu3IbgOCtdXCWGSF1PpDLmi4V0GoNrX57nOCdGKlprur6nKkthQExEi07Q6h3M6LSWBXjoHdam7HZ7jLI0jSwWeBfOf2EHJEkc8vjCTdJ5oZheZweGBeya3iOTDH1tWiTTgiRJ6Dt5rg5Uo6oSqhp4ur5GKYlXE81cSZqHZkr5PBuya0OcF7Iou3CfiaKYDskNjLUnS4zkPY8D8+WSrvc8Odtwtq6ompEoLdi1QrUzKGItukecC46ohihJaMeRbnRkkwk3lhPm6RiaNA3e1Sg1AANtUzEtRLO23ezZXG3Z72va0WIkLJm26cIiLrmUwyBO0N4rMYqKYrqu/kOL4aFEkGOtMNeujlIG9CFX82i1Ig4gZ7fdAtL1TVKRmkiT09O0PUVRcHQ8o213TKcZRZFLwaTFsV8p2G031PUepQ0vv/wqkYdyXzKbHpEWSwAia+hb0fiPdkq8vEuapqTK02kthk2bR9T1JUM3kHaGxDly1fGFudz7t9sd39RpoOWJeUgcW3zI+lZIkbLb7bm62kiRrDKGYUBpoR9Op+JYnKQxSRqTpSnD2NN1LcYYzi8veXJ2Ls2WJOHQcFRKaKIHRs84SEe+63uMk4JrMpkwjgNNKz4KWmtu3rzJYrHAOcdms0Ep6PqBJE1YLBbsdtvQ5JVrYBikcZUkiRSDWpNNMxTi2K9QjM5xtDpCKUWapIDk1yulyfOcSS6O75KtWrFcLJnP55yfn/HBhx8yn8149uwZlxcXfPLJJ3z40Yf8wR/8AW+99RZJmnBycsw/+5X/N//in/8LPvvZzxLHCX//H/wD/ov/7O/wB9/8Br/7G7/DW999iw8+eI9PHjxEKU9V1/yX/+i/5MHHD/j+29/nV//rX+WD9z+gr1vmyxXDOLI8OgLELPPk9JQvfvGLzGYzHj56yOc///lrh+LlckleiKxnX+6vae2HzyhlphRnWsu63TbianwwTlRKMjfzPKcOebRdSEZI0xRtJDrwUOiOo7gs13WNc16ixyYT2ka02VFIKzDB2O9wT4vThO12S5wkvPXWW9R1zWQyRSvDZz77WU5Pb8jEN1yXB5qp0RoXkgkUnvOzM4wb5Z4dagTvPQ6hmXddx6GhmITM8b4f2O9LNoGmPJ3OJGnDWi4vLtBaMZkUrFZLJpMJN26dUDdCie7ajjzLUUqz35U8e3ZGnhfXMSr9ICY//dAL7T9OxBl+GEnTlLbraNsmTJGhuaZzCzA/aL2TxOLdSBwbFOIfMo69vDYkAhwowMPoWF9tuFxficPvMEhWcC+0ZgKNO0syZvMZ3rvrFIOrqzUffvgBaZZx79496rrm7OyM/b7k7OKSqqyR2t5gtHhS5HnG7dunJInl7NlDnjx5QJEXxCajD7Txuy+/xCQYey0WkvDQdVI7NU0DChkq9D3xC+7mSRJz9+7L9H3Ps2dnMk014hpv4ghjI+qq5tnZOU+fnrFeb2TSHMDgOMqaZyMrni1OTCXBiakTnu35GSYWzw9Z24Td+D/7H/9N/p2//GfklhLq9eegT1hZ16uFoLJwXXZST4UJptw3XwSf17hJpn+H2J6QenANmgNoPDykofMiIHaBPizP806myx5PZEU+SQCt4SkB8Ao2cGFia6zFhvqAQJc2NsTyHN73APy8HAf9ApvSOTHqNQGc+oMGObzGBsBOMOyzgWEp+yP1DGEa/vzzBDB6/V5cN78OIFW/4J4t9fVBNgLGWnRYC54DUHmfQwPhcBzlIb881ADPD718D4dtXP/+33j4cE/RSibQ6vBDkH9dD9kPk+3QnBtHyt2/PZpf1TTNHz7r/r98fOc73+E//X/8PZS1lHWD15q2G+g6oUdUZUXfSQzB8ckKbTRd20HQwJVlxTgMQacqURpt29J1PX4UZ+XB9aSB7lxW+7DW+6DLEL2PtRGRkhiT3X5PMZ1go4im69jvSpIkJU9z+m6g3JUYZRh8T92WWCvRGE3TBbAoDonSSTEURcZ8PhVqSiV6x9l0ymqxoAk0JK0USRxR5LnY7AegkOUFX/vdr/Gtb32XO3fv8frrb1JMJkxnE0Y/sC83KOOJE02axSSxFeCrtbhDhi5+24kb8zgODG4giWP6oafa70lSidIQwx6hJYFcOEpphn5kGA6ZZwlZnhNZ0fsM4xDyv4SKaoIeexhkO0rB8SpiNp8Qx5bR9Tgv4EZpTVW19L2naTqu1jvatgc1BDdGuXHkuRg8GANZZimCIZJSYgrQVo62dSzmS548OSfPJmLE0XeAYzbP6Po9TbvHWkVXW8YRsfHXEdambLclSsV4b1BY6dBicQ6isSZ2tWQh2xgV57RYWqdofITOZsTFnGJ+RDFfkCYTEmbEqcJYB6YF3YQzXrQcYzcythrlLa4z1FXD1p9RVxs2F2dU+w2urkmUR7mBIjEsZ5ok2uPcFud3jNyVm6YfiSPRQ2y3e+I4Y3O1J03mbK5q3KjxTuMU9N6BF+2lAhQ9k6kiMh2TIqIu9xRZztHqiPXlhkYl1PWerm/Ii4i8iEnTiM12Q5qktG0vpmCA1jExKZvtntl0xmQyp+tHrIkZnRQXUQCoXd+R5znFoqWqdzg30LY1WgcZgxLaet9Cls2xOmbo4WItJlcoh/MDfd8xn02Cll90RH3fBw2XUGm1ke0pZNEZRykGJoUY5Inp3UDfS1xT1wobII4TIhuxL3d0XcMwtmgzcHK6Is3EUVfpAa9KvFMoFYMzNI3j7OkV46jwzmD0QR8un93Tg3KkkWWSx1gjxajzmt4p2sHgTIrXCU5Z/I03MMYyzQrmxYQ0iomNJbUxJizgom8U7VDjenrV4lxL1zyj3D2ia68Y+x3adVgUsTa4TlHtStbrEmdyJsWSoXe0TR8K7IEoVhR5GnR2ms1VhVaWdijD4nhYIAXkKiXFutZyH8BLYeBcL7roNKbvK5wbUEpokE3boU1Mms9waDyacUikSJyMbHb3iZMBGLE6ItIF3ungetqSZpYsj8myhH5dYoxhtbjHthWt2+bqknp/BUB09AbZqz/FYrHkuG0ptWW9XvP00e9x9ehtbO8o1IzEdbjtx/yt2jLiWVvFP3xNHHbl3iPgt+s6xkGYBJqIquzZ72ryfIIeBOTP5hOOjhdMJjlJahlHSStIkpj9vqTrerI05cnFmm0lQKoP0WdZJs7FWklXXnSEIzYwVmwfTMcCUydJ5HyK4pjTkxOGXsD1ZnOFc55mRAx09hLnZrQOIFimKJOiQGvN++9/wOXlJce3Trh37x7r9ZqHDx+ijeGnfvIneefdd/nkk0/Y7/ZUZYmNIqrtlq4XptYv/OJfYbla8p/+7f+Uuqr4v/3H/wnnF+f8B/+T/4CxFwCktRiAaWOZLWa8+ebr/I2/8df5lV/5Z3z7W9/h5VdeJkszLi4u6ZqONMnEedYkFHnGfDFjOp3w6quvUNc15+fn3LlzJxgWWna7fQD04i/h3Mjf+Tt/h6985Svcvn2bsip59PAhq9WS8/Nz5os5pyenbMur6+nI6uiIohCnXO9HYZQ5F1y9xe1aI41aNzp8oBBaY4lD7NUhZQEQ/bQxXK43WGtI4lRqmPHQFG7ZbnfConCepmmZTqfcvnlLTKu0TAS1FT+Suq6xUcyv/dpvoJTmzp27/ORP/RSzoyXT2Sx4pFjiJMUDlxfnGK3p21r02Ebx9ve+R7e5QinF6D29G8NxFjrxfl8yDAP7XYnRhpPjE7zXnJ2ds75co5UmjiIBksNA29Qsl3Om05zZbMJ0MuHW3VPWuzV46NuOPC0odyWf3H/A1//173P79l3yQlyXm65jPp9hrJiNjoOj3JcYbZHILcV2t8d5KdirpqWsKrzPJSUjjtDaY41C+YGj1QJjIIkNRS6SnYMbsg4DgKbtefL0jH1ZE2cZo3NUTc12tyXNMpbLBTjH2A/ESUSSxGR5wtOnT3nw8CFxnDKfL4iijLKs2e/3bDcl/WBwXmFthLUS5ZalCd63FJlmtZiQZxBZx/HREZfnW5xzZFnO0fERRhvarqXIc87Pz2k7aWKPg9SHHCZ8xtC1UicT5IJt23H/4/vEcUJRSOzc8sYJZVny7OyCi4s1ZdlQNz37fUOaF/RBEtT1Mm2tmh6QdAMfDGKNgocPHjCbzygmE+ELas3/9G/9Df70z/641BWhxhaqskxdCWBNriUBR26UaypJErQS8yjnnBhUGSPgLkwGBeTJhNAHvxaZHMq1dwCi8jhMH+X9BLz7wLAUgCmvkWd7f0iNiIkiYaY5d3hOAMiHppCTwVIcIhYP02QTYqJk3wR0Dn3PEMy84kh8NFyI6XuRteZCzrHgZHGfBqEFV1VFMS1C7SDr/fW+hGMjAzwT6MohQSYcCf2Hpq/PgegYgLx8Nz6kK7wI9mX7hMaCD9FHwU8sbDNs96DnReqBw/d/+If8W/48PJSSab8K033xHJCfHxquqEODQ2oLY2S4dvbkMV/4wheeb+z/j4//VuD3P/t7/0+afqAdBuI0kylaP8j0pG5pW5kgzhdF0JvIibHb7djudhytVjRtKydBEEX/f7j702Bbs/O+D/uttd55z2e88709dwONGQQFEhRJUyKlyLQUR5XITjmiUnFZqVipOK5UkqpU5PJnVaWcSXYsyxJdksuKaYmSOIgTQAIgCKDRJIBGo+e+fecz7/Gd11r58Kx9ulV2VT7wi4oHuNW3b5+79z57v+9a63me///3d86yWpUMBkKuNEYTxRFHR0coFHUtWZS298RJSpEP0K5jOCwoRkOKgeQUNp3kHJZlRaQjXO9YzpckcSKxPKVEPchkTaYiXduBkm6/x9O1DUkqJOFN0zAZj0higZtorZhNJqzXK6pyTZqmzIJfa71egzOMxmPee/89kiSm6VqGowG7e7uUdcV6s2Fnd4ckS3ny5DGDQhbC0WjIbDYlTgRKVLeVFKpO8lIVyM/m5RCWJkmYsspN2ffiddHagNeAEDOt60mzREiPcYRSii7klVprqZvmcnIURwIwSLRmOMrJ8hjrG3TkyPOUpusoy4py01BWDVXV4SzY/ozhaCQLnnUUhXjA0jQWKdVsTJyIPK+qNmzWPUmcSuZeluGcZIkeHOyz2ayl4HYWazuqugybqHzvkyenJHFBXfdMp/vgJfzdE4OXjXG9WdKrniwd0DtDZ2N29q4znu4zmOzSK4P1EKUJxWgok5vmbZTOgYy2y6gaOQB1vWW92ZDkMdrUrNZnPHj0FhcXp1ypDednJ0SRZm9vhziOOLs4p7ct4+mI4U4M8RqVtHi9oT1RIZfVACLVOj+/IIkLmtpysH+L1aKhaxVNLSRH503wu8a44KuwrqZpFiSxYpAXZHHCaDAhz3OOzh9SVivyPGY8zTGRY1OuSOKI3lrwmtl0j6aRScBsNKYqa/reMxyOmU73WS5LqqohihKqWjrXSZowm87w8SlVvSaKFXhLFInMtmla8rQgiQccPT4Hb4ijDBVdwTnxC9d1KeClSNN1klvrAsxG1AseExGC1ROZbDothGdjQjyMIUtjtPE0jdDku1bklsZIN1eepyaKPQdXpozGOVUzp65XFEVB17YoDG3rxRbgItrWs1iu6bqw8aUJcSzWjdwtZBOKB8TFDBMXYDKMSQSSt5pjmzXYFtc3TJRMIBZ9DMMDhnvXGe/fIN+5gYpGKGVI45Q8TogQAJ5SDmsbum6JtWu8a1B0dE1FU1a0dcsH7z+gKcU3ejBVNLWlqloiHaOUp65Loshx5VDyjyOTcn66ADSrcnG5QcqBQKwbRSF5uirA9QjMg3bdEUXSwNIRGKNo+hYLoCKsSjDJEB2lVE3PyeMFtu+Z7iqmu444kQiT2XiPvjU0laVra5Rq0caSJJ56vWJkMvJ8SGJ28dkhVVnSNjXr5Tld2zG6+XHS2z8askcXtC00TcMH73+d+I3XSZQhjccMDDR3v8df/5W3WTQlu1/4FH/73/gJetsRR0qaL7YnjiOqskYRYTtN24DtFXhDHhu8t1y/foWDw13AsV4vmC8uggpJA4bVYo1znrKq6a0Us3meBxp/zeHhIVevXqUYFIDn8aNHaK1l6tjI1CcyBhcOWWnISV0uliyXc+7fu8diseDWrVt87sd+gv/qF3+RBw8e8NM//ZNcu3aN/89/+p/S99I0cm0rG7MHkxhsZ/n4pz/D+++/R7lYoNOUv/E3/gZvvfU2v/brvwbh+02WUgwKprtXGAwG/PzP/zzPP/88f//v/X3qquLpp57GB/7GCy++SBLHrJYrrly9QhRrskwa03hHmsZYK9LV5WLFer2RyRIyxWydNFiauqKzHSpAveQg57l16zZJkvPGD99gPl+Q5zn7+wcURc4//if/mC9+8Ud54YUXsLbn+PiIBw/u89RTT6GN0IK3CqXBcMBsNiNLU5SWA21VbWi7hihMJhVguwqQ/d6ESECtNXVd45y7hBEVRcF0KmyQ5XpFnufEUcJqJfu+UprjoxPKsmI22xFIVSsZsclHIDTS0J1wfnHOYrHim9/+Nt955VVA85f+0v+En//5n6e0FaPxmE1ZEofip65ryqoMRVxDnmXkWcIbr/+Q1cmJHEKB3gn4SUWGdVnSNlJkHz05pm1brhxcYTbb5ezkjE25AQ+DvAAP84tz8izm+vWrVJs1k8mQ69euYXJN41om4wm2s/Rtz8XpnEcPn/AHf/AtPve5H2G+WFE3HVeuXeXw4BDrNmituDi/4Oz0gsl4JvyROKFuOpq2xytFVTecz+c0tSgFJ5MRCo+zLZGGPE/I05g8T4mNNPOmswl5UXD/wUNAs1hKMd12PV5JUaK04eHjB5R1xXg84crBjL2dCWmaobTwZ6qqpqpbzs4WnJ8vgZiqFGhdno1Zr20Akiqc78jSiKKI6Zo1e7sjnn36FtNRDq7FOSvT9iwjDZC3OEpo6halFavlhiiKGA4EQNe2LclA7HTOeZarlRQmwPn5gtPTMx49esTTTz3DcDQiiRN8onhydMS9e/cpSzmzbsqG5ari1q07wr7Y1Kw3FZGJaDtQyhBHEc52GC2wurOzU5RSojjxnv/9X/93+Jk//aNhNvnhFFYpgfY5J6TobeHlvae3li5c31projjYlsKDJKmQ6Ld7DJfTykBwv0wkCGVtKIi3RaQUy1wqJYyRqasOTWIb7DPb1+y8I46jy5QXH1Ry26bWVvmyfbw4EWaCZ7sPinSajxSbzjlsmOSLyiaQnIMc3BiROq/LDfcePsQ7uHf/CePhGKM1y8WSf/pP/wkvfvZTAnwK02UPNHXNei3qy+eefoZbN67TBlXEzevXcdZy++Z1RiHze/seysR5W+CLhBvvSRKBlhGKT0IDwAfv9fZnks8vvGn/0pf8nfD/8G8ffnawjacSe6UJQN5tvdb1ErG2bU6YkNvtggpp+0sp/pUqfv9YsudvvvqHNG3LeDrlydFxKGBFHpLEsejXFUSR+FV1uOCqqqbrWqbTmYSfFwUqaOiVUlRlTZGL5FY8V1IIulAk51mBiWJsL7E7ru/oOplmSmaio6yq4PdzJEEOVlVC1XQhFL63oteXyY5ke02nU4pCJGPW9SLjUBCn8louJ6MQuicyzq/KTZh6QpamrJYb5vML+f1qxdtvvcW777/H9Rs3ZCMNoIAoFoCD921YFCTQ3Ifw8D5kwLV9S9s2lxfXdrW0zob4JwGXqBBHoU2g36kgnwoZerKoCLhCaSmM+UjXiEBFjuLo8n3tuobNZsmmXAnMQkHTdKw3pTQjtEzHkkTy92RaFgjaIeLAGCUAHicRK9b2pLH4l5fLJcZE9Lan7WSy0HaNdJKUvMd9F/D/YVrtHHSdBTTD4VigPNYTxyneKzbrkqarqZuasqpJ04Jnn32Rw2s3SJKc3iuyYkCWF+SDArSiazsS5gH4o+h7RduFhdBKxvJ6veThow94+PADzs6PMEZRtNJJ00qKCUCkucagDOSDmGyg6X1D11dMc6GYbjbrkKcosum+t/SdI00KrNVotZXC85HIHqF/owBlGQ9ztIa2qek76fKvVivaXuRl44l49FarObu7MyEsByJ7HKdYKxtdW4vEuigGFMUA50RGFUUxVd2wWEhnWyvNxcUFxViJ5MZIVw8kRihNM9qmYzicoJVAlPreUdbSmOnaBuuE/C5TRJEaijRUCmB5D+W9lA4pOCebIluPzJZYiKftGsDTd8GrowTIIl7nlsEwZ7Yzpu8aktQQRRIdgocoEsCXNI0sIO+v1iKPF7+n0IEHiXRq0TGOCOvBOsVisaSqKmzXgu/BWWzfUM7PUSiKyS5RMaFsLY+Pzzk6X6J0KpJYpemaDrUFWXiH0hDHkGWaNI3J0pg4FEfDwRBvket+MKDenLFabug6SxzJ4b/rWqJISzaw93RtT1O3eC+Z4iqABqVLL5PnKJHGpHWyafnQPVZO4Z1YTlDig7LWitQ5iqmajrqxoDTWeoaDCYeHV7hxa4/hUJNmQvOdTmakyYBhEaLceqHeK2U5OzlmnA842D/E2ZiyFTm+946+bXDeMdy7Qb5/Rw7h/Zqmkf3g5PhdssUcozSDYopra/r5ET/+wYree/rJgO994lm6tiNORK7mvCVLU5yT9QJv6DsvSEQdMchkvxDlSkzTVCyXczblhvF4jA6AMNnQwwF2vZb3NMDaptOpqGr6jiePH3P/3j1OTk8lS3444tvf+jbf+ta3ePbZZ9Fa84u/+Iv8zm//Dl/72lf52le/xje+/nXu3r3L/fv3OTo64mK14ve//GU2yyU/eO01Xvr4x/jhD1+nXCyJAqlfG0Oap0KwHo3Z29tlNBrxIz/6oxwcHPDCiy8yGo745Cc+wU/85J/m5//iX+Rnf/Zn+eSnPsnP/Nmf4+d+7udE4j3b4d/9d/9X7O7u8uabb/Lrv/br3L59m7Is2dvbk+apVkHCrnj08AH3H9xnb3+P1XpFHsjWVVVzdnrOcrmiqmoGownHR0ccHR8zn88pq/JS8tu2kiVeVzXf+973UUqx2cjkcjqdcP/ePa5eucrt27coy5L79+9xcHDA3t7upZw0zUV1sLe3x3Q6IQ6+NKUUbSty5SiSyTuAVkH6fkkk/dBjqERFSBQJKdwH21EcJ2RpinWWzXoTGsgdo+EIE0XcuH4D56QQck5APD54d1frFXVdc3p+xrdfeYU333iTv/k3/yO+9KWf4OzsnKeffgoMFINCKP9RLHRlJ9GE3oltxBgBgJ6dndHXtag1QvHrfJiShUOz7WXfiqOYuqpRSrNarbDWkqciEz8+PmKzXrOzM2N3Z0ZZrhkWOYeHh/S+x+Mo8lxk3k1L13Q0dcvbb7/N1avX8cDVq1eJ44Sj42NQPdPpDAUs5guKYkiWZRJNGEVo6WxS1Q3r1RrvhUESRxKnFxkdPKpiIxoOCiKjRCKcJESR4fRMmmKyt2d4pcQvi0dH0aVsPU5i9nZ32JlNGAwGeOU5OTnBOkeWZnS9CxN8iCN5r50DE4lqQGpBRxSL/38wSLl+9YDRIKdvayIjpYIOCQUS2SQRfaAuyflKSRzVYDCU9IVe1HaieoS+tzRti+0sZVUyGU/Y2dlluVhKgyXWoejsqeoabSKc86w3Jbu7e+gw7ZdBznYQEIoahG4sfm4LSuCX/7t/73/Oz/zpL8jPidiO1LYCCkXOtuglFLByH0gx03Ud5iM0YilythPKUFhyeUz+CHBJ9jqRUiOf2TYmJ3zvdhrsvXCDVCg+3aWUWx7Xh89IKSWEaBcmv+Fe0EqeB2R6KTFMHhsI6XK22xZvwV+MTG7DU6CU4v6jx7x//yGvfv8H/Iuv/C7ff/sN/r+/+sv80j//53zjle/wu7//Ld599z6rdcXR0Sknx6e89tprrF3H2cUFi+WKTVWz3pQcn53z8NETnhydcLFc8/j4lLff/4BvfOtVfuU3f5ff/uof8I9/9Tf5B7/0z/jGK3/I915/k0dHR/S9xXrHIM8FQBnWpG1hq5BmjZz5/2Xo2PZz/MjH+d//Cp/bR/9VfdQv7MNThePntqDdvkfq0kb14VlNHkgey3tPtflXJ+f3jzX5/dv/5d/HpAleG6qmRZsI70XLnibSEW2blroW437XdWgt0q6uEw/HR7/kwhcpYNe3EHxJw+EQ5zxV1Uiu56qk6xxN05FnBZNBTt83bKoN2SBFG0XTVgyGReiOwOJ8wWQ0YTqZcna2oKn70CmWQ75Wchg8PDi49GA5bzk5kYlzPpGImNVqdbkJuQASSBOZBidxxP7+PpGJ6Bp4+PABTVeRZjHvvf8OpydPePkzn+HZ558njlPWm5L1usJEEZOJ+CWstURxjInkwB3FkbwXCppWpuRKa2INKFkIokhe+7aQiKME5z3OevpOAuB7K+CZbSGXpRJLIDe7/D0Qb9p24aGLsK4lKyKsK2n7Uia3WULTdkKZbXqUTkmTFK1Osb1QZLWSYicyBrxnECTQaRoH0IAnzwZcnJ+jtGI0HBInMVUlAA/vJYKqbXtUWBitWwZZdE/bWLyLmM322Gw6nIuITErfa3lPTYTev4E5vM1oMCKLcyJiingQJm0ObVu8a8gTD76Rg4m5ibUNztaUmzMW5w8BaMoFq/MTIt8yKxJirelL6cbPOyHh6gAnM15jvORLAxRDw2QnBtOwXB/RePnz9WbJZr3ERJKtbHvJV/U2BZ+RpSO61ksUjqux1tD2Eb3XeKWw3qIjaS61TYtRMVrFtE3DIF/ivADHdveGdH2J8x3WdvL26whnFU1lZbqpHaPhGGtl2pykA5yL8A4Wiw2bjUSWOCed34Obhp2dMX3fYl1H19UC1LGOxXzFZLRHEg+Yn69YLNaUzRDZCj15npAkEXVTobUcDPFeQHnBN64jhXMdBBm7VomA1hA5jVKOJI1IU4O1LXEc07WBEu09VbVB6SC3HyWMJylNu0abjjZIf/taCp/5fI02MUrHxGlK3TToSGNiBdrJ++Z6Vm6AMYZRZMjwGNuj+x7bSfxWaaFC0VjPputQXUwWxYzHGZNRShLJ5tRZy6bxWFLy8VVGe7eIswF5NCGPC6Enp4ooVkFOLhta18vBzIVrXClNf/x7nJ0u6FtH2/S0TQ3K4r1MT9I0oescXeOFlh3L9DyKpUkpDW+xkjRtHdZduf+t7TG1eCZ726CMIytykiKj6nosEdlwh9n+dZJshI4zdG+kCz+o6N0T6uaE5XLOdLSDbRLiqEDjsK7E+ZrN+pz12TmjuGAynqH8lJOlpARordBepHXR3jMs8jvs7+0x2zxgsajYbDa8+vZv8ezZOeVmQzkcc+PqHo/f+Rb/l//8D+liQ/WZp/hvf+Evin3ESr5q3ws12TmIdIq3EWcna+rKcuXKdZStmM9P0FoTxbBeL7iYn9G2HUkSB3n0mI9/7JMopfhn/+Sf4Vvx1J+dnfHBvQ8wxtA2DdqIPFkpRVEUvPTSSxRFwevvvcv8/IwXX/oYw+GAxw8eXAKBJuMRcRzx5PFj2rbli1/8IqQFVV1RbjbYvuev/bVf4Iev/4Df/M3f4guf/xwHB3sCzmlb8eZerCmKgjt37qCN4tHDR5ycnvDjP/7jLOZz7t27x3yxYHd3l89/7vOcLDvefvsdHjx4QBzFUuBZR9s0/Nqv/ipf+IJM3Z9/7jkePnxE3ayJU2mMfPzlj3Hvg7uMxkOmk4k0CHTExfmc46Pj8L6l3Ht8Kg2NvsMYxXgiGaJ5XjAohuztHXBycspbb70jDS4vOaRPP/0UX/nKV/jUpz/Jyy9/jMVywQ9e+z4//qUfo21bNps1WZbS95aLi/NwEJdjmLU9bSdryu7ODjdv3aCua5n2IpP6rusui+KyLC/XkNVqFawYPYPBgMlkwtHxicR0rdfUVUPXddjecf3GTc5Oz3j06Alaa/q+k6K59yRpzIsvvsj9+/epanktHlDa8OlPfYbHT4559tnn+Nmf/TkWtUDQ2r4XDkUqMt+j4yP6tsVbIXpPRiPefON15kcyyXNA5xxegTYxi9UKUKxWok7AeZbLJfVGYiSTNMX1ltVyyWI+52B/j93ZhMODfTabBTuzMXfuPEVlS5yRuMP1ekO5Krk4nfP40RH37j3gz/25v0DddNSB/6FQrKsjBvmALMt58uhJiL3LSNKcpu1xKMow9QXN6emKKJIiVyFZ0EZ5wOJtz82b15iOh3jp+tFby2q1ZlOWaBNjHTRtj/We49MT9g72KYqc49MTjDEc7k+IjRCNJ7MJjx4/xpiIwWCCdZqL8xWbTU9ZyuPiYpra0LQlSjvi2DMYRgzymCI3PP/MbTSWWMNsLHA+p3tQkqe+WCwo8gFJLLm5tpe1N4oShsMheZ5zvj6XYQ9S1G5jD7tO+B+TyQyttKiyZjN8CvPFgvW65Px8jtYRXed57fU3eOGFj+G9Zr5YXcqBmwack5g5YyDSUthWVUXbNvzN/9O/z09/6UeAMPQIM8OPFj9ROFNuJc8yYJHvd+E8n+c5LkRJEia5OkSo+TD53Q61QBoEINNcpaWBfjl48dBbkRZvfw6lZA/z22FPmA7LY8s/ZYqswqBkq2jaPqZUXnKmlMYQAbIrBZ2cSlQ4A1trKaua7//wTd774AGvfu813n/wANv3l8yU9WbJy594Dk/HerVmcbFkuSgxNubmtVukcYTrLW+/9UO6QlRt3nsmkwnTyYQojjk+OmG5WHJwcAWlFIvliqZuKEuLNobDwwOUgrt33wtNNwHlDQY5g2HBnZvXeP6pO9y8eo1n79xmNBR5tQ4JADL9lgJZPtHt5yv12f+/r20jYzs5Dm9VKJ7lfY4/EnG1bSZoJWd3UZTJs24/O6015ydH/8pMfv9Yxe8//Ce/jlMJ85XIcqqqIosNo0EGtiZPRBZ1vK4vyXVtI14QHbqxk8noEnzT9+Ldq9qEu++/T13XGKMZDYcURU6aJFxcSAh414mHJ0kSDg+usFgsqRvZWJBb4FKzb51lMBzysZde4snRE46PT4l1RJZntHXDwd6u+DmtZbGYY2JDkqaUVYnDM1/M8T7n6tVD8ixjPj/De8vZ2Qk3blxlMhnS9+JTLfKc+XxO20SslrKoC3UaplOR9Xzvu3+EUp6PfewlHj96SBzFHF57Fqs8i9U5UaEZTgpaW2FdK/mDFnzriZShrTrykdBInffS0fRQ1zXWick+TsS/1/UCpuraljiOINBzJX5JiuRtwamUYjwasVwtxeNKg1YZzhq6zqMjj4kdcdaj4466lqkeZNjek2QiJ1KeS9LvIC+oyhKjwGjFdDoJxMQO15+jlOL8rKcsFZPpBB1DlLZEqadu18RRRtd6inzGYnGEBopigO3h/GyNMRkm2WXT5dQ2JR3fZOfaC2TDHXK9ImWBMVFoKMh0WCTzBdYqIKKue+paJvw7vMHJ6WOOjh6y2SxECo90FCOT4npHEicURUyaiefU2TjI/CVjWBZfz2g0JC8Snjx5wGQ6YGdnwmazovYLWWTLGtvL60mTgiQtsD3UVScUS3TI9YxwVhb1LagqikROKGojIQJuN1JrLfmgBdVz9eoeqJqyXpClhq5rpJjpLArD/t4hH9y9J8TxgTSLTk9OKIoCkAmhtTAZzyjLmvW6ZDyaEqUDiQUxsC5XzC/OuHHzOgpFFCWsV40UZb2n6zzWCvFz6+GLY5n0y+K4bXxJQWJ7ybkFF16rmFXieEtOFHJ3HEcQNry6qoi00Gz7vieKFXGiyfOYwyu7bMpzetvQ9SVJGiaindg0vI3oWkvbQJaNWa8qnDWMhtPL563rmsatGQzyYBsQ76jktFbS3USFibmoE4xJqOuWQV4wyIeMBkKPFx9UD8qx2iyIYrElnK4HHN7+UXZ3d8nyAq9E6hTF4lUzRrJZVZiI9rbn3I9JYg22Y3l6xOnjezTrBZvzJwwTiJUD21GvF9RVST6aUdclaaKZjocUw1Sov2nKuu1pfURjoe48Ok5xzTEJhljnKJURmRxGM/x4QjHdoRiNMb0nNzG7+QgfCexJ657V4gGr1SOUr9G6oqmWpGnEzs4uXduzWpfYtmZvZ0LZF6yqhGT4FKhdqqplbzSh3VyQGE8cWaazAUormvMp99I/5N69e7RvPqar5qQo8jTjdjEi+d5bfPyrXyGKYp66/TF+6X/5F6jrmuVqSV3JHmG0YTgchYm4SOqztJApnor4j/6j/ys/9VM/xde/8TVRShggeKZUoonSnJ//+b/I3v4+//Xf/0UmszGf+OQnaZqGex98QDEo2NvdYzgaEscRk/GEK1evsLOzI1Ck5oSm7snTIaNsShoXxHFMXddo7Xn3g3do7IZf+bVf5hf+2l9jfi4kf/D0fcsXfvQLnJ+d8uWvfJlnn32Ow8MrKKV58viI09MzDvf2GWUZxnasLs6ZnxyTRQZlIs4u5vRxQjrd4ZmXPs7js3O++o3vgI/BRSgXh9vKYvuSb/zB13j5ky9yeHhIXgy4d/8+09k14nSEbTd88uNPc+PKlK5Z0/UNxbCgdYq33v2A6f51zlYV77z9PqaHJDIsLuZMBgOef/YZrl27Rmd7Hh0f0TnHfL3m6OIMUET9iMRYkqTm+PFD9mf7vPTci9y/9z7ny3t88UufY/9wn7pxVLXj+PwJb7/9NnXVEamUvrXQK1znaOuaT3zsJfquZr2cU5ZrVk7AQk1b8dnPfIrrN67y3/3jX6Jt63DQlIJ3f/+Ap556iihOODk5IU9TOZPkGVGYHGdZwd7BYYAvGjrrBPTmPApD1wpjI0kMTbPG2hqF4969e/y3/+gf82//27/AT/3kv0YfaYrhQGBEkcSVJWnC6empNBr7DqMNs+mEd995j4uHj6nrCm00WS4TaR+kmouFQCg3ZUlvhRrctwJa2hYODx88wNqeF194jiQxXL1ywHJxHhrVKSqBnYNdVouKpuyZn5ccP77gzR++RZEX/Omf/BImht5VdFZk5BdHlrqpIDQoz+dnFEVBMRhSVR3WKsqyoW0d5+dLHMhr7yuiSCLQFN1lJNmNa9eZjmf0Xc/Z6Tl1Zrh/7z5JnDDIC9bLNQo4enJMXVdcu36dp595mtPzM5xzLOZzrl+5xtPPPMP9+w94/4O7lGXJ7aefYr68YDqboAw439F24us/eRCxnJ9TlUuGRcx4EHPlcJen7lxltTzHY4OqqhAQ2kbUBKvVRkj6cUISCzOiqiuU8hRFQd+3jMYj1os1i+WaohgSRQnL1YaTkwuqukFHAd6EZ3d3F+cdST6gbVvW6xWbsgzTT8XZ2QVJnNG2PednczYbGSi1fUTTB5lqiM/RwMnpCf/mv/5n+A//xl+7nLJKkRIqzctCx6O1/D0BrEqxG5mIqipxzpMPBhAKUh3UWCDFqImCisJaiT8NU1rx4m5jjeQcQyiM+r4P8LStukvO8kkiSTA2eG7ZAqKQaGdRV8gPY0NW8Nbz6rY+Xi8kZ6neVPg9l77d773+Ju/df8R3f/ADfvjW23gPfecEpIpYCJ2DJlhmbt445OrVfbp2Q2Q8q8WcuqxQDpI4pe8s3/nWK9x64SWpVXCAeI53dnawzrHZVCgV4bzCO0jijJ4VKBgOBkwnE37wg++TxGKHMUosmM8/+wJd51ivVugop+0dB3sjXv7Y0/zUj3+eF58NVhUrTXnCVBslwDG3fS8uv0JZ/OHbQxxFoaCV98DL2y6/AKXlc44ClLfv5CwXJ2IZlcaO+H/tlvqtFWfH/+oUv38s2fMr332d1abi7GLBerViuVxRVyXO9iSRJk+l+1P1jrquRdrRtMHoHV1SK4fDgix4gqMoIklHQi21jqoqKcsSpZRcBL3IRG0vSHcBf0hQfJqI7EnecMGQOyeB1VEUsVytODo6ElmgkQOJ8uJ3S+L40gy/XQC11swXC0BR5GPm8znHx8eogBcfDAr29wWZv5VHFXkWvIs6+CJEriO+AsXOzg6//i9+jfNTWZin0wnD0YjVuiFKEjbVinyYoSOFjhVJGtO1LThITIztHQZNlkcUgwFGi1xbJLHScbHByO+3nguliCPB7GsTMQiERjlMqUAhlas6yzO8l65O024wJqOpW5IkZTIdYyLZ6Bx9kF5wCZjSUZjsh0W/a+V9BOi7VqIGcgEkLBZzklgW2rpydJ1s2F3f4FVHUaQ0bUXbWbyTzTLPI3xA6ydxirWKNM0pBrsMp4fs7l/j4NpT5MNdLIZEd0wGAjDxePHgKE2SCPCpbS1dZ6mqJkjxe44/eIXT0yPZerxFa0Hu7+3u0XdCFXbOUVYb2q4iTmLwGh9iZvp+65dMRIrfd5TV5lJCaSJN58RvHkVxkILFFMVQ4lW0AJ4EjrBdloS0KN3Trf/FkMQJ8Vayj8h79LbLqWqJCPNSCEZBSVDkGUmakKUZ3imSJGVvb19kv43kcGdZxmg0kgzotiVNc+paQFdZlovn3kHdCATO9j3WWUYjAZYJNb3EO4X30j2U60KItD5IEZ13l9eI20IqwkItwA0T6NPqMgfbBECEFL9S7EZGYjRsL14cExD7bdeIFDuLcL4XmbUG7yQCw/sAnTIxWksusMJQVdumjg4gOUSp0pdEkUj06roK/83hkU25C3EVUWSkeaCM/HnbQeiK6hBs33UtcSKEz6opiWND02c8OW2YL+ZoYxgMh+ILjSSzNM8CwCrcU1EU49OxdK9dT6RgOirY352RJwbX1VSbNeVmLROjJKa1Qv6cjIeMhgPiWGTMbd9j4gQdp+gowcQJ1gP9hkGWk0YZTS0F/c1nnmXv2nXivAClGA/HTAYjbN2SZilNU7Nazem6NUb1WNuAb0hiQxQZ2laaDmmaMcgkpodoQJxOcHqIcxmDwYDUxORJFNQ1Ch0p2raFbsSZesCjR4/Qi4rYQBSumaGOGC43fMZ2JEmGd4Y3P/cSdciQ7TqxiLjgiVJKAEQ3b94Ofl64+9bbPPvcM/zyL/9Tur5ltjtjb3+P5z72PM9/7EVuP/00L7/8MtOpEImfefYZvvjFP8WnPvlJnn/+eb74xT/Fl378S3ziEy/zsZde4plnnuHw8JBh+Dy11tT1grYR+0bfOqpSyLdVVYn1I1JczM+4e+89Pv/5z1FXW2mu3A6f/9zn+NSnP8nrr7/Ozs4OAF0r4MadnR2KNGM8HFIkMc729E2N0dJgPDg8JB9NiPMB89WKH771FtYbTIiIi7XQcOXQ27NYXPDcc89w+84d0izl4OAA5wx10zMOvsed6RCQNWC2u0OS5livSPIh2sTUdcPOeEYax2RJQlWWaAWf+cxnWK1XPDk+oawqyqambGoBwfmMvqtxtiQyitl4yuJiwfXr1/jM517m9772Zd559x2++73X+KPvfp/Otrz51pu8/dY7nBydcn56wf0P7vPBW2+zLktGowHfeeXbrFdLSaGIY2azGXdu3+Klj73EjRvXePnlj/OX/sd/iZ/+6Z/iX/uZn+FLX/oJXnrpJW7dus1TTz3F888/z9NPP8XVq1fY39tjd3eP3d1ddDiHnJyeyjmokTSFpmk4P5vLmcXKflLXcr+3bYPWmtdff5Of+9k/R5bmqFgoySiCf1XW86oqw3VrUUqyVucX5yzPLy6nWFrLmtr3HXEik3sdYlJQ22xroft6AnBHG/b2dtnf25UGvnc8efKYg8AL6H1P27f0naNtLY8fHNHWlvl8wXg05tq1qxLZlSeXE/au1uR5xmazliisSDOeTHhydIRzntWqZD5fhmatBy2e7cgoiiInSyOB9kUS75VnGdPplLpqODk95d7RY9IsZW9nj4uLOX1Yd9OQo22MJi8KOZRby3q55NqVqwwGA+bzOT4UVGW54fz8nCxPGY2H5LlkzzvvWZ47qnJDHBv6rmEwyHjppedxrqOuJdPaaIUPhUJkpDCJooi6qolMhFJaYrYasawNBgVJGrNcLOg7i3dyTuh7sel5DyaKme3MxJajoO97AdZpQ5ZLnKM2miLPWQfZ/XQ6oygGXFzM6TpRNDpv6PoP5c46wIt+8sc+x3/4v/kFzEfyZwnlT6hrwpf8m1Ii/fdBQqyNoalrAc0msRSZ4ZQie6+klGwLaI/804XCVc7VQp4G8SFvacvWbieE8loJU1wZzGwjj+TvyXOJqlCsO3L+lUJPvLUm2Bi2r0XOSQCKqmr4w++9yT/8pX/O//O/+K/59ndf54MHDzk6OQmFo3iU5enkHOM9EIp05zr6vqUq1yik0dXWMlho6pbFfMHFxZzp7t4lab1tG/Diic6L4rJJ3oW4Sa01q80FURSRpSlZljIMDYb5fE6e5iRJQp4PmF/MaRqJVvQoLhYL3vvgA777w9f55vdf5ej4mLZruX7lKrCFj334WeHlw1WECby84dK8CF5uKX63Re+lvjlUyOKVJkigQSTlosrbnlW3TZQPJ+9V+a+O7PmPVfx+/ZU/4mKxZL5Yy2Ew+E+9twyGOUWRC97ei9xWKZEhqXAAFM/DlugoNLKyrFisSqqyRIXMNO8dBwd7l5IplBSsk8kY6+wl3n06m6K1GNLjJBKwhYIkjUlSoSR3rRRyzjnxthrNdDIlzzM5yIeInigytF3DppRol4ODA7TxWNcxnU3AW2Y7U7JUJNxtIwAA5ySyw5NSVjXOQxLQ8sbELFdrFmfnnB0fc3I+59nnnmc4GrNc1aR5RhTF9M7StB1ZVjAshhJV4pXIULxDay8B7VkaNlQB8yitLmUn2/fKWosPG6aAbGyYNDW0XUnXlyhl8V6orHEi0g+19Ud4TdeKVycvUrTxeN/hXBc8BWB7T9O0mEiyZWUh0vSdSCiNVnRdw3hcMJkMiSKo6jXzuqNXKa2FdbnBYfHeEhvDaDghjQdkyRCtMvrOMYlL6tU5ZWUp/ZSlu4IfPkN++Fmi8W2Ixyg8A1MxSzekcUzdp3RWoY0E2tfVkuXiiL455eL0bS5O3uLRve9w9PAPuTh+jVQrklQot0rJjWuMdMySOKHre8pyE7Kn5VoXm68sjr212OCN7TqRy/Zddxk3ZK2lqh1V2TEZ7eGcwagMfExd9SgiIpPhvcZ78f1GUSTS9jCdjyIp6KOQ7dbbLtACLc7LP+Mkpm5ElpcXGVmeh+vBsVysUci0oixFzlzXFXVT0vUdSSIRX0WRM5vOiKKIxXwuk3mtJGpMacrN+vJQ1tSdFEdKZKFtZ9EqZFWHOK0oioI8Uf5M7AUSQ+a9dG2dk/iFOI6IE9lgpakjC/e2+E3TlDRNsb0cOPIiJzKKvu/onUCakiQmy1MWiwuMkU3LGE3dNCgMRsdCdVYJRqd0raOqOrrOYq0837b7aW2PRST9zjmquryMPCH4a7pOus7GRKRJKPK1bHoaUMohhl1L25UkaYSnZ7G8IE4Mqa6JmhOGyRLVX7C8eEBTnuFsTTEomK/XrOsWohSrU+oexnZO6ipS3xIpoWHrOCMb75PuXCfeuYkfXePcjzlqcyLnSPOc0WhMmqVEymNcC11JTo9plmT9holuGbmSWbxPV2pO+h5z+xbTO0+TTvYxpWJKyoEZECvocaziHlaWvrb43hEH4rnvHF3doKwi1imu0ygXY0i4OHdU5Yw42yMb7aHzBB+3ZEPwqiRKNUQxnR9StROWm5jY18zrd3hw9z2GpWMUa4xW4o8e5oxnBT/3qefY/+TzLJ67yvfSjHKzoapkKmICjdR7z6AYYHvPeDxmsym5OJ/zD/7ef8n/4z/5v/OZz32az33uszz1zFP8+f/Rn+fTn/kUn/jEy8xmU3b39qjKDU1T88ILzzGdjKSx4mXt7G1H1VRyTzppxNpeov+6rsUqD9qgowS0wSmN05rOOayCtBhxdHbOBw+e8NnPfZGm6igGuTRAEsOVq4cMRwMe3L9PnAgh34QolmIwoOxaojQlygpUnGHyEdnsgDsvfhKfjXHpiOH+df7g1e9zvqqJ4wylDTpYJ+SQrRhNBlT1mudeeJYXX3yJKE64cuUq82XJ2ekZbVNRV0s+/cmPMRwWskdoRWcdDk1nHSZK2WzWRMqhsFT1Ek9DVS2JE0XVlJzPz1FGY+KUqm7xPsIQ4WyL0T15FnOwd0CkIwaDjLpZ8b3XXqVqKlAR167d5E//uZ/h6eef5zOf/zw//Wf+LD/9Z/4ML3/qU+xcOeCFj73EbG+Hv/xX/qfcfOoOH/vkyxxeOeTZ557hzp1bXLt2jarakBc5g4HE6GynSNYKJGmz2bApS8qqpKlrmlbiHNtOZL9db2k7R9V2lHUTpMAKpWPGkxnaxAyGA5qmYTIZMhyNGAyHvPLKq/zFf+PfJMsKeixJlspBMkz3UAJ3662FMPnKs5yLiznVak0cEgNUKJiddagQr2WM8D/iSBrGvZUs6b7v6VpJj5hMJtRVxfvvvy/P6bf5pAbrNFE0IIlynjw64tHDJ6xXa+7fu8uNm9e5des6JlKgpPnXd5YsHbApVzx+/Ig4iZhOp0K8VobVqmSzroMs1dDUDdPJkCRWjIY5gyIlSaS5qbWmKIYcXrmKdYrjkzOqukVFMTuzXeqqZrNak6UJynvatmZQ5Fy5eoD3FmMIg5WU2WyXqpZoQ2PES30+X7BaSepHFCX0vWezqVktSxZnMpmX+ELP/u6Uw4M9BkWG1p7xeITS6tKeEcXiwz44PJCCUGnKqsI6LxGBVU2W5RT5QPgZaJSWjPaqadhsanoP1sJwOGK5WstkVcHp2TlKQZ5noHz4vBVlueE733kVHbzo682GyAiFt6o7rJMiRCN+2J/5yS/wH/yv/53LNfCjX2HgJ79C4SnDEiNFfihWJZaxIy9yOe/arT9e/PNmK0EOjyYlkLwOfylTFmaACo18FQY4/hKQFQrcSP5chYLYeYkP4iMF9dbXi5KmuUJ+AOc+zJ/dDoKUgm+9+hr/+Fd+h//3f/Hf8Ku/+Xu8/+AeaZZw584t4sRgrQxwJNJsK62Wc7BzkOU5znpsqCXaRnzffScQPa0UVVXSdS0oj/VQFJLI0ve9ROdNxngv6TZdJ5nNMmH1oMTWoLWibWryLJNo0qoOxb4MfzblRj7byLApVzgv51UTabIs58HjJ/zR62/we3/wbe49fETbdNy4enjZGNh+6NthifiiP2x26C1/5LJO3jYk5PcmrE86yOn5yABGPgv5DFxosGktqsS6LP9kFL+//pWvXtL24jhGaUWeJ3gcSRxRFJJ91vbdJdjJaJE+Gm3Y2d0F74PWvUShqOuGsmlo24Y0ExJwHMuBt21qwYcPCnZ3d0mSmNVyiQkZaVEcsS7X2L5ntjMLN5eS2IDIXGbX4QW6BZLNt1mvSNIU7x2r1ZLxdML+wT5dL4Rk+bkyxmORaCdhYiOTLplwbgEVXdtRljVtLz+Lsy4s/BqPgHiu3bxF0/ZcXMw5PztnMtvBec0iZP+h1KVs2FpHnmZkSSLZd3FEFClM9CEFLkkSmd60DSZAplzwJKuQjRpFhixNiGKD0p7BKCWOFdY2DIYZaPFaR1F0uSgZo9lsKjxhs+wbtPG0fUnXN5fyCedkMudcIwVDJ80OEE+ySEt6xuOCKNLU9UbkwskQtCzWw2HGbCpTrDTOSOIcayOaVrFa1wyGE2qvqV1KNr7KtVufYDq7xXR8wCCfkcUpRZ6RpjHKeLzyWBTOOrquplzPOT19yPz8MeXmnOMndzl58gEXZw9Znj+iLs+x7QpDcjkpNUZkOkpJRt16tcGFnNa2r7FOKIp9L/h5E6jh3nnxjkWyIcaBHts0NfP5nLqxRCYjSXIinbDeVJyeXFCVsuAaEwEfBplHkRSCURSJPzgSEJO1lrqupLEEEGQmUgTLVDMOBadMnkW+OxyOyNKc1WpDEktXMsviQFKUwtEFD8fJ6TFRFDGdzQI9UWT2bcj01UaaWH3nWC9L1psKayEySfAvCbFbJqwyEZUCXabBfci8VUqKU2vl++JEwG9RFMtUPfhXjDECqAhUdmnqCMkxjreHkFTkyZH4T5uuYTweiZTQGJarVZjqirQJYqIoxXtNXYviJI5SuZe0FMDWWQajgdxbAWqmtBLASVjwjTZiRXDQtC3a6BBhYwJ5FpzriIxiMMhJ04jVegnaEycGb2tcXwINRZFiIkPTVGzWS05Pz2iair5tcbZDBbCWMQleadBRmNhmxElKnKQkaU5eDBiPJ+zt7XP9+nXGownj2QEqyWmtomotnQOdDGidweoEqzN6H9G6iKWPyXf2uf38i1y9codJMSNPRuTZkCTN6HxP1VXYvsF1Fe1qwfnpA548fp/zs3tsVsdUmzP6dknXrmjqNV1bEUcK29c4p5juXIfIULUWogytU5wFZ6FrHV3v2dQdi7KisR2n99/l6Ow15menXEmGTIY5o0HBcDJCG0Vbrfni4YyNcbw6P+ZtEjZliXWWOE7Is5QoEkJm31sWixXOetq6Zb3e8P5bb9H2LV/60z/O/v4ek+kYj0VHmrLcYJ3EfIxGIw4O98OaVtH1HVorFssFTS0N2e19RCCoaq0xkcbiMNE2b1OuJSXfAFpjvad3nm998xU++cnPkcbidzeRFLir9Yr33nsX5wSyo7SSRlUcMb+4gCiiahrqtsN6hTcxq7pn3TiIC1Z1x3xdc3Q2p7OybniHNN2cHHk8Duda3njjB+IN15rlas3xySnnZwuxJ7QVuztjdndHKCWQxuVqxfnFHKUNbe/QUcJ6vaKrNtIAHQ8ZjTKu37jKaDxgMBpwcnomfj8Cs0HHwWKiUErkvrPJjDu3blOWa3pb8jN/9qd48aUX+Oxnf4RPf+bz+Cxi/+CQ/YNDgRlmBfPFgpOTUxwwHA0YjUfEaUzdCjXZOivTxizF4zCRDrmyAlRDqbDexpg4Ji9yRsMhs+mU6WTCaDxmNBoxGk/Z2dtnd/+A/cOr3Lh5m2vXbzAaT2nanqPjU957733u3LnNc889RzHIuHL1EKU0v/Ebv83P/dxfAK/oEeWNXA8Se6IUYS2V3F5R8BQsF0vq9YY4Ei5I0zRSRCAFhvcCcRM1SkQSS3Sdd55NuRFPujZhQtuigMlElGiSTwq91dS15eJ8yf17D+jbnjxLOTzc5/BwH+d7hqNhmGxK3NZqsWE6G5MkcYhsEgKz7R2PHx3J/hAldK1lOp2SJ4rpeITW0LV1UM7kZGnGar1hOBhzdHTC+cWcqmlZrlaX1rlhkQtn4uKMwSAnzxOeeuoOxXDAaDSgGBR0bcfR0QknJ6fs7u1LwgiKtu1oAjRrtVpzfj5ntZR/1psevKMoUiajAZPxgMEgI03MZayf847RaEgbVDxKa8qyAqVo2g5jYsqyIkslktM5j4liojhFGVHLKR1hogSUYbOpWSxFQZmkGSYWxcR6tcJj8WGfK/I8NKkTHjx4gFKaPC8kzjIv6LqOTdnhvBS9SsEzd67zf/j3/yomQGf/h4rfD7/k3CGNdoPWMvXzXoCzcTi/uzCZ3T6Cc1KI+gBiUtvKaXuejGJU2DfjOLncu22wKsp0WopmgCSOgrIxQFw/qmwLhbIUbjK5lGGNKB11UF157zk+PeMf/tI/5W/9v/4uX/nat3jnvbtUVRnWNEfTVvRdw2xnynqzpqoq+s7KeccrQF+q+7pAkXbe0tQ1XVfjbM96veb6tatkaUrXteQhmstpw9UrV7B9hzaa0WhEkqah8BWatArS8t52mMiTpSmz6ZQ0S2ibhs1mw1NPP8VwOKAJJPq2Ecp427XBduVByXl8Mp7iHTRNS1U33HvwiN9/5VW+/PVvcHJ2wfUrVxgO8n/pvVYfndIGoJg20jwwWibz0rAAhb9MjJHHEA4LyH66bTZ0fRcGQR9eXX9iJr+/8ju/R9N2oOQG8cBwOMB78XwYo+lth1Uie95KuqJICoQ4iqXgbRqRwrUdy+UKk8gbG0eGQVEQRYaylBzI4WDAzVs3AcfFxTld3zEYDOWm9o7VUry/Silu3roR/lw8AKvlEkLQe11WMjXrO5bLhRyS25rNZs16s8bjuHb9KoSRfZIY6qaSBSDIczYbeU15lpOmGUYblgsxrletEACli2LYlFWgXjZY57h6/SZPP/scr33nVe49PuL69ZuMxxNOz864mAvYoG07VssVm/WaJDKkqXTCs0w681makRc5m7Lk5OSEtm0Zj0eXpndthFAYx9tgb4s2UAwSmnYtIDJ6klSih/q+RytNlg8EutF2WOtp2w/zQ8tqhVIWpURG4pwcUoVKuZ1+i6zdOUdTl0SRRhtIU0PXN1TVhjjWVD4nihNMpOiaEtu3dE1LU1vSeMhq1VHVjiQbMpntMbh6i2iwTz4+JEv3SZMdhvkMg1xPkdboCFrfsmlLyqpCeZlUV+WC+/fe5v7dtzg9vsdy/hjXLol0Q6xbYmpi06P1EGelwOi6huVqQd1UVFV96UWRQ4lE0vR9R5EPJTcXLz4fI9NBkXwZ0kwAT0maYG1PbyPybMj5+QJrodzUKGWIIpHfqoDmt71g5PtODtVRIIRba2mbhqqu6PtemgyRbALbSZP3gsXP85y6rths1vR9R13L9Ovw4Apt21JWFU+OjiQPuMgkBzHPwvPJdeS8SHePj49I05T1eoULMqVNWdLUHV3n8U6RpgOUMjSNXOdxEgcSuxS8cRyomL14qaWLKORxkaIiC60K3iPnaFuBzniPUMH7DutkgqFCfmZVVTjfijc2kjiJi/mFEGM7oe5uNiVN01BXDd4pRoMJ3ounGTQ4Tdv0DIcjBoMRSSKKER3AUSaO6DshkhsjpOmqqsjzLJAs5cCqw3TafOT+Mxpio8nzlOl0RJyakDfsMUZUGZFqmI0N41FO10lD0Ae7RFlWVGXJxfkZi/NzjPIkRlP3EdZrvDKgIrzSMnHrHTqSZkyaZuR5zqAYYLIx0/1r7O5fYTDZxamI1ikaZzhbbKg6wGToZMh07ypXP/ZxRrtXKLIJg3TMIBmRJgM67ymbhlW9QiuH62sevvsuP3ztFe7dfZOjJ3epylP6boGiIc88yrcoOmxf4WyLUpamtjw+3nA2n6NMik4KLuYldd1hdCzrT9fTOk+nFCaJOL37JuvNu+SxYd8URNpjFLTaS/FrG35sOuBC9by6OedhJ2oWOVyJnKtrO8bjCePRhNVqTZEPWC6WTKcznjy8x9Vrh/ypL/4oeZGRJKET37eYyEgBEe65KDLExsjUIJD58zxDR2H9jeSwaW2PdUEmphStFbBJ24XmcBShowgTRXgUUZyiVcyv//pvcePGba5e2SeKpRmitKKq1qKiCsomuWekW2+iCJMJubbzih6D1THnq4b7R2c8eHLGk7MlHzx8wsV8hUNLzY0CIoE/BoCMMZ4fvvE6xSCnd47VumS5WpNlUlTEkWZ/b8rpyROuXjuUvboqqVvxLsZJhnWepqmpNgtu377Oyy+/SFmt0NrjXMdqvZIs8SQjTgasNzWRSejbHoXFu0pibkYT2rplOCy4cfOQslkBMB7PsE7RRpJ3a62wAkwU8ejxI5bLFWma8MwzTzNfXGBiiR7ZnU6JIs3hlQOyPOXKlUOGwwHj0ZCD/QOuXL3K3t4e+3v77O0fsLe/x87uLpPphKIoyIuCIi8oigE7O7tk+YDJbIesGLJelzw5OuYPvvkdPvjgoUTrlEIwv3HzOt5bhqMhXdvyta9+nS/8yBeZzXbpfS+An7A2KqUwkaRMtG0bpraW4WDIerWi3Wwu133rejzSqP2woNCXETN934uyrO+D7SaiyHParmO1XDKfz3FeFHF5ljEYDDk/X/EHf/CHPH70hNVqTRJHfO5zn6Uq12gDu7uzYH+RZngciX3s5OQkqM96kjRFK0OSZJJF2/QoDCB0370dsV8421MUOXt7u1JANmJTupgvKeuWqm6pqoY0zanKkuFgwMX5Gbs7U555+in6vmU8HnLt+lXKckNVVxitBO5lFUnI5z47n4PSdJ0kgIAhTfOQfGBo6o4iHTIociKtKIqEZ56+zY3rVwXUpKTotVaUVCYyeDqyLGe9XjPb2RHlXpozGAwBI2deKQNRymCSmKqSqMi6leSMhw8fs1ituZjPefa556gqyR3ebDasVnOGwwG7uztMpmOBqTnH6ekZddNQ5AW9dayWa1arFc5LTrECruzv8Lf+4/+AQZ7jtmvX/2DxKwWrChL6rbRY/psUNltietd3YVIp5ZAJakO55kKRFNZbAv1XBiJbq5HImN1HC9/gG1ahkN2qGLdF2raG8mFyrcJ0UYY18vOo4O91zvHq91/j7/03v8Tf/Yf/iA/uPyZNM9Ikpu2kuWUixc7ehMlkxHx+znBU0HcdaZrIGcGLDUopgyICxNKnwnsDnvFQ7EPgRdVoDF3X0HctdV1xerFkd3eXtmvI8ozJeMJsJkO4NBMvswoME/n5LPv7e4ENMRA2SpgY52l2aelUKA4PDxlNRqDETmF7URaCDK3qqmF3Rx4rijTrzZoPHj3kV3/r97n38AnTyYi93VloqIXPBhmY6DAJ3n4uLpxDtn8O0sgFaYpeNusCVMw7mdJr9aEuWin1rxTt+Y9V/P7ON78jh/XQ7ZlOJ8xmQU4XGQajEUmW0lnpXlTB96uVoaxq4iQhy0T7Dpq27anKmjSLGA0HOCeSzq6TImNQFAyGBdPpiKoqado6bP5isjaR3FDbA8ZgOMCFjkbXy+FjEMjRLnj08jxjd3eXyWRMVZe0bU3VlLRdy2BYYGIhneR5jNYQxzLNqauK1XJJ27QoZWirluVyzfnpBU3d4YxE3fS9pestVS00xLrtUDrGK0OaD9g0PYvTCz64d5diOKQoRsRRhlYRvgdvJarEaMiyCG08OgJNJIentmW1XtM0jbznA5lO6UvsvHTstFHEMSSpJs08zm9QpiVJobcVXV+jtHR5hITqaVtwXgrmKBIAlvMteSZTSK00fdvTNi1xJPEfeLkJpQjUWNuFm1jgQ3EsFN041nR9TJFlZImlred422JUhlYT+n7Ig6MOF+8w3L3DzrU7rKPb6Owa+egmSTIlUTHGQ6wdibY0zYpNuaaxPZ1X2OqU1fH3OX38FvOT9+jrU+hW0JUUieQYJzrB9wrXixTTKw10VNWKJAk505HIs/Isp2uDLD42oJyAPUIXOfRLcWExsdaJzExr2SC9dDohBQQ6BdKslIxAKbSc71Fa5O0oi9KirNguNn3f42wv05pLz6n83nmJxIii8aWEuGlaNiGWSqEZjaZkeXHZjIlMBHTMZlOiWDqQXd+gtER/XVycUzcVg0HBbDbFOst0ZydI/Cuc0zIpNTl5NgKnwwEUvLf0vUjN5GAuTZi+F2CdCx1cH6jjSkQ0oYCXhb4NsWRaiTJh25kWGXkvBbqzOMTnvFguWMznklkdiye6bUXO7Jz4xJMkJ42H9L2iLDu61mOtom0le9p5x2azlpixViRHHi3NiNBw8F689lpLzI8cDuSnMDrG0+OxREZh+5YoUgyHGWmqadqSut6gtHjLe9cRJSkqyahaT9l48nyEUZq2rEiwmHbFgIqxKXHL+6wevYnPDiXDUYNRHm87XN8yyFI0HuUdylmUdxgFO9NdvPfUdYvFMJjssXPtKdY2YaMGlGoCo2tk+88wvv4SZayhGLIz3GeihvgW1os1pW3xxrFpVzz64C0evPMGJ2+/ie1XJJFlOsrJIku9Oke7jlGRomyPQVGkGRro245q03B+WrK4OMd2HWmUUSQZs2FBvVrStxWnZ0f0yhIVGWgLF8fo7iEzE5M6jfctVV2ijCFSkLYdP6XFSvPGcs4Hndw723vIWenel2XJoBjQNZJtLhA4xTe+/rs8/exTPPX0HZSB3sn9kGUJSSqUchMpifrSijiRtaC3HdZ1FIMCE8n6KzJSR2dFJtf14hXzvUyW6qqk6yriREsTxIoPWHlFtWm5/94jBtmIm7cPyPKMpq2J4kgUH96SBGuAdVbWAxClCZ1AfLTBa0MxmTE9uMZnfvRLPP/xT+GIePToSCArbU84agJbciooZYlixd177/LSx17kx378x9nZ2+fGzTts1huqzZo0i3npxeeYzoYMR/JzL1ZLCAfTOJHphdGe5565jlIdqA5PQ5pH9L7BxAkX8xW9g66B5bwmiRI50NmaPNdEWtE1LTvTHa5evcKjJ3c5uLLHYDigtyGjOY6wrcMoE35p5ufnnBwf8aUv/RjVZhMKdsN4PKapNzgcBwcHHB7us7O7Q5Yl5IOc8WRKmiRhOidxLs4LTZlwyDbGYKIYHcV01qGjDIfh3oPHvPb6W7zx1jt4H4OKAUOSyMR+MhkznU1o24bz8zkPHz0hTQpu3LiFV5Y4lQktgXsg/AixVmllsL1lNByxXq5pqzVaK1HJxBIJYyJD3/cogTxju15AeXgWmxVNU9P1HXlekGY5WhnSvCAvhly5cpXhaELTWbwyHD1ZsFlasrTAWceN61f49Kc/xpe//BsMhxnPv/AsXdtQlpWkB7QdTVeC8gxHQ4GFOnDWc3p2wWK+YrOpSNOMJBQSRdoFebESVYYx1E1L1bQMhmP6HjZVTdP2oCO6qqFveiKjGQ0KrhzuEUea6zeuYCKFx4KWplDTSgZ37xRt1/Pk6BRroW0tVdPTNA6tY5KkEOilN9RlxzBPGBQZdb1mf2fKC88/TRJL3nkSRwwGRWhwi9otSqRBudqUwS+qGI93yPIBfe/pLbSdAyI662mcp+0989WG07M5p+cXrDcVm7IiSTNu37nDfH4hsCTvqKslo+GAw8N9iiJDIcyN8WhyqaLU2tC2HZtyQ28VHiFo/8f/x3+Pg70d1HZfDX7Yj359WKxKYSeFTpioymJA2zZ0bYcJefDb8044cEMg+8q5MzTjQrErZ+6gCAwALtnzBWyynQ5uJ8kyaQw+0u33hv8mRfbWxyqNLqU+jDn8+re+w9/623+H3/zKVzk+PccYgc5evXqIiRS9bVHKYV3LdDZiMh1dTn/rpgYvACfvlTQrtPmXmjV9K2cX78TrmyQxw8GA2XQaQJsReZ7ivGWx3HDz1k3hHYVINq0jJtMpAL3rAQHDWdeRJjH7e3siNQ+KSRUUQ8PhEGM0bdfRdi3T2ZSsiHEIW6ZpmkD41oFp4ygGA2nOK4d1tTRviHn46Ijf+eq3+K3f/QPyPOWpWzfko/TSmFCBlg9yP6nQ0NievbhseEih612IXdrSpS+bKNvmhfwM5Wb9J6P4/fZrb6C0YjweB1qydC3lQ7DkRREOjY66acPkTArC1XLD+fkFTdOyXC4pNxucd6SZBJGjFG3XofAUxYAsTajrSvLyViu5abxMfVDSbfbBcxkFCfbZ2TlVLVLpumkYDIYMh0O0MsxmOyRJShxFTCeTsPGlZHnGaDgkSRMuFnNG45FQoRuRlzZVI/FNVQ3h5rCdeHTlQCXgAqIE20tmm3RqIIoThqMRdd1ge0fdNOTFgK63JFnMaDwOF5V4BuM4Iokj8izG2pY8T8hygfwoDHXdBLJ0S54XFEUuXsow/dOhI7OdPGRZRJIaNuUCtCVNjMincQKOygckScZms8FaqOuepmtIYk0xSBgMUvb2Z4FsLX65qqrwzpEXOdqYS4CRTL4McWQo8ozReHj5epyTLNIsGaKcZbM+l885y7E2JUn3ibMddg7ucPPZl9g5uIZKUlKVkUUxsZIJXA84Yyi7jk1bUjUV84tjHt97j8fvv8vJBz+kmj+hKdd01Ya+rcBKxqf4uRTOSlarMRlRWoAPMpgwlZNoAAF+gEJpgSs5J9NvYzSbdQlKzP59Jzl6/hI4Jgu9dSJR7jppljhvKQZ5mIpr8QviLh8ziuRXHKijaZJhreRT69DNznOJwdgCJKIgeTfG4HyEdX3w2Iuasu97dnZmlGXJ40ePUSEaSxQEEWmWYYzI42XiqanqKqD3Dzk4OKSqq0ugRtP0bDYVWhniOAMfnjtImkFer4k0o9EYYyKGg0IkQcaExVYaBduYDKNFruecyJy3TYStpGp7XXk8Xdug9TaioKftBHxXNyIBFDq0yLIFKiGTCO88bdvTdxLL1NRtkHwq2qZjOp0SRZFMQYJ0WnIUw+Lnt/558WE1TYPtJStYXmso2jshMhulcbZDa/GgSWSHxH0578STF8dEyoAzxFEm/m+f4K3G9Y66rFF4jPJEBiJtMcpTrWraxTHrsydUyzOwLcpb8SL2Pb0Dpww6ydBJRtyuySPFqEgpspjYgFEwHg25erDP3u4O+zsz9namDLKUncmEwqRY5+lwbGyLo2d9ccrJvbscvf82i+NHbNbnWN2T6gJvNV1t0d6QJQWz8T5pVNBUlrp0GF2QpVNcF1GXGm8zbO9o6oqmWbFaPOLkyftU6xOW8xOePH4EOmMwPMT1Hrc8QVUPGaa5XC8I9GQ6nRF7GC5rvrBq8a3l/dWSe6lE6qAgMiL/BGRKpSOqsgqWhZhXv/MqP/ze97hx6yZf+NEvcOfObYpBwaba0PciNZNNXa5FwmEsjiNRXyglxUUnyoa+7/FKYkK294VSip3xhMlkTBQJkT9OZELvvcIogd71jWVxvmA8GjLeFQ++RPGIoiDLMwjkU+flsZ0Tf+p0JBDHqmrwXtG0LXGS881vfZt7H9zj6PETyqXIZrGWznaybsllGQ6uHaNxxrvvvcXLn/g4/9a/9Ve4desOL7/8Se7fu8f56Snr9YKdnTE7OxPW62VoQht8yOU0geaaZQn4lsViTtMInbjtOkwUU9c9y1VNHOVolbLZtDJhiiOsrUlTz3Jxwd133+flj3+SK4f7fOObv8fnPv9p2q5FqYjpdJ+qaTk/OeXs+JTF+Tmu65mOJ4yKgvnZOYvzc2IToZynbyVuaTQaMhoNSTOBIsaRFJFayzQpThLiJEUHmafSHxYJXSeQwLbpaFrLcrXhW9/+Dq+8+l0ePznGWkfTerSKguqkZb1aMBwN0Mrx2mvf5e777zOdzPBO8clPfoq2FxuFRw6TJrAPus6KaiewEYq8oKoqNssLXOCXOG/pug6tFFmayZrV9SyXSyk0lebJ8RGgGI5GYq0KCh5jBP6ldMTJySlV3XB6esajhyekcU7ft2gsn/jEi4xHOV/72u9y88Y1xuMJXS/gyCTJ8c5j6VgsliityNKctu1ZrdbUdYP3EBmx7fggG84SS5omFMUAbTReaaIoljNg07EpReEkDXm5rwdFQRIbbt++TprGVNWaw8N9JpMxZ+fnPDk65uzsgtV6zcXFmnfeucv5xRzvhEhbVS3rdSnpD1ZylEXhJsWaD+qvvd0ZTz91izQWFaP3lul0TJomDIaS2ZtnGRZH1zvyXOjN1ikuLpbMFyvKsmE+X/Hue+8zXyxZLFe8f/8+Z+cXPHzwiEePH3N0dIK1nizNuH79Os46jo6eSBO3axkUCUWes7u7g9aibOqt5fj4hLqR+MKqaoJ9x9P1ir73/J//t/8LPvHSs9vhG85Jg8xE//3ilxAz+lEvpw9Aqb7raNuW6CPxNlpLMUho4EuNHKaDSgpWgb/K3ivP8OE+rsL+j5IzqgsxnuqyqAqZu0HNsX2hsldLRIRSMpUsy4p/8Ttf5W///X/A7/3Bt5lMJpeNahMe8+BgX9bZJBFQKbCzOyOKDH3fUZalqOMqKVC3kKvt7wnqGh0ankZrBsOC2WyC845BkdO1jTSgwtnJOsNsJgCz5XJN0woxW2lz2djYWryatiaNU7I0xQS1JniyPMcHqF1dC71dKc1wNGI6HYVYVE/XWXAi0XZO1K7eWwaDgvFEBlDgaRtFb2WtWK03fPM7r/Fbv/sNBnnGU7ev44OdUYfawYfzvHx+0pjY7jVyRgtsnCiSzyfsH3xkOrz9+hMz+f36q99juVgwmwowyoY8vDSTQ2fV1CGEPMJaR5pk5FnBelOBV0wnUzYbydzUkSGNE6bTKVnxoYdVac1wOCANh32P58njx+zu7pIXOW3T0IV4l9F4jNYa2/e4kEvW9bKoZVnOZDKlaRqqumYyngodsBdqcRILmTqKDJuyZL1ZY70ly3OUhjxNUIj3QWvJcI3jhCIfYExEEqcMByOMicjSnE3bhgVbOmHOe5IkFQlOwL5rI5LoYjjixo2rpGnGg/v3sb0lzzJuXLtGb6UBYH2LiRAAkIa26bF9mCoaQ5aLp3NTinxZpBlCw+v7HhNBEitQDqV64kQBlq5rSNOYNElF/leMsLZns6lROiPNYrI8JkkVo1FK29Z0XUsSx0RGyLPOWSZjkUMSDpV96DaPxyPSLGU4LOi6Bo+Aj0ajEb6zVJs1wyImS1IeP35CMTigGF5jsnuT2eFTpKM9stEUlWSYTYvqLH3TU3U9q7ZlWdc8uTjlg4cf8MG99zl7ch+/WeCrNanfkKgW37f0TU3f1vggf4yiGKMTkYoSgUrwGCLdYwwSZROLDFGmjQpUyOzrZZpJ8PElsXjClJLpbpaJxweEppxlqfjcAymYMFmxViaIWij0RLEUwSDQHK0J8TYRaVIIado7uq6XBTgSevJ2gTEhX7Lve4wRiUxktORShyzXJElDfh9EsYA/hsMhw4F4cCQ7WqQ7sriJ53izKenaNhBpa7JsRF23xHFGmub0nWx04lcGZ22Q0guoJ8ty+fm9oygyBgOxM7gQRaCUIjIxURzL5xNHZJkU4HI4C+TnsKB65y79ZOCpqhJ0R1M3YeGHNBPffN/bQKUkSNbl/hsWY4I1XQirHtquI0tT4kT8viC7urM9dWsFyhUo4ForetsHaY9slFtVibVCUHfh/gBHZBTDgUiapfv8YafbOYfvFaNih0inNLUFH7FelmiM0NptT6Q9kXYopMgda0VGi2/WLM6OOT0+5vTkmNPzOdlwjFOGVdmwbixRNmDUXRBrh8HibYfCkkSaJDYMipwiTcnTmEGaMsgShlGBrTo2tudoc0HpGh7cfZc3X/k253ffJ+tbhkWMjj1N3JO2IyKV4a3GqBjfKZSPWc43NJWjaxTeJSiXUleecg1dJRJ/fI9SFd5dYNsFEaV4iR0Ug33G01toYkx9Slw9ksOBliaPiQxt3ZJ5zeKP3iT55X/BvR+8yXo65MnV65gAjIvjmDQACItiQNt2nJ9dCPkfxQ9e+wFn8xM++/nP8vInXubOU7fJspSTkyM8spZrrbEB5iGDjzDVCEqF7YFRaO+SSqBCBqgxcv2lWtMEC4KJJNIsSzPmFwt+6zd+h/ffvcsH733Ab/76b7IzmzGYZVy5coU2RFyZSA6PzssEQg6r0mTre0tbL3G2p2o6sRV1lus3b/Pccy/y+c/9CNrD22+8yfz8jCJJhTIcx0QmlkOPszjXMBqnLBbnTMYjfuqnf4qyakBF1FXJ0eNHgMMYz/XrV8nyhIuLc5SG9Wodmq4CXpyMhyikEWeMIclTmq4jilOStGA+L7FOCYBOJ8RxTNs23L5zleeeucW1q4e88YM3mIzGVOWGk9NHvPDisyxXKzZlzbvv3uf8bM6Th0+4++57LM4vaMoS5RzVakVdlijvSaIIrDRa9w53mM2ml7Fp2mhcyJJ1XkjBXSs0VjmES2cgMkYiXDrJ4k2SDI9hvljz+9/4JutNjXUB0OMMbWcxOgqAPLh69ZDpdEgWotLeeeddYpPyzDPPoGMFWqSGSiu0EZLwZrMJ94gcHqaTKYv5gq5es42E61rZk7I8I4ljmroRtYPS2F4oyEkhxOAiF6tWmuY4D13fk+cD4jjh7PyCx0+esFxtiEyCbeUQff3GFV566TlsX/H1r/8ezz//HOPJmKZpcQ4uzpfSiDWOtunobQ9ozs7mKMSXGkWSNJBlUqRp5dmZZZjIMF8s2GxK0izHOk8Upzjn6a0jTTN6K1aitmrYmc6YTsfkWUycGOJEMx4PKcuSH/zwdZq2RwXicmehqiXnt7dSJIwnUxSR2O9Ck5TANnHO4/qKWzeucfXKPsbAarVAeeGHJKkUK0rLmh8nCYv16rKwns/XfP97r/P++/d4cP8Ri+Wavncs5ku8F4CVDZPK8/M5bciJz7OcZ597NoAce1xgvBityFM5Mw2Gg0AClnijr//+Nzg4OCROUrJsQFU1zBdLlE75hb/y8/yZn/xC0FOFCjcUp1oJp2L7xwSJq6hjZG/jkhItZ0lpoCVBWfgvF88g6s9oOxX2LqyRH6EMBxWiDywYvADapCEoj6lVuG+CnJzt3ig3oLyWANXy4WG//s1X+Tv/4L/jd776dU7PzvDOsbe/J/DVSGxW3nvarpWfM3BokiRhtjsjTRPAMxqP0FqFwVOMMTFN28rrD2eD7XDJB8m2VjAcFKLaU6CNvN5NgIGenF0wmcxYr9eiCLACh1WB/+O9C9YnGUJ5C1VV07YNdS3WUZQwZOq6Zrlcsl5vpOA0htnOBOs74Q71js2mpq4EKNr1fQCStkSxYnd3gjaG5bySAZx12BAtVVY13/6j1/mNL3+NyXTE07dvyoURItfkcwhTYQJQLMRciZpRzp9cQsuCYiCc16RR4v/kFL+/8uWvslmvcX2H7TpiY6QwSlPatuXx0RHz+RLbW5qmR6uYIh+C1xwcXiFOEpqmZjAsRMqhPePJMNygSmiEaUqaZtKRjcRL2DTiq8ITNq1YFvAQSF/VDVoZsrxA6Yiut1gHg8EY72G5KlGhO9K1XUDlB+O9guVqSdt3TGdTlFZUVY2te4xJydKcIhvgnRSgcZQQXcp9JcsvjmPKtkKFSZ4O06n9gz2yNA3xA9JV6XvJQYtiz2q14sF77zBfztmdTRmNcgEsKMdwNJCCLUpIswGRijBaimfrpFPjHQJfCIAOFQoH6xxJojGmwfkuwJyEBmmtI44Suk42UDw0bc1wMKCuFaiWKPGgK4bjhKpaitTOxNR1iXeOOFLEkSKJx2ika9t3jiwrGA3HKLQUFxiUitE6Fk9KXaK8I8tGTHdvYNJ9ksFVdLHHaOcqg9kerfM0wTPaLBq6ztF3DX07Z31+l7PHb9Au75LaJb45I1WWPJaiPHYK1TqRj3dCpRYvstzQneuxOFSk0IlGRRB7h9KONImJYiMFmRG/hw0AnvW6pA8LapzEJEFuFs4lwdtkZINQInnOcsHUg8JEHud72q6WKaCS7lqSJvRdL9KYUAyKBF2oz9LMkAUHjzx28LTrIK0m+GFaK+H2cSKwLa01SZpSVSV13QiZtO3F36cNxvQsFgucdySBaLy9bterFUZL9E5VVUwmE6pKwDSKkDkcfGdltUErz2AkvnG5pkQKNBoNgQ+L/m0cFNsOc4DhbSfYUlxa8eEkaXgeyQ6PIoPSWzCZbBBt12D7LaERkVrL+h2K0C1REUAxLAZkWUrbSPTZVsrYBBCMdRIHphBrxXpVYa10YLNUDkyy5khxLR3RCKVEIrUFwRmtSJNYInuyWBoaRg6rm7IENChD3HUM6RnFCaNsRFdbNusGfELvIlpv8FFOTURNhI1zTCfNFOc9dVOzXi0oV3Oa9QVnj+/SrU4YRh2z1NEvj1i7nM6k6GIM+QBrEhoHji1QxBMZRWqAvmHedOjYsFmeMYotR+++zr03v0OslmR5y3Q3IR9oksjhm4q+8eA7nGvRykGILNk2nOIkZTgaSx6gUhhjieOeJPEkERjfETtLbD2R9SjrsK0lKwomuzOSqBOlzOoxtnU0UYyPoPeAUxSNZ3r3lB974xFpbVFX9vnBjSskqRRURotyQCuJteuajvVqzXggqps/+s4fUrYVX/jRH+GZZ55hZ3eX3nY8evwIF0jOhG74dvog/9t2wS1hRkEUhWaOFm8vcKk+aitL3VjSYkwx3iMf7TIc7/H+vSfcu/8ErROc9Xxw9y7PPvccg0nB7Tu3hUKuVPCFShtH5iMfSg2VUnSb1UeuR0UaJ3zpx36Mp27fZr2Y889/+Zc5Pz6mSDM2qxU6iaU486ACz6AoIv78n/tpuq7irbd+yGw25f79h5yfXhBrzWvf/yO6tiFODcUgZ1OuSbKYspLptHeWIk+ZTcdcnJ3Qtw2gSdOC1aphMNrD+YSz85LT0yVNZelaC9YTGc21G1e5fuOQn/iJL3Dnzi1++zd/i/2dPeqm4uj4AR//xIsykbee89MVymqKJGNxdk5iNEVo4NiuRXlHYmK0B6xnmA/YvbZDUeSYWBRQ4MXP7X3whfeUVUVTS3FHSC6Q6+dDCI6zUFUdv//73+T4+JzeKbreB3hfinOiCsKD0Z7D/T2SCPIsRqN46s4dYh3z1J2nUHEA90ilEooDuWbPz84FnBSi49q2pS7nOCccEudFtp+G3NOulUxgnGd+PqeuKo4vzrDOMplMSNOMqhb4U5YNaDvHclVyfjFH6mxDVZYY1TIcZXziEy+yMx1Q1yu++nu/y4svvsBkMqUsK4yJsdaRpQmNlTNY20gSQl13jIZjkkQyzpPEiMfXNQyGCeOpwPM2lTRp8nzIeDwjMhIF6K2TuK6uxvUdw2IUplkFg0HKcnXBcFSQpAlegdIxOsrRUUZZ9UCK85oozijLlk1ZEyeZ7OlhqiX3jd/Wh1zdH3H71nUO9nZIE4PCkmUxy+UCa0WpYZ2suc45luuWzirOzlY8enTC+cWauu7pOocxArRquh6tDfPlisFkTBQn1FVNEqfkWU4SRQLYG41o6pLJaIDyjqYqGQ5y8tDUGA6GGC3JIV/5yu/x2c/+iJDCe4/H4B187tOf4Bf+Z/86sJ3CBS8t0niXQvTDCZ18n0QPyZescYRpru3lXFIUBSqcz50TqvhWdizNISlyt01gPOFaDo/p5XxitsqvUNxaKwWuFL7yfRLPKS9WhUmy9zKdBvj2H/4R/7f/7O/y/TffpWlFVaKN/Hyz2Yw8z4miCNs7Vqs1q+Watumo6ob1uqJtOgbDIiggPlRxxbFhMhYbZN9LUkcUG1HlaUSV5iTese/70GRKSLNMBiVKkec5XdfzyiuvcvPGLdrOClG8E4VA31nazop6R0lzqWkq5qdrNusyQLd6CIVm3cjEd7kUpdp6s6FuG5I0Yr0RK4G1HuvAaIldFSl0JWwY2zGZjqmrhuWiotyIQtVZOUemaYZCUdYNv//tV/ntr/4+h/u73Lx+VQrX8DnJhSOfr/cfQlm3QzjPNq5SmiHS85Dfd11PU1d/Morf3/79bzEeDsmSGLxnNJTOm3OWqmlZb0q894xHU5TSrNcb8fVWDUkiB/08T9nZnZHlyWUOJ+HNAoJMWbNYzOnajtVqRZqKL0TkFJb1ppKJjvdMpzsMhyParuNivgQUWfC1zOcL1psS24tMolxvKCuRoi6X4oWxtpfJVp6xt78XZMyeSMW40DW0vaOuW+q6IYljsiwnNkLfFclqhIoFIuKC3K23fSgG5GJuu46uE2CCyEhk4pQWObPJmN2dCevlnDt3bl7SRCVUXAkmP0hCjZHDTRTHl2CbvCgAycSU7zHkRYTSIsXzQR6Fki4XaJq6QynxF2mtyLKMcqPwtGS5IcuhLBeAdGGdk05PEkfSca3WVJUU1HEkBz6ZrIsBXysj8Qk6ko5a07NaLUiygs6nmHRGUuyTDve4fvs50mJA17e09Ya2XrM4PeLs9Jwnx4+5f/9tnjx4i83FQ/r1Gb66IPYNqXHkWSJkSUQe2neN+LSMQhnIBhko6HqJqPBe4mGMNijvwYmXiJDlnCSZqBiqNkwBPFXdhK6vxUSaJIkCbEAWhCRKgwdUpn7WCnDJWRsKYOm2SSctQiESmHJT07Y9zqnLqCOFwBaqsmW1XtF19l+agEYh7ogg17JB7u6UJc+TMGXsMEYw/n2IKvAemqYKi5hHqYamaUV+G0c0jWTWbScHbScTLCkgAQZUpXQim6YmSWI8jq5tZMLvJXfR6EiyjEOjue86BoNCfEwf2UytdTRNK5PVEOchC6cUEcPRSJ4/TE9k2iqTd6XkwNi20niLolgkzK3cY/I98n7JwVKKlb4VYm/fy1QABKiltVDC+07AWtYK+bFqJOC+KHLiOJZ9wMtnaXTIOAzda1m9FMZE5FnKaDSQHEnlcU4sElEsUyM5Yxgmg4zV/JSyrqhax/HZEoehbh3rssYrjYmTywkjStP2mg5DrwwWAf4o5ZmMh0xHBca3rC+OWZ4+wlZzVjalbms6a+mcpfeezjlUFOEwWA9eCUCrtZ7OaM6X5xx98B4//ObXePTeG1zZyRjNYrzuIPHEkQbbY9clOkkxkcPTYYxFG0cxSACLpyeKIB+kKCMd7yiBOIM0z4iTBIUhUimpyYlNitYpVmlIMoazMUQeR4o/fo+ms9RaY30vk/4kxa9KzINjPnn3CU2k2Lx4k3du34Rw7YFIn/ESZRNHCXgYjyYkccI3fv8PSIuUn/iJLzGbzRgUBV3fcv/+vUuf/fbe204t5HwmBzb5b1vqt1wbUQA7uiBFa9sOVE7rNJvG8vD4gnfvPebduw95fDwnK0bk+YhiMOK99+8SpQm7+1Nu37oth62mDpF0AjByW3BMgCPFUYJRkvNpnUaZiNPTc6qq5sHDxzy8/5DXXnudrnPo0KjRkXihkzgScnaR8eyzt/jZn/1JUJ4H9+9x9epVbO85O5tz5XCf7373D2W/iw3PPv8MaRqHSI9WEgj6XvIvm5osTRgOR+T5EI9hsax47/2HfHDvCQ8fHLNa1vRtuPfDNdzaDmtbDvYnnJ0c842vf4Pd2S5tW7NaX/DSx57HA8VgzNnZkvFoh9F4zNHRE4oioxjkKOVp2jpYgTwozXQ2Y29vH53KId72fSClItF0NtgGmpayrMKaLFNK5R1t09DUDRopTJ2Fr339G7zz7l08mr6XolcpLQwAHxqZChSW4TDn5o1DlBdysnewmq944fnn8UaqkG1NosKhsqpqvPPMzy84OzsXOXYUs1qcYIPsWYoLiWWL44TxaIRzjq4RdVvTtBALwEgOs544zojihNVqw3yxZL3ZhPg7QGviCJ59+gY7szHPPHNLoJVtzVe+8mV+5Ee+wHg0QStDXbdkWcZ6s0HHMet1xWZTMRqMybKB+ItTyQAHJ6qmCK5fOyTOhE6/3pRUodEwGIxw1nF+fgHKEUUab3smEymMJ5MJDx/eo6zXTGdjiaWsSjrr2FQt73/wiKrqWK9rTJzSdbJv6ctMdwGfgqzhSsnUUpRuCV29Yr1aMhzkHBzskiYxSSy8is1GIrGGIYqo73vmq5a3336fu+/f4/RsjnOKOBLyfpbl9H0vNj6t5d4IxWgapwwGw3AG0WK5i4zYr6qSxWKOUp7Dgz3yXPYKrTVdb9lsSuI44+lnnpUzdZyjVMSdW9f563/1LwdV1IcF7lYZ4kOjdluoSuuMMLkUFda24FGhWb1aLMmKnCQWcNe26CE0mmXtCxNmggf08rm3EUQieZZrNfz18FpkOvuRRrWXxzEhc3aruEHB3Xv3+U/+87/DP/2N3yTLRFbfhElpFEtd0LUtNiSwKC0DmTwrQGnqqqHcVJRVTVPXDIZD4khAmmJFE0uJVtIQA7Gujccj4ktrmb6sQ9quFetfltJbgYrGccxyueTuO+8xns0wOsL2XKoMmlZUauDoekm3qZuKZiPJGCpQlj2iRt0mdTRte6kqTNOUwyuHDIoiMFWg70T503XCOxkOC0ajAW1T0zQ1Jydn4GQA5J3Y+BQSWbWtU1Ce9WbD733jWzw5PePWtSuMBgM5Z4XYSe+EXyPtFIhieV/kbLaNuwprWVhrlFLU1Z+QqKPX3r5LlsRkcQx4zs/P6HvpVqgwOXHO43pPFCWXG0lT16xWK4k/6FqMhqLIyNKYi/k5bRO6cSBa+cWCumnDBdpfds/jOGE+n5PmA/b3D0iSlKqqqeuGTSkgIqMNg2LIZDqjbuQwrJUQLaMoDj7MDpxcZNuORVlVTGdTRpOxPM/pgqZuWS03zOcLViuhMC8WK9paDOfW9iiUyCuMLCZKCcQBlGQEliXr9Ya6Eh9LFEWkacp0NiJNIg72d/Gu58H9u3zvO9/CRJrZdMJ4MsHECR7Ncrnh6NEDylIkQsYI0KdpGnyIxun7HqXEGxpFMWmmcK6irqWYl2gnwaE7C3t7B9R1Q9tKhptzFu+HJBmkqWI4jllv5ozHQ/rOookCyETTNELjXC56gXpVjci1ohi8TKStlUmwB7xXLBZLrt+8zng6w6Q77Bw+Q5LvMdq9StVZyrri9OQx9+++w/333+HBe+/w8PiE07Mj1osTXH1G3C/Q7ZK9YcT+uEB56aw6rdnUTYAMaXRkUEajIpHMGCOeWx2ADi7QX/umETBQpGmbOmwe0qxYrUu6zgHbSaksTM5ZjBYJrkf8enEiEq3tV9t2bDZryZdVCpRMbk14j7xHcnKbDq1j4liK564VL1Xfb2NIoAno+0tCeiMgHaX1JRa/7VoG45Sy2tB1LVVoSKWpyHmiOJICLfg1wBOZnjzPQmRCFA5Q4q3WWrzMJoo4PLjCbDYjSXZYzBcibXRBopUYiSWLRG5f10Jwz7KCJJXX1/UtaZrStg3rzZqmlqK773qsk66vFNhOzD2IvHt7IBV1hUiPZGOSA59zMpEtCrEheC/yob63QfIqB0qRmMtCbLtOZPnhfVGhGTQcDUNDQSipLmTwWQdxnFz6NLtO4kHkseXQcNmpDjnKUZSIV1eLAsQ7S1EIEBCvqJuWtu2FPlpv2N8dkeYFm6qn7RSd9bQWojiXez2Kg4/S0/WOqo9pvaLpLG0vjZssjYm1Y5hqisiTG0tKS+xq3jptePD4EfcePuD49AwdJ4ymO6zKms5B3fbyq7OUTceiWXJ8/oS7f/Qqe6pnd5yQRg2tWtHplmhg6OqKerliaDXRJCfJNHGsSDONCgVv1zeYSGFiQDscvWSGmxavW3QUoU2E8gmxz4l1ShJlpNkAk8SQxox2h+gkomUAj9+h7yx1ZML1B33b41YVyaNTPnv/mD42XLxwlQfPPhOKRrn/4ijCWU+W5YDkVh8eXCFNM7785a/w3AvP8ZnPfoaDwwOuXb9GVVU8evQAa3s8W4WCxHAZY+htLwA37zBRTJYGlYfSdK0UU7YPXfOQNvDBgzmvfu91/ui1N3l4fEHZaVZlh9cpcVKEIsry1ttvM9uZMRzkXLl6BaWUwIqKnDiOaDshACdJSpwk4CXaL9IpbWdJ0oKqqlHa8PY77/H2W+9wenrOxdkC7zTOK+JY4CwKiLQhiQ3QkyaaH/mRT7FcXPDKK9/m1s1bxFFKVTZcvXLIH/3hqygjpNKDQKNWSppqWSh06nLDtSuHFHmO0TFKxaw3Nd965busNz1VbfE+wjspwo1SJJER2bizKGW5cjjjg7vv8dp3v8/tW3do25qL+QkvffwF4jimrlu0zrBW9sG2rdnZnZHnGW1bM5tNiCJDmmZkacbe7h7T2S6NXeODHFLpQJh1jqZtqetaDs8mIc8KojjCWyuWEeD46JiHDx9zenLGyckZb731LpPJDmXVMNs5EP9mlgfP9TYGDZRy5FnMyx9/gSwxeOv4r37xF3lw7wGf/uSnSQa5FCRK1hETSWJE1/W89+57/PI/+WVeeeU7LJdL7ty+Q7k+lz0ovK5tI0RrLU36UlREMjEzqCxhPBkzGAzYbCqatiNJMj6494D1piRNM9rWcn4xp+t6It3z2U+/yNWrB+zsTqmrDcdHj3nt+69x88ZNjo5OiJOUtu1I04yHDx/ROTg9PadtOmazPcnStpYixFbmeUKaRUTGMxoVeG0oq4a3336Xtu2JopTlYslms6HclMwmY64c7hNHmsEgw/uIH77xQ5bLC5599imiRPbzvf19qrrmjTff4733H0oCgQqN9vWGpumEH5PlwafcEgUqvzEapWUC51zPbBjinA72sbYljsXCZYzCup44SQRAFBkuLub87ldfYbHcUNcdIiA0pFlB24o9TWx3E8qqZL1eU3XSaAbFxfk5q9WSa9euMRmOmF+cs1kt2axXeNczHg25du2qXKtNJ/ugc/S9YzAcYy2s1xXn5wuOT07563/1L7MznYQmiqw528LUBnCk/ogXc1ukyl72YfEblish2Bei5PIhjcEF+fJl8zzsg3xkcHX5AEgz2ETiBd42Bm0gPavLTFgpt7d7qA/7//b11G3LP/+t3+If/fN/xtHJMd579vf2pakRspZ3dmekSUJV1VxcXEj94USF4T2sVhvWq03wenvqtmI8mZAkcYCXOhaLBVGI2+r7nslkzJUrh6zWKxQiyba9gKgUcq6x1lI3NZGRs9NqswEP54slShmybEDThLNQnNG2LaDIipRbt24wm01RBrpKmjBbDogo4xSznZnAbCNJUambFpQiyxLxKdcNmyCHjuM03POW/YN9dnZ2aDthK1VVTd8h3BkHSZwRx2IzlX/K2ctoQ9s2PHj0mN/6ytepmooXnn0GY4Qk7z3oMHBUWq4HpeQzVlqLd1xL3JQUvnJt/YmRPf/gvXvEShOpEEnSiE8wTTOSLKezQlfN0iGTySwcClIZ+bcNbdeGyVxPkkTkeRwgPYbIhEW/7eQDjQRMEsfic6xC16Yqa87nSzknIwfesqppmpY0ET9L2wqYp64blDKkcQpepmbS7U4EIJKJp1iKI8d4MkYbzWZTspk3TGe7DIcjkii5XARsyPzSWiAkSRyL79I3OCvAofF4yGQ6AaTZ5oPMAxWmBFpx5co+4/GQLEBoBkXMyckj3nvvXaztuHX7DmXVcTFfs1zVnJ08pq6bywxhkIO7iUzwKkkO6/+Puz+LtSzL0/uw31prz/uMd4o5I8fKyqwxq7qbPYgtkt1mS6QNygJh2ILNJwOyn2T5wTBgwIAFwwYEwqZHgLAE2XqxIIEEBcriUGz2zO5id1XXnFPlEJEx3flMe157LT/817lZtJ8MPpjoC0RFxZT33nP23us/fN/v2zfC1lVo00OY9EUmwQ6epu6YTOZMpzPyvKBta8ZxIM9TmjomSR2ja9BRT1FEpGnEerVlMZecZWMUTb1jvb5C6zlJnNI2nRSGOqbIS/p+pKol2L7vR/ECesPR3Xtki0MGdcji+Euks1s01rCp1tTtms3lY9YvPqVfnRJ1FbfLSyb+Aj1c0TU7OmdwpoRkiTNS7BlfkboL0v4Zo2qwhcHFA1Z3DK6lGxp5aNuRxKQkKkZbg7ERxkd4NUBo6KI4FjCSFfnS6JRIkI1k9imlGN2A1mHDY2KiKCFNcqyVm15+iExNimWJDhKEfoQbFXbwWAuKBK0SIEGRgo/xLhYAhxdCrbUWO8g2su972ZaO4w3AwYVMR+KWtq1wzmJH2VwAFMH367x413zIvvW+vfHbippAHm5ZntPUDVGc3GxClNKsV07yCJMIpTxxokmzOMBslAyoyhlJnBHpBJRsjuMkoW1lCDRaycfre/HS4Pf+ELknrBWCttZGcu28pygKoliuO/nvxULoAZxXIi2yn4M2jInQRoVYCgtqJIoMUaSIjbrxx+3ljnHIaR4G2Sa6G9tAijFCC7ajbFJ88Lfs/Z/OeUR3Jz5tENK0CxssvBRcWSpea6U0o4M0yRmGkXrsmN+/RYNh23tGnZKWcybTOeNgiZSHoaGMPJPYY/qWfrcipkePLYw9SSwZ5EQxPkpoRs3OQqsSfDbjrn/O3F0RNWdQvcBVl7S7K2aZJk0MUSBnj8FTnV2t+fBP/jnduKHPK9Jjw2TqSNo1C+VYjJ5uV9OPlm0CkV6Cj4JUP8W7iDiZMAwKpTK8i6nbkcEaRmfoXULvc0YfY53GuR7nNjhX0XVriGBUMdZMKecPITqkMhHJ2ac03YDNJD952PvmdIQ7PeOVnz7iqlSs33mFTw5O5H0aBbwiQBtR3HRNS98NHB+dsN1s+a3f/Ke89dW3efPNN8O9JDL4Fy+eQxhmGrOPJfs8VsMjqg+tdZjYK+wgwytjYpJYcq9X6w2np+d85yfP2PWKqFiSzm9jimOifCFRVEe3yco5gxv50Y9+QjGfcutgxv1798mLHO+9+Ja1YhhE2ipePGEKDIOlag1N54iSTCJPtKGqaopygnOKs8sVnQV0gooy4sgTG0OkFXFsiAykiefNNx9yeXHGf/qf/t/56le+gtYxo/XcunXMD3/wfcpJyWuvvyo5yEYxjhY79OR5xgfvv89PP/yAn/+5b6IV/NEffpfvfe9HDINivRmYzm6xq0aSuGS0jnFwaBxaSQMyXSywtmM+y3Cj5acffMR8tiCODCbyvP7Gy9hRcpq1yXj05AWn5+eMOKLEYL3F+oG8LGn6njTPcUpjnSNKM7LcCHfAO6KwYXJhkAZBPlgUYUgC49Bj+47NZsP6ek2W5Df5qp98+phucGgVkxcT2la2r23biXzReRSeJFJMyoyvf/WL1NWa66srnj7+jGkx4Tf+8m/QednggzTjssmXIcsPf/QjXrw4RStF27S8/vobuFEYH9JoyGYtSRKSWDJVAdIkCyBBiPIQt2flutRazriPP3lE2/TUTVAfefAo7t074Jtff4N+aGi7GoVjMVtw585dFosDrHXcunVbBjyj5I5erCpW1xuytGBSirx3f58kiSZNDXGkQA1EEdRWs901rNYbtI6xNtRkUUyepiSxJjZg+xY7tHz2/JymbZgvphyfLJkvZiGhYOR6teXsfEXbeXa1pR/EnoZSeCT2qa4bulbARFI6eZR2KPX5j6++9Sa3bh2jteLq4hw7dHRdw2QyIS9yolgAeaA4u7jg2YuK6WRB2w50nSUyKX1vyYuSOElZLBYURcHZ2SlN29xIZNumYb1eE8cxrz58SN821NWWutoxLXOyJGI2LZlOZ+x2dThnpPF99uwFFxfXkvXuFU+enfLf/+v/Tb725TelPr1pfKVWATnPxDP7syAiuXaMViRxHDyx0tASNtt5nuFGkTV7LykNLkiVVfAPKxW01KGhhfDLm62wE7WM2ccaSl0TmVC7iOwobJz36gd5pr7705/yn/zn/wXv/vQDlPLkecZiMSeKJNc8TROJ5ypy0kwAddvtLpzlosqrq462HUSNocXT673UHV3XEcWG9eqa7W7DYjHD+5HRj8znU4o8Y71eMS3LEBsqw3atDOMo98AsMIfsaGkbAeR+8smnoTaXodIwiOfXGFHUTSY5b739phCn24ZuJ3XefnNrR1EMRJFcb0pJcxnHSYjqmwQrqCwapGYKbAqjuH3rFkkitPi27cErqTmtu8kw3sO89vVX3wlXIo4j5vMltnd89uyU7/3oPW6fHHG4XIq1a++7RnoaFdSS4WIIwxFZ9Ozv/z8zm99/8Ju/j2MkziLiNGZTbdlUFcPo6IeRppGtYtdVN9PHYRjpwourcCSpFNxdZ7FWM58fY20n0SaR+PvKich4ozgmSTOGwRInKbP5ApQmy0rQmqvLa9brDf0gct/5fMZ8PhPgluvx3hJFnjxM5Owg8SNpnoCWqKTe9ozOMVsc4JzmyZNTLi7koFssFkRJcgOjiJIYE4vfMc1TdBTRjwP9aOmGmLoWf0GcpiwPFnjlyPMU6yzGSHPoR41WCUNXiVfHeebTCa+/9hpJnPLixSln5+fY3pEVU9k+es3BwRGL5TFZVoSNIqRZgjZQN5XEs8RCQm26nraumJQlRTYBhxRNRmOMHKTbzQ43Qmxy6qrn7MU1kc+ZzhOJOTKtRJs0NXFSMFjx4u52O+JIk6UJZT7BWglXL8s5RsUoZ/AWtuuKXeshWzK/+zqz+29Rzm6RT26RlyfEcc52s6Kt1lw8f8SzRx9z+uQRru/I0gQUNE1Pb8F5A0YTxYo8N6SpBxpEwW2xY0/vHDrORWqiDdoLgbatBvCGcYAklo386B0m0URJiLMZRFK6j5IS37QXsniAXEkjJVPJcbDEUUaSFCHyJ2boRZI/jlIU5nkmYLE0JtIpRkuT1jaW0Xpw0jCNoxCYokiiT2Bk9DJE6W0f5LLBzx0mpeGUkIPCyNStszIFHJ3I7rxX1HUlm6FhoG3Ez9L3IouOYvEHWiuTw3GUxr1rB4HgKIVGUeQZlxcXrLYrosgxDxRBjQcHXWPBaZxV5NmEPCsBTTvswoRX8k1FOu9RWqBX++9jDDYBY6IA55IM1SiSDVORlyQmxXuN0TFZGtF1O/AjUaxFRjQIF8B7T5IINdSOAlUaA3FeqYgin2BMjFKRHJBOGu3B2pvNQBesCUpp0kwk63YccE42ZXEihy4IVEZphUage+MwEmmFczL9l4ZYo1SM0Slt5+h7z/HRHfJsgh2gqS1DC5HO6NtBQFtNhR16rJXYJZFLpzhvqBuL0hFJnGEi2V4rLfIia0XybbTG2wHbdyhlScsJmEiggNZSbVesL045f/qYy+ePOX/yMaePP+T0s5/y+MP3GIeGInccLlPm0wQ31CRxTJLmDF5j0ozZcs58PsF2I0o53NgzjqLEkCGLCgOfcKkGUFPbNtTVjqZqaKqacejx48jQSWa41iErVkWkaUaUptgowVyu2dRbdDrgI88w9kzbFD2OHJ0U/PlvfpGTb3yJ83HgvcUBWiu6rqHvhczd1i1t1TGOMA4j9+7e4fHjT/jud/+YX/iVb3J4OOfTTz7i2bPP6Poa5/ZwOhly6j3tEhkSaW0CXROarmF0jtErmtaxWnd89nTDemPY7WLOL3q+8au/zutvf5nXv/RVWqW5/fKrvPzGmxzcusN8ecBiseDwYM57H/wE29fcPVry4P49ijwLwwmJTNrD6/wohH9CwZFEEaPtefz4U27dOqGuat599wPadiTNSna7VjgCIfcVJ4TlpuvAKLQxJGnE177yJSJj+Lt/9+/y67/+l9FRQjlbsDxY8v4H73FwuOTe3ROiCCLt0X5kUmS8/+57NFVDlpXcu/uQZ88u+N3f/TZt7zi+dZckK3n82TPm84WAmryXzWiISfEehnEMGdK1bNp1Qr2TjO63v/QWs0VJ3VZ0Xcu7777LOCZ0bU8SGZJYk6epNBBxhFEwn00py5w0iynKjCSW+0ariCTJUV4zWkiSnCzJSZNUthvOUu02XFycst1uqOuKOEno+4EnT5/xR3/4bbxTOC/gnrYdSNKccRgYnWRVezdiItB6pJxkvPb6y6RZyq1bt1FK01vLSw8fEgXqtKg75JlsgmTzww8/5NmzZ1JoasWXv/wl+nZD34kNJwpwRhnaDngkdtB5GbQ3bcOut+x2LZeXaz599JRPPv6MF6cX7LYShTd0A85aDJ4sSXjt5VssZpKOUGQ5m/WW3/zN3+K//C//Pr/yr/0qWsfkxRRrPf0wEscZL843NE1HWZbEsUh4vR9vbEISyaQZvcL7iLruGQeLRtPUNXVdMZ2UFHkmdjg/3qjSqrqlb2oSDW+8/mpI/9jhleF6VfHs+QVNO7JYnpAkOcYkQikOUlHvhCAdxwlGG7G22AEYSVLNdFKwWEx4/eX7rK6vODs7pes6tlXF6dkFdTcQpwXDKAOky+sdq/WO3W4UKFEj2cJ5njEpC6ztWc7naA2b9YbNZkOe5iwOJig/0jYC4Tw5OuL44BBnB9ara+7eOSFNDIvllLu3j4kiw3qzBhR121PVPX/83R9ycHyX0Uc0reXtN9/gv/dv/xVpSPYDlFAXhFaUcbSiqlTS8KKELC5/7G8kyVLfyG8Pgyyg9tbC/VB4vwD6F+qPn90oh6+BsBV2XjKC9zTn/fDQBsjYzb8L/2OUoula/h//2d/h7//jb7HerGUYkiTEUXLTzE0nc9Ik5eLyAh2JYqZrB3a7Bu9NYLV4dlUrLBYT4QE7WJxusa7HYzk+XuIZ0OJPIIoixsGx21asrtd4r2lriUQUCXIrUZTGcng8Z7mcsNpcMjqxdjk8L148JU4MhweH8v26PZ9FB6n+luksB0bqZocfpPZzThZQ4zCAc6hwVvddT9dK1F6SxszmBdq4oEQSDtCknJKlGd45Dg8PmU5KSQ+JNbNZCfR0XQPOYQdH37nQpw2MoyeKDccnR7z08D6TWQ6jp25qzi8u+dZv/zOurre8/YXXiCMTbKpSE8PnCQhyrckQcX8Nav1nKOf37/2Df4qKwLqeumuouppyOsOOjt2uwfYw9AN5JnLB0Y40tejblVLyBgYIUNc5dluL1jlx4qnriqqqRVI2jvSDlSZPG7ZVRdN2TKYzysk0TD3k7yVJgrUjWpsbvfvx8QFgGYaaOFE0dQcuwhglGVbaixRVeabzGU3bsV5vWa8r+gG6zjL00pCXE6EXb3ZbrBtJs4SqqVlvNxJTEAuIZ7uLGSzUTU1V75jOcw6PlthRomr61tK1I13rUT6irVZsN2uKLGM2naCV4vDwkPsPXuLdd9/j6aMneJUwKWasrrcokxFFuRS7SjDrUaRo2kqKNT+SlzlRkjB6kZ4XaYEbZXK3262JY8N0OsWNljTJaesB5yLKYgkuQXtFmnniFHzU4SNPPskZRgXEpGnCcrFgt1mxvr5kOZ9yfbViOjtgtJosnnD54pJm27BcnPD2N3+FW69+GVfepp3cZZof0XYRdtSsr6/IYs3ZZx/z7NOP6Ldr1DhQ7TZSHHcVo01wPsKhQFmyXJNlGqgZhi1pZkB5rAcfRUzKGWNrSaMYRkVfW9raMg7idTImoh8toxtQkccrR9cKhXufgeiRuA5rB1AObcQj5FzIdFUiX41MQmRSokjAXl3X35Ci48gwDOLpQIEbDM56ht6BNySxeGNRcgAZrYhiAvV5lNxfI0RY7+VzykEkQ1XZII5YJxJlrRXD2NyQjEVyLsTlru0Yhv4mbkcbyX9UCrSOUdpQljOBg+kYrSR2qwzwiGq3E2R+NBAnnsVsQppE7NZb+taSJxORXPaOtulv5NxR5tEmEnqiF2mTMgIE28dDRcF3q3SYTI4ahwUGtPHgHWMPkZFtchwluLFjGDbkeYKJI2kMgq+Z8NrY0ExrLQWl8zCOnsVsSRSm5vvXUgoHKWK7fsB7L5sLIE0lekCB2AKcI89kKGaCDzsKtMu+7wLoKiGO5EBK04JxhNWqAmLyTLydSYiJ2m17NuuevnVoIrI0EZ/p2IEfkbrCY0dP3XTsqhY7imcnzTJmsxlFkZEkoaFBaDxd17Ddbui7hmxWopMEHcmQBGdxXU2iHUN1ja2usdWKsb5irFco74gMTCeaPBkZuy1Gw3S24Hq7ZfCK5eEh69UKxchusyM2mjSVHPC9/z+KUtlAGSObylg8bt6N0qxECThPUzckccxsOiNLZFuqtME6KSjny0MaH6M3PVW3wXNN4zq89txqFzJcuq24/9ohxeGS7eWWj27dxlpLVW0Y7SAQOQvD4DhcHlNXNVo5Xn7lAavNKb/wi9+QXPIi5mA5J4oNh0eHpGlClqZCuQ/Z8d57kijBWikso8hgnSXJMup24Ic/+phnpxu2u5jLK8V2lzCZ3Sc5WpAvD3j/0adsBsvDN7/Irh/xWrJlB9uTJ5rr9Tl5YshxnJwcMZtNQ8SXZxyHYNURurg05wo/jrT1jn/0D/9rfuu3f4tf+7Vf57133+f07JIf/vBdum5ksTikrmVAFMcRKlCOrQeTxqhIE0ead776ZSJt+Kff+if83Dd/gWI2R0UJi8U8QAFF2n6wnGDUKOoEN1IWJXfv3OfTT59iTMb/67/+J7zzjT9HVXe8/sYX2Wxq2m4IUJe94kMaedT+HjS4seMLX3iZxXzG++99xOHyFl1vWa83HB7PyIuEtmup64oiF3n1pMiJjcL2HWliODpc4EZL19Uhs16DknifffObJiVpkqNVgsawmC1o6gbcyPPnn7G6vgSE9C52JcP5+QWr6zVRlAAiI7SjUIq9l0HeMCaBpWDQkQcGJpOM1157lSSJSWKh9f+Df/gP+cY3v8FkNsUFwJ48iwTOBprHjz/j+3/6Pdq25fXXXuNrX/0K2/VZaO4kEsmFOKC2kffWhYZGBiYjmIL1pubyckVdDyiVMAyevhevYZHnjENPYhTHRwd84dX7pIkoDYZ+4N333ufZ0xd8+OHH/Mqv/CrHJ3fZbCuqugWvefzZU4gL4khggEYrktRgtPA3sjxjvliiTczF5ZrnL86ZZBOq7Y6h64kjw2IxE7CUsxijyIsCbQwmTmjajpNZwdFyjtaK07Mz7AjdgDSimxrnIqyFvrUiE7YDKBitwKeU10RGEinSNCbPEtp6S9tumc8n3LtzQqIdV9dXtH1H3TQ8ff6C86trqqbn7GLF48+e8/6Hn7LaVIxOYTsv8VxRxGI+YzopGKyo/7wXxZYbHXmai9WJmjSOmRQFeZqKLUBptps18+mE+axkNs2ZTQuKPCUrUtIspWk7rlY7PvrkMz57ek6aTRlGTVlO+Pf/3X/nZ4BV7G8k+d+g+HOjFebBTb/6+aZVYG6fS6KVUtSVJDbkWY67AVOFjV+gL8v9a1A/MxCU35M/82H9u28qnXNopQN7Qb5G2QLL31NKgKSfPn7C3/q//kecX16y26y5PL/A2lGUaJGQ6Zu6pW1alNJU1Q4TC3dDYG093hsgxnkdFkcK0EFBFhGlPScnS9IswkSe6bQkSSRmKElS2LuvvKZvR5zN6XqL85YkjTg6mTNfZExmKVHscV4sKeV0Qp4XPH78ETByfHwiDf6eZu1E3ZLnMdp4Vusr1usryizHjQN915AmCWMAvsVRxHw+xw49TVsxjGLpS1NDnkUkiSRjCMA0ZhgGql3N2ekLvB9ZHs5I0xhrG9LMByvNhK4dGQZNFGW07YA2htEPeEZM7Gjbimq9xXthr4zW8ejJc37/n/8pL790l5OjpbzH4RqSXGS5LsS6tmfKiIWj2v4Zyfn9rT/6YxaLKc5bqmpHmmVMJlO0lod1kkheqMKLnGVwNxLHJDGgRrSWqaA2AZ+tPHGsUEqCqYuiEEDAKDl3oxVzO0i+cFXtqJsKY9SNj5jgfanrhmpX3UglkyQhjlOuL1eURYkxiq6riRNDmsQh+D2X1X/fQbhBh6HHWdH1R5HQc+uqoh86+TWC4E/ShCRJaJqaqm5JUtlOei+yVOegqiTP8OpqQ9cN4GVbl6RWPC1BtjGdTNltK3a7mtu37vDJp4+5fPKU2vbM57O9upIo0uLrbBqGXiY3SmmSNEdpgw8+j6HvGdqBum7RJqFrRopizsHyNutVy27TcXW1xfbS2DZ1g9egI02ciBRUo8mjAu0UfrAo5zFKU+QTvNcM40u4QZP6noNpwvXmgjNn2M6OOfzaX8Qcv0Jscm5PSh74mtp5AWttrilSzebqjBdPP6GrN2gGFCKTsIN4qb2T6RHaERnPZJoRxQprO4zxEo0Tom/wErnUdwM6EDqzLJfWxUuUxDg62fKGQ8IODoU8+HXI0jRaiM/GxCg0WqfgI5SP0ErikopcMhQVnz/QBWYgB4jWOkw3oSzKAFAZA4hKEycx2qhwcMkgRgUCoPMSSq/CwSTNbtiOBL+rHGSeIWQA50WGdUIsJkxpi0KAI33f3xwuWZoJiVdrkjQmTTLSVJoomVDKARaH4qltGs7OztDaYL1iUk7F02hlM53EEVEs0QJyAIktwHvQ0UhkjKD1Q27vnpC8lzwTJslRJHC50YoETRs5Tp2Tqau8CB5re9bbCzwC2LFO7kOBrAksxof4Cnm95MCWQ0JjlORg7v3yXSt+qrZpRW7UiZQuiiQbNi9EWhoZiUWRLeDegysFvMQriEQpNjFKQds0pKlEROwP+WGwDENP27WSFTr0NxP7/TTc7+WXRgYkUcgH1EquXTvYIFmSxmtPuuxD/nGSyLaj6ySbPI5j8jILz18BTO0n+kop4ljgT/vfA4nSSdKY6SwiikdciFy7urqiaRpmM/FLie+opu8F7FeWOWkq5O4kkUFjFIMyHu/FQ4eSIcX+7Qfo+h6jVJA7RrS9vAdVZ9FRTFxMsdEE3bW4zTWqvZLnslMcTe8w2ppM1/xcmjPGET+8uuB0cYe6boIUzWOURIf50VAWBfWuJkki7NDz4Qfv8bV3vobay0fDM70sS5JE4u7keheQnXPiRY+NbAKtdfT9iB2g7+DZs0vsIM/9w4Nj4lgiLYYs5Xqz4ezymgevvsZsecgwCB03ixMYLcoN/PjH3+en77/Lw+MlJycnHB4dCJilkIxfJXhmKS6DJM47yY8+PTsjiXMePnyZOMmYTOb8+Ccf8NWvvUPT9mS5PItQCh1yJNlf08YQKc87X/0SWRrzd//O32FX1Xz/hz/hxz95n3EcmM8ztPYiVR87tBFC62q1Jstydruas7NLnIc//dPvc3pxyQc//Yg7d+8zmS549Pgps9mcgN+BPSQlfBid4tzAgwfHTKYFz58+ZzaZg3dkWcyDl25h7UBddaTplDSdhnQFTxIrtHJ4LFrDen2NdZYiQIqiKCZOC5JM/M4mUmRFTJxoTAxNu6Vud3zy6UdMZ1OOjo/p+xFnNXhDtWs5ODjm6OgW9+7d58WLM4JoJ5y7UuB6DM51uLHDuZYs1XgsX/7Sm8znU5p6R55n/NY//af8lb/yb2IS8fPvpcIgz5koNmw3a05fPOfw8ICf+7lvcv/+Pa4vXzAEWaRWwhuxVjzoOkTWREZ8gtZa6qFjt1sDFhMpPFYI9NqBEmWcGxvu3DnkwYM73Lkj15uOROmx2Vacnl/y7nsf8Eu//Odp2o6m7Tk9u2BXN1R1S5QWErPV1DRNjQ3RiFmaMVhL3dRstls22x3WjhwdHtE2LVEo8OMkZrVacXFxQdd1bDZbttttKKAjbh8fg9ZcrzdcXF2htOFqtaJuO+qmxY6eqqrZVZLKoJQMQfGigtnPV7wfA9l8wA4daRKxXB6wWMzFVtVJ5rJAUWUIl6QZJniwm1ZIz3Xd0Lfyms9nU6azCeNoadtGms5g1ynLAhPep8XBQuwJW3lmNlXDbrdlHPrgUVekaUwcSzNhR6jrjqruUTrh4nJFnOb0g2zc/yf/7r/DndtHcv3dsCdCExIUK+M4gturCsIx+jNbWxVivEyg8+8Jz1ILCZtkXyuFw1oangBo+/xzfd7MyjUcQFqhLhegk5w5hGGy/C35t0op/vO//w/5x7/5e+Lh78SvOtiB2XwutVpQYw3DSNO0OOfZ7LbhNdcslvPwLHAkqZw9o2tBWVCOJDVEsaYoM+7cvQfINjcK0Mo0DYkdoW5om1ZSIJShHxqM8cSx4fjWEYu5DGJAajRjlLCMIsXtWyfMZjPKcsJmswOQOmzoieKIW7eOKCe5bGLx5EnBOApfZVJOZSAYBoOHhwdCfW4qNruNvKdWVKTj6Im02MrqSlgvfb/fTkOe5WRpHpg1Ck2EIqLrRaI92C7wUIT075xlGDrWmzXNtiaJE5I4vbEXtW3Pb/7ut1Fa86U3X5OrIrxWcSxcHHmmh2ssUL6r7fbPRvP7+3/yA2aLKXmxjyGRWCDZTIlcpyxLnOtDDujnOYhxpEOxJjdoksgE1jnPrloRB09FHJpWa0VCWjdN8KtILMr52RkeR1GUNzdaEQALzjm6rsNERiROaUqSxPSdxWhpdkdnmc+nzOczojiSSJ2uF7lrgJRkaYp3I3Ecs9tt6fqONBUdvbWDFHlxxGIxJ8vkAtFGiLBpJlLXcRw4PT2l7yTuYbXaorRcgMYYFELMXSwWREaT5znb7ZZPPvlEKNEm4vryksHD19/5BtZLpNJ8NiFNY7bbNev1NUrDYjlnPp/hcAxBnhtrDV5khnEcyU0RPpwbWW+2xFHMYnGA4nM5iseS5TE6Ghm9SMKrXU2RlUQmpu96NHB9fU0UHaP9iEY8IhfXK5Z3X+WlN75Ekh8wnc2ZJDF67Mm8ZesEaBYZ+OzRxzx+9DHj0OKdZBvboWcIQJc0TbGDbFzBU5QZZZlitEJrjwmFf5omJHEiPszRUVfSBOZFSVlM8U5hIvFbuABWigJgxTlHHKcQvAtRiNORh7s0sVrLJF4anJQ0TSlyaYq0kmGD+E3lOnduDOAGyUjLixwf4hqHQSRI+yZBNp+fA6SGoWewA17tKcQSGySHirx3N4eLBmvFJzKbzXBIpp1CgxKPCIg3Ay+RBkki2b5yT0oTHUfy9fR9h7UC04rjiM1mJV/baKnrmqZvWSyWXJxfUG138rrqiGonOcDGyDbEBnpzP0r8CWHKu9/Q/ixAQeTOMjTTIcZLh8xlOR41cST+NdnkVQxDTV7IYW6do2274GuSjSOBsuu9TOY9IoVOkoS+aen6gb7vw70sjXwTih3vpYlQaMqyFOuEk01KFImcWgVZ2DjKJth7OcCzNGM+mxPFEf0QnhHhmbVYLAFPF4iUhAHV6DxJkklm+mjDRJsb/xvsD5G9DzBitDJEGAbZNKOg61q8FynU6MRm4pwUYM7bMAARiqxWGhVeIxkOibJhL1/yXmIbyklClmniGMlUDpFeZTnh4uICrTVFkdN1gSAbyRBIoG1WGrv96xMKLOcszjkGO9L1AyBwQOVHIXcaGZ4obei9wSQZablgTKfkdqS6fM7QXuBjadSTIaet1qRJx1eKDJTi09MLnk9PQt7hIJ52bUijNDAJcs5Oz8iyhL/zd/4LLi/P+Lk/9/M35VjX9TJECJvepm3pA1hwD/Owg0UriRKL45g4TUFpzi+uubzc4L0GlWBH8Vc1Tcfadqy2G07u3OLO/fvsbjgJBm8tfuxIjOPxo494/OF7vHrvNrdun1AUGaOTIawAekS14b2/KZK8l6/pzu07/LN/9od85atfoyin/Ogn7/HJJ4+5e+8BYFA6om17PCAsGlFjqBDFpZXlq2+/yWxa8ju//duUkynWK0avpEFod3SdNA11taEs8pt7oCwmXF+v2GxqvvbVr/OFN98KzwTF229/mabtaZqOvreYIBnfP9REWSPPYmMci2VOZBRJlFHvOpI4YbGckaaKy6sLuV+tY7uV7VrfNzg33Aw05KzzzBcLDg4Pw3PFUBQiDzT7uDglQ1E7DHz66Sco4G//7b/Nj374QxbLBUVWUDcN9+/do64btJbsWu8Vp6fnDKPDSdYOzssw37qIvm/l+Tw0TKY502nJ0dEysDJWVNsd3/6jP+LXf/3XMIlIMuM4kddEKbQ2YqlQint37/KFN97g5YcPGYae7fqCvpfBltaaoR9EPRTiZOT6kLPNWks/Oqq6lqepjhhHyIuCJElvYh+TOOJLb7/FrVu3yBJDVa8D+NDQ1A2bzZYnT57yC7/wi7z33ge0bcv19UpgotqgovTGdtK1NdVuS1EUzOdzrq+vOTs7Y7PdYkzEcrkkoH1vGrSmbuj7nizNQhqFnA1xFJNnOQ/u3mK1WnG1upbEBhS7uiHNinDuKvrO0vcWFeBOPhTn2nwOe8R7hkEyVfMs5vBQKNJZljA0VXgCAIgKbzFfokMcn0DubLBGDSivSZKYk1snlGURvn+5L5fLBdPpDB0sPsYYiknG6YtTzk7P8CEXXiP3lQBSRyKjgkrBkyYZj588oR9GlIk5O7+kbgdQEX/1L/8qf/kv/JI0vKEhJTS10gjL1zEE2rQxAqTcvyZIm4IO6qt901LXFd57OXtuGmr5b3kvf58wnN1/7P3ChO9dzkNNHEV4FSjQAaq1lwB/fu97zi+v+Q/+5v+Zn/z0I+bllLquWa1XN8ul46NjykmJc7JIG0JyhTHSfygt6qvl8pD5fEGe50wmU/n++0GGx1o8u9aOYCyHhwdoDbtqQ99L9m4ciw95X0P0IcvaDrIQiCKBDWZpQpZnKCBOpIZzztEEz+/11RWbzYbF4hDvZcDsQ0TmpJxw6+7JzXNqsD19M4CD6XSKUprtZgt44iTi+ORE+C2hDlssF3T9ni0krKXpZBbYRop+EJWTQlFVVeAZaYahYbet6fqRMSignPNC8vYOz0gcy/nStDWJiUP9+HkOtjECNH73g4/59nd/wJ//xW+SxJKigHc3z1IV2DFKSYJG/WdF9vw73/5jBtuSZSGUfujDxSI3RJZm4Y0daRv5szhOyLKUySQjy2PiBKIIJtOcNI2BkTyTxvHq6prddgtBS15VFUrB4eEh3nuqaofHUzcbolioyIeHh2S5FF/GSGNZ1w2bzY71esMwONI0Yb26YrAty4M5y4O5eFPCtFbuXEKBNobNcESciIS1KAtmYbrn/EjXNjg3kiQxWSZxQ4vDGc4PtE1FVdd0naXvHKNV1NWAHVyIAhoAR5S05HnK7dt32Ky3PHv6nKYZsFamfovlkrjMefDwASbyNE1LkkSy6XaKaTknjnKiKCWOs5D5JpvhcbQ464h0TNta0qQkS2YoUnbbgfWqxQ4aaxVpIgRU5zzWOEYHRT4niybQQbNpmOY5Y99zfXnBpFzgXMx8dhfT9bS943JIedokTF79Jndf/yrT2SHLSUapRiJvUQ52vWfoGvpmywc/+QHPPvuQoVmjXE0aOYxyQmvWQuYe7X7L3WGM4uhIpqMwgrISQxGIui40c6MbUd4zmZZhcLHDOTg4OBCgR/DCRlEaqLwROjTQeV6QZ+IZikwiP0cZ3pkw/Y/wXoBVWku8U7yPAnKyaY2jGKUVSZyQZQUKTb1r6foGjyMyks2rA0FSmt0O7y1KB+JxgBeglUQRaBUAVnKdmkCdNsH7F0URk2kpQLlegE9FnhNFhqEP9OvgA1VKbAni/5Yt916GNwQ/vB0lrsR7H5QTCUmSUpSLkMfnmc0mJElE21XM5/L/RzeCMtjRi9/WNVJYBvmXNA8iP3Z7OdDoiExCmkrMgPeS7+icwImE1pqjNfR9zeh6Tk7mTGcZfd8xnU2kcYsESKTYb8cJE+0gQ48lM9yPiAogAKoiI8+MJEmlEQ8k7r4fSOKEqt4wWAF37beA8trLM2+wlq6XzYv3nqHrZOsM9ENH00jmnnMyvNtL1Ha7SnL7mg5rZVNxI7ENQ0W8l5gwbYLMUkmc1riXiWmm0wnT6SQM5vaDqoq6romimDwvBAzTS5xbP1jcKM8SlFC1dSgWjTFhK98zX5QUE4MdK7kuncB8jDH0vWWxnLPdbmjbmuXyOAySRFHh3BiGOZaq2dG21c19q5QAxuIoQ4XhUTkRuAje0zY1Jk5kaFmUTCYzDk9uUauczCiuTp8Rby7RcQSD4/nZmtE2fCmN+PPZDKc0PxhqPh3SoB6RmKO9t1NjKLIJl+eXeDfy3nvvkcQxf/5f/2X6vg/gKrENODfSNOIZvtmkBPjMYrZgPlmAh9V1RV1Zqm2PHQxdO9I0HVmW8+abr/PWW68xupbTXcdbX3qLl19+GaVFHu7HEeOhTCLyOIKh5ur8BR+//2P+9T/3TV555eVwLyiGQSb1+7gvH4inJuSYx3FMVdV8/PFjvvHNn+PRo89Is4JyMue9997n5OQOm82WxWIpQJWwGUPLmRdFBuNHvvG1L5MlCb//+7/HOHp0JJmpr71+n8Ui5fLylCwVL1mWyoBNmirH/fsP+drX36GYiLd+eXQi1NhiQtsNbKoGpSNG5xmsDMBUAEK60TEOhumk5Oi4YDrJePTppxR5zvHRIS/OntA0Ow4PTsjzOdtNz3a7Jo41B8speR6hgo8ziuDo6IDFweJmwF2WJWm2BG3QkeF6fcnZxXMur884O38GxnN5dclbb3+JH/34PT759DG3Th5w9vya0xeXpGnBdLqg72QjeH5+TjcMIQpLFDney+B5t70E35Glitdff8DLD+9RVSs262s26xXn52fkWcadO/fIJ+IVjIPFxYdYN2MU/dBRFJJxDp40ibm+PA1RcynGmPAsF0VDFEUMvXi5XVCRTJcldmzpuhqQfGAYMdqTpJpJmbBclnzxzVeZTTPaTtIp7Agow2Zbc3p2xdn5FW+8+RYXV2uuVltGr4nTgqruKaYTZtMpSRyHr0PUWB5RvBRFwWQ6I81yaURGeR5aK4O5YRhYLJccHB6SFwXT2YyikK1pWZaM1nJ5dU3VtvjIkBUl1jtG79lWVWiIpYGTclSDk9rAaEUcGUY7yPvjRtIk4tbJEQcHC/EB9z3j0IGHtpN79/DwCK01dSvnmKjG5PO4/fWUxmRZQte1bLcrTKQ5PjpksVyCdzjvSBNpMNbrHU3d0bY9xkTkWc4rr7zMF954LUTCiVw8LzKiSLPZtnS9J8kKjMn50+//iDgtuX37Nv/T//HfIA5e3RvtxF4dFoY6dhB+RJKm8vs3Le/nPxu1b2T3NigZmmitP98WBwmr0tIMh6UehHuXMKjQewsDHh3iP/f/ljDoDpzKm/jCdz/4iL/5f/mPidOE46MjnEVgs7tKzqc4CV57ie3qup7Ntma0YqnaK1m2my1NU8kzwIykmUabkbbbYSJPmiaM44ACkqQgz0tmM4kjcg6KvGCz2RJHAsI1WhNFOigLPUY7saO5kd12x+p6HdhDGUohajXt0cbx5PFnfPrpI1555RWSJCXLMpIkEVZSIjGhcWLE4uRGsYAhr/euqoQUnmYUecFkUmIiI012bDg5OcE5RVNb6qqla3viAKGNY8NgRREKis26oqkG7ECwvclQreukHlXKMvqOLI9IEg2Iem86nXMwW+CcwISNNgEiasiyDDycX1zyX//mb/PWG69x++RIFgY/M4jd/0Ap6t2fEdnzt3/wQ+qmousl73O9WkOAy2gt8Jmmbditd3gHkZGCNIljjm8tJQYj9hgDk0nBZCISZ2uFoGqtZRhkAzJYS5bJAz7Lco6ODsiLnGHoycuI+/fvAlBXNUWRg4e+72VjbB1p8DwaE5MkhiwzpGmE0Qo7DqxXK1abtdzEWtH1EnVTljlHhwcoZBt4eHhAmiakWUoaqIpxLHFFeM92u2Oz3jCqFmMgywt5OviIJC7ROg1e0T38x1OUCYtlxtHRAePouLpcMVpPtWsp8gmTcoqJBfxz995t/vSP/5B3v/MddJYxm8ywg2O0QjVUSKh331vyPKcoc9I0JU2Eku09xMGX6r0JWY8RSZYKrCFSJFlMlsV0WJRK0T7B1orIRbS7jnu3T9BKs93VOJ/y4rSmsxFmUrBRhiY54v4Xf5lbJ68xTZbcnc6I2x2TCAYGTrfX1HlGVm15/8ffYbe6QLkG7TvSKGyOAwhNMsg8YCSDzSjSLGEyzQCL9wPGQFGmQXoih5LWOgDNIsoyx3nZ3EtEVkxV1wI26iWeCS/h8FkmhPG+kwdElpVoFZElJd5p7OAFEOBEliubzVo2bXEkh63yJElEksTEkVDE94RxifLpKIqcSTlBKQEZtF0TNmHiJSmKTEBPsQkRASJVjgK92weZY5qmN1E8skW1oYgU2IlsumSLDY6iyAUkkqYSv6GNeGcHh9Ey3LF2YLA9ZZkRx/KwlQN7Q900cj1GudCeYy0xZVnEMDQsluI7vbpahUxFQ98NZIUhjiSnV2vxfY6jo+8E5W/CVDyOpLkW5cZw02ikSSYFngbUCFjy3FBOktBQacppLodtOPhl6i/bzSQJMU8mgCFMJO9H2FSBHODjGGTZYVKMhzTLRKalpZFWShMZ8TglQSJqjHx/++0f3kvUS9tKfErXSdE3mdA0EjfmnGe73Qa1jMKYmLYTmqwoSqT5NVo2hkmahSHLfovvw1ZXaPlpEqO0PL/yPAsbDkgSyZI0RgiN0mDLtVhVlcj7lMTEGBMFa4coQpwfMJEjyzQmErJ9ngvYLYoS+s6yPDhkUk6I4oj19UjfjniniKIMo2PSVKi43okqwjnZGmstYDjbW0C2ZcMoU2MZLsjARQG9dQxDT5JmuOIYHWt2zRZ9fc62raishSSnZOTNF1e8/fEF9fmaxw5+bMXrbQMIUaFpqoH19Za6asEr7t+/y1e/8lWqesPrX3yV3a66oQB3vaQYyJkmIl0bsiSd9zB6vvTWV1jMD7i63PGtf/y7fPc7P+Ltt97hH/2j3+TFizPqesfJrQPSVBHHnqaFlx/cYVrE+KERNYx2+LZCdxVjfU3qWny/4Xv//J/xF37lF1kulyglNqHBSmyY0Nal6tShMPHeS2HT9vzwhz/mwf2XePrsOb/7e/+MFy/O+KVf+hXSvMCOns1mKwMVFeTSQD8MJHFMZDz37xzz8ksvsdvtqJuWuukZneLoaMrxcUlZZkRGk8YRo7Xhuki5c+cer7z6GiaKubi8ZBgdHo2OYsrJlOv1hroVVocMGGSzGcdCmlceRqtZzEvu3J0xmST83u/9Li+/9DJlWYhKyFoePHiJvvXC8IjAmJEiT5hOciLjARuG81HIdrdUdc18sWB58CrWwnqz4fzygiF4Q/Gw2ex49uyUjz9+wp/88Q8xpsCNEbdP7jFYYQjEYQiVpSnPXzyXZ7i3eBw+PKPKMsW7lrq+5vXXH/DGGw+p6zW7zbVspdsarTX3793HGEMxnchmKE1vCkZtFLudDP5luzLiw2ZwdXVO13YkaYJG0TQNSglrQK5TAQzK81DRDQNZmoEXGrlzsoFL05T5dMrtW7dYzGYcHx2QZwlFUTKMcH29EQYChqfPTjk9v+TWnZfoLXgiOuvZVh1eiQddYrkgzzOm0wltK5tQgHI6YzKdioTYxOAcXfDWEmJxysmE+/fvo41htVrx/MWLANeMOTs7k2zjNMU6R1bkVE1DP4pMVymxkqHAGDDK4MdRKOEKssQwDh1GOeIIyfI9OiRLE/q2pd7tGIaWppEoKJHaSvGvtJFh7ihU9flswdHR0U3Ga9NUIqHOEonIuXMbFSw7+6HwZrPm6nIrT5IwmJ3PZ7z00j3yIiUvUkwkubJ5kdN2HRdXFcV0QdMOPHl2xvd/8GPmy2P+5//e/5B7d072x9dNIwvyC7mcA+gqUMPlvPt8Oxz+alggiDy5H7owBJdhikK8qvvrCC/v1P7vK8nxwvvQ+AbLzL751loijvYNESH+Zm+v+p3f/zb/1bd+hzt3bjObz6iritMX51R1gx0lRjIKm/9dXbPZ7hidl1hNLTL0atdxdSVxU01TMwyySDg4WKK1qCnyvEAR0fcjWTbBE+GsAzR11YSFW01dNUynU7zz2FEUatooppOEOJFzYFKWdK3UL7LRhqFvGUeB62o9YnTChx9+xBtfeB07DGgjkuyDgyUmNNTjKIuPum1uhu27asdmuw31XYDxDgNxmoRYIUVe5szKJVoJPHQYBrI85fhE+BTDMJDnJVGU0DSW6fSAg4Njsr2S1oq0GWVJUsV0mpPEGok39ig0SZyiRlHNAZTlRHLko4g0EYWg88IT+J0//Oe8/trLvPzgHhCgaEF6rwLMtK3/jNCef/MP/oh+6JiUpUwZraWuG5JU4CZVVUnO3Yg85NA0dUPbNRRFSllmGCN0yjhO0NpgrWdXNVRVJVLAEA5eFDm3bwsZcb1eASIH1NrQdrubgtY7z25Xc3W1QgUMeZIkNE3DOI4s5nOm04Iyz3B41pv1jUS674UwulgsmM/mYRo5MpvNwEMcskC32w158Oai5PcjI1sl7z2jGxmcFJRlIRdLFKVERgAuhAyzfuhlS7yYURTS2BgT0TU9u13FdDLj7t27rDcb+qGlnMrG+fzqim0/cOfOXbI0o+8GtpstdS3+2F21kcmzGmm7GjQkkUxY7SBbG+8hyzKKQiQkdV0xBoCXGy1RbKhth/aGcRhpq4bYyMYNNTCdTYiimPPzFZ6EvJjQDx0Dhm/8wr9ONjkkS3Jmkym23ZHESOwO4JThYrvjp9/5DkZ73DjgvfiqrW1lu6s0XddT14JxT5KMNJeM1SSJiWIFSBFgAsREJHgpk8mELJM4rL4f8CG65vDwGDcqnj17QZ5P2ENKtBa4QRRFjFYkoj4cWMMg+aBN2xLHn/v6lBYSp9YapXu89xIVpIPUN0SpiCTVUlcS7wOgtZOGeJ+bFyIGAIxRMlhJ5dd4L3IhRKpsjCgpABkkJfLwdE6Kx76Xr2UykW2tC5RqEyAWxhgiLcXQ6Fw4hATwJDTq5MY3N19MGQYhXFd1TVVVN8oG6xRpKo1nXVekSSSHIbJJX60qptMD8nzCOAJavLPSiAqcoW1a2YzqffMrcqM4xHQYE2Jlwo99sy9wNxPkwQNVvWUxn9P14m0dg/xQK2mylazIZMMMxMn+c0iu5/6AliJBCts0wJaiKGKxWOC9Z7AtQx8sEeHZtH8dvZMYCB0e8lVdE4d7Lk5EkjibzUiSRPxrYaoOkCTitV1vNvS9QIzSRHzkLvy3h17kRgIIEt+6915k3uG+jZNYoCWRkcY9SPXTRHKFm6ZBablGsixDa/k9mfaLfDsJkTnjKGAfpTxdV5PlMctD8VQS4p3OT89ZLJZCvuxavBvZbuxN82rCZlgm7KkMHEJ5lqUpPuS4d23P6L3k1CqNGy0KTxpo/1EUYTGMDrLJAjU5wSiP62r8+VMuN1cMztF2IyeTnPSjj9n+3h/x/ukTqpfv8aHOZKDZNQKl0RF9M7DdVuRpxtAPTIqcPE+5c/sEFYkPbQzxDUKK3YPOXMic7kRGqBSL2YJIS3zV++9/xLe+9Ztk+YRXX3uD69WaX/3VX+Wzp0/QWrNaXXNxeUHnMl59/VVMbPAK8rLk7t17LGYLFtMpRwcLvvD6Q5zr+J3f+k1+4etfpSxL8jyTMyeJZeN/Q26VTY0xkq04n80YR8d0Ouf07BxtIr70pa/x9pe+wsHhMWfnl2y2FUmaybMr5Fk7YAhWnth43nrjVR4+fMCjTz/h8WefUbc9nXXcvXtEEssWRSG0aROsGd4r7ty9i/fw7nvvc3F5JTL7OGNX11KsWsennz6mLCfyvA3DhSQWnzx4DCnTWcZiEeH9wNPPnrGcHTCdTDk/e0FvO+7du08flGVeWRaLGWma0HUNcWSYzSbkQQmmo4gsz2nbliwv6LqIF6enfPDBuzx5+uhmE1rVFV3f8fjRZ6zXOx7cf8iPf/wTvvrlr9M2LU8++4zj4yOKsiDLRCVyenpK04kHFLW/WkRddH19xcHBktdff5kkls365eU5jx8/4vYtyZf+4P0PuXf3HuV8BkoGXQCEAZ58T8I8GYaBoe/Isoz1pfhiRbLoaeo6PIPlnnZBNaNDlmrTdXgcm80GlGE6neFCHB/eyzBPw3RSAl5iI/uB0Y4kqRB2P/zwI168OOOVV1+jblo2m63IzQfxvaZZwvHxEXGw8SSxDGi22y12tCRJKs+DSJR5UTibxpBP7IJyKjIysNhut2w2W7QWO9jR4YFwBpyjqiviNKYoJ1jn8Kgbv6YLslqthdobBb5FHMcMtkfhWSzm3Lp9gjGa8/MzmqZBa0WRx6KIQTGbzxmClUkbw3Q2Y7lcEsUxaSrnYds0bNZrqt0WYzTzxZzZbCbbQFTYuGpWqxXr1UYk91nOpMyZTOS+Xl1fYW3PZCKRk1km28DLywucj2jbgcuraz599IS6afnv/vV/i7/8F375X+h494Pfm4+9ksJJHbwfQBC2tv9CyxzsLkqL39d7R5Km0iTv5dRIk2u0UKL3zxytdLiHP5dAS5MtH/v3Qj6nfG4XGuD/7O/8V/zuP/sTGZDiWa3XPH/+nLpqscOAHeWaN5FhsZC6vGmEqO89TCdT+r5nu6uxw0iaJ2gNXVejtOfo+AilNUVRkiQ5ddOxXe8wJqJphZOiFHRty2azpq4r8jzj+OhI/Ms4iYAKr0Oe5YBYyfrecnR0FBpbseBFsWyK8yJFqYgPPviQN7/wJk2IPYuTlKZpuLq+Fg4ITqKFIkNkhDERmYi2bXHWUVUVdrBst1u0lgFXN/TytqhISO1NTds1xLFhMin/hQF71w0MnWU2XZLlGUdHC5Ikpus61utrDo8OeOWVV8nyTCwHgxX1ndbUdc3QinUwjmOKovyZOkdq4ziObthOT88uqbodb7/xOs7vl0NyXTnn/uw0v9/+/g9lKhMkpNbKQ6ssJ2itqeodeZahnaFtuxs/CniUsmRZjGfABUpttRPcfpZN5EXe0wqNmLSrSuJS+r7j8vKSvu+I4oiylKBna0fGUXx/4+jFyD3I9hjEwyoSvJ4oGkmTWDZgkUyb0zQNkTaWyEhxvX8Q7XNzvXfUdU3Xd1ycX9w07f0wMAyWyWSCUpp2qATAtW0kQmDwxFHKMAziGfMCnDg+XrBYlkSxgHFW12uausM5mYrtC9I4jUgzkdEeHR9y/+4Djg6O+OSjT4iihJcfviIAIivI/cFakf0aJdmMY4u1Eok0WCnaBJYiHqlhbCknKeUkYXQdu2pD04tU25CgXMTQOdKsZLXZcrmquVo3rDYjk8Vd0uIu/b23uffq25Q4DnTPQW6wvWWIZ1w7w9onbLeXrM8fc/7e72HrmrFrGO0Ob2vSSDGbZPhALu17Sxx8hdZKTIL4Rj2j7YkTjRIHBN6PpIlsxNpW/MxpmgapT4I2Av5Zr1f0g/jA91s5OSBlw6O8XM9FXmICTdAOowwuess4+uCzGEGNDENHWcDJrUPS1KDUyOHhjHHs6LsGpaT5HIK3Da+wYyuEThNRBJKlh4CrN4xODp44Fiqu0jJ1HQaRhRktnlO5FySGQIa5+5w+aTqKvERriTiqqw1FnjH0LdVuK0OhKJYDXRsSkzKZlCjlSdOIOFayuZhmrFZXMjk2QhXe7YRwGRmNMT40zRFd11A3tfhRFku2u4rpbIqJNEki0+04icHv/ZIhczUczpGJ6NqOtmkBh9IQRwkKTVFM2FU7+q5CGZlUGjOilCVJY8bRAhI8P5vNcKNjt5OtilYyuVZayTCjlSZ574nVWrYEznmyNJOvKwy70lDcNm2DMYosy7F2ZBgG7CgRHPvCz40C32hakSFmWUxR5JRlSRHyWdfrFUmSsNvKs0yeH5osE0CdPBuDtD1sw6wVEqu1kt/ddVKMtm2L8yIfHkcroAmjg+xuiw9ZhKMVT9A4euq6BTRt19M0rQxfUBRlKTTHwDywonPEGAFnmUiRZ4lIrQePs4bbtx6w23bUVUsUyXPQcESezjA6o6p6+m7EjYp+kJ/jOCWNS9rO4Z3h+uoaP4r6YrAetb+2ARuI2X3f0w9WttpKES1fonIdV13N2Yfv4hJF7zyzxQEH3vPKR49555MVS58xPniFdw8XpGmCCSAWhWaz3jIt50zKGUPX89u/9U/51re+xf37dzm5cyCWhVBEykBGmovRiQ1hPzDAg/Ka2yd3SeKM1fWO+fyYZ8/O+fKX3yHNc07Pz1lvVty6c4LSjjgxxMR8+JPv8fSTDyiikcR1nH76U+qLU0y/xW4umCUjm7NP+Z1v/SPeeefrHB0d0LQ1PsR6ee/wTlgYKgw6pLAUNsAbb3yBV155jV/8pV/inXe+yZOnz0EJNO307IJh2CckpGjnRdIWGaztyfOUSI28/vID3nj9Vf6T//g/5vLyEusV5XTG0fGMxTzHDhYTVBZt21EWE5I0Z7GQ5uDJs2e0XQsaun6k63vqusYF73NdhYFgKKhiI9FCfdsRmYjZPOPwKGEySfjp+x+QxQLVvLg4Y7W64vXX3iCOcxQRSTJSFil2aOnbijSLmZQFUbQfrCX0w0iaFwyD5fs/eMK7P/mAZ8+fs16vg+Uhxw6e89MrHj16zscfPWG3s0zKA9kaKRlyHR4ecHJ8gPeO5cEMbeDO3RNeefUhKMedOyccnyyZTHIePDjhjTcekqaKYahR3qK8Yz6bkmcZXdezXCzJspLZwRKlDUU5ufG7ywYnp20lRkdAUhUHiwWba3k27z92260MQIJNZa/i2H/EyYSmGmjqnkin2MGz3TSsV1vKfMKknJBECUZplFdShyjJQ7fWg46AiKKckmYTtEmwIzTtgMMwWMfhoURMZlnKGOBbMlQU60mSpHglQ5IoTuQaDgWyKP6El7HebFit11xdXrHdyfNysVgSRQldP7DZ7fBhy2udFNlaSySe904I07Yn1oYyy3DjgFaOLNUoNZJEcPvWIV944zUuzl7w7OkTjFaUuVjwmqbFjTKQ3ceY7c/ae/fu4bzn2fMXXF1eBZWZIctTZjM5546Pj7DWsttuGe1I14oNxpgIaxXgOT4+opwUVLst/dASRTJ8KSclaZrTdj2XVyvOL7YMTrPbtZyeXfPGF97k3/8f/Q1RGYWPn2l5w8fnKpU4lmHq5x+f/21pSuXrMYEF0ncdaZqJeizAHbXSeLWPmJB7dn9tuSDrlub7c3m0uZG/yrbcuc+HiE3b8J/+Z38X62C321DVW56fvmCz3dB2HbZ3wg/S8vWenJywPDiAID00zFgAAP/0SURBVM/Osvym7u6HgcgUpMk0gDK1WAPjlPW64vTFBUPnMSZjfV2zWbdCb/Zy3m23FdWuZrQO7xRJlJJleTgHdFgqOIZ+x3RaEoezUuxjirIsePnlh+SZ1Jyi4hvBa5589pgHD+6H2rvHjgIsdG6gaWueP3+ONpo0zUizHHWjJEsYrCWKYibTKbdu3ZL3ItKMTq6rzbpms6kZw2Z2sPtNvQ45xoa+s4yjYrdrgvpWhv17KFY5ybh79zZJIsR4o8UWYK0MV2OlZZA4neK8Z71e07Q12gjMdzIpODxa4JzFe8tPP/4pHz96xFe++EWpX5GBfBzH7DabPxvN73d+/B7OwWgluNmNXsBCZSlS2zSQFNHSaAQ5ZhxHOG+pK5lkTCdTJuWci/NrdtuGuhlYLpdMpzOyPCPLZIvs3Bhkei1ZnpKlCSbSLJdL0iTDB1mpVoahFzCP0rJBAk+cGOaLGbNZxmhbJpMSlKz2b9+6Q5JkJLEQcXe7iixLJTtXa+zgmEymWCvZbF3b0Q+Wpm4ZAgFNq728ztGPUuxZK1FJu20dPKcWh2W+KElTw/JgGmSlimEY2Wx2ZKn4epyzxElEmsbMFzOqpqbtepQ2EtcTJfzJH/4Rjx894uBwyf379yjLDHBEsaGqK+q6JUlykUp5J5AdJ4RH5y11s6Vpd6AseYCp7Kod3gttM41k8jfYkd55GuupR00zpox6SmUTJou7vP3VbzI3OcfzJcV0zphmVEYzJLDrLtGq4vTD7/Dkve/Rnj1lvL7G+oZxqOmbLcu5FALeerzX5FkpHg47Yt2IjgT64UbPYEVWEsdBzusFNpSk8oDfwzkEZhKJ/LvIsc4yjgNpGktuZ2j+jZGHyTB0RDpiUk5Ikyw0JHJYS2EJ49ij9YjSFudaosQxmUQsDybU9RqlBtJU0/cVTbfDuREfGiwTNmomki1k1/e0XRcaWn2z/XQhQ1b2vTCGaCU5aPZ+I4sdXPAtgwq5xEZLpM84OJneOkdZZiLH9g5rZdJZ5HkIl9dMJzMiLVA2GDk8WmBih9KWtq1wPlyHWcpoHVXTsNlKVFYcS4xFHEWSNxnibdbrDc47sjwhK5LgOxsp8ozISPajDuAI7xx2kE1lHMcyDVWS1yu00xi8bPaNGZnOYspJzGAb2q4mz4QtoHTwYXkB1XVhYomXprfvevKsoCxLeQ5F4rnGi2RJtmkAnrIs0Aq6fQ6yMZTTkiwTT7wO2/MhALO6Xqa6oxN0cZZlzKYFWssmOI4ljmDfNNV1A8gQoO9DlrBWNxmY8n6LV8YOliRJbgaIkRGfpOR7CuwsioxklwY4UxQL+TEy4r8UBUOPNtKkegKQx46MwW9ZFiVFnuO8u4H+iS1ASOL9YKm3PYqEunLkyZwsnbLdNFycX7PZ7EjMIbtdy2q1oW1akTq14neO44TIxAzDyGq1o6paxr5DI5m4o/P0IY95GHoijWS/KtnCdm1D17VMj7/AUMT048j5Jx+QTTLKtCDWhmy35ejpZ7x6WaOLCbvbd/n2JJJCfOwFXBhFbK63LBYHTMoJRht+8P3vcvHiGT//577J8niOCn5lvHjWVKCS7xsLKbSl8FHKcHR4lygRCuvjJy/48Y/f5Zd++V/jT777p3zw4Ye88eYXSbMsbMcciY8YB4mYaqtrLl88pdlcszp9ztNPPuTq9Cmz3NBXK/7oD36Xt7/8FQ4OFwEEKVElUSTXoDS+UjDp4N09WB5iTIRSEXXV8PEnn/L48VP+2//2X+c3/o1/kydPn/HkyVOMicUuYi1d13L77p2b7ZPyPbePl7z5hdf47p/+Mefn55g4YUSxmBdMS+EY3LvzgL61REaayyROODmRQu30/AVojzaerhMrE96LesUjfnStMYByDqM84erEuZ75ImW5TMizmCefPaHMF8ymc1bXV2w2a775zXcYA0RTa8ukzJlNSqbTgvl8SlEI0Epp4TskaY6JEvJiSlEI6GYcezbbNfOZbOvW1xvOzy+ZFDMm5ZQ3Xv8C9+7dY7O9oht2rNdXrNbn3Lt3izfeeJmXX32JNDXcun3MW299gaPjJce3Dnnj9Ve5c+uI46MFkfFoNdJ3NW3bkOcZZVHinUKhqHYNk8mUg6MTrHVh4CvPsclkShRF7Ha7Gw9v27aUZUlbb2+GcXEcqPRZJlEwsdz7xsjG01qL0Rltaxk6Cxh2u5Z615IlOV3TilotzzAKkjim6zvarmO3EbiZ95of/PDHfPDBT1ksD1mvd9jR49D0vZy7zrdhy+iwVp7HdhCVTFGUdP1e/SZSVoWXZI6qFqvaKDT19XpN3TS0XYdWmqIsWR4cEIdBdFXXrNcbOTOiKHh6RTnSdy2RVhgNRZoyn0zAy9k8DjVFEfPNd77CbJbz7MkjHn3yEdVux3I+51d++ZfoBlF7leWEJEmxo3j37TjiPGhj6Lqeqm6oq4o4ihhHy6SccPvObU6Oj8lCPOBuV8kVHa57Ywxt0zKZ5ESxZnQDWntm84koeGKxinT9yMX5is26pmpHnjw9Zdd0fPTxY/5n/96/y6svPwhN7Ocb2ZtfBu2B1hoXCM8udKqywQ1/RykiY4gj+aG0RODtic+73TYoEuXckmeNXLOooKa6iTySz+9ClNG+8VXyD282wT4Qsv83f/P/yIvzM9q+Yb1Zcb25ZlPtGEZ5b73MXzGR4fDoABMZul6o4NvtFhNJJGXTdjff2zAMonrDYbShqeWavb7astk0nJ9ds1nXRJFswR1iXXGjk4SJEVGq6pgoSjBaBp95VpKnOaennzGbzeU9SmLi2Ai4UytOjo9QSjGbziiLCcMwYozm+fNn3L59i8ViRl7kIcFCrJWyNU0FqDV6rlcrojhhOpuSJDL4jyKxVRqjqBsBhx4cLlFKBojeh7NKKdqm5/zsku22ZrupcaOmrlqqqqZtO7abNVeXl3StWHm6rqPaibd4n2iwV+d5P7JaXYO1zGdT6qZidX2F8yFT3kuTb23LrVuHlGXG+fkL2qri0ePHfPToET//9a8J7MzL9Vj9K+T5/dlR0P/PH6OVXN3JpGQymeC8p21b6rrBWish55GAG5JEPLIqFINN3YhMN5jwszy7McYbo9nudmw2a9m4BrljmkoTUk5KTo5PSLOMq6trXpye0vU9RZGTFxKPNJ3NyHLZupSFAI/iKBb4UDD9d33P0PecnZ5ydXVFZOQim02nlGXJbrejqiqWiyW3bt2S5ixsUwY7yCHUSdFbFCWLxZwoioiDFzjP8xuDe5LIQ63rOmazGbdu3aIIICHvJZsPQCsdvu4JBweHpGkqxN+Ay59Op5ggIbi8vOTBq69C1/F7v/3bvPvuuwHK0guiXmsIlL8oEklaFC5E8VMHbysCniFsx/feDB0mhcMg3su8yCnL4oY8CXD/3j3efvst6rpmUpZoJT6ROI7J84z1ek2SJHz22Wd8+ugR5+fnrFYrnHOheFfE4bWxVrKc2UuglJbCTJ6d2ADEkMJcQu+lWRSKuArNU5qmojgwnz+AQcAK+ynmHp4xKUuKQvDywyDUzLKQh4AJVES8eCsJYKkkkdiZNM24ffs2k0nJ2ankLSZJwvX1NYMV37EKsiPC9CtNJTYlz3OMiUSKHgh6TduEzyMPfK11kAQL7t4YczNpdMF3tD9QVNicKCVHW5zEmEgK4qLIJTNuHEVGGmjB+2syiRNmsylZllEWBX3fkyZyj7SdFDIK8dAPw8B8Nmc+n5OkCX3fC5QigEYODg5uprPWDlLcGrl/CYexDtKz2WweYGAy4DJh4pmEpm1P1HSBnth3IvXTWoZpe1UESJOaBHq1DJkcaZDM+kBtlsm9XCdJIiqMOBwsWZoJJXwUPyyhwdn/8HjaRjy8Igfe07/lntIqwB2CtBovkUN9P4RsY4HgECRg+/vH+c+3397LVD2KBAyIkql927U3EkHnxYPkQhyCPFvl+SKDHomqKssyDHXk+iJkEJuwCRrD6xpHoj44OjwiDUyFPMsDOCu98TDbcWSzXrNarWSoGCTLbSsREF0YfKgAV+lvwFAmDBTknm47UT2oUASpkFHtQ4Zk13XUjVgEPHLPE7avSSKN+xjupySJ0YEWPtiBqhLFiw/3qw0kUG1Efr7/8IG2mWcZSRyI2H2HThOKQhgNPvw9F8jD+69xX/h5L3YJHYrCJEjb4ySl7ztm8xnXq2v+9E+/C0gR6UMSQZZlcoYENsF0Oru5TifTCd7Ddru98S/+hb/4F4jD966D3HDoxb8cReLR3jc4Wst1uV6vefrkKefn5/yTf/JP+NY//hZKKX7yk5/wwx/9iL7vKYri5jyTIlZUM/J8lI2jC6CvLBN5tFJCPtXBD7h/bp+enVFOSmk+3M8OcmQTtL9nd7td2PJpLi+vbu6dJMRKmaCCcU6kgFmacXJywtHREQrF9fU1aYA79b0QhbUSOez++bE/J9NUVBv7os6HAswOQ3gP5X611srwLfxaa83LD1+W7WWIPry6uiJOEnZbsRctlwcopXjx4gU//tGP8Hi22w0//OEPOT+/4E/+5Dt873vf48MPP+Sjj37KbrdlOpXoEuccbSty4S6olP7gD/4gPCN8uBbkfo3DebJXcgxDL03gconW+0GvPIfGUd5LHywy+wGOVp8rFc7PzymKnKPjI/pestCzTHgZSZJCWFBobej7/sa+k6QpaZqx3W558uSJMDNCljphc094vte1NPh9LwO0aldxHZ4bLtybXddR17IQGMdRZM7hWp5NZyFyb850MqXIi2DHEWqtDtE7XddxeHTIZDoFz81QU2tNkecQAHci/ZQGabFYiAKg61gul+RZFjbrAhSK41iiy5KESTlhNpuF+yPkWIXn3tnZGdut2O2iOGazEaJ1ksigdwzvcV3X5EVB0zScn52JarDrSBKRQctrJ2eIpBAIFKmqKy4uhOTd9R0XFxfsdjsePXrEL/+5b/LLP//1/Zfz//ERmtDwMVgrA14IX//nZCof6gb5tdB5tRYbz/55sm9a3c+cT3g5t/Dyi/2zEuT63d9b8ppJ8aaUvBdaaS4ur/kP/sO/xeMnT/EhbaOclEzKCYt5qC2ShKOjI8AzmUwYhoHLyyu2my1XV1ecnp1S1xUHBwfM53OKQmptsREuyLOMWUhw2b+m+2cdoaZ14X7Zf3h8ePnk/d5ut6w3G5qmDcPlknv37kOAIO5/zoscFGx3mxsorzZi2Tk8OMQ5sRkcHByGfiDFjdI7RQG+2fWfxzmdn53x4sULjBErZN/3NI2A53a7HW3bksRSR8ahfopjaVqjQJse7ch2u725R+M4YTqZyDkS6rq2lUFC27Y8/uwxz5+/QCH3zzAICDUNi5+mbcjzXOT+oRbZ199RFFGFZaHS0qBPypKr1Zr//d/+v9G0ndTAn7/U/0p8/Ettfv/eP/xN6qYjjlO0iW8Cq62V7WGSSgE3tI3Ek4xWCj3vSdKYssylQUxzhs5xebGl70a6wbLdbjBaboo8UNT6XpqlxXzBbDa9mSy2dYcdPFpHlOWULJNmJk1FglKWGT7k2mV5jDGeJBzuAmMpaeoe0ESxhNKv1+uQGTqw220xKmW729F1Qn6VwPSIophwcHB0E54tBFtH1YzgIrpOskNlg+BJs5i8iElSjfeD5Gq5gXEwZFlJkQsdcehbdOTph5am2eG8o7cjbduzWu1gVJTFhElZMj1YsLk655P3f0LT7bhzVxoyqcMNTTPgRinatJYL1HuZPsWJDBvKsmQcQauENJ2gSIhGjWJkGAcGP0CeQlZiimNuP/wKD177Cif3XycpZiRlyYwWtKLP5uyinHXVMNQXrB79kPrjb5P3F2SqQ7mRMZ0S6y2KnjSOuX3rDmmcYweo64Fd1UnsRqQxscarEe3315hAEoyBOI7Ic4kKylLxMbogF7OD0DaVkoddPzREkeS0ieTb0w0NkTG0fYXWijKbkaY54+gCIVcas7Io0AayzGDiEU9LOTHcubPE+540FyBQFIuk30ReKJqRwBBQEn8zmUwxgSpsdKAhDwFVn6RopeRhloisxjl5IMtkU4OXa0wsWrJ1kmBxg1Ky5QTJsD05PsZohXMDzg0YDdk+ezXN0MpQ7WqapiOJJGzdGE+cKIaxRhvJ4UaJpMmF2AyUENrjRIMTUmMUxdRVg9aGIi+Jk5g0S4gSRZTA+npH1zUS4dNJk+9CfFheyGYeDz7890yk0BoBjulY4CzecnJrTpI4vBKJmNIiB3bjyGAb+l7ibJIQk5EmOev1VhQhWjbvShmZwGqZzAokTKT2AjnSWDvQdZKRF8cC/PKhbhAvsBxMBM+uChKwfYMtHicpPFESI9CHodR2KweYDC+kcFBhwDGEZo9QUMr2DuazRcgmN3gncncToqAOjw7I8wyJ/ZJCWApP2Uq3QW4n22/Z9Drn8C54wKNIDk8TKM+h+I3jCFwkdPg0ReuErh3pO6h3jsuLHevrhq61aBWTpgXWwtD3QVEBg60Zx54sixnHXmSIsagxnB/BWbIkJi0mJFkBOsRqKMXQ1gxdHYo8TxTJMKhcvM6YRhgVs3v2CLvdoruRFMPUWA7zgaPI0Nw74sn9Ex4fzBiG7vPILO+JTcJkMmUxn/Pi+XP+5Nt/QBQbfv3X/iJxLq/BOMpgQoeBk7wn0nwSpGPgee3VN/jLf+mvcvf+PZQ2fPzppzx4+BJRkjCZL0jznNErojjHqwjnDH40HJ4c8tbbX8IxcnZ6yr2799htd2zWa0ZruXvvNv3Q8vt/8Ifcv3+Pw0OJyPJehjFJyFceR5HFw/76cxgT88Uvvs2du3d5++0v8eu//t/Ajp4Pf/ox7733Ps+evaBqWlFGoIgVpFnMrtrhvNBm55OMV1++x8nxIWenz/j00aeYOEGZiIcP7nN0cAhe09Y9H77/EUPvSNMcExsODpakWcpnTx/R9DtMBGOvGK0Ms93o2azXuNGhAeUdfrRo7zB4NI58kvAb/+av8Mort8myhCePn9HWjoPlEYMdiGPF3Xu3GEMiQxJFJLFBqRBr5mTL3HYdxkR4pVEqJkkLyVyfJvTDhmGoODyc8+orD5lMCtbrFVdXF3hnMdqRpgqtB5QZmM0L3njjFR6+fIfRttixxY4dz58/YbtdUVVCmi3LXFQ2fsS7ge12TdNsxc+ukOe0V0RRQhQl/PAHP+HNN9/m6NYdvNcslwdsdxV/9Eff5lv/+J+wul7x6quvhWeLY+h6FosFVxenN8XofpCq93E2odHfNzLWWlartdhLuobtVrZ6HkdVbXnpwV2mkxzlrWxIx44sz0SV1ncoNLttxfe+9wOKcsK9ew/QIS7Lhni52WxOFMugqWtbUa+F+BwTIGFt22FHJ37ibqCutyRJyq6qUEpz+/YtoiA1NkYGTLL8CIPPbcv52cWNx7pt2xt1H96hgMREGA1pHOHsgHcjaWLIUs2rr97nrbdeZzJJiQxMioz5bMqrr7zCg/v32GzWdKH4d0620jpYlIwRWrgkiGzZ7XZcX1+TpRmvvPIKzjn6EH0nz1JN3/UhZzwknkQx9+/fwY49So2SLW2gnOQYrWXTvm0Yek9TW66vKy6uN3ilaTvL/+F/+78U1aInCJvDh5Ln5P5j6Fp8SCP4vMmTZ6uXf0xkJP3Be6mHxCsqDY0NsNk0+3xwrVRoEgFJR5TPvx/ceOmoUermT/6FgfAnj5/wv/oP/xajs0xnJffu3wUtXBMdR4zIvx/GkXEQxZzHcXCwZDaf4JWnaxu2uy3OO2azOSYyTKcTTOTQUc/x8RwdQVHk9MFeNlo5a4dBeDXLg7lE35nPgUxKGTSinMvSQhSc3UDbdFRVw3q1oWl2TCcz4sAm0NoTxwKuqquafhhQRKyut1TbnjiDsiw4OFgSJ/HNpr+cFgKl1IaynFKWYVOcSGLIMPS0gVnjRuERtY1kAYu0XgCTQz+EVAqRbysiFAnOabSWzXXXyRBTa6mb0zjm/v374KFte8bRh3t8JI7TG8CXZ0Rp4UEsl0uOjg5Dz5ayWM4xEXRdw8OH98TKE4u9LTfxjfpit9vyW7/7O7z5xutMy5Kuaf+V2fz+SzW///h3/xDnIC8mJElCVdWsNxt5uAN917GrtqSRSPlGO4YiLmexmN9sF5yH68sN1bZjt61BK6wNU4U4oiwLlot5aHYlPD1JZbMaxxGjhbpuxS8cGpfVaiXbCC2SxsgoFoupADESjR06Npsd19cbtJIm9dmzF1S7SjaMXU8UG2bzKX0/8OL5RQAvJXivaNoWrQygOTs7F2lf3fLi9FR8omOMd1KEunEkLzIm05wHD+6QpoZhaEmyGIVDG81mJbIHFFS7NbvdBucHDo8OSJIIEyUoHdF1VopNr9htd3jvePmV+3z1na9ysbrg6aNPwMD9B/dJ0pxxVBTFlL4f5YE6OLI0wyPFvqDRDUU+ITIZkSnQqsC7iNJoRt+Dhl5bonLK5OAW9179CtPlQ+YHtymmS5ElxxGn5QG10djrp+TrpySnH/PiR99j2Oy42nQ8eP2LFPOSbXPNwcIyn5WMw4BSmjyf4qyibR1Kx1jrycsCDDhvGVxHakp52Gp56DgnQJ4oMvS9bAJHGzZ1DpQXWe04jmgt8SBKSyZqFBmGoRdZTyySpTRNyOKZFBIhbmM/wZQoLIdXA853pJlhOkvwqme7XTEMLbN5gfMD1rbM5hPiWLbL2gh5dRwFCJFmBZGJ5aHl5OAwxhAnCdbaABJoA+hACIF2FD+7qGp1EG2EB7aKpAFG/NDOC1m9LEVic3C4IE3Fx5Ekkr099JZqV9N3MpDK0gwTQZJqptOcfqhAix+/6xqieL9ZLBmdpe0qfNi2F0XBfLYAr0Uma0d29Y6mrUGNNN2OtnJEsXhzjTFkWUpRFDeb9rIogjy9lKJ+HFAa0qTA2dDQR4rZPCMvFWkm0U8iEZftolae2WzGxeUlWhtu37rH9dUKhdyn3odopVEyAuME2q69kRhrrSiKXIZDyIZVayXgljC5Vj+jbJADMKgKnKgC4gA901rRdZVQoZUoDaThl+tTKylI3CikU2utRGiEzbRSCIV3D2mJxKvpRi9RcFEiGw9GojgKW1bZ/ttRSMR9P2AHiV/aMwTiUEBKpfR5wTKOMkDwAehkh4G2bfFeivM8yymKCXgNPgaXICltElGUJGlosrtg55hRTlJGJ/fFwcGM6/VFgApp4kSsB+MwUOY55WxBOZmh4wSC1M22NbHxZHku917YBGfTVzFlQaQNzYsn6Kbm/uIAX3eM/YbX3rnHr/3iL5B97Qv8Yb3lNKhajJHvOtISc7VcLEmTlPffe5cP3/0xk/mE3/iNXwcjDa8LG39jZIsWRVEgbYqiRIArnsX8iNdf/yKjd1xeXvHRJ58wX8xRUUTd9tjRc+/BQ3ZVRxzndK3DesP1ek05naIixWqz5fDoBFTE1dUKEye8+dYXWW23/PPv/AnHR0vu3buHiQSmkiQC4erDBpiwdd/D3cbB8c473+Dll17lzsltDg8O+OSzp7z3/ocyNItiql0dNvMK4+U9L6alPF8N/LX/1r/BG688YFJmPH/+lO//4Icsj44YRs9iPieLU95770M5QzFcXFwym03lebCcoY3i+elTHBIJ6AfZYox2BK9Yr9ZSGHtPliQo78CNlFlKmWd84xe/xpe/8gq73QoNbNYVhoL19YaD5YKf/3Nfp+trosBJmBRFUCuFJ6TWN1aY9WaDiRLSvMToiIPDY2YLxa1bC27fOpKopky291kq0CcTwUsv3eZLX3mDxSLn+GTJSw/vc/fuCcaAtR3O9dLQhzpjTz5t21asNkMnnlwvEYtxFAV1lqXvbIjAM3z4wUc8fPgKd+49IE5SinLCo0eP+e53v8cmbHC++MU3GfohwPiEBt9VW1xQd3hE0bH3I6qQOb8f3njvOT4+pB9azs5f0LYSU5mmEXkWU5YpfVfhXcutkwOSRLZXB8tj2kYgpHXd8pOfvEuWFRwdn9C0PYMdiYzEwk1nU5JUar+2DYC5kFDQtS3nFxdcX69Yr9fsdrI9nk4Kttst11fXmAAclTNX5MzGfA6ktNZy/uycpmlYLuehqQuDoHEQjkucMCkL0jghiSOGruPk+JjZtOT4eMnJ8eLzLOhIM5mULBYL6qrGDuJJT/MicDYGkcU6YQU0bYcJPtCu78Vzai1JFHNyckxV1zR1w+npqeTLOuEsCFlbsquLvCSKFWkaUZQZaSrxNCCfp217hn6k6xzrdcV6XTO4ETuO/PW/9lf5lV94B+kx9wCp/+8Pa0UdtLfpuNDsqqAGVHyuyDBGhrh2FEVEnucMfS+xfeGsk4GoZPJ675D+d0943je/4ZN7SUYxkZxLe2XTZ89O+T/9R/9P8jwjjoPlSDl+8KMfsNqsuHXnNmhNNwxY5+iqhtFJPXR8ckQbmqmiFGWnNobNZiOLsihCxz1ZMVJOBHgFe/WVDISUVgx9y507t7h3/xZ27OgHUdrJyaDRKsboKMByA/C07WialrZtSIPlpO1a4tiQ5Qn90DE6K5vbbqTrLOvVjrrqcKrh/fffA+CLb32BXbUjzVJW19f4ACAVb21EluWcnp/dbHPd6FBeliFFLoq8/bBzf4aOVkBYwyCsGhGwRAy9YxyhH6QWMEbh/EBZFsRGtsPbbRVsB5phkJrZWsv5xRnb7QalHK+8/BDl4PbtW+LfDf5mE2kUspyLIs10WjCOPV3X8J0//GMeffIJ77zz9UB6b3jy4jlvv/kmyvl/ZZrffynZc57ndF3Hi+fP+fTTR9IcxjFRHLPbbTk9PZX4oyCXipOE5cEBs/mcLJcsX4FNqSDPkP/fthIg3zQ1lxeXXJxfcHYuDaZ3jrapefr0Kc+ePhW4082UbqRpG5nctR1XV1dcX12zXq2oG5HE9UHamiQJy+WCOIo4Pz+nDiReKRQds/mMIs+pq5rr62ua4F9TYauyl/5WVUWaprRNSxVCwft+oK7Fm7yX7WVZynQ6FZlSkGxtt1tOz85YrVZ472nalq5tb8iKy4WEdMeJ4M3TVOQb8hCSzbOJNBcXF3jv+bW/9JcoyoIPPviAR48eM5tOOTg4YDad4YK+vw4UbWstbdvJNCk8tNIgcZRiCrquCwWwgMzu3rnD66+/zqScBHmel8lykFSjoG1akjimbmp++tFP6fue6+tr4jjm+fNnnJ2dU05KCNI2H9Zl11fXXF1dyUM0bDujECMjkTIJLsib5WcbDliRje0bEZHOy3UVBbP9/mHhg6zbB+mVc5JHlmU5xc/E0Ng9xXccqepKflSVSJDajtFasjSV67/tRB6ayAFhtGzRuzB13Uu0dIA+OCfEbWttABGJv4mw6fPeS/Mxit9w/xqM4+ffu/fy+uh9wRt+yAEUXr8gk8+LgizLmM9mkoGdipfZWkvdNMSxwBSUknxkFaiczjm2m618/YlEhch1b4PkWxr1uq4YBpnuzxdzjo6PmExFkVCEhnb/HhmtqaqKzWZD0zRSyKXpzfcYxxJDZK29eR/GUfxs8j3L9ygFrkiT4iD53d+PeZ5zfHyMDlT469U1XddKhvJgybKccjK5kY/LQS3N6jD0wVP7+dcSWkSMMQxDIK0OMphT6nOqqtbiX8uyTOwXec5NweAcXZDA7Te++6LORIYoKAH294QOsnC5ZkQZEAcIiUx/RcaUJimLxULk5VVF13Z0vfhr97KmIRCJZzMBZiwWS4qiCA0wcs2GYc9qvWKz3UKIdyL8mXeepqnZbjZst9sgyW1uJJdpljGfz1kuljSBwrlvFOu6pu1atJHP571sarrAgJDvWbaoIvWXRlOu35zpdMZsOguqDnnfh5+RW5qQJ394dHRjMzGRRIoItEum/fvniNJK/nyUa6HrOlarFSbLWMzleav29jnFfp0ixab+nBi+v599yNTVGGIdy7MqpAt450UqdrDk/PyC2WyOdy7ckzmTyYRnz57y3rvvYa1AjebzOQ8fPuTnfu7nUEpRllKY930vBWWQ9qpAdt//WpQIYu2J41ik8dahUFR9S+88xV4SWMj3vb8GxmCHmE6nqCDff+uLb3H//v2bojbPcyGB9j0oqKqdSIEDSTgOGfdqvx1y0pirYEURybjcc9PplJcePqQsS958801++Zd/mb/xP/gb/Ft/7d/itVdf44tvvcVf/Et/iZcfPgybKM98PqdpWh49fsTZ2RnnFxd8/3vfEzmj95LdHmSWcZKQF7lEI2rxaJflhCzLqHY76qbh008/5Sc/+Qk//elPOT19QdfJfbPbbSmKnIODA27fvs04jqyur2UwlhdMplPiJGE6FYq0NACw3YlM3VqhXst7LRFCAJPpFB/sTftn3TK8r97LAJewQRuGga7rKMuSo+MjmkBkl0ZF3md5X2Rw3geI2Bi8z957OSvCDba3VPzss31PgB9DyoULWzEVarGu60gzqQdkUSFfv7USh5bEsdhAmvbGOtIPPX0nJPnJRCTDaZrSdx3bzRbnJVqtD8O+OI6DpzaRM6GVmCYTMkSTYMvZ/zDBbz+dTjg+OqZppE5MElEY7l/rLMgz98/w5fKAqqqYTCbcuXOHpm0Z3ch6tcIEcvCnn35yY8cqigKUWBmyLGOxXIicOUCbtNZEsaR7JEkS1HoRT54+pdpVzOcL8J6nT59ydnZ287UDHCyXHJ8cM1oZCrRdy67aYa2V4XCoLbz30kyFs28cR5I44r/z134DZOx9U7eFR5Q0muFZhfcB/CW/q5Uoi/D7ve3n/0YHa5XR8rrbsPEWWbA8I3RQFOm93ceIJJqf3fiGj71VRCEDXGMMnz19zv/if/2/k6xYI7DRthUp+Gw6Y7erWF2v5Jo/OhJVlRIORZZlvP/++zx/9oxh6Lm6vJRnThwHJZVYEdwo0ExRcskAsywnct6FMy5OZLgq96q9ee1g/8LJR9d1DIPU+R7I84KDg0PaTs7UNE3wzrPdbGXYZC19iCi6vr6i2lXUdc1qtSJNUzabDRcXl6QhxnE2n4EXVhLBe922LQcHBzI4bzvG4O13TqxN435IH/7uZr2+SeHoQ6zn3vayPyN8sFgZY/DhXJ7P50H9Jddgnuc3dkqRVXc3984wDMxms2CTkiGTC5Lwq6srsmAbiBOxRn3/+99nsVjwa7/+60RRzPPnz/npRx/x43d/zN/7R//gZ17s//9//Ettfn/nO98hKyKyIiZNNfgR5RWxyWi2I65PiCg5vncs07IwLU3TCIX4Crq+J05SkjSh7neYVFFmBS5sIkZrKfKCLM0kv7YVCW8WF2gVY3tP1diQ25WHorqn7xuyLKGpKpSHxWSJ9gY1GtrGkuRTtEnZbGvqtqUbetHp5znz+ZI0zVivG5mkuBgTx+Id6Tt0pMiKWNDmJmyJnMM5jYkynFcYpXCj5fhoQZoY0sRw9+4xGgnAjkK8zSQv8YHEagfxMDVtx+gUo1coFZFkOeWkRIUg+rwQGUecGLbVDrShG0ZMnLE4usXdey/xhS++xXa3xWjIswhrIlw6g8ESdz0lDmUHnPWsuoYKxaaTzMtCgbcD1ybiss4wxUNefv0vcnDrTZzKyacQxzsiUxErD12Eb2J81TNu1jz99Mc8f/YRnb3AmIY0GXnp/oIkalB6jYlrVLajbzyT2RQdKXb1FqdHqnaHjhUmlu2/8qAxeAvKReAI9F6RfyZxTpxkFHlJlhcYYxi9RWsoyoBlN+LRlridffD9yGw6ZegHxmEkz1K26x27TtFZG4qCgXGwjHaUYkGLDHw+LzERDH3DOPZEiSfNcqqtRVGgVU6SZmx3K/qhJU4VTdOS5TneRwLv6VuqeocbrUzRlPjkUEJdlY2MbHUjkxKpHOVixgGc1XItK5nayfzAif9Qhf+Gb8gKyIoRrzdcbT6hs1dk5UhVX6KVJUsi/GgpshQVy5bK+4i29ZgoJc8KFIrBVhRFcgNsSdOYvu2ZlAV5npKkhrqr0MbhsAy2wyPv09CPxCYjTUDrkaPDBYSmQGMwOsYOnmEY6bqRtukYnSeJM4ySXGDJ62wxWqSMB8tDxh7GweG9Y+iqAEBLaJuBNJ7gXcbZiwpnU6AkMhOMySTTWWmiJCYiItIRQyekeBXIwnEcMwR6fGh1UNqQFwrUSBwr4lijvAvkRGTjECKL/Ohg9MT5Aq9S6mbAxAkOaPoOFXkG12ESRZxFRKkmSsB7G6R5EeBQypGmMUkqUWpaizpgHJ1MxruOJJEpe5qlaGXo2oGutQy9p28tw+DRKqHMp0ymc5HqeocLWYQi0Ye+awTwF2U0dUdT94yDQumRqt6EYZ5sJHARRmXM5wdkWUqSekbXgmq49TBnuojAdNTdNYuDnMk8ZlefYeKWydQw2BYf1A6Dj9gMI6219EODdy2RtoxWGq00L8myCdZCbDLc4OmXhmrxkDHLiC46rh79iGdnH1MlA6iWt48f4PIYi6Z+9JxPlxMpinoPo2HsFH0zopxIMx89/oSnn33Km196i6++8w6xEVhc3/UYJZsRYwSi6JwnihMcCq0jTBQTxzlvvflVLI7truKP//S7KCMAumHoWF1fkBrF2FakxqPHFoYtqYGxaUiVoYwzmtWaX/2ln+fNN+7x6iu32G5fYIcNn3z8PlmW8+abX5ABrBKfs3OOPC9ugEceh8cxDC111fDKq6+yWC6IjEYpzenFcx49+gjvehLjGbsdqXE8vHNEmiiGvuLBgwN+4eff4ld/9Rs4VdP5Hh9rJssjLq8qzk+3jJ1iNim5fftAVAa2p5ikTOcTFgczhtGGwVvJ2Ytz+tqSxSVjt+X+rdu4YeDFk6d84dWXePXhHb759dcpS8tq9YTR1SwPSuaLCY0dSZMpJipQOufjT5/y0cePwERUTcerr7/FdLYgTjSOjiTTJJlBmSCjjDTd0OMQ68Y49hht8WPDOGxJ0wQNjLana7Y3W8++2+F9D17sIsPQYYyWhq6coLwnDX69rpNnnQ9N9zgKlbxtKuJEYwOpuR96fLhnCQ2E0ppyUnB1fclqc0WcRLz8hS+gtKfrWw4PF7hx4LPHn/Dw4QPeeOM1mroORaklK0rqzZqmbkjihKba0bcNWRKTZSl9K9FmI2BHD1GEdgEC5CDSMUPXo9C4QaB3k+mcq6s10/kBjphRRzy9uKT3sOsHPvjkMT94932O79zl+PYt9P7s8j1lZigLGey70WFMwnpV0XWOrndUVY9zmjGonV55+JAkjthtFdtNhx2ga2X4OJ2IcspohdEejUf5EcaRvFQ43zGOHZGBPE3I4gTjPbO8YDEtSSPJiM5iRVtfs1wUlGUq/tB8Ql0NbDcDz8/WbHY9m6pjcBBlOVGe0fkddd+gYoUyEdZ5eusQBpkBDCZKiOMU7xXdtme73v6/ufvPYN2y+7wT+621895vPvnGzgndjQwCFCkQFMtDUh6aVppRcEmWxlVWTUmWpamRJ/iLPbZHo7FsuWY8si2JJXkkU6JGJCWSoIjAgAx0oxtooBud+3bfdOIbd957LX/4r/c09NGlD1bxVN26He494X333usfnuf34PsBaZbhBZq8KqiairwsJW/VCymLlmJTkUY9gdZEfkgSxmL5agxV2aKVf5n9HsUhUeyzWq/4yR/7JJ/6xEec4lA+rBXNF07toLCONmzRbkONG3IqK1eqcv2ycgkHFkvTSkSdVo4d4FgK3rbJdR9KbX3ActHbH+563YcwSkSFhJKBz9/97/8x63JOEFlGk1TigAIf7QWsNxVYH9N51EVPvqywrSLMFMNxRts3KE/oh34Qcnh0RJYN8f2ATS5KzbZt2KwbMClaxTRNR5IGDEcRSeo7KX5LnARYLKvlRoaoRgYLSouFyvMUraldzSFQp8j3GKYJqusJrGF3MmMQZ8RBxCBJydc5w3REXTR0dU9TNSgrw7KmC5hfVKyXNTs7V/C9hCwdibQ6jtG6ZzgKSVNNGHVgaiJPkSU+oa/IkojJWKxyytcoT+PHEdlkTIdltaowXUhvNFXVY4ym663LBPbF2hj5KE8u27oVDklZV0SJDKm21scg9AFJjxhkqTTZZYkXaOIspqw2rNYLlLZoZRgOEpIowleaF771HK+9/CpX9q+we5QQZyKDDgLN448+ymQ4IvA8nnniqX9rNr//Rs3vN777A/q+ZzabkSZSKGfZgOFgQFmUlFUpeaVex3q1YrVa0XUdaZJcmvA7l+NrjKHte4HV9AIpke2dRLekWUaaZVgUXS9FadO05EWBH/hcuXJEGPqEoecOe0uSRICRTdRwQBLLVP/s4hylNF1vLqlnuGiT4XBAksYY07PeLPF9TZrGxEnAaDIkDEVn73sBcZKClS2NUtCbVlBxqkfZHs8zoHqs7bC2ZTSU+KbYgSU8zyf0Q4nSCd4nClsHp1kuFrJhMJbQwViUUsznC5JIKIRt23Gwf0CaprIFb1oWyyVKKX7r136N2/fu8+yzH0S1FbEpiYKIVW0oiAkGU1QYgW3oqwLTVDStx9nG43hVESQBT37gwzz48OPE6Yg4jZiMB2hVgS2hlyKqzjfU5ZLF8m1e/t6X2SzuEPotnq0JPMN0OgTVUdYblCebIouPNhY/8NiZzeidF1wp8UAoJVmlsqkVuEzgiWxMHqg1ni+v13q1FnjVYIjpLXHsCubWCI3b0SUDXwYYxighWUcDhoMJXaco8gZrfKqmp2s6mlqy0SQzUDOdTLHWirSZhjDSlM2KyTSTqJa2lS249sR/UeVoLXJi8Y0YdqZ7aBUSxrEbOMo2P4wCrOmxGAJftpDW0ZCVcqCpphPJJW4lZcHaHouVg8bToKQZU1qhKBkOY+I0IMkilJJmVFD3kidneovvDrkwlmvLDwTyFUUh48lAgExYkeaoiK7V9J3EJ3mex2AwEDBHLU2jMYYiFznldtvRtjWBHxCFIbGT7+R5QRTGVLV44pumudy4+77v4lw8yZ02PdoT+U8Sx6RZ6jy1gXgGtU+WjlmvK7QKscZHqwStAowRmbLy1OXzoWsbyjLHGpE1e476rLW6JBlqrQij8BI8ZUxP4EkucBxL/JbvC6Ak8OX7UFqTRKJoSZKUupXJedPUlEWB9rzLqb5sLwUyE0dC3rYG0lggFuL1FX+37wd4XkDf4wijlSN9QxDI8EMryYCWqa88k6JINvZKW4kDM51kFXclaRaSZRHa6/GcfzsMPabTCVEsMrw4CqlcbrJcjw4W53loz3cxSIrelAShJcl8spF4mpSCNElI4pTAF97DFj6zt3sg8UiBT1l2lJUA7Pq+Q7mIK/EvNoSOkg1buXpD1HmMdh5mpHz61Zz65B3JEU98gr7mw6MdPqQTAqt4bn6Ps+FMpvKrHKwi8kPKvMQa48AhKe/efpef/dmfZjwZYUwtKqGmcRgLIbWGYURnZPCw3bL1xpCEKc984Gk8FEWe8+orL9NUksnalAXz81O07Qk9ULZF2Q6jJaKt62tu3LyG7ysu5uc89PBNBsMUlOX07JiizDk9PaXMS5544gmJonGbZd8TWaEoEWS7o5WUwnGUkA5StCvCz+Zn1I1AfnZ3d3nwgQeYTCZ8+EMf5Cc/8xnatqbrGn7ypz7DRz76YZq2pml7hoMxRVkR+jF//+/9AuPxmDgKGQwiHnzoBpPJmCSJOTg8YDjM6HpRRozGEncjah5DVdcESmGNpm17br97l8cff5wPPvssYezzK7/yz/na17/OIw8/wnKx4qWXvs+b77zD2dkpDzxwnTiKuHvnLkUh/BCtFFmacO3qIVEs93XbCIjLYmnqhrquaVqB9Ekko2yDtucsjpjteZ5QfJ3NRTng4+XmxOWQ+5544401mL6nacXDb5yVQTY4oqASDoFson7484DbwlgwncQmfefF7/B//pt/i29+61uMd/YEjBgKm6FuGhaLBR/60IfY2dkRK4Ynz7Qsy6jyNU1VOeWKvPZYofuKZcaXXw5eFAWRbL/cdisMRcHk+/4lLO78/JzpdMJwmFFWNZui4P69+ywWSxbLJU3Tsr+3h+9JLdTWFQf7ewyyjLLI6awod9IkQWt1yTjwXAxR37XMZvL5b916h/WqQCmLtSKP39ubMRoPkNxZnIdbAH1KK+IoomlbPC9gOp0RhhFaCyhxOJIzx3Mb8fliQdd3XLl6hTQdsFisCHwZIF7MF5yfi6pvOpuxu7fvfL0eaEXbyFJFKY8ir7k4X2B6UfZpLQT4tm0lsaEs8Vy2a5JGpIOEqiwoyoIkToijSNQS5+eslgt8v2M4HDCejCX9xEieq7BXegaDIYkDaCmlyDc5/7v/9K9KIoSDksm1JAootVV/YWmqiiCSlBJc4+tpsYtZ6wB3rmlVTuHWNOJH5jLCSLZ8Wwha10mkmhX1tFNfvb91xqmfsGJZ8Rx5vq4b/vb/4x9y+84xg9GQoqwulRF9L/7oNEmI44S8kEYWJcOfzraXCoI4FiWVcsqRru0p8oI4ii7PJ6lLOhaLNWVRE4YJSZyRZkOpT0LxtweBIkkDPN9Q5MJbkQWCnLVKCTE/SWLiKCIMArDis9eeDASM7V1fkTEcDdnkG9brDdr3GQyHzGY74sm/mOMpxfHdO66OE5J+liWYvnfZvj6ekjq/70XVNZlMSOPM9Uw9YSjqhygK8EOfIPTxAw/TGapSPq8x5hLQJwoNjySJ0BratqbvWxTC5FAOihdFAruzVnzGSRIThQFNWzMcDPA8zXA8JM9z2rZls9lQ5Dlvv/UW77zzDmEU0nU9h4cHWAubPOfpp59gMBgxncx45gMfpK5q8s2G2WzGk48+9vuj+f3Kt79LGMiqHQthIGhurMJYRV014qdTncgMGmkQthKo7Wq/rCraTkAQ0ojK5+sckXRLCG3bFmMNO7MdfIf+7/oOYy1Hh0eMRkO0FoO5cfEio+GI3kknPe1d4vRrdyiqrexOe5c0RrlIJXqld4RSpTWDTGiA0rCLjDIKI+I4wvel8O9cUYSV7VZZFgSBz2Q8QmvFYJARRkILtk7OEgQB2gvYbHJ832fgqIVyOIm/p+v7S+LhfD6nLoWkG0URbdeAo76WZUEcR+R5ztnxMaGTAB0dHjDIUoIwQXnyvSoNw2FK026InIc6zzuKyhDHCTceuMrNm4+B8oniIdkwo6o2oFqZjBuDVgHLec5quebk/Jjzs/tksUyt2rpgPBC/9nKxwCCQraarUZ7Cx6Mqa7QX0LYGpXz6Hin03Wtp3GtpHCHcOFK1MT3D4YA4iYCeNEvo+47FYotiF9y+5N5qibS4nOJLY1GWNVr5NI1hsViyWm5QWjZoynnUcTTQMJCGwNgG7cnW3doWMCLT93zCIJGtkOkvo5OMEQjMeLTLcDiha6SY3hZdvfsZgzCU99tJpIy1eE722radu69EXuRUzZcnj1Iiveu79xvkNNEcHu3j+5r1ZkFvJNe2yAuyNKPvDFr5TCczyqLGDxOJZHCAH9/XgERiBaF8bj8IiMLEZVKKx3O9FglzHMeEUeh8W+IVC/wQ7ck9Vzp5dBQmKDyKspL3XEtDZHqDdb7KreRGpOSaupZIgDiOwBVCRVlg3GscxaFIc4wAKoq8Yj5fs14XNE0nflcnKVTKoj2PwPdpHSE6cM+wrpeizTgpa5KkhKE0q9KM1SRpKh7lbMB4PBFPV14gfiIZ4sVRDEDdbT3jPa2LmPJ8IWpaF6EThiFhIMVo23SEgbweSinCICSKIkajMVUlhXael9S1sA3iOKZp5BlgnZTf933SNKN1G6cwjPC0eMZbJ1Muy4IsTRhPxkRhgNIwnUxYLlfuPYpJkpTqMu9XXjvtCPBaBzS1HK6ep+n6ksEwIctCglRyKqtKhiEimc6xppdnXxiiVUCe1+IRbxV10+H7PlEcShFsDKYXWFHgYFzbAq2ua6wKSa8+SRCE2HxNcfIWQQDROMPvGx4fjnkgjOmU4pWLE86GE5aLNZ72HVyxo2/layZJzGq15K233+TTn/6DbhshULCu71wjJIPaIPBpXWbp9vVQShP5MR9+5iMoNPdPT/jeyy/jeT4PPPgQVVXzxBNP8pOf+UlOjk8ZDYcMhgNuPvggcZzwyMOPYHrDZrOhaWqeeupJiVPzYL1esF4vWa9X1FXD008/DW4Y1vc9kZM1SlHqyKpueGp6y927d3nlB6/y5ltv8corP+DNN9/m7OyCpm25OJ/z0kvf49bbt/je977HYr7g9Ew82QeH+9y+/R7PPfccu3u77O7sopTmc7/1eaJQbAxXrx4Sx7IRT9NE7r1WJHx1UzMcDtnb2+Pi4sKpKDqU6UmSDGPgzp37HB4e4vk+7733Dl/+6pfRjnx9enrO/fvHGOUxnU146sknCHyfW+/c4nd++/eI45Subfn2889x/cYVxuOUqhLaaN+LrSQI5Hur69rl2kPkLBLKkbaLWiwEyvn4t3m5Wst1jaPWyp9RKAcrkkJRpMlbG8yWjq2USMR9R1Y3vciTjTVCPEU+nzBFAi7OL3jsscf5jc9+lsVixbMf+Rie7zEejdnZ3WE2nTIajbhy5QphEFI39aWkPIoimjJ38l8ZzMngbguw7Oj/NRuNNNxFUTqJL0RR7F6jjtFwSG96jOm4evUKFstwNGa12XDnzh3Ozs9p257TkzN2dnbxtDRtYRAwHov9oq4qPF9krUmcYI0kgMRxwnQywfM8YbhMp+T52hX3Gt+TJIQkjtjd3WE8GtC2DcrNeo2zBgUuA7wsRPI8nU4v5dFN2+JpTRD4jMdDlssFp6enjMcjxuOxSMutIi9KqrLCAmUpUMOdnR3SLEO74UldF3ieqK/KsmaxWFHkBWVZEUViN6kdhCgIQ7SFJE3cIFUz252xXq+EbdAb8rxkvVwDIs9OYs1oPCKJE4wRvkTTtCjtcXFxAU4d0NQNd27f5k//iT/CgzdvoBCa97b5fb/7FDls09ayOHJDF89ZIrQnajLtGl/Pk9pClF0tWouM2Pfkuu3aVmKq+CHg3w8teeW1+aHO131sZbbb//d//Tv/kO9+72U2+RoUzC/OnfR2JPdPXbO7u4ex4nWO4oTWKe+0Z/H94PI+lO8XolCgTLWT5/a9DM2NUfi+DPrbrgZ6kjRhPB5RVSVxFIldz1iRSRtD17gfyxHvtRabT+AHJFFE4Iv6QDv2R99LLTKZjLl69Qq96Tg7FxL3zu4uWvvUVSN1S9NyeiqWxLIsGI6HFEUh8ayzCVVZYJXzUCux1cRRKvYpF9PZNsJk8T2JLpNaUWx9TdOQb0r6ZruB30aHeZdDDu0pJwOX2hv3+v2wjUhqUQFrajegapqaK1eOiGKJYaqqipe//31efPEFFouFXLfW8t2vf4Pp3h4feOoDHOzvy1Z+KDVN4AUcHV5xNsxbPPzwwzz20MO/P5rf3/ji12gdRbSupQFr+5bjk2P6viFJIgaDhLqtLx9KxkrEjb8FGUQRrfOfSkHhkaYj8QH68kspLSHWQUgQhlhkKzOd7eD5Aca2lzLnzmXAxpFkcIWhD9awySWnruvE3yLgqAbPk+mqsYbReEiSSJ5WGPkCwUgCskFMEFmsFa9s1/d0jWS2beOeMrcd9ryeMNIEngE6ksTn4GCXg/0dhsOMQZpx984dyqLCGkVb9/heiBcIwCQIAsJIil5rJd9SOfR4vimo65YgiGhrIcrWLmoJRFrbdh1aefTGMt3d42D/kKIoufPGy1zJPHodM28CLkp49/45Z6sNg8gnAPJVQeONuPrkp3jwiWfZO5ig/ZQwHhCEEdY0aNWg7Jpyc4/V/ISz43c4ufc687N3iONzqvU9aDd0dY5Px97umKKaEyXgx4qma2l7i1IxgZaGoncHsnKZrl0nr23b9WzrBfndEEaBTMt8GVZEUUwUxYRBTFW2VFVPVXSsliVVKRFPng5RCCys7xSj0Q5V2YONCMMBWkVY64P1aRyRXCkPZQXmA4ow3OZF9kymKVWzxlJQ1WuBmQQhaRxfwk+GAxnAbFZr+l4RhxnzsyXrVU7VVjR1LRRg9/Nst5u+Lw+ufruVdFs835ONd+fkjihpnuTDityxq9FaEUUBB/shSRJQVTmL1QKsku2tDugagWdFYcBomNF2JZtS/LzawX2UllzFpmnR+DS1YbNuWFxU9H3AeCxxTVVds7e3L/mNdS3UYc/lXTs55mCQkSaxbEDLik2e42mP3d29y4e2MT21a27qusRi0B7udZBmWgZCLWVZs1rmNE1PXXXEUYbvp5SF4fR4RdNA33tY6xGFMgmNwgAwtG0pFNDIZzqRiAQ/8PB9TRTLZFWprRRMHvqN86iBIQhE7ihSK7nvoji+JNj2vWRp11WNIaBrO1F4uKiVbWOtlMbTPoEfuTB6TVN1KOuhtBxGnifwDd8PMT0Yo1BKE/ghYRijtY8xHb7nIFtKWABd1zo1AChtUJ6V37Wh6zfMdgYkmUdZLanbDYNBSNOVWCtE9KYpMLajaUraTqT0SlmCwHeREgkoRd3IxjfNFKiaMLbMV3eom9wNFAIp8t2GvHT3eN/3DNKUxfICAbL7DIcZ49HQDUDF05tlCWEY4nsebSvbYZRinXjE15/Ehoo8aGluv4EKDFVRMi4rDr71Jtk/+V1Wr7zNapbyg1jyVKMgxNcBZV6yWqycf93jd77weeq24md/5qeFAOrLc7d3GzTt+aBEcdR1kqdoEHiM9nz6tmd9seDll7/H8fF9rhwdsbs7RWGII48rR7vs70346Ic/wPVrB7z44jcY7IwYTVImsyFPfuAJzi9OOTk95gNPPyGDs74lzzfuHtecn17w5BNPXm6c0zTF07KhADcMu0zqkEbI833qpsa4WBLlSXFsjOHhhx/kp3/qp3jyyccZDBJ+6qc+zcnJXZI0IYoj5vMlJydn7O4c0LY9v/Yvf40Xv/1tPvyhZzk63GO2MyKMBAJo+p66KakbeaZ1fUeSxBweHjCfn1NWkk1puh5rPY6Pz9Da591b71KUBavVnE//xKf5+Z//n/LM08/yztvvcn4+p3NKmEcefgilFe/eepd/+cu/ypWr14ijiDffeJ2rVw956KHrTq73/pBGOWm4xTrglIut6nvaTpgLXS80dnXZQLiifRvT4rbAnvPbbjdDntu8mh9SQxg3fEiS9DIHVClNXcng3hgrkYVGGrm+l2J/MBjSG8vVo6s89eRT6DAhiiTKSRqTjt2dHbTWkrnrmjXlmqi2zimKHECKdOe/zgaZNAwoagev2+Q5ddPSdhLFI41Gz3qT03U9QSigHYvB8z02m5w7t2/z6g9+ICAtL2SQDfnWN77J1avXSOOE0PfZmU2JAx96w85sSpQ6+TeQF9Kc7+5MGY2G+J7CWmmw1+slg0FKmg5ouxrfB8+zRLEAuMLQd+AiGXjiCvq6ajEGJpMp0+mObHEv5ty7f5/ZdEYcx2w2G87Oz2jbnsFgwGazpq5b2tZwcbEQQGrdslptxMrgB/SdDNiapsVqTZHXoHzapme5XNPUHUUuhHTTyzDDOqWTryXJo6oL6rpkMhmyXi/xfE1dlnRtQxT6HB0esDMbs78/YTDI6K0AD5u2obeWIs/JHRui3lpw2ob/8H/x58AxIZRyDfDlQFeuX2NlcOg7ds62V5UBwvsNqdbyz9taQylRPVq3aOgc20Ip4af0vXjL5XO5SD8LFhd35K5H3/PRLqrMWviFf/TLfPu7P2C1zEWF19SMJ1PGkynGgukNBgHB+YGHVQbtK3xf0/ViJ9gOpcJQNtlN27Jcri6b702eUxYl4/GYroWutaIc1T6219RVz3pVkKbZpYoM1eMHBlRH38riytMefSdT8q7rRaUWxy75oaOpKpSyTKYZR0cHzPZmKA0Xi3OJU4oC4kSGgIvVivPzC84uLkj8AF9rLi7OuH71KqPhAN/zmF9ccHpyRlNJhrWymizOaHqD7853qeuFF6QUeJ7Udsb2zBeSc941HZ4O0J5cC8bI8kP+vCx9lLKkaUwYyLJlNpW0HK0VvemwxtB3LXVTEbl+aWdnyng8JEsTilKuR6UUP/WHfopnn3mG8XhM07R8+OMf54Mf/BBFUTKeTEUd1bZ4yqdtRf3y7q132d/dJ45jPvD4E78/mt9/9M9/k7bt2Kw3vPfebRp3gzdNTZYlpFnIaJyKfNlBRpQVE3y+yVksFoRheCkRiOOEIAg5PbtAO4hSWZagJHssz3P8QG6CqpF82qZpWC5OKMsNfdeQphF1U9E0pTTjrWxcEgffCcIA8IjCFP8SpiAPC60VSSLbh65rxM8ZKCbjAUnqyU1QC9V5GxnStSLVi+NANh8hhJGHh0QcTKcjotATKrHncX52zr27x2A1YRCLShqfTbmhaSReZZt913U9o9GYKIyo6pr5fEGeFw5BX5MkCdZaNhuBMXVdy97evsBBqprhYMR0OuO9927z3a99nfVyjlEBjVFcrFZCK2yMeKaJGe3e4OmP/BiH1x5Eex6T2YgwHtB2LXHoEfo9RX6CaS7Il3dZz29z771X6aoLtNrQlicEtGgDnoU4ivD8jtE4pLUblvkZKBkyNI1hvThBe4owiIgi8ezmeU1TdxgjnrogkObAWNDaEIUhQRjIdsNIMLk1Ck/JxEurkL73ML0nTbM15HlNnleXkU/j0S7WBBwfz1kuci7O1xgjzYZVhrbpBWDjx/haGosojKXY8Xo8r6O3DU27xtCTBhmmd1KrukK5LUMSJyjnZUmiAbbXImtNQ5ECVoKu9zyN0i6bUUMQytbT8zS+L1tKttnLWokH1R1mxkiBpz154GVZxnQ2wfcWlOWGuq6IopgkljivwJPvKwoDqjLH8wxJHLBYC9HZ93xAvLpxnFGVDV1rGQ5maJXg65TRcI+yWpMmskFO0wxQ5LlAV4qiuDyUy7KgbmoKd00fHl6hyEvCSKRqXWcwRprGtm2lEGhqqjqnquXzbAdBxlhpFnXoro+AvlOYXrOY52zWLb6X4qmIvofhQABc1lp8X+E5SrjvSwEQxRLvI6HzWgYRoRzgKJGT9i4LMAh8fD9wxMncyZVd9qlVblAjXptNLlvurleuKTYMBkK2V26K3VRSXIhjy8NTHrZXcNmwywBBa/H3d+7zB35IHMvr3blYk7qq6Y0hjCI8V9B4gaZpJGrE8xVB4OF5oL2Snd0BSeoTRqD9ntXmAs8TiWGSRni+QikZ3mm9jXUQi0IcxwSBeJI7IzKwnd0UL+hBV+igJYoD0iSjKlqWyxxjRAKtFCwWcxoHmwsCTwZRlVCm5Z6JiKKQKAqYjMekmTynjRVa+GQyJi0NhzuPYzX0EXRvvoqiIxkNGFvD9bfOeOiV+ywDw9sPDfm+8UmihCgQbkRbtdi+ZzwSqOErr3yfmzev8eSTTxAEHlbJoW168dELQRmqupEGKBDPZedkq23Ts1qvWecbjs9POFucscpXzNfn4BvC2GNnf0Ld5eTVkjjzKdsSpQ1FsebTn/4xlsslTVtx8+YNNvmaJInZ5GvqRjzwWZyQpSK19z2fuqqcjUOaLuWkiL4fSEa3Axi2LnPZ8wWy1PctJ8f3+dAHn8XzFX3fEkcBd+++SxT5DAYD4jilqmpu3XqPRx99nB/5xCdZr1Z8+fd+j098/MNEYcBb77zGzs4U5SIIi6Lg3r275HnOZDohdvaExWJBVQlR1XQ9UZgymUx5++332N3b5amnniJOIn76p/8dHnvocfb293j9jbe5desW6TAj8D0eeugmnqc5Oz3lm998jtl0R4qyfM3OzphHHr6BH0iRimv+264V+FrnfIsuH9saec98z6N2QBvhCviEvmRugty3ygF+2G7XFaROilqWJa0Dr7WdEOx9T/yecZyI+q2XPObGgb+koZBaJo4E5rZeb8AqXvnBq7z15ttUneHg4IAoisiyzMGH3pfZl6X4ez0XAYRpyTdreiObUaXEc9n1PVVdO8jb9pcC5RMnCXXbcj6fUxQlTSs5u9YBufreMBqN6PqO05MTyRAw0vCEQcj3X36FD33wgwyyTJQqfQ+mZ5ilTKdj4oHkqweBL99L1zGbTsiylDRN0NrStQ0Kw3CQEUXJJXXa82CQxQwGCb6vsaaj61u0EiuY1go/EGij7wfUTctqveb4+ARQ7O7u0rZi/fKcLSeKIlG+dIb5fInSPlGUUhQ1XWeIk5RsKHEzfhDSG0PbCMMlDBPCMCHfiI/e93xwyQBYQ9c2VGWBUj1xEkm8n+8RhAFhGFBXJWHoC9E+S5hNhoSBRxTLIqiqK+qmom1FdXT3/n3OLy4YjsYUZcn3vv99/ui/+zM8+fhjlzWP2kqOXZMjGzwB14VB6DbD8ksGBzLs2KoCokhsJEopmlZAehbpWJVMz+i6ljgWyez284vFalt7yKZSvgucukHabaUU/+SXf5Pf+K0v03YGaxTgoQOPxWKJBSaTCevN2tU7svWPkwhsL8umUON7EV3Xsl5vLsG2fS91U103zBdzirwgimJ293apKuGOoFz0mxU692Kxpm16lPJF7ecGWetVDiYhChOJLzXy01grkDjfbcfbpsH0HYNBxpWru3g+MsgJNEUlADc/DDg7O6WsalEoObDdKIoYDTLapubG9WsM0owsSamrWgBjUcJwMJbhdg9BnKIQzsT7FhY5f7WGIPCoqoLzs1O6rpENsRbafddtlayGtqlFGu0Li2k8HnJ0dMDOzpS2qzHuvopC4aqsV0sUcl8OsoTRaEAUBHzh85/ntTfe5KMf+RiPPPIISZLyve99nytXrpKmGXv7h5ydX4DSnJ6e4/khs/EO61WOUkKwrsqaNMsYDgc88cijvz+a3y9+/UXqWiQ3SRJdZu+2TvbkeeLDEJmmXERJkrK/t4+xEj6vHV2wrCpWqxWr9ZquMwyHQ4IwoCglh9XzfdkOuUKv7zuWiyVN0xD6it2dHYqiYDAckGWSh7larfB9n6IoZZrq+yzmC5QOyLKhNFJBwGCQ4Xse2tNEUUBdV5RlcXlYer6WLV0QEQQRCh+tRI4n0kJfdPyDRApN30dZyAYZURhRNw1aaZq2YblcEUcJk8kMrTR5XtL3huVmwcXFBVVVX8bcKKU5Ojq6PPQ8zyeKYkehE6mc58jRw+GQ4XBEkghpdiurNS6w/OLsPse373Cxytm9chMVxmhXxDV1zsHhPk899QF2Do5okUMjy3w85YufEYU1DV1bUOTndO2arq1Yr5biw4wTVusLkiila6GpOwZZymSaUdU5XV8TRgHaC+k6yyZv2Bml+J7Hcp1f5oQu5xuqqkMpjziWLZNyUnTfVyJL1JqmloKrqoTCLdeZbMJxWblJGmFMw3q1JncSec/zmEyFsnnv3n20lhB07TJg/VCaDd8L8LVQhLfTNLA0zYaqWZMNI9pONmShJ95rKS5lGrz9d995NbUKsVZTVy2dFcCC52R5EiEhD/emlTit7f+r69r5+eTnVg52IceMeA6xziPvSWzDeDJGs5JjSbl4A4TQ6m8PPyObX9/TrNdrLBFNIxEkWss90DQ1m82KxWIuNL+uQ+tAro2hR993rNYSbRZF4eWmervllE1h6jYmPqvVSmS4XsC1a9fROmCxWGGc3xsn9ZJNi5MaBQFY2GxyWiePlQZS5Ha+K+pl+PO+HFF7ApQwjo7Ytg3W9JI/HEmB0rtiwDqK6Waz4WJ+4aTcUpB0bkvUtp0wDBytcSsxrmuxP4gcUibVQlL1KcqWMAxp2oYsE/osrjARP5tsEBpn6ajrVqTTVv5b765XayVrsqoqkWSFEmhvrXFZr0JnlSZHlAIgsXDaKW608wSOxhIPt1ovKcsCz8m1PU+yn7NsiOnl+k3TDN8fi9rG9oARz1kvRNtBNqA3knEdxz55viTO5D7qOrDWI02GJG4Ts93Ojccj7ty9T9u2xMmEouwpqwLf0wwGqdhI3LNLKUXfijJIKURK2UG6/zhtoDAh1K//AEuDDny8fM3BO6fcvLekmqbcf2SHd7OpXLdZRt92zM+FPn/l6IjZbMbOzoQnn3qSLEtRCgxCGZfYKSn2jJFhiNJamk/3/riyjrqQht4PfJRWGAxdL0T3i4tz3nzjDd588w1Wq5Xc687LHfghoKnKmscef1x81lUplgnb0/ctr7/+Oi986zl+/A/+OHEUY6zQmctKZLvWFZ3b+yWMInq32bRO+hhGEXlR0FvLcDjk+PiE+cWC+cUFx8cnNLVstKqq4ckPfIAf+7Ef57nnnufo6ApPP/4oRVXxq7/yy2itODs9xfcVe7s77j4X0n3f92jfu6T8xlHMer2WrVbX42uPqmw5Pj5lMV/y8MMPk2UZqJ69vV32dvboreH4+JRbt95lvlqSJgnXrl1BKVgv13z9a99kd3ef4WDA22+/xY2bV3niiUcJAtkEyeZOztvtIK5xFHfT91Kpg2x93b3f93Jd9o583G3p8i5/29MyAOm7XmT/nhbbhfP5Gze4wbE6PLe1tVaKydbF1fXbr2nebxS6rqcsSz7zE5/hUz/6o/zKr/8GH//4x5lMJgLUqiqCMES5z12UhXvWWJFbK8N6vaJv3XbbNcES/SOWmn57fTgZZRRJ/qmoyAKKQmKM9nZ3CUN5pioF9+7d4+L8HOUo/VEUM5vt8Pobb3Ljxg2uXLmK7/vk+YbA9y8lyEVT0rYdCskpr4pS6pJYPMBJ7Jgqa3n2+37EaDQiCEThIZJcGVq0rUj8A5fQEQQBxoiq6Pz8nJOTE9brNWVZMh6P6E3HerV0w0rxcnfuPo2iyDWOmqZunfTb4vtyVkRONr9ZS63Q94bNJpezp5W8VaUUYRSxv7cnBPz1RlQYvnhE0yzFYimKXIaQvud+9pgoDNmZ7TAaj9C+DLvlMpOs+tV6Q1GUpGnGZDLl+P4xpuv4a3/5L+I5m9zWEiMfrvl0957YCR1oynlvfQfB3F4XwQ+lCMhzWvzLAqeSgXoYBvJsducVSKOr3EBINotyBltHvzfGqSVQvPDSD/i//Lf/AM/fWvuMDLSbUmCcnkYpJDoo9PFDX9SgnkfXy3mrtUeRi2pCzl+xTrStWHHiOJGaTCnCMOTo6AiltTAmgpAiL2la4UwEzi4gy4CStqupm5K+7zF9KPWf8/3j3g+51wFnwYmjmIODfbIsoChz8Q9bIyBVxIrSdT1V1YiU3ioZTrUdg8GQ0WjE3v4e8/lcasxeapE4jsnSjLqRWk8HHvP5giLPZXnkUkpkICwbYNH5yfUsA11hgXRdj6d9+t5KCkkcu7pmDVimUyH9Yy2VYx1Nx3LPto4VEAQ+V69eYW93ly996fc4Pj7mk5/6UTxPnoPf+MY3yPOc6zdu0LYtbddy69Yt51eWc+nk+D6j0ZAkjamqkv29PaJI1CAfePzx3x/N77/4rS+hHEjo4OCAvd1dd2PKlMLzZKrTdIa6kk0syFYsCALBens+86U8hLTnSzPj5BuD4fBS7hDHsVATa4k7al20ke/7PPTAEUkiGwPJb+uIooAoikBBmqUkScomL5wkQ1MWFevNhqLYuIeQxZoe35cM0uFwSJpIbIYxhq6rwOKaG0WWDuXnUXB2dsJ6vSAMhW4WJyFpLPLpIAwYDFKU1nRtLwAdNFr7rNcF+aZkvc6pe4k8kNdPtPtbI758TbBG/EjWSjD5lStXiKKQ4XDIZDKRAmG9IgikSd4WbVp7TGYHnC82LOcXtOWCg3GEqSu63vDIsz/G4x/7ScLRFYIwZpZpVF/TK5+yKolDn65ZkK/vUm6Oydd3uffea5T5GVmi8VRD16xJ/IAkTJkMZ4xGE9brNaNJRjaMaU2O578PFAo8jzhMiJMBYZDQ1Ja66ula0DrA90Pn9xAQgFKKNH0/27KuZQiiHCCpaVqBVLUdZVG74G7xoW0lpH0PWI98U1MUDVpFBEGCtYqqaul7S09H18jmJwpcs6LBGin+tW/pjRzQ6UCmwn3jk0SZHPhKJNrz+RLTa5J4iDUBbWudVFVRtfVl/IN4THuJvnFNfulifoxD21sLGHmYbmFInueBkgm/lSc2jaOFA6RxjsWQJAldK9COJEmkqa4KkXxqGA5izi/O8IJMSMF1B3hk6Ziula26MZqyqOk6jek9VquSolxR1y3D4YSm6SSfWymCQAAIURhRlpV4pEK5n8IgZL3eUBY1SnmcnV3QGykAXa1JXQmNUHvIFD0IaJrWDZoyus6Kh9fJuMMwAeshqQUh1knnh8MRg8EArcXCEEcBSRziuy3QtpgE2eTJwS33W9NKQSD3vlCJ+75HIb5gGWZ51HVD7yRzkk8sQ5QoirDIdVzmhTS7iKStuYRNiHetqVs3GRf1AvgijTQygIni+LJgwW17Pe3h+z5dJ9d766J8mrbBWkMUy6DPD4TiiJPsjkYjUBt6U2FMg+8LfT8MNUpbqrqi6xrariHfrInjmN4ktF1D1zeyDVYC7mlbOVR7U5FkHkr1GGqqeoMxhrrqSCKBzlnk/mmbmov5hVgVwojZbEZba/peijQFIkN17AezzS+1Ulz4gTT9ftvhzx5CjxLaSOHdew9jW8qq4SAM2HnzPg/eX7OZhrz1wICz6VU85VHlNW3dSI6jA0QZYzg+vsfh0T5ZllDXJV0vrydWYpE85wPztGwFt4Xg1g/eGUvvKVrbU5uWThuMZyFQWM/SmIaeFi/2qfsao2XDYkwvtHAUB/v7DAaZ86eK17ltGk5OjlFK8af+xJ/kn/ziL/LOO7c4vn/MO+/cYpAO+NY3n+POnTvcv3efs7Mz3n33PRbzBY88+DDPPfc8p2ennJ6dc3p2xvnFOW0rsKHA98jzFWHgsdksmc8vZKNSScROmqS8+eZbfPSjH6Goa154/jmWiznLxQV925KmEXsHEkmitSII3/fq42xJR1euUFUSh9P3PW3dUNcdm7xkMJhw5epVrIXBMOXZZ59BeYr5fMl6XfCDV1+lrCuyNOKxxx4BLPPzC77yla+CsRwe7PPurbcJQ8UHPvAYfdeA0uLNv8y5FjvTtrkVD67zvyIbrc5RbrtWmp3LxqAzsk2VxykKGSL2RpqMLYDHOLZE30sMTug8/GVVU9U1beNyUt1GBqBtOzzt07XyfI6imNdee53XXn2DH/3xTzOZTkCJx1x7btjkyzBoO/zHyVb7tpJYPSsNhli7Wmcna0Wia2U7ff/4mGQwpmk7Ghd1V2+9+w7UY4yhrEqR3242shEPAw6Pjtjf2yfNUr7yla/y+KOPgYL1aokxPaNBhu9p8nxN0wuxOQxCtBto+p7vskOh79pLVVMUyT3dtBV1VV7KNHd3p5RlTp5vSKIQ0wkzoO86VhtZGJyennJxMafrOh588EHSJGWTrwnCgLZriOKINI05OTmlLGvqumUy2WG13LBa57SdSEwVmrKW/1+WUhO1raWsGi7Ol5ydXghwsu+Jw4hBlkpj3VSEgU/XVoynAyxSf3Vtx2xHBkOe1mzWS6ZjGQLuTEeSmJDIYHY7+I3imL63eJ7UPnlRcnJ6zp/9U/8eTzz6iNQAFmk43TUpB4swQbq2JYwkbQBkcOx5DuSopHZQl9JnaVSqSngRyqkelQLfnSN+INtrUUq4r+e+pCgIpOm2Dvonz0TFO+/d4//wt/6fWKvd8FhqmLbtCGOfyXgsqrcyd3YvsROJJakmdMNDMFR1T5YNZJjl8si7TgYhUSTnh1LCBhL7oSWIWsdkETVn13VSNyufsmhoGovpPbpW09YazxM4nfAuRPaOW3Uot0037vmxv7dLWc3B9uzuTi8hUgLRkh4CC1maMplMGA6HjJOYNIl45eXvs7uzAwqKTUEYChOlbQ2r1Ya2Nmzyiov5huPjc05PzmjblqLY0Hcde7szRqMBTVOz3qwlAioSiXHXtnievN+yqIEwFKVtmsVMpxPiWFIjtraeJI1FfaGgLkvqWq7lndmUwNO88PxzdG3NM09/gKruMb3lu999CdBcvXqDwWBEbyAIYozVVHWLxeP8fEGR1ywXuYBIswEvv/yKS9KJefr3S/P7a1/4PTzfJwhDojCm6zqGg6H4RmznZBMaY5E80EZw/1KA1ywXS7ptPmeaScNnDOuV+LG6ViA91hiKYoOnFJt8je+Jl0aabEWWiDS0rkuWyyVaa7I0ZbVe0TQiVYuiGIui7XsHWhE5mHGSIt+BVdbrDcvliqKoUEjQdVXK5sYYyd/K8wKMNFe+p9z2G8pCLuo0yRycpqJpWlBaPH1NS54XVFVLXlQsV2u6Xrw360JI2IMsI0lSfD9kMpliest6taHthDw8mcwYDkYo3ZOmCdPZ5HKzA7IhLkuZajVNTZ5vAPCTEcFonyBQnNz6AbqvyeIQ7cdcefBpplceAR0SRR7jTIYXnfHxtaEp51T5fUx3zr33XiFf3aWtVygE0LPdsDVVL8U7inSQUVQ5VsFwNEbrkDBIMb3GdCIVLYsO+pA0HaNVTFm29J0iDFOU8kQG3lR0fQuIXLVtZNoUhQI5StME7QrJrd9x++dRvdvaa7quB+UD4uUxVhNFCUEoD7/OZb7J2SCyN9/z6LtWPEq2Iwx9J0+WLXUUDfB1ynrRk+ct48mUIIzYbEqywZjAH2BMgNYxSTqgrhvOL84oXGHU1ELoU0poor2DEnWdNLRGdDiyhfa3uYcyvbYWWuc53/pwlNYMBjII6btjEpc1q5QiiiMUFmvEj7e3M+P87IT5xRxrLGEy4vx0gbXSsHs6pK46ikIkRl3niIhG0XVShC3mKxbzpWwQ/FAkZA72FASBA4fJVDrwA8bjMVGUstkUeF5I0/T0nUU5FcV2aqk9D+0pDNK0GwueDuS9akXO1zYigZKNtycTfSsPfNP3+IEmjgOCQNN1NWrrT7r8BVYpKfSKQvyoLl/XGEPTCuxIKY01iqqq8Zw9ouv6bTmM1h6DbODgGzKwETm3+JGtMSRJzHCQOTWGSNc9LZLn7eeSrxW4Y1e2Q1vqq3bkUu2imHxPMrXzzYbOdPiB5C5vJbraE2K31j7GDQm61rhrVhpci3i9qrrE9333zDBk2Ui8y51E+tSNwtC5GAjojYDnlNIUZcloNGBnd3wJGPEC39k5PEwv3680DD3jyZAoirg4n5NvKpJ4SL4xNJVs3Ky1xElMGArkRCESUSlGO4JAJvS5b6iuPooapxgF9Z1bNEXOZDwlWefMTlcM1muW45CLowGba4+xWeX0rfAQfCVQwQ889RRf+tLv8Zu/8Ws888xTUjCYDmt6AWJ5PkkYY3q5rq2R4jAMQsqiJIkTee+bBuUJTRVvWxwq0kGK0oqiLFHuWvGCgOFghG16tJbvJUsGjAaSAYyxdE1DkW8IQ4+q3LBczHn37TtMJxOeeOIJssEArTQTB0OqSslcnl8s6N324md++mf4Z//D/8D9+8csl0vm8wV3794lTVOODg85PztjtVxwcHjAFz7/eX7rX32B3/7i7/Ldl17i13/91/mH/+9/wGCQ8if++B/l7PyYv/Ff/h/5+3/37/LX/upfZT6f8+bbb/K1r3+VL33p97h3/5gHH3yQIAi5f3zC4dEVvvSlL/Pf/d//Dr/927/DV7/6dV55+RW+/rWvUTcdN248SFMLSHI0GvHOO2/yzq13uH98n+++9DKvv/YmX/7KV1mtFjzz7NM89OBNrDW8/tpr/Jk/9aeZTqa88vL3+fN//s/xgaef5NVXXyJOQo6PT93QRLKkcVdR09QkaSL3osvgltpB/5CSRHKQ4zgCKxv0QSYqsp3pjNFwiOl7aRrznE3uCMaeR5pmJGnKzmwHUHLmG3k+t21Dlon/9vz8nCiKmU6nlwOz5557nuef+zaf+tE/wN7uHrP9QzyX5RtHsRCsPQHNWWRjoxyRVytNHPlcnJ+Ln9n0MuzcNr9iqMdY65qpE5oe7ty9y+nZGYvFgqbtSNKUKIpI04ymaTg/P8MYQxhGXL1yxGxnxv7+AQdHh7z55tu8+dabHB0dyfDGAUajKJRhf+DT9jJYEllnTL4pWMwXmL7n5OTEFecBWZYJGCcM2aw3KGUJQ5/dnRl7u7vUdSXZr2kmZOlWOC1GyRBy4zzxIlWX7jDJEoLA4+Bwj53dKW0nXAbfj2jajrYzlGVD31v8ICIME8qy4vT0nLOzC84vLsjzAqUCVqu1DKgLqafGoxE3b1zH9C33794hjgMUHUGgme3NSJIE7UndUlWiCFouVihruXrliCj02awWRFFAkKR0vSVLU5q2Y36xpDeWwWCM54WcnJyzWa/563/lP3SNn9Ss8iEqKaw8j/tW4GnaSZJx21CkR/3X/LrCCZAtrdS87w+tlJNBd51wOlwnfal+UY4xYN19Za0VEKezCdRNx3/79/8p90/OZYjQdYSxKMKWywVlseLDH3oGheWll15ksbhgMhmxWa8YDga88/bbfPv5Fzg9PmGQDhgMx3LeuGz7NE0ZOChZ2wjPJUszGTCFAWkWoD3pO7bqR63FYy7qqJa2tfQd9J00wF0nG9OmkeHXdtEkjb2kZ2AtSRzRdw2m3xAEHsNBRu/4Qlp8AbR1Q5amDAbi69VKM4gCptMJb739JkEYYgTVTTYYAZqyainKhqruKYqGvOpYr0u09tmslnRtw2w2wfekMsjznPV6zXAwZJAOnepGFkrGyd5nsxmz2Uy2+kqxM5uSZQnn52dUZU6UCLw1zzdUZUlT10zGYybjEX3X8tnf+HWUsnzsIx/B9D33jue0bc/+3iGz6Q7nFwuapsf3IpQOyPOK84slq2XBalPQdYr1umS12XAxP+eVV3/AaDJEe/DxZz/0+6P5/dXP/R5KKSaTCXu7uyzmF8RxSNNWFEVOEDjpcRiRbwRyMxwOGGZDqqomd3KSajtt2RbqUYRFpIhlWVE74Exdy2bL/hCGPQojlK1R2lH00oQsk2Bs38FKtPYIw4jAdxEieIR+KCSzRmSnWmuGwwFKK5FHIfFCSRK7lX1DmmYoNJt1Qe+IcFVdi3zUF19vEPgsV0uauiZw5NY83wjN08WGaO257Y5IqUejEToQY/tsNiNwBLsgCAmjkLIQQnVTN4RByHA4oHZ+SN/3qUqBIxg3uW5bke2BuvznvKhBBxztDCk2F7x36w6tMQxmR5ysWh54/ANi/Pc6qvUpWIsXJuSbJW1bUpULbr/7Osq2dG1OHEsslFJyQ2Zpyjib0HWG84s5SZK5JqAhTqSpXm9WFHku3kTPAYki8bKJf9PSNgZrZWPdOeofVrav2k35uk6iPXznJd/K4rdTexDf09bzIAMO8Za2rYvWcsRWY2TCb4wV6YYVgncSJ6RxKhsfJ2PzA5/BIKE3LbOdKVUt5L6m6jk9PSbNIkbjgZNGBlirWC7WVGVDGEasVyspmpyUZ9twb6V0npbpfm9k8yzbX0MQRkRhAo4IXFa1yG2d5EYms3K9jsdjJpMJob8icsRApTWtg3kYYxxkJGG1XNK76AyjBAomflKffFPIlDX0RWrUCwwrTTMG2YC8WIp8qJaYjcFwQBjI+y0bu9ZJ2Hx2dnbEbqA0TdOx3hRYA30PbWvoOnl/hDgoTU/XN0I2tZa+lxPX0x6eJ0319r3rHHm9qWtpqFshyCsl/hiloK4rTC8HhFwf8pzprJOKOc+T9uRAN1uPH1LAbuWNsklxUUJhiOeiZfwgYH4xv7zucACvtpVnledp4kSk0GHg5Gsu51Y2IzIkMM77bMHJ7iSipaoqOdzcz4uDidV1ffka2UsK+g9J0awRUmNd0XZCf/b8AotluVxc/jeJUcto254wlCZvNBwTBiGbArAC+7PWOChMS1FUjghaS/RXqDG2oazWTCYTsmyE54Vuk+FjeimoBoOBG9wYRqMxTa1oGtnWeZ7HYCATbZGqixx7u3nve2lqdODBzsNEg5S27+huvUm+vJA/P5/zhw6u8cErNxnfPOLVoOS9wY6QRJ2n3XQ9cRRxeHjIi9/+NnfvvMcnfuQTMtzCsru3c1nghZFI+K2R4ZJcj7IdC4MAIe1qlCd2hNYI5K1paqpaNp44UjQW+k78aBq5hpWSrdggk1QCLAyGGQrFxfkZfiAWFGU0Dzz4ALPplP2DfXb39kjihKtXr3J4cMBHPvJhHn/8MW7evEnXdfzn/9l/zh/7Y3+UD374Qzz44IN86MMf4tHHHuPmAzexwGg4ZGd3h6aueeyxR/nxH/8JPvmpT/KpT/0o/96f/Pf5C//BX+DJJ5/C930ODw556qmn+Jv/1d/k8OCA8XjME088zsc/8TGefvoZbt68yeHBIUorahd5trOzyweefpobN24w25mRZeLfzdIB+/uHrFY5w8GAGzdu8MYbr/ELv/B3eeWVV3jhhe/w/PMv8tprrzFfXvBn/vSf4q233uTLX/4yaZLyv/5Lf5npbI9f/uVf5u/9v/4OP/KJj/PX/qO/zGc/+xu8/fY7/O7v/i5f/vKXmc1m3Lx5k7fefovDgwM26zW/8qu/wq/92q/xzW9+k+9///u8+cabvPjiiwyHAwbDEXdu3yHPC0ajId976Xt873svcffuXW7fucO9e/e4ffcuWZYxGo1ElhhLrJmoWQrKsmSzERlsHCd0bUvbSKb1a6+9itaa4+P7HB1dYTFf8E/+6S/xrW9+S16n6zdRSrNzcHg5jE/SRMjVYXg5sKvrSsZCbqMaRR6nJyeXMK80jmWLEwohXZ4lxtlqOroerLUuKUOut7ZrmYzHeEpTFAVdJ7RsBUwmYw4O9t3zpuHNN9/izTff4srVKyTu51eOxmycZFX5QlX3fA9f+2w2AuVqnedZOZBRksRi5cB5TKMQP/CJ45DNZs1yuaCua/b39zFu66215ny+ZLVay7JgINFG27O0bVvGkzHD4ZC2lZgoY6Sm6LoOrKY3ImvdghnzPL9UzRSl1FrGSl3TOTm5Vpqd3R12d2bcv38PsAyyhN5ZrgYjyZ1dLpcslyvCKMIYy2azJolDHn/0EQ4O9rF9x3A4BE8sMzKokfMcpV1CiuXtt2/xZ//UH+fxRx8WaJuzX+EydpXrbNtG/l4QiO3Gc3A23xcljQz0HRjP1QltJwAp6+oigL4XBVEcCwVYOCNC17ZcrpqxRs4uhZK/K5Z4tFL841/+LM9/R0j3UobJNbparbh79w5VlfP4E49xcnzMjZvXuTg/JwhkwTAcDbl9+w6j0ZCHH3qYqq7Y3ZNBkHJnrgz2p1IfO5+9Uooil1rY8y2LpUDOojBhtdxQVy2eDkRfozyJSXOqHmsNxoo837qfQ5p8+Rfl4iY9l9Jiuhbf7xlPR2RZSt3IAi6OY/q+J4oSBoMhgR+6GtaQOOXo62+8yWQydfWeKPiMlcJWe6JAK6uKysV7ag1JEjIeDUiTGK0t67WDuHWtvP8ImVlqSVGKZdlQrHadcCiUA19lg1SWEKFPnMYYY2UoZ+SekTPecnJywp3b7/Hxj31MhuNVyQvfeZk0zUjTlMZ57LuuRztr3tnZGflGZP5BEKDd8L7tatq2Yrmcs7szxWL4sU/8yO+P5ve3vvRV+q4njqTh1J7khGGRBrBpWK9z2q4jTWIC36epW1ecipzVIrJeyaOTiWcUajwluZyb9QrTdXhuuzcdjzB9z3QyJokFjBKHMvlLkpjMxQQZa+TBCHRtj7WKMIqJE5k2tm1NUcj0VqTIyIPfRe74vnh7u04Icr7W5JtK/KC+R10XlIV4COIkcjKEFGNk6jGeTORzeB5+EGEMLFcbUBrPD+h6F4uE8wZomYbuzHbRWjxgbdvRNjIAUMqjKMRLYww0zZqyzCnKnMViTlkW9I7yiotRAUvlwBxN1+N5Abv7M8I45M79uwwmO+xNd2irBlu37EwS/NAnnk1plIctGpLQYrsVi7M3Wc7fIo07sBW+82RWdUdVG8JoSOD7GG2o2oKemk2Rkw0nlAX4aoztUrRNGMQTQh2hvQxPJZRFR5G39J2m66Cu5UEvxaGTHWOJw1AO1EspujRaW6CP1hatDWHoEcY+cRqCdrAQ1zi2rfiJrZvQd13n6NHyevl+RJqkJHFMGPoY0+L5Cs/DEYFFZhuGA5bziqrQDLJ9uk4znkzIBhnz+Zpbt25TVRalItpOSNydabGqpyxFyombqmoXIYOVTZeDs7rNrxLgVy/bx7JsHFxJgCrGHYRbEq1xAeeYcyEN+9J4aW0JQw9rOye1hOFg6MBEDXE2Jo6HJPEAbEBVCpCp7yR/eBu7s50O17Vs0YyRzfRwOCJJUwqXVZimA4yRTMSqEs+fUhqtfMlwbg2rVYFWAU3d0bQdniebU2uht/J1t8RjrX2iSJQkAoGRZmzblMnBrun7RjJt6YTa7Lyqvtb4WiBofSuvVeWGKFIESe42KIwbTFmrKKsaayDLBhgEKqW1DNSslSLU0yKBDsKQ2m31wzAWi4bt0VquHawMNpqmRmEJXTMm772lbQ2ml+2J54sUWQFdL4WiMT3akwy/uha5fNsJDVOaZbmurFUCbumgaXqaugfjMRhM6I3QKbdDRoV2eZYdno44O53j+xFYj+Vig/JCjO2oG8ltr+qSqmowvbvmnORq5KLcyrImDFL6DtpGhg3DQUKc+PSmwfd8+l6zuCjwvYS2Fh/odsiUJullIVeUspXWShQ4vZFs96xo6KYPMYuHZLWlvXeb9XopcLC25IMfeZKDZ464uDHiq5u73GszMJIPanshyWeJRLB961vfZLWc88wHn3avcyRgpiDEUzKc2Oayawea0a5hDfyQ9XJFEoWovsfD4qHwlcZXHrqHNExJgxjdayIdEXsxiZ/QNS0YTRwmeATsznaJ/IDQD1ivFmhlaeqSwFeYrkNZn8APSNOUsijpmo44kRgKFJydnVNVNW3T8MjDj/LlL3+Fxx9/gtFozHA4oqxqp3BpiOOEtmlYLhZ4nkcUBvStxyAbyhDCVzz08E2yQUzTFjRtxWw64fDgkBdfeIm+hcOjQ576wBNcv3GD0XCMMRbTW9LBgPPzOfv7R3zyRz7J/v4hk8mUhx96lEcefpC9/StC0lceDz38MJ7vc/OB6/yNv/Ff8uf+3P+c/+Av/AV+6qf+HabTGT/37/5hZrMxV64ccXi4T5Hn/OIv/hK//mu/wXg05Iu//UW+8MXf4tr1A37iM3+Qg8MrPPnkkzzyyCNMpxN8FzcUhBLjFwYh165d48aNG4xGo8vN10MPPsxsOqOua2LXtHzta1/jtdde5+6dO7z66qu8+eabvP3OOzz2+GOMx2O+//LLHB0eUdcNX/rSl/gX/+Jf8uILL/LCCy/y2c/+Jt/97kssFkuGw4y33n6Ls7Nz/m9/+2/zH//1v853v/tdvvCFL3Kwf8jP/uwf5sknnhT1XBQz2tmldZTfNE3pehnUbIFWdV2j1FZ2qolC1/y64VgchTR17Z4HPcopivKilCFbGKE9iUzRWpQnTdMJPKqqXA20pdw3bpmQkhcFRVlycn7Gpii4fv2687PGbngsBOeiKoCAMIjou56qrFmt1jS1+LCjMGL0Q2ySqhKCdRgGDIYDEmdvyzdrikJ4L6PRiK7depkjVvkGlMTHaEe3DgKf9WZF2zZcv34FS0/jarz1Jsf0YiWLogSspihregO9sZfcBhDbTpZKHNd2QKlQ9F1LlibEsYAiDw/3iEJNGGgCX4P2mC8WLBYr+l5k8WVRYXrDgzdvMJuO8bVCOXmvnwxompbT03M2m4IgiCjLhvliRd9b7t69z1//K39RBmu4eCLtwFS4zaQx9G44crndlQsD3xPA2XahtP3o+l4GiI6tYY0hL3LHsBBbmQxsZXOplHzNvrdg5HcZrsrzXxpieP6lV/jFX/mcKBO0gJosQnOu65Ky2qBMxeHBLnfuvMcf+synaRqpI8/OzpiOx9x+7zb5puD87ILpeIZ2G+kkjqW2cWpLac5DjDEUpSi32lb6isaBOpNE0idAUg6s7Z2U2/n3HdBQaTn3fU/URpJfL3Js7bJww0CGslqBR8X1q1fYmU4wfUvfS7xW37ZkSQooUbj2FmWhLQvqpuLtt99mNpuRZQOxSgUC5TRoUD5Na8jzis74KOWDgetXr3J4uO/O9U6G7m6wUFcN1khjq5SRrfhwiFaa9XrDerOhbSUOLcsSRqMhURgwm02ZL0/Fe6091uslk9FIFGlK0TU1H3jyCeqq5GB/j6999asMRocMBiO08qnrlqbusPis1zl5UVPVHWGUEgSx2M9UgOdHcv1piJKI3f0dgtjnxz768d8fze8Xv/4t+t6wWm5k6rles1mv0VoAM1mWsre3R296JhOhFltjcJZ5KfCN+FGstdRNS9/1dK0AnCTo3SMMBFITRxGTyRTPE2iPHwR4WmN62aR57rCTyBbBoou3NxdUfdNheiMPEbdFkemVPCB8P7iMEOk7yWZrm15k2/ma5WpF14rkFgVxEhMnMikbZHLhrdYCqlKeIk1TtJN99p0L9E5TojCmbqS5sG5Ds1ovZRPszOet8zEUZYlx4eJt24GF6XRGkiiiKMT00ozHcYzne0KDjEQSbPqe9WYtk2QvkO+ha0gHGQ899jiPPPQoTdNx9933HLUwJ5tNKbVH08Pyzl1uv/sGJ8e36Ls5s2mAVi1R6NH3hrrp0CpgOJzi+yGbzZK6KRiNMvzAp25b0mTC/XvnXJxt0ET0jSFf51Rlwd37Z6xXOU3d0RtF18hBLJEu21/WPZAlhFshxMkodnEQCml+3J9BWaI4ki2ODMecbEe760xCxJXSl3AF3/cI3EZuMBgRhoHzHlps36O1+KuCIKCqKqIw5eJiSVl1rFY5RS5SoTxfsVie07qpsu8ntK3ITwfDTBo1evpeQCDaxWTIvSBbaWutiwxwhbbW+H6E6aXwr+tGhibG0ju/0PbzbO+hzWbNlQNRDchUvKWsCqzz5vRtR1lW+FoC1uuqQYUxVdnRNAalAuIok2bQWoztsVbsCcpNnrtO4C2+J9LBJBY4QxgFVFXJxcU5s50pk8mE+XzOeDhyHknnEzHQ1D1K+/SucO4dKKzvDGhpgJVym1Qnhza9QM0sEDhZk+drF2NgnQQ4wFopfvpeptkCrZFptXjDW+q+c/EjAicS35PQSU1vZUjVyjWTJCnaf9/n2feS3el7PmmSXjb6XSugobZtUVYKEaWkie373qlYxAcoh6x8rr7vadserTzSNCbLBJKSOBlwVRXUdUXf9c5rJHwC5TKDt1sBpbSjlXYuG7h28ssehWZ3X7abURwRBEKtlULIJwpi4jiTgWXbY9FUTScRK5UUGMYYwJE425Y4iQgCTRB4JGlImiSgNFXVuCGe0EyXywvyfOMUMwmakKaxlEWP1mKdyByRX0jnPpWjQjeN5Jx7nk9vDMv1gs3egwxmE0KjaRf3WS0uUEoRViUfunqENRvWpuU7b7/Oub/jPNbi7fS0RxrL6/ubv/lZtLJ87OMfYTTM5BpAkaUpbduSpRmr5QqtJbvUuigQ0xvyTc50MmG9WNI7UJLpRDK9/YWBpmqo8pJyU7KaL1nOFxyfnNA2HUmUcnJyRu/AR3VVsl4vKcucsthw585tymLDa6++xXwxpyorqqpkvV5zcTHn7OyMk5MTTk9PBRi5WvPee+/yE5/+DJtNzsBlt7atWEjqpnE0dvGnWiNWC2Xleuhtjx8odnZnGKTgWq1WKKVYr3Jef/UNoiBmb38H5VmqUlRZRVFeWiQ2G5GjrtcbVus15+fnLBeiFAl8aS7b1jCb7VAUOe+9d4tvPSfb2LfevoXnhVy/fp1smIA15MVG5P/aY7POWcyXPProozz55OMEgeLoyh7GdOztHzIcDtnZ2SGKIuq6IkkTAcFpj+l0ytVrV6UBvn6dxx57jJs3H5A/20jju5WAPvHE43z8Yx/nox/9KD/yiU/yI5/8ET78kY8QxTFt07K7u+OGpy1HV67w7DPP8uwHP8hTTz7FB93vV65cYZAlzKZTZrMZn/v857h58yY3btzgx3/8D/L0088wHA6p6obDwyP29/bAXaeeL8O+7RbYOOhi08iwQzY/ljj0LoFXWonEVSxQzq9o5QwpipLeGnojyrA0ywiCEK08oiDi/OKC3m0EsZY4EvlknITkpaP4lyXnFwvKquLoyhGRI3r7nofnYrSKosAiEuU8L1jMlxIF5AmF3FpDmiQEYchiMWe9XqG1QBI9rd229oIiz5nNZgwHQ5pKLELCPNF0tmdnZ3ZZi45GQ8IopGlqJtMx+/u7l/FaebGhKmsU8r7WdeuUPRbfD7mYz6mqmmyQsbuzw3Q6I4pjojiW7zmSwVfnIndOz04IfE2SRGRZzJUrR9R1zWK94c6duxhjSZKUJE7wPF+eD6slaRwRxxG2bwkDn0Veslnn1E3D8fEp792+I0rGKOW1117nf/STn+ajH3wGHGHZ056Q/J1v3Doyr+cGOLIokM0sl5nsuE2x1EbWAUGzNAWk6e9aOYvkPPLpO1EDKKdIsogvuWtFhScKOkPvvo61sCkK/pP/4m+T54Ubvsomuetaec4EwtEpNwvGoyHr1ZLRaMj84gKl4Kknn8QaKwRv7bNZy3sWZSlaC5BTFjwlXdc7lo+iLEryfEPXdTRNTdN2jEczrhxdlUZWywItL/JLu6V26Qtd1wrwUim0s272rtZTSkjenpKlShD4+J5mPBxw7coOR1cO8Dy5/9I0YZCl7OzskiSJ45FIzWmMYbNcynDy/JwoTji6coWm6zFoNkXBarWhKCs2uShHmlYG773pmE1H7O1NwfaYviUMAhk4xSmj8USGARg8X54LMiDSWLlEKIqSIPAZDgcSJWXFgqUDxcV8jlKa0WDIcrnk5e+/zO333mM2ndHUkmWNMRwdHXF45SEWi9Vlzde2PSj5fRvvKEuLrWJTahEwLFbnzKZjDo/2mMzGfPSpp39/NL+//FtfkAlML9MThWIyGcuFWFcMBhme1iRZ6sKixV+QxKnclO6mKisp5pq2Q2lFVa7Z39uj61v29/ZdQyuTv6apCcOA1Wrl9PyWfL1CaY2xQtnre5mEGKevt9ZSFBW5O6A3+ZqqzPGdjLNtWpFMJwPqSqaem40Emm/lyW1byeQlCPADD8/XLp4pEqJr02KtlgijMKKsJVusqmuWyyXlVrq4Jfut1qJEcVu/bJDg+z5lUTBfLFxTK8W3UkKFxWW3JUlKmirSLANryTLB+VdVTVVV7OzsyAPO+UJqN4kKfR+jFUXT4oUxvufx3ju3eOeVlxkPpVG/u1zywIc/zu37p/zga1/l+PgWy8Vdjg5STDfHdDV9W+F5Pmk6QumAsupJ0iFadQShomwKqqYky4bM5yWeyrBtRNdAXdQ0VcNyOSeIM6yFMIwxHaxWGzwvJI5TkQA7H5NkKBoCP5CfSQnpLk1j8YaaLWhKGgNr5feyKogioflJgyBbSpCBhOd5Is/tHBil61A6IHCeU63A9C3KhX9rrelaS9fJFqo3mjQZo1SAMZa8WFA1BUmSMh5PqaqO8WSG5wWUpchNlZLm0ndyfMRVgnEeHAGMSHPeO9l34EcEQSyeG8QrapEHLA7qYEwvflPn/92ZSZxAWZXUbXUJciuLgpPjE7AwGoxJopgwTKg6gY0VRUNd9RijqeoGnDQoCGTKv5X0TcY74mF0Mqve9CwWF0Rx4Hw6+eVApq4bzk5OaduWs7ML1xj5RGGC74mkO4pj2rajyAu05xElEZ3p3LZN0XdiF9DOs+T7UjAJpErIoL4OSdOENE2wtqNxsiSwFHlBnuf0rcC44jgBT7ufQSbBXScSY6098di7AsYYkcxv8jUg0jKxCMh7BUruwXBLc1YuRF6GM9tGNUlikjQWL5KS51VZlJcKBCnuJMN6O9SRpbCjeLq8b2uF+Pz+gMj9clP41ildlJLvU2Ic5PrPBhKRtv05tMvQvXv3Hm1rSJMBw+FENvPLDVHmGkIH2PE9D42PtZrADaHyzRLPV4xGKUEUEvoRi/mSzSbn2tUrDEcpVZWzs7ODNZDnNePRPn2nWCxyIbtHEWEUusguhVLgez4WAZDVTjFUFCV9YKivPs5kb5e4NuRn73Fx/x5+EBDVJc/euIr1KogCXn79NZaDIwI/QCEb2yiMsF3PSy+9xAsvPI+xHa/84GW+/e3n+drXvsr3X/oev/7rv86rr77G4eEh//gf/SN++4u/w5e//GWef+55vvKVr/Ct557j+eef58aNm/zzX/olnvva13jx2y/wwvMv8O3nv83zz32bYp1zenzK733xd/nql7/Kyy+9zBuvvs6dd29zcn7G/GJJnhd87rc+z9e/9nW+9Y1v8ru/8zt865vf4Fvf/Aaetvzu7/42r7z8MvfvnfPqa6/yta9+jeeee46vf+Pr1HXN7/7O7/DGm29w+733+OpXv8aLL7zIYrnkf/WX/gpvvfU2ZV3x6quv8oNXX2O5WrJxILP9vT1pDjYb3nj9dd69dcrx/WMWywvCyGNnd0oY+rINj2Oh2sYD6qrjYP8Kng9nF6coFGfn5yyXK7JswMV8QRyLrzUIAiaTGa+88gPOL+ZMp0O61hAEMYcHVyjLki984fOs1kvee+9dbt16h3ffvc1DDz+K1sr58WriKKSua9IkZTyaEAZiIdjd2aGpC4xtAMN8IU1656iwMqws3WBKrFFVJUkK24G7csPn0kUqer5PURSyDWxEGQIIS6OSP6OVgLJ6Y9Bqm8nt0TayhZuMJ+L9rBs8XxonpRTD0YgsTRkNR/K1PKH9PvboY4zHU9q2xYsSwiBAa9lC9j8U36S0om5q1/jKRxLLz9i2jQz1rSWOIw4ODuh72YwFYUjjgF6rvGI4HAEyTG2ahovzOdYYDg8OmE4nRFHI9evXGE8mbDZrPF9TlBV3799ntV7z6muv8aEPfVgUKlpfKu4GWcJkOsEYTwa5jgDsaQEdLVcrBlnG+cU55+dnlGXhWDFSVI+G4mEs8pyjoyN8XwYWXdez2WxYzOdopRlNR5cWBM+XCMrJdMLOzozZdCp8Al+TFzm3bt1yDI9A5MZORVKWJUVRURQlV65c4eq1qwRhRJrKs7HrxD4S+AL8GmQpge8RhT6r5QWbzYrr16+yszNmPr/Aaol3a9qOPC+ZTmccHR5RFgVtUzEcZFjTYfqGOApZlS1hGLFcLAHNtWvXiaKUz372XzGfL/nf/sd/hTRNZOjnzj3lah/rMqvtD9kp+KGMb5ztZrv9t1sVnVxJGGso8hzf98kGYk8DC9bB/BwMUimF6Q1t015uXrdnDT/k/f2v/7t/yK3b92gbsQV1nQDn+l7+HSXA283yjNnOjPnJMZ3p+cErLwuUUmmuXrvGy99/hd2dXVbLNVEQkU1GhGHIarVy23nJq1ZKVHtFUaCdcq43Bt8LiaOM0WjiBq5zN/gTsJNyPt7eyf09T9N1skn2HTSVbS3meXgukcNTcg/v7sw42B0yyGR4INFdQjSOI0k00J5PHEmk3ny+ANNR1ZWr99VltnZR1CyXa9Z56aCfFovCIDVhEke0XcV0MuTwYI8wFIVOEMp13HWyUIvjiGyYMsgGKDTn53OKvEQrTdPUBG6ZFgYBSRKT5xviTGx9pu957rnneeftt3nm6Wd49tlniMOQLE352le/wmQ85urVK9w9XlEUpcCHnTquN5a26yUeM5Akk7btUVoTBhEWRd83vP3OG0RxyNGVfcq64A985GP/1jS/qqqqrZLi/6ePl156ib/4n/6fsPRcuXKA76ADWitOz84wvWEymV56uay17DqUvjXvyy/u3zsW7bu1VFVFlg3A6wnDiJPjc44OrzAcjDk7PXdbOA209F3FcJSRZQlNIxuJ9XpDnhcMsiFHR4duCqopipw4Djk5vU/bNsRpgvY0dW3ABmDDy6ZrvdmwXM5puwrPtxgr0TNBK+OUNJM8vG3RO5lOUFpJLEEtWP4wCtmU8nAxxnJ+fiZafDfB3axl2hPHEgUxHAwZz/bAWlarOVVdsLs7k4fkak3XGopNTVm0aOUzGk558JExdVUTRwllUaKV5xplRd00oCHOYqwSCvAlzbiXrYVWiiQWufqL336Bo8NDPK2pypKHH3qY27dv46cu+sMYHn1ylyA5xw9amjan70KyZEoYJlxcnNGZnFGqGY3G3L59TBBEtK1ms25ROsL0PkkyQeuAqmqpyoY0k+YzDEV22jQ1o/FItludxO4URQUomrplPB5dPnyDMCBN5HDo2gY/8FktV+TF5nJ7bkxPFAtR0tIDHWfnx0xnU4q8QuFTFjUQYI0ccrPpDD8QFL3QpOV6j+OYzshh0vVSkGy3wfOzU1coKUxnOTq6xmw6ZbmcE0ehDASqNW1b4vuKi2JD2wrOv6k71pucMIhI04EcOO6BLXIXSxwlhEFC1xq6VuN7KViPupaBkOcprG1BuQ04LQ8/ui8TYdOzWs0FbnOwz2gw4OJizng0IolT1us1k8mUO/eXcpg44rR1mY++74NSNHVNHMfs7u7Kzx52tG1PXfasVjldZ/GUeEcb5wW9eu2QnZ0JJyf3mZ8sieOI3rRYWtIsxiCU67rZkjZbqkpC2/1Qso9jt2nxPJ80SdisN9SlxCJEUYx2m2hPa4JEMho9LVv+uhI/rFIiGa+qiiRJGA6HWIv4vDC0XeUo7T7NVt5bVqJAQOjqnieNgFwOnoCTPJGC+55GKctwmHB+cUIc+XRdg9bixwnDkKKoCYOM0WgHRYqxms1mTd0UNO2Spt+QxANM937kGoiqI4pjilyGenJAi6fcWINRImfdStH6TojygReI2qHpAMkH7rqORx98kDgOQMm9MBjE+L7m3v177OzsYo0mjlKqquHk5ByVCH9hu3HAXWF91wlMT0HXtQJfGg4ZRoFEI2Hlnp1M0UpzMV9SuPioxWKJdlTsqqrpW9kwTiYTptPJpSonCiLZWjcdq+WavCixBkIvYPjoZzj8wGNUic/ZS9/i/isvkQUeVxa3+fM/8hRPGDjTmn/w8mscHx7Q1RrbgCZgmKQMs5RXXnmJ/89//4scXNvnp3/25+itpu0U1oslU97refyxG1TVmkHm0bWy+bXWgpJhrucFIrJ3z4Rt3rYxEuWXb0ohe3oRVdUyGk746Ec/yu50xgsvvsD5+TnGWm4+8ADZQGCHKIkuW61XbDYbkjRFdxmf+9znWK1WRFFEFEW8++67KKX4uZ/7Od59913effc9AE5Ojvn+d77BH/2jf4yf/yN/lN5CUVX84LU3mO3u8cXf/m1+6qf+EKenJ3z/+9+nbWq8RlQIx8f3+OSnPsEnfuTjdL0MBSUyo8PzfJqmYbFcgerpjJw/TdOxXK7J0iFRHGGNxQ9kAzkaD7h/7y5t1xI42RxWEwQJF+crXn/9DYajEfPFBUWx4fBoj5/52Z/G2p5NvriUeyolKpP5fM7xsWTPTiYT3nvvPdqmJcsy2q522envf8jQU7ziYRgJnNGRxKM4xbKNaZPtmly3lQylteL+/WMGg4H7bAaLNEXWxaFYa4nCkNpRxD1XSPvOj9h5sl2LQiHxprFsh/rOMpnucu3aDaI4pao7ssFAqOC+j95CixyNfhuxVpYlm3xDlg1o25bxIOL89ITzszNsL9vfJI5RTp2SFwVtZ4Sdgeb8/IK2lRzStutdxOQapRSPPPwQdVUyHKTEYUDXNpRlS1l11FVFmefMz+e8+sor/Jk/8z/j9OKcMEkYjIasy5K8KvE8j+VcfMNdJ9m1SSyLiO3wSmJWJDosyzKxKynF3s5UVH6Bx97ujhvURJydX3AxX6A9jywbMJkIQCzwAy7OTl3jvs9kIk29FwS8d+ddlquV+Hax9AQix/Qy1quGspBGKvIDbt48Ymcao1RFFEJV1SyWEmOUJClhGF+mS0i8mKVuag4O9/joRz/KSy99B+VZbt++C9YjSwZcObqONXDnzl2auiJOAg4P9njgwevkm7Wo9PKCtu1p6pYsG3H79j1+8Zd+mT/xx/8Y/9l/9Jdkg7hVh203uzjV0Q/l/W5rFGut2/57AkV02/+ulw0nSgae1oidbHu2qx+KSjKOGbG958VL/n40l7TYst20KL72/Hf53/+tvyfDWQe4jMKQqqpFNeZo6G3TcnH+KjeuXWcwGPDSd7/DzmzGI488wq1bb/PsB59lUxZ8+8VvMxyNuH7jOkEwuKTtn59f4HuBRIAimdpN016yVWTgVbJ/MObK1SsMhhln52dcXFzQtAK6UjpG4VMUHW0DVV0TJOKHVm6t4GlBeGE6bN8ShT5h6FFXJY899jDXro3o+w3jcUyaBjRlhVaawE8pCwGqbQe2y9WcrlMkScabb7zFfL7kwQcfZr0uMHh0BvKyZpkXhFFC03Uknbw3YRhg6bl58xqHR/tEoYfnwXq9YDhKyYsNWimy8YA79++Rbyqa2nJxkRMGA+q6o246PE8SVqLY55FHH2K1umA3jVFa8ZWvfIX5fM7P/uGfcYN2ub5+47O/wXQ65dOf/jQWyzuv3GU+39BZjR/ENB2UdX/JuehMhzWtG5IbfC0AuygOuZhfEMcRDz38ILOdCf/J//Lf55lnnnHX0v9/P/6NNr+//oUvszObMhwO6PuOuhYqnjWG2Eli2qahLHLJZ1VQ5AUX8wtOT04kZuAyZ9Jjd1ekA73tMF1P1whxtWtFSpYk4qMr8g1tV+NpRZolRC4PVppLITtrT3Jit9PQ7SZlOBiiPE1dSx5X0/R0naFpZOtT5AVgGY+HHBzsEgSy7YjcBigKI5I0Jc0k7L6oJCOvdqHWXddJpqVWFEXBZDwRqmEouYdt2xEnqeSfOvDCeDwmHQzdDSzodE8Lma9zRN+uddmzrohtGgEaKeuyzfxAXkffY7mSRiZJYzoj4KEkScVD3Mowonc02ziK2NvbQ2vNW2+8yVuvvYZ2+WzD0QxfB9RVy+npHbKhpjfiOYqjAX0nUmRrG3zfEvohdd2RJAOGowl12ZENpk52aeXxorU8JLX4ZeTJ4xq+TibkYSASFOPiSMJQJM7abd4FxiFTvK4TWabphY4Lhk6oHvR9S99L2HcU+YzGGRYh8E6nY9pOvE5xlIp0N0mYTWciR+0NdS1+JJl8SmZq6+BPxsi2YLVaolEixXX9QdsKfbC+pIm3tG0tMTJtA75s92TmI1E5IIeQMQIusdjLbW2aZGgl1594H83lttsl2YhEm200kkV70hApJeTSwPMYjQRi1LtJ+v37JyilWC5X5KXQE8NQ/JbKeULTLHNy6S1VUzkpv0yDfT+UZiuQgcOmyGVbbHryYsNqtZT4h9rg+QFZlmIdWKTvpaC2FgEjBZHbVvoSs4D4UoJA5NvedsrrMkz7Tq7hLEsZDAdofwv7kOtDe+Ixk2Nbiobt67E9+EVK5CBWLht7+xrG7r6S4ZrA1jw/wPcD+l4yNX3Pp2lqskFK4CuCUAM9SRIRx/KMKMuCnd0d4iQm3+Rs8lKiN5qSpqnoTCPX53CK74nkXqBuMkhLkwTrFCNN24gEXMvB44dyTyjtCOXOF6qdlND3RNLme/LeNXXFcr1kvVmTF4UjtYoMfbXasFkXKC1gsq7rqFqxotSNSKg7N83f+oblteidZLFlOZ/Lpq1uZYKdZiJVb1ryogSUAwWFxEkiObdW4soCZ2PByf0bB4bLNzkAcZLgaQ+0Qu0/wHhvh0Bp+vv32FycoJRlUC158HzB4LXbzFc578Q+6ugKXSuQKYyiKiuUtdw/vsebb77JjQdu8gc/8xkODo4Yjia89fYdiqLEmp779+5ydnJC5J5Bxiis9bDGo++FUdC0lq7H5Y9asGJV6BqhtxZ5xcXFEt+LuH/vhJe+9z3efvttjLUY5B4djkZot+n2QxnibOPJ6qZhsywII58HHrzJdDpmtjNDa8WTTz3BAw/coO9bDo8OePChB0izmOO773F4eMjP/uzPEKcpe7sz/DBm/2AfPxCp5GI+p+taHnjgJjvjKWEcECcBz3zwafxAi2fPSCyNUpCX+eU16Qdybyklg6HBYEQUyzDKDwLiOJLnp9uWDgYZnie+6/F4gud5DEdjbj5wg739Xa5dv8oTjz/K1etH1E1BUW5Qbou1baKktrBkgwHTyRRPe1y9dpXJZCowwuGAnZ1ddnf3GI0nTGczdnZ3GQxH7O3tsbe/z2QiVozpdEYYRQwGQxmGgYvGSYnimMFwSJYNyAYD9vb2hGOQZWRpxmg8JU1TJuMJs51dwlDsWIPhgDTNZCAWyHNChwL5CvyQ4WDkfKcx16/dYG//gDwv0Z4AOX0/QPmieNCOPK+drUQ5Bdu2RgidTDMINHm+Ic9zJ8+UBqSuazabDZu8ABQWgZE1TU0YhjLM7XvqqiGMIq5eucre3q7IYD1f0h6alrwoKPOSQZYyHI5Yb9ZczBc88tijGLGBcn5xQVXXKKXl+bapqOuawPcZDEf4gSjjCqdy2Z5L2j3bu67F97V7RglIShRcEmm5XC2lvtIeOzs7zoYjDXPgi0VI1Dg+48mE+8f3sa7xi+KYtjdoPwLlgfHJ85rVunDpHAFxEpIkAYGvkMeLqI2iSBQGcSw1plKaJE6IU6k3tdKcnJxS1w2LxZymbpmOZ1y5eo3xaMLx/RM2mzXzxZxr1w65cuUQra3cE+7sN8ZycHCINfD9V15ltrPPn/2Tf5yD/T1Z6DoZsWxvDcbikk5kK+nU7+CeIyJBdwkILr9XuZQArTTGSH45Ss5xLmXRArEyznpnjEiDrZPNa5d1vb0OAYqy4n/zX/w3dGL0lFPWfdO2Fw/6dqustWJ/bwRYRqMRTz7xBNdvXGexWKCUsE52dnd58qknme3uUNU1m7zEGis9gQM9KiXWpbYV6FPfG4pCoiE9H/q+xljZyhoXiYrzLHetoa4bqqoh8EPCMHDAK1AWGRyw/d1iulaaYQVRGDCdjGVIHkX0fYfva+IoIQgi6rLD9xPKSmpFP5BFgOdFWKuIopjVak0cpaI8KCoUElXpeT7WGJq6ZnFyn/OzU05P7jO/OGO9WVHmG27feY/XXv8Bt967hedpklTypK1SLFYrFvMVeVGhlESoiTpF7HjYHmUl2qqpC7TpWK9XWGv40R/91OW9UxQFJyen3Lhxk498+CMYI9ae4zvndJ0lilPCKKbroWklM105VaTnaUSUJyklaZayWMwZjQYMhwPyfE2cRPzkj37k35rN779R8/vl515iOpsAxkGfZJK6vTlGwxG+75GmCbPZlLquOT05YbFYAFLoj0YjJtMxge+jlGY4HJKlKUopkiil7wxFXor/Nc/ZrDfEccB4OCBw+bwi35FNmnUy3zwvWC5XLJdLVqsV6/UaY3qGo5F8j4jMIwwTQKSZEp8iElLPVyRpTJyEAmgI5WBM0hTcg3W7PQojkZNucmnyozDi9PwM5SJptpRCUIwnE+IopnHFZBzHcji5hmMwyBiPR4zH7wM5wjDC9PL9+k5eXtdrFvMF1lg0UoiA4u6dO9S1+OxQluFoKDAoL0ApkWdZN3XdxnYopejalrqquPXWW1wsluwfHGBtwHqV0zY9XtBx/cYuYSCFUOgLSr7vWspyxXQ2JM9r6rrH92O08pkvNlRVK4Ap69EbKeCNtZdNh7wT7lB3BX/XdjTOE73NT5UHnvgIwVKWlTwAldC5m7YhSWKR2noSEdOZBj+AK1cOmUyGLJYXGNuxf7DLer0CNE3dEEcx2WAgUnMvcEAn8bL1RhpR5WSn1pF467qmrirarnNwBDkggsBtATyPvu/EO+JL/rNW8ndV4Ln4F4ijWA5SLXRGi3jgjRFZdhRJY9l30mwp5aJyPC1TPdOJH9dZAEAeRkWxEspvIzRDaZQ9icBoWid1k3B0Y6R433qgt1vzINzK7wLSNBEKryegOu0pgR+0smFtW/m7aZJIoet7bDZrIWk2LaNsIsW9lTGr70s8jxT5miCM5Dp3h71xPlysdc2bFITbJg5kwh0EArOJoxiDUOD9IKBtGweIk+2CvfQhSRB77GTWvi/xVdblT4sUSojGYRijtEftZNq+L4oA04vVIEkSIZz2HWWxYThKsbYDeuIkoGlEfj+dTdzhIFLGLUtAuexRpQzaEy96GMUiZVOOEh3Llq91NFO2r42jPVvEvydDPimSQJFE0jDLRlgK6jCMSJLoMt5pKyVbLldozxebh4UgEG921/Uo33dDD3nWbQdLg8HAPZtCPC3b6TAMUe79Wi6WsmVqxA8q35v8jNtnVd8buraXXG1jhEnQiETN8zzaRq5NY4SomaWpvDaeR3/4gHgSe2jv3WU+P8YLffZomL34A7xv/oB5VVE++xjLLKWu5PNbo2SLAnzyk59gtjPl9PyMq9euc+/4hBe/8xJNgygzFHRtw85sRhzFzOcLyYqsjdscGKqqp2ktJycX3H7vLkEQ8+ijj3N0eI3RYMxqlXN2ds4jDz/GeDwjjlP29va5dv3q5TW4t7/P2dk54/GY+WLB2dkZTdNyfHIsRZ3n0zUdH/zgs5RVTpLGVFXBcDRAe/DOrXfI8w03H7zByy9/j9OzE37+5/7HjEdj5qs1p6dnvPHWO0RJwvn5OZPxGLBcu3aV69evMZ1MeODmDa5eu8LjTzzKV776Zd67fYuHH3mA3T3xT8ZJJGe4U9kkSSIDirZlkA1IEik2t2qmMAxJUrFqZFnmBpmW8WQsNqZeYq2yYUYcR7RdTZJG8isJCYMApSXCME6EKixpDR6TyYSqqjg6OqIsK+IoYndvj+FoyHA4cs34gNlsh8BFf2TZgNA9Y7TnMZ3OmM5mGEc93dvbv7R0RJFAl9IfyuvcPjN2dneZTqcMh0MGQ2mcp9OZUPadt3dnd5f9vX329vbY3dvj4OCA3d1dRsMRaZLKeZMNxDrh+/S9kM/jNKE3QtVX+v2z3tPvNzm94wkEQUDXdYwG6WViRRTKkFCYCxLbs9nk9K5RDCOBUAWB2IfyXIZROzs7LlZJMkP7vmOQSQ3WNUJU1loGVGVV8+7t9/iRT32KxWrJd156yfkZ40sWx2YjTe7WZpBvcpbLJX0vyQ1RFMsQ0fPpuo44Dum7lulk7IaQPsPBgCD0WSwWzC/OGU8mjEYjglBsNRbwgwBrDWdnZ052LTmovTWcz+eUtTx7N2XFfLHh7OyCs/MFTWPASj2mtcb0LVpb4kRo/Gma0XU9aZYRhRFRFIunEUWSJERRIkyWvmeT51hriaKQ3Z09ppMZq9WGH7zyA05PT10OcM2jjz7M/v6u2LcCieVsm5Y0zeh7g9Y+d++dsLu7z5/+Ez8vzaizf2wbSlzjhxvgcnkSvn/ua8csUHC57e2cnTBJE4pCsn0Bd/ZK3SC/S6Nrrb1cREhzzL/W3G7rjP/mF/4pb7z93vu1y9bwai1Kyx8O3JA0DEKsLRkMBjz44INYK5LyxWLpSNtWYvtC8bVuipzQF7uaNbKIaJsG+VYU1sr388O1oufBJl/QdR1hFLBYLlgslqJ+aAXOZYylrqWRtqZHbi1p/KXxVWglfuo0jYnCENN3pEkkC7H9Q/J8g++JSjIKIklGCFPWy5K2E8tR1/Vyz49nlGXDnffu8O67t/nEx3+E89ML6qpmNBozm87INzlFnvPm668zTEKuX7vCgw/e5GB/j739HdIsYTQecu36VQ6PDvmNf/VZdvd28Xyf1954Hc+l2Jgekjgjz0tHmm8xfUMSh0wnA175/kt89zsv8NEPf5Ann3yCyWTsBsqKb3zjm7z++ut88pOf4uqVawBsNgWvv/Y6XaUwVqEdxbpuO3orywDjvNTSi4k90fdkyBLF4aX32w88UIaf+Ykf/f3R/P7q536b8XjAeDJGIcj8bVOwbeyiKJI8NIVAC6wliWMmk7FcpOF2KyEXed93jNIBykIcxpiup65qTCfyPa1gZzZhOBzI5Mta2s5SlhKXBB5dK4Anz/NlmupyygI/YDSeyt8DJ2cMhGLnvDVb8q+nFSAG+CSOKVYbptMpaZKS5zlnF+eURUnoPL91XVNWlUx7PY+m6aibVrDmoWy06roh3xTEccJqtWa5XBFHKZ7nsZjPMW66h7WkaYqnNXEUk6YZgR84H7CY7wPfpy5rMIrxaEKayJb94vwc35OfIU5C0ixCa6jrjqJsnFQ6Zjya0HU9iwvx0RhjSdOM5XrD8v49zpcr9mZH0Ae0dUdbN0zGQ8bjMb4OKTY1ttcM0gzf71gtzzg9NaTZjGwwI80mhGFKntcoT6anSiuRvVpDGAcE/jabTp6tSkn+aV3X9L3kygaByMuNEcCQ1pq+70XO1InUwlp5OKrtljOQaXDX5QRhy3CUoL0O7fWgGqwRInASy2vT9y3GtBIbQEBduwxeB4kAAYls/7lpG6pKclHjOMJT4uXAeWVkmhzTtS0oOQi2B4nWHipQ1KX8jJ6LPGiaBhDCc9dtc42lQQzDGNtL0xiECq07tNeidEvbFhhb4/sKZQWe5bnoHGsV1iiw6nLAslrl5HlF2/b4QURdtZJ92IgX7vIgcg+t7Wva9z2d2zZXVYk1Hl0nk9WqKulNQxh5hKGH9kTi1rlpLXgoK54og2a1XGENJIkUGbjBAYi8Wh6qcu9ZJy9USjYXbSOvjdJafJzOU9u2QjpX7pBuGmnsthvQy+HFpX9WvNayMf2hCAflEQYxvbF4OpBojG4LdBBPv9YeSZwQhuJRHQwSUD1BaFG6BdWAamkboTQGIVTVmqbLsQiBWzuKqLxXIq1WSrw+YSTZiK6icNfDtumVBt70MhzwAylqzFay9kNF0w97tJQDgCjPipdbeXh+BIQ0nWKTi0wbJVEgnemp2xq2GY8OyibETxkg4EAwdd2AiwPx8InjFGsVfSfeufUqBxRRlNJ1PUVRvT/k6BR9765TN9mPIomw6zq53qJIimqtRVZsPEWzd53hbMLOxlDdv8367JizsGV3veAPvHSfT55bvGzA9x6YcpEl9AaqUqA5oStoPvaJj1HWNa+/9TpeEHGxWNIZ8D3ZhjdNQ5YNuHJ0jbaxJPGEMBigVUbXRTS1R1Vq8tyyyXvKCqyJmE4O2N+7zu7uEe/eusvB/jU+9tGP8N3vvMxXvvxVfuu3Ps9v/84X+fo3v8XXv/FNPv+FL/L8t19gZ3ePX/0X/4Jf+mf/nK9+9Wv8zu/8Lp/73Bf4zd/8V9y9d4ujq4f8zf/6b/DP/vk/5bsvvcC3X3ye57/9Tb713Dcoqg1PPPkYf/8X/i6vvf4Kf+R/8vNCJvc9tC9xXG0vktrlaslomLHJV4SBL7TQLGadL/nib3+en/v5P8xwPOB3fu+L3L13m3dvv8tb77zF9175HqPJiMlszGKxIgxTtPY5P7vg4mLu7kHNcDQiiiLKoiQIAtq2J44Twv8vd38apFmW3vdhv3Puvrx7blVZe1d3z9Lds/T0bJgZDPYdA4AgRYKkxJBs0bbkoLWEZckKf5BsSVRIshVhSgwzgpREOkyK5gKQIKDBNpgFg9mnp7fprbq7lszK9d3vfu/xh+e82Y0BGJaCXxB4Iyq6OisrK/O9955znuf5/3//yKXprC8s8EErHEehHPBDF6U7XF9RlDlt25D0BOriBwF+EBCE0ozy7cT5O889x3PPPcfu3mXSXo+q7hgMRnQoRqMxy3UmElGjiJIUx3FJ0j6D4YiuMzi+x2g8BiVFfBgJe0CKUpFTascFJZnwYRQTRAl106GtUqVpDX4QCh/A9dFaCktjj9R+kFAUDWkyIFvl7O/vE4TyvLquRxhFuL4HCvHz2ufVvGPPUdZnjG2611ZZ1DatNELKnOVigeeLFaJpas7OzqiamiiOUVpTVBWrdSbcj9ZI8kHT4gchSZzgeR6L2ZzVakUax8RhxPn0nLaocJSSyfnuLi/feZVlkfPIux7j4OSY0+k5YRiRximqMyRhwnyRi3LESnqXy7WVhdt0ANdHWwWIVgrlyJochYGF+YkVqioLITo7mkuXLpGksUx9tcIoI4ON5ZKmbeVAbbkvjemYLRYEYUhrDA9PzjifrinLhs44aO3T2mavnC0aAt8lTWSK53oufiBNP9c2YdrOYNAcn5wync7JspK67kjiPo4bMOj3ubx/9WIafHZ2hu+5dF3LYJhw/dpl/MCl68SfniQxCkV/MOJsOuNrX/smjhfxzAffz7sfe0T2TfX2moid7DYWlqgsM+KdnyMTWjlPbfYDZdVkjiu2OIOQnI2N4DN26ivNehsFaAvezsr7pc6U9X/zse+89Bp/42//I2H5OG9nBytj6NrGFkJyplf23N4fJGxtbdO2nVjzLBByNp9T1zV5WeIHAWEcs1qv8R2XyqpH2ra1yo+345k62+gVG0KH6ym0011wP/JsDYg8vm5qHO3KkKBt0QpMV0tqiTHyC4OjEApL1+A5Cs/V+J5DFPp0XcvZ6ZLlIuO1V18jW2eMhhM8LyRb1yjlUteSXOP5Aoo7OV1w9959er0Bb9x5g36/z3q5oJfEhJ7DvbfewHfgsVvXGQ9Snn7/e/AcOS+EkUcQuDLsG/VBgxd4jCYj/vEv/2OM1lza3ydNB4RhJCC7yDbC2wpNi2MaRv2Yl5//Nm215ud/9qe4eu0SBwf3ieOIw4MDPvvZz6KVwzPPfJg0GdA0hq6B2XTF4cEJnpviOD6eH9IpRVnZCFIL8gwCjyDw0LZ+gpaiWDObnTEe98Uau79LnAT8wEf/hHh+/+3/639FFPn0+ymu63J6enKByO8MBH7IaDSk14+YTWXSJPEMQtxL055sTq0Q3FzPZ7lcUGVyAN/o+ler1QWJMPB9JpPRhbfK0Yrz5UriUqqKsqwwRoqQXpraQrSQIqdrmEzGpL2YuqkvJjBVKdJnpRSOclCirKPrxEeZpim6E/9hnuecnZ/Rti39wQDtCAUUO83aSBOV49LU0v0BmM/nTMYTZvMFvu/L4uhLGPd0OhVvtJaOieMotre2CAKfuqpIkkS8ZbXITNumZT47B5t9ev36NaqiZDqbSph4uWY0HjCaDMGVm3Odt2S5nVjmpWD7gxCtFevVmq6RkOy6rnnt1de4e+d1BsNtHn3sKSaTCWU155FHxwzGPp4vMvEHDx4Qhi7Xbo3I8hnrbCCTrWxNEIQMBiPOz89pu444SmguPItWSmPE62vsdFUWYhsB1RnyvERr107ofUvXlSzcdbbG0dp2MaXbbQxEcSibg1Z4fsNgKHLdk9Mjmb46sl8Yo2hqRZr0OTtdUpUNcTygrSV7sKwq66/Z+HuFJN6ZjrIqqS14yHVdsD5TY6BtJessCkPaC5K0xNwoLfKZRbmQbDo0gR9SbxaTjRTKiNcziiN6aUIQxJR5g1IdfuCQZUuqukQrR/JWK0MQ9GhrTWvhc01biu9HG7BxOwpDZxriKCYIAltwS05eXucYY/CtwqGuRe7Yth2B75NZ2WGwoSKqQKYBnqZpJe4mCDyyXL5O1ypMpzdOGnwltoSyKmjaijD06UyNH0i8gmMly1UpsiXXc3B9l6Zu7PsZkRcFeSYdc6VEDmisl8xxpMnkaJHWt638vTCKKHLxommtL8A1WimiOLVMAi106KpEKUjSxG620oBpGvGdlqWlNGtHCk9H0+sl9PsRrgfT6UOCUFE3mchFlcA81vmc/qAn16UB1xlwdpqTrRvaRhojru/K9CGUwrdtpUlUN5LvHccxZVnafF1RALRdx2hLJlpFnst7rRTKiLQ3DCPiKEZph8r67MLYI8sLFA5au5SFEKrrpmYw7ON5SiSHCOE7LwRcY+zhyxiZzrqeSxiIaqSzvscoCnFxBGLTNqxWa4qitLJxQ5QkdtIukVN5nmM6TddA08jE1/UUSRwQRpIMYEyH57pEYYSyk4+yaVne+jBXr15nd6k4+e43ufPGC8yGmveePeQnf+2bfPRwweHty/xPn/kQr+1s0ZSa9TzDwSf2A8o8A9Xxla98mcnWhKc/8jHqBoKwh9ZygPjy732Rm9evcvPmDXa3t/lnv/prdJ2hrg1F2Qr4rjU0xqBs99vzXOLIJ4xC9nYnfPAD7+POndd44YXv8K/8y3+RphVwl1ESm9V14hHrOlk3HMeR+9MeZGVPaVCIJ/Tk+Jj+YCCf73rSYbdfR9m88LIoeenbz/L1r3+TX/wzf1YaGkBrafBpmlKWOU1dkcQJr7/+Kv/0V34V13O5fuMaTz31BEVRcHB4H6XfMf1B8fTTH2J3b48379xjZ2sP3/f5h//oH/Gd73yHnp2EOlqzWq24efMmP/KjP8pLL77Eo4/dZp0v+Af/4B9SFCWe55OtM/E5hyG/8As/z3g84vXXX+XRx26zWq34B//gl5nN5xfrokIkdZ/4xCe4dvUaX/3qV/lX/9V/lf/8r/5VcpsX2zaNVSX4fOxjH2Vra5uDwwMeu/0ob7z5Jt/+9rdx7VpTt8IE2N3b46Mf/Sh5ljNfzJlMJpydnnFwcHixLoWB+OTStMfW9hZ1VctUOgyYz+fMplMcx7GeX4FgKWsPiqKQLFvjanjh+e/gOJrHH3+M/mBIWVV4vig7lN2cxL4jqQZif3Hl67FRta2Io5g8z+n3Q1arJffv3SWNItq2QXUdx8fHLBYLHMclszFXWjv0o561bHTgOCgl0ktjDKvFAs91ZJps1SGDJGZrPGEwHmEch9/8wu/yje98hw9/5COcnc/IVhm7W7vcvn6Lw3sPhPBdCL+ltQkclQUhSeO6I4rkWR72BxJVk88Yj4f00phekuA6oOg4evgQz5ekj15/gNLyvXZ2jV/MZpR5QRRK5FcYhVy6dImT0xPcQCaj9+7d43S6oOl8q3TqUPiYTmwaXVMThR57eyOuXN6il8ZAQ68njY2uNSjtUeQVq3XO88+/RJblpFYNsL2zLYrAQJGmKcfHx9y9e5flYkFdlwSBz7vf/Si3b99Ea3AcyeYtygrfj9jevszf+lt/m3VWMxrt8R/9B/8WW5ORFHXYprmU6LRNQ2fMhQ1ICl9kymuzcB3HpkdYLoPWMoVs2oaqKOn1e7bJK7LprpOBQtM2tI3Ik+UMYruTSuBWXMyX5d/8K//hf8Hrb9y1VGtH9qmilH3CqpN836fIc8IwRAGDcSxqjfWa8WjIbDZltVySFxld15LXBU3XkPRkoBa7okbI8xztCAxUa/cCmikvsQYqrfG8DuU07O3tMZmMWSyXdG1HUUrkapFXF3Ap1/Gom5bQ92VtMwZlFI5t9DoaurbCcx1GowGeK/aCtnFwXAPk7F/ZZjwSiJ3j+BwenjBbLFgs5xw+uMs6W1ET8cgjtzh5eMzp4QEGRS9JuHH1Gm+9+aY0uDB88INPk/Z6xKFP08mUumoqIVK7LsrV9AZ9lKOpmoq37t5lNpsxHI1omo7Lly7LXl62eNplej7l/OSEk+ND6jLn+rUrfOTDT9Pr9Tg8fcjLr7zCZLzFYDRGa49+f0hV1lRVS1kJl+PkxGYmuz08P8ALI6q6ZraQhtMGNhfHEUksKrjA9yjrjOee+w77+/skaYzjOty4cY3vvvwi/6+/+h//yfD8fu4r36CqSrRWnE8lymK5XNIZw2g4wnVdhqMRYeDZ7pNIm4uiYNDvi5G+bYW4XNecnByLtLAS2JFIvhy0JZN6rstwOKDX77FaLVkuFxwfHTNbrFBKfGplWVt/a8vWRApImS4ZZvMZVSX0SseVomojUZAOhgR/l0VBVRZgOrQGz3EZDocYoCwLmkYuvMQFeKyzDN8PSJL04sCitXg01+s1y+WK1WpNVUnGYlEUlGXFoD/AdT2SJJEOlScFe2Q9fqvlimydUZUV69WKtm3xXE1VFUync9qm5eqVK1RlydHDI7RSlKVQqXf3dmXiqMXLtFzltDabs8gLIVBngo7fGk9wXJciLxgMhjzxxBOk/T6vvfQ8h4dnpGnC1mTM3qUt7rz+KlVVM+hPUEiYfRA4ZOs1WRExX6woy+Ziqm6MldbadTTwBRKU5xllLp6+tpXro7SQCHtpTzzRtpgsK2lo1JV4XeQwEtDr9YjjSAAPVnYhk7EarTRxomm7FUoZ/MDF8zXz+RlpaguJ9RqDEA1d10XjEPh9kVVZGuBmOue4jhSFjWzkcSyLfp7nVrKv2JpsobVML9u2oe0agsAnTVOZejeSL2scg+cHaGXhE1qLV90X+YpIvxx8X6bIGqGde56m34/QukXrliiSwlEpI8TsVqSlWktmcL8/tNEzb/uJfetZlxgZsQxEcUzd2s68ES9tUeYEQcBiIbKkTfe5aUQqbIwrBxzTAB2Oo2jaSr5frVDa2QiJBM7UKKq6pmtlozJW9rSZELfWI6SUTOaSJLbvWSP+FmPIs+zi5+jslBPk88MwZD5b0HZCc6wqaU4opfE8106xscoK6YQblG2aSOOlKErKqqbIJfPQ0WJhSJIUYwxJIp69zk45Pc/D913qugBaksS3U3hwXUUYptRNRZIGQIvjysRrtcxYzDOJBjAKpTRRJGtAnq9Yr1cSvRJJ9IrSiqoqxWNn4yW6ThozaV+UI23T4lmvflWL39b3hGrtex4YRBVhI6GMkeuTZzWdXQcdxxHvqZbYkqapiCI5LFVVJVMaJTnDpjMEgcTjeK4n3X9BkQAaPwhQOHK/mw3FWiwBxn69pmnpJX15DuxEwnXlkAyIv76Rw4/newRhQN3UNGVJObjMsD+g12mqxSnL9ZQyUAyXM26+fsDVVUO+PealW1ucJzFFLrm6viuAMsdxuHPnVb74hc/z+GPv4i//7/4N3vvEkzxy+3Eeuf0IN25cZz6b8oM/+GlGwxEYxZd+7/fJs5J1VlJWHW2nZIHVHgZtY2VEwSCRRAX7+5cJo5Dnnv8OH/zgU9av2KEch9V6jbbeTmMMvV6PLM9soSPeWXnvFJ4vawzIdZQD59vSxMDKjeWe9PEdl2/bIqXtOqI4ZrFc0ev3bPSPot9PWSxm/PW//tf59/69f5+f+Zmf4dFHH2V3b49r165x65GbXL9xgxs3b/L44+/i9u3H8IOQoqjwvQitPbIs5+TkhOFoyA/98A/xoz/6o4wnE7TWFEXJ1avXuHLlKr4fEEQRP/CDP8SHPvQM/f6Axx5/nB//8R/nmQ8/QxiELBZzdvf2WC1XxHHCBz/0DB/60If41Kc+xYc//GE+8pGP8qlPfYr9/SvESUyWZfw7/+6/wy/9uV/i+z/9aZ555iN88INPc+36dW7cvMlka4soiun3+6S9HsvV6uK9iqKYyfZY5Mtpys2bt5hOp0ynMy5d2ufe/ft89atf5aWXXua5557n288+y5d+78us1ms+8MGnOTufcnZ2xqVLlzk8fMh/+p/+Z3z+C1/g85//PL/9O5/jt3/7t/mt3/ptfvhHfoJXX32NB/cfoBR87GMf4yd/8if5t//tf4ednV329vbQjoOxTSTtOGjtoG1xgrWrKOvd7LpWCm8re47ikM60LGZzlKXSOu9QR0kBZaP+2pZhb4BWUtBrx6VpW/JcWCdaK3zfY3p+Tmj90Pt7uyJpVNDSoT2P8e4OeVVRNZL1PuwPifyQg3v3KbKCBgGjddbW09iIRox4dNM0RdmGz8PDh4SRj+Nodra3uHHjOkWeUVUFV/b36fd74vfuWnxfcuCDJLlgrFR1RZ6LvSW3jVelNXGa8vqdN8iKgrJsCAKByRkLMASh13dti+tqK2tN6aUpXdcRhC5BENr9qePBg0O++91X7LnAu+AX5IUQo9erOffu3WexWLJeraiqgr29Hfb397h+7SpxElKWBV0n8LCTkzN6vQGf/Y3f5vkXv8sHPvAMo8GIn/jhT9kT9ttqHVnvG+qqFBWhjeSzHSm7Bggc6+L3AJuYoqahzAviNKG1xe5m/9QWDtnYiKOu28TUbNYyS4O6+I7gt77wVX7lf/pdnE3kqCue1bYR/2yvLw2wfq9HVVX00hTHEQbO4cGBPIcGiePs7FnaWh0NMBgOCKOQ2A+IwpCiLCltDrE07uTsgmWtKK0Yj8dcu75PGAk3Ii8K4ihmd3fXEsOlyeh7wtCIImmU0240GjLF3AiuXFeTRJE9Nxi6tpb7oYEH9++xXs959dXvsrU15vXXX+fv/t2/x8HhQ+qmBgVe6LG3v8el/WugIIoCLu9f5vLlPX72p36SDz39ft77nnextTXi+z7+EVwHHh7e51vf/AZvvHGHtqnY2hIuQa/fI05iYRXVFXlZ4IchcZLQGcOv/9pnef31O6yXK0bDEYNej6OHB2gMW6MBH3j/Uzxy4xq9JGI+Pee3Pv853v2e93Dz5iOSTuP5ZHbQdHxyxuHBMWfnUzCaMEppWkVnBFKcFTllXV5AYeumwtEK33PBiO2lqjJOz064enWfW7duEvgen//cb+N4Dn/qJ3/8j83k91+o+P3a8y8SxSEnp8dkWQZGvFk7O7vEkUBXTGcIA89Om0ICXyZOdSU5tuv1msV8SVkUNI1kw7nKx1GyMBV5LgVRLyFOQjspEqJ0WVZESYrrBRfy0SiKWa3W9Pt99i5ftiAJhyzP5cBrjKDohyMLYxGNer/fw7Tin9R0eK6mqWuSKCIOJbvy+PiEymZOxnFKGIZ2ERSfput5DIdD6qYlCCJr+p6T5wKdwMYLiO9CFtZsvaauG6LAIw4jRsMRniOEuyiMCPwA3/NYLuaMRwPapqTI1ygbM9PYjLPNRllVFf1Bn/HWFk3XWfhVznpdUddvwwG6RoBNddXgOoLLl2aDSxwlbE22OD+/w/nhEat8xe7uLufnRxwdnRIHA5oyoKkcqkJ8071ki3sPlsxnOUkyEHqyF+F7IaYT0Fldbw7QSAGifZaLJUpBURakSQJGSHldK/EyG/hEWVYCH/McXJtrV5YFjc1nlYKnssVmQhiF9FKXqp7h+Q5dJ4TwOAoFyGTltr20x/n5TOIncChL8adoR6Z7nelAQdtJ3iLWp7np7DuONF0A8cE5sqk2rRSMjqNxXKFUel5I2xq0o1EXElopshwt0nDXAouiKAIj8CzxoUCvF4CqmM1lwti1JZ4n72eZl0RRQlUV4iOqheatbPSH4e0Mae1oOiAvS9nolICaXN8TGWslE5HleknbWchS1+JZGVdrOuvhbvEDV7KLuwa0pYkbyevtkPdq0x10XGi7mqaVw9toPMaxUV+A+L2bmsDz8XyHsiqtAkNgEJ3pLny+bSdFs9aaDpt9aKnMMmFoJVoH2eCdC5BVh+uJf7eqS9hER3RSVLatuSjYN2oE10rZHS0e5aqUomMzMTZIYyIMHfJyie+7dEbC4H3fIy9WhJFk6i6XK7SWTOWmNbhOQGeMzV6Vr9N14p0Jw+AC6BKEQnuVKaysJtpxQEvTILAEYGOhfE3TyEEzSfF9/6JT6wUSowWaupZmjLYU386IMkA85NJwpBX4W9ts3mOZhvieT2Xp9o7j0DUdRVGSRgPxBZUih25bcwH1iKKYJE3IMqEm9/t9KYY7g9YwGKS0bUVdlziOkilJLXmMvV7KerVGAZFx8PtXGY3GZL7i8PBNHp4c4LQdW7rBFGcUvuFwv8fx1ohj38N3I6pCYGGu1gS+x81bN0jTlA9/7CMslmu+9e1neeHF73LnzRc4OXnA9Rv7PPfct3l4eMDdu29RVpV059OUDkh7PRzfkSmTIwWqF/j2kNsShj6PPf4IvV7EV776RT7y0afpTEEUexKJEcre1FrlRNdJE9Z00gzcwFa6thHgXQtaixzXdKCUQ+ALPZhOiVKqbMSfrh2effY7fPTjHye3NqQksU24tsFzHeIo5Fvf/CaXL+3wgQ98XPbkthM7Q9PRtbC7c5nFYg3GoWkVTWWoyhatfEzn8Duf+xyHh4fs7u5w7do1Tk9P+cIXvsDDoyPe9e73sLW1i5ynPQwhpyczXv7u6zz77PNcu3aD0XBMUQgs0HV9usYQeBEKl6IuACiyjPVqRVkUVvbYUpUlN65f5wuf/wJPPvEEk8lYJK92rRn0B6CkWaSVom5qhoMB165dvcjavXp9n/39fcaTMUWRE4UhW1vb1HXN9vYOn/jE9/HJT34/n/zkp/jhH/4RPvOZn+ep932Aum7ppX0GwyF10zAejfmFP/UL/PRP/zQ/8IM/wE/8+I/zqU99ip/8qZ8iTYfs7u7w6O3bNE3Nr//6r/Pqa6/y4OABf+tv/S2efe47vO/976fX74s3Vyt6vR7LxRKUIo5iqroi8O10354jNut6koTUtdidhoM+lfVGbhphEisnxbPWDoOkd9Eg0zaHWynbUNGK1XJB4Hn0bS79jav7kjPaNRgFv/e1r1A1DYPhgLYx1GVFL+kxP5uhjWa9yui0R5r2yNYiOw1svq9jp7/+O2Lamqaho8P3PbbGExbzOWWes7u7fUHrz8uCXl/SMrTWzNdrtHaoq5qqrOyemaJQzBdL0l6frsOuaw2DwYgwSi3TRQrGtmuo68KqV1q07nj3448y6Pep6xLlmAvp9nqdc3xySmmhXXUje2hZlTiOZjwZ43uaxXxGUazRDmxvj9nb2+LWretiScLQNjWOdtiabLOzdZnlMueVV98i7Y1x3Igf+6FPce3qvjSNbbN5U3tWRY7j+bg2Hks2Adk35drKfSF7hzR5tdKs12sZIDnSwMfIWWbTYJS9T2jORjol0ih1pekq99vGeKxYZzn/+V/7H2jaFs+RxnKerXG0smf4iun0jA+8/ylcR9bZpqkoy0IadIsVURgxGgwuGqpS4OZ4vsvu7g57e7tioVyuMJ1hen6O6zgUeU62XrNeZ+zu7dK24o8vS2HB+IFmPB4QRTF5XnB+PqMsa3ppH9N1TMZjdna2KYsMjKR/uEqKtiAQ+xoGijzD1ZqDgwcynIsiXnrpJe7du8ebb77OcnXO9m4fz+t44onHGY56fOCDH+Cnfuan2NrZYndvi+29LVxfo10Px1VAQ9uUxHHIzvaI4TBlvZozGvVwXMPxySFR7PHBpz/G9s4209mc/mDAW/fucf/BA3b29misQtYYUbu5rksQRLzvyafQSnF6fMRLLz5PUxd86xtf54n3PM7tWzcYDfqcn50ShyFFXnDt0cfYmuywWuV4fojnJURRyv37D5lOV6xWJUp5RHGfIEjxg5RVlrPOMzrTopQB3dHvxzR1wbCfMuynFPkauoa4F3Nlf5/OdBwdPeQrX/19BsM+3//pT/HME+/9Y1P8/gvJnv/v//3fxdBKFpyNIcjzguFwROCHZFkuh0TdSfad1pyfT1Fa4yiN4wqExRhDkYvnsO06qBT9vsQmtJ1Mi8QnJ1NVlOLk5BSMIgxDVkVJUwsB1tEOZVmztbXFlStXLHRnRdvVKIRaq7UEZCsFly9dsmAJmE7POT87QyslUpu0R5okTGczzGbK53k0bUMQCDzDcR2qqqI1Ha7j4tqMvrZtL7yc09mMKIyYzxc0TcNgMJQmQC0RTWEQ0lQ5SZIy6A8wnUyBi7wQf6zvcj49JUki6qqk6xrySoiqruOwnC9xtEMSJ7YId+kNUqIkYl2sJXe5hbKUQ0MYhDjaEe+Q49ioJPE+akvUVUBvUPHS8/doW8W7Hn8Xv/Fb/4SulYbAZHQZLwzRrmY09pls9Vg3Povl4qKZcOPGVZIkJi/WlGUm/kfXw3Wtl8mRa1/b4kqkxJ34bFCUhXgTMbJxR5FvC08pEDYS+7ZtSBIBp8iUxMdzXVyvwDDFcR3arsHRRkBgGIzRrJYlWvkkkeSaLhcFTSMeqe6i6LMIZyUTVSnARF5kjBzsa1sMDQf9C6lqWeS4rktZFNaHIfIvpTRR6sumYidpXSuB810nkA3fc+i6FpR9b9qa8bhPnIQ0bUZVr+iMSEnbxlDXCmUi8rVMgBfzAkUkUmeFLU7lvvF8D88XKeVyuRQVg6NxPIGgdbabbN4xXRWImy/B6m3LdDrFdWRSmaYRbSeQFIMFSAFFWdNUnfi7tEsap7YzLDYBz/Uk1sz6ROSZqWk7kYorLYR2lGK9XlMU1YUHqzMyFWzbDkc7cpBTml46sp16AXaNx2NcV6YDQSBSMaGTS2HR0lHkBWVZ21xcabRgZJos8VgSO6C0Igx6YsNYLgXi4DrEkQ+6IfAVvb5PXkzRjiEIHEznobVDXixBSdGqCTBdzHoFXetSFNLw01oRRT4oOZg4VuHRthJfFlhpZGZjzYQhUJIOhEJsrE2kyEUWjVWtpYkQaGXKX+EGHlo5rFYZZVnjONK5T5KEpqmoqpy2rWSibzqioEeeF7TWd9y0cn1MZyjKQmS+scCOPM/F1LK+Yim9VSMT+MB6NrWWiWfTiP+0aztcqwQYjvp4niOHT2Uo8wLf8+Ei3sMQhTFhbSgvP83l9zzOQnc8/MaXOb/3OsMw5N1hzU+OY95lPM6A//fdtzi7eZ3VvGZ6PCVwI0a9AUkUsre3LZ1rz+XlV+9wNl0wX+QU9ZThcMijtx+lrY1MyvBobfFZVi3ns4XIVesGHMn5BoHvnZ2eUhY5UeDyIz/y/bgu/KN/+Hf5pV/60yxXU46OjugPti6md1J4COtgMBiyWi5xNhLPrsP3PGzM/R96FUVBZ8yFHaRtBVTXFBW/+mu/xp//83+R/atXUUqzWK0YDodWKu1h2oZemlAWORALiV5JYZBla+qmluet6yyxvyXLC05Pz8A4vPrKHfJiTZJEfP+nP4EfeHz961/n1VdeIQxjnnzq/Tz26LswHZyeTjk6OefevbsUeUa/H/OJ7/sYvX6K54iXUSGWDWmGGVol8TLKCN1cW3rtprGzt7fHf/vf/Ldcu3qVZ555hsYCoRxLuxVg3maQpWQyZg/8xnRob/N7Y5E3sgYomzBhjKxfnV0LUQ6O54tEcmPJtxwKadKJNcsYQxj4ZFlG08h0rKlKe+juyPOM/f3LlFXFd195hX/4D/8RP/QjP8pHPvpRkc778hyXVcVoNLog+G7W7LIsieKItmnp9wLqquLNO68T+qIg8ByJbzGm4/Rsytn5OeAI3KYFZd/L8+mUpjVkuUTcpXEsyQRlydZYAFPXLu9SFhllU7PMc/7RP/1Vrj7yCIPhmMUiY7VYozrN/HRKGia0TcssF2+mdiQpo25qoiiy+7xATuXMl7NcLUl6Pfq9lLrKqauSyXjAeNTH96RoX66WxEkMlgrsxmJLydZrSQxBznNZlgGwvbPDvQcPQCmSNCEMY9pOGuhZXlLktQAa64blYo7nKJ564t3sbkssm+dr3ECag9Pp7ELJdnYmMVulbeL7gdjWBoM+ceCQZyuapiZOIm4/cpPd3S2M6Tg5PkZbWGPXGQI/ROuAX/v132Sdt+RVS1EZ/j9/478iCsN3PN0yjWyahs5IA1HW+nd8in0pWywre05xtCikNs+DvGSN2tCxWxvnaMzGQ6vkulk1SmdhU521ZgD8vV/+LH/n7/8qoHC1MFqOHj4kDAOiKEQhADnH1YS+z3dffAHHk8SDphVbVb/fs7Lihkdu3WSyJZGoZ7NTlKOYbE/wfI+v/u6XGI3GxHHCbLG4iDK9fuMW+1euUZalFLh1g1aavUtj+gNRhMxnS+azBU3TksQJ2lrkgsCn3+/x4osv8PDggCgcMplssVwsmU3n8i51RryrpmUyGXPjxnWyfMXx0UPSJKKslrhuy+3bV7l27YrsnS20neZsOkM5CqNgsZzStGLzcTCYpqUXJzz5nnezM5mQrdc4jmaxnNM0DVEUcXqaMZvPmc/naMdhNp+xytacT8/54IeeZp2vGdjMbJQwcdbrNb7nUWQ50/Nz5tNzbl6/wa0bN3jt5Zc5OTqmlyZcv3aV4WBIbj3J+bpgvlgxnS6Yz1esVpmcB7zQrsMuCs10LnuBcgwoUcNGsS/e6iggDALqsiRfywC0qAUC+tJLL+J5LlevXeXa9StoR/Hv/2//V38yZM+f/cKXrJ9WunjuZuOyABnJ7sxxbfxBVQqiP/ADJpMt+lb2q7W2cCyZEmosRdQRQA1KQCcSDCF+krKqadqOvCgsYQ18X7wfritRJmfnZ6yWS5SG7e0t0n4Pg6EsSxwtETrT6ZTDwwPKUuIvTNfS7/cYDgYM+j3StEdVViyzNUma0u8LTbJtO6q6IgxDxmOJx5nP50xnMwAePHjAYDjA81yCIKCwk+227djZ3hZPm5E4G+1IhiEG67uVCU9VVVRlSZLEaCAMXNJUzPyO5+N6DsPBAMeVqUoYRTRdi+t5tBYUol2PqmkAR+JVypLhYMiN69dJ054UYRuokIUayGS+Ruk1ly5d531PvQ/tOEy2Blze36eqW46Ol5yeTjk/OePBG2/w2ut3+MCHP07gxywXS4qiEs9e2+EoiS3Js7VMm23RXjcikxCZ7AZCZOj3erYpIgtRY8m2Ak57u2Mskz8bRG6nY3Uth6hev4frdDieZOU6WhHHkvEoklafXjqgaxVdqyiKiqYylJWFnxmQckU2lo3ESrqkAl3obCae3TtwPQeBUXc4jiaM5PtxrSrB0S69Xl8myp2hEwWuTMcaic0Rr62DoWO5WJDnBWkvZjROKIo188UZQeDgOCIJFjJlRxKlnJ/NCQLPZgJrK9/uUI7BcWTT83yZ2FZVSdu1Ii9KYqoqpygK8SjbQ5Tclw69Xg/XhqQ7jkjchbZoCELfNqUcWzDKARbEH6od8bCJja0lTZOLzxcJrcjXQLymruugleTm1q3EdLmueMM3L2Mk7glAWzWH0hplpADIM/Eny2FLqsAg8NFqI+et6UyHH7j4gciaw1CC6fNcpk0SB2NBfbVAN5paJtvGGJpGDlBtK7RSId57KNVRVyVB4NE0hjiOQEGW5YzHW4xH27SNQ1M7FIV8Ld/38QMPP3AtPEKaOBtVg+/75Bb6YYyQmx3HQSlojbx/dV3jeXIt3gaCGBvTJWTpupa4oaqqpdHRtSRxxGRrLNNFjchy6S4m7sq4eK7kK9Z1Q7/fRymRlTV1Q5Kk9Hs9lM0lDX2JMdoc1otSSPeO41I3NVUt02Kl5FkHQ13nVikh96lSUoq41vvY6/Xw/RDfE0opZU3lbjG8vMfMaZk+uAvZmt1kQGpyrl8b4+iGIgp47viMc9dlMV1R5TW9pM/WZMJ4NOL3fu9L/Dd/7a9xdPSQK1ev0x+MKPIKx28YDPs241PyWY3ROBZm2LQS1aUcTdPVGGVo2o7OCIhsvZZDcNPUXLq0Q+C7PPudb3Lz1lW+9MXPXzR1yqogz9Z0bSN08vWKtq3Js7VEiVUlrZXd5YUA3JrNr0YiNYLAJ/A9fBvf5bmukPQdj69/41t88Omn8YOABwcHvPHmWzzyyG3rwTN89rOf5eDBAx69fZuqkkPvfD5juVigUJycnvDl3/s9Vqs1URSzXK64d/c+b735Jl//+rcxiCzS9Ry+9a1v8vLL3+XevXtWfqnJ1jlV2XB+Puf5517k8PBEJoCOpsjX4lW9f5d7d9/i4eEh52dnLBdLTo6OOTg44OTsIdPzc5bLBfP5jOnZGScnxzR1zdHRQ2bTc+azGVpr1qsl9x7c5/zsVGK81itWqyV5npFna7JsTVHkkoRQStN0nS0oipy6kizeuhLK/4V8VmmauqG1BPyyFKn+arXCmM5acwTs09Y1bdNweHDAdHrO9vY2xnS0HazXS7JsTeB7xFEgcK6yIklTer0+P/0zP8s3vvktPvWp7+f8XMjF0nQ1uJaQr7VGWT5HXdcyTcUQeC6mbVguFpJPbAxxFGO6jjiK5ffWwuO6LsPegCxb4/miMHI9j/Pzc+JY7BFVVVJXJWHgW1tRgNKG2q57L333ZR599HEG/SHKaPppj65uicKYKIyYzua0ncbzBLCUJBIjuJFjK2A0GhLHEU3T4DoOk61tjo9PmM9naBvR0jaVtYdJA8QL3o47bO0UW+vNRBLaprsge88XC1GxtLKe+55vm8jifVW2oWlMA13D1taIR27dQGPIsxV1XXH/4EAUFgaOjk9xHWnyFYVMyoMotM1kl53dCbtbY0ajIVeuXOb27ZtsbY8py5zVcoHnuRaa6PPmnbvcv3/Ac995iTfffIDjRazziu/76Ef49Pd9SM7OsjzIWcdafzxPzsnScpFPkM+TJrpdpOTPNgwBx6Wsyou/q7XAsBy7nxo79ZX/kVJbzkpSHGsL0dq8srzgv/hv/nuJsbOfV1cV9+7dBaDXE9p2nmcsTo7Rrsud558jHQ6YTMb0+0OUgn4v5eVvfYvZ8TFuFDAaDZjNpzx48w2eeN+TAhytCr78uc+zd+kyO7vb5HnOa6+9zuLwIclwRBiGDIZDHNclTXuUVYkfeIShz3qdUVUNXQt1LWfHoii48/rrzKZTXnn5JU6OH/Ke976HN+7cYzqd0TYdW5MtBoMBu7u7JHHCcCyk9/PpOW+8cYf1ekWahIwnPf7CX/yzPPnku1gs5kRxxPHxGWEYE8WJWMqMIYpjorgnTIa2oyxkbTk7OeU73/kO9x8ccD6dceuR20RRwtn5lMFwj+VyTVaUrNcZRimGwxG9fp8wDDg+Publl1/m1q1b+K5HXdeMhkM5aym4dGmXxx59lHt37+JozWg4Yn9/n93dXcIwJssLKhzu3n3AG2/c5bXX3yTPK3KbyuJ4AeBQlQ15XlBWDVUte4PShqatcT3NaNKnaysu7e1QFTn5ekUcRdx9602qpmW9yphMJoxsys9iMWcwGPCpDz/9x2by+y9U/H7xG9/EtblyG9lQbCl2Bpkktm1HmZcYA1VZo7WDo+VwLLKShroSPLiypGaMAA2aTg4FdVNRd5Jhi6PoUHh+gOv7gt1uG6I4Igojikoo0+3FJFHyXg2tkHkdTZ6XFJnVrTc1ZZGjlXgnXa2ZjEb005SqrKgtYXa6XNDr920ou0wqus6Q5TnadWXDxK5agOMq4ii0fgYhHedZhnZkqi0RJhLT4nkevpbYIJkEduRZcfGw+J5LWazR2rC9NeKRR66TtyVoMLQUVqbamk4M63XLbLHEjxK2ti9RNYbZbCG0v058RePRRMATKDRCe24bmTr5no+2ctK69Kibjv5gwHCScPnyZa5ev8pwuEMYh6A0WVXQHw154okPcnx8wte+/PvkWcGVS/ucnJxQZDme4zHsDYjDBFe71EVNqyFbrwmC4OIwrJBDtNaa1jY1Nu91Z6QYcF3xUzeNFIpt21AUOb7n4fseVV3bDmZLGDgCrVBC6W0bub+qoiWNh3huxHIuAeF1BU0n12+zYcgGI5tBZ+mJ2E2jbd9RCFvJmnYlH9P1BKghi5JLXTUkSZ807YsPslM2w9lYr66dltVyDRTS5Y7CmCTxQOW2UJSCoarEo+G6HsvFkiCIKAqZmC1XC0wnJGKZoHZ4gSYIXDmgm4bWNChtLoquupEJuutKYdVZ6WXbtkRxJJumI/muMrGqMEZkR13biWfUDSjyCpQ0rYxq0drQdgWoDFSFFwgNUFoL5sIH5jjyvvuedzH5mc9nrNcrBoOBHMxqCwtCptQi35JYEM91KQtRfjSWDN/YjD9joUnGAszkYAva7WzEkXjFs3VOlsmvrpNDutqsC65D22wOF/bQYKQzX9UlVVXh+fLetU2L74f0en0L6+soi5Y8a1GEaFKK3EgmLNB1JXWbWb++c0F7VrYYrSr5+k0jUielpMB1HIe6LS48fn4QyD3bGcGMua40tjppbLmu0KurUmTFWhu00zEYRNRNjuNI809rhe9KhJHpZCLWNC1RFNHr9SlLUdpoO1nZ+LV8PxBoiONYP7BETnWWNirTfYlHgE38ikKpEu12oBpAinDHkSmq6/qEQYTpwPcjXMdjtV5RRDv0rlwi04bq/gOCVc7ICUm7gsevbuPVFesGvvbGPWaugzIuaZTSTwe4StPWNXdef5XvPvcSjz7+KI89+jhFXtK2EMYeg8EIR3mYVqNwMUbTduLRLuqalaXQdl0HjsYgSiaBiFW0LRijcLWL5/l85MPP0NQ1L7zwEqPRkOEwQWuD72sC3yHwRdmCaYhCF9+Tj4WBi+eA60HgK3xf4QeawFcEvsJ0Ja5r0LoFarRqgBrH6VGWNU1reOXl1zg5PcfzfW7deoTxeMILzz/P6fEJdVnyvqfex3o9pa4zlsspTZtT1xmvvfoSx8cHbE3GTMYD5vMzqionTSOaGupamli9XspiOcNxhGLuug7DwZg46bFc5jx8eMZiuaKpS/Jihe8rPM+gVEWezVitpqxXU/L1nNVyytnJESfHh2TFgmy9Yj475/T4iLPTE1aLOffvvUWZ5wx6KTvbW6wWc+7dfZPp/JzZ9JzDwwfcu/cmDw8fcHp6zMnJQ46ODjl6+ICjh4ccHR1w9PCQs7NjTk+OOTs75ezkjNPTY05PjljMF6xXK06Ojzk9PiHPMo4eHvLc8y/w8suv8vrrr6EMpHHMcrFgtVxQ5Bnj8YgsW3N6csxyOadtGsomZ50tMKZCb9QsGBzXxXF9DJqmNXzw6We4/+CQre2RUFvj+ALy2dlpnOPK2mKshaVrO9IwoCkrFrOZFOB1Tej5khVv0wSU2uw1HUp1VJU0OQE837MxVkPmsymz2ZQkDtiajJiMBviBQ9uJzDcMQp579js89sij7G3t4Dse58fnxHHCaDRhvliwXGf4ngDf2tbaXRxhkURRaK0dshbUdYnnu7huwmq5xvckVhKrhotCgSR6rofrC+EYFK7n0zSSQBEFIZEfUhYlyoBpO5aLFb6NU1PaIfBcXN3huhrP1ZLH7iowNWHgsLezxeXdCaataeoCZTruHR5TVy1lKVnHcRLj+R7ojqYtcVyYbA0YT/okaUAvCfF9Ta8XEUYebVPQtjVxEpNnOabVHB+dcn42J/RTnn/+VeGL4KF0xJ/6zI9z/eolOV9cFL9A14kv1rEU8c0WJB20zXHzoije/P3Gnj2auqaXptJmtNLlzedgC+y397N3fBykIkY4LBj4x//sN/nGt5/HtC2mE8ZEkecsZjN2d3e4cuUyTS0061W2Ris4n025fOUycRxiWkijmDLPmK+WaM/B9xzqqqDI15RNwWOP3aauC6bTM44Ojrh06RJNXfPw4RF1UxP25GfRjstysaSqa4bDEYvFQuKJkthCQFvAwXUEdNZUoka4ur/P+cMD3vPke7lx4xq+l17Ycjwv4PTsnJPTU4xNjFit15ycnuG4Lteu32Bna8S733Wb69evsVjMGAzG+H5E2hvTth7TWc46awjDPsoJybMWz0twdMj0fMXJ8ZzDwylvvvWQ1brl/uE5r7xxwNe++SLPvnCH+aLgbLaibAx+GIsicZWhlcPp8Sk7W9scHRxSZTm3b97Edx0G/ZS2rnC1Is/WfO53fpvp9Ixbtx5hOJ4I00N5rIuaOB3x5v0T3njzAVnR4IcpnhdTVi1oj85o6qalrBuazoB2BKSpFS0NbVeRpD6XLm2xszumrsXvrmg5PTni5ZdeYDC6hOeIPTXPJAFnMBgwmWzzsQ8++Sej+P3817+J0pBla5bLpfihrLd307FUSuEoLQckrZlbrPnDh0cYC2FpaukyVKXIhOvK+tN86fShDHVbUlYytamqmiTp4fkhZVWJOT1J8Fz3IrvTdELN1baoamx0S1FmuNolW+XkeY7WCs+VKUq/3+PS7i79XorpDKvVkpOjE+aLBdr3JCevFYhV0zTUTUNZVqxXa4qyIIpksc7ynDgW+UrbtBwfHdnpFtJhDQLJqwTKshQJp/WvONqVSfNyJYdUrViuFnie4rFHbzGZjOi6hsPTEzxfwCet7SptOl6bQ3VZ1ixWKxarFXmeiTQ6EWmSyKdkmnB+fmYnUB5xnNDv9en1B0RxiFaRze2rGAwjOiPTu8lkj729PR599BGuXd/n5q1rpL0x+TpjfnbGYDTk2tWrfO5zn+PNV1/l4eEBi6VQjls75VyVOU3biEc3DK0U0sHzfbR+G5azWbSNaaUraT2Y0oR4W6aDzf7bTApdx+C4HZ2dhOVW3mWMkdgTozGdpmlgtcppO0PXSbc1ijYUQymguPD6SkHcXoS4K5pGpHNd1+BokfA5joDdpFiR2BffD3AcyTcERdtanw1vb2pSPEkxr5UmjCLCyKFtMyvDNeJVtc2loqhwHN/Sex3CKKBtOprKlWLcUXieyGg3kz3023CxppEGk0QSyMek8JWi0fU8mYBqmRwrG30kpauRGIhWcme7VjJelZJnNgilE2tMQxAq0jS2m4w0N1zHv9hwlQWZ1XVFkeeUVUGWi6xtA6hraplYGgtf2KwvTSvSrbYWIrs0UeR6ua5jJcfyMZk4y4ZfNTnL1YrZbM5qKVmASr0tH+1s863tROLse6HthBscm+nseq7lckohLZJ+mUKsV0uUcggtJCjLambTFacnS6pKgCJaK4oqwyCKFYWiKApWy6UU+K3AwDYyb8/CkepaIp+Eyiz3kVaSW72ZEBtjLmSkWiviOCGJU/FaOVLUV1WO6RqxmfiyfiojzxEousZQViVJkgjPoK4pSim4wzDCtdJdLCHUcyQqrChF6VI3QsWVdU8mwtqCe5RSFhIma7gxIsHvWoH6OI4rJPKssFTPzko1a4p0l/7eLq2j4eEx3iqjFwSYxQmPTlJ2Ok1lNF+5c5d54NHvjRj1R2jlspzNqauKV197mcOHBzxy+xGuXb+J40osT9KP8TwfhQvGQSE55aaTpm7ViPzXcV06jI3KkeKirjvWq5ymbvH9gNOTY0zX8dWv/j6PPXab2XTGOluzszciCkNc16GpKrm+dt1wHQdlm7btRdZ4fZEhjfWZQ4eiszR5oXMbWtqmomkClquMo6NjajuBv3b1Oo8//him63j9tdf4hc/8LC88/zzb29tU9Zrp7JSmKfB9h8ViyvHJQ65e3efSpV3yIqO2TdayzOg6j4eH5yRJjB+4vPvdj+F5sj7evn2b/mDEg/sHnJ/NqSq5h5VucV3FrZtX2d2bEMcug0HCaJjSS2KSJCKJIvq9lOGwz/buNoPBgCgKCQKfJBIv7872Nq7rcvXKFb7yld/n4OCA/cuXSXoJOzvbXNm/zN7eLnt7u0wm4vMbj4b0Bz16aUqaJhdZ5L7NEN9MzeW6CwSxqRvOz885eHDA6ekpddOyzjJOT04Zj0ZMJmOapiYMfebzGQ/u3WO1XqKV4s0332B6fs7hySHT6Rlnp6fcv3+P2XTKCy+8wFtv3eW1117nrbv3yNYZX/nK1/nsb/wmDw/v867HH6dpxO6gLyZ28nulpDKRpn5L6Mo09ezsFCUPPVoJpNFY2WpVS+anMYY8F6llWZaEcUwUhXSm4+DggUyPq1LyRbdEHaEd4TRoLVC6r33la9y+eZvtrW1Ojs4oq4bzs3POzqcsViuMhfE5Vo2llFDdtVakaULTNmTrlVU/tbiuw3SaSbHcyJS9qSuCwGM0Gsl5wOYSyx7kUlSi3HOUFklwI/YXreTn8oOQvMhBaQaDIUW+IgxEri57mMQbDgZ94lCyz9M0pqlL6DqBOAUpjZWZG8vzaJuGOImYbE8IQ5/BqM9g2MN1NcraPlzPoWvri+SA1XJ5Mdg5O5tyeW+f8/MFRd6A8ihrQxin/IU/8xOkafz2NBcwprUDCdkrNnXv24UuF+cG2dHkN5vr3m5SVGxDe9PAl78rFjdlvcKb/eOdLznTdJiuI8tz/su/9jdleGDPtVVZ4joOZ2en5OsVi8Wc2WzKyckxoesSJzFnxw+pmpqz01PWq5zVcsV4OODs7ITJeMxqteDqlcvM51PathaSei2N+Ne++xrbWxPSXo/nn3+e4WjEtWvXODw4ZDyZUNvrk2WZtT6JDXq1WtPUHRoHRzk8PHwIwGQypixy8rpge2vM6ekphtAOpxxrxZLhllKaXi8lCAIGwwGTrS3atsFRhu3tCdvbE4ZDUa6+8cZd7t8/4sGDE+4/OObsfMFylXF6NuX+g4eCgXR8zs/mLBc5TQNx3MfzIrwg4fhkSmdcjPI4ODigLGtW64zT0zOyPOP8fErXtuzt7uC6DpPRiNOTY6IgJEljZrNz7t+7x/7+Pqcnx9x65BZPPvmUcIU6aNqO5SpnneW88cZdDo7OqevWRrAK/6PXH9ihhcQTCv9DFHbS++gwtChtGI377F/Zpa4KsvWS46OHfOfZZ1kt5jz9wQ+S9ndQiG1HFJ0OaZKSpAkff/pPSPH7jz/7Gxdyx+FwwHqd2a5lglKa5XJJ2xp816XfH9iMTiFhKmvGXy5XNgC9JQhCmqaVAtbziOKQIPSlO+g7FJXICbKiIIxitHZYZwWePXDWjcQdifTZxfXEH+x5Lp7nsljMmE2nzOcL4ijh5s0bxElEmib0eymx3WTPz855cP8+Wgv0qshLlC+HvA252bWF52w+F09kEJLlOZWVpXmeLMwnJ8dyE9mcsroWuVrXdSyXS87Ozqmbmn7SI7DSPpkcSXacUgqlOq5d26fXS3jrrTdYrRd4acRkPKZpOubzBYvFkqbtSBLp+Ht+QGcU88WKtpMNscxzkjjhypUrKEvKK/Ic0wmd+/Lly6RxjFKaNE3wg5jZNCNN+/iBx+HRW5zPTqmbikF/gkEmoU1XEoQubety9eoV3vPkk2xvbeG5LoEvHs3lasn9O3d469U7vPLyy7z03VdYFCv29vYuJIKOI9NS3xcfou8LrdaxBVYQeLR24hsEwUXWc2MjhYqykEmlJQRW1QpjpBhAiT9uOBjiewFKeXSt4uxsRtdq5tMl49EW67xAO2/TB4tCVAumEyL0hlSMnfRK7IA9jNjiVzyL0O/1xMPrBnh+AO/wlcoGxQVtuqpq+r3+xc+/ARyFYUja82malfWtvu3rUyiSpEdViedle3uH+XyO6zho3bfRSC5JGqM14m90NwWuWAg20ua2afF8magbY2T6aCdbTVPjea7I761nvusEmBJFsc3U9tDaFRBJ01CWGY6DPAddRRzLPbWRfzcWOLazvXux6SqgLOQatl1NGAUkqZA9tZasUqysWgrbTaa2RHnQyWG2sfToMJKNv5f2pJNupfWNhcSV1RpjDJ4XEAQhvvW6mE4yEMMwwHE1IAebtpXNQFv/kOM4FmC3Is8yFosZxsi95nkCNNKOg9IuVdWyXpVUpcH3ezSNwGg606LdFlRDEIQCoqoqUOKpLQoB1JkLkrC85J6paM1G1ixTgLpu5BrUNWVRCmU3lPchCkMcJ6CuyguZMTRUdY7vS354a+OdMIr1OqMoSlwLmsnzjKIowFJB41hI02VZ0jYti+UChRxAFdJAaprmAqAWBALw8nwXY6Q5MRwloGqhwIc+w+EQjKEsSslcdXzWq0yiKopKoEcu1P3LDPZ20a6Lc3KKt1xBZzDnR1wNHXrrgmXZ8OzDE4Irl0mTAW3VMpvOWS2WDPt9zs9Pee27r/PIo7dwPJ/z6QyMJhmklGWN74V4TiikUKPx/QjteBd2G9eqCYqq4vR0ynQ6Z7XI6DpIkx5J0rOFfMWD+/cYDHrcf3DAerUkjhXDYV8aJwrrB2yhE9k89lkQcFZA3eaAgNA2hS901E2J40DTlNR1YeWia5577i4vv/wKrudLpJIxfPzjH8ezHurLl/b47G/8Bh9+5hnqpub8/AHLxYyz02NWqzlKGcbjAVpL07CqCx4eHvKFL36ew8MHPP+tFxlM9un1UpHCuUJ7D4KAPM95/bU7nJ5N8dyA2WxJr9dDqZqyzNi/vMtwEOO6hsEgIfQder2ENI1I45h+L6E/6JH0eiRxzHAwYDQcEtpIp84qcKbn59RVxenpCe976imSfky/37NTxQqthd0htYSBC0+kwOrknpfGt7aKIs/1SRLZV1zHIU1TiqKks6R87bhEUcT73vcUe3s7dG1LmiRUZcFqtaRrGvp9OTQbYwgTH98TK8N4OETZzNzhcITnh7zwwot87ne/wHS24Omnn+bqtUssl0ueePIJDg8PhVRrFTmbwqW1zSEA3Ule/dHDh3iO83aRp7Ckf81qtbbqHEAJm2S5WhBGIW+9dZf5fMb52Sl7e7vs7GyzNR4T+GJzCUKPqqmYTWfMp3NefflVbl6/Sdd0PDw4svtsQ4eirGvCSM4P/X4f1+bUe54oQcqyEDVgJ/ua5wkfwg8GYCDPBGhX2SlxmqZ2L7D8jdYOUzxPvk7dQieScNOJEmY4EClskqYXlP7FYkoc+6zXImn2fQ/PddnZ2YKuJVstKfI1cRiINaYswY1Iez2S5O3rP9maoLQ8a0kvwXQNB4f3WCzmBI7DnTuv8+DBPaq6ZDAUyFLbdpydnKNw6feHfPWr3+S5Z18kTYfUNRjtsn/lEn/qZ37QTnalMa3UhrvRXhT/8tr8V6pfZYtg7LRW2WQi00mSShSFKKWoa7H6NLU0VQDb/H4nTED+XWVjBDefB4ovf+1bfPHLX0Mp5+LPfM+nbsQucPnKPteuXqVvwWR1kRNGIWcnJ1y5fo3trS3SpM/e7i51XXN4/x7Xr1/nxvVrfO1rX+HRR2+DMgxHA4LAoygL7rxyhzhOyLI1D+8/oO46jk9OqPKCy1euXjxHWS7Q2aaV5IksK/C90ELQNK+//jo7O9uYrqMocnq9RGxKYUiey3lKKU2W5QRBRJIk9Ho9US1tiNh1RRCGpKHP3qVdAt/lm9/6Bl/60pd58YWXOTqe8uDBCfNlTpaVTOdLlquM9bpgucg4enjKYrFC4aCUC9qnLBrWWY12A4qqs1F7AetM9pC268Bal9qm5vzsFN9z6acpt27eoCpKvvilz/PWW2+yt7eL77kEkcSxaq1oO8NylXHv/gEHh8ccHh6xyko6FRDFCUmS0raGLC+IIpFsV3VDWdegRDnmuI40b7RCOwbtQBwH9HoRcRzywvPf4fDgAEfB1tYWTz35JJ2RvPS2aSURpGlIez26ruUHPv4nRPb867/5ZbpakUR9qtKQJgNcJ6AsG05Pz8kLmWaAe9ExL6sK7QqMwg8Diiqj30+J4oB1tqBpK7Rq8HwYjfoXPpG27qBTVEWNp12qokTR0e/F+KGmrDK2tyf0+qn1Xr5NeG3ahroW307bgVbi2fV8lzDyaU2NH3k0tMxWC+brFZXpyJuWGkXreAxHWzRNx3KdSchz00nWmPWF+K5H4AVkyzX5KsMol8FgTL8/oa4NvhfhOSEYF4VLntVk65K2UWBcRpNd1lmF43mESUjVlijdscwWJL2UKEpYLkvq2kGrBNffpm1C7t87Qev38e/+tf+Sv/qX/wJ/6c/+Kf7yv/Jn+V//2XdT/cPf5QXj4WoX33HQqqOqSpuj6REEDqtsRhA5KLcjiFwa1RAmPp3qWK4bWhrKpmCVZ6yzluWqQzs9qsawWpfMFmvOp2vOpyWz1RTtuiS9IZ1yOT1fEIQDLu/f4ur1x7l07Tb4CcpPyVcVRa65eulR5mcZv/nrv8Ppw3Ou7F6hySuoGjwUqqpQVU2kFcr67zzPo65qfNdnvVqzWi7l0N52uHZiLEUQLBcVeQZdG9HUAY4zJAy2Wa4N68LgeDFF3YLr0iqDqSGKQnpJgraIe8/R+K5DW1d0dYOnHIl0acBVHk2zQNESh4HdvGv6yQDHCdAIOEBk2Jog9BiOemhtbM6txg9djKnJi5VIkluJ5QnCQA5n7sf43/8f/yP+3Pf9PD/xiV/kpz/9Z/nJj7+X9Vc+x3IwlsZGWYIxGBrxxxsHg4TNO44W+XSc0tQNaRSTxjFVkWHaisCTmCiMDahvJe6oKisc5dA0Ph/483+d//ov/UU+8wM/x2d+4Of4Uz/yC3w6fp3fem2GoxWma6TYdaEsV4SBS78XX3i9tJXoa8dQVEtcv8F1ZbfWjkvXKfHuK03dNuCAH/syyfc9HM/DKMm5dF2RXssUVjzaQRDgmQ5HGbqmxtMe4+GYbJ3juz6uo/F8j7YpKasV0LFYFijlk8Q9FBrf9ySeKvTQuqOqJHJDCg5D5CTyHGlNa2qROzclVVtT1BVGu1S1QamIIoej4zVl4eL5Q87OcurGpe00Qfrj/If/+f+Zf/NnPsMv/sTP8os/9gv86R95gvWXfo/vFjmojlr9GP/xf/1X+bd+7s/z539Wfv3Sx7d54Xe+waFt9rjugCc//X/g//Jv/Z/4N37+l/jFD7+LcPYaX3vrFEyH64DpaopyzWjUp64zmnaNUjJBb+oW0/k0tUvTuBjjkaYD6rpmuVzQUaOMT9fJPS2yb43WQqMXPQYWrCYZ1J1q5VBlOrTjE4Z9tA4uSPN+6AI1bbdkPEno9Svq5pi6WZPGAarrMG2J7xm0KoCKtJ+S54a6SNBuSuWWqGjA/t5tfDOA85d48/Q+h7pgpzjnPX/7t+l99kXKk5yXrvSZxT6O02O1bGgaaOqStB/x1r17vPXGm9x87P30BhM6pZhciuh7Cb0wohdHNE2OUi0dNdqFTonNZJ0VdEYzmy45P5qjSoMiA13jBZrGaLIqp9Mt7/vQo7z+5nP8pb/0F7h39yEnR+dc2x8T+iGe42FaefZ8P7ATcS5sCWgpcJUe47ghXato6obAd+ls7Bh4ZBm0bchipXjpuw/pilpSAyzI8N2PP87jjz9GFAd0XU0QuixX56zWc7TT0dQly+UCtKJsBHylHI8Oh7Iy9Ac7PPvs6+zuPkoQjllkLlE8IIxjDIasyHl4dIRSmvsPDqiqBsfK6Hw/lukqD7h9c49bNy4RBQ7j0YDlQhrfvh8I58PTaFcUK21d0Etj6qZAO9DR0Jiapi1J0oi6LlgtF6yXc9777ncRh0PqsqHrSoJIXVy3ohS6OMbQNSVdW2C6DNPV0FUoI3JxRzU4qqZrcxxVo1VNtj6nrhZ4bkMYavr9hA9+4AkefeQWcRgQRx7DQUxdLymKOb00oK4a5ucZDw+OGPZCHNXheYqmq/CjkLbTnJ7l3L874407h/TTLeZnS/7Kv/lX+Pmf+EG+8uUvkSYxaRKjBAUi/n9XnrmqqnBcsZto30V7rkT61BWu76FdB1RHUVegDZ3q6GjQriL0huR5TRL3icOY+XTGYj5l0E/Y3h6BahlN+gzHPbJyhVIOTeUwnS1x3JDf/9o3uXL9Fp3jsswLWkuObptGPLVVwXDXJ4w16EaSKlZrtHbtGWZFL5FmZNc1DPo9UBVVvZbvucxwg4CkPyCIEpZZyfl8QVHVNJ1EBI7DhMj1ME2DooWuxtEdaRqgnRbXgarIeHhwj5OHB8SByyM3rnPl0h66hVGvz2Q4wlUu2aqgKlsWy4Ks6DA6pDEuqZ8SuC5npydMZyd4gRz+m1bgiF2rmZ/nPHywpCkc2sIhW1U0FfTiAWmSioqvbigt0OrVO3d54btvMNy5zLzpqJUPOuQXf+aHefz2VRQGrTrURXMaXM+XaCapSr/3GL6Z90rzk7eL4O7CauIIxFLJRH7TOMIWyMZadzzXpeukuYCSRpGoE0VB+f/4G3+TxXIFaNpWkxcVw2FI19Xcv/8WcRKTpCIhbjtDvszwkh7Tg2MGO5fx/ARDyCqr6ZTm7Ogh0WjAzdu3eOvBWzw4PGAwGpDnBQ8PjtiZ7PLiN19kvHOZxTKjPxzz2OPvZjzZoi4rzqYLLu1dAeOAccnXFZ4XMZ0t6VpNVZR4rsPhgweEYcCgP6QoW7K8xQ9H5JVHVjpUVUfTKtpOSWOzM1RNS9U0KMdBuz7K8XD8EKNcsrzl+Czjhe/e5/U3p5zNWozbJ6sdWu1jtEunHXBcUA6ujuQsZjRKexjl0ClNYwxGK5SjwTKNRJknFgODwnQuXeuhVIghwPVCyrrj8Xc/ztn8hMEk5bHbj3Lz6nUiP6GtO6qiw1ER2gRUheb4aMFyXpJnLRgZ+hhffN+N6dDaocgFBNd1imydiUXKcawaUBppWndop0apkuEglsFbbbh37xDH8fGigEff8xi9rYRWK8LEYVnMyKsluA07lyY4ruH7P/LMH5vi9w/qHP4XvlzXFWCR9XhlmYzoT09PWSwW1qfWUJaSI5dlmZjZS+kQuzaKQ6BHlp5rs32V0pydnfPgwQOOHh6RpCnD4ZDd3V22trfRlo6JEamj7wtpeL1eE8fRRefR8zx8z8fz3Au5rFIyOWlb8QJuurStzZt1nLe7W93lP8N/98t/l1/+7/6ffPZ//Jt85df/Ad/4zf+R/+FfuSmHb7vYiERRuklJmlIUkqUbxxGTycQW2zLZKMrSTrslCLzrOg4ePOD8/Izj4yNOjk9Yr9ZMpzPbPbVE7KKgaSQq6fnnn+fFF1/k9PRMYkH+iCtpOpmAbSbOKKH5VaXQCoMgoN/v00t7ZFnG6dkZuZWQrNZr6vrtHF6ZCAIojo6OOD4+JreE7tlMsmCbpiVbZ5ydnXF+fs5qJXL45WpFVZUEQci73vUufviHf4SPfPKTPP744/i+L1KP83Pm8wXGGL7whS/wla98lXtv3QUkPD5JpRvfWap227acnJ6wXC3RjkzZm7bBD3wLTLDTpEAOVXVTs1gsOD4+4fjkRDJdS/FSbuJz7LtGXVUi1/R8kiQhScTXGEURYRiIbN1O/rFAHvFxh3L9k8RO8biY1G6uQZ7n1PYej2MB6niua+EisZVCCo25yHOWyyW1zaj7gy/J45tOp7iu5FBLHJP39pTaZuJWVU1ps/I8T2Spm6iLDeQF3oaieL4v35fnUVYCofojX/Z5VRYIZqxUxveF/Oi6IicEAVLVtRT1aZqCfd6KohDISl0L2dV+Lcd1JN9SSze8bSUabfNebki4jiNS/n6/f7GOBH5A20l+ZWIn+GVZklngWlEIAGPjLa+qUjrYNlaq60ReHEXxxYR3M1mV/8rn1HUluayuSMo8Gy+yXsu/07YNq/WKg4MDlsvVxbNUWxn+H3xpHH8jC5ZmwR/1Urap13Yd5qn/Df/BL32SW7F8sp48xc//a/8+f+W9E7pOppOtpX1u3mt5TgSopyxMK7K54uv1mvl8Rtd19Po9wjAiCAIC397vrnxvygIMDVCUcu20FutJEARoq+CYz+cX+0DbCbhwc209CzQsSmE0TCYTPNdlsVhgTMd4PMYYkavPplO59lYqLRMRkeN17/hVW3r+RrFQVDlhGNLr9WiahtVqxWq5ZJ2JTSW3E4O6rulZkGGSpBbE6HJ2dsaxJbVuGky1ld1nWcbp6Snn5+cYKzVVFvrYNA15lpNnOWVZcXp2Rtu2fPFLX+Tw8BDXTtLlEGppw1aq6FrF0ub53UR6lXYvFUWC2GvkfpXqKInFk7harygttEk8uJrRaMStRx4RSbmNxSqLkscffxeXLl2iLCurEpB9UiZI4s/O85wkSXjw4AFgmE6nF7GGm2fOdSVbOE1Sqkqe483UQIGF4OR4ns9kawvfRt0sFws817Ngoow8F5VD27SUVUmaprzyyis8PDykyMV647ku/X4frTWXL12StbfXZzgcXnzfxk5Hxeoka63nS1KA64kEP7CcCbVJN7Dqk657W6WlbezQ/v4+t27d4pHbj/Do7dvs7+/juQLl9Dd05zC4sG8dHR3z3HPP8dprr1GUJUoJk6DrJI5vnWW8+eabHBweMB6PaS0B+T/5v/0n/OK/9KfZ3d2VhAvHERtYU4uKzZJ/a/seqc2kEEmXqOsapfXFpHlzbrhYO5Ss2a7j2PdQMRwO2d+/QhiGBGEgthFroxAYqXPB0zg+PqauJaZuOp1S17W9lx1ZK3yJnOz3+/T7fTspl39LaM8yrW5biQb0PJeqrmRSaSdsYRhdZC+vs0zWq7rh7PSMo6MjuUfs+u+6jmWm+CgLTQ2DEK3EcrRer1mv15J1btVkO7s7DEcj4jimaZqL9Umuo9yrTS0fPzk54fz8DIVYfaqqwvM8VqsVBw8ecHx8grbrcZZl1JWAPOM4tkklMrV1PY/z6TkPHx7RtkLil5e8z+99942LayQdRXn2pPj4owred76EydBZVUBdVQL1svf0Zk++uA0uCmhj33cpgFECGDRGIJ6ypgp/5MVXXuPs/BzXFsgAg36fnZ0d+v2eNN2NYbGYC53fGIyVVROGzGZzjo+PWS4WkrzStKg4oq4qjk+O+fAzz1BMzzF1zeHBAS+//DL3H9wDe3Zbr1ZsbW1fnK3GO7ssFkvuvHFHzo5FSRAEcs6wvBBjjOSe+z5RFFI3NVPraV+v11RV9Y7r8IdfBolJ67qO1krI20ae36Io5L6VvDl5/773a9n/N/+cX/9zX7IDSjOjKAoWlgS9s71NGEZg42U3z3ptfy6lFA+PjphOp5Ku0Lai8nMF3Ob7vpyj7b4sP5/wUGQtkbUTY6jqisICN7u2w/d8Pve5z5HnOe9973sIo4gnnniCs9NT6lpUmX7g0+/32bt0iZ2dXUDuwz9Or3+hye9vfeH3QUPT1ERxdEFFresKw4bcCYPewBIwG8JQcn61VozHI8bjMVEUoZWSItoWA3VdM51OaduWfr/Pzq5IOouikEWxFalnZzocR1FVNflaws57aZ+qKAXoZOQB77qWqqysIV88MU1bS4e5bchykfg1dSPkztbQ1A43fvbP8ZeeGH3PEuQyjJf83m+/ylwpgVO0LU0jBeDmYF2VJYvFgmy9Zr6Y07Ut/YFImeM4Jk1TK6eUeKKu60B1tG1FUcok23Vkga+bmtlsRpYLCr2yD0NdV6zXYz75mU/yWPKOE3N3zNf+/ud4tpUDiOc5TCYjKdgRX0scR4RhSG0f6K4zIjN2HBtEvvHdiqey6zqUEt/kZDIhSWJ7LeUgJ3TelvlszmKxtNN2mbhvDuDzxZzlckkcR6TpgDhOmUwm9CZjHnnkEdI05fd/78ucnJzyyquv8sJ3XuTll1/j4fEp82xNtsqZjCfEUYKyeaxaCYxDKymY2uZtn6/4NiI6m4+6kbE0bYtCguL9IMD3fLmXlEfTSS5uh/y8IJmqrieLRdNYSFIrnl/fd+j3B8SxFMmuI3J7OZy83WHtOiGN57k0geqmIc8y6o3U2UKCLgrJrpNN3rvNJz79PibvLIjMGc9/4fPcqRSO42OMS1NDWTSURUvTOFSVFAMAxuY4d20rwKCiwHNdsjyzh1Xxkors1XpFtYNCEccDdt77Y/zA9d47vwGyt77IP3nuod1EwZgW3/dIkhDP01RNjlKddMwbGzdEZ6VYWr7XXOKPmkaKGfEMyzRRuxINIdnashjXFtomPmO5J8Un6UkB4Pm20y0Lvet5F8WO0grH07RGfJSeLxt1ngvgqigKUFCWEofl2BxD1xXyZRJFQEdZix+5sAyCIJSDtOu69iBqnxUtxUa2zkQylSQopajam3z6x97Pzh+4nic89/kv83otQBvtPcqnfvB7Pie/w+/87jc4U5q62eKn/qV/mY/v+O/4BEDF9OuX+eVn7xGGIh3UWtQzQRhYyJXcl1oJoMggzUCDQO/aVpoo2nHoTA0I4ARE6u84cr261qDQONqn6zRFXqMc8SZ6ro/r+pjORmh1Alrr2gbtSKav1g55vpSUAAK6TtNL+9RVwTpb4roIdTkOGI7GVHWF0iVe3VL2J+zs3UAR0J68yuz0DBX57J2f85FXT7lUumSXx7zxvuvkcUi+blivcuqyQtGxt7fDvXv3uX/3LnuXb9IfDhgMB8Spx3q+IIoiPv3pT9NLhda5vbNr7SsdSZIyHk/o9/rEUcjWZId+2icdRAyGI6I4pa4lck1rmE2PqKucXpxQ5NJ4uHZtbGXoIneW/ESJGdo0ocQzKTaDJBnQtXItFALvEekz0sx0JDaqyHMG/R5hEPLKK6/w7ve+m6eeepKd3R08372YMDgO3L37Js8++23SNKaupCFkgDgRqIzvR7huwMGDI+7cuUvbasDltddeYzTexQ9ClDL4vkPai+n1EjzPZTwcCjG+s6DCrsP3HB69tUWv1yPP84uGcRjKoc1YgJxrvbeO1mTrNccnR4zHY4YjIcWu12uxYESRNLTWGednZzz66G2Kao1RDdptULqhs/njvi/5lk0t6pSmEfiUo9/2Qmobz7Up/LCFcGMPhFLkuCRpj8FgSGun1ca01HVB3ZScT88BQ9PAbLZif3+fnb0+2lUEkZDK68ZwfHTGycm5WAo8hTElbbcGlXF07y4f/+Qn2N7ZoSgLUBq94RTY76upbcxd29I2NXEcspjNKYpMaPqWJeK64vEMo0iWBpTgLTV0NglguZxTlDmDwZDhaHhhWZN712W9zLh79+BiLxeJpET3rbOC09NzXNcjCEKWq4zd3V38yKWXDsBo6qohCCSzPggk19r3HVzPIY4EQLpa5zRNi3YkrtFxXOqqZrG08TbZCu1o4ihmOBzSTxJcR4tcf3rObDYl7SXUTU3btHS2IEiThO2dbS5d2sMPPBTiaRSWQM7rr98hy3KiOEYph9VqBShCe2+dzc4o65ogDvECn6puaDvIsoqyqClyUTeURYWmJQp99q9c4sr+ZVxPUxbShC/LBteNCKMEpSW2rGw6wCGNY/61v/DT9vogU1cj13izl/0BL+731MK2fYZSkozRGYEiai1716ZBsimCtZL0BYychzZfQSGTZWOLW2Vp/11n+Lv/+J+i3YAojCirgv4g5dLlHVbLGXVTEacJcRRJCooFzTqehx/4uL7YDrpW4J5GSSpGFIXEaYzjaK7duMbulSu0wM7eDnGccHZ8zP6V6/RtQkuvl2AwxEmM6zpkWX5hTavrWorSspRzmnZwHJeDBw9I0559P1sePjyiM4p+f0hVN1a9JBwH+SUIEoNUqMa8owBuxVbZ1tKMurAHKStPtgfFDTPMfgk5Y/4veBnV2a+hEGylwhjZUzdNiulsxnQ2ZTpfsbd7CdcNyMuaLK9wvYgOh/ky4/R0RlaI2tVxfYIgxnF9qqamaeQcWxQVWomKpGslGzrwfRSiAtRaETjyrE5GPXZ2Rnz1q19hOBxQljVtC/tXrpGXlU1ByNE6kAZVLRDONE2J4gStFZ94+gN/Mia/cRrStBIZsIFxeL5DGHj00ogkDvE9h36asDUZsTUZMxoO8T3x2sjkVqavm8y0IAguCgyQInFnZ5fjo2PxrliYgrbEU2MQoqZ2cbVDV7c0VU2apKRxQhSGREFAP00ZDfqkcUwU+hbUlZGtMxzHIwoT0qRPrzdkMt5he2uXye5H+aXvv/pHvkn6+kf5xScjPM+58CY7novrS+c+TmJ6/R5VVdEZmQiXZcG9u3cxxjAeCxp/MBiIXt93iGKPXi9me2fCcDTADySvVzti5I+SED/wiROJO/I8h+2dCVtbydsNvc1LgfJcXFdgR57nMh6P2NneIggCVusVp6cnnJ6ccH5+LjKIppECO8stlEkyvWTfFY+ZUpKRKMWZdJ/TNLXFW0LbGvK8oiwFvGXRQ0RRwvXrN3nssXcxGo3Rjkt/MEE5AXEyZGtnn7Q/wSifn/vFP8dP/PQv8P4PfpywN+F0nvOtb3+XL/zqb/Ctb3yH2XTF2fGUZ7/1AidHUyI/pZ+Mubp/kzQeEgU9PCcCKzcpy5osK8RvgeRAK6OJwgjP9TGN+GPooKgKOjrW2ZrTs1OyIiMrMlAWmtY1oGUD0a6mU4auA61dAl98JknSw3N9KQAcF8fxxHtpu/FKKaqqYjGfX0znNpuTskCpTTfP97w/+jFVLkG6R5rsUOSa89OMMtfUlUvb+uRZiTT1BNRTFhXZuqBpDGk6QCkX1w1JkgG+JzTdzffpWxBC23YkafK9//LbLyXNEfHBr2i7FhDoE6qhLNe0XYHSQvB1Xemel2WJtvRoKTCF0u24+oI+jRKoRlOLj7+pGmnE2OgrjBzm6qqmrhqydUbTddRtS4ciTBJaYLFes8pzyqamU+AFAX4U4keh/feV/Tc9uk6KsyQRuXZpY3qkuAVDRUdB2+YYalzXEMcBeb6m60T1AJp+f4DCIc8zeUa0TCtlmiQ0xT/cAzWYTmSsnufhOVKwfu/LdBuyeMVsLRP7P/QyHX4QCJ38/DtrAAD/9ElEQVQ+TQnCEANEUYzjQxh5pL2IOJFiuKpKmdIpJVNFSyxuqpYgcEnSgMnWkK3tMb1+D8cCLKIwBiORTXlWU+StjVGSSDfTWaqzfhuskuc58/mCbF1QlQ2mc/GchDjuU5U188WUMPLY29vm8v4OTZsRRhrl5IRJjutXxDj42kU7DjgaB4VG0RYVGkUXuKxVR64V8/WS1WplJ6cCLGqaDq1ddvcu40SxBX+4ZFlJ2wloqijWPPme9/CjP/pDPPPM03zfxz5CGkd0TUVdFDgY6rJgOZ+xnM9pW3uARLO7u0e/NyDwI6IoJY5TTKfJ85qm7vA9ebYd17FRYArHAXSHdjYSOHsYNbK+5NmcOPLo92JcT0uztixp2pYg8glDlyhy2Jok7GylXL+xTxi5uC5op5P/aoPnORRlThSF/P7vf5n/7z/4+yi1URR4mE5zaW+fDz39UT7y4e/j1s3HGQy2+NQnf5Bnnvko73r8PcRRyuOPP4529AXYzHSGIJBnyvM8XEeztTVif3+bmzcu89ij15lMpOAPwxAwJDY6putkymlMJ9mtTSOcDl8YEoNhH6WwxF3hd2R2EjHZGtO2skYss3PqbonjdTiexvW1PdwrlHYlLiuIcd0ArUS1FoSB9YAKKNF1HYLAtxPtjdJBputt21KWOXVdYExHUWSU1p/teR7GQFaU7F26zPs/8EGefOp95GVNEKVEyQBUwNnZmsPDU7T2iGIfz1fEqWL/ep9PfOp9/Gt/+V/n7EwKyroWJZPneWDEo7kp1jfNVINtGFwAIKVgF1Ce5TfYSbDv+6S9AM+Hslrhesqe1wIuXdpjOBizNdll0J8QeCmagNWqYjTapq5lXz8/n1PXHW2nmM2WDIcTC8pRQmVHQeNiWk0vGRL4IUkcMx4P0RrOz49ZrRa4rrJMBs1ka4vxeEIYRoRRTF03HB2fcHR0wmKxtE2IjroR6nHd1DSdZNQqLY2FwWBguS8VdV2SphGXLu1yaW+XIBSWgtKa1XrNw6Mj7t6/x9HxCYG9Hztj0I5L3TTMF3NwQfsuRitaA8oJaFrFycmMh4dnrJYlRd7S1ODogK6rGE0G7O9fJggDlos1SrnUtdjD/smv/hp5WdviQ86txhg+8qF3v3PhBhRVLfF1+iKf951/bqRAfucv5NxgTEvgSzO0sfnqWov6Q2uxPwC2AH5bfaLsxzckfvkFbdvx8PiMz3/p67xx500ODu8LnyHq6Mzqgidy+fIe2lFEcQDKCBRsa0zTCkhxMBjQG/SJ+j1GWxNwHeJejzBOqZoO5fgk/SHXbt4iSlLe/cR7eNdTT7J3eQftwpWrl+kNUq5ev8Jw1Cftxdy6fYPBsIfSBtfVaAfCILBNWwGKTqdzqrKmLGVPquuW4XBMkvRwtHAn/mDxKwWnQRJlWmNoO4mxq5uWummlyWiHKCj5O01rAaHvuEQXG7xc6D/865/zuvg+lGQFC9JQ0XRQ1gaDz3zZcPf+jK99/WW+/s2XODlf40dD4v42i3XDnbuHvPL6PbLSUDaKqlHkVcd8lTNbZMwXa+bzNatVQVnUF6khm6k+Rr4LR2sC32WQBIz7EUcHd/ln/+SXefoDH8BRDl/+8ldZr0tev3OPk9Ml5/OCB4czXn7lNe7evc/D4xPu3r3P6fkMx/PwrBryj8vrjzhV/89/RVFEFIb4nk/btqSJ5ODGsciyNg9Xluf0+wN6vR5gcD2Xfr9HY2WgxqL7lVIWllMSBCJXqKqK+XzOyckJjuOApdmlvR69ngANZPrj0Ov38TzJpDw5OWU2m1m4liIIQhvV0WNrssVkMmEyGZOmKa49+HU2mN3zPKI4YvDhT/J9Oxs57Pe89B6f+NEn6duooiCQsOcoDEnt97VYLC9orVoLedBxHVbLJScnJzLBrSqquqbf7zMZi1wxCAKuX7tmDemSU1ZXFVpLBmsYRTJRsgfJIHDx/tBJWYGVjHb2wKyAJE0YjUa4rkiH8yKnrCrSJGU0Gl+8f1mWW0mjdLpqGzPTGYPrevZgL4TouhZZlu/7OI5LGIoUSRZTgSr5vi/Tei3ympWl9OWZSHvLohBjv11I0jTlySef5Md+/Mf4wR/8QW4/+ijx9jbD4ZA0STg/n/KN3/08X/vq1zAG7t69y6uvvEpVycbR2BzgoijshHxDCpbpVlnKx2ViL/dcXVXEccxwMCRJZYrhWdqxHG4kdzGOIxJLqNZK07Qik5pOpxLPk60vvLYywdlAVQSUFMexHGjsRqS1yLZrK200tgjGyl3qpkOEYu98yUJ19623WC6XaMchy9YCOmhbkTBe/NtvB943TYvnys/T2OsqB9COwPdJ4oQ0EWCLshPBuv7D/7q8BB5V5PJeNrXQz8uqvGhSgWyiQRBQVSVdJ/KhLMtw7LPm+/L9ONqxzQI7jXEcWwB8734hm7r8XZ84jgmjkLIoWC6XOI5D17bkmWR46o3cv6pEdl7VEgdkZY9xJJI9kUZKt7yqK1arFcvlktVyJdKhRu5n1z7vm2uY56I4yTL5nA2Zc/NzOFpkeHVdE0XSEPxDjysd9WqJsqTWtu3sXO8dL/v9Ajh6we//7tc5+t5P6o549ttv4DjORVSaslLyLMukyYPciyJXFamjQM9ETRNGEWEgk6r5fE6eydcIfGnGbJo3SqkLS4CQzJ0L2SAgB0tLwDd2rdgoTc7OziiKkjTtsc4yFosFZVWJtSAILp7H9Tq7WBPiWIBGSr3j0PaON1IaS7I/LLoFbSdWj02nXppMogZJkpif+8xn+LnPfAZjVRGO6zCdTu0a0TBfzpjNZ9R1zXyxuFgvtF1XQSw3sZUcb55jZSXShb0f3/5YQV4IJXrzNeTryA9hNmBEa+EwNr/acRzW65Vdl7ML2Z5nJYYYgfm1bctoNGJ7Z5vxeGwLAsiLQookT54t13Vp6oadnR0rmZR1LcszhsMB+/tX0FpzcnrKvXv3OD095bXXXuPgwQFZlrGzuyvT6Dihrmrm8xknpyfM5/OLdau2kthsndF27QVFdfMeHRweWkuFfE8CRpJ7a/NsR/beAQFSFUVBVdWcnJ4SBiFhELBarUh7/YvmRmdjy2qb66psxrbnefaAJ43oILS5sVqmgZvrKWoNybpvGrmPN+eYzfunbPSdsZO0yFpirl2/xmg0pLD2Eq01u7u79Ht9svWaN958k/v370v2rPU4d13HZDLhypUrRHHECy+8SJIklKUA1ZqmIcuyi2eotUWfMeLJ3DyPxkiubWMtCJtzTdM0ZHZ9UloRhPJcx3FMZzriOGF7e5v5fMHR8REnJyeyL+eFNDTbhtVyyXK5JAgCTk9O0UqzWCwYDPoyQMgytJX7ai0T2dVSEiY276FMfV22trYYT8YX719/0KeXpnieR57nZFaqvFm3Omu3iqJIvufOUOQFteU8XNq7xP7+vlx3a4XBrr2+7+P5PoEv0DHfk+ziphYptSjvpMngOA79Xo+2bTk5OZF70+6pRVEQ+BKvlOeyjqM2MDW5V7uuvfj512uJrdsMB1595RXSJLGKJSH3b4qjJ971iPzG7uhd19E1rU1RkHPj5t783tdm6dtcfwFByj2j7brhehIVtXkuzeY8aJUW8kzKPr1Zj97+XPidL/7+xccmkwn9fl+uqVKEUXih3BxPxmCbQIPBgF66SX6RfTKwslyBTsp7ph2J6JvP52xNJhgj8v8oitne3iYIROZcNzXD4ZDxaMRyuaC1FOu2ldSQOI7kvVAS59d1HWVZ4ttUCu3YZ9w21ZqmtpaqTfnzjmrVrqff+zL2jzbf/6aZu/nkzV/ZfCVj/+ed//8H/uz/z8vYv2zshF72ELkX6qqSoV4U8uDggBdeeIFvf/vbPP/c89x54w3Ozs4v1IVN08h6YafXjd3jN/eMUhIpiLW9tRYa3LYyxPB9aQS2bcudO3d47LHH6PV6PPfcc7z3Pe/BcRyWiyV5nrNaLlmtV8xmMxZL+ZjsWWvm87moSf8Yvf6FZM+f/eIXZQNwNGUlB+gkifE8F63kbum6FhfpLmJkwhaEkmOpteZ8Or24SIvlkvVqjaddJuMxvV7/ws+gHUcOs7V0cfqDAY4jHrHp6Sl1VZMmPVzHJfACVss1y8Uc3/cZj0YEvktZ5ASBR38wEB+N66IdTVXWVGXNYrEmWxes1hllGfJ9P/dzfPLyP69boQhGijd+5Yu8iZZ4J9t1045DmvZQSpEmPXn47UQtiiLaVh7OzVQrW+fk2RLfl0y9OAoIQoHvGCPggrwoyLOczmYLl02L64gfx/Ov8omf+tiF9w8Ac8o3f+XLPN8oW6SUlJV4hh1H0zS1xFT4vvXOGbR28H3x/GgtB67OiOTRbGSgrovSduJmN4HO+o2M0igcJpMtokgildK0z3otmZjaelk20UqLhUxaciu51o7LKsspqxqlfbTjkefy+5u3HuPxxx8nSfrUVcvZ6ZSuNWxt75EmfX7tV/4pz3/rWd54/U0O7j/k7HxGlheUZUUUpfR6QzpLW25bIe2uVxme69NLe5jWSA6iloKVTYHgCeFZaSkKNgdobIdQa5HElpWAMDBCiN4UFlrLBLWwfkvP8wnD4CKSSTsiQarrWvKJjcQFvbMza9RNvu+HnvqDEtjulK//ym/xSqmIowFto8nzBt9LCYMU13Wx5wBc1yMMI2IbwO773sX9WVeN3B9tKyTrzgAi4XVc6Qgq5TJ+z4/wQze+V/b8Jf7eV++IHFUpK2mWaKO2q4BG6KKeQuwjMh2rrC/FdQJM5xAGMQLSaIjCQKSdWotcDgH8GOndWym2xnVcmfcZxaA/IAgkskM7Lq7nkxcF2vFoTUdrOqt+8OhoqRrxJZq2JS8yPM+/aO5oLfK3tpWp5WZ9C4KAQRriuAqDsROG2pKopYhvmlZinJQDCCBFmh7OhYdxe3uHqrnEJ3/we66nOeZr//if8nwtwKiivsWnf/QD7P4B2fNbfPHLz3FqvbDt6Uu8sdri1u2rjDxFd/YdfuXv/bf8nVfnordwHfveycEIwI+Q6LhaCnnPD/C9gKIsiG2xUVcl2OddKYn7KYqa1aqgKErJLS5LPM8n7cVAS9NWdKYW2VgnklHP83Edx0aY6QvZu7wkFziOfabnD4lCH+10KNUQRZ6VZnZ4XkhnXDAe59MZddVR16CDCZO9a2SuT3v0CifnZ4SOR1jO+IH3PU5w+xF49BrfLpbMQ4+2dqhL8Svt7mzhaMXrr78uCQWNZr5YyuHJN9RZhuu5PPW+J2UtsB6qg4NDVquMphHLhNAsMzQ+XQtVk+P6HoPhiLOzpZ0EG9pWcuR3JtsofMq85PLlFKVkgtCamrZrhMJupMEoZ1OFUhaYZ4SdUdl1QmsPP4xQ1p7gaIXrKOgaynxJGCS89N2XmExG9Popo/FIFAx6c1humc7O+dKXvsjHPvpRHty/h1YSefHw6ISHh6ccH59xcjLj/r2HtC0Cpas70rRHZzQozXK5QGnwXIc0Sej3U3xP008THn/sNvfvvkmWLRiP+oyHIY7WrNcrHj58iOe6jIbDTZ8WpcBzRS6ptaIqC1uc2CZGLeoP3xYsXdMRhRFFlvOe97yXlpowksSIomzQyiPwB7z15kMO7p9y+OCE44ennByf0UsH+L7Eam0i/4wRj+WGN+DY5pzYWDaWGYder4dWrgVpiqS/NS1RFBOGMVVl6DqX+XzJ2XTB3bsPeeXVu5ycrFgtOzAhTa1oW4jCgBs3r+B5LaiaYiVnm929PZq2lXgw18VYH7PrenYPEoBia0n86/WK2hZsnvd2w61p5L7Crp1tU9K2tbWkydCh7Tru3r3LgweHHB2d0DaSQT6frVjMVzRth+v6BGHE88+/xOOPv1sk32jKqrb3qhzqHceRNC4j6zZGSYxZJxL0KPZxHEXTSozbdDrF82PKsuLsfIoBirKiriU6D6UYDAaMxxNAcXJyyvnZsfjiPZeqkRzxtmsJAp9Bv08YhHbPzcWraEndKEVnG6ldJ/5Q1/Vl0tdBWUkjWGkH7UtjzfF8tOuitMtqnVNkFcY4aBzSOMV0oIxhMg64dfMGYFitZjiuS5blnE0XvPTd1xhOdqkaQ5bX5EWNQdbjf/0v/hyJjcXE8kY2ZxDF21L3i5ft94lIV55lbeMVxcInZ7FN80WaNW8362SflrUV60XHFmRKKesVlnOSUor/+q//Haq6YTQeMhoNcFxDWa1o24qqksHBZDK2Sglhl2xtbeN5HqPJBMdxWCwXMlV0PVENKnA8l7IUmrL4uDuiOELZLHi0fFN+4NN2DTt72wSBj3ZlANQ0DZ7vXRDBoaNpDY5jn49OpO++J771tumYT2fsXtoX5Y9dN7uL5uNFK+Ed77NdlGyjVStF10oRqpSms4WpdmSKfPF6R0P2nyd7tv2FP/QyWu55rNxZZrDyPMnUWbLm69rgejHGKJbrjLPpkuW6pDUalI92AxqjQbkox0M7HqiNzFusHV1rcF3fRoWJ0kxrRZpE9HoJge/iaEOTr1ivZ6zWc5750Adou5atrT3CMOHo+AztBBRVg+9HNK3Bt6A0Ywy9fo+trS2yPOd8es5P/8Cn/mTInl3PZTAaYJQUuev1ynZveuxsb3Pp0i57OzukcQSd6OUxLcoYGjuh8z1P/Lp5Ib6ctsFxXdlIgpDxZIt+f8D29g6+H+C6clBdrwUw4PsBe3uXSNM+Td2IFM8CCgCm03OWywVBGLC1PaHf71GUGWkaEYQ+XWfI85KTkynLZUZRtMxna2bLm3zgsXce9v+IV3qb7/uAz2KxIsslizKMEhzXB6MJg5ggjPG9iKKoWCxWLBZrkrhHWTYslxkKl9UyY7Va8ODgPq7rsLW9hfcOMFEQiEeyqCq061JWNcvlyk5efWaznOZ7J0Bo0K4s7ka8pr4vMIqikM5kWUoESWe9WYvFkvPzKVUpRXkQuGht8EMX33cYDHoMR/0LL7ehw3QymQYp+spKfL9hFLG1vU0QCiynKEseHDzg4PCAIAptYS/kyiIvWSxXnJ1NydYl63VJXtQ4bkzdauJ0SBj2SZMhV/ZvkCRDtrYv8f4Pf5zd3X3+f9z9d5xnWV3njz/Pzfd+YuWqrs49PTnBkAcYGHIOIgoqwQAiBnDFVVkDxnV1dQ2rrhGV4KJrAAFxyTnOMDl37q5c9Uk333vO949zPtU91QXC6uOnj9+Zx6e7p/tTn8+999x7zju8wrHjpzh49HLm9h9mkJQcu/dB7vziLXzus1/ig+/5e9773g9SlgLfazLoZQg8PCfCwsPGIxnmTHZmaEUdXNsjz3IakeYUy1oha0Vvq6f5S26AELozV5e14ZIpLOFsQ56jqEmW5gZuM7YSEAYiPNRepWVJs9UiDM5bESipBdAsw3dLEt31sq3dOoU15ShDKYckLkizGoRLHBeMRjm2STrSNNmu5I07DkmcEscpgR8xMTFFu9Wl05kAZZGmOWmaI4RNGITblWdnu9J54VCUleZz+75PI2roIAOLoqgIwwZR2CDPCkbDBNv2aURNc00sUBa9Xp9er09ZaPGesRiYVsGFMtd+r56BKvpegC1sPNfXFW0Eju1Sl5qzUhpxFM/1iRoNLKG5ekJYGiYndMdTCEFtij7D0XC7qNHrDVASHNsjDJt4XojnBEx0p2g0NITVcz06nS7tdhvbtvWmLQSddhvPdYnjEVmmudxS6SBsXKlNs9QEozuHAsva5neFgb3L4ixwzZzIWiLEiNs/8t/5sR97BS//4Vfyop/4Gf7yljNgfJDrWnO5hWVT1lrBMs1MV95xSdKEsixwXJtGI0Kpiijy8AOHKPIIfBvPaTHRXaDIwRKu4fdKHNeiqlMGgzXyYoBl5/iBTgoFNmVRMRj0WVpeYhQPaTYjoiik2+3S7UzSbk3guZoLOD3dQZIjrIpapkhV6UBHREx19zMzeRBVR6gqpMgFcWAR2A5+LsldwVqdGPQOyKbP8MlHqZ99FeUV8/irI4OY8Zidn2dufoGiKNnc2uJ9//gB/vbd7+HYsZMUZQ3YjEYZSZYihfZHTNIUJaCSWkBJJ+Q6sBSmIKPQxZUwCrZFonzf177rue4gjoYjvvrVr+J7PmVZEScZjqctiHRXVtMoXM/VMFJhIZVFlkksy8d1fSzbx7IDXK9FhU9euThem1q6pJlODB2hCDybui5QqsTzHfI8RQiFlLoLJ2WN7TjMzsyzsrJGI2qysGeBhYV5XUSqBZNT08ja5qEHT2g/SidASl2wLoqcLE85t3ROi5sZqHu71WY0HDI3O0uSDKmKhE7Hx3NrqqqP57okSUyn3eLI4UN0O22EUAiTyHmui+PYlEXOaDgEBMPRiLLUnaw8y01RSq8djuMTBg1uv/0uDh44jOe1UDJA0CD0pwj8adLE5sEH1lhfyzh3bsDq6ojTp9Y5e2adYiyQZulAtjJw4aqq8DwtdlhVJe1OmyiMcBwNufZcb9uCj3FQKgV5UeO4Ie3ONPc/eIKPfeIz3HbbGe69d5V45KGYwLEnCYIZqiokSy2yTGCJiKpyaDamuOKKK1leWsKyLE2/qDQ3MYkTPKMGbplu3TihGYvQjDt+ruOa7qMW26qqeruLa9s6eddifgGtVptOp8Mll1zKZZdewaWXXoYfhOR5SRynVLWiqhUrq2vkeUWz2WIwGLK+sUmSat4l6PXGdjV6IBklhL5PnqZkaUyWxtgWRKG2OyqKgqqscVzfBPEujufRaLaIGk0819d7kGUThA2iRovhKOHU6bOcW1pBCa0+vbyiCzSbW31qabjaQut5aFST9q/v9XpkeU6a6eKdZWv3EWE5eEGA63okScooTnRyoGBza5Mkz5iYnKA7McHq6jrDvu5m+baNawuqIqXMBniuYmHPNLajkLLEcVwc22NpaYPl5Q3mF/azsTFgZXWT4ShFYeO6PvOzU8zOTMJ2iqMTc21HphOgcbJqWbqUJtDwdynlNkQfJLXUXU1dlHQvQJboxMa2NeriQsSJzrF0wuvYuojvOlqvBBT3PnCCYZwQBKHmZFs2ExO6KeU4uqua5RnrGxt6zVS6qTAaxQyGI+I40ar4UiBsrWEwFl2qpQLhIKXFxsaAXn/EYKB/RlgWRVmABUVVEGeJFqsa9lHopHZmdoZWs4ltCTzfM1QFn+FwYM5VEPgeS8tLWu+nyGh02kY9XRd267oySajSFVulyDMtFOg6DkWRUxS5holbFlLWYFmGAIixOdBd5fMJtG6AbL++xhjH3HJ835rkWUnNy69rhULieQ5SVsTJkKIqDCdZYDk+CJdK2gg7RDghthchcclLSY1t4PqO5uZKhWXbGh2hBAgb23ZB6WuBkkShj+cILCoEJbZVo2SOpGJyqoMQkq/c8iUcx8L3XLIspdvuaJHHvKQqahZmF5iZnsJzHCwhuOTwEcIwoNvt4hs02X+UcXF89U2MsSJhp9MhCHQA2O/12Nzc2IZm5UbgZ31jA2GN+Ywhlm0ZjP55+G1p1AAxdjZ1XZNnGRgBB9uxiaKQiYkJI27jbld2xpWnXq/HysoKo9EQx9GLQa/X0152m5vEcUxt1AJRingUMxgMEMa3zLYsgqDJFa96Pje2/qXLM8GNL3s+h23dYRkOhzq4rWsyk1ymaUqWa6hMbVQkR/FIb1xKkWYa3iMsoXl0YUiSJGxubtLr9TSUczSkNFCTqqpot9vsXVw0XFt9Q1U7K4S6XrTtm2oZg3PH0eqLY9hTkiQoo+hWlKWGIY9GJHGiYe1hqPnTzRa2bVMWWs3NdV3qqiY11WWldGIhaw1pHfQHmpi/tUWzqUWtZmZm6HQ7BL6P63qEkQ7kMWINeZ5j2RaTk5MkccLq6opGBPQH3PfAA1p10nNpt1smUNKei1EUMT09w6WXXsqTn/xkHnPTk9lzySWa42LUhWVdc+899/J3f/u3fPITn6Qqz4tN+UHAYDAgzTLTdbCJE82p0xuGRRQ1TDFCb6iVuVfDMNQ+plJhWxpGJ+uaoiz1/ZCmWAaG1mpp8Zxxp7cqS4QpAQqhlXcrc/2UUrrirxRFcaEX33gILFdz1TCw3vOwKq0I7jhasVhDfbRSYZ7nZjPV170syodRA4IgwDVwoTFnTBjo8cVDEAaBhg37HsLScE/bQCvrMXRTaFVRabrLjaihYTyW5otbRglaQ/PHcFa9Vvi+vw1tikySOV5HwlDDDaWU5IUuFEmjGJ0X2u9bWJaGRRtFeMfw+hwDD1NGUGQ8z7ZleIKm8qvDAL1JxUlCked6/ah0N1pbWuj1Z6woGxoYtTSdpCDQlAvL+IaPa807h2XpKrzeCPV3P2yoimw4RBpqRBhoITyU7rgIYWkkSaL5kOPjvPBV11pJtyx0tytJtHevLoYV5j7W615RlNiOzdr6GpalIeg6WdAQxyAIsB0Nz8uLnCTVyBSE7joLA4vudrsIoeGQVVXBBYr6OgDQCWUUalXW8XEpJYmTBDHmwfs+E5MTKKmDN73CjaHDeviBVpuuKm2z4hm4osLA3GGbWjM1NYXbbOJ5LpHxNweYX1ig0WggzXOqnw0tSKeTci2Up4cOJsui0Er5RaGhlkbxUq8nGiY3vmd0YUrzZPUnnL/39P2pn3vLiLaVlT6GMNRq5lJqYRKlFFmmOae6y+FpUZa6Jk5iXM9jc3Nzu7unxaV0F2wswhf4PnEc49g2jUZTP5cCLr/8cl78khezZ88eA1mUOgg08+a6HjMzM/qZMkrEW1tbNBtNLrnkCDc+4Uauuvpq8rzQCr5N7f85FuFxzfqtDEJAmntVCzxGGk4fhrQM/URKDQF3zD4mhO52jaHQDz30EFWpIcKWgd6urq5y+vTp7aRAGrVSYQQnhYFYO4729NX7q0ZUDYeaK97tTrC+vs7td9zOaKhhe5kRmiyrisDs17WBYgLcf//9bKyvMzU1bTj/+r6yzNpVS0lgfGzbLS2gNTs7S1lWfOxjH2V2dhZpYKwKwXA0NAuGWR8xWdIu7SOptBe51jM4r0Lvui62rZX8dWGsJtwWwtL7gWUSZ2GaB0pJ+v0+SZIyMTGB5+mkWhpY6XjvsS6A0ieJTh76/T6Yz00MrWE0Gm1DJPuDAVubW6awrykVDeMbLixBq60bD7LWOgJ63dCJjutoNMBwOKCsNHVudXWV4VAXMS1LozJcV7trTE1O6b+ra6TUlCDtrqBV7otCC7SOofe2rRFfruuSZRlpmmkOvnl2x51Z2/hAz8/Ns7i4SFWWRI3ICDrC6TNnOPbQQyRJQqvVwjOq1JZtk+cF11wAeZZKbcfT1o55FaZTq9Dzrq0DdWcWgUa3GZVu0MgxIXSDAtBQ+VojihSa/oahf0kTB9dS647UsjZxk+Ajn/o8tq1joTRNWF1dpd8f6GtgEJmlEabNs4wgCClKTWkZjoYUxovacRyjITOOSse/6JNrt9v0+31OnDjJ6uoq6+vreKa7m5rYpDDxc1kU29ZltknmykJ3/6Wxd9L7g+5sW8JidXUVz/OZmZnRRXYj2miZYnNZaMSd42rtobrWlqCO49I01ENpvKmVKRwo0NfbFC//tWN8TcYUTCF0ElzVWsBsdnZO7zNGPLbf7+v10uQ4pXEhECaWLPIcgYk72y2koX3VBuJ88cqhz8dxHPIiZ21tjWajofMo2+bMmbMcPnyYpz7lqbpBYxwdJqcmzbru0ul2mJic1PlZo0Gn02art0Wn06WqKpqt5s6v/HcdIsuy/6eZu+OOO/iJX/tNZmdmUObBLYuSOI7xDQ/Ptm2yLINCqxwrBUvLy3Q6HTw/IDMBa1lWpMaKBcATNhMTEwRBQJIkekGva0ZJvF2RbbY0bNMypOw0yxgNY+JYWyaUZaW952RNEOruYxh4hFGAlLUJgEqSOKOutNgP6IpRUeznzX/0C3zH4QsrFSXLX7iT9NGP4NDD4KfHefcPvY3fOZWTphlBECAsCxvLQAvHAgIeN77l1/mdZy9c8MM1Kx/8r7zgN+8ial/Ka974bB5z7Q1cOTXmGY849oUv8MXPf4A/+ORZAzlUplq7wBXf8aP88s3fAISgupPf/Zaf4T3C1eJavktsBIrKcpInvvhmHnnZDTzrmpnz1ZD4OJ//0oPc8em/5+/vT5HuzfzqH34n116owVDdwe9+y8/w9kRR1wpczywuxgu1qqnreV7+Ay/kxmsfzdOunDr/+clJPv3pu/nq//3fvPPODLvxHH73r17N9Sb+B6C+lz/4jl/mHUPdMQ0jwZ7FRVrNJiurKxRG3a+qZnjRd7+I645ey1Muv+A74uN8+jN38dWPvpO/ua9kK386f/re7+eGC7+j+gq/+dTX8GdoYYaJmTke+z2/ylufeOF1rVn/9P/g+9/xZfzoGp77kqdy/ZWP4qoL5un4l7/Arbd+iL+5c2M70K5ljW1ZhGFAEGpoU5ZmJKkufjRbh3nc05/G0cWreOLRC447PcWXbv0qX/rEP/GFzZxSPZW3/up3ctWF176+h79863/nA4kRgjKV7HFi4HmKZrPL5OXP4FmH93D4kddzMLzwxo05dfutPLh0G3/z9x9jzdWFJZTeaG3H1l2YskRKh0te+Iv87BMffu+uf/rXed27v4Tj7OOJz3k+j736sTx273iBK1l/4DN8+vN/zV/ddhzQQWurpZXda1nj2g0c0SBNKqpCoxg8b55HPuUmrjh4LY8/PHn+mmRn+PKt93Dn5/6G9z84JOo8j//8i9/BlQ+7Jnfx9rf8Cv9U2rquJyxsO+Tqb/1pfvIJO+bzM7/GD/z1l5FcwfNf8gweffXjL5jPIce++FluufUDvOu2FXwj2x84miMVpwlZUZCX2sJHmo1T1fM84ZnP4bojj+Qpl13wLKUn+NJtt/PVz3+Ur/RK4vLx/OTPf+eOY7+Tt//UL/ChyhRDvOfw1l989cPnfOPD/PTP/AH3mOCHQ9/H/3zT05i54C3Ud/Jnb/kF3lcoLBFy5cv/Kz//pIfP29qnfpEf+vu7SIqjvODFz+AJ1994wbnHnL7jy9x+xz/xnq88hKSjVYQNlH/cQdBJDChqqiqnltM87lnP4soDj+TmK6YvOPeTfPGW+7nvln/kn07EWN7N/MQvvnLHvXw3f/Nbv8IXFNRVRuCHOFZAPII0EdhWSFEqElMI3ShHdDuXc8VVT+TkTIfe599DfWYNz3E5YPf4tidcRtVPcewm//efv8I9R2eRRYQqHMqspEiHOLbe6HtbA6oqJM5T9u3fz9R8QOTpwOrbv/0V5EWBbbtUleQTn/g0m5v9bdXjJM5YW1+nzEEIh7AJeV3RmZhmfS1ja2sLWZco1UdWCaePH+e6qx/DsD/gsssn2Ld/j6YGWDWORtYipcTzIvKsRkkH2wp0QmqVKGGT5TVZUdEbxMZqRdBqBOzfM83MZBtZxpriU3mcPH2GOMnYs3cfj3jkDYRRgzBsaGgjsHzuHL/5m7/BC57/fEajVeq6YnHxoFaOr8DzmhSl4o477iZOUi0mY5wYsDymZvdw/333Ulc5UeRRlTlXXH6ERz7iatqtkOnpLu95z7uYnZlifm4OV1ik6XkOt4bl6w7d2MZKa32E2JZFVWtF/TwvcE2XfDRKtK5AWhAPYmRdc9utt/Ha17yWc+vLZEXO3Pwcx06c4uTJs0jpIZQu6A36PeoqxrJqbrrpsQRBYcSANN1jXOyzLG2fNi5C/vnb/4In3PgETpw8xfOe/2KUspidWURYNpWs8T2frEhw/YAgiPjUJ7/El790J74fEKceCIll64TSsmzqWuG7PkJVoHLCyOLyyxZ51jOfwi/93M/xtKc/jRuf9CQqWTNKUnrDATOzs4RBiFJQ5LkuWCKoqoxOu0mv1+Pc6ZM0ohDftcmS2NxL2m4oyzJqKYkCXSwEXezXMGpNy1lZWce2bQI/IE0z1tbWcV2PNM0JwpDBYMBHPvJRbrzxiQyGI9rtDs1Wm16vR2rWB6UUTccjSWM8z2VqehIsUzgsSzY2t3Acn61eHyFsDh0+jBNoQa88LxkOY1aW1zSFCAPntWxA2921O21mp7skowFFkbNv/yKOLZB1iefaNJsNqrKizHM8IzJZK6Wd2hWasmDZFHlBvz/CDyKUUmxsbNHr9bVyL9Cc8HFcj6qs6feHJEmmE526phH4eK5DKwqZ6nY4cHA/TqgQCrJMO3ecOH6GT3368+zdd5DBKCfOavJSYnsBZVEjhMv3fufzeeGznggmXqjKyqCSNBJBiHGNbTtlNGuvRrnoly6qWZYufEqpCMKAutLJrDAWRrpArguNOnnTOHUN5dc0p7rShYPxe1/1xrcwGGrkhRAKP/BpNiOazYZ2bSk19W0wGFGWpaFnCPr9IWCU+8uaIi9RKCo1TrxMgVmhi3GuzSjuMTc3weVXHDbuEBnDoW4gTUxMsLm5QRAEpmmR4bm6Yz8aJGRZqQsvWYGy9JoilC4Q1lXF0tIS7XaXIIhAWLheSK+vbVGF0F3xbqerOf2WpbvZ62vs37+PPM/Z2NjQiJ4kZf/hw9tJM2I8NTouAKM/duHYpUC12xi/q1Za+V4IgVKSpaWl7W75RHeCNMuIRzFBEACCdruJQG1zqpeXV+h2u7iux/rGhi5m2zbtVtuomBdgGRg3Qnv4CrDQrjm2JZmcaJFlMbIuKIqMqekZ7r73Lp7xjJtwPZvBaEQ8Klhb6+O5ERsbfYqqohFFLO6dp9kOiOMRa+vrSClxXEfDn2dn+JFXvJxrrrlmx9n/+4x/Fef307fcprtkcYysFUWu/dKazabhvYElLCLPI8tSlpeXqSrdnUnSlCzLsGybINRqpL7vYzsOgetTVRVRpKvvRVGAUagbV+KKsiDPDZwzz8lNJTZJU4pCV2QLY8Hk+Zo/GzVDgjDAcW0jvhJqFdwkx7E9XNfHdXyqvU/jTd91DZMX3rfyFO99219w5poncc3EBdmTiAhHX+Y9X+lhWQ5COBRFTZFVWqEwr7QSqAjYf+MzeO7Rh/Mm44du59Tel/DLP/sdPPXSfcxEF0aFHhN7D3P1427muVc5nPnySZaUxWiU0utnzD/26Tznkn8Bmg0g1/j8uz7MrVWlYciOTVHU7H3cd/ArP/09vPC6oxydazy8GuRNsPfgEW548jN55qVw/Msl1z1vJ09xja+87wvcXVvEcYxlPA/rukIqm6PPej1/9ts/yEsfeZQjM9HDP9/tsv/IUR7zzGfwtEsczt1S8YiXXP9wjqNa55b3f4GHhE+WZQQNfX8IE7BU0mLh8a/mN3/5+3nu1Yc5NL3jO7wJ9h+5lMc8/UU853LF6EyT6591FTMPK14s85n/+mu84741Tp08zf13brL/ud/Fiy/vXPAmRXLyqxybeCE/9sZX8OQj+5ndOU97DnPFDU/hpkNw6vbjbFmGFyJ18FaWJUWh+XpZVjJ13Wt46w++lqcePciBqZ3XpsPivst49I2P4zKnz73HfG54+s5rv85dn/0Kx2qJQqteOobDLixoX/EcXv9db+DVT7yaQ/sX6F6kiObRmdvPoUsew/Oe+1SuEJvccc8p+pUuDGG6SUopbNtn6tKn8OT9F1buFMmZz/KR/An81A//CC+85hL2ti+03bGJpg5y+XXP5Cn7XU7f9RAjL6SqK+JRjGU5pHGJqm3qCiwrYubqb+fNr/8ubr70EPsnjIjFeDht9uw7wvWPfzY3H7Y4cafk8qdec9E1ufUDH+OUZUT4KomSNnuufSo37rtQtVqRLt/F2cmX8GPf/1085ZKDO+bTZ2LxEq581NO5+ZDg2C0PsCYtVKUoCkme1zhegGXZZHmBZflMXfXdvO3Nb+A5Vx7l0PSOZ8ntsrj3Mm54zKM5wgb3Hfd55FOvffh9qFa49Z8/yv26MUrNJTz5GTs4v9lJPvfFe1ipKt3BmriB5z3+MA/T41ar3PLBj/GQsFE4zFz5dG7eaVF14oscn3w5P/HGV/G0Sw9ddC935g5y6TU38aQDNcdu+zJFy0ORUZQJSpU4rg6QLUtzcSeufCVv/ZHv5VlXXMLhXZ7zxf1HuO6xT+KGqZyTd0iufPp1F/Gd7/jEV1gPOkRhg0bQxfOaVIVLntmkmV7/sRRlmeOkFTKaorn/ALnrU5+4EzHKaDYa7E9iXtyeZf/AIi8UH882YHqKunJI44LRMCaJh4Dkvnvv5777HkApj2a7zdT0DM967tM4cfIhKqk4cvQoy6vrLK+scObcEisrGxRlhVSW1iPICtbWNomTRPMtfYUbeLieT1mC7ZhurlszNdnm9MmTLMztpa4rut2IyclJhBCGAjLWEtD8eM+LcJ0GdWUzHCZsbPU4fuIcp86scWZpg/XNFEVAlklGowTfdZmemsY1WhpK2EzPzJIaP/M9i/uIGi0NmRMWeVrgeT5XX3UNtu2ysaE7pBMTk9i2jxA2rhsYq6MlXRBzbeqqBKGQCqZn5jh79gyyrmlEWshsz8Icss5ZW11i0N9EUOI4EqFqbLRPe57rbo6sa2ONqHmroDsbllHTT5KCIi+RCM3lqxQry2v0egPKvMZzApI448SxU+zbe4Czq6fJi5yJyUlc12Nubp4rrriayy6/nEuOHuH0qYc4eGiOg4dm6U56hL4W2ayNUNY40dCwUwxSxOUrt3yF06dPI4TNDTc8lsFgRBS1zfXx6PX7hu8fUlZw//0nWVnpU1UKqXzKuiAvc5SosB0BQqvfe65FFAWUZU630+HIkUPce9cdtNptZufmcD2PwXDA3n37TSFV60BIKSkMIqGqtV1UmecMB32d6BhtFc1rFbiuY6gfAlXbOJZGN4HAdX2UgrW1NYQQtFpNlpbOUZS5saQJsW2tQbG1tcWZ06fBiB31+j2UkgxHI+q6pNPtMDk5gasktdR2Uo1mSKvd1IJleUaWlRSFpCgVZSGQ0qY/2iROE1xHOyEoMFxctnnewqBzwjBEScUoTiirmjAKUUqYrrsgiROEEriup4UtM12kzI1Hb1lWDAZD8rxgaOJWy7Ypy4os1wl8FDVwXPC9QCeItcQSChtBI3Q5fHCR2ek2lxzew565Nu2mR5ylFEWOUhrFdurkOS699CqyvEYJDyyPNC2olMDxfCxh87Ln38TsdFdzSbU1g54Xk0AJ09nVybFlUBvab902tKayKrQjhBAaumw6wroxNAZTs41qqWWNbWu3lfH/K9PNtExRVUnJA8dP8PlbvozjWhRFRlFUKCWIhwXxqKIqLYRdMxzG2tu7lgxHCcNBjOsGlIXm4BZFBdgIYSOVEc5UAqTW67AMt1hz/hVTUx3m56ZxHYuN3oiVlVWKsqSqasKoQVEUrK2uUxuNliKvqMqaoqgo64ogCrAsCAKfui6Y6HbwPJeN1VWUgKmpKYNSShj2tjh88KAulLgOZZ5RFjlbm+tkSczM9BR5ljLR7SDQXFY3aoBBcLCNzjK84PG8mWuu/2dn3PX1R2CoQBjIer+3wfT0JFOTHYoiZXn5DPv27cGyYH19hUYj0rH3OGlfXqLZadNoRAwHfaYmJ/ADD891qKoCKSsssxYIAZZQWEIhhKTTbjAabdEIXfqDDR566B72718kx8L2HA5dcoCiyhECPv+5z9PtdAiDkAfuvY9k2CcZDZib6hKEHmkcc/zYg5w8cYze1iaOazPo93juU276/w/Or2VgfJaBlGxsbGiYbaV5oEVhIH5CL0qWZTE1NWWEn85zHTXsThtVN5tNylLDXDY3N+j3NOym1+sRGJuYuq6I44R+v8/m5iZZlpHEsfkMDSdyXMdUQLRvaquplfzGsIGhUXKVUmmF22YD27aR0uLw065/eHcXkKdu56Pr5/jQx+4nedi/+By+6RncFBk1SaXhBZWBVOrnQiu4XjwEzUe+kl/8vh1iVRcNl9mrX8Lb/ssLuLzTxfM8bFtj+r+ZIY3qWxB0ecTLfpxff/1NO7qBuw2XmatezE+/9SnMXfQca+htFEUaQmhgqrbd5cmv+yXe8RPP5JILvYd3HQ0OPe5l/MKvPJ09F32+BAV5kWMJfe/oroBNFE3zmFe+lT9489M48nWvHYDL3PXfzlve9Fhmd36HCHH2XsfEzMz2QnUxJVMQXPqt/OdX3vgvXC+X6ctfxI9+781MjVUpCy2IUhkVvaJwufy5P8tvvO7pHPi6nwVYU1z5tO/mra+88uEJDugN0RiWNxoNfPNsKGxmHvF6fvn138aj9lz8U7sOa4ZrnvMj/Lf/9HKO1tl5lb5YwzhLA0l++BBEB17B//ihb+eaya+hiA7mmnwbb/7uFzONDgz0M1wTRaEJ4ppc8awf5Wdf9eR/+ZrgMn3FS/nRN97E/M65BC1WYoQ+MCqJ1VjC//y7iI5+G296yRP+he9zmbnyZfz4655ONBiQxFrZtDD2JpZlI0Sba57zc/zm9z6DQ1/3s/R8XvHU7+Ynv/1qdgMAScPx3147vs6wHRvP2e37BLbnaeXXqtpljRA0rv4efvxlN/4Lx+syffkr+LHXvYwoSel29bpT1zVKas/DsnI59JQf5pde+42sI00OPuoV/OcfuWmXdQRqA3UeDobG33PIYDBgYNQ9i20xGst0RLRgzXb4Yf6+KEtWllfY2FinbyxjZC0RBnYKGqVUVVrFdnN1jeFoZDp/Feura6RZxubmBnfddRd33HEHd919N8eOHd+Goo4DTCklWZ5jWzahgYHPzcyysLCA5/vIWsO5x93E0WhIluv9URrPdKHb5yijwooJXPu9Hrd+9Vbuvfcezp49y6c+9Sk+/OEPc/sdd9Dv9VFq7Hmr/XTHqtiWrZOjuq5ZWVnhxMmTeJ6GcyoDa1NKw8P1fqc5r4uLi8zPz+N5WsHWsmxKo1Lteq6G9BsF9m3IoKXt4ixL7+PjjnJtaD/9Xl8r4JrEpawMrclAxTWU9TzUbzyPjqN5tWGoO7ZjN4nBcMBWb0sL5JhCru9rekGapkapXQsM7t23l2uuuYY9i3uYmZlhdmaGVrtFt9s1ybGrj8NQReT2Xq07Olq52mJjYwPP83nmM59Jq9UyMGCNLtOFeM3v9jyPUTzioYce4tSp09tdNmHEhizL2CVVushR1xV5URgrH634PFbBP37iOP3+gCxL2bNnkdFoZNZ2vXaOPxNDF9J/NlBJcz+1222CIKAstWJ6nue66wPEiVZUrqqaXm+Lzc0N2u0O7XabNE3J85wwCGi1Whp6bSCmk5OT7Flc1JSLMGRmdhaFEclpNnFshyLXXfyxfoUWhctot9sGyh4hLKGpT57HaDSi3+/T2+rR6/dNN26s8qzP1xujAWwtIjUcDsnzHM+sc5bQnzdO4sbfOxpp3QzPWAdalk2eZ/R7PQb9PrKWjEYj1tfWyTIdOwaBpnQFgaZ8WZZFs9Wk3dbF8Eajwd69e9mzsMDERBfb0kKsUSOi2dQaHr1+n8NHDm/DjUtDcRo/b3VVU+QFV19+BMvMZWloVONz2Dn032l+LiaWq4wCsL4f9Jps21rESa8tuvgmpbZpHFMXlJKakmMJXEfrF2D2yjEC496HjiGMd30jahinFu1pW5Ulm5ubbPV6uGa9qGvtFiGMRog0kOi6rjWKzMCex0nd+XPUnWvHcbXo2cYGw4HRRTHUqDzX1mJCiPNq4ZZNYdwbxrQD7VTRoN1q0WhqvY+y1DQ923W1G4znkhe5pvQ1mhx/6CG9joWaitlutzlw4AATk5MUpVaF9jyPwWCo/aD1LOhfBTpmNPvZxbP2jQ4Dn1aKLNNrm0IXXfLhiEG/T6/X0xxvz+PYcT03i3v34no67xh3eMN2G9vSNrIbGxtsbG6wvLy8XVQcF4m44DzGo9/v04girdWxtMSVV17J/Pw8t371VhzH5sEHH8T3fY4dP87JkycpS93tnZmd5drrrmNjfZ2l5SUefPBBklRD/S+//HKNvjC6A/+Rxr8UsXzdUVU1W/0+w8EIpSAMImStyPPCCFjllIW2AJmdnWHf3kU67Rb79i4yPTXF9PQ0QRBs877CMDKWOxP4hheq+cS+lqivNP59amrayN7rRHNja4v1zU2yoqDVaTM5M02j2dzuKjdaLRqtJhLFKB7poKrfJ89zWq0Wc3NzTExMYQmb2noUP/D8gzsuTMGp2+8jmZlg46Of45bhw7Mja/6RvOhxTZIkoyhqhLCpKokQNpblYlladObiNc2iMTu1S2Kz27CIrngar7leJ72W2N0H9GsNt93Fsi22tkY0HvVt/PjzDqOlKr6RYRHt2/vwThU6S6zNRhpFEZ7vEjVaXP6Kt/Drr7jsGzwvzOcvMr3z84E6jSnyjCDwGSUxaZ6R5hXdG1/JW1945Jv6jsaB/bt+R7RwiGuuvp4nP/lmHv34y2gHO99k0Zyb/Qa/yyK67Fl8+5W6uOM4rua0SUlRSCZvfCP/5YWXfhPX3mXm+kdw8KLaiaKMBxRFilI1UlXkRYLa/3J++tWP3fU8v/6wiA68iJ964wuZq6V+blOtbFsZy5CL3r+4+/W8eFhER57Ny6/Q0CPfjzRESlqEQYfFJ72BH37GN3c/hguLTF303TbR9CyddpvQD2hGDRphuK16fX5YhBOT3+D3WURXPJ9XX98mzxV1ZVGVFvEoI0lqFp78Jn782Ue/wc9CJ5VXX8f+i+ZTYEcRninWWSaRePjQwoLCWA0NM71JPnwIsLQ6+YUb2/lhEU1Nf4PHaxFd8lxeeUOIsEc024LuRICiJE0LWje8lh999pFv8LPQn7d3/8XrCIJis2ZtOWNlecDq8oC11R5JXGALRwfCaOhvWcV0cihtyF2BqyAsBS6CIslQZzc4/UfvY+n3/oHlL9xO3Qm1AE5dGSpMje24xkKjAikJ/IC8KNjc2OKuu+8hTjPWNre4/8GHGCUxEgslBFUttRCV6UT6YYMoahI1IoLApSgyVteWcRyLZjOirArSNKYocoJAo5lQCssWFEWFrPU1GSebtu1Q15J7772fD3zgQ3zw/R/i+PEzrK1tsbExYN/+S5hfOIDtNikqGykCRqmkxiNOS+KkpKqhrgVplhGGEQcOHEAp7fsJuuvSarY0KqmsOXXqDFlWIIRiZWWJ5eUllNJWcK7hH7vGFi1LtXBWLSttf1eVTE5O0Gg0KcsK3/OpZc1wOEApLTJTVblWVZaF9uIuK5ThjGZpCibozjL953ZLuyMUZaF9eT0f23bo9QYsLa3qmKKUFEVFUdQEQYN2e0KjEESF7SiKIkZRUtYZaTZkFG+y1V/lsisOMjPXxPUraoZUVbkd7Gtlc0FVV6wbW8U0TcjSlDRNmZ2dBcC2HKYmp3ng/gcZjRKKomJleY1bbrmN2267k3vvfYAkyWm1JwiCJlgKxxW02iFeCKUcUhOTlwNG8SbD0RZJoiGC99//AGEUUlcVYRjQbreJ45hGo2GS2vPJrw61BdJ07ixjpTfmFevk0SSQ5inL85wkzinymjyrtNjg1oDNjR6nTp3moYceZDDocfDgPvbu20OjEWx7rkupeY/D4YDFvYvs3btIt9MmCDxCQysrqpw4GWJZimYzwvMcbFvpZyDPdMFe6m5dXUGR1WSphuwKIbQY5OYWYG27E/hBoJX9DRQ4y3JGcUpRSBqNFmCBsBnFKSiLIq9YX9/k7NklVlfXOHvmnBbxLEr6g75GaRiEoDL86NJYY6VZqhGJeU48GnH2zBmUlDQbDRphwJ6FWQ7s28Oe+SmaTY9Bb5XRaA3bLqjKgiQZcc+99/CJj3+c48eOs7S0bGLCiqpW+EGok1XL4pLD+8BwfXUx9QLorNDMbqWMhLbZfF1XK8/XF6iMO45GUyRxss0/HSfUmGKJbWtYvy5iONsFqjH/ffyMCyOkqJTkxLlTTE616HQjoqaPZWmUgGMFyNoD6WtEW1ECQkPn8xLP9fR+a5w/NN0JvcYok+RJ0LLbIJQg8LS3vC0siiyn3+tRlyW27bJv/wGmpmYAS3eBC20lKKX+HKWgyEt8P2RhYYFmq4Hnu1RVge+75EWGZQuqPKXX22Q47OO6NnmeEkYBCwvz9Lc22FxfxXMclKxIk5i6KpBVSeC7ZMkIx4JOq6FFriz9jI0LD/rZNA+Zzu91rK8u+J8dr/M7s4bjK/ODQlk4losttJSi7dpEkY+SBVDSaoXsXZxjONrk1KmHkLKi1W7ielpgyvdcpNS6DQcP7mdqcoI8SyiLjCxLUMpAy+BhXtFCSFzXYnZumsc85lF8y0tfzGWXHuHkyYcYDgZIIfCjiOW1VeYXFjh85BBVmROPBjhCIuqSdiOgTEcMelsMtrbob24g6wrPtYkCnwP7926f9X+EcVEY8s0MS9g0G20syyWOM7pT00zNziJch7AVEXZCSlGRSUVtWdSWhbRAWhWuL0AUdFo+rYbLZDukt77ExspZ+qNVlJXjhQLLqwkaLpYDpSyQ1GAJuhMTNFptsBx81SVgEnKbpD8gHWyQJ2t4TowtRtjENAKbuckZJpqTuLYWQpic7BBFLmnaoyz6TE76TN38KB6xU+hqeAvv+Zs7GZUFtXqAj96uxRzOjw7XP+kqAitDWCWWo3B8G8fzELaNVBZldd7k4/99tLnusZcQFCm2U9Pyv9HpU9SpgjqimHoer3vR5d9EwPp1hrAAG0t4JElBI7CYOPxMfuaVV32DieK/NGycdoi0C2xfIqQiGY44Vz+C73/hZf8254BNuP8Qndl5WlNz2I0O8uJM75scba667nKa0sOXHiIRWKlNZ/YF/NCLr/43Om4BwiPLa0ZJTpKWiJkX8NNveOrDobLf1LBoXPmd/PKrHkXkaQ5wEPg0Gw3cXdWev5nR4YprrsZTDo4I8d02lnCZ2P9MXv2sy9DSK//aIankkNrOcCKJ34Ko67Ar6OKbGh2uvuER1DIhrVNs38HzIpzJZ/H9z7vq32g+FV4zomFE7zx3l+RXCBQFtlvj+YLq4qwekKiqQMkK21I4F33INzs6XHHV46jiBM+R9PqnmZgMYPJmXveCK/+Nzh1wBGUNeRbS71lsbUKcSJSB7pWVoipdytLlWNOjytfIjn+OS3u3ETYarJYpyyrFqgVzacUBW9HKJHIAKi2R2QhLZcgyx7V8muEMthVCLWh1XBxLEgU+K6di7rvvBAqPqrIZDgqoHUTtIPMaR0LbdbHKBK9K6PqK0C5wrRKrsqkTxfq5Vc6dupN+7368YJNDR2aYmG5z09OfjvIsUpkTeBGOWxGnG2DVBMEcSs6xvORx+lxBZ/IgkwsH6Mzsp1AB7XASF4f77riTQCi8uqbrR3i1ha8C6kwL12TFkFKNcByHJEk4d/YslqWhvdo71iJOh0hKLFtx+RWXEEYO55ZH5KWPsCPysiJsBjRaNocOTfOI6w4xN+nyiCv2Mx/ZXLN/nuuPLjLZqCjic1j1Fs2gxFJDqqKPoGQ43NJ7dlWRlxV5LQkbIbUsjcVQzuREk6pIQJY4toUCRknGZn9EP87YHG2CB6MiI6trKmUxyioqJfDDiJqSZsfjxd/yTGw/J/LaqELg4tJfXWf1zDFGG8cZbd3H+tJtuGzhO5LA8fBFB1F72MpHlhaidqG2WVve5Jav3Mb99z9IUVTMzM3z7Oc8m4eOHePaa68iCCompwIqOeLOe25HOA6jrKaoQzZ7NUXl4/kRw3iDrBhSq9M49oDIr/FxcEoPOVKITNIOAlqBQ+QJiqyPZdXMTE6xdG4JW1ioWmk1cSl1jIogT1Md5LoelmLbDsuxNT81STLKoiZLtT5Is9nGdX2kBMd2KIWgsiyE76Fsl7SqiIucfhzjRw1cP6KSgjgpsJ2AIArwGgI3FORVRlFV2JZL4EVkcY5vucxPTTHVCrHKEQ2nptsKmZ3q0gp9mlEDz3U5ffoMWZZTVbW2axECHAsvCLHyFjIJ2FoZ0oxaTM90sUNJLodIO6O2SrYGPfKyBuGxb3GaA3unCT3BsLdBf2OdYW+gLRA3hqxvJSxvJpxZj9nKBadWEu59YI3jpwYMRi7rmzWDkUVWOAgrRFgeWVHg+Q6OC3HSY/XMBlsrG4y2NnCIaTUKDh5sctnls+Dk9EY9kkrgtfdQu9MkechnPn8vf/e+j9Ps7mO1X7DWz9ga5WQV1FKQ5xWWsqFSXLp/AoGkzAvAwnUDE44baxvzK4wTYIllg2UrQCKEhucrCclIJ/6uGxiKnba1wljyCGFpISjzubpIohEOlUmCS+PNLpXi3Moat371QaoqAtUhHtps9UrSVCEsB8uxyMucIvVZPjciGSmQPhYuWaaLbHVV4XkunudQFgVKSXJZk8uaStUoW6Espa0Hy4zBoI+FjWdHrK/0sWTI4sIkk50Q6gpH+Ija56H7zrG1XpMmNmXhUdcuUlhYroPjKhy7JAodXRTCQkoH12mhrAZVIVhb2iB0fFSeE29tcfbMOTwvQlgecVYxzCS4TZTXQrkNlNtgZTPGa3RJCoWrwJEKUSlELREShNJ7tUAaDYcSrBxlZdtTuNtLKHAsB89xsYUWk43rEXbDJpUZuayoLQcvaNJqz1EWDnkKZ0+t0d9IaPod6sJibW1IWTlgBUh8RkmF5YScW17n2KkzhM0OdhDiN1oUUlGLnEpllDLXlmNSIpXAdn1a7S633nYbq+trRM0Gd919N/sOz9NsBUZDJQIR0B9mxEVO2Inw2g6Tix0G1RbRdEh7YgLhOExMT/Okm55MVeucqNP9N4sW/k3G/3OYjKkk1kahzvM8RqOY9fV1+v3+NvxkDDsGXYGybW0Tk2UZw8GAvNBqzBsbG2RZbuASFVWtX2OYnZR6c1cG7jWGPykjhjWGgfTNZ1VG9U8YaHVprJWiKKLValFWJcPRaJu0r7tcIU947CU8nEUrGd17B7c1uwaO3eMjn32A4cPeY9G65tE8r6VhWJZlYVv2tgqdUvrYvvYoWbn9n/ntt3wn1978Aq551k/y2588TrzzbVi0jl7Do8OAKLK46y9/nme98vt44ot+lQ+u7VAEru7id1/4HVz9pJdz7c2/yF9mgk5nkRe+7gVcuxtMODnJpz7wZ/zQc1/KI5/2Mq676SU88T//Me//wskdMO8Lh4PXncJxXbI0I01trnjGjVy12+fLNb76z3/Nr7/lR/iuN/8Ez3/t93HzG/4X7/7cyV3Oczwk5WgASisGFkWBlC1e9LoXf41zOMFn/+9f8pPf/Wq+601v5jt++Ed48S+9g/d/4cTX+Y6COk2xbZuqrsjzQntU7zpKVu/4ML/1phfxmGc9n6uf9p/49Y88wMVgDovmgQN0jx/XcP0wQKkmN7zomVy923GnJ/ny597Fb/63H+aNv/RDfPdPfT/f/bvv5iNfPf11rj04gTaB1xXyCa57+k1cuRv8ND3BFz7+l/z8m1/Dd7/lDbzhrW/i+37qN/jLT3yFk+nOBMpl/rEv5jkTOnguipI8zyl3vm17lKzd9xHe+b/exKt+8jV863/6Od7+lRO7HLdFc98VHPE8LWzlegTBDNfc9FQuu6jTrq/JFz7xTn7px1/Hd/3o63jVj72BV//Wu/ngl3f77IcPIXRHRHeXsq87n+v3f5S3/9br+dYffgUv/eGf5c92/XyL1qHLuNp1t9czKSMe84Jncc2u83mKz330L3nr97yeF7/2DXzL934P3/nf38k/fWm3zx4PhaoMRK6qqC+GiZjOj+4Suq5DO9zNAktg+f722vy1R8n6/R/hHb//Ot7w86/he372bbzzq8fR/bcLh0Vj8VIubzVpNBrs27ePTmeeq5528+73mlznrs+8l99+2w/wrT/4Wr79R76Xl//M7/G3t3y9dQRUXVOVmstsWdqeqtloaHiqgUGOoZBYgvX1de65+x5uueUWNjc3tXp8qKGaspbEcYxtaX9m3QnRnTHP03xHrcqvb2rbsrEdhziJWV1dQVgW3W6XJE2wDcwXpZiamkIIwcrqClJKRvEI27b0mmFpFVjL0lw7KSWu67F371727duH52sVa22P5TAYDCmK8xoZvu8TBNoS4qorr+Tqa67h0MFDHD58mIOHDvGkJz2RRz7iEezft4+6qmkZhVRrrBDtutrKxvh2hmFIHMd86lOfYnNri7IqiSLtUy6lxLZslJR86lOf4tzZs3S7XRoNTf1ptpocOHCAxz/+8TzmMY/h6NGjPOYxj+Xmm2/mJS99KW/6kTfxYz/2n9i7d5+GmJp5sSyLwXBIURYEQaD3biWxjOLw+PpnmYbVFkVBGIbbKK2o0dBKv62W7oiVJcNRTJZljEYj0iyl1WoxNTUFRiMkiiJuv/12okhbEe3snmmouo5PHOOdqjuJFzw55lFzXZdOp8PCwsI2uqzVanHgwAGuuuoq9u7bS5ZpOKHtOGxubrK2toY08NYo1ND3oijw/QDfaGAIS9M8QEOEXdel3elw6aWX4vs+caJ3p36/T7PV4sD+/dvXKi+0XVFtbJj0czC2SNEvKTWE1R4rcXsuCm2JUxtl5zG0W0p5HgVhYrcgCLbdMxSKqqo1vLWuqWVNo9EgyzJkrZF2s7NznDx5CimlVkWXEt/3OHToEI1mE2mKcpOTk/rymu8d9PvG+xfKstymh+lkTbsdSKUYDIcMBwPSNN0WEK2Nwn0tJVmaUhvIcjzSMGklzTNvOviWZdHpdOh0u+bc9TH1+32yPEMIjHWUJE40Z3LsJpAb4dU8z+n3+7RaLebn52g0GlR1zebmplETPn/fLC0tceLECQ7sP8DU9JTeM0uNLKjK8zS48X136OBePX9S4RgqxS7wqu1hWecpHp7nGRixFmkryhLb0QmfEBqaPI6Hx3GnJcY/fZ5a4LruNixaSg2JdhyH+x86TpqmLC8tc+LECdIsNcr5WnROGqrE+LgAirIwyvPataPVboPpMHvmOXBsrfqsf0ZsP3itVkvPsxAkqYboj+H342tUltoTGAFKSoq8YDgcUpQlnqddWvQ6o9dBx3Zotdr4BnGjlGRhYYGJiUmklExOTdHtdllYWGB6epp2p0NgLEWVUkYJXae0zaYuSFv2LvvdvzDGneGdL8fRa1BZlsbJBYJQ339pmlBVFWEYMje/YITkJGEY6vVpzx4WFxfpdrvYxmZSf1a1DdfPi5zZ2Vmmp6ZptVpYlnZAGBc5dg5ljlU/Q1rtfmtrC8/zOHzkMJZtMRrq/a7RbKAuUJ4ejobceustTE5O6lwqToiiiNNnTvPef/gHgiCg2dTH8B9p/CuPRpDnBUmSEccpaZISJynxKGE0SijLGstyaDSaKKUX1Twv2NzcZOncEpiHp9vtGnnsiOnpaRoNvYlYRnWurjVvRCN/JEkSU1cVDWN/UtUZVZ1RywIshetpLuTk5DTdiUl8PzJVIG0sbwmPPJOMhjmyFrhugOuGOPOP5znXXSh0BDDg7ttOMEpTNtbXGA77lB9/H/9wTC+Q26P5CL7zu64ElPZTFBWVTLFtie0olKp2CVQBJPEd7+TNP/t23n1fgeNYuOpu3vErv8Wf3zHY+WaYXODSlgtCw2XK0si873yfECCUtiKzdVWqOXEtT7lm5/mB3Pgyv/bjP8dbfvcf+aLUaoK2I0i+8rf8/v/8ZX7mzz7LiYuSJHSg7WnV16quSMured5j5y+6qeTqZ/iF1/4Qr/8ff80n17VlQeAHtLP7+V+/+jae/pa/44F4t8/XkLTp6SkcxyZOhlTiSm7e7RzWPsev/cTb+I2/+TxfGBYksRYxUw9+nN/7n7/ET/7Rp3ZJ9ABVk/e3SBO96LbbTfxduZSS5O6/580//Se8+16YmZnl+iskn/jzP+Pdd+02T/MsPvRx7rzrHhQWqbyCR12mN4QLh9z6En/ye7/BH33gE9zZT0lHKWVeIM58mr/6q9/gZ9/+qa9x7RWyKnAdG99z8IJreeb1czuuvSQ5+V7e9lM/ze/8w0d5QNhUdUleZBTZvfzT//k9fv4Xfov3n9lRGoiu4OYnHt62AJBS7cL5Rd+797yL//I7f8A/neghlcRS9/Chd/1P3nPfLtekPceiY2EbKoDtXcGVDxNj0kNufJ7f+eWf5zf++p+5K9cQr7IsyY99mD/4w5/hR//wIxzf9ZrojV0nH8p4PWoroIuHJLn/b/j53387771vi7KosNUD/NNf/gHvvmeXY5+Y50jk47kBtuVQyUt57G7zufF5fvuXf57/+lcf4AFX4vkVlYwZ3fP3/OEfvZWf+tOPfY35BFlW1JWkrnfjnQMoI1ahBUQCb7eWtkKVGn5m287XSPwlyT3v4q3//Xf4x3u3cB0fRxzjU//w+7z3oV3OvT3PvobLcDTE9Tx6wwM865G7POcbn+U3fuLN/MJ73sfnexVFUTIY9EnOfoK/+rOf5ft/6/1fY94MHG6b06j7H57hFjYaDV3kaUQ0ooh5fGbdiDCvGa1tYo8yZvAJ4grf9xm2XZb9ikpAGWdIhK5aOy6u74NlERsVXQRkRYnredS1pJKSRhgw2enSjBpEQYjraPuRQW+Lfm+Tz3/uswwHfRqNkDxLueXWL1FUCYgS2wXXEziuYHZ2gkYzQMqS0bDPl7/8efr9DXzf1l0bBULYZFnO8vIqy0srlGXFxMQUnU5XK79qTU7uuuc+iloSpxm2qwWIOt2u9phFUNaSja2+3ufQAoRNo1jcbDZRUtORxkG4bWsbjGMPHSNNU7qdCaanZ+l2J6iqitOnT/Hxj3+SD3/4w2RZbjibTS67/HI838dzYG5+Bt938T2XyclJLr/8CupKsr66SVUoXCeiyGF9dYAlQoq8QEltoVVXCsd2CYJIP1O2S11Jms02RVHh2j6B1yTPJFWhqCuQNbiOx3AwpNlqMjk5gW3bLC8vaTEaVwfWyqxVwohqScOHE0ZlHoNSFE6B41a4gcRyamxX0WgG7N23yNz8PJ4XUJUKKR2UcgmDFmHUAGymp2dZWVnjoYeOMRiMdMGqrnFtG4GizDP6vS2mJ2bwnABVa75vPBqRZyl1VTAzM8nc3DTTUxO02w2qMqfZbHLkyBGE0FxH3/MMx1n7do+TXjC/G6cNS+jg3zYJwDjhvDBBlrWkrkvqqqSqcqSqcBztRtBqNQkCH9sSCKGwLAVK23GNBikCh6KsaEQNyiLHtgXdbocw9EmzhOFogLAVZZXTaDWQKPKqoqwVSVJRVRbDYUFZa10GbbtTg1UirQJpFVge5EXGxsYG/f4Qz/GQtULImtCzKdMhqkoIQh/HsRgMemRFiu97RI1QW1a5DgqdmGrurhZTHVPxRqOR7noiGA4GjIZDTYWwrG37N9sSoGrazQZHLznC9NQUjaiB67ikccrmht4vNM1PcurkaY4dO87+/fvZt28fo+GIemzTqRRVWVJVBSiJbQFKcvjgPl0kEEKLVBodg4etiQ8bGmar13SLNE3BKH8L488rpbbC2r5HLpj7MX2pKApyY9WlLkAOCfO8uI7DudV1PE/bpmnLzkxz7z1XF3pkjbB0siX0Yg2AH3h0u20sS9JouNi2xLI0XcVx5XYh0bY1pFc/hIqtrU0s2+LAwQO0WlqbZ2lpyQja6mMcJ7BCQFHqjqXtWIShtksty4reVo8kTbVKvNFY0YWp0gjcBkSRLgpGYURkCj7bx+XoY7NsXTTVnO2KKIp0ggloh1+FuEDWWcAFvr42KAuUDUqvObu9yqI0/P/zz3CZFxrKL2x8P0RYDq12B6UESlm6O+v4RFGLVruL64dIpYVJhdFRCUO9ZxZ5QWAKi4Hhro+LgChLp35KoDB/RpAkGcNRzHAUc/bcEnUtuf4RjyAMQgLf31a8dm2HSy65RDvyhCH79x8gDCOuu+56ms0WwnaQSrBncT9+ELF33wF8P6S82I/133XsjF++qeG6rgkyTcfMcoiiJo7rsbm5xfLSCr2tHufOLXP27Dn6/b4R0KlRhjyfpin79+/j6KWX6okRMD09Q6fdxjaV3PHvcXK+Et/v9xkOhyglaTQD2p0GYeTT7XbYs0f7NFqWg5JaQr+3NWDp3DKnT59hZWWNLK3Is4p+f0Rdg2OHLDzx0Rd1cuTqrfzjp8+QpjG2oxcpyzrL+75wdkfC6XHwhkdzZRQaGxCFbQvqukQISdTw9MK3c8hTvO9PPslmM2Ki22VmZpqZmWlmZxP+6eP37egwA1jYgc9oONB+yoleaHfLTZSsERbYlqAoC1anFrl0J6RbnuNj7/x7PpvpDdD1XGxHW5kEoQ7cTn/xr/kf77tvl85NSb6xRp7nuK6DuvLKXT//g7/1dt6/BrZtMRwOWV1dZW1tnY2NNZI0Jr/l3fzYX9y+a3fW8jyiqMHk1BRzczOE113NJc2d33GWD/zGb/POO5cYDmKQFnlRat55llOVGeu3/wO//f6dYmUAFmWvx2A4xHVd5udmdof4ytN84C8+yWakF5RxZbrTTvjC5x/ctfsr2gdw/YC777mP94k9HNzluD/6J3/IR09sURYSWSnSJKfMS8q8YGtzjbNffif/8/337nLcgjpPyfNMVzovv54rd4qLpffw9//7wyx3Jmg0G/i+h1SSrMjIioxaVVTFvfzdOz7IPQ9LSnwOXPM4DocRVVVTljVmD3r4SO7gXX/xj5wzHCRLGPEa6wwfu/0UF/cda7LNre1AbtA6wIGdnVO5xMf/6j18MdZdDM3v0SIb2pOw5NyX/4xf/rs7d71flBEYKctCd3lcd/cuqjzFh//hM2xaNrblbHtZ19UpPvPF+3eZT2E2Ie2PWOw5erGYmzzHR/7i7XxyK8O2FUU5QKoE25W4riCKbNZvfye/+nd37TqfVV4gjdVUXe3mHqg3WIFA1pKsMN6PO4Ys9WYvpdxF8AqQJ/in93yIvqluL51bJQqbBMEmn/zS3btcV0mdZcTxCNt2YP4yjlx07kt8+O1/xGdG2l6iKHSwZ4nz4mP1yffxOx+8Z5dzB+HoDlTU0AGJDq4KMImaYxJQJRTSEjjNELsZEHuKRJakVBB6rIuCZF+H+OAkyUxEjqQoK7zAx/N9FDpoS7NMnwto1E9dk2Qplm1z9JIj2j9egGML2q0me/bMc+mll7Bnfp7JyS6Pe9xjuezSo+zZs8Dhwwd44pMex2MeewNHLjlId6LFwp5ZZuemEEICNWHoEfe2AO2tWRQFWZ4jpdJrUKHFa8qy1oJYtWRqagYhLMIwwrZdHnjgQY5eeimHL7kEy9aWE8p4WsdxyvETp0iSnLoG1/XY3NpCSslwOKSqqm0V5bqudZcgDJidm0VKycL8AnsX9zIzM8vU1Azd7iTNVou+8Wt/0pOfzKHDh7TqaJmTZgXz87OA4sCBfTz72c/mmquvZqIzyb69B5id3YOsBK3mBLYVIGtL26AMhghha9XsWvP1qqrG90ICP0RJgecGxHHK2uoWtvAJgybtVheBxfLyMmmaMjk5wYH9+4miANe19f5sG8/pXCPIAOMDqzsplVkblNScO9ez8UOPqBHhuJZGl1noLrKtBb8U4Hoelu0wHMUMBiOSNMPzAvI854EHHuD+++/Hc13qqiTLU+pK2+488pHXc/ToZRw5fEQXzMoS33PxXIc4HvK5z36a5eWzDAY9+r1NOp0WSirW1tY0F9UkF47jmMKQbhZon9fzomNak+G872plzlEZ9N1YuEkaBJ1SNaCwzf2gEXmWpjNagiDwCHwPIfRaFAaRtudROnCP45i9e/fiOBaOZ9Pttpmdm8XzXI4cPkTUbHBueZlbv3ob6+tbrK33KEqFEC51rdF7tm3R6bQII49K5ShREzUDsDSvV9aKeJRQZgWWUrSigHYzYGayTb/f4/SZUxRlweEjh5icmsD3PTpG2XfcVe4P+wyHAwQQxwm9fh+EIAy1v+9oNNJdes+jbbqPrWaD6alp9u9d5MYnPJ4rL78cgS5cDPtD0iSjMEmKbTvIWiFryebmFt1uV1sv1hW+5zEzoxs5rusgUOcBzbLm4P5F3RX1tbK4aWp+zaHXCbZFnKTSFjJKSe2usi02p0VCy6pCmIRHmm6/+XqDBJAasWE+f9xdr6qK2+6+R/PdsxTbso0d1hiVpNcn/WddWE6TFFDMzc3Q6bSYmZ1GUSNsieNCrQpcT6OxxujNcXfatiyNhGi18TyPtdU1kiTRXfaqZjgYbdtPFaabbhnBNM/4MBdFoa+xZZHnJXmW47rabjUKQ4SA2bk5sizBsgRpmmm0jONQ1XqvKsc+uWMBMamT0sKIxGkuNKYoceHrwmESYCVMAjx+5i5+jV05zE9hCQvHtYmTVKPVbIe11TVWV9fZ2NiiVsZOVAiKqiYvKpTSVBHb0r7z4312DG2vK9NwU0bMzHC8UYA8f6wm/0YpSNOUI0cu4eDBQ9x3//1Uxvfdc7Ww1mAwYHVtjQMHDnDgwEHiUczRo5fyuMc/nr179zE7N8/effsRls3s7ByTUzNUtWKrNzAWWP9xxm7p2Dc80lRj2huNFq2WhnOVRYVtOYRBg6LQSedopH3AXM83G7mN67nb1WT9YGsT+83NTQaDAf3+gNFwhJSSdrvFwsIC83NzdM0CF0YBjabuEEtV4XoWtiOI4xHD0YiqrsnynF5vwHAwYmurz1ZvQJrmbG0NTBXCYTTKyPMSqRZ48nULOy5IzsnPfIRbiopWq8n09DRhGCDrjAc/fCvHdiQE1r6ref4V8xw8uJ+FPbNMTrYQVo1lSTqdBsEuHUV5/It86ExJHA9RSKIoIAw0XLzsjdDOlg/7CRDQ6XaIGhGgqKpdgmClgBotMqmrVWrfLBowdn7Ik5/l/fcNiMKAVrtJu91kcrLL7Ow0exb2IGXNyuoSt//9R7h1tFsGpDUApKzpHl28+POPf4a/+Pw6Utbbqp1pmhohtBFZllDXCWf/8WPcftHnK6ok1gb2gwGNRsj00T0Xf8epL/E392oOzObmFltbfYaDmLX1TTY2NknTDCUrhrfeyl07O8zCxmm1sM1i4Qc+vn3xNiTP3MMX0gadTpdut0sYRuRFwSgecfLk5sVwUeHTvv4JzMzO43g+j37UIaZ3vEU++CF+7af/mM999otkScHG2iaD/pDAD+i020x2u3TbASuf+TR37jxuNPxHCG0LMbswczH/MryKV/74b/P7P/fb/K9f+F3++Fd+n3f85p/yrt96O//7d/+Cv/qdP+fPf/1/8cc/8TKu2AFhtRYv4xGh3iDquqbcJYuqT32FDw8kliVASZ2s6hI2ydklNnf+ACCLGiEcvfTMzKKBcRf8+9JtfPSchkr5RkXVMvQF23a0FVpgM7r1s7tcE0mZxAwGWi04M4WBXXPfpbv57EZJGDbodicIwgjbcmi1OlhpcvF8oiHHSmrInr937uJjP/MF/v6+Teo6B1HTaDmkeQ8hCvzAoShThqMtNj6323xaqFpS5CVZWhAn1cVoDiWpygpL2DiOtmm5+E4FKwhwXJcoDAh2If3Kc7fz8dWCNEnw/ZD5+UVs28V1XKrRkB2YFj0saDSbWuRkYobujn+W527h/y45NKJIQxhdl8mpSboTWiU6TVPSdMjSZz7NXcnOM7OwPQ/f82hEEe12m3a7g5RSW1IMh6RpihDam1Q5gkRVJNTkgQ2Bi/IdKkdgzXV43Gtexo1v+A7mHn0VqdSQMtfV1im58Weu6ppK1mA7JghUuuIfBkx0J2hEEbKuuObqq3nyk57EDY98BFLW3HjjE7j22msoigzLgrxIKcqMickWjWZAGLooKtrtBs1WhJQVSTJCUeOGPkrVWpCllAR+iO/5BqqnO5SWsCirGqUE+/fv1966ls2RS45y8NARJqamsV2Xsq6JDAwTIYiaLWqpyEuJlIKtrS02NtbxfZ80SUmzlLKscF13u9NVFAULCwvEsRa2uxCWVlUVg74OdDY3N0mSBNexGSU5f/THf8I73v0uup0Wl1xymEc+8pH85E/+JJ/81Kd48MGHOH36HO/9h/fzG7/x23z8Y5+mtzkiSysc26URNcmznHf85Tt0J9716fUG/Je3/jRf+cpXGY0SlldWuf32u/jbv3mf8Tu2SZKcfm9AVdUcPHiAMAxYXl4CFEEQsLa+BsYaJzPdMMfVMGetyq67WmO4oeM42I5AocUCdbdQ6Q5RZKC2te6WSQlVJZEKXNcHZbG11ePxj3sCj3vs47n22mtRRsTGsSx8z8OxLaanJvn+73s93/Pa72XPwgJlnrN37x467Ra2BY6jE03bESTpiCxLEUIn21ubmyap0QGtbWvFXNd1tR+pbWuos+PooqDp/OiiSqaTWfO8+L6PYzrf40RXw4MBWSPrijxPybKUui4BbZ8nZcWwP0TW0O1OEAYRru0yOTVBr7fFxGSXMAyo6lL7wPoeUzNTRK0GyhJ0JqcYxhlFKUnTilpZ5LmmsyGg2QxxPQsvsml2I2bmZpiYmqA70d2GsbuOy9TkJDPTE0xNtJnqNmm2GviBz/TMFAsL81SV9pHt93sG9q/VjS3L0hDaLNPXylzLoenMtjsdJia62hu4qkBJWs0Wc3Mz7FmYw/dd+v2eLkisrlEW2lbHdXyqokIoi9Eo5t5778N1XRoXOJU0GhF1XdNsNIiiENdx9HWVNQhFFIXbTR1dWNWJzdcaSimNmDAK874fYFmWVjA2nzOG7GLcRcb3u23busPp2CijPO8a6LQQWrzJNmJpqxsbnFteBkOdmJ7RMW9R6vsKdJZe1zW+r/cZhH7vwsI8s3MzTE11iSIf17VASBoND6kKLMNF1vGCVn0eK8FnecbZs2dBwPzCAmEjREkYDIaUhVZdruvKCPdp32xhaV9w27HZ3Npia6tHWZT0errJlmUpRVlQVjq+9o0yvG1bOLbulOvjH5clQCmtxi0E+H6AbWt6iAA9h2Lc9dVBxQVmUiadGv+uX8L8zc6X/kx93aWSZFnKxsYmZ06fodcfIKViYnKKbneCWinN5a+kjlddj6pWCFs3B2opqaXeV8qypMi1rZdtO1jmuZdSUVeVph2Y41SYRHj7qKDX6zMcjfB9n0azxcraurE11Al2WZasLC+b671FHMf0ej2kVORFoe9B9H6EZRmV7Y6Oq+yv5wry//txcTb2TYwiL3QVp5amw6b9tpQSuF6A54V4XqA3j1pp43Jh4fk+U5PT2MYaqN/vs76xQZLqnkNZluR5QZZlVEa+vdHQEvl6oZM0GhFRFOgNTOSk+YBaFggbY51U4nkBluURhE2iqInvh4RRBMJFVjay1mJNStrI2et49P4LfUoBfA695Bf5x3e9k//zR3/I+/78D/no//kLPvuBd/GVP/kWLtl59axFnvCkWay6xHVAygKlCqo6ZTTaoriofVazdt/d3DFIiIcDijxB1qXxVUuptwZclA+iTbCHwwFpllBVJY4ruDhfk2DpBFgfh2DvRGPHhNesP/QA9436bG5t0OttkGUxZZlTlJpXY1kWruNQxFv0kp1ZhMDyXSxbAJLZ8AL/YwAk8coSp4TEdfUcBr4O9jzXJzJqkp7v4ImYQXbx59tBhGU5rK1t0B+MmGzu8H+lZuPEKdZbbSYmpmg1OyhlkcQ5o2FCnpeUZU2a5pRZzCjf+R0WbrOFH/gmQCy4mJpQs37/nRxPUxzHpdvp0ul2SeKEM2fOUfd2myeB2+ji+RGu1+aq+faOa1+xeteX+WcrotOcQZYOH/rgx/jYhz/F1nqfMi3obWxSFyWqGDK86NpI6rygrmqQFp1G8K97mHcOe4rFWV3ZRmko6sNHzcbyKYZFTpFn2q+zyHRnQUqceMhFOQ4WTtDCtjxk7TDV2uGHS83myQdYqsfeg+O/F5rP47oEoU6IHZHsMpe6qi5lTVnq9SNLs106vzVbZ46ximU4aAILG0vYhEGEGI12OXaF7bnYtt7c5jo7/Gyp2ThxN0tWjrByHKfEcmOiZk130qPVcYkaHkoVlGmf+KJjF1i2T12DlLArXVdJkLoDDRaB+7VnPM9znRhdNGo2Tz9ANjXJxMQUjh1gCY+yAIWDV8Rc9JgjsIOQhYW9dNpTdMOdcGtJsr7K0GtsBzWua2taShgSBr4OHBTU+WCXe1lguy6+7xGEAWGoLUdsjRHUXTwBrufg+z5hL6WTVTQleLUkSErcYUar1N2BzUCxESoyF9q5wPV9JBZZUVLWGnVU1jUHDh5k9uABJqYmkEJRVCXD0ZDN9VXKIkMoSb+3SZGnSFmxdO4Md919Oxubq0QNjyyP2dhcpZIplUzIigHCrijrRAtPlQm2o/B9m+mpLr5vs76+TJGlRpPCoa41rUA7Azi47pjPJ/TfCVvThSqFG4TYrs/GZo+ZuVnOLi3pAolt44cNLCegqgXCDoiiBkcOHwG0rVGWauhiZRJghLbJmZycpCgKrUrvGJsjYesg1VgCrm9scOrMadZ7PfIqZ+/+vXzms58iSfpMTLbY2Fhlc2OdI4cOs7S0wuZGj7WVTeoCXKtBnimoPaqqRmBx5533cPz4KZbOreB7IQKb/saAv3r3X1NXgihss7U5YHVlSJEJVle2WF3eoChKDh7YT7vVMuIyNVmm98w0SXRAp7Sdn23beK6HY+CawvBAheHZ6WKDR107KDwsO8CyfYSlraBqVYOlsF2BFwit1FwVNJqTXHHVtXh+SLvT1d2mNKOuCpQsCTyb0Leoy4Q7vvolPvZ/P8ax+x9AliVTE21akU9ZjvA9xeLiDO1WwPRUm5npLratYf+dVttw9iscx6YodOIgDCXAhM9IE5TLsW2WSZJAF3t0N8/wfc01cV3d4VWqpqoKalnqIrkYK0YDqkbJGktAp9MliTOyOCMexTSbEY5jMb8wg5Qligrb0TZWE5OTNJpNClnTmphganYOZTlU0kYqhzQtEcLRXrWWwnElrlfTngwIm5aGQKsS13PwHIfJbhdV17gWuNRU2YDArZmbm+GSS4+wsDBHnmcMhgMsW0PaLVsjBXWRw6KsKqpabgs/yVoH8JVRencdrX48Gg7I0xRbCALPpSoT+lvrNEIPDBLHEg5lIRE4JKlGMCZJxtraOkePXsp9995HVVZ0Orpw1+20NQLQElhComSJkiXXX3UEZXizytgSqTGM/WsMS1hmrZBERkQsNeJn2x1FJfW6gYYwY+4Hy7JwbBfHdrFs82xbWnXa3kYS6L3k1JlzujMsa40UMWsw251rfY/Ytm10A5TpCtoIARMTHaJGQBC6zM5N0Gi6OJ7ECyAMfMLAx3fHdBxNdXEcGylreoMerucwMztNs9XU6tKO9tr2fI9GMyKKfPzAJQw9EDVpllDkObKuSeKUXm9EmmhEzWg0NArHNVtbG5qOiML3fLI8NxSjmrI6by+oz3Q8D7qgpUxXVda1Vqw212I78TVde/16+H+2za6vqiqo61I7ddQVRZGRxEMWF/ca2zNNG3I97VcehhG9/oDNrT5FWVPViqrWbS1hgTRojvPzrikP4461bTvYtnadGXelUZaGPSsdUwihnWSOHz/BZ7/wBWoUZ5fOEY9GOJZGxpSFhqLXVU2SpIAgjhOSNEMhqGqF7foUZU1Zod0HpKDdmaTZ3Fky//cdXzt6+gaGZWl8vIYzaI/FMcxtzEOxHZfuxATTUzPYts0ojjX3yAQhCMEoidna2qKWku6E9uYd+60ppYwnXUWeZ4RRyL59+whD7WFnW2IbWuIHHp1uF8d1GY5iY0VQEkYRzVaLVrulK0WWhbAtvTH6AUnq8biXPeEib99vfnjMP/aJPNbSfoq27TA3O8vC/BxBqDsPFw3bB4XmhZQlQmB4ShJnMGR40Q/Z2FGDyclJOqZD0mppXsvFQyFVjVQ1RVnsurgKV/swFkVBkY9902I8zzWwoJJGo8FEN9olwQZh60qe4zh41i6dKCdkamaKTrtFGPr4nofrOJRlaR5WaLWahJG7C0TTwXJ9pFT4fkij0dSdxR1DOCGtlvZwjKKITqeD7TgoqauclmUzGAzp99JdhZuEEQrxPZ/VtTWS4uI3qXLEgw8+yMmTJzhx8hTnzp3DdV0OHz7CNNUu86Sfi0azRRCEuxy3wGrs4eZnPJtrrn0ktuUzNzlP022gpMUtt9zGP/yfv+Nv/8/f8alPnia96OJYICFLc+I4o/g351Po6uBoFBPHepPdbYyrojoI0/YDruvhZzHxRYekixmOrauSu8HLVaXhtRqKVFCUpa7G1hVSaquzqirJMg0R3jmEfX4jl7KmrAqqi6dTJ+i2TZIkxiZC0ziUkjjp1zp2B9sG17Uu2CAveIfr0e40cV2B6wkmJlrs27+AsGripE+rHbFnz5xR7Nw5lOa3GWij+zUS2zLPGQxHpGlGremLO4aurvu+D2hHiZ1DlRlpkuK5WvxpMNBrZVnUOHm8S+IvKEcpRaEoCoVUF38rqtLQdKlFjsaWNo5tE/g+URhp3mlW7XpMlu8b+KnuYkhjQaOTFt3ViuOY4WiAY2uo3Dgw0x0ul6LIDXxLGaEgHVyO7xkpNTpBGD5lu91memaKdqdNp93WSbvn0GhEKFkzNT3JrV+9hY9+7COkacz+A/voTrRZWJinrAqarQaWI+h0W5xdOsNg2NMJk60hbMLSAZ/rucSjEWEYIWvddW2328bW6kKhG93dkSZoqWstTuL7PpZlk6UZQgj8wGc4GnD48CGihta90EImAtcPWVjYw+LiHi6/4nKkUuxZWGBqekpDfysNdy6Kkqqu6Ha6nDt3jhMnTnDfvfdy1513cs89d3Pbbbfxla98mV5vi/WNNd75rnfyS7/8i/y3//ar3HPf3dz61a/wgQ/8I0rWfOAD/8jzn/88DT9OYg4dPMTk5ASFUXkNgxDfDwDB6TNn+MQnPsHznvs83vve96KUQa7s2cO1113HRz78EepakmcFvusTjxKWlpbo9fp4rsf+/fvodvVcHTywn9KIEtVGWMe2taqtbeu594zQFUIr2Y5FmzRcUuA4TTy3QV3blKVCWB5lJfX+IcCyBb3BFqN4SFVXzMzMcuDgIUajmI2NTTY3NynKHNsSOI5AyZK6ygg8myJPeN8//B1v/9M/5sSxB6mrnKmpNosLs3S7LY4cPsA111zJox71CGZnppF1hWXbfPZzn6U0HOLhaKRhuuhYSYFBdWloprA09FH/sxbTGp+vUorU+BGXlQ78dSKkk41xMK+Uwvd9TXUKAkIDFXUc3fVybIvBoM/c/ByXXnqUjY01RsM+GxvrlGVJs9mkriXr65vce+8DHD9xkjTL2er1tykujqMLZkHg4XkOUlZIWdGMQtqtBmHoU1UlaTKiNt29Qa9HXRZsbqyzsrLMzPQkM1MTxEmM7/u0Ox0sSysZS6kTdcuy8XxtjzXulI4bNGWlkzrbsreFt6qqor/VwwImul2iUGvN2I6g1WrgODZJErN//358P8S2XRQWVSVZXl7hzJmzPPGJT8a2beYXFpicnCQMteiQ45g42NIJsOvYCGrazZDC6GmMh06VzEZqlgO9LCi9N0iNsMqzHGWswjSKLqM0mhhVpffIygjNyQs43+PPUFIZEa5Kw2KFhr5bllZ/Pruycn7u1VhcTAujOdtJrj4XqbTYljIo0KWlc2RGHMt1HTqdNp1OBwG0W206nTbtVpMgCHRX2uQJRVEgtu2Z9B4uLF2Em5ycJooadLsdugbtWBQZo3hoLOUaRhsiwvcCirykrhXtdpv5+Xna7TaOa2NZUEv9TDWaTbI03+6A266DsHT1SJguvFJKCzBKCVI3nOpKr7Gcnxb9QmFZYrtgpDv8FUrVhgKhYe9h6Bv7L4so8nEcwebmGlWVE4Yee/bMo2Sl9zfHxnMd6qpCGdFf3/fIslT7flvaH1nHZVJzhsvSwL/FduFbGjEzaea9rvTzYK60PhVzvlme4zgOl11xOfML8wxHQ0pjcec4Dsp4OWs7K51oj+KYwXDIyuoay8urlGWlO86m8JYmKVtbPVZX11hbXdfX7j/I2D3C+gbHxOQE01NTGoqG3mg8X4sU5LnG0Y+GI6qqZmJqik5nAsuyzSKkK19FUXL69GnW1teYmprG8z2CQHPRxpCN0WjE0tISUtakacLq6gr9fg/L1hXHrf4WVV3RbLZoNVu4nkcYhIxGYziXTaPZMA+KS6fbodHQCpuO42CF1/GUay8WUfp/Gs1LePSRhNWVVRxb28VYlqARBoS7QBCFpRcB17VxbAvPc2m2mrSaTdpNHcA+fFTUea4TQQPjaTZ9dvZiQAsk+L5HoxHRagWsDNIdUEqbqSNXcDgI8Dwd+CM070cpRbfbZXZujjAMCZpdJqKdxy+wPb3Qua5DvkuC1phf5GAUIoTS6nxFjiVsorDB4uIeZmentbgCEc1g5+dLZFGiJMzOzBEGnlYAfNh7bCYPHmKv4+C5noG8gec6OK5DFDVotztkWU5SeBd/hyrBBElS6Yd751kAICymJjXgOktTBv0ho1FMq9Wm1fB2SULAb0/S7UyQ5TFnt+KLrv300Ss4iMNwEOO4AS/+lm/jRd/ybQR+g8ALmV3YC1JwcjMi2qmIrApsw5Ob6LTIs/ximOy/cjiNNpOTk7pzsvMfzfA8T4vTmSq27/s0oogw0BX1hw+FqrQKbrMZkuXZRXM5dehSZqtyG66sRSE0zKosSw3dqUuwWxfPJZq7NE6ahDCL/y4TKiybIPDptNu4rkdRFMSjmHgUa6G+nT9AjaoyyjLFdetdj31y/1H2uoIo8um0G6TZiI3NVePzGbG+vsTm1hpO0CLyLz52VdXbz+3XqDVQ5zl5lmne1UVIEj2EmQspJfluRREhdIEiCHFdn7IoydJcW3F8re8WDsceOsU99zzAKN/5vRbR9AKTtQ4CbMuiqkriUcxoOGQ4HGoFVQVO0KF10bxJZKn3iyxNSYz4nJQ1rqu7OGVZ6CAJ8H2X0NeFNA3nBFAEvq/pC1L7VEsp8YOA2CgGKyUJgoCpqSkmJyf54uc+w913302RZ7iuje+7OmCpK1zPYX19jSOHD7G0dI4PfeifuPWrt3Dffffihx5nzpxiMOozMdnlxic9gSxPGIz6rKwsMRoNcByLIPBJ0oS6KrUoCZDECWEYkqUZeVEAwlxzoddT29ZBja1RCZatxW2Wl1fIjHsABgZruzatdptmq6mhz40G01Oz7N9/gGuvuZZup8Pb3vY29u7bRxxrvts4qBNCh9udjt734jhmFMckiQ52XdclikKKsjCvnLIqEbbAdixajZDbbv8qUeSzsbHGpZdeQp5n2/tdp92hqrVgUrvdJk1SHMfmi1/8Ivv27uVJT34yKyurfOxjHydNMlzH5WUv+1bOnDlHb6tPmmYMBiNOnTzNcDDCc132LMzTbrWYnp4iDANOnjxBs9Xi8OEjbG5sms6uvvfKstouml/IU6xljTKJQJGDZQWcO7fJbbfdzZe+/FWOHztFpzuBHwRUVcX6xhpppjv8WJBmhebimqQrDAMd/ApFt9MGVWEJiWVJPFcg6xKBxHMt8izGdQSPeMTVXHbpYeK4T7+/ychwU5NEPy/Hjx0jMw4EYajRE0I/tjpFEjq51/eMjsBtyyBjjDqyNHxKy/A+9X1VU1e6m+x7Ho1GY1th1nV1R7bdatFsNpnodnEcm7W1FSa6XdrtFnfc/lW2ept4nkNeZLQ6TdrtNlmeo7CIk5yV1TWKUnetsrygrHTiJCwtrBX4PmWe4ToWo2GfKPSpyhyhJJ12k5mZaZqNCIEiyxLKsqDf28SyYH5ujjD06U50dQJXVfhBwMTEBAgYmfl2HQ/XCP4pCWVR6uTSPGOO42zzWDfXN7Asi8nJSQTQajbZMz9PuxXhejZbW5u0Wi0c28XzAmzbYziMUUpw2x13IhFsbm0RhCHdbpcsz+j1ehSFjkN8X69RQegR+C5h4DEzpZ+58fE8bIVWmOLG9m/b+6hSysDac+Ikwfe0s4gybxrve+O1vygK8sKoThvFb2Hp9UYaf+O61jxczJpyZmWFRqPB1NQUrVaLyiiM6/foDqhtaIuepxE9At28WVtf5+y5c9seylmW4zj6/ZalaQe2pRNeZTrSCPB8j6Iw73UdVlaWOX78GMvLq6AEfhBoPSCgNsjIPE+RsmZ6apKF+XkNzS5KhLBxXZ+V5RWWlpcYjgbIWiulN6KIOB4xGPR1QdHYqwmhVeGVOk+81nODhmobn2Tb0Cd0mWJ7VgBFnuv9xbYFArXt9d7uNOkPtvA8h05HQ+qLImUw6HH61ElsW2BbAt93sYTaTpQ1gkWLdZVlASi6nQ5TU1N0Om2UgiRNkUrhGCErczuhLnBG0H93Ht4shFYNt4S2uxrDlBWKKIoIo5DJqUkOHDzA7NwM7U6Ls2fOEEWaYtpoNImiiCzN8P2AdrvDwp5FZmZmCYKQJE05c+YMW1s98qxASsWgP2BtdY00uZjE+e85Lo7xvomhVI1tC5qtiImJjlbdi0IsW1frwzDSMvl5ydZWnyTNqKWWLhdCV7yTNMV2HDzfw/M1Jtw2xG3fNyIlSpGkMUmasL6+Rr/fM2RxSZ6nRFEDYdlYtkN3YoqpqVnanUm2en2GcUyv3yOOR/QG62z21hB2jefbVLKgrHOimx59sbfv//Po8Mhn3MjUVoyFB1KLmWAgFBcNVRmVRc3psRCEQYjjuJTVLrBFJZEGqhmGDdqtDlEUcBGdWNg4zaaGuKGoyprBA8ts7Hibtec6XnCZ5mzPLywwNzuHZdnGwkGL+4DD4k1P4JqdIjfbG7EAIXnwY3dyYkdcbO29nucu6o5NPByQ5zl5loPS1gba5qPBvmffxA0XzYGiinOSpCCJCwQeamWTrR3vsvZczdOmhyyvnGM47FEUCa437q74lEVFkcPszTdy3U7RKST5xjplWRBFIWG4W8EBhBMwNz+H7wdIqaXwi7zk7JmzDIZaFOFhQxXE586wsbGJUILy5MpFHFjrwON52fVdtvoJo1HJYFAQRZMUueDAgct44o0388QnPpNv+elv5THtncetkIXgs5/6Mh//yCc5dWJ1h5CQJL79L/iJX/opfuTnfowf+tn/xPf8+Bt46etfwbe84ZV8+w+/itf/7A/zvf/ljbziza/hlT/6Gr7rx76b7/yx7+aVP/oaXvWWn+Idp0uCQHvP2rt0aUHgewFhEOG7Aa1Gm257gihs4rvurotLmSTEcUKe5STnVi6ey8XH8MLLGrojZpLe8UJe1zV5oRXaZx7/JK696H5EXxelK9/CdA13QyyM1w7Pc4hCrXJaldofN8t3twOwg4pGE5oti06yfvGxLzyGZxwMiUKHWuakac7U1BRK1WxurtKe8OhONtl70027PkvCcvU+pSS7Wviasb3Jma1355CVtnbT8LVd3qE05LXIC/Isp64VaVqQjCqydJeLJRzccAbbaoOMKB88xtmdz/niDTxrvxaJcl0H3yiDZllKnmVUZYlt+yw+6cm7nDvUecpwMCBJtNCKQlvEpKkOgPU6psWp8rZL1rSRga19cwNB4sNanWLZFgsi4oDdIpQWowDqSicgdVVSVwWuIwgDF+EISAZ0Ow3qKqPR8JG16QqWJZtbG9iezaMeewOPeuwNPPGmG7nhsY/k0Y+7gasecRXdmQ5zizPYrkWaJdSywvEcXM8BIYjjlMAPcGyPNMk5eOAwndYk8VAnoq7pDpdlrtVg0Wq8AqXVd0OfdrtFksTkWYaqdWfBsYVW46UCKv3zRUmZl2xt9Dh96iyf/OQnOXduCddxeOjBB43Ca4XjagszpRRSSTzf44UvfCFlkWFZCs+zQUgc18J2LfzAodkOabRColZA2PQJmwGLBxb58pc+z3DYw7IkM9MTVFWGoEKpgiwf4jowvzBFGDoEgS5Uf+5zn+XkqVP82q/9NzY21rnvvnsJwoBef0BdSY4cuYQPfOCDKAWuYzMY9BDU2Lbi6NFDSJkTj3qsry2zd3EvE50JDh88wnXXaE62Dv71ulFVFWVZUBlYo6x1ED9OhFyvSb+fsbS8Tl07JEnNgw+dJo4rPK/F1PQiQdhlcfEIcSIZDjMqKQnCkLARUZY5SknKMqWWOaPBOo5d41gl8XCNuhySZ1s0QggDSadlk8SrdNouB/bP0ohcfFcQ+h6ddptGFDE3N8fExCRRo0EcJ0gp2djY0PHSdjJkkhx0J1tKhWU6c5YW+dBJikE5SAMFr6UWUlNSw2htS0NXHVtTErrtLrLWXMQszThx/CRlkeE4ikbDI0n6+J6g1QrI8hjbNoKCNRSFJElqisKirm0sW0NWPd/B9y18Hxy7oipHCFXQavh0GxFWLSFXxL0RVZoTug6hbxP4FgcP7iEIbfzApTvRZbPXo1aWLtiVNWmWUZQVjutjWQ6jONWOHkYV13Z8A7vU0ZdSGAitTtrqqiIMAhbm5gh9n2YU0ghDRsMBZZ0xSvpIaoIw3FZUt70AZbmsbfZJ8pLDRy9D2Tabm1vEsebVK4M+aUQRvufgOALXFtRVQVmkqFKvU9sJlElMTMo7XhJNzGiSMFtsC5LJukagC5iu6+E6GkmlE1MNa9eFX63wrZNhNb5zAI2CUNubjNDfJQTLq2uAwnUdokZ0nh9uGUrBOKEaoyvQ+3JV14xGMctLq2xu9BgOMvKspiwERS6IRxXxaERqnFr0uem9LstSiqqk3e2wsGeBZquJsAVFXrG2tkkyShkOB/T7W1R1wdR0l8W98zSa2tJnbAGmlIVteaZD76CkTiClqvV9GLhkmY6SbGO7pO2TBIxRFRcMfZoCTfHVxyuUrV/oJFJvxQqBdnWpZUpVxwgrJwgVnifodCJcD4oiptdboxF52LZEUdDtNrAdiVIFtcxoRi6eraDOQea4liTwLcLAQckCQUVZZMSjHvGoR7+3oV02bH0supsPGGyaAqNCPf79fGNg/D5jIk6SxQShj+1atDpN9u5fZM/ePRx76EG2NjYQCKIopNloYtsOnudjOw51JbVqfxBSlLrAJtBCuyitYxEGIfXXsFn69xoXRyHfxBBCMRgOyPNsu7ozhr3leU4tNcTK9wOWl5c5efIUm5s9zZMpCgaDAUVRsLi4h8nJKQbDARtbm7qtLwSdTpdmo6EhDHPzzM7OaAjuZJcoDLVvXFXiugGNqEkcp9x33wM89NBxls4tMzk5xd69++h2uyhqqrqglgVpNkKqEtsBIVo844mX7vD2/dcMi8Y1N/HSQyGjUUZVKaKwSSOKtheNhw2l8DyHwA+wLZs01ZDEra0e55aTXbtW1WjEAw8+xMb6JmVZsbUV7wIZtrDDxnZ3Pcty6q/ezb3DnVHrHDe/6rt4/qEQ3wuQRoE7y3LOnT3L2bMrtK55OW992RUXCyphYfs+QeDr7nZ/lXM7hXysPTz3J36KH7iuo7kCBuaCwnDNHJpXvoCf//araTz8J3W10fBtsqxgbW2TM1+4nft2EmyteZ75/d/Hyy/zaLebtDtNGo0A13UYjWLW1nocfOab+O+v3uU7sKmzhNFoRBAE2BdVEfQQdki/P9DegZ0unU6HIAy1X/Vo965rlcQoKfE8j/yOu7jvomu/h2f94A/ynddNcPr0OTY2emR5DcJhdXWDlZUh3Ud/H7/3ukfQfPhPgvBRleTsidPcc9udrH/q89zysM+3aFz9XF519SyiUshKghJ0WtrPzhI2ZV7iOi6tuUX2RBGOq8WlANIsY2NDi8+5rkvkXnzzWm5E08C6o0YDz/NRCtIkY2srY7elTpYlq2trLK+sED94D8cuul8WuPlVb+SFl2t5sHHFWm/gWixr4dFv5G0vu3aXuQRZVRTG0sUyXpnuLtmvKrVNWFVpqoFGmVhUdUUcl7vPZ9YnCC2kzCjO3sPxnfhgaw9PeskbeMpiA9d1WJjfA0pXZfcsztFud5m/7gd564uv2eVZ0hjl8Xmqcdn/YUNXhBEa0l1d/NADkiqOKYpCB/sXnzrCCfD8QHcBq1Jv/ApGo5TV1YyLmsVKkvVGlIWFwKVcW2I123nuCzztdT/ESw9GNKKQiYmJ7YA+MJX71hXfyptfeOUu526B0KInWZZqHQNDW8AEWZ7r4nqOFnepJE5R45WSdm0RYhMo/Xt+Zo0v/8Xf8ZU//zs2b30Aq5KGcwcWimQ0ZDjo02m3eOmLX4TfabGwMEeWp2RpgufalHVJnIxotls88MAD3Hb7bdz3wH3ce/+9fOXWW/jcFz/HnXfdwUPHHyKvcpI0ASPmIqX23tQBqc1oGLO+vkFZ1BzcfwhLOKhagdAwRmWsQxqNiOmZafbuW8TzXC0+JGtarSYHDx1kfk77jNpjmhES17FIk5jRcECW6Y75uXPnuPfee1leWeHkyRPceuutPPjgg9SyZjgcsLGxoQvNrqu96I16qu1YGuJq+HdZrvUPpqYn6XTbNFsR7XYTz3dJ0phDhw5w9uxp/vRP/4Sjlxyhqguj3htw/fXXGCirx56FWcoyJc9H3HPP3Vx22aW86U0/zKtf/Sre8pa3cP/993Pu7FksIdja2mTv3r2srKxwxy23UpY5YeBRlhmXXXaUZitkNBrQaEYszM9z7tw5HnjgQUajlI997BNUVbUNax8POfbDRQd4wlC1bMfB9SzOnjtFf9DTOiJRAz8IUErrgdx/3wnuvvMhzpzeYPlcnzNnVlEolpaXDeXlMNdddzVPf/rTeNrNT+Fxj3s0i3vnecLjH8Mbvv/7+KEffANv/IHv47WveSWvffUreem3vIA9e6ZJkj5C1CzumefwkUMs7l1k7+IiB/Yf5MgllxiOdmrQWGob3ss4pDUdPpRet/S6oJ8VaeCxlqU7O0WeE8cx+bgYVtUG6ZHpLn9V4xukXJJoUbk4Tjj20DGEsDh48KChadSMRn2kKpGyotvV6rxaiddia2vAieNnDOeywLU1IqjZiGg2Q6LQxXEU7XZEI/Kpy5L9e/fSiBrsXzzARHsSW1iabKNqWq0Iz7eZnOwwOzeLH/hs9vr0zfM0Go2I44SzZ8+xtrZmPGZ1ApMmmXYUUQKBjRBavAz09RqLHSVpQp5l9Ps9I0gF6+vrJElMUWZgwczsjOFOS2qphYcc1yPNctrdCfKyJGo2mZiYJAgCJicnmZjokueZ7jpKqa9BI6LdatLb3OCKy45uK81vL7Xbt6xJuUyX3zLde2W8nF3PJc+1JZZea87vFbat0Qiuo217rDEFyHSD9V5qoNDGK1onjef/Lk4TEzMWVGWJ52n/cc/zsITu1GL25dxo8uiigoNju+RZwdLSKhvrW/S2hoxGGVla0u/FbG5sMhwOqOsaZ5wvmHiw2WwigPWNdbI8N76wtka85LlBNAgcx2ZyapKpqUlj5aYFLnPjmS6l9m0/cPAghw4dpNNtb6+ZsaFcTk5NMhrFukgm9X0xXjPU+OKbIcwv+t/PKyTrl4lRkXiejRASx4FG06fTbfD/cfff4ZZdd30//lpr9336rXOnqmskWa6ysQUO7sZgMDampdBC+CV8wy8kEEoIBL6YFkgoScCE0EKHAMY2CGMbY2NbriqW1TWj0fSZW04/u6/1/eOzzpUsjQOEPA95sp9nnhmN7tx7zj57r70+n8/7/XoniU9VFXTaKUGgqeuC6XTEZDJkY3ONZ91yE2krJop8rG3otFOUrbFNiVYN7VZMmkT4WmFNjVKGKBTr1cpKnwMHNmiamrIoKItCmlvO2uN78vy0RhoxMtR2xfp+TNNy0m0d8A/W1lcpyhzP14wnY7Z3LvP3XvpS5vM5pmnk+1pDq93ej9A7e+4cl7e3yRbZvtrU9zyxQTm4IsZir8gg+bs7rrzT/2sevu+RpjFKsy9FWCwkVkAe0CL7UEq7XEMJwNZa5Dy+H5C43K26ruk46m4Uis+zLAuMtXQ6HTqdDlhYWRmwMhgQhAGdbptev0dZVni+XPjZIpfOpicy2G63S7fXIYpFarm21gfVEASaVjtGHfsCvvrFg6e9syEf+NGv5e+94St5+Ru/mle86av4wq/+R3zhV30Dr/zSr+FFr/wKbnv5m/mcV38ln/f67+b3nnja5E8f4iWvvY7JeMb5cxc5/cQZLl3auaL3UEUd0iSh3e6IlGG2YG9vyHQy3b/xnn6YsiKKYrIs59Kly+zsXKn4bSiHu/vdY8/zsMVd/P5fOkjKUw69eitf8+3fxXd+6e28OF6QJintVpv4ua/nO7/7R/jJf/oi1q94pdSU0zGTyVgWlumH+K93nHrG9ye9ga/6dz/Kf/2ur+dLb9gkiWPKqmLXu5Y3vOkb+Mlvew3XPj3yBkBpdNTCWsX29i6XLu5w6ewH+L0rvYf15/FNP/Bj/Md/9mZeselRNyWj0ZDuC7+Ut/zIT/Gr//pzr/weFAS9PmvrawRhIBuKK3ydreacP3+OixcuUjsYAcDBg4ecl+fph2yG0yRhY32dlfYJ3nHnxWe+7rVb+cZ/9wP812//al4UTDl58gmGwxn6+Gv5ru/7Mf7Lt97OxhVeDwS0DhzlH3zNN/CFb3gTsX6Ud9/9tFmkXuPmN3wz3/WmV/OaI5bx5R0UUgC30jWue9Gb+Ko3fRs//V0/xE/82+/mm1/xfNZQTuIlYCmBGxiqK61b2ieJE8IgwtM+i3kmTCYjvtVnHoqw03XNEk2oH+K991x65jlZeQ5f8U++g+/5qi/lZVsSv+X7PumNr+P/949/gB//+pdc+bNEeP2e78lm3krEQ3WlDpJSdNpt6rpiNp9Rlo5xbA1RpHk6ug2kUxtGiqqZMxq+nz+/5wrX4eD5fPnX/TD/z6veyLF8DPhEUYxdfxVf8gXfx3d/2UtYueJrl4eU1iJ9jSLviouz8gRQYq1sxq50WERZ4wfBFX3VGIkRGY/HjEZj5jOxpjS1Ic/tFSKqaorRgjwz1JXC1vfyR3eeecZ7J72OL/nmf8u/eP1reW5PbAdJkhAfeAlf9dXfyY9/yxdy9dOo4nIoom5XcgNjIWwalyUZOvWPbOoCojiiWWSYeYbOS1olxEYRGQgb6JWK6r5T2PvOEF2a4tWGVpriuwmGNQ1h4HP9ddeyvrYqn3fg00oirKlZXenTmJrReMh8PnPRb+Jv2xvussjnVHXFZDYhK2TaO5lNpPAKAuIkxlqJVimKiuHeWCJbyprz5y7w8EOPEsepbERc9z3wPdqdNgNHxvZ8j7LMmU4mnDjxKJPJmCSOZZ1Rco1iDQor3jsj3XaMIfB8et0ensuqPHToELfccgtXX3U1VVXx9j96O5PJRGjXTU2r1WI8HqO1pihzrG3wfbHhSHaqpqpKjG3EO+dJFmuv1+UFL3gBjz9+kquvvor5fIrvK9bXV0iSkFY7pq5z/tsvvpVf/e+/yC/8t5/j0Ucf4SW3v4Rur8vW1hY333wTr3rVK7n3U/eysbnJcDjk/IXz3HTTTXQGA5IkpKpzbnnWzdxww7V0Oi2uvvoo6+ur5HnGhQsXmM1mLOYZly/tyAbNnQtrzf56YJ3SwRgBtdS186fbCu1Dvy/yzk6vy003PYskaXP+wi533/0Aly5N+MiH72U8qpiMMyaTMU+cfoJjx47y0pd+HtffcD2HDm1x6623cPDgJidPPMITT5ygrjIuXTrLYj5iZ+c8u3sXmc+GrK8NiCKPqsoZjnbZvnyZc2fPcvr0GR577ASnHn+c8XhMr9cTWW8USTatk2iCk2K69dUPBOaFm+RJMSLZshaZCHuekH9BfIIgE9DAX06KJf6raRrKouLi+Qusrq1z7bXXYpqGdivl2LHDhIFHGHqUVU4chyitUGiMsRRFTVkaZlNp+Fe1ZIJWVUEYapIkYNBvkyYBRbZgY32V9dVVOmmL+WhOoANCzyfQGmtrrKkoi4wg1KxvrNJfWaHd6XHm7AUeevhhdnf3WCwyZrM5WZaLUsaK2qIoJZKnKErKqsFYOQ/L5pT4YyuiMGJtfZ3ATcyz+Zy9nR18z+Pg4S2OXXUEq6QoyAopesu6AaUZjickaYvxdEZVNyRJQq/fI4oi4jiRHFQnHW+327RaKVEUMB3tkbZlKCErnzv2FbfyKT+1YSMybY+6Fvny0tMsRe+TUlZRPQi5XikE+LZMYHDHUhmhFCjHUqjrmqquuef++xnu7TGbzxgOh5w+fZrhcI/iKZTnwHfAMjf19X3fxWUJmRs0nvZRyscYaZbGcYck7qDdJFByj+U6DMOAjY0NDmxucuDAAZk+X7rI3nCP+WKBNVbSXyYTIte0M03NeDxkPBmhtCJtSaSRNBQURVGyt7vnWAA1YRTS6bTpdjtcffVV+03VpRxcaTfZdudeO2nz/hq9LBrl/7pfT/4NTuYcRT5Hjx3ihhuu4dDhTaLEo9WKUdoIYK4pGQ53KKqMui7IijlpEtHvd9g8sMbq+oBWGhFHPnHo02mnolBSDU1dUFcFvqcIA49sMUNhWFtbJYxCqroSeJnngfMtu+p8+cm7D/3Jol2KYhlWitqsYXtnmyiO5LrttlnkC7Z3dpjNZnQ6bXZ3dzl79ixFnjOdTplMpsKPqGsHFlWkiXAokjim1UppJQl1WXLVsWPutfyfcVxpJ/LXPnZ2L7O9c5npdCx5rWVOY2qMbYjjiE67TRxFKERT7zm0elEUVFVN+JSO43whpOd+v08URURRRFEUTN10GGA0HjEajZjP50RRwGAwIEkSBoNVFB7ZohRaI5q9vRHT2YzpbOqCqiPiNKDTS4liDy8Qz8E1L3/OM0BX5uSf8wt/meN7IcaC54UinS1rmsaitY/vi6ckCC7x3rvPP20jGHHN53wuz0kHGKNpGsGmX5FhY2rmi6nQ/OpGPEtVQ13Jn5/5TxTKl2KjKCrm8wWzaXmF4tfSuAw000h31poZH/iNP+fep0/bkELpOa/6cv7NW3+dP//9X+dD7/w93vfD38AXv+SqK07Y5DAYN3EQuu6Uh//4L68QZQLoVW79/C/m237iZ/iz3/tl3v9Hv8a7/9M38xUvv+mzFHfuMNK9tUZjGo2nSz742+/9rO/h1pe9ge/4yV/iT37tV/nQO36P9/3I1/0V70GmheKRks1leKVJoa1QSpHl4mdRbtIzm84YdJcB6E85lEaHIUWes7uzzWK+zUd/7z1Py9N1h17jua95M9/7S7/Gu3/vF3j/O36dO37oa3jNC49cYUq2PAzFaMFkPKcqLNl8l4/+9h3c84zzEnLg+V/AG/7pT/E/fvV3+aWf+Dl+9gd/kl/4kR/n37zp1Xz+s4+QAMRHeOGrv4n/+APfx7e89kVs+YFAJKIYY+0V/NyAcd11pQR05YfUtRTLRuIGn3bIOYmikDiOiOKaRz7wAR6+4jlZ5eaXvJ5v+Xc/x+/+51/hf/zsf+fX/+U/5FXPPfo/OSdCe+ap1ENjqK9UJGopMJq6kmICiTAQz+rTv1iOZDUlSRRJokmSOSfufDcPXfG1r3PT53wF//x7fo//+B2/wE9826/yH7/m63npTVfJub7iocX/H3iEUUCaXKGhohTaFfZaq6c82D7ji/Ci2Pn6RIb8jENpKQgsaE/juzgraz1AgEGfeViqaQGEeJ74fS5+4mOf5XNb46YXv56v////CD/5PT/Gz/7gT/FL/+abeOPn3czaZzmvYNGeT5LE+L4vTShEPi2ddYFIWWMoypJRaJh5DTOvoVKGuW8Z+4Y9VWCNZZDBZuERKI+ok0qsjFYEniZNYrqdlDDweM+730Ux3GVn5zJxFNBuJaytSlan8jRJK8EoQ7ffRXmK7kB+n+czsjJDeQrlK5KW3CdVVUter/awVlFXDVGckCZthsMxxijKsqHIa7TzzvqBfJ5NU1EU0kCu63JfFh3FYiUyLpLGNAIKAil+fU+heQqQxUIcCiAry3LiJGZtbY3NA5usr6+Dmw6GYehSEQoOHTpE7VQQRZFT1ZLbHgSaxlQUVQ7K0NiKuinRPni+5qUv/Vy+9mv+EYOVHlk2pygybn32TUxne7zk9tv419/xL/i6b/j7fMVXfilf/fe/nFe/5lU8/3nPxfM00+mEyXTCq171Kt7whjfwxV/8RQxWBmxubJCmKbd/7u3cePw6Vlf7XHfdMWazEdZWoMQLeu2113DD9dcTR7FwFXLxjIPs87TWIgV1hYPnezK5QgrhxhhqM2Vzq8fW4VWuve4oV119lMHKgMcfP8eJx84ReD267cNMxj5l3mY+t+zs7nLhwnkeefQRPvLRO/nYR+/k/X/xPt7+9j/kscce5tDBTa655giL+ZjFfMxoeInh8BJ7uxfY3b1AVc2xtkSphqoUUn5ZyNRS4UkUV1HwyKOPSEG2WBCFT4k1s7IOSBGz3MAK+Eo7r39VSTGzVM2IAkQJGbgBheeggx51JdTWPC/xtM/58xcwxtLr9phNZgSBR7sTEwSK0WSXMPJJ0ohWO2U2mzKZTrFWY4yH9mKCIKUsaprKyqTIV3TaIb1eTBwr5rMh/V6LQwc2sY2hyAoWk5wma2iKikB79Dttut0WR48dptNNiVsJeVkxms6YLiROBTSzeYbWPknSIggjojihrq17b8E+wTYMov24lrIohD+AeDmNgz/NphMGgwGHDh0kCkOiOCRJE1AKcYkrDIq8rHjokUc58fgpjFIMJ2N2RyMWC4EmVnUtzaWqZrFYSCOvqdEayZvGcuMN1z65dj+lMOXp/l93r1prCULxKIMlicVnrpBCZjnBXa6Tvi+xRctvbfcBR082pbXWok7xZb1vmoa8LASWVFX7ALQwDERa7BSd1vnl5V6zYnlzbA5xFWi0lgSVsrDUpUKrGN9L8Z00e/lsVu4+zYucoiwkZm4wIIoilALTQBhK8+fSxYtMJpJwIokPkjJijREImCu8wjACFLu7O+R5htbCsFhdXUVpmY5LLraoAZYhoctzuf/C5C+f+psrga9U/BpwsuduL6HdifCDhjC0JElI2opRylDkC+I45JabjxNFPnVVSCb81iarK3329ra55+6P8+D993L29Ekmox22L53n8ROPcOLBT3Pq8cc4f+40TZUThR6mWVplaomTdZFfjVMTWfvUV//kJWddlJnFFb3WOGl4QGPk2VTWJUGgOXzkIKcef5zLFy+SJBJjqNz6MxyOmE6n+wU31jFXsASeMIzEalTjKXVl+ubf4fFZtyN/nSOKIhbzOePxmPl8IXAaYyiL0lH2DFme0e50qMplvIBhPJmwvb1Nludy4k3DbDZjZ3sbPwiwSNA8wGw2I1ss8AOfTqdDlmXs7Ozsy3g8rZlMJgxHQ+aLOVVZUZUVQRAwmUwZDYfkudDKsEIGVc4PUdUHeN1th552Egoe//jHuJAkQk5DvKlCQRYQS+D79Ho9VlZWME3Bp97x/mcUY/qal/JNr+iAlRzCtbXVKxZVIJr42oE5/EDgQk3TUJaOiP30w0mTqqoSWWcgeWJPP9QSduFLRIjn+dgz7+Cf/cB7uXCFfevf/FDoOBbQRiLE5WD73fzIWz/C9v+O728tTZGTu3DzZVfbnnsH/+pH3sel/x0/A4VtasajMZmTL175cxJIwIHNA6yvrxPHMVEUslgs2B0+MxUW5HMqy4LZbEZRFGSP/y7f8WPv4+L/ltcthd5kMpGHiVI05+/gP//yx/525z4KWTxxkh23wMnD40rnQw5rxVdUVRV+ELiHZnjlogsNzoekAKU03vTP+c+//pd/u9f8lMM2DXUt64zSQrKUh8Azj7yQ/MfQUWLlnisZ9OOnf6krTjVFWWARsJe/eAc/8SvvZvezfP+/2aGEOu4inaLoCsUvkuvp7+c6PvMrQOHHyX401BUPt3lpmsZ9DsIZCENpVF7pWILErJNY5pfey3/7Hx9j53/X5+Y2LxYrEwvHfWi1W/vrb1mV8vdueoF7nsszxL0QNykJgmB/uiDKIsmxTdOUVrtDXddsb+9AIhmcoaPQN01DnMQMXJZ3HMfMZjPASWiB2OUoGyOFQxAKaEiKDeOIuzJpkn8n5ztJkv1pW+Xo+54jzYNYhh555BFGo5F8T9cMyBYCP8IiHk8HqfE8TV3L1lz8fiJ19IOAbrfDysqAJ554gg9+6EOsra2LR8vzmE6nTuLscj6VixB0kJw8FzDJMkNYfpaQf0UmreX9Kc2hQ4eoyoqtAwdomobNzU1mjlDc6XQ4fOgIm5ub9Ps9NjdkuluVJXESMxmPUVrRbrc5evQoaZKilOLQocMYYzh8+DA3Hr+RxSJjMplw8uRJzp87x1133cUjjzyCMZbrrrue+XzuNuPSkPQ8ARoFYSDpAoEQSpf5uNpl4BZFwfr6Ov3+QGJ6Wi0UiulUGu7dbk+m3q5ZUNciET985AjXXHMNBw4c4Pjx4xw/fpzbb7+dF73whdx22210Ol1m87l79orKrdPp7G/sA98njhPiOMZiGY1GnD79BCdPnuRtb3sb/+E//AfOnDmLdd5E6+7R5fHUO9SYBmukka89yXFdks2bupa4t1yIwE9dLiyWum7Ic5E/x1HklCAjer2+XMvG0O128Rx0dNf5/sqiJFtkFEXBZDxxcLbKyR7FL2yxBEFAK23R7fUEgOa8gDfccD1BELCzs0O2kCSBoijEZjOdYKxEN6VpSr8/oK5rTpw4wXA4AiwHtw46xZ8UPb7v09SN8yJqfOeB1VosJ/uyXa0pq5qqEkpuK22xt7vHxYsXnCS2oK5qxpMJWZ5T15XL6xWC7RIW9sADD7C1dYDA95mMJ5RlwaVLl/aL3tlsxt7eLtPplLNnz/D4qce5fOkyZ8+eRdU1qVOH8Bmf5WfClpSbPho3zRc1g4vccQWxcfnk1oqdzDgC75KnI38Wn7Dse2U/uPwaz8UVLa+tnb0hnueRZbKfUU8FQbk1eilTzp3keSm9bhyRWCnxnRZFyWKxIMsyqlJsSPI9RTEq66PGWMtoOGR3d5fz586xs7Ozv3+Xrw1Ik5QwiqhK+Z6e5xFFMf1eX6CCi4UADY0hCiN8P8BaaHc6tFot1yAyXLp4ifMXLqAc5XtZsH1GHbs89v9b/vD0//30I8+liWWXsVMukiqOY6aTKWEk689LXvISDh8+zNrqGv1Bn163x+bmJnESc/bsWa699loOHNhyQN6Yzc1NbrzxOMef9SzW1taYTqecO3MGz8HwrLUsFsLLyPNCrglH9Wb/ufqZh5yPZ/5aPhfyPHOMDp/bXnAbr3zlKyVPCVgZrLC6uorWoiwKQskRX16PyiUsxHHEYCCJNEmSELhB0P9Jx9+q+LV1Ck0PXw3w6eAREPqao4c2ObDWZ/viBca7OzR2yJFjq6ytdxisdOm0ujS1T5FpJsOGqohQtk0215x9YpeL2zuMplPm85w8K9m+vMv5J85z6cxlyllFO+4y2Z1z8dwO+aKh1U6Jk4h2t43RGj+KwQtBhxjr4emIpjLY0qAqw3q/R+IbWre+nFdf9TTAkTnHxz5wkSwv2NubM5tZtrcziiYlrzU6SiBUFE2OUQ1WaYpT7+Pt94w+8/vQ4zmfew3aZMyLBbvDKdkVTJC2bqBS+NrQaUd4qiGKPFZWuqyvXTm71dqautLEURdFRFNf6at8osEqq70eg06bfj9kZd0nadf4D/0K/+qnP/w3Kh7Nzs4VChRLM8/pDwZsbqzRGYSkXTjx7h/nn//UB6/w9Z/tMMyfOP3M17N3nkcWFd1uxMHDq2wd6tHp+0SxpbjnF/iO//I3K7LNzvYzv94CJmJ3Z86F8yPOnJ6ylz1zwQAfdMBoOqEyFa1uSqef0u7HFGV5hSaFh5+0SNM26+sbrKwOOHrsCOqR3+R7fu5jz3yv/5PjyudeUecL4rRFEMcC+Yh8Ln7kv/Nvf/5/sSgx5/nAv/92vu8P7+XyqSGjixmznRKbexIZ/bRDKR+zqKnmJbZUZNOK+axkNq8orbrCtWvR7ZCgFaEjH2MFlBBt/yk/+wd3sfs3eM1mb/sKX68kM68u8cOAIBIKvX+FZobyA6KgR1lYqrqgrCe0ug3X3tij1VtCI576DzRapRQLizIRmIA47BBf+jV+9m0fZe8K5+ezHWayy94zXrsm7PSwDSgX0f30l4CS3EBrGpSFK8DjAYVSAaGXUhcQXWmMrT06nS7tdscVlwEWg9YNSXKl8lcL6MXOsXZO3SwYj/c4/eG38v2/fOff4FozLM6eeebXj87z2PaQyWgonu2qcK8HTFMT+pp2EtOOIzzb0Jl5VDXkhWFSFzRVha4bEqUxdcmuLrkQlJzvwYiG0EsIvYhWnJJGoUQ9zfZoyjnkCyaTKUVpKRuP0bShzEvmswVaaTqtLgqJGFnMF65ZIJ44odxaykWBLS1pGKMNqFqT+F1ib4Cq2pRzn246YGXQxjKmbvZIvTaUlgDxACdxi52dMU0dEId9yhxMbanyOaEPhhqrPHyvRRKuo+o2qk7ppj1oStY3Ym559jG6K1AzIW7HeJ5iurfHfR//BP04YXNljagVYwOPha2xgUd/dYXf/I3fIu2t0qiA8XRBWdRgLL4F3RjSIKTJSiId4lmPQIWY2uAHHrP5GO0bZvNd6npKVU2AjMV8B9+ryLMRmALfM2Bi4nhAYyKms4q0s0JRGebZDD+0pC3F4cMdDh9MeO5zjvD8F17FYMUShhlRWJJE4Nka3TSUWY61whxZWV8lrwps0+AraCcJcRDSFBWmavCsJvYiIhUR6ZhO2CX1W7QDmG6fJ2hyYirqxYgmH7HSDVntRzTVmNHwHK3UsrN9isV0yMfv/Agfet/7uOsjH+Ltv/9b/MHv/nce/NTH+C8//e95y//7vfzSL/48f/i2t/Fn7/lz3vb2P+aBBx7hrrs/xR+9/Y/5s3e/lz/9s3fz9nf+Me/8k3fyR+/4Ix54+AF2R7ucfOIEZy+cJm4H3HP/3WjfYqjQnqWuCkzj/MxaY90ep9EaPw5pVENRl/hRSNHU6DCiqC1ZabAqwo86oBIMCVHSIitKprM5w/EQqy1pJ+LC9hku7pzluhuvYmNrhf5qh6uuOYIfhgz3Frz73R/kjne+nyL3Wcw086miKgJaaZ9W0nbRLRVZNsTzLXk+x/N90rTDYl7z2MlzjCcV7d4ml3ZmPHLyNNujCbuTCXlV0gCrmwepiTh7ecasCLnn/tN88t5T3P/AeeYzn8nIUC0CQs/Q7yZcfewwW1sbYhNoSi7vbKN9jbE1gQ9RoNCUaCzZIqfMJTnC0wHGaIbDGfNFiSVgPC04f3GPqvHo9TfJ5lDmHmWumE9KFrMcrTwwlm6nxc3HbySNAvqdhKbKmeZDzl24wGRWUJQhJ04OOX1mxmhsGE0qzl0acmF7xGDzGNY676x6sum3LMTUZxQnjUCuPEVVF4BxkmFpshlXcBhjxMfuIFrWumaJEpiRSFqlMDVGEi2CQLziSktubxB4KGtohQEHNzeIPE0ShbTiWIp110xurKGxljhNsB5YH6JWShAntLsDPC8mijoofLT1sQ3k84I6r6hqKMoK5UG7G5J2NEmrYetQlyNH1yQqbV5hm5gqS/B0wni0oCwUVaGZzxoUMdmixvMlnaRqMrRf4AUFacsQ+gWt2LLWbxEpxXpvwGRnD1/5DHdHZIucvK4w2kDg4XkRphFFhFYKD4syki0tKXQWq8QKVGFQvpZM+CpDqRrfMySBZtBtkUYh472hgJ2MxvdCvLhh9UCH7b3LjKdzLl4esruXYWxMu7XOpe1dnjhzkjs/+n6uu+Egt7zgGm6+7WquufkgQUtT2gajPayKGQwOcu21t9Dtb1BXEgc32dsj8XyuOniIajqDokDXNaFWaAxKG4w21F5DGRhK32B1hdENRhmM1RjrY5qYwO8xHjXsbpfkmc/OdkZVBhzYOkxZltz36U9hqIljj243IggMYSCAzflkjjIeplRMZ5dp7Jw4tWwe7NPpB/RWEvzPLtn7OzmusDP66x+T6ZSmacRToKDX77K1tUmn02a+mBMEAUmSYIyh1+vR7XVJ01QWq6J03YqcsizwPE2rlVLVJb4XMJssmM9FetxK25jGEAQ+hw8fJAoDoCFtRYwne4xHQxbzOaZuCHwx0oPo7GVxEHO/tQpjFaZRhMEGL3/tC9j8jDNgmD/wYf7wxITpdExWLERqhXRIy7JyMB2DdXIT3/OJ44L3fehRpk/9Vmi6z3kxX9INMaZmZ3tbyHJPO2wjfgrfT/D9BK1ClArwfdH+P+MDUgrliezMmIYwDIjjK0kVDabM2dhY5cCW+GwlOyzA8wwXPvCf+Orv/S3u2nZSsc96lFy659f51m/+o2cQXrEKU2mm44p+b4s06XDgwEGuueYY40/8V/7B9/91vn/FpXt+l+/81vdw/unfH4MOfdbWV1lZ6dFKe/R7q/T7A6Dm7t//Pt7wXb/GvTt/9c+4fO/v8F3f+W7OP+NEWaypabUSimLBZDK5spfSVtR1SVkWzGcTsmzOYjFjOhlT1VcieYv/Jssy6qYhjhPxndmKx9/zn/iH3/s73HX5r/e6v+Nf3fHMc49Chz6NkdeltUUrMCbj8sd+iX/yQ7/FBx6XidVffRhmj76bn/jG1/P5P/j7fOBd7+aO3/9D3vYbv8ldd93DxYu7jJ8RbwO2qRmN9qirkjDQGFPS1DnYgjwrn+kJxWKynKYo8dD7HduqLhg+9Jv84C+9nU/v/dXnZOfh3+dHf+ZdXLzCx6R0QFODNeJdtlbRupLfwBj6g4Q40Xh+QxQr8nJGYyqiSF9BoaMwLhcRLHmWUeQZxhQ88Ykf5cd+/fd4ePRXv/bdR3+fn37re6/w2i1erIgimVDkV1J96JCkPyBNW3huWnilo84EZLPswj79UH68D8Xpdrq0nT0lDMPPMnFGAE0e+IEmDDw8X9FqB4zv/wW+9ad+h0/t/tXvfefBP+Anfvr9z3zvSlEXJYv5Yp+WaozYS4yx1LXkfOOkofgi1fb9AF9potIQ5jXzMqc83OfY33811/+jL2TthqvwmoYo9gljj1Y7odvtyBSvaqhrAwY3ASupK2nGjEcTTGMkws/5RKuykkmuRfIfG4OnPMIgFNCbETmt1h6j0YjRcIh1UU3drkykVgYrEl+kFMqrsapikU8JQk2c+LQ7MZsHBnT7MZ5fE0UQJz7aq1E6xzKjKHYpym08f04QLlhklzhydIXDh9fo9xI8bZmMhig0vh/SbfeYTmecOnkKsLTSNlVRSkG/yKnLCtsY+r0uWkFVlmTZHGvFc10WOcY04vtTFosljkOwmiRqU5fQlNBUimxRYyqFJiQMWvheimk8mkpRlwrPM2jV0EoDVgYdPG2pq1x0mcZSZAVJ3GJj/QBbm1tEYYs4ahPHbeKoRZ5V+H5Iu92hrMr9eJFz586gNYyGY9K0jf+UqJsgCGiamouXLvDoYw/xyKMPcvc9n+D9f/k+3vnOP+EP//AP+fCHP8wP/fAP8QM/8P38zM/8FL/w397Kb/7mr3DHHW/j7LkTZNkeFy8+ziOP3s/lyxd44vTj3Hvv3ezt7ci5KTOuvuYqbn32Ldz2whfw+Z//Ul7+ipfxqle/khuOX88NN17Pa177al7xqlfwos/5HL7szV/Gl3zJG3jFK1/Btddex9GrjvGS22/nc178Obzmta/F932uvvpqabZoLekIiMKBZV6rta5zC1rL81/h7ncrfs8kTfeJvThFhHFpG01j6XR6RFHsAFILjt9wE91Ol/F4iu+FIiWvGzqdLge3DvJFX/xFaJc3PRwNKfKc0WjIdDqVxqbL3fb9gKoynD17jtOnzzKbL1hdXafbFTWF3ONq//tHSYLSHvOFUH9nsyl33/NJtncusrN7iayYYVWJpSTtCmxqNBxTVTVZljMeT8gWOZPplKKQ+LBFlkn0UVVTNw3zLKNqGomwMoZFnjOdz/HDmLTdYZ4VlLWhQVM3lvF4xtmz55lM5swXObu7IyaTOUr5vPxlryYMYlqtHgcOHCFNu5hGMZ/L1w2HY7KsQGuN5+xDZVWRj6Zcf931T1v8rnS4z9XT+J4ofcIgwho5t9rTNI1xeb5SMYtqo8Iai0KI39ZKdrzsfQWkaJwk1iyhig6EpLXHuYuXGKyssLG+TtpqsbKyQrfXxdMecRyTOB4DbtrcH4R0uz6bmx06XU0YNXR7AXFiabc1UWJQOgedEcQNKCEadzoxmwdW6PVbrG+ssLI6QC1TQ5zqESx1BWHQoqogW1T4Xow1PtuXR1w4t8Pe7hRfJ3Q7a2ysH2Fj46CoC5R42IfDIefPX+D06TNsrG+QZTl6STdXAoLVzi4gSir5pbWTnz/t2SnSaFHc+Z4nTyOtWV9bY211hTROqKuKIhM1Q5kXzGclcdRhNJww6A+4fPkyjz32CE88cZIsnzOdTLnvvgc5fOhqjhy5jiBo0W2v0O2u0en0XC62Jk484kTjB4Y0FSl1FIdoD049/jDnL5wmTn1a7RhrG2ExObCVtFaeBHXZ/T8/Kd9WStE0FtA8+ODDXL68i1Yhjz9+mt3tHXq9HmfPnObDH/ogSRyhMHQ7LVb6XRQNYaDQ1Mwmeyil2Nvbo3C5wUmcUJYlzZWgR3+HxxV2hX/9wzrZhR/4JHFMp9NhPp+zs7tLnucOauWjnaRwPl8wGU/IMiFZFs5/UbsMvqIUKVi73aHXE1Ko74uUx1jDxsYGnU5HHsBJQpqmIj2ZTEVikUtGoXGZXFpLZmLmNoNBID4XYwzWO87tNz8923fMXXe8l5PLnMMkwQ98Jyvz930CRVGwWCyYTqf4vgTDR/fey31PpxB3nsUbvuQonudx8OAB2lfYhCslsi+lRE5U1ZVIU5CYlisdpsgFd6/A8z3i+Eo5rIamkBywOIr2M/0Sd878ICA4+Wd85z//F3z7L9/BHR954jOjcswun3rfHfzs93wjX/4Db+PTzof3GYejZzZ1Te1Im77n0+l26fX71A/8Ef/ym/4J/+oX38mf3Pk44upeHjNOfvT9/M5PfT9v/J63c//tt3Dd0yhDZjbnovNALWOzlrLaJEmIooj5J36N7/+u7+AHfue9vPsTpz/zZ5gd7vuL9/Dz3/etfPUP3sGjV3wP4qMUn3lMGPrOuP+0wzaEYciBzU16/b5IghpDp9th0L9SPJJERnieyHt8R19USrG6ukp69gP8s3/0j/meX3s377/3/NPO/Q73vucO3vo938KXf+87+OgVJ9HgOWKv1iID8ny53uumIXvgT/j+b/9GXvd9v8qfvPdDfOoKTQizfT9/9p4/4a3f+/X8o7f8Kh8oj3Pbi1/M0eM30ts6AM53OZ/PGc6fiUHCyUh93wcFcRTtA9a6nfAKi4shH+4xmU7JsgWmMSwWC/mVZWSPv4sff8u/4vt/+0949ydOPeOcPPCRd/MbP/ftfPsvv5NHrqCiwK1JIFCTpQxo6ev5zK+r2dndxRjjJDoDBv0BSSLn9Bn3k22onYTQGEvaatFqt6nqivFozOX7f423vvWf8xPveCfvv+9xPkMIb3d49J738Ie/+b285ffey117T88IRjaPfuCuwRD/ShNbFEm7zdrqKoN+n86VfMHI5yKStOaKkD2cbLiqKqG1KojiWDYNV/4H4oNVQudcuHXW83yiMITTd/Dvf/Bf8MN/8C7ee9fT1hFmPHHPX/BHv/x9fOtb/4RHb7yBq54WSm4WM2ZOehyGAcYY8jxHu9zzpqkpihylFJ1OWwA27p6STYhEd8RxRL/X48BNN9G++SbidckQT5IU3xcZnXLxV4A0EBRiZ8kLGjdFWT63ljPwxsFzlsAZ5XJR/cCXjZLL35QYrobJZMx4MmZ3d5fRSKSEKysrtNtt2p02w+FQnhlhRBiIpHsymdJqSbGitaIocmazGdbItCdNEpHPdkU+2+60CcOQgwe3OH78OGmaUpYlnuexcFLDqizpdDvy81dXue6a67jtthewtbUl/urgqfJwRZzEHLvqGCsrKzSNYTGfoxz51fPlQ7NOHheGArBMk0SyJn2fY0eP7svgltLuPMtFmu04CSIVl7izqqpQWhOEIUEY0h/0ZbOUiJWmlbaEOxCG9Hp9WmmKMWKlKoqCEydOcO+995DnOX/5lx+kKAre976/4B3veAc/9mM/xs/8zM/wlre8hbvvvps777yTt73tbfzOb/82d/zpHdxz993iC8xybr75Zt74xi/l677u6/gH/+Af8pVf8RV8+7f/a37kR3+Ub/zH38jLXv4yvvbrvpZv/dZv5cve9GW89rWv5Yte/3pe97rX8axbbiFJElZXVuh0Oo54L2DPqqqkieJk+1UhoKXhcERZuWYK4GktUnrf35eAbm9vyz2mNH7gyMAy0tsvfpePKaVkU47LNccVylUp8uSylGzisixQLtKlKArmsxmnTp1iOByysbFOEAYod1+Nx2O2t7cZj8b7tPBskXHdddeKPzOMpKicS4b2ci0Iw5CqqsnzDE977O7uMhyOXPbnkPlM5MVLsF8QBGxvC1BnNBoym06J45h+f0BZlAT7Wd6K/mDAxsbGvsyyMYb5fM54MmY6m9E0DVmWy15wkYnn2FnX9mWgLvIHxG/aarVI05QwCKiqisl0wt5wyGQ84dSpU5w7d47aRWYNh0O2t7eJ44i94ZCqrlgshI6cJAlxktBKUwaDFTqdNkppjJME7+3tkfR7HNjakA/tsxx635Or9gtda4VMvfR1u04H8KQn2Lr3JhJk8XvLHvLJ4m75vWWP/OQ6vyz0mqYmz3KZDrtzvLe75+KElrJqsTu2Wi06nY78ud3aJ9FXVeWid8TOIRJlAc8eOXKElZVVaifH9z2PbreLacT2mOf5U2KLRJZvjLN5OFK3yLJl7720IS7fs/xZrBvL/7506SJNIwXxkhFU17WAFZ9i+3jyF3Jyl+cU+X15NKYBR7fWWvaAni9E8V6/59annDAIyPKcRbZgd2eXphEo2vK85o63MB5L5nDTNNRVhe/5pKm7Jp1kX2tNWRZoz3PJGqk7rxFHDh/h0JEjxHHM3t6Q3Z1diqJgNBrtF7byfvY/6f3floc85+R+FHuEYjQcyn3jmiZpmnL77bdz/tw5Ll26RFlJnZIkCaFjEpRlRbvd3rd57O7uOmtmhO/75P+HyZ5VnufP3If9NY777ruPb/vB/8x0mjkPS0CSaMJITlhVVmjlk2UZ6wdWiOOU2XTGZDKjLGtMIzeh2s/lq9FaHsC5y8f0tKLMc7BGus0Y5vMZXuixvrnuCJx71KWHsSKpsFY5w7cAbOqyJIpDVnod0iR0xMwApQLZzJgKz9PkRcF0NpNFwXWAjHFa/rIGUtkkOP+AUpJjZa1MpNdWV+kPeizmcxaLObWW6cB8PifwfA4e3JIsxqqiKkqXfVkTBAHtdgulI2oXz1LWFXme0el1iOKYJI0ZTcbMFxJhkmUZ2sbSXaoEjhJHEjdUFjm+r53fT0KzkyTBDwLp1hayQRKyauQ28wbfD+j3+2RZRprKezWMqOuGLKuYzwryrKaurFD8lEcYSKFQVbXctG1NVRd0ux3iJGI6Fdqe5wnBO8tziryQTGbtyfdqGmxwK//yJ7+Nr7zmqYE+DZf/7N/z6h/5IO12h42NDTwtC4fvK6azIfP5mCyfc/jIIRbzOXleovABnzCMicKAqq6YTqfUtZBN5/M5CqEcxsmT3s7VlRWapmGaz5lOZ3jao5W2CAMJV1dKgBVbW5v4niYvFlRlQZLEhL5s2LOF0MmtUWRZTlGUBIE0R9JUYqSMbRgOxQ+2WMwZDPqS5ZkthFrZGJrG4nkBColYqOtKaLW+h7U1K6t9Ou0Wi2zOdDal3W6DhaYxjMdjAudHLIqSKJJgctNY5vMFSRKTtlLyLBO5b1ngeR5pFNPt9fA9j8x5xMaTCWEo0SYf++AHMZ7mS770DXzqU/dy8sF7GPQGrG2tMxj06Q969Pp9klZMVcsDUPJO5QFSZ1C45k4QBPiBwDYWmfjxG9NQ1fW+FzWOU7SSxleaymtWylI34l2zVrxH87kA7TzPQ6uQosjl+zXy6IrCCOsKmLppWFlZJQxDjDF4ak4YaVANSRLSmIKilEzqTlsmhFGUuAlDQVM2bnMuf6e1Znd3b795dfHiRaqyJEkTNjc3KYqCKIwJwy7Z3FIWiiyrmU0LPN/HYlC6Jk48klZAHLWoa0NVlWgNjalp6mp/olIUJda6SY91ErYkQGuPqqwxjZUoHQNlWaEQb1NT1/R6EvlQNYZ+v09RlIzHY/HjBCFlUTJ3k/jlpslaC77stJaE6bquybMMYwzra6v4vi++yEbWxMrImua5xqPA9oQp5oW38pX/8l/wxmOfeZ/vffwX+N533E/TGLSWRmlVVeId15qqlCz05Y5PWc2oKYXyX8zo5pE8sNdDbqgnfNMNh4mqgofGijvmJUUrwNQKX8UU85qmFLjdf/vFX2AxmfDSV7+WjQPHMPhESY9ud07TiN8xSWNp1JgG5bnMVGvwfPHMaU/jofGQjcnBQ0e5cPEyZVnz+MlTjEdjjh09ysbqKlVZ8Kd3/Al1VXPLjcd57m3XYDBEaURZxoCof2aLIZ1Oi363w4nHznHw4EHabZ8bbryBwsEfZ7MZH/jLD7CyOuD82dPEYYA1taOAwvlzl7nxuuOceOQxfvPXf4vv+u7v5ou/7M1My5KyrtC+R4AiCUN+/C0/zMte90rOnj2zD98KfAHniNDBSnFdlCRxIs8fHRCFMaPxiDRJqZ0XWCuZyhd5zmQyYTFfSGEQxyQtn4sXLpJlQumtKplUeZ7P857/fB568CG2t3eYL+aS+KACV9Arjh49grUN58+fpdtZsjQScPfDwa1DnDp1UUCakUe/32a+mLJ5YJWNjVU8T6E0okZLE1cwKtK0RVXVApoqa2azOWmrDcrHWNDKo6xqaRLZBmdFlzgZTwi81hp5FpcixcZR25MkwRqI4ojSWWOqqqLb7eEHPqPxhKIo972aRVERhykf+tCHKMqSf/bP/h/WNzcoyoooTtDaQznKr9aa7Z1dwtAjzxa0Wyl729ucP3uGTruNqaTAUEqTttrUjWE8nrJzeYfFfE6n08bzFYv5lNW1FaIowNQ1Bw4cEL7JPHNFlqIsGn7lV3+FY8eO8WVf9mbOnDmHUh6LLGc8nuJ5PlVdCzgry9G+AJmKvKCsCuIoFtpup4PWmslkLA1zt9EOgpS8LBhOhsRpRLvXZmdvh6qq8H2P1ZU1lPO7J1HCyurAMWQMw5FMWYuiIklaLBY5RVmR58IIkWLfAyXrSl01xJE8001T00pjAk+76LHloCChqfbwPJ8wSmi1ulze3mVnZ4+94Yjrb7iRoiy56uqrGE/GxHHMeDzi0sUhZWHwvYSiKMmynMaU1E3O4ydOcOuzn8vx66/l//033yxL2f7O+6ktTCkwtdaE4RIQm5PNF3S6XVcIlaIitDL8YNkYcUWz/C9LGEjxbJxEmqfIpJVWAoRzBbHF8h9+/r+yuzcUaKWx1JVlNJqwyAqyrKSuGqzVrK9vMFhZYV6epSorVlZW5fovKsbjCU3dYBqJfFsqZvr9Pge2NijLnOFojzDw6PY6FEXOaDRmschpamhqhVKeZEfnHmVZ4vvLz0cggMZBLY0xlJVQu9O0jVbgKcN8MSf0PZq64vHHT5IkCWtrmwzHM8IwoWrAD2Kq2uA7LoZyii4lJd/+h7P8ZJa/S4ydTxh4YBtMXbC5scLGxhrGltSmIG2lRHHA6TNPUDcSh6mUom5kSJRlC3w/4OTDD5N0OhzYOoi1lrW1NforkngQhgFlWVDXFaPxiN2dXeI4led+A0VRU5UVngfz2Rjf98kWOduXd1AqYH3jAGGUYpSHRdEo7ZKVwaMWdQAy/V02ebFifVK6xtqaOAnodmM2+glVVbKyMqAoMrI8k7XXna/JdE7gh/heQKfTJW/K/eL74KFDKKWYTqYMh0N+7Lu+g1tvvdWdzb/bw/u3//bffv/T//Kvc1y+fJn3fPATaO3heQpLTa+X0uu10FqRJilxJMCQxlQopSUSxff2pSmS4duh3WmRpgl+IA8ThUA+dh0Qwfc07VaL9Y1VlJJc3LzIyPIFdVPR76zRabVIkphOV7pRcRw6aZ/Cd90yIdJGxFGH2TRnOByRpi1W19YIw4gojuh0Oy6KBYoio6orlLKYRjrdxnkntH4y80zM4dp151OZhgUCEQGLpzWddpter7v/mlCCedeelgJWpZRlQ5YXBH5IHCfM5nPyIicKQ5F2L+Z4Lku5lbbd64BWKyVJIoLAI1huWNSSkCoTYmMajJUNHW6RbLVa+L6/vyCWZUHd1ISucPZ8RRS1aGpYzHOaxsrlruTWWW4orK3R2tLc/i386c/+S77hTV/CV37JF/E1b34TX/sVb+LLbjvGwVXF6ftPs/BF3l6WOSq6hX/4T7+Kb/6nf59XHn46B3fMPe98O/dMY8AwmQyZTyv29oaUZcl4vEeShESRT7fTwVoDKEcaVDS1JcsWjMdDJ6+V/NBOt02v16HVTlksZjSmpt/r0O0Lij8rMrQjwtdlQRgFgKHb7dBKE/fgNHTaLcLQlwe4VoRR7LqKDcPRiHLZ6HCNjLzImUwnJElKfzDA8zRKW4pCoG/dbtc1ZhyUo6woyorFPJPFXhmapgJk411VBdPZBK0t/X4PlKXVSlAa+V2Jj0c6pTIpWWQLkjSRTaqn6bqpUF3XzOcl1ip6/QGeL1FH6xvrsmjXDf3VddbXN0mTDrNZxmR3yt7ehHMnzvD4I6d48MFHue++hzh54hSBH3Fw6zBaefheiLIKWypCPyTwQlFlKE1Z1q6b7VE3DWVVURuDVdDpdGnFYhIxjcSXVFWN0kpkS8vr0PPx/ADt+UR+gtY+oR/hez5RlJKmLZIopSgreZ65fL4sy1F6jLEFUaRRugFVs8hkApckMUUheZhFUeE5yWsYysZpPB656bLkca6vr2OMpdvr4/shw70JVRVR5j6KiNFozu7OnnS8Ax+lLVHo09QVZVXjqYCqKp20VKbXRZlTFDlaayefF6CEUiIZXCwyPF8R7ks8Q3zf5TG6yW5d1VjnFQujCNAURUHupthLL1de5AJ0CXzSVKIKgjCgqBYYU1PXJcpT+L6m9aLv4Dfe8p189Re8kTe+5g182Re8iTd/4Rv5wluOstG1XDp3Gd1u4fsikcO7kdd92Vfw1V/+Vfy9raff5zMe/uj7uOvSnLIoKatyfzqzbEA2TYPWPtqT3O4SQ2Q1odZYbagbyG1NTcMxZbn98Aa2KdnNFY9kJbbl4XkaT4XkeUFdGXzP55N33UXdwFVXX0Mcd2TT10DglxKdocWe42lZIz2twcoDP/CDfShXUzZgFFEUc+zYVaRpSruV8MQTpyiLnEOHtkQqZuGuT34S0zRsrB/i2DVHCYIEpUPOnh3xwAOPcu7cBS5cPE3gC0TrgU+f4PKlHazJufrqq8iyOU1Ts7rWx5iavd0dJuMJURizmOWs9DZopX2uvfY6sizn8sVtfvzH/wN333UP7V6f3soKWmmqqiaNIuaTGR98/wdIex1AVBCSOx9RV0ITNaZhb3cX3/f42Ec/yqlTp3j4oQf58Ic+yMmTj/GB97+fM2dOE8chv/Pbv82dd36Yj3/8Y3zik5/k4Uce5vHHT/LgQw9y9OgWDz34AH4QsLq6QpKkHDiwxYGtLTbWD7C5ucWzn/1cPu9z/x7XXXsjz7/txTz3Oc/jpptv5tjRq7jm6qt57nOfzTXXXM0tt9zCwa0DpGnC0WNH+fVf/+8cO3ojz3/e80kSyVvVCg4d3sLzFUHoEyWRNOTcvi9w2e11XTObz2iamlYrlgZyANliQlktMDan3RL5oWlqlLIkSeQy4Q2mqQlCD8cZQmn26alhFFGbhu2dXcqqptsbEMUtqtpSlDV5XlE1YsnKy4qmNly6dJmrrr6Gl7385TQOENput0FJzqkxMlnLsoVYG4zF9z3yxYLxaELsPJ11U1PVFXUt9pv5fEYcpQwGA6w1RFHI2voaWimiMMRaCMOYsqjl+yKNJ8/zeMc73sHrv+j1pGlKt9tlOpsSxylFKfJe6wCnWivyUjKTfT/Yh2e10hZ+IBm18jySXFbP99kdjsiKjLIqiOKQwaBHkgQS84IhinziJCCKfVbXB1jjEcep2M58aaROpjMsWsCrjWh9PM8jCEMMSni8VuCinifeaYGihe7ZU7PIcrKixCpFt5NIAREmzOY5J048wWMnThPFLcrKYoyi0+2TFzV7eyOqyjCZZEynGWUhVHqUIgg9yrKg3enQbndZGQx45Utf+LQ1cFlaPVnAKp4EEQloLRCVRiO2EK1kUrf89652wzjLiOT5Lp8Xsv/DyZVZ7l8trqkj/+ad7/1zWq02eVGytzdkZ1uiMq2Roq9xE9h+f8Cg38MPKqIwpCpLfM+XgtpJpOV7Lr3GSpQcrYAkDTGmom4K4iTEmIapayDEUcza2jqDvrOHeIogUESxR9MU1E0BNGhtCUKPJIlpt1sShRh4zn4p8FdrZf938eIl1tY2GI7GGKvxg1B8rkZh9/fxT20+sD/rVQpXCLvy0MUehb6HqWu0Gy7FscQveZ6SxklTcfHiebJ8QTvdBKuZz+dk2cJR9D0+dd99dHpdDh48wng8o2lgPq9YzEv29sYopfG0ojEV/X6HNI1ANYSR0OtRik67g1UV88WIKAqI4pAjRw7j+wHnzp5jsLKyP9WVXy4SS96dFMCOAq8cPV5rjac9wjAiW+SEYUpdzmWIEyWcPHGSbrfLPfd8klufdQuDfg9rGqoyp9NJ6XXbZKWhKCu6vR6ddodeTxQ9WVbwshe/iM3Nzc84339Xx9+q+P2TP7+TOE4JfA9rDXHsoz3ZdMVxQlMbiqIUr5gvRGDPCygLIYlFUUS73SaKItIkIQgCZrMpg8HaPn2y02kz6Ped/FKmPGEk0yjPyWbqWkisuAWhqmXRb5zcSmtNXZaUToNe14bJeOqgJVKUNE2NsYbZ3JF53ZRSa8kobpql9EgkGcpJi0wjEoqOk6GVpfhC/VBkCbiOXKfdIXAyC1nQRN4hi0rNZJI5iQ401hDFEThseV7kjCdj+v2eeFbqmqoUeUeSJAwGfbTWcm5cQV2VBU0tU5jIZWWiNKGjHvqB5L9NJmOMaZjN5uzt7VGWJbOZ5J6GkecWUUUSp27jLAteXUt8wlKS0uv18M6dpbzphbxo86kyYEXYP8S1N76QL33zl/E1X/5m/sEbv5Sv/8qv4Ou//GW88LpjHGg9TQcJmMsf462/9BEuWEVZloRhRBJ3WMyl4VFW4mf2fE2cJO7hrajqBmMEYOD5ijgWGV4QyGbywIFNVlZWaZx8LopkauT7PoOVAX7g0+126XV7aO1R5AWmMZRFwWw+x5pGJCiuCVHVMvUWiY6lKEsmk6nIzKoSpRTdTlfoppOJm6qEIr1Jkv1Ng0zQasqylOtu308oWbviw5OmRlHk5EUm3yuQ4r+ua9KWBDqlSSoIet8HiwS6OwlLnuUkaUKrlcrD1flXZcMjSobZbOoemCI/DYKQTqdLp9MGBVEYsbWxLhunMKAByrrCNjWL0ZiDRw+jteJjH/so2zvbrKysEPkRSZKCgsrRM6u62ifKGie/XRbmnvIwzZJmiXQZtcI2DVkhnICmaRzQQzq11khhK51tURt4nsd8saCuqn2rRJLIxOjwkQFFKZ77pqmJ4sA1ZiROo65qtPZIkxbdbo+ykM/TOMlYkiZyfRhDu91mOpmyuXGAlcEArTW7uxOaWu7xsqzR2ncRHLLZCMKAqha5rNaQOamv2Ctqyc9ezLDWUlYS5WKMqAKWlE5rGzxfutda+ft/H/gSjaGc1w9r6HY6+IEQyqtSiPxLevRyIxrHIv9fThi0LxuJqhavqu/7eLsXqK5+Mc9Z/cz7POgd4tobXsJrX/VGXv+y1/Mlr/gS3vSaN/Hm176M5151jI30Cvf56B7++IOPMGwcodLJ+D1PNo2+L7LcuqrpdNqyfjcNxkn3tA/dWHzLk3LBIR9esNmnLjLGdcDjDah2hFIeppQmHo0ibbV45JGH8Xyfw0eOYfEoihrPj/C8jMFggO97zOYzPN+nWOZAI59bFEUorWhqKRSEMuqzti4NI8/zOXv2HJ72OHTwkEjxqpo/e/efEQZCwrz2usO0Om1G4zGPPvoEly5L2kGSiNXg8RMnSeIui8WClZWUg4dE4XLp8iXOnjvLhQsXGI1G0sCwik984hN87CMf45Of/CR/8b73cfddd/PaV7+Wr/var+PUE08QRBHtXo+iEjn0dDzhkQcf4ote9zre/b73MF/MePCBB/jTP/1TPv7xj3HXXZ/knnvu4ROf+Dgf/9jHOXLkCH/5l39JUciauL6+Tq/b46abb+b48eMcPHiIjc0Nnv+CF/DC227jxS9+MS9/2cv4e5//+bzoRS+i32vx3Oc9j6NHj3LsqqvY2jropsLi5xaVUcb25ctUVc10lrG9vc10OmY4GlJVJXEcUlUlSkESx7TbbTzP4y/e9xcc3LqKNJWmZJ5n9AddijwjjGSKYjFSPDayIa8KUXI0RiSJuDzYoihEuqlFQWWMIYxkHY6jhDAMREHkmqRZllFVlWuMLJUZIh2tayGCh0FIWUoUVrvTIQhDdnb2uHDhwn6Gqe/7mFpk4aPxmGfdeitJkjCdzel0OgB4TmW0bIgpJWvik8XvmNjlodYuazfLC2nQ+wFxlDDc2yMIAjqdtlDHscznElmSJimNaYRiXFS02i0+/elPc/LkSV73utcBUJZirfH9gCKXe3Tpr47CSGB0WSbSUk8TO6kniKe8aRrKQhRrRVFQlhVRItNigHanRX/Qo90WaW0Q+hjTiO/VWjQ+iSODJ0lCEEZMp3P3vBLpa1VLYzWJY4m1K8RSJ/sEeWb4QUAcR1iMNKGdR7/dbtFp+fhBuN+Au3Rpm93dPTYPbEl+cFmiPE1jGp544jSj0RDTgDESjQnSKA1Dj7qp2NhYZzSacHjrIC//vBe4tWR5PK34cq9POVmzQopHpRSNo9b7jvgv/1wqX/O0OMLl3ldrUay4v9wvcNiXQMtQ513v/wuKsmJvd488L7AWR+ktRYKtxSe7jApLWuIVnk6mjgoNvicWvLKUxqtxMVxhGKK0JUliIqdSTBKx2lgLcZyQO89/r98nTVv7/v4kjTFNg+d7hKGcB601SZLSbnWYzRfM53MhLTfyGXqeNCqrquLg1hZ7e0MGg1U31YYoTqQMfMqpf7LAlXP/5H9LqYgCTwlVva5kD5gkEa1EogX9QDs1l6JparI8J88kVeLs2TP0+l3CwGd7R5JuDh06RFGUtDtdcucRr+qK4XAI1jBbTNnevkgUi2x8MpkwmUzR2idN24RhLM0AZVlZWaHf61MUFdPJXCLA0hYgE1+XrwEW5wWWMlg5qjiA73kURU4YiprL932m0zFXHxWOk9aK02fOsDLo89EPf4jNzQMcOXyYm44fp93u0G53mE4nPPb4aZIkYW9vD2Ma2u0287mQv/+vKX7f+Z4Py6RWGYwtgYpWS2AqWZYThgkKGI6HGGPJs4LFYr7v97HWsljM0VpR1fJAa7dTyqKizHNaaUK3I0VjXQntrqpEVtjtdZ2EKUXbENvIRn2RzSnL3HmyPOJIIgoUmjTpsFjkjEdTskVBWVUiDy1LGiPSujCUwqSqpOBSWpNnGUoleG5iu5QANrUUH3VVOUlyQZ5nTCZj9oY7T8mUk4VoPp+L5KjdlhD4LGc2nTopaAvj/AJzN/G1WHrdDkohU+U0IfTFe2yMSBFRisD3iaJQfFyeJ42EUORRyyK3rCvpBLvzXtcVZVFIjqsrwOIk3pdmKKVYzGtGezPyrBaybyMyZWMblKrRXsPKWofBSkpVz9Aq54EHap778mdxIPjMBf1vdJiL/Nl/+nl+64mJZOPVNUVZMB7NKauSpqnwfE2axnS6PRSKqhKPSxQmrrkiC6UxsmgGgdAB67qibkRO5XmaIHDYfQ/yfEFjGjfBl+5lmqa0Wim4hsVsOiEKJac2d94O7XmUpRQmRVHgeT6mEUlNv99nMOgTRpIbWJQl2lP4gcd4PNyXVPq+z9zdG+zn8knjxfPE89HptOn3exhT42np6HqeLJhaa+paFAhlJf4QrGWRZYCT95USB1JVtfMa5tLZtYrxpGA6m7O7t8eFixdkM6dgkYkfMk1aaOWRLQryvMYnIQw7rAw22Vg/xNaBY1xz7XHWt45yYPMI29tj7rrzk+xcGnLgwFHu/9QD3HP3vYxGU6zRlGWDUp4UhFoAFHGU4PsBprFiEchyPO2RxLF0lq0lL0QaHkeJkwsK/EMrD2195rMFZVFRV+JHa1w0TFM3aCUTirKQyBLlz2SS2UqIomBfph8EgZvM+1gLSZwyHo8pC/FNl2VJEMjrCsOA2Wwm3IKyIQwShsMp25eH1GWXPJfmFrrGDwxeWGLJ8IMaY0qU8qhLhW1CDIYwlYnOIl9Q1xIpYZHis3YxTiLTrFy4vGweA99lgSpNXQv8pCwlpqWua9rtFlprilKm2JJ1KMWsWU413bShKHKJ/cKSVXOUFsBe4zJmwyjnoYdrbvqcW9n429zn9hIf/oNf5yPjCuU5qfXSoe2gJTKlFjvBfDZnkecUpiJYVKjGkHsVE2UYNzmDVpubL4w5enEXszNmp/F4opNSh5BnBbbWzGcldSGkzGuvvV5sAe02KI3ny6b60IEBnU5HGh2NwTaGOIpJoghcvrfvefs+Ql8F1JVhschYW1tlPp8Blt3dbaLQ5+GHHmJtdYWHHniAf/IN38ihQ4f4+McfwKI4+fg5PvKRT6FUl+3LIx5+6FFOnHyESxcuc+aJ89x/7ynOnL7I2vqA97zn/dx99308/PAJTp++wM7OmOFwRhS2efGLXsr62iFe+PzbedUrv5BXv+6VvOLlr2Q6nvGWt/wwVdXwvBfchvU8PD9guDckCSPm0yk7ly4xmk+I44hut8tNx2/k+PHj3Hrrs3jhbS/g9ts/l1e+8pUcOniIl33+y3nRi17Es5/9LG666QaO33wjhw8fZHNrg3anRccpucIoxAs84lTifIqqcFYEj6pqmE4XnDp1hnPnLrKzs8fFiztcurTD9vaQ3b0Ro/GE7d1dyrJgOJTMzqLIWF1bodUS315TV6SpFEH33Hsv7XSVrYNblGVBVRcoBaPxkHanLU0lLRMTtIcxYOon4wCrShRe1ilrrG1QTgoLNVWVu+e+lemvFquWWBQkUs3zHVgqDDDGYhVM5xm1sTRGkWUVxvpMZyWPPvYEDz/yOJcu7TGeLBhP5mg/oBUn7O3tMhqN+LyXvlR+nrUkaUrdNJJtiiUMA/I8k6aakugm09Qs5rKfyrOFABaNeOHDUHzYSZwQuX2OtUbsNM5X6mkZIizmC2nSucLrXe96F4PBgOM3HWc+m+MHAXvDIXt7e+L97LaZTMZ0e12Joyzkmdvt9Qh8nyyXmMiycNFEnqbT7WKMZIzqwKfbabPIZqyu9Dl8aIuqyJhORlw4d5YolKlWUYpKqioVVVlRN4a8EBtYWVZELoIsTVMpfBP577IsqKp6Xx1WVxJZFCcxdS37v9J5E9Ga2XzOoJ/i+xFhmDAaz5nOMnr9VYqiBuVj0Uync4FgOSWStT5aLVVJYKhpTMkTJx4j7XYIw5jVwYCXv/Q2V1k981BuYu25HHeZ9DcuO1zWRrmWXaPXDWOsay4g9e3+7zKNl2t8uatAVnqhRTcCb1VK8Wu/9z/odLp4ns9ikYOSiaVyShFPC4tG7r2a8WhIWTRMxnOaGjQhSdzGNJqyNFQVaB2C8ZjPCra3z5MXOZ1OV5pDYST7rTSlLAsWi4zhcOiaRQHzbA/PrxkMWjQ2JwzB2IJuL2XzgMiMJ5OhEI2N2Cy73QFRFJNnOdPplDhJ3B6+QHkB2guw1qOql+oAUVIpGfPufyzaga/U/lR4yZmQRrK1ov5opZFkXycxhoa8WEix2utKTnvY59SpU3S7nf0G2+72Nlddcw2g2NjYwhjQXiCFqpEc56oqybIZnW7LRWMZJtMJ+SIn8EPCIHKDRUO7LXF92vMI/IDZbMGF02eoDHTaXVl3lSIIxO4l72lZ8soARK4fK881Z/dQVhP4EVWZCUQwjLjxxuOcPHmSV7zyFXzwQx8mzxbceOP1tNKU8WjIeDTEeqKA9LSofBcLkbbnec5rXvq5/3cUv3/wJ3+BVhAECt+HTjfG9xXG1GgdMJtmTKYTUGJeF5N65mQZS3KqaPStbegPeuT5Aox4azqdFK0s87nIUz0tU0CsTJLFF+mRTYWuNpmMKSuhUvq+R9pKmYwn1LWRDtF0QZ5J8Yfr0ASBT6fTlovH98hzkQTGcYrnBeR5gVI+IP6uppGioN/rMhj0CFwQuKhILNoTGYEUXpbpdIZWHmkqnucsy+QBs8iYTKdSpChFWdd4jqYqTTnJ2yrKAqwlCEJqJ4f1PZ8wFK+eFL2JSB99gU4kiXia5OZ9UuboOdhXlmfgfFz9QR/jPMxRGKK0UKSVUsymFZ4Xsrm5RZIsJWIV3V4La2tanZh+v4NSNdBgrUIvHuN9Dwd8zouuZ+V/ZWNstvnwz/8UP/SRi+T7k/cApbSTcouHKgxCF3DfJggSjFE0DUynU7SGTldk8EUhXhWtxZC/hKJZa9AKppMJs/kUa43IypebWisdsfF4QlmUTMYTQAohawzD4QhPe3RabWaLBX4Q0O50ZAodRWgtk3+JI2j2yZtpK8HTmrKUxXlZXBdFLt7SRYbnBwS+gEMq593SWssENQ5RTjIP4hULgmB/Ei0FvtA0PV9UFr4fEQYRi0VBEEQyCTbycFz671ARFkvd1HS64pcLQx/Pl86udBojyrLB1BAEqXjhrKKsDHVt6a+sEYYpZdFQVXDw8NUcPHQNrbTPI48+ypkz5zl34hSPPvQIDz70CI+dPMVoNGY6XZAmKYPeKp7y0FajraWbtEjjmMZNVXxPoiaaqiHPcrJFtn9fzKYzfC3QkqZ2jRAH5ljK+wNf4HVNXTuZUk2rlZLnBVmWu060QO0Uyq0BUpyHYSR+WmupqgLtISyB1QFlVdHr9sizCk9HRGEL8MiKhrQVo/2Sds9nfaPFylpC2vJYzEdsbW1iGkVVWPKsQvsW5YuX2fc1YRQJ9CkIHWhDHloWITM2jaGu8/2mhu+HmMawmC9YzBcizXXvWSYAGu35FEUh6gJPk6YJnudRlMV+wVs7qb7WChXIBgoHOgkCmfbY7CE+8GjEC5574//afW53uPedv8jvnhrJeqzk584z1xhFpINq35MmG72yKsVPXkrmbGYyqiTGTyIGaYsjn3iU6F3vZ3j3p8lW19m+4SiZNXg6oMohz2pm4wzTWP70jjt48NP3c+3117qCzcf3NUcOHaDb6WJqgT4VecF4MmI2m/H4ycd54IEHOPHYY9x///3c/+n7ufeeT3HXJ+4mDEPe/o538Fu/+Ru868/u4L77PsVHP/IRdna2+en/+FP8yi/9MrfddhuPP36KJ07vcu111zGZZnQ6a1x99S14nkRzvfwVt/O85z+PVtrjuqufzcbGFp1Bl2fd+jzStE+3u87WwWvY21vQND55VtNUcM21N3Dw4GHWNzZoqAmiiFtuvpXf+Z3fo9sbcPOtzyZIJXMxTmLKPGdzc5O1wQpJp7WvFGq1WiRxQrvdZn1tnU67QxqnhEFEHMXSkAsCOr0eYRiRlzWzecZ8UeAFEWVtsUrjhzF1A8oLqA2YxieOO2gds7s35fL2HsZ6GCsSW5RHkrbwghDt+YSRotOJ6fXbrK726XRbtDvLjfICawyT6YxW2uLuu+5hPi+45ZZbXBOzxmLJioxur+cKUAAfYzWN0QTaozFC9Q6jUJppSDMZB+jSbjISeD5aaZpapJxSSMnXoJaTNbUvp9Wehx+E1EaTZTWj4ZyzZ3c4+fhFLl0cMpkUVLWiqsWTusgqLm/vcfjAOmVZcebMWW6//XPp9ftYwA98zLIYcvLiLM/xtCg8tFL4nsd0OibwA8nUdEqaxFnKRKnWSPPU8wgCjefLPqEsBNamHHhTpK5C/J7NZqxvrLMyWHHWKPm6qqo4cvSIKHKcdScMfS5tD4kigdfhivKqKmm1xebW6Qq0VCkIwoD+oEunndJpJQz6XVpxiK8Uke/TThLCMKZpLL4fyuCkFOjosjlrrEF7iizL6PW6KE9TNxVhHIqCZjzal6uLr1EabZWDacpeFNRSzVXVaCpW1tYwFi5cvMw9936aVrtDY5Rcq24dNlZhrUJZC2iXhyqFK6phZ/ciKEuv38Naza0338CLnn/L01fD/cPTwvYIQlm7m1rUYL7Lq19O7XAy7maf/C2Hddet0vLLWrkGPM9DLblHbqJsnHx+WQT9xh/8Iagnc5IbF6kk+yG5HjwncZ/PZpjGUGQVGp+mthR5RVkayqJhNsslMg2PMExJkhZKabJFSZ6V+4pCayXLutPpEAQhvW7XNV8zqnqGH0C/3yZJA1rthDQNabUS4jiiLAoW85moKG0D+BRFTVkUlGXJ+QvnqaqaXq+P9nwao1hkBVGUgl5OkPdPHeyfWWHC2OUIwsHZPO1RNctptuRYB4FPnISkaUKn10J5UDUVQRSgfQ9bw+7OJZI0djyQlPF4hvZC+r0Vrrr6avwwQGnleCYGS01Zij1qfW0da+HSpR0W85zAj+n3V/C0L7WQUxgofBQ+gRdJJJf22b5wCbRHu912e5onrx+p6aXglXVM7scnp8GOfo3Y4vK84vz5S0RxytGjR2m12xw8uMWdd95Jp9ujKHL29va4vH0ZL2yzmGfM53M8zxf2wyLDWnjdy1/6f0fx+453f4gkSaiqnLIqWF8fCOwojsnzkuHuBK01aTuRiZj2UFo2l3EsvpwkEbplGAZ0uh0aFzERBYHz2xUEvk+n3ZJpFEI1XGQLyqqSh0KFFAp1KZuzIkf7YrIfj8eAop12yBZCJRQ6mfOEBIErICP8wGc6lbBoz/PkIQgEQYjSIhdWSpHEsevkiDwQB7KwTj4VJyL3qaqKIpcYpyB40jMsciXp1sZRDCiSpEUUy9R8WXyioCgkTFx7QhTU2pPJgvJpGpED1rVMeZa+VpHbBLTbbVpuc+uHAa22yAatNVI4hyKPWhbMAviJxFNgocjl/QwGA8IwIMsyULKRRkle3NL7aq0h8KTw86ePcMdHzuEfvIqbNlqfrcn5tMOwOHsXv/Zz/5lff0SQ9DiPZZIk7hxGUgBZkYObxpBnufi13HQ4d5RxAQZI4VhVAscAwdQ3TUO/3yPLFu4hLA9vob02+1MzWfClU+Z7Hp1OR4BQ2YIsW9DptNBKUVSSAVpVjYuSCiRqYSYTIH+fJh1irHVh7SIL63Q65Hku7zWKBBCklDR23FQzz3NMU5OmKSsrAzd5F/+X70uHW2uZXtRNTVlIXJhxMDIQCe9isQDXuV02bYwR2VNVGRrb0GqlbGys0zQVZZFTO4lyvz+QKWXVYA30uuIbs0sZlSdqiMV8Tl1LUdntdqhqmZYePLjJ2vo6XhwzXsyhLKnLgtHFi1zY2SZppWxsbnDmzFmm0ymBp4mjkF6vJ0TOVkskWGWBVQhAJxXogl4u8JVIYT1P0263nKQyAiWdbe2APMuHmVULgtAny+XzTJx8SSY6skFUSlOUEm+WLzKsI2CD3Sezt9IWvd6ALBM/ad0YRqMJK6tbrK6uYFWN0o3zeEvzRaiwHtgARQR4pO2IqslFqaIVnlZi3zBCVpaHliuAjXTulWqc1zcg8KXhtiyGg0AkzcptdrIsp26W1F3Z1Cylf2UpUxkpMp9sqnihli2AtYRh6BoIAAqz9yneeecZokPXcXz9b3Kf38nb/vAXuOOMhMPJWqgxRmwy1loHO2O/mSRrmoto8n0SXCPCqwmdt8gscq6/MGLj4gUsDc3xG3ji4Bq1B3GYUGYN505fQOGxt7PLgw8+SJwmzBdzTj5+ip3dPaI44c/f/ad86r5P8f4PfIAPfehD3P/AA5w48RjtdpvTp0+zs3MZ7YlypNVqsbW5xeGDR3j2c26l02lz3fXXcuPxG3nec5/HS1/6Uq69+hp+5qf/EzffdAt3ffKTPPzwI9x8y/N5wQufR9M0rG8cYLEQ0FtjKq697jBJHHPh/EUWM/HaVc2Cc+fPMxyOWGQ5T5w+7dYtUaSM9va4fPkyWwcOyL2oZSL44Kcf4NP3fZrdvV2O33ITbQc1rOuKbDajLgryxZzKGMbjkWucGff8EBZHFIqnvK6FImuMoW5qmqZmOhOb0HJKUhYVuzu7hFFEf7Ai/kolMsjIF1+p5wkpNUkStra2aLfbrK2tc+jwIQ5sbrEyGHDw0CE2N9fY2Fin3xcooNZSSNW1TKFKB3XTWvPA/Q9Q5pbjN91Els337SH9QY9Ot71fqAZRuL+RxRqhw7uNoJDiZa0wjpEh95uscUp5MtF1z3G5X+S/l5A/Ie7KRFOkmhGLRc7jp06ztztCayks5H6G0jEjgiDA8zWDrthR5os5N918E61We5+ujCPeGiOFdlEUaOVLrqg1BL7HaDjE05rQ9/B9kaCGoVh7qrrB1OIZXRZDyyLINDVhKNJrhcL3Ajd1lE3+rc+6lfF4TNqSdXXPEcuNIy6vra5hgfMXLpDlDVEUyhrV1CSOVF45Gmy326EsS+qqonHX0eraKhtra2gtmdphKMkcYRTSGEtjLWEYsbu3JzCrppHkD/demlokz1EcS0N3LoqxxWIu114kBHFpIGqR+jbSAV4WjJ4nIE7P0xTZmLX1dZIk5UMfupMkEfK4tUoKXNf0WF4v4ipeFr5yzaAM5y+epdVui2fbKD7nBc/hluPXLBfDZxzaNVy0VmhPCyPC8xyZWH4W8iR4suh1C+/yWSzXqvt+TqWolDRmcMXw0mLie6JustbwB3f8KfP53P194GCF8qxRCFsiTVui1LJiQypL8W4nDpw4mUzF37rInAVtub+yzBcTcjd80FqGApPJiMViTtM0ImVHMZ8vZHgQy3tJUtmb6uXkFaT5nYnywbr3ifGoa/A9TRj4jEdjtzYJR8X3Q+rGkLY6gKNfK6kn5FNbfnbu43Xf1/OeQsq2YvPztHKxqhDHofjpk4ikJepJkDVgPi05fOgweZ4RxfF+o8wYSxTF9Ho9Qpc0orWmrkRN6nmyPuWFDEmyTOoAYwyeFotBHMeEQcBwtMd0IrGzi7kMM4IgZDZfUNWG1dU1jIGqafbtoU99k0/+pzT6nvxdzonvScPf8zR5vmB1tc99993LhQvneeWrXsHdd3+SI4cPs8jmKKWY509+5grFbDYXJZD2+IKX/V9S/N7x5x8hDH2MKYkTn0OHNpjPJ86MH5JnNVEkYIi6qvHcguy57DKRlrFf0IrHo0UYKhaLKXVd0u20GKz0CDxZiBWaqm4oSrmYoygl8kMCz9u/+JTCFWTy4WnlMZ0u8HRI4MdUVYEf4MAuMWUpCO4wihxttaGupZNnjKauLe19qJIRbb9tyPKMVitx+WTGSSgFPlXkJbZxuWyuw+x7gSP5inQZren1+0RhRNIWoIOxlch7XBZbvJTaKU0cSvFbFhVlLZOPopA4iWyRsZgvmE1nxHFMK21hrCFbiOy11U5JUwEhNcvObVkJeS7wXXRBLVmx1pJlGVk2o2lEflG6iz8IBFmu1JO0zMFglSRu4fmWIFTSXcrO8LG/eAe/8r4zxOGM81mXqzfSZ2yQze5DvPej93D/B3+ft77nfj56clt8ksbu+4riWBZWz2tI21KgFEWDqTXZomI+y2kaRZ4XoC3r633CWOAXdS3dRdOIByty/qNer4tSQhdfNgSstZRF5eRA8mBIkpQwCOm0uyRRTJEXzKZTtPZYX9sQyXsuyP2qqglD8aEFQURVVbRaLcA6n7BEt1gr8IllgQZShJhGqNsg0rPGZfRJZ1+iA9KWRAsFvk8QBsSJ+Oal+BXqbl3XYD2KvMQYwGryvKJpLNlCCKBaCSE9zws538ojikPW1ldIWwmWep8G3em05R6aTLGNbKb2xttoX1E3JVVdYJCpXJTEVE1NGEW0Wh3X3VUknTaD1XU2tw6xurZBf22DojIUjSVNOxy//ji+8nn7//hDpuMpL3ze81G2ocxyet0ucRjiaY120qCmFmJhp90hiRJphDh1QxLH7vMV2rHvChXpbi43sjjPd0ISpyjlOTK0wfN88TZZUGhHQS64fGkHz/MZDHpYjGuCZM6PaxgNpywWlUy+C0PjjfCjDGPneEFNECAeXU8ThYnkYxqYz2dYW1LZXILnjawxQoSW9dH3Ank8Ky3yKCeNjyNZR2WdWRbI0lhTzhKx3DAsFiJhWz7ttLufcdFQnq8p3STE9308X7MoZH3wPZ/5YkFZVnQ7XayT5+niLJ/66B/zBx+9SBguOJ+1Obb2zELY7N3PX3zyHu55z8/wY+94L2dmklVlrcEqCxgaIxMiYw1KS+MrTVNRUrjXalwUURTFKE+jTYX2IyLlQVVx1aUhVz12hqQo4aYbOXFkkybwyDPDfFIwHWf4KmK4N8b3BZpSNwX9QZeDhzbRHkxHEw4dPMSNN9zALbfcwrNueRZXXXUVN954A2vra9x88y18zotexM03idf1mquvY2NtUybprYRrr72G9fUVwjCgqgoObh3knrvv4dWvehVlXshUTXkcPnKQrMiJ4hZ5UYu8P2iYLS6xs3uZbJFh65But8Ob//6bsficPXeRQ0euYTzOMdYnzyWmqKwK9oY7HL3qIH4IhalpGsvly9uMJ1O8IGTryBHWtw7gBQHDsRRJge/znne9m6puhGjeCACn3W6LYsKTPGWtpMDAiuxbeRG1CcjzBlREnlsuXhxy6okLnDu/S1lp6sZnOFqwN1xweXvC+XO7nL+wy/nzO5w5e4lFVhLFLfqDNSyK6WzBzu4uk9mcoqpIk5osmzIZ75HlU6ypASlqPe2Bm8Qq5fHoIyeYTmbceOP1FKXQyC2WA1tbKM93PlWFp2OM0RjrE+gGz/dpHAWYZfJELVJQaxQKFzuopDBaNoKaxhWNTlosBYQAh+pa0ibquqaqfba3x1y+PMSYCK1TGhNgGh+rQppGizQUn6q2rPVjtg5ucejQYQ4cOECr03abZtms+kFA485DVZUUubMyGUMU+IzHI6IgRNK8XIPOAXLk+a7wPAhC3z3rBaKoFcSxFMm46XcUhWxv7/DLv/zLXH/99Rw5coSFgyfGcUxe5EK+DQNQsL19mfl8htIhxjaOR6CJ4hCwTKYOzBPJgKKxwiTI8xmahm67ReBpmjynLkqUgaYy+F6IMZr5LKcshYEiIFJZO6uqIMsFmLVcQ5aS9LzM8LWm226RxCL9tkYAilLcyQcnDREpcOS5MePaa6/Horjr7nvp9Vel6NWek8+7ydiymLDL4hdXUBlQNZfOnaK/ukKcRFg0zzp+w/+0+MU1y3GKsUW22M9+XxYp+0UvSLFm3d85G5TWwpRQruGLi7FRzlcvzRtpdAo8Uq7d333nH8szIwhojJEmuu+7Z4LsnxJH+dVK4WuIo5jYNfaxcPnyNgr24yKNFTZNlmXUpUKr2DVWQjxfUgZm0ynD4YjQwbPyoqAxDZ1Oi6oWi1bgIrTk+ebR1ID1UCoA66PwsPhYKzF/YpkRixQo6toQJ20aA34QYaxwGawVlZer9FgWwkv+zrJRDlK0+nGEdqBXFFS1MI0W+QKlIYh88iKnqAq8wKdYzGiaCj/waBrLww8/Sq+3KmkzjbA8EM0dRbkgCiEMxYrVarWpK8m5xwaYRmOtRi2bN44ZNJ8VFHlFXVmyrCSb5/uNmPFYWEFKK+pa0kfE0WzdLyNQr+XkVyFTX9za58B3dQ1+GNHp9tjZ2WF7Z4cTJx5nY2MDrOW5z3s+Fy9eFKlz5RFGsVjNPGF0+J4MhV77+f/nyJ7/VlFH3/K9P43Wll4/oddL0bpkNNqVjZNKqCt5YPghzrMgN5vn+ezuSvZVnudYpBhYWRk4z690n9ZX14mCUDIYa4MxQmmdzzO079PudjHGQiWT0TiJyKuMxhqKumQ0npBnJUVRgfHBeGgVEEWaNPVpd9p4nmZ75zJN00iBi2Ixz1hkBUp5eF4gvpBKvLvaZU22WgnGGLSy4vuta0dWlqlKGgud0Rjx+k4mE+mcFAUHDx3ENDIBjpOEMAhoWEa+yKIDCmPYhx8pJTf1vgzFC1zXv6KuJG7BWos14u+LwlC8rM4LmrYSVtdWqeqK0XBEUeTyIMsL2u02G5sbKMSoL5j+BX4g0+YsK6jKBq09520UOFhZFrRaKaurK4RRwMpqi6IQ+WTl4Dyg6bR7TCZzskUphVhWYiyU9TZJklAUFaurq6yvbzKbzRjuSVxP7TZbUkyKByRJU8q8YXdnSl2J91kWeUVZzvFDw+EjG2jPMB7laBVjjZynxNE+iyLH9z1aDklvHNhJClSRhZpGnmdRJHFI1nXqJuMxo+EevX6Xw4cPURY5k2yM7wdMJjNXrEtMz2Qicuo8lwKplaYcPnKYNAndNLom8GUiLyj4MUncwhjF+fOXsEamJEVREvgBSoMfKFZX+0Sxj1JSJEWRQGCKonAScSXyztmcurb4Xsh0Ot+Xyob73g+J8rJY8CP6/Q4HDqxhTElRzvE0TCZjOq0O1mhGwyllYajKhrgt05OmkcljFImcOs8y6rphdWXtyW5p09BfE+rnfDYTP5qDxeWLBVjDgQObYA0f/9AHSXs9XvWKz+dDH3wfjzz0CCtrq/RXBgxWB2xsbtDqdFBa4Qc+YRSRpIk8MGvxdBdFThhF0pl1ebm+L1T15UaxMQ3WFsSJT6sVUdY5/X4LpRu0J0WzMY0A+sqKMIiYTRYEQUhZZUynQ5TCkWXXsMajLCBbGMajOa20S+lfIEmk4cISYNIYyrKhKS2eDomjDk0lkuUzFy5itHSb/UCaHSATiqqWDboxEnVQO0ma5xX0egPqqiYMJFqlqaU7rBwUSLrmIl/UnuQPNm4iE8fRvtwZBePxmLquiCMh8xtfmi8iD5Rrp9vp7m+aqrJ2EBQhi5aNNCB8X1gDS3mo1gqcxw8rnkXZ1AhIZbnpNo2ViUFjaRpotTqEvmwUwjBkNp3JFEcLHbuY7JIToAKPOAl5yScf4fb3fYSgKtj7klfzRy+4np0mp6l8qgXMhgX5tKDb7nLu3Ck+/el7+ap/+BUkrYQgivjUffcRewlXX301rXaLLFtIfnYjfIjGCuDQdxFP2te0ky6+jpjOx1jVEISaqi6pKgFDBX7Ie9/157z4RS+hlbb5yJ0fI2t8+isd4jih3V7FmJC9vT1qM8Gwh7Lgq5hIH5SpUQyXL+8yHE3pdgeUpTTKRMpZEoWWXi/h2bfeQBT5GO2BgXy2YLQ3Yjqd8eznPY/Vg5sYa7m8fZEQaEUxd33kI+yOxhw4cID5fIofaNqtlKaRbGPZcyt63S6rq2tYYylq8MIUrRS7e0Mee+wk48lEvOhVTeCky3XdoJQWMGAjMs0gkGuzaWpa7Ra33noLp049zu7uDjiprqcVtz7rAL4vE0qtNVEY0tQN7VYb00C71WVnZ5c4Snn/X3yAixe2efnLXk5ZC1eh3WnTarcxyjIajZlnOZ4XUFU1xkKvbQh9ITLHcUzgnr+NawIrpeXZ7KCOSisaU8szsHbPN1eUil1IfL5VVeH78t53hwUPP3zSReC0gBilArSWGKe6qZ38WBMnAYMkZ2Njg9W1Va6+5mq2Dh0UNZNrekZJTFHmNA7ulM0bed1VSeApTj9xkiQKqV0BWBQFrZbsRebzOY2LZpLXV1FVpZtiiVd22XQNg5hWq8Vdd93D3XfdzVd+5VdKc7gs2dnbo9vtMl8s6PX6dLtdLl66xIUL5+UZuZBmb5qk+L5HWRZkLkatlaa02i1pZO5TZgswlo3VFWxjpPB1V11eVOgg5MLOLqdOn2awukbSkbgtsdAZmUb6PosspyxLURM6e0eW55iqoRWJss7TAePxlGyRUzdGmh5aOVWWccorSzutefVrvoCPf/yTnH7iPEVpCMNkX/a8LB2Wh7Ii8ZVDigpUxYN3fZRjNx136RwxX/7Fr+Or3viap/3rJw/lfKieJ2tIkecyJHJ1tTGWetmc2f8W4ulc3ivLab7WUsTI9FLkq6LscNNuLcyHZfH8Dd/+nU611aHdarOzvUORyf7TuEFOHMZUtUiLfQ82Nzdloq4Ue3sjLl66LKo5JRJweZ1OQNzIfeb5hsYWxLHP6lqXKPYYjfbQzuIGisViQRhJdGHg+XT7PWcnDMmyQsCFaKxVZIuSpm7Ii0agY02NNTXj8YjpZEJjDOvrGwRhSlkZrApQjp5tjUiHl+dx2bTVChoXPRo4W1ld11hfgzX4niizbFOyutrl8OEtoMZQU1SSEtPutLjnzo9jUVx11fV85M5Por2IG264mbqxzLMFtSmJ4gCUIW0nrPZa5C5hoNXqsZgXTCcL8ryiKAqXzgB1XWKMNOx63T4aGf6EQUBTOUtQVnDx0kWiOGFtY5PGCuCysZ4Uu/tX8fJ9u4kvniuApWlWVQVxHBIEYkXtdmPybESnnfDEEyd4zrOfhcJw4cI51tfXWVSyTs9mM7rdLlVVM5vP8bTHj333t/7fEXX0Zx/4BGka0+u1yPM5VZ3R7/VIkgRrNFVp2d7epj/oorXIRqMoYjKZMBwOyYtCaMlJTCtNieKQ6WxCnk1IE9m0KRBAi8uxjMKIMIqpG/FlLhYZoeczHo9ptVtY5MHkBz5ZnpOmbZEYWY3vRZjG0mpFdHsJxhryLCOIQtrtNtaRDKWrAlXZUDkpZWPkRqjrSro9SmQBVSXU2boqqWsJks+yBQqfuhKfc5ZnUggoTRzFLBZCGdba49y5c4RRRGNzkd420pnzPZ8oDEjTFnGcuEXKTTFNQ1HJ5ncpQwNkkrkkYOonF0IB/9T0+z0CR6Q2TiIThoF4Fns950uxGGvodLtEsabVTqmrkvFkLNAIA2VVo1xBXlUNe7sjFvOClbXUecBFliEPNkW/3ycKE4pCiLdhGFPXBi+QLD5QFGXpOogxxljStEVZ1SLzW2RMZ1N6/ZRsMWd7e5emUURhG4VPFMUO5BESRR6tdojnWeoabCMdU+38zk3TgILFfM75CxdI4pg4iWkaoS+PRhOGwxFNLXTJQX9FMieNZTweY61I0UXeLFORKJUJFSjStI01lvF4gvY0k+lUNvtBsE+X9lx2n+eaE9YKRAmUy32UjmoQCHwtzwrpMkspxGw2Ic8WpK0E3xMq797eHrOZTPaU0mBFMl1VNWnaJvAjdx+IHKWqyn3pndYe03kmG8Z2ymClj1KNFG5hyPb2NpPxlKY2aHyMsUyzPepGQHFFmdM0Ff1BX4paKw/fvb1dPF+8KZP5nMZ9rkUpHupDWwcxTcPBrYMCafN9Dh0+TCttURULkigiCAO2ty9z7tw5zpw5w0MPPsR9993HuXPn6Pf70hRxC2sUhayurhIEAlnJFgvZvCuF50nzSHxt0pGuqpI4iml32vi+R6fbFskkIquezWaMRxPGE7FvbKyJpFQe1Jb19TXanQ6gqKuGbncFz4vY3RkSxykq2qFucuJYNtBSCHhgNL3uCmtr6+SZ5HJfvHSOxlq0H4o/z0jH3DSNyKgsEjVmLdbIJkjkqSJHs1bR7/X37RUykQkJg6VHXCBtOJKycbLNMAwcGEYgbU0jXkljjRSxsZCka7cueVoKW8/zUcgGVupZZ+koMqy1bhvnJhIOrCINB/m5UjO4DZvjJXi+xGR4joNgjXUNAJF4AsznC2mImpqyrkiMpdPqCUSQhsHZCxw9eRa/qhgf3eKubkITBcwmObbWjIczOq0uNJYH7r+P0XjIc553K42tGU/GoCD0Ig5ubdHpdFxzR6whYRQy6PdptVrMZjNHxRe42sULl7DWMhrtMZ4MmS+mTCYTAs9nNp1x4pETKKsp8oLNzQMcPHKEbk/gUHHSot9f4fDhw6xvdrnqqjWuueYYhw8d4fDW9eT5guFsRFUbBv0VPD8kDBPCMBLYWlOgvYZev8WxY1tcvnyRy7t7XLxwiUF/hTAIybOCY1dfzXg+5fL2ZZm8VRVxELJ98RLjyZTV1VUuXDiPqIJkTSmKnN2dPUajIaura1x99TX4vs+ly0Puu/8RHn74BGfPXWKxKGR6WVmSpIvvR9QNeF6E1gFK+8RBLKqWTFQya+sbHDlyhI1NsUQcu+oqmfyOJ1x19VUM+gItXDZRQpFOoD2PMBBvW5q25VkZJxKvmMj1s7K6QrvdoWpq7r//AU498QTnL1xiPJmxuztkNJ5y6cLj7OxsEwQBK4OBkwKLykqhCXzJMha1haybjVNkie9P7iXP8ykrkSRai1O5BZim4dMPnHAxNTFlpQiDFGs8fF+eKUEQ4fuB87crrj66iud57O7t0R/06fV6WNhnkgQuwmj53M8WFa00dWoiw2I+I44jApcL73nCG0EJ9V9AiWIVsTRoLV7+OI4IndXMOB90u93igfsfYGNjg1tuuQXPl/SHwEEePa2JopjhaMhsNhP/d54xHM9J0oQ0SRhPRjIpTpbEXmlstFotjMtq73QSrKmlyVWVouILI/lZfsClyztcuryN9gL8ICJMxCMJsLa+zvr6Gq1WizAMqWuBRy7XE9/3KLMcjDyDO22x1gkQK0Vpt913haLv1qCjRzc5dOgwH//4JxgOJ/R6wnbYL3ytKOSsk8HLy1mWTkjxqxt2Lp1jsLEuVH0v4MjBg7zgOTc95euWZYf7k5s8gmUxn4uNLJAJJUqa8Diwoecau9aResNIBiIgha9xli3l/NnWWnctSzNpWRwr5xH+4/e9H6w0fpUrtMMwYnVllVbakvXfScOLoiAKNXEc0mql9Pt92bvnuWtoyhCoMeKd9bRH4LXxfKcCGI8YT8ZsbqzR60sE1GQydlDYhTz/Conp2tndpSxK0rRFu9NlNl0wnS5oaotpFEUuUv6qlHvCWnk2Fi49odvpEISi6vT8ELVMXTAWpWTvLMey5QJFWeyfh+U+zRiDdc+qZQZ605Ti9+20COOA2kikYBiJQuOxBx/kRS+8jUuXtjnx8Ame+/wXYoxivsgwVjzvjanIiwXHrjpCux0ThvLMm00XLOYFdW1pavabwkvgmVJiyWy3JJlEFHGGIsvRShOGEWmrxe7eHt1ehyAIBI7qyVRbjmUR/OQZeHLyKzVLVQmfaQkyzLM5eb5g6+AWz7r1Fsoy54EH7ueBBx7g+PHjjGdSC6Uu1jMMQ9qdLtliwas+73P+j5n8/q2K3zvvuovBShuFyCiKsiaMUmqj0L7G6BKjK2oa56edCrQpr6iLmrqoiMOQXqdFv9/F2hJLzSAaYKv/j7v/etLtStM7sd9aa/v92bQnj8GBN4Xy1d0jtuOwm2w2zYyGo1BoZiSKf5KkiNGVrkSFRhFSjDRDcRhsw2abIbvLdKEaQBmg4ArAcWk/t/1ea+niXV8CpHSluWF0dgA4XeeczC+/3Hvt1zzP71G0dYfCkGclcZrC3sQPDGNH1exQ2qNI6LqBKE5Yr7cM/UieprhhoMgzppMca1uabkWaefIyxSQpymi6QE5FafJ8QpGXtG3HZrMljmOMEbmAURl2sMQmZjGfCRkyhGyPo6frLHXtcDZB6YJ27LHKs91tGWyP1p40jSkLkS53naXrHUrnbLcSuZRlU4zO2Kx3GC0FrahZxOuklCeONX3fIPZnAZhrpYmM+EqzLA/y7ZHZYkHdiMcCIrbbBucUaSIgqDSRCJub6xuGYSRLpUEtiik4xTA2wfgu8RAiue7R2tDUbWioYrzXxFGGtTXj6EmTgtGCJiaOckyU3srHAKp6x263IctTlNKkaU6ZTxitI0kyFoslwzCyXkt4t/eyfZpNF3hv8E4KE+tG0tt4ggAA//RJREFUnO8oyhhleibThKwwtO0OFGhv0d4CI1EkkQWz2SF21IyDotp1NLueSCVUq4rdumZowQ3gR0WkI7x19K0U3tv1hraVrLblcsk4jux2OxyKyCRoldD3lnEANxo26xpnNcakxFGBHUTilhcpN+sNNzc78nyOVimbdYsfDUant0VyHyZ9eSbZvEohuXJpInLr3Y7FYokbHaubNZFOUF5+XiZ2OCfbS6Wg68NwxUkshjaarm2woh/COI8bepRzZElCkRVcXV5jBy+QK69FpjRaqrolTw6ITIlC1BFpmqCNp+12xKnBOpHbxXFEOZkwtIqxl02+s4q+t+zqlpPTU6quxyQJg3eYPGNE0XQDL7/6Bl//5i9z5+5zHB7dIS/mVHXHuGlo6oFvfeM7JCrmX/4Pv8/6csXp2V3StMDoAOsYbQA/RUQhg29SFPS9APLy2Rk6ymi7jmEcSVOZOqdJQZJMqCpDXtxhu0kYxillNJInOfiE+fIuoy8YfMnoS3qXs6ssq5udqF20YrI4wA6GJJ6QpgV1JeqOyBjxPo2O9boiiSe0tcBlvHL0XUsSy0S+a1uptLwLudI9UaTIMiO0aB8yfCNDmsbEiSGOTZDdybBEmkspr6w1Egk2DKjgC3Z+EHyLlutkn6ustSaJEozSuN6CgziKGXqRnGsl1geR/A/yfStHpDQq+MxMZFDG4JVEXhhj5H4eZciI7kgyyziMZGlJbCbYQWN7+Z5jo6h3G4wG5RV5mmDHNbGJ6dqKWlnm2YS+aTFu5P5U8cqvvor69dd58uABf3G5JSpKgaTVFZMiwfY115dP+MlP3qHZ3vAr/7Nf5oUXnsMzcO/+CW9+/Zusd2vxX/uey6tn7OoVm80VdbVlvbpms15hhwE3Ovq+wquWrg/njo7IsylxXJDEJWUx4/LiitlsRts2PHjuPhiFwnKwmJAlI66/pEhb5pOILMnAyuCQqGWyiDk9XpLGcHQwJU8Vs0lKkUV4N2CHgSKf4L3h8ZMbPvroMfXqmuvLK5578JCXX3kFpTWxibBdjxot7a7i9PgI8KyrDTePPqXMElarFQcHCxbLJfNJwfF8ymI64cG9+2STJTubYPMDfvzBOY+ebXAqJU5y6qYjMjGTaSnDzyQWr16REucpSZ6T6EPSPMMkEfPDCc+un/Kbv/WbHJ2ecf/BSywWR7z11jucnp5xfHiMHloiFeGt5LPa0ZKkAU4FYv2xjtErPvrkU/7Z/+2/4c3XXsPrmHx5ws4Zfv5sxc+frtmMES6eMJJgYnk+xdGUpnUcn9xlcbBgdANKO9ADzvd4L1tSjZJFHh47DjRdh4oN1nsZfnQjqY+Z6ILt+ZYXHryKURPeees92o0i1gVt6/A6YlQKEk3nehwjSlnc2BF5j+87JoVAbp5/+DwffvARb7z+Bt554iSBINV0zpMmomgaQiM3jD1FLuqBONIMfSfnAEJXlvvNMinFs5nEMRoj97LXuNFjVIjAcZ7FbEqRZfzgB3/B3/47/zGj7ajqHd3QM1nMsSh657i6WUkEYKgLN5sN80mJt5ab6xu803hi+t6z3tSk2ZTpbIHSmrKcCMy0qzk6OsIqRZRmDMpQjQ6V5Wy6gU8ePWZ2cAja0PUD8dCghp4sMizKgjyJ0cpzef6MNI7J84LdrpHYl21N244yUC4zylnKYGuiyBNHhiyJcWOHYuD0uGA5jzg8iHnhwTHbzRXvv/czScpwHhMnWDRe/buyZxXihMALmFUhACynuLxYcefOcyRxSd+NxEnMb//mFzm/0mTsW9/QiIalxTj06Gif6ypfT5pPJc01oqKRYcb+84jPUq5WLcNuwlkC8vtami6ppcP2z3v+hz/4E3brHUM3cn21omt7jo9PMFGMiUWZUDUb+rHCqYEiLcnyjLbvGOyARRr06WzKYC1dP6CUwSN05TTXKDPgXB/SOiSrOU0yZtMZBwcHVNWGYWiII+i6mqbeEkea46NDTk9PGIaBYbB4DM4p+h6cN1irsV7hlUacG4a27bm+2XBweIJ3SmTRThQdKhC1h3GQAZvWODuglSeJNd4NXF8+Zbe7ITaOJIYsVYz9SGpikihh7B3KR/Sdpe9lMBnHEd5aDpdLqt2GYXQ89/AFnjx9ho4Sjo6OGKyoRuKQTZwmKYaISTnj6LgkyxJQMqit64FxFLXX0I9EkaLrdySp5/TOgihVdIMMrORBH6T4WjPYjn7suL6+YHFwzDga4jgHpKkPVxx4sVIpJRL+8B/QDqUdWWpQWIa+QwGr6xvSOGFSTIlNwsX5Oc8/fI6f/ewnLJdzillKkij6oZb+azalaVvqpuNv/9pfk6ijt37yHl0nK36jdZA0GNoQoTL0A+NoSZIENzopFLqB9WrDbDLl7M4d4jgiL1Lx6OI5OTkhMTnOe9q2ox9G+mGgaVqyPBdZkrN4L9u8NM1QToqs9fqG9WbFdrshz1NeePEFgOAfEBAXePphH/4um9q6rqmqit2uCtsioV4qpehD1qRRspGRjMdYpmtGZM1KifzC7uWJ48iu2qEUpHFMZAxawcHBUuQIrbw/TdsyhIeSc0JbtM4GYI1sT7Zb8VDHiUQ29b3IZY1JhT43yp8VWIVsdMZxELR4FySIIcqhbTv6rmUYhCZrItka7ieIu92W3a6S6ahzKC1yxySRyACtDWkqmYxZmsthHKa/AJvdJVEkMvHz8wtWq7UMB4YxQFbkQa0QUIJzA4v5kvliQRcItHXIbKubhq7v8d5hIsPpyTHlJJf/P2StEUBUXdfg8eRFHvKWZfIYRwnTADewztO0PX0v78NmuxXZihNSplDwBJxmjLl9P0drGa2lC/4X2SLK166DB9IhjdZqtRLpb9txfXOD9540TcPGWeIVvPdstldCMxxGmrpldbNmtVpzc31D1wlNs21b7Ch/Jw6whySJUBqsHQREkyVsNhvaTsiAWSZws3EYmUwLsiyXayqQFetKpGcmDEpkqDBKQDxiGwBou4bdbsNuJxmzs9nsFvYSRTHOCxAljiNQX8BxtIbJdEIc4EuHh8ccHhyEI1bIm3XT0Hc9Q98DjsurC6wdpSgLUtn9VHp1c8Pl1RVlWfLcgwe8/PIrfOMb3+Cr3/gGr7z6Kg+ff8iTp8/4+IOfg9ac3r3Lv/6jf80P/u2/4eMPP2RT7Wjblq5vBSCiNE0r/n6lNHU7iAzQSWC9t0KNvrq6IUtzxlGmyV03cHhwSMyANjHWK65XWy4ub7i+2dB1QmJWaNwoMldnPUd3SrTx9H1Dmhq08cSxAiWBkMZIcTKZTBnHAes9Jo7DhmJGmsoWS+BYorgYhiFsghKSRABwQgiNiZNEYCQoyTyW+RjjKBuWrhU5v3X2duihFHgnTYXW4pPXWpHlOVoptrsdwyjb4D15uW2FMdD14jHfT9vH0VLk4qsjxCjFAVwD4oH0zhEbYQxoBeM44Jyj6xzeyXBIsSeVDjLcKlKcG7B2YLmcYW2HMTEOh7UDulfESYQpU57LFd95cEa5nPGElB+tK0iEUJ1nBXZw4CCJEt59520Avvntb2GSSAqrceD6ZsfV1RVN2+Cdk0m78oERUZCGiKuiEJJ4UWbkRRbUMjl5LnnbcZzhRovCU+SFyIYPDri6vibKJGsb7zg+OiRLpWjverGEDIMN0UAqWDsMu12NUpHI2k0S0ggEiPLLv/wd/pP/5B9y584Jv/Zrf4OXXnxAZAxvvvlVdrsdH330EbPZTCwwRcFyuaDvW7IsxdqRv/rLH/Cf/Wf/c+7ev8/Lr77C0eEhR4dL8jTm6OgYpTWT2ZIoKfnF54/5/LOn4gF2jqHvyNOUPMSKRPsMUiXxQrKBjCiTkmGsSDPDbJ4TJZrvfOfbHB0eE0cx4zhwdXkhHIG+JY+d8AfCvSLeR/Ecp2kmeemDqLM2my3vvvU2X/nq1ykXB3zn136Nuw8ecnzvPq9/9Wu8/sYbvPb6G7z80ku8/vobXFxeYruacWwDgTjHjhKjhxeas3MebwV6OA6WYezBO8rZhLaXHFSjNMopEh0xK2eUpfgK3/3JT6l2O7J0InVKlhPFKVUjfy+KYkx4ryS9ISaJI154/oRXXn2VP/xXf8hLL73I4dEhaZpKzFGwenjABPBV0/ZoI4V7HEds1iui8FxTBHimlnzYtutI0gS8KCoUsuXTIIoM5ygKGbTO5jOOjo740z/7E77znV+SJt8KzK+pW1kyDAP1ruLw8FDqCCWvb7MWQI/3YJ1ns92y3e4AKEtRhzV1jUIUKs5KjaWUoh8Gsbh5z83NSjJ1BwFW9cMojIpWMu+XBwec3bsHSrymUVDAXN+sqZsWrSMOD49uz9DJRJgnRZ5T5CVxlNwCgo6PD1jMZ8RpxHRScPfshF3V8Md//GcsFoeYKMWFJkHaBr70XzloPR7luVUFjuPAZrfj8PAo3MeO05MjfvvXv9z87v/9xfYNvpAKR8ZA2KJ+GcimlYYAwNK3NOfwepR4z0Hdqm7CZ0UHuKwxQnne/+M9/PM//GPatqPreoZ+BCXXZ1EUt19Dak8BMikv6sqr62u8l8HorqoZ+pHdrqFte6nTldSOURQGpeMY8rgTttstjx99zvXNNSC1xnw2YzqdMZvJNXj//n3xv44jVVWL9HsQ2X9VNbSN1HUuRCGa0NimqeQtX19dMZlMwzcrW3Np9MAYeZ6pAL7abjesrm8oipyj4yOSKL69P7uuJ4pThjHYIILF0TlL17esVlccHx/g7Mhqdc049Dx88BClNB9++BHlZEYcJ9hRlBfOOaazKfPZVCIluxZPxzha8KKi6VuxOo2jgOFQnums4LXXX2Z5MGOz3TGEM9AGZZkJ0La2q2l7YdQcHJ2IR1orGYx/+SNcBEr+JQMY+QZREBJmtKjQxhGF487ZKYvFjCSNePrkEb/49CP+/j/4e3z/e9/llddeZxgsaZrR9QNt23N5cU1V1fz9v/Xrfz2a3x/++KfgZQMqAJhG5CPBZF9XDdvtTqKMHKSxyPA0iqPDIwl2N5KPN44Du91GNgOjEKGdlwPBOs/oLJ8/eix0uTQVb+wgU5tqUwld0Dv6viXNUk5OjsnzjIvLC3a7HQeHh2hl2O12dMMXeaciu5UfuB0lgH4PKdJaICtaK5SS7M80icmKjH4QGJBM6uRm8g7JwnWOrAiNdt+Jd1ArJuUE7yzeycWfpolE4BQ5WktGbFPXIoH18qCYTCbSuKcCUHKBlG2dDs15jwph78aE9y00WyrEvaRZJsVmmE7GSczZ2SlFkdP38vCUzXHGdrtjGyR9VbWmnExxTnJD7ShSzD0QJMsytNJBklJwcjIP09yaqys5ECflhMvLK87PL9ntqpCtLJ+vKMQPGccJWZoxm8mB17atbNU7yWrUWr6POBb/kGxB5Z8kjum6juvra66vr1ks5gErP4QJd0obpMQCobIMQWqdZRl5nlEWOYv5jMViwWilSB9DWPpiuSDLsiCxFTl3XddUux3WCRxpfjBnvVnfPhRE1i6eqTt37jCbzQDJUeyHnvmiZFJOiOOEod/7cKQgsqPQmk0kQwtpDESCA47lck5ZSoFiIi3ebGOYTme3clTvPWkusldQ9MN4O6CIIskedlbUGGVRiBzNRCyXC6JI0bYNbduggv9IK01RSFRB27SkSUZTC5St71vi2LBYzEHJtS8eUyPb636Ug94GuZXSgGzy9wMotZdIhcO1bWVLjfchh9iT5rn8fqB8jqPQq49PjnnhxZd48OA5Pn/ymMePH3N5c8N2u+Ppo0c8+vQXfPzzD3l8/oyrqytOT0+JorA9yUussyhv0QrapmYxX5LEKTc3G66vVjgHfTdydX3N0FXUVUsUZ1TNQNePdJ0lTXOiKCHSMTZ4czebDSquKYoYazvGsabrK7R2GO1x3pJlCdPpnMV8If68YcQhRE65R3qapmXoe6IQMSRFkEjV4zjGKIWJIok1MjHey3uZpFkosMWHZgOEZ7drGPoB6yTvehz729zruq7Y7Xa324e26xhDozwOki0dx3JmiYROirA00JhB4dzIOAy3zbwPP2v7pVzhPBNAitYiJxPvlcEOoFSgmgLaWPLCMI4d1vYkaQRqpKl3EldjR8qioDAZk6JAzzJmw47nJxmDt3zSet5vRgaswNHKKXXVUOYFaZLy1o9+RBTHvPraK+hIE0WGNEu5utlwdSn+08VihnOWJBU2gNJannle7Dhay/PLeyGQaW1QyvDs2TmfffZ5+H4zfviXP2R1c8OLL75AWZaMKNqm4dHnn4F3zGdyzopKRzNaJ02vNoFQa8IALgUP1iKDU+vo+o6r66vbuKjZfMokj7lzdgfvPL/3e7/HH/3Rv+bb3/42+f4+GgdmsxnL5YK6rvnZO+/w27/12zx88QXm8zl5XnCwmLGYTsiyjDTNKMoZP33/Y/7qxz+h2naoYMFxzrGYzzk+OmJ5IIkP88WCxWIppOb5nNl0xryccXX9DBN5ymmK8yObzZqb6xXvvf8+3//ud1mvb6iqLefPHlMkyPnkJJ4migUm4wOwx5hYwFPWUVU1b7/9Li+9/BrlwSG//bv/gLPnHvLghec4vnOf07O7vPzyy7z00ku89OJLvPPOOzz9xUfMFxOee+4+02kuai4vihkfJMxGR8SR0K6tHfin//T/zFt/9Vfce/CA2WzGZrMhixKev/+QST6R73Ox5OL6mjt37nC4PGI6kfcjm0xYbyuGQc5bD+ACfsbLvw6WwmP4P/7X/7VkK9+/J9LIcSRKxGqDkgbL2dD8aoO3ljgy1LsdeEvfdYEFEhpdpbFOhtneO7Jc7tk+qDacc5RlyWw6pSgKkiSl6zt+8P2/5Nd+7Vdp2hZthCZ/cSk5xMIhGJnPZpyfP2OxmFPvKomVsQKA8l484WmSYseR2XQqTYkLyiQ7MpsUECwNN6sVSsm13n2JfWL3NYgduXt8yGQyYblc0vU97733HoMVPkPT9Tx7di4AoNHKMMI6JsWEySQkiwSeSFO11FXDEGq0ptlS5BlnZ6csFhNWN2vyYoL1mn5wRFEa4rL2DfCXWlfvIMQoybNehuPWWubzuUikveLO6TG/9eu/hHyEJiNsfEFqHWmcBTqo91J8Lc8FqYckNeW2SUH86LJYkBfkAhtGJMAy5Nx/7If4+xpXPr/i//HP/iXOCfDVOoezwqupdhU2xCLJh5zpl89u2O52Eo2Fou16Li+uaNpOrnEdYUwiywfrqOstSZJQFgVt21LtKpSW9JS6rrm+vmK3lQUMStE0FUVZchAG6H1I4dhsd6zXO7p2QOz4wZYQ7ExRGJ6Dp+9a1qsblgcHEOpGHTajCo910kNMJiXn58+4+vRTOmdZXZxTty3L5TKoI1dcX99QTEQ+bEdpIGVQLz83azvOnz0hSSJOTo54660fkqaSx/vJJ5/y8KFk+8ZJFsjTsmgxkabrhDnTNFvWmw31riFNCopiKlvfoWe0FrBkeUxeJmSZ+NSrOoC9vBLWB1KH9X1DVVe0dcXh0R1ArJCiGrjV18P+Sv5S0yv/m/yZfX0oZ6MoB5fLOZHRgJNh5dCxWMz4+OOPSIqc05MzWbIkGUobHj96wnZb8Y9+97f/ejS/3/vRD2nqirZpBVs/WqqqpW97jE6ITCL5in1HGsVoNJE2uNEy9OKbTRNpLr2XjaVsmAyDdTgP1suPKopjokTkTm0/MASiW9O0JEYzDK38IMaOw8MD4siw3W1p24Y8z1nM5yLPcV78ON6RBgmVQuAbURJxcnIszWgwtFsnExetErquQSmYzUqMkQMpyzIpJgbxJBNuvK4fMEomUJNJyXRSAPK5lPZhi2xAe5wbQsErDyrvhQLXdR1t3RDHMYeHB+J93ssFVRTACOLpKQMQw3uBN+0PqK4Tv+hsPiWK5PvRBo4CpGoYZaMpflvx2YA8iKNIs1wehIgheYAaY4jiWDwssZAy+6Eny1LyImO7qajrljhJWcyXDIMAkfp+COAueWg0TUNZTjE6Js9EqtoHwm4bvLFxbOiHjtH2zOdTnBNAB4FiaUPYehfyzrzzzGZz5vNlIGjKQGO7qbAOsnxyu8H0wfcaJwKN8SEXEmQQY51FB8w+SK6uNuKRrhtpIIqyFMCAlwnnyfEJk4lIPEQ9EFGW+9ilTgYzaczBwVwiHMYgDUIUBEbLa7PWCpQpwMfGsSPNItIspigzufaMEvmzFaK6NjpM20OUjQ8eHwR00oTYsMVywWIxx4RiX5lAAfUCcotjiU+KE1E5JGmMB/HYGfG9RJFMfEc73N4TaZZIUxUOSmcd682Wqq4Z+p5xkIesMYZ+kIeYd05kR3GIgBqkGXbOk6QZzkHVtDSdbMNAoY3h+vqGi8srCPTV6+sbBmvZ7iqOj09ZHhwync5RUYyORardXq25urzgza9/iw8++Ii3335X8qDLkrG3RCrGDoq2GpgWB/SNbCIjk8jmpO/xVrbFozXUzYi1inEUmXTb9NRVS113tN2A0gY7drfvRZqlRCE2YU8Tx0d4lzD2hvW6pW33ZFOwoxRLQteNwEm2795rb1TwIVlpAqKQe46XTWHfy0BlHCXuah/XJI2zFmJlKHqSOEJpUZmMozyQh3DGusAf2A+mTCTWhygKXuAAULFWzu8oxEIYE6HDBlAr+Z6NMWRpShzFYtWIxHuldYJSCS6QxOPYECWeJLOkmWewO5TuyXLNaBucGomVxg49ZZGJ7WXosblhXm15OUtw1vKLDn667SAUvLGJqXY1s8mcvu955+13QClefe1V0jzDKY+JI0yUMp3LMEkZRRQbqnpHVogvHVmooHSIgQqeNuegqhqePj3n2bMLkbmbiEkphfQ4yLWuteHiZsVmvWJ1c0Mcxzz/vGwI5P6NcFYB8j4qIoxK2O0aURiNYCIBhjVty3a3oetqnjz5nF98+jFFmZJEhpvrax4/ecKTp095/733ePnlVyjLgjiOiSPN2Zl42BeLOQ/Ozjg8OqTpeuqmEf/k0LO+vqJtWrI05/NHz/jeD35E1XTEJmPo5AwObwFZljGdznAeuYaDz13IuiMGR9XcUJQJb37tNZ4+fczx8SHOKc6fXXB5cY53I3WzA2X56ssvcnb3Tmh0FpycHDOfz7Gjvb0GIy1Sxs1qw09+/gn3XnyJ+dExX/vOL2O1ph4sNjQT2uigKqr4q7f/iuryES+//JAXnn+OcegYxx6tJcbEuTDMuKU8K9595x2M0vzt3/kd/vKHf8nJ8Ql375zRNx2TtGBsB8Z+pCwmPHn2jL5pseFMds4RxRmbrcBrkiwPiiS5loZRBkSGHUma8NaP3uI3fuM3OLt7xjgOX6jcgvpC7u2Bth+lfto3v4HvoUMBvD9zvUcoyYM0v5Ext7XCPjpvGXzPTdOQl4VQ5OOIu3fusdlsGUfZ/G53tfx6GGmCwi9LEtq64d7ZGXXbcHR8zIMHz7Feb5hMZmw2a8qyoCgK8jQhSxO0kigkHZgEELzWacpqtWE6naK1PC+qusFZAfwspzOOj07YbHZ88OHH3KzWKB1x794DQFPVrQy5eytNUzcQRwl5npHlKeMw0jYtN9dr6m0lzaR3KGWZTEsmZc7Bcsrnnz+GINvtepGVjpYveSK/1D94Jxt5Lfew0ZrNRs7T2XwhzZmH05Oj0Px+qXFVoXkNg355fstw2hhhgsjZIH9LhoZfdC4eeear/dSQsDkOfAU5sOQe5dbDKoeY/L58/MUP32W0MvSxVp5RXSvbTh2WDX3X07U9dd1KBJWTLf0QItKE7ivwQ60jYVx4+foC6RR+hFKSOY8XlZL3mihKMTpmHDzeGYaxpigKvPNUuxobqOpN3TEGAK4NtHVRt7kwpLTgLZdXF6zXN+hI36Z7aK3CGy7vnNIW60auri7Y3FwTlQUnJ6fcuXuX46MTUTZZyLOCp0/PGaxlMpEttLtlWIzinU8i4kQWZpvVivVqzcnJCV3XMZ8t2Gx2OAfL5QHrtcQ+DUPHMApYcBj68L12bLeNgDFHsVYI5G5AG4c2I0qNjGMrA+pR3m/Z/ovFwdoBlGWz3dA3NcujEwGyKRlI/383ueGK/tKUZP+7OgxV5NoTzz5IIyyRrwlRyAs/Pjniz/7HP+fu3QeMg0XrmKvLG9p2pKob/hd//2//9Wh+v/9XP2K7292CCeqqwVkp2vY3EF6xXMxJk5SulRzWtmpCXIySO1LJDdwPkgmqTUrfDzRtR920ImExRuAPHqEnb7e3kKQiTYUgi6MI9GGPTMHjRAz5u13DL37xC4ZhZDafk2TS0PV9L9tPrW+BCcMg2WXFpBSZXhwz9F4oxmNPnEREsUhjs0zAFftDab8NSNMsbKI70iSiLKSoixOJEEizlCgWYmnd1DiH3JxGS8MatrY6UBqbphGfjlYMQ892K/LsyWTCfD4DZFvkvaduavHEWosxhrKcMJkWtG1N20lmbBbkiUKNFW/k5eUVWmmWy0NMJAAFOTCE8nx5eSVZeqnAyPbNymQ6YbFYYJ3IUhSK+Xxxu/WNYyFspmmK2pMH7UjXSth507Q8ffqU9XrNfD5jNpuSZrKpThLJG/TehdzJgizLSOLkVubrvWc+m3F8cozWmqbpZMvc9cSRwEiUMgyDpe0H1us1XdsBntlsShIb2ViNA6MVUIYJUvHtbstut2O1WpGk0sTvp6nir05wyPe2zxW+bfIVeCeROLtKBjFCGFe3+XrWOmITSwHUDyRJSprEt8CFKIqYL2bMF1Ocd2jtmUxLFB5jNEUhxF6lRNom157Qi/EKbSL5+YVtg8Q3ZcwXc0Cu6SSO8S74Pb2lKAom0+JW4uS9p+vEp5KmGVrJ+6MUGCMSVWsdVbUTIMsoG9oklhzppmlpG9nqdl0X4ilGtFFMJxPu378vsuJEZJwCGBJ1RxoUAc7JMMwYTZwkzOcz0iwTmer1Ddc31/gQw2KtZTqdMZ/POT4+4dVXX+Ps+YecnN3l8PCIH/7wLZ59/pRu7PjG17/OD//yLX729o9Zryqaqme3bTAmpiwmIZzdhRiaGI8OqhN5b8qyFJkSnjzPSLMkcAJkkJMmJdPJHKMNfW8l4kGl4GPa2nF91XJxvmN10wp3oCzAi6LDjmKBGEexeRgjFMYiz5lMJkRxQlmUUsgiDa8oCWQbF0cJKPnZ2CDVslam4wopPMGTFylxFDGM8j1lWYoPGwIpwAxZmpHnOTpko++3ts45+XmPcv+4sEVOswyFogskekINti/cIhORRLE0urEhMiIrM1oGN873lGXMONZEkYCPsjQXH3kRM08nKK9oh4Fd71hXW6yzvNKMfCcrya3m8WD4/sU1k/lUzsfB0bUdWZJxfXXDT3/yE7TR0vyWudDArcj9nLPEScRsOsHj5D3xLsixA13VhNz6Ud7HOE747d/6O7zy6qscHB7x5MlTptM5ZVnw+PPPieOYr3/t60JvjcQnb63lYLlgOZ9LnmsqHARrPc6HzS8apWPaViSzXdtzfX3D+flFUAc0HJ0ccv/BPe7cOSFJIppqe7tZcNbyve99n9/5nd/h5OSYyXRCkgYFiJMhcJkmMpQIg2GtNXboiJUU0sNgeefdn1E1A2leYpSouCItZ1DT1DR1Q14Ut4oV72QbFlyH7DYbtPYURYb1ezmf4913f8bTJxcIvFRKrpdffolf/5XvcP/eXRaLOYvFgslUVFDGGKqqEul/LAPbzXrH2+/+hMXBAQ+ff57X33xD1AWRxBLaocfbnkh7cCM/fvuveOPF+5yeHmHtgDFKPPWjkMuNEYCMD4X1MI48+vxzjo+OODw55q0f/Yhf+Y/+I5qqIY1jEhNjAiRru6344KOPOD9/Rh4nMiTxCmUSLm82tP3ApJRi3DlRnVihM7KcKiKjeeedd/j6N77GSy+9LI04kOai3lEBAOaco+sFRuO9NL9d20g++9gLVDHcr3Eci90h3KfDIM8qG0CPk0lJHIchWmTI85zf+/3fZzadk8QJV1fXbDa7YEMTNc84jkQmYj6b7R2mHB4eUs7mNG3D1fUNdd1SV3V43ZqxFxp/FIroJIkoy0KGEnVDkgTydpzIkiJIPuu6RgdlW2oimrbjZrViNptRlCXlZApKs1ptGEdHFzbiY1D5jcMISpIXnj19wma9IY4SiZDzwmM5Ozvm/oO7LJcz0tjw53/xXZ49Pefs7gO81/SDDZLXLxqE/YcKE7HIGGnoNVxcyP15cHCANhHOO46PD4PsWZpfH7a9JpJFidYixx3DNl5rqW/kVtqrEfZt95ea3rAV3t8/hAb4i1f3xXbZB6q10nv1irz2d376AR//4rMge5Zawgt6QZSAdRVkx0IT1kazXM7JixRjFPPlHBOJotEYE+w1IRc3MigCjCo0rAqFCdRzHTaysphQ2NHx4LkT7pzeQWtNXUuNbExEGzbLQz8KrRupucO3Smwikjji8uKCNEk4Pj4O1hUBRe0bPFl2WJIk4tn5OScnJ5ydncnQE1GpXV5ecnVxyXJ5wPHxMdt6R1GWwt9JYpIk4vBwQZbKsyzLYtqmZr1aUeQ59+/fpx8GLi+umc+X5HlJXctyBBSLxZzJtBTlqhJbaBQllMWEOM6odnXoDyxlsNcsl1Pu3j1htD03qzVaJ8QmQiuDt2LFiGJ5bReXFwxNzfzgBKWl5txfLNLsfnHNfPna+fLH/ixUhLdOeZq6pm521NWOvm+YTmUheP/BA6wXVe3FxSXr9ZaqagKIU/Gf/p2/+dej+X37pz+Rizx4XRWGNMnxTrHZiHFe64gk1gLtURodMuQOlksEXeVl4xTF3NzciD9tkEZ4tBLyXDctzjshsFYVfd9TlGVoOHp0iPfJC8ncvb6+AjzL5ZLtZsPTp89Yb+RQtNaD0RIxlCR4RLYdJyIR9F4kVNvdliLPQXmqakfbiDzT2pGq2rLZrEJEiNASZ9MZZSleWTuKR7Tve6KwpWvbOnj+xLe5hw30Q88wDrTdSFHkLBaLUGwKfXExn0uha4zciJdXZFnGZlvhvefo6EjkusOIdUImVUBRFIyjJU33Pk6Z+hoj28w0FQqstSN2tFxeXdP3g8TWJCJF3m7XnJyeosNGUm5YyYZtmxbrRF7lrOPo6JBh6JlMpnTdwM31DcYYDg8OAW4PSyE+Sk6tRCpIE920Ipl3wXe03yCN40DbCZhp7/tSWpD3k8kkbI80243QJg8ODlndrNhstqxCyHkSZxTlhK4f8QghvO06jo8PODhchkn/SN3WOC8h8/sop36QbaYNU+dnz55hrfinrLVMJlPiVPxX1jqRa/U9eVFwcnJClmXiO+2k0Oj7lq7vxOO1z0ILNFHx5ki+sXPykFVK4bEcnxwwnZaMY08/9OyqLc5a0kyKP+9ks2bDtH8yyxn64ZYALQ9NkWTvfV/WWYFlGNkgPn32lL5rKcucPE9Zr9c4Z7m6uaYfRrrgsSkKoWRqrZjNJsRJDEgMxt27Z8QhSmk/jGmahqGXTUUfZPpxLAdxkiYsl0t5P5KUtm2p64b1dkOcCMBNaYncUmEQVNdy7Uex0KqbpsEDSZLTtC1RFPPgwQOyLKMoCoqi5Pj4hLKc0DQtJyenfP2b3+KFFx5wdueMP/mjP+Pxx59y8eSKTz59zPvvfcDHH34iTa2Ck9PjIF8aSNLsNi5FKIiaMgxkvBc5aZLGIgEfDNVWYgsWiyV5VlBkJdZqIp3hXMLYRXSNQVOgjQ75mxqPNIhyDUhREEdC85xOJXImT7NQiAROgFcUeUlRloyDJc1yOdOCmkAatgSlkc0vQmafzadB6SHvZxSJvD+OIpLQxColsjprrTTyQ4BmKJG0jeMYGvaBJJH33eHFN+vlGpPB4kAUspiNERvDaEX50tQNUWxQymKMA9XTdlucs2IRyQuGvqN1LQexwDautxuGKCPOUuZFSfTDH7P9wz/lk7ffZVUsuDo6Ip3kVLsaN4bCa/RcX13z0YcfkiQZL778ElmRCc8hy+j7gclkgtIi6/W33ng5a3SQf4s6Jb4tSpU2/N3f+V1OTk8pignf/e73cNaxXC5x1vL40SN+67f+FmVRcHr3HkkSc319xb27Z2RZIsOF0CgNo2W0X/AkjEn49NPPePL4GU+ePhU/ZC8gPo+lLHPunJ4QJ0aepwFydLNacXF5ybvv/pj/4r/4X7FYLITEW+RYO0jmat/xb/74TyinE65ubnDes95s2Kxu6OsaY+R8evz4nLqzWDR5OsFZi7OWsihpu46r62suLy+5vr4WoJuVjW9dV1TbLf/jn/4ZUay4WV2HHOEpP/vp+6w3NZGR973vZfB8dHzIQZkShSzmOI6ksetF+n99cxO2snJNDt3I+x98KBvL2RTrLRdXFzx99oT33/8pbb1jdX3Jo09/wdDVJLEhV9Kk9J2oxtpOPN5FnoUiUTa/e9nz4eEhf/Sv/hUffvIx2hi+/Z1vU+8qsJ5JWuAGyWN/58c/5rNHj4mM5s7hkSQC5CUWw7OLK7yKMFGCddJUK/yt13heOl566UV+9Fc/4utf/zpnd+8ymU4lKSDLQIn6RYpQRdPJeeqdNL9919K1NUbJAC4O97IJqQBDGKrK80oGopOypJyIXSlJ4lt/7j/9p/8Xjo6O0Eqyzrsu+Crb/nZ7upjP8d5RZBlaKbIsRScJT5484+rqmul0jg5D16Zu0AoirSiKnEmRcXRwAMCTJ+Ih378OtPh/h0HUgDIIjgUw2cuvnXMcHR9ThHP9ZrXm6upapMrWkeVFeP4LM0EbRV1t6TqJYcrSPCQpQJwYyT+ONdYOxJHiT//0f+TV195Am4R+FEVGVX+RoUr4twryV+8lo9daGWhcXFzQdT0nxycyfLCW48Mlv/2bvxIaUrl7tdbCYDEajwwKrQ0KqCQJDe5+4x8uzDCA97dKL3nW6r2X90vsDIW+bQ5liBoUfJE05Co0Qn/6F3/JLz57JM+b23xcWaCM4xi8pCYAOA3FJGW5nLHZbRjtwAsvPJRFBVKLhBca6hNH17fhdYnt6Av7nywz9kNbGYR2RLG9rdPruuFmtbqNOh1C7J9SRpq+8G62nSg97Tjw9LPPSLKUqq6YTia3DTABmgvw6c9/hlNSQxwcHAhfJ8Q/xVGCHUbqpiVJZCg5X87Z7bbUVUUcR2RZzKuvvEyaxWzW1wxDxzj0nJwcyxA4z3j69ClV1bBYHIQzbiTLhMB+dnbn1jLmvacoJuDlWSl2F6mztJYBl8KyPJgxmeagJM1jHP1tHJUdHXkuiS9ae54+ecLQ1MwOT9Ba1Fo+XB9fbn7lGR/elH/vQwVYmvfSA4j4RNIyFF427JsbXnjhIc+ePmW12fGTn7zHyckpu13Niy++fBuV9Xd/8z8c2rPcUf9/fqw3W5yDJMlI4pSTkzOKYkocZxT5lNnsgNl0QZ6VIgmsasqi4GC5YL6YcnC4ZDqbsqtqVpsNcZLTD46b9Yb1rmK92bLZ7kTrHsh6i+WCw6NDijyTqJfIkBUpUWLIi4zRjZTTCdPZjG1d0fYDJkqYLw7IyykOTV21bNbbQDzOKIqSOIpkOhXiN/Is4+rqkqdPnlDXVbg498HtijRLcG5kvVmxWl1TNxW73Yaua0gSKRy1QqTVQVZc5Dknx0e0dS1xSEqmeGmSiBeinASZsnjjxnFku91yfCxyr3JScnh0SFVVt43rvqnK8pQ4luzJPC/QWiQQs9k8gI9EYmqtpW0ameBZT5rm9MMQNoIFCsNoPRfnEifUNj14FYAU0kQ559hs11TVjiSRA+DZs8dcXlyz29ZUuxpQVFUjDysrma7eO7SGtqmwbuDBg/v4IM/aH6h2tDx58pTdrub6ZkXbdME7EnN5ec3l5TVa7SVgism0CLA0y5Mnj7i6vKSuW5wVKc16vaPrJf8timRbPJvJQMF6j4kikQDHhoODJVku+aZJIhNwGVRAnCbiMU8zdnWN0hrnYTZfSExWiKC53WyPA1VVibR36Dk4WFJOCuI4wjnL+fk5FxcXIoucTlBKYa0limRTmiZpkCHHTKclV0HC0zQ1zgr4qKrrIHeNuL5ecXW1YrvecXW1ErJknIrnAkPfDQECojk/P+fZ+TOSOKbIC/pe/FXz2Zyjo5Owxa2ZTmd4YLk4YD6fY0zEbleF4vuCciIxUQQ4ncR2pHgvBO/tdgvAcjlHaRl0eS+ArDiOwgE68OTJYzbbbdhEyEM8STLyvETpiMurGzabHefnl1R1Q98PXN1cc7NacX55gTIhysh6QDObLeQ1ZCWT6YLRwq5q6XtH21qWy2OKcs5ifsTjz8/5h3//P+cf/qP/iudf/BrT/Ajlcpqd4/v/5of8wb/8E8YOHj8659Hjp1xeXFHtaoo0Z1ZOGJuG3eoG29VMihQYUHrERI5Y5yifsF139I3i5rLh6eM1WbKkrjznzzaMo8ZaTZzkRCZjt2nYbRrcCH07Mg4Ob0X+PPbiXXWjF+BU2wGaKIqJQ/SLDZtYuVclymgynVAUhWRrGk0UpNiyWZCtiLWWOpxLTSNeNW0MeJlwa2PCdkqAWTrIKccA4jC33jRDVdUBnGWYzxfMb2V/IlvzDoZhpNpVVM0W51uyXHN0PMVElsk0wasB723wjS4ZethtBsriAJUrht2W6uqSKIuxs4KVtrRVy/1Pat78oOHhj6+5v4PD2QxrLQqYTAREZa3IuRmEKxHFKQdHRwzO048S8TWOUsQ4J6T4PRxPqPsCCWubit12TT+IiqRpKgY7BMhaR9c1LJdzFos5fd8xDD1t2zKZTtEGsizmuQf3mc0E0ue9WE66LngQ25YPPviAjz/+mLff/hEXF+fS/FnLfLEgDXnDSkljs/dIlmXJ3btnmMgwm01ZLhYCynOW8/NnPPr8c+I4ChnuDWmS8Hd+93d4dnHOJ5/+gvfef4/PPvsMdRsJNhIZQxJFJCYijzPGtqbZrBi7hsmkwOiw7deaoiwFIuM9dujQbuSP/uBfUuQ5b/3lj6h3LV3r+PCDz9huRnA5doxJ4jlxPEOpgidPbviL730fG5gf/TCQFQVnd+8yBp9x27XstluM1lT1lhcenDHPI6ax5+nHP2Xz9CMevfdDxpvPuPn0J6wfvUdz+QmPf/4jVH2B9y34nmEQ+aEOz11t4mB/EZmvNKkDjx4/5hvf/Bb/6//NP2Y2X9AERVoUpPBpmnL/3j2+/c1vMilyHty9B16sIZFRuHEgNjG2HzBKEUcGozxGe7zrcD40914kxZ999pkoHWLZ3u4bLbxHBy/yGOCc+/tLrgdRjR0fHaGUErVdsD+ZwApIEokVjOOEfhC672Zb8fjpBavNjsHCez//gJM7d8V2giFOU3a7hulsRhTJ59jbOsTGVNC2Dev1KgzCS6pqx4svPB/uPVECbNdrxr7DKEVTS65w14pSZrutGMPzxztPHrKCsywNA9aONMupmpZhdFxd37DdVSRpxvHxCQ+fe8jpySl5luPGkTwTForWir7rMMYwm06IIxPotY40iVnMJnz962+SJuLtjoxht9uQxBF919LUFU1dCcU5yMYJkW3yI5E6xlohavuQb5tlKcYIa8aYiHd/9mH4WQmNX5pQOTt9kEvvf4ZxAHfuG9x9Qyu1gjTJHolcurVLhT+7b5KlKRdJsHwOeb37ekNevFgUjg4WYl/LMtx+4BfFwbqW3t4T3ivmsyUPX7wL0UCSQ1oonjz7lMPjGSenc2aLjLzU5IUmSR1KD2RZFmw74k2VgYQMZ50LdWCoXaVZVzRNx9XljUh2veLi4jI0YPI+fTEAEJ5JHGfhvoxYHB2xvVlRX1x+ETca2t6bm2s++fE7lAcH3NysOT46ocjka+8H923bMJvN8F6iTqNI7C9xYri8ekqcwHI54eLyEW27AUaKLCGJIz768EOaXc1ut+NnP/sZk8mUzXojg3rvMJGmbRuct8SJDPiKPKWpRf0TRRHDOJCmEXGsybKI+WLCbD6Vmtl74jgjzwu5huI4qJNk8KCCsvvw6JDFnTsovX9eS/Tj/lrY/xoVorvCdSNnTVi+eGS4oKTWEEeIousHJrMZ88WCyWRKFMV4JcPz86dPw7JKvpc7d+6Ec+o/nI//SZvfd372XiAx9yK/i2LJkApv0mw2ZzabY7Rsf+w4UpZFyPRNZes3jqRZhtb6drppveQMukDajIym7zo5QBXkQZYnN7WnSIV0qoPcag/Q6YNkkJA3633IT01i2q6lqqrbh4dSGh+mcFprRivgIesszjuKfH4r0y4nQsvMi0KkX4E6ud3VAvkZBqpKbrayyMmzhDgWc3g/dDw7P6cfBpEPBjjEpJxTTiZorRmC/FuaIZG9pFmGDf66rmtxTkK3+75nu91SVRXOyQbGGJEtOecoCvECp2mEMYJ2b1vZ/nk82+1WHmSx0GP7XjbBdd1gjDzQvfcURcEwDALyCSeo1kJdFmlvI+I2L+AuuQYi+r67PZy6riXLMu7euyte6VF8nvumyNpRiLVGIALjMMjmWsnXyvOcuq5upbPjKBLPx0+eCO3PeQjyTxc8iDIhF2+eFFEioQKPNooiz8iyhCSR4mIYpADte9nImyBllwNCvm+FHCSRibh//wFeiWfKaJHC9718jcgIgKrrZePedx0mkkzqMWSnKTSRiUniNHz+/XthRdoXx5yeHhHF8jXbtiVJE8qyvG26m1qGGdZalDakSUKWi5/GhCzfumnp+0GytZ0TeSVweXUhm5q6Z76YkWapKAQizXQqB60csBF9P7LZ7Kh2FcZo5vO5bL6QrXIUiwx4NhWJthx2Urh6J9txGShI1M4wDEG6XTCbz4J/uyXPcuI4ZrPZUdc149Cz3W4YhoGzszsURY5CJNdd16KDpalp+nCddWJJSAXa4oJP2Tm53lSQcjb1lrqqSeKUNM05O7vHV77yJnfunFI3FXVXs1jO+eVf+Q5/8Id/wDt//pc0rueF519gdbPCOVGj5EUBwYdeTkQu7vHEXra5w9hxdX1OnBjJMt9uGUZLta0ZB4XWCVk2Ae2woygKXKDaE641KYokoiqKIvCeru+x1tL38l7aQMHfD7r2Z5lWMulWBC+mc8IZUGELEMnDr+97hiC3+3IxtS8GvJNGwIX8yCHYHkB4BUpBmohVwoQNAEE2pVV4HQGQSCgYjSHEMsmGwoeCMU1iqnqDChA1hcFoAe5sxxUn0Rw7KlqjqJUoDTILL//8GfeubhiVZffay/x4mtM4iccwCNU8MjHHxyc8eP55XnrxJY5ODmm6lr7vmc6nqCBF1AF4mMTiVRPZsxbCb9jEKOTiswHG9q1vfZtiMqWqKt5//wMBAO52RMbwwfvvc/fsjMvLC5Iip+0a8DIgBYnzkffbE0USQ7dYHHD37j3u3r2PMRF3793j7r173Llzxv37D9hsN7RNQ93sJM7MOZYHC24uL0jTlKKYoLTij37/9/na17/B977/fW6ur3nt1VdJkoh+kHxZ7WG1umG3q5lMJjz//POcHB7QbAVCGccJz85vuFrt2NYtfSf+5TiRjPPVZkPX9xgjg8O6qphOSqaTkvd+9lMBGs6XzOdTDo8OuL65xnlo2wGtBEA0jiNu77uNFEVseeP1V0kzkVUmqZzR5+fnVHVNmmQYE2GiiNVqzdnZXSaTCUkm8SvldCIZ2UEmLPJ/GeBI8yIQNzkfxNfmQnPTh/rDaLFZ7CO+/sU//+f86J23efNrX+Xo6IjNek2epEQYImVEHnlyys16zTAOZHFM24/0o8cR8/TimsF6klwUFc7LUHgYOvIsZlYqzu6c8eMf/4T79x/wrW99k3Ec8UCcJKh9vE4AB+6qmiiKsONAbAzj0NPUFd6JL7rrJHd1HORz2HG43fbtl4hKKbq25Wa1ou/l/Hn06BHvvP0Ov/Hrv8F8NmMcRs4vLkjTjNE6rq+vOTs7oyzkvNfA4dEB3jl2Tcv9Bw8YBsv19Q3W+ttBy9APjENHZAxFnjKfz6nqmixLmS8WYi3xwnwoyvJ24ybMil6irkxCVe1Is5Tj4yM8MFrJFU1TgQmtVmtsYJ7UVYM2hrLIKIosbNrFMxoboRkvF3Pu3j1hV8kC4/j4gNM7Z1RNy2bbcH2zpetHwOC85AI7Hwj43uMQybM8waHrGi7Oz0nSlIODA0brhNDtPf/lf/67/96mzd/6R1UAuzWtDMBN8GtLwxwak31no/bbY243wfvazBOy1a2ADsNRfLtFVEqUhz5I6r33fPbknA9/8bls3PuROE4Yh1EWOcFrLswVWQhkuWI6m0nDqhR1LUDTLMvla4bBbBTFxFFC24oKynt5Mgj7QdQb4ZvABWl+XuSkmacsS/pBwI/eS33uHCLNHkYiExNFwneRFyb3utZyj1vnJA++KEjSlO12y/XNDdurK44ePBCLXZoK5NZ7hn4Qia8SBaAONdf+NSZ5cjs4vLy84LVXX5Znf98xn8/IspRJWfL2229z9+5d2r7jo48/4uzuPbGd7eF5o6Ou69s8bK1hvVnx5PGFDAXCAEA4ClOyPCOKpUnOi5QklQgs+XwJeZoT6ZiuHdDhGhjGnjRNwxY4QamYJE1vvfNf3vzuP1R4D+XX4Tq7jcnav8sepTxJEpHnKUPfkGUxx8eHlGXBx598Stv1nJ3dkyENmrKc0jQdv/Wr3/4PZvP7P6n5/ZM//wGjhbYbglTZ0vWWqmpYb7Z0nUTzzKYlu10lksAkIc0ksmCwA2jFYC11ANt4NDqK5Yc2LcnDRtN5yb9sm5qyyPCBKprGhijAiDbbLYMVuMvV9TU6ijFxRhSnNO3AaBVRkpGkQvntgyy0aVqGYSAOEBfnBAQhG1FpfsbeiyfSDRR5ymwxpQiEZbcn8g6yuYv309ckwtpOCG2pRDmsV2tptAOURq5DKcwBslziaZSS7cgw9Nzc3KBAPBe7Sg7KcAgmSSINbQAatW0nzW6SYkdL00gsST/2JGnMfDZnMpmGia2naVrsKCRDYyQvWSJHpOA7ODhkGARcMgwDXSfN7GIxF5mOl8gn7x3OKtpOaMxZlnJ654RJWTKMHaMdcW5kNpuwPJgzDh3r1UaM895iQvEhk8dcfB/WoXVE144MnQ0eiEZ84FUdblxomvp2s+KCpySKpDm1VraSVdXS91aidgYp/NumFimJFvJkXVeADhNX+W8UImQ84pPI8zw8oKHrB6JIPLRxklJVDaDpWokKMCYiy3Oy0MD3fU8cR5yd3WEynRAZ2fLuH+wSk9Tebt32De5oe/IyFTl4LNeWtSKXrqs2+L8d4yDePOdgV28F1JBPaOqWaie5snt5bBRJ4bvdbOn7geX8kMPDI3m4WIs2MjDIshzn4eZmQ123RGa/MfB4PLvtTsB1WS5gkTjBe8jzjOl0gnOWuq6Io5S63lGW2a3EMEkivBe/bD90dK14BtM0ufX+uEBKV0o+58FSvMpxZMjzFKMVwyBxZV5FKK1lq28dVV2DUkFOKw3S0I/swqAgjjJwEWlSooiJdEoUJSRJxt2ze5zdu89zD18gTjJWqw1pmnF69hx3ju/ye//i9/nJD9/myeOnXDx9Rt8KrXGxmEs8i3doL2AKYyx5Lp6gcRhurRsASRozmeYkmVAVvZchikKaS5G/S/FSlAV5npHEUZCgi0+uaZowTNGokBHpnEz7b7ec+wLLyQDMOUcURySJKFSss4yDRP240ODaIPcfx5HRCpV8DHFLBPvDfgovZ5GAlowR6bbA/xQgsjz2z9WwMTFaojOsG8FpkZFrLVuZsUVr+TlHUYLRCeMgf6aLGtRFB84wJimPdz1xkpJ38PX3L3j45ILIO3avvchbhcHG0iwYJcMoHdQBn376mcRuTCd4DTqWTOIs0hilUN6jg6/daCU0VwUmFEbRfjAGmETOy0ePH/POu+/y2WefCbTGiKSx2m3ZrFdMpyXLxQKnJccySQxaOaIA0/MgQ429JDDLRfqvHBeXFzS10M+HYWS12tCEn79c5xIvkyQZkZaf03YrA55XXnuNN998k6ra0Q89b775hhTaUYSzlv/D//5/h7WW49NTVus1aZyQpwk/e/dtvHMkUcLjR8/46OPPGa0mS2KmZUoahs5t1wlV31variVNIo6PlpR5zGeffMDHH73Pvfv3OD9/wmuvv8rl1RVRnOOdwRODF8/aHqI4jh19t0IZxUcff8THv/iY65trLq8uefz0CV3bkQQAlDERXdfz//5//fdsVjc8/9w9unZHkRqwDcb3MLT4vkaNHcaPxMrhvBD0ZfAQpJAe2arGiWw5nJf7wo7kec7Xv/ENXnj5JY7vnDJaKxLLYWRaBg9626GjiMGOIX1gBtrglCHJp9ysK5ownIuMo+924FqyxKN9Qxp7zs7OeOHF57l374zTszPm8zltJ9JLbjc18nqrWobszo7Ekfi7q2oLYQvpkQZiu9vStdJ0+tsILY+9ZbSoUIfIhufP//x7FOWUF158ic8+/5zr1ZokzW+Bo9PZjDhJaEN03mQ2kWi6y0usgjqAOm3IVb2+vmGzXjP0HZFWIs3MMtbrFUkq8WCjdWglsYTOObp+oOuExyLPYKmzuqbj4PAwcCsgy7PwXogdpq4qdtWOJI6JogijNcvlksOjBUUeM449zkr9OJ/NeHD/LkWRsKtuuLk5J44V9W4nVhsM2iRMZ0ucV/S3kTIyfJCBHoCoj/Zno1ZweX5BOZkwm89xTiTJ3sN/+Y9+B2EHyLW3HwjK9fdFoypgqiBx/9KHCeeqD3/W30qgBfopg1MhqclQch/PGM7f/efzskEUCTJ8+vgJP/vgY6lTooj5XJIu/F7tsx/Ahob/cv2E2VwgiE3XsN5s2G533KxW2NGSpTlRFNM2Hev1BucC/DBYtNIklVqgqRnHHhMphrElzSJOTg6IYiXKP2PIconYTFMZeLkw2J9MZngv0E6PRitprnGe2XQWYJpwdHTMOFrqqiKNE47v3aNvO5K0oMhLlBf7jiwwRIWTJBGHBwuKMuf68pyDgwWDH1Da89JLz/HiS8/hXItixPuBh8/dJYkNn3z8EUkU8eD+A3pn+fiDD3jl1dc5WB5SFKUwfNoG5yx933F9c8lqfUPXtZyent3W1d67sGibS+0wSvRnFAUlX92x3VZstxVDPzIMlq6V5ZX3MoB57+13qPuePJvifRSI0XIN7JtedTtECRfHl643JVd5+PX+T3mUkrq9LAsODhacnByhjaaqdrz74x9TFAUvvvgS4yhLnM1GmBy/8xv/4cie/6c1v3/xNl1v2W5rrm/WrLc76qZlV9ey6fWyvdhtd+x9AHESkxcChmm6hjiJcSgciiyfUJQT+r4nz1Ixg5clk7Igz1KKLEXccI6+a2jrmmFo6a2lahpu1iuyvKCcTkizgvW2wjpF2w7s6g4dpVIgK81sOsV7wae3XUfbiNdI4DICMyqK8nbqrbVEKWV5itICB7JWmtPVWhraKEQvKKXExJ4Y+r4lijSzaSkFbF7inELrlEk5R+tUskJ7aRCzTGSkKsgStFYsl+KLGXrJM8uylNl8EXyXYuLXt3Jby263Y7vZYp1jdbMW3HnTsNttMSZiPp8HL4cEa7dNz2a9Y7drqLYNXSubkiSNQi6rNLy73Y6u6zk8XFIUOXESU5YFxiiuri4pCgETaS3FbhQJSEoOeMvh0YLZXDJNh6HDOtn8OTeQ51n48zIpEpAJbDYVbTvQdSNaxUwnc7QW+ux8MWfoO1CeupZt5GKx4OjokCxLiKKULCkxUczoBAnfD0LOFCmZ5vBoidGSxSqbcAGJ7R8uXfD2eg9FUbJcLikK8ZuPAQJ2c3ND1/WcP7tkt60YBsd0OmW3290qINIkCY1yAUomjCBZxPvrxnuRjAzDSJ5nnJycYIxmu1szm00AGXakaXbb2O+pjHhDZFLGIcCpsKRJRpJkPHt6wSZQLeM4AS9DCmfDJhaNVglVVUmExSAwhrZt5b0bLE3dBaBUTN9bjk4m4otUChMJMGu93tB1Q4iaaEmSfRalyGCbpuLe/TMODw+IYkNR5iwWM2bzGVmWSNGGyKKHPQXbjqRpwkmwOmgN8/mEZRi+1NU23F8T+hFO75zeEm2tk4N3f1/UtWTp9b3AUNrG46whCZwCax1t28u2eRxZb7bsqoZn51e8+dVv8fD510l0wdPPL1A2IjYl64s1508v+ez9j/nwg0/4q7ff5cOPPuH1199kVhbBP6iI45w0mZIkE7JkhrMREDFa2RgPQ48PdOfIyFSXIGGKE/Hs5bmAqbSWqe7Q96DEKyaFkpwZHpHUicdaZJSRES+bc1IgKyNb2iyT/HIpar546u23trf//5eLrAABkkZbzirZuMjrNiaCUHBJHukXxZ0OUiqjJcrL+5hxiPEuRpPiHAx9hzFgIkeWRUwmRSgGPEWZMT+YonbgXAwmZbMeSX1EgiE9f8qw+ZyLycjmjef59HDJoGRzXOYlTSV54z9//wP+8Pf/gMdPn3J2/x6LgyXKGEZnOZpNSeNI3kdnibQiNkYgc0pYr0bJ9ic2RvzTRmCFTdvRdi3bzQalFePQUxQ500nJ8fGBgMWGjulyitHgsSK9DNnxMgwIMSWIj3gYerJc/MEmRKD1w0CelXivWK23KGXwXlHkAkoZ+w1JkjCdTql2O+7du8d6vWYYeoZ+4Jvf/IYMNIYBj+P/+d/+txRlwXPPS9TR2dkdltMS13XgPdW24upyRdUMTGYHZGlEbESlEsUxSZ7RBLl3nERo7Tk6mFOtrxm7mqdPPue/+t/+L/n+X/5bXn3tBZwf6Po+RBeJOiBJI2bzDE+P9TX37wqcKy8yoiTChf/bb8eiEK+lw4bn7Xfep+1HHj7/kLZrmE4njGNPHIVGBbGleC8EVbSVbN9xvH1uR5Gcj87LNS+NhDSR8mtPlCbEeYaODHUtcJvExMzKqTSEfU87jNysbmjaht4pvIqoB4eJc1arGyaTAsVA36yYTxPeeOU+RvccHCyIIkPT1IzW8pU335Ths7UkSQL6i82v99zmljtrSWJRhOy2a+FBpOJL3ydS1E1NEglNHoQeby14FMMgGaHD6PBI8/viS69SlCW9HYizDGU0nz56xJMnT3l6ccFsNqNuai6vLlF4blY3WOc4PDnis08/49n5OXdO7/DkyTPquiIyERpYzGeURUYcaTnPooSmabk4v7gdvgn8KmYYBtYhy34/GDo+OCbLM5RSrDY3cl8Ekncci43o6PAowEhHdrsKrRV5nlCWKUYD3pHnOYeHB0wmBUmiWK0uaNsN89mUy/NznIP7Dx6iTcJksuD6ekU/2ADQFMWHDrAolDSEdhxJAgPj4rNPWRwfUxTFrW3Pec/X3niZ06MlIM2oCnJ0goLGiZn132mOb33e4VxWIc5IhdgrrQSUte9cvGxHbreYJmSteyWDUPlQoYmX1zbake++9ZYA+bSAV/ey1bZtpGFNE4ZBnpHlXOrX1c2O3VbSCsYB+s6z3bRcX+1Y3VTU1YgdFXEci8c9xON5HN5bnB8wkUcbR14YHjy4w8mdg5AXLCyXw4PD2wHrMI5EUUqRl0RRwm67w1qL0alAApGfjQyOv0iq8B4msznWw+PHT5hMZiTxBKWk5jJKFlkAkYGD5YIsTwDL0yefcXC0IM4SvLc8/8I9FosJTbPhj//497m8eEq923Ln9ITrqwteeuFFsQMMPZ9+/ogXX3iJKE5p247tdsdoRUZt3UjT1nRtzenpMVma0QXGjdIe70eatqIPEZ/OObp24PpqxWq1k5q27xh6x9g7xt4z9qLyWK9WXDx+zPLklKKc4b147/d0d7mOvhimfeny+Xc/lA4X6v56FYDh8mDB8fEhHovzI1W9Zbvd8OFHH/Liiy9wcHhA27ZSiwzCGfh7//Gv/fVofv/su2+xWW+p6xqlZCq/L5K0NkHCauiaKlBphf4axwKWiuJIpFJRjEcK8jTL6LuOtmkwRqKEsjQVcmHQ+VsrUjtttEyeY5H1NG0TCrCY0dpwuDvZKjctWkUBSDUIkW29RmsTtnARzkmIugsETJHtirRQJqJIVEcq4BORtRqcdWRZgUKHYG9PmqRExpAmEZOyoCgy+l7ycL3zKC1NeNv20oh4kTQPo2wgm6YJsuaO2UwIl1EUEccRRVFyEjT0cRzfTv9syFhN01wa+DQT+WUsxOSuk0zY0zunGCNghv0BsdtVUsgS4EhGti97P5+zViS3iXgLTk9PmJSTW1l2nCRoJeHpaSo/Z+ssTVOz3e0wRlMGSJnW8l6miWSRKq0xUYxCiVqg60ApnJXNtdoXOKNsxJumYT6fcnx0EDbKX9zMXTdwcnJH/CUY4jgjToR624YNiVZKYC9JzPHxEWkqG0gTRYyD0CWlOLC3G/kokmtVXovGO9m+9AFqFscCMPEh9iWK5MGttfjDCVNW750MMYaeNM1lk2z2m3/5nruuDQ83i7WONBXZurX2tim3NhAXtWEcRsZR6L5RFAskQ1uiWCSou12N1prZbCaE7ABbS9NYSM/eY3uRBHedgMy0FqnaHjZRN20ommS7GMWO4+NjgYuMlvV6S123tK2oKFbrG5HEjD1NXZMkki86mUwoQizXwcFBONAtXdvSDz1lWTKdTun6gWpX0bQts9mEyVSoxs7LhhIE2CUDE7k2uwHyLAubMvGy7s+Itm1oarmnRIoVobyRcyJQqKXpjGiaRhrGJGawQkfdVRWb1Zq+61mvVtw5PeWrX3mTV159hflihk5iuq6m326xkeKrX/sq/+bP/pQf/OAHJEFivtvtwkZJpOhZJtR0sWtYIh3L/RcAcV3XgRL51mw2RWvJtnUu5DB6z2w2I89z4gCAkUGNkMDHQGGOQhyaUoqg+kSHwZoOfrgkFUnl/nNYa8NwRJQG8mAMhUW41yIj204d5P7OeWJjIEiivZLm3YXYNIKVw1krsr9AyG8bsYqkaSrRed2Oo6MF2jjZjGpN142MgxRyu37NgZ7R1D3VMLIbxfNqrOP58xUv9A1ZkbC9d5ePZzPqccR7RRonVLsa7Q2PHz/l0Ucfg4l47SuvMZmJVB88i1J8hsbIYCGKI5HJEpCqodjVgVBqIslsHcYRE7KV+xD9N5/PGYeB66tL/sU//x84PjoS+v5yRhLHEgFkxFO8t3HgBTRgjJzlznu0gZubNU3T0XUiFe57ga5tNtLoCkQuENwjgUAaE7Hb7vjud7/LG1/5ikjunOWll14MkX7iAf1Xf/AHLJdLXnzpJZGEWsusKFhdXaKVPIdNlLHatSgtBaBGPLFJXhAnGZtqRxRFzOczHty/x1ffeJ3T40N+6dvf4snTJ7z19lvcObvDyekJ4+gwUcpmUwHiK3TeMZ9PSLOENI14+YX70hwZUYA4NwbSLZIq4WTTpZScge/99EP6vufrX/8q3lum0xLvRrIsQStRJ+gQjzaMFm1kQITfR81FRHHMaEOe/V41EQrCcbREJma2nHN+eUFZlpydnnLn+ITj5SGxNhRFiTYRddvKFnQc8CoiijOUSblz9zmiJOb6+pquq4iM4uhoyb27p8SxxM31fU9dN1jnuH/vPlEs93acCNV/X6ziPU0boGfOksYxCs96taLvWrTSmLClk9c/ogkwIyXWMO+9KEb2DTVii/jhD9/iwYPnOLt7h+VywTCOXN/cSIrCMDAJ5/R8OgPv2W439G0rGy3v2e0qnn/4ApPpnI8+/JgkSeUs0pp7d8+I45jrqwtm0ynbSv5O27a0rQyb95JPEyj0+4Gkdx43yCDz+vqKqtrhg1x4Op2GgewXyR1dJ+oUpTV932Jtj0LIyZGJKIsSrQWEdXV1DtpydHjEk8eP+eVf/o+om46mGxlGT91IxE/X9XIWBg+uDzJeFYaPsZFm8frRI5Z3Qi0SfmbOw2//xi9zcnwAStQvssmVbd9+edD1ouBzgbzu2Q8f5Vrcf+yvaa2l0XXBYiab5UBUDjwGgrVi//mkcAzHGuC85Q/+5N8wm87R2rBebfBenkVtK7Cq/Xbb2pF8ktP1HdvdVqLx+h4Xkl+sFfaE1DVy76k98FQbTCT3rDT37nbwl+cps9mUyOjAjZCznUC2TtOUq+vr2wF91w3UVQOAMXLvqjAcEBirALuub67leZumXF9fEyUxB4eHRCbBe3kT4jjGuVEWI1HEyfHhLVNHa8VsNsMGBdXJ8SGTSc5kWpLEhrtnZ7z26mtkacrpySnz+ZzVas0Hn3zMOIx87WtfF8vAKERngqpOJNRSE6dpQllMUYE75IKidF+DGiPPwqap2Wy2+AA39d5hxy/OxHEYQtTWit1uy/GdO3ivcVa25d6LFUSe5XINhavp3+1999dasPgQemMV6P3gyLKE6+tLhr6l7WrGYeC9n/6Eb3zrWyglHJb9VtpZzz/4rd/469H8/t//2b/CeciLCcPoSLMctDQqJopwCB3MOy9ejUDLtH7kZnUl6/DdlqpuabuewXnG0WKHjq5tsW4UefM40DYV4xDyXu2I8g6txLNJnNCPA86HwyCKaLpeGqnRSjC5MjgvfgFrLdVuS9t0xHHMfD5nOp0RRwLiMcbcen4mEzlQ4yilLAusG0mSiCQ2tCHjtCgkJsB78eUUec44dHTtXs4hPkytNXXVSA5d76iqlqYZmM2WDFZeS98LSbHrxL8VRxKHVBYSBC/NfURRhq2bkelzHQLVtRa5rMhZnEhv0wwXJJAgN0BdSzRFU7esVlv6XgBJxoj/KolTolhRFCWz2QytNW0nJN2q2kmD3tb0Q48LEKM8F79ckkoucRTLZCuODUpJrFBZ5pI1rISCLU2x+JNNoKh23UDX9jgnKHyt40AAHNhudsGzKJtp8WzE5HlKksS30qfdbkvbjFS7hjFsbofRkaQJo7WBwN2gNZSleIEAIiM5nPsJ4P6/Xd/RNI1ItT1UVU0/DNw5OwuRIV7es0iug3EUmVBdN7RtGx7e8hDZBP9qkUusjWxh5UG09xeXRRma647JJA/voTzQRFpubsmHu22FcwpnBUy2XB7gGKmrJoCoEvKsZLFYohBJmjEmeKRETm1UFgAX4oEykWEyneJRIePRy3ujjIC0MrEG3FyvBUy32YosDykI5rNpOJQH6non97WVQHlp5KSgVUp+DqMVCbnWimHs6dqONE6C99+SJDFJEtO3Dc6NlKX4fr2zoiIYRwYn3rCh72+VFMYY6raRjNU0pSgKyrLEe08aL3BO0bU91a6ibhrWm3WQuEOcpiwWB1gvEUF9o3GDRvuYvrFoF3N8cMJidsjDBy9w5+59Th88IC+mjBbefesnrM5XzBdntI3iB9/7CT/70Qc8erLh8rLh5qbl6dMrht6z3TZUuypIwPa+W7EDxGFDa26zeYUK6p1jOptTliVRLIA8rcWnXxS5DAoCpbgocmkgRtlU+pCrPoy9RMFYgV7JwGdPD48g+MPgS80vksfrPcSxDFuk2BkZe5FqD+MQYrbEl90HOuzQi9ojigIopwbNjMgU4GTYqJRjMskoJzEmEhmnbIIVm+0NsUkozIwoLbE9uB243jJE8PILx/zGb32D5bdf4rNZwU87i45jlDJ0jVhT8Ir5bMH59YrTO6c8eP4h27pidCNOge9qVIiuSuJIpPW9SEZV2Hwr7yWVdC8FjGVT4qwLQ9wUj6cLRePN9TV/+YPv85WvvMF0NmG6kNxy2YgplPKkIftb5KgW5yGOU/q+Y7W+5L333uP4+ASjDT//4EPW6x1aGbEjRDFGSwTM0I+8/NJpiIITv14Uxfzjf/yPefDgPrPZjLIsUCHJIIoMf/7n/xaANM9ZrVa0bcuDszNWlxcYpYlNzDB6Hj25RJkUoxwKGRimecHoPavNhixPWcynPHzuHi+/9ALTIsXg+Pa3v8b9F095/vm77OoVV6srVHjvxtEKCVY77t474uh4xmJRMPYd6/UNF1cX7KotWZYSxYYheM2t8yEKSjagj59uOb+64cWXX6breyazKXmZk2YZHoX1Hq8M6CgMnyVrPElSGcVo8aYPg2UYZbCwrwCHQbK7R+voRrFrfeOb3+Dv/c7v8vpLr+LsyPnjZwHOqWj6jvPzcyn4MYxe44hQUUoURzx79oQsVvzyL32NV158QFdfkWeGJEul7phOWS6XHB0dM5st6AIFm9CkygabW4YDzok3HVivr8E5urZlHAc22+1tPWOUkbxwFC7kr6oQhdcPlmGQpUEcp7z40ssorfj88edsdxUoTTcOxLFs38qy4OpKGtDlYi5MjzwnzXPG0cngciqNc7WrODo+oswL0jiiLDKaqqJrW3a1EP6bthUeRhi6pZlsyW9Wq9uzSWtFvZMzUvgHoozZ1yhFIX9nXwdNp9MwjOsZhpbZrODO6TF5nt8uVNq25vz8MePYUE5S5rMp1bZiOpvz7PyK3bZhvalQOqKqWuq2C3MwUX9I8xtgaaFmMFqjMrHXRXGMCvYI7+HNN17ixYd30Sosb/Ze4dtBhJKYxiRBASb6YoAhp6/8Wge13/43IiO2HyEgS7OtjXBZJEZJgZLmeP9pPALu9B6yLOG//ef/gnGUmMLbumUYxdKSxMIIUFCWJbvGUtcD1moUMc4ainzO0CvwMUZlGJ2jSXDWMIYaVxsTFmUBIGvAGJhOM46O53Rdxc3qgqaRQXVV7djudmw2G7TWVHVD0wh3oGkl0lFqI4OzYMfQYGuNDxycYRCLI0AxmXB4eCRqOysDZxmOSeModWoGytE0uxCDKWqkOMuYzSZcX59TFAl2bFnMS5RynBwfcXJ0RBInTMqSvuuZLJc8//B5TBSzulkHrs4ASvHCC89zfHIYlDLCNJjNZsSxDPymUwEhWitLxb7vaWqx1i2Wh2RZ8SVAnsNa0MgyLklSnLdsq5qTU2l+PcE/rqS++XLzq24vri/a3736S9QB//6HpKFI3Ww5Oj7ABPXTYAdefvklmqaFoGY0RiTXf/9v/fpfj+b39//tdyknCfN5SpYpjB6Y5gnYnqP5nG5XkUURJh7wjHS9FKlxnJEXU5pGPMJCgm6IdcTR4QFlrNF4yizDj5bV9bVkoMYJTS2FFMqQpgXFZM52u8aOI23VEkcZ03JGGhdsVjsBnGgD3mLHFud6tBlxdOhIDqq6bvEY8qwgzwJkAYlA0EpgGFkhROGiyKRoR3OwPKCtW+wwkiUJuIHIQJZoYpVS7Sq8F99s03Wy4dZapkd4kAhHnB9RWGbTgvm8RCuJIFHEdK1GqwylMkZrabqafqxYryq2my2bjTRSPkBX+gC8GAaZXO8lxijJCbR7kiJQtw27aidbZz1ydvcYE1ua7oZ8orlz5ywUSFuRmhnZlDnrWK03rG82QmccJQh8tB2j61BYtPHkeYwxiiJLSaIIbz12cKRRTlcPNN1Ataspy4LptGQYpeEdOoijguXimNl8ynSaE0WOrr8hTeDszqHIQWoBjBkdgRdgzmwqXmytoGsG+s5RVzVt05AlEQaLG1qUc6SRQXnwVrGYHWJIMbpDY5lNS8ahpWtb8JZxFKz7dDoVf4n39F3H0eERkXZCsB4lIiEK//R9QxxpRjuQpgnTyQSURE0dLA/wwcOSxHIgVnUFSgiI1ouSYbPbsFiWFKWQPa0TQnfXDvR92IwrBcoRJVBOEzw9WklzMQwDi8WMxXLGMLTEscE6odgSCu4kiRldz2h7olhRTgqU9oxjT1Xt5MHsLN6N2LEjTSPunJ0xBEqw0jCdTTg8WhLFmixPpVBTWryaI4yjRuuEpq1JswhjLHV9TbW7om039F1NkRakUY72hiQusE58OJtqR5IlDNayqXYMo6OqO/rOUm07mmokT2dUQ0cUaXbVliSJUMoxDA126FjMp5RFTpYmRFrItXmucbYDb2k7iU9I0oxyMiHLUyaTjIODCfN5xmr1jHw6p+4aejeQTiZYpXBRDHHGqu5prSbKp0TpnKqxLKZvMF++RJJOcH5kV9/w5PxjLj/7kMe/eJ9fvPdjri7OOf/sgt1lTcyMSM05mN0h1hld3eFHSOOUST4hUgl+1MS6wPUxfozJJpqizBltL7E1Q8t8PsFECh0poWxrx+h6uqFGA8Z4rO1J04goko2D0QLLMUa89947iXLIcxSKvu8YB4Fp5Hl2S7LPs1SAYwFU0tiR3lnK2SwUZpIJOHYdGsiShDgycj15L7CRPCVJFM71DENPkc0wuqStDUl0RKwPMGZGWR6Cy4jtHQY3p+4NHzUbxrYnj2JS5Xk4NxwcZmzKmMdtxtONoc8GnFdM8lPwKTdX12gNT548JjYJy/k9nNVMyiltd4M2KSbJidKU0TlGJ9uXru+YzefS5HonXkPvwBm63cjB7Iim6TCxDNgIOdt4RWISfvbj93ju7vPcObmLTsCrGGVSRh+hMORxhq0bfN3y0U/fY1oeEMUTmmrg//p/+m8YasvrL77GT9/9CbHRrFdXaONAOTbbDV4rysmcthu4fychNkryVINfvq52+DBUmU6mkqsc1A4/+OGP2TU9b7zyCi/eP2NRJKTKEwUqcZbn7KqKi/NnlKmm7zuSXPJZp5OCSZGwvn5GFjt+9+/+Jt/8xqv0/Yo//96/5nL9iOvtBZt2wBuDDjmcRRaxmGekZsR2ayLf8fzdu8yzkuunV3z+5IKLizXVuubzjx/x4r0XWORTJknJ0PZMyoIkS/Dao2LPkw8+YX31lK+8+iKTMuVuyDzeZ0mPgdSd5bK5diqhH5DiX0FVbemHFm0Uo3V4pRl9xGAT2sGwWrW0257zx1ecf3bJi3df4pWHr2FIuLrc8slnT/AmZVQGryMur2/oXELd9cGK0HFynIHbcH31Mb/xm9/mV3/1lzCx5/H5MwbnaXYNk8mM66sb3nrrbY6OTnjw4DlRE8WirtgzJ6JIctGHfiCKxNYwmU44Pz+nbWvarhO7gHN4K7wHFWICjZFNqPcydBUpI+w2Gz795CN++uN3+aVvf4ury6cYA3maURYFcSIeSufh6uoaDxwdHnJ8dMxysWS1uiZSUCQG7UYSZXnjpYd862uvM8kMfSvxkM4prI+IsglWOdIiJytz0rLAa8XoHLtK1GiRjvCjg8Hhestm0zGfH3KwPGQcpPbQaPI0k+1eHBFFkKUGrUa8r0jSgeOTJSaK2Oxqut7S9AO9ddys13T9wOHhKfPZKXk+QytH2wnEtLeKTz57Qj86NrsatAFt8HuQoNY4RA3W79VeaUrTVKRpgFYhW12l4KXnH/Dmay+hA1dEa4VHeAJRpNAh9iYJv2e0DCFFRWNvgYFaK6I9QVf6GNI4IY6NIPWRrydxhtKY7D+828PdCM2wR2v47OkjLm8uWe9uqOoNqJFikmBicF7YI46BpqvJkpg8jXBjz9i1TCY5B8sF1vb0XYMyDhM7nO/QkcUoiV9L4khAqHYkTkTNaJ3jztkZxsRstzX94HBjhnMy3BuGnjiR+7jrRMG12WxwoyKLS+ygw/c8oJUArzQyRBzHkelswXxxSJqVoBIGq/AYlBbmi4mQ3kA7vBvIsoixb+m7miRS/OLjjziYz3n+9C7zvODy/JJnT85ZLo8YXUSUTvj5R59yvatYnJxgjWHdNVx8+oSf/fg95tM5Y2/RodG21jIMPXfv3QFlQXvyIsW7njwT2bwdHQfLI2YzSUwoipwo1RwcFtx7uCTJe1rbMXjDInB0YqMo04z3f/JTIgxZnLKczVGMJPEINGid3dqPFMK2kHm/NMHhfw1yesXgR7l+lJYscxVhvCJSBpxjkuec3TlGKU+ep/yNX/vVoDaAKIkYbc8wdphI8Tu//tek+f3Df/sDZrMJRkvjlaUpp6enMnUYRZo5mQjFNEkFOKOCdKHrxedmrcADdCAHGyP4f9kYO/pBclNBbnDZDCgJvZ9McF5Iw84LoZRbkIOVwkPJJMgjMQAmijAhviaK4iAbtYzDSLXbic9RS15dHBuathFoSN1QlAVJLHLWru0EMNWI1Fo2NSLNaJuG9c0O5yRzazqdUDc1u6pCaZGHWysB5kmaopVmt9ugQuOzl8H0vcU7ObBEBi3Ni9KONCmxQRbhvZftXp4HyINsYwRkId/3ZDq9hSWVE/Eyd10LSuBQx8dHtx4bpRTDOKKVCdIFKWyTJAnwBokOieNYJOrBGyLy04ZxHG79wJGJGAJMTIcYlK7rGIYR5yUGKI7ltazXa/rO0nUjfSdTvzSNZYKHpWtrsjRjMp0wDLI12e0ksmqfkxnHAktDwdB7AakEUt9+o9b3/a2kaH/wZ5lIxPtONss2UHS7TmTs/TBwenKHvCgYevFmp4mANoZe4ndEXi7bq7ppUEoJLdw5sky8V3EU07YSFC9h7QJgEhCa+D29d+x2W4ZBYB+Hh3Mmk5wklc2qyBKFXqrCdLfve6azKZNyEuTvqeTvekiTlKIsJHvVyWZJBeLxraQJfesl1FpyeIdxL0uSjLa9pKzvejDSuJhIYDPjOArpeTbDaEPbiS/II7LdtpXvxbkBcESRwhglBVUUYXREWUxIkjzcWyNVADkdHh3gvA3FkGUepL5t2+KtQyOkeJ3GVFVFmibcuXMabFiS9z2fz0X6ixIZro7wzgmcbNgrJqYAtG1LmibM59MQfaXIsgznBPMfGZHkyeCsCVAyGSY4L0T3rmvJopncT2bkhRfu8fLLz/Pcc/dIywhvHL0d6dY1zaahGx0np3e5vl5R1zum04IkMWw2a8ZRiO46bBlAoXWEVoqr9VOM1pRFifMysV+tVhgj9Hr58/IxjiO2DzCZrgPkLC4nE2yIQdOBH6BDJIoKtGjZ0kmjpMP2aS+n28urh2EAIzYI9lR6K9nHcp71jIMwC+IkJjJGACVOfibOivRVJMeKuhGvXpwYIqPFKz8OVOtRaPfWctNtobEYFCZS3E89r57MUbHhycZyYWOG1KK8wfaGi/NLIq344Ofv8/P33qNuOp57+AJpkYl3iZYiLyhykaRZK3RwhQyKdmGLNptOMdqIwqC3DL1lu9uSZhnr3ZbZfHYLk7GD2Es+eP8DTk9OiKOY5ckCbUQu7QGjIIkivvaVNzBKk6YZXsWkxYQ0zUijmMvLS+7dv8ePfvQWT54+FZheXlCUU/JiQp7l9L1YIR7em3B6eiok9dmcd9/9MecXF7z88iskaYKJRA2gjUjpv//9H3J5ccl3vvUNNqtrPvrg55wcHJCmIgs0JqKqOj797BFaGwbrSLKMOMiE4yTm088+5atf+yrf/ObXiBND29Z89vknKETK6ZXI46MQURJFkhlqrUMrw8nJKaend2jqls12y2y5QCsospQsTbh75wSlhKrbdg3WixfWKS/P71XD97/3fX711/4GXd+yWCxYLOV5tb8LonBGe+9F4ZQmaCXe7P117gJsT5sI7zXPnl3w+MkzLs7PefbkMZv1mqau+ebXv8F3vvMtvPdcXl7y0UcfgVIUpcTH/fznH4COOFguyXOJ5suyDPBMphO+/Z1vkaQJz549DZaIiK5pSdKMm5sb/rv/7r/nn/yTfxKk6rIN9YGSS4hlauoaO4qSCjx5lnJ5ec7q5kaGS4lYkLJMIHyRkWg8pfb2HkLNJJFWHri4uCTLMt544w3aTjx7xkTYQJgnAHCGYRDPuBfy62effsp2u+XwYMHHH34EYdP56suvcHh4xDhYPv/8MdtdxThaNpstaZYTpxFpJiDFKIqEKRAGTlEkma/DIBCmtm1Bx+JLBS4uzsV/WhZ4hHLfBnuWeG9BKRckoxEgQK2+7xlHyUcf+p48DPK8d4xDz/XlM/K8xCtFVXVYp3j67CIoCG8XsdJAKPUFtdgLBKvvWj5/9BmLfSKCl/fZAyfHB/zKt98Uu1c4050Tua7W0n4Mg5B6vRcJs3wt8QQTPL5KHuIoLQyF/Yfak5wDkEs6GmlklBQ8cujs/xv+iWLDzXbDR59+xjhIneCc1I/OOdIsYz6fo4LlxTlP1/a3ir2+FwXVvg62wcYRRQKQw8k1t1dkybNEGv80UIibpqaclHjvaFt5T7q+oWkqDg6WnJwcSw9AgLLqCDcSMn8hTmPKsiRPUxnIWqFoay12HLeXhgdY4R54J2+lE6p8UPuAo8xFMVXXFYcHB4wBZNr1HaOzxEnCYjm/rfmstXzyySd8+tmnDH3P5ZMLHj16zOGhgGNlAyopNi5AJ3UkudfWWdY3q1uWR5JktJ0wifaMnbZrGG1PUWbBlpMwWk212wnIzsHTJ8/E8gUcHB6QZCmjFRuS1sLZ+P/5sb82/r0PK6s6sHLhy0BNtvZ27Hnu+Xs0zY4sS/jkU8lA10aTpbKw8x7KcsJ6tebv/c2/+dej+f1nv//HLGZTIfSmGXhEShlLkV7kBWmSUEwy5osFWZjMRVFM0zThABpFpmH0rSw0MtJYWe8Y7HjbFB8cHgT8fUwfivZhHMSTFRkm5YQklS1a23bsqookTpjOpuR5jjaytUhS8cDGcUKkhUg49CKl6vuBcZTX5cPGbxxGvJL8RO+lON77Geq6Jo6i8HCRQ3UYB5xVqCD528sLrXNsd1v8bZajI01SnPNMJ2VoWGWqBwpnocimwb83kGYxs/mUyABEt4XEMI4ooCikwVFBDh1F5nbyOIwDaSbYc++lWFFhwxxFEXfunJLnOR7HfDEnz4XeW1U7gW+MktO2WCykSYsN2hiSNObs7I5sD4PUt+s7mrq5PTiHbuDmZkXfDYzDSJ4VZFnOELJ/8zzDOYnDqusWO0JdtaGg7mjaGo/4hQiU2aIomM/mdG3HMA7M5wvKcoJzUgiJRKQTb5lROC8F6MnJoYDUJuLDzvOcYegDLXogiQrGAdpGoF/iAZeGo5yUzOdTPCN5njCZZljbMvaypfV7UJnWt40wt55rkaWmaSINcyBxt01H3TTiX/OKvu+lGDSGw8NDprMpKrKYyJFmaWgAekykMbFBGXlgqiALVdrjsUQmoh86Aa7Fksc6Wrm+pZiQ630YpMmfzRY4H+SWToqFw4ND4jhhMp2EiALJ3RuGgV21kSaqaem7jr7racPh33fiq7LB8tB3HW6Q7WJkFLvtBgXMZlPyvGC2WDCZzrEOdruG1XbLblcHyfPIyelxkAMZikLOkDRJyJKU+XwRJv4562pHGgfbQS8QtecePCBNEjbrDRpFnuWkcUpeSHyT857FYklZSAasyHgj8Yc5kfDWTcV6vWL00rCnSSxbzlpAFLvthrre0fUCO+q6ntE6tptOiNbK0vcNWZZzeHjEc8895CtvfI033/wmz7/8Oqf3HvDcw+coJzO++93v8eizX5DlGQ7L22//FY8++5Tzy0vWmw1XV9ecn1+w2exYrdYSF9NY2nrAjorrqy12gHEANyq8M2gSkqggi0siE0njLqQbCJ5ikIf/XkqnQIYQIfpEBxqxXMuaNMjgolgmvHofmxTLsIoA4VFarA1JEpMmCZPJHhYn4Lk8E3p6HBniOAqsBfEJD33P6uaG1WrNbrujrluaumO7aaiqlqqu2LUViYop0pQ0NrxhLX9jumTSjnyy6flIRWy7Dc5qhgachdgYPv30E66fPiWfTnnppdfFnxwpitKwnM/J8xRnR3AjWSikFOIxnU6m9F1PtatRwerSdjU6UmD20+6B0Q70Q4fWniyNefedv2IyyblzdsT8YI6J4vBz8BgFsVG88OA+hwcHvPba62yrlm3VMw4dCs8HH/6cN77yBt/7/nd5+MIL/PyDD+mHkbt37+McGB1jopgkyfj21x9y//59ikLAdB9/8gsePXrM66+/ThaehZPJVAZAfcfde/d5+PAh1vaUecbx0RFxIoVab0Vp5dGstzuyoiBKUxxCII/SmMPjI8ppyd/67f+Y2WIi25+h4xeffgxK4EveKzSQxPLsSaJYoo+WB9y/f4/5bEKSGE5ODnlw/y7LgxlFkXB4MOPu3RPKSYY2njiLQHusl6IsS1Ps6Gi3A0przu7coSgLzu6e4ZxDhyxaE0mk3Ggd1nqapsdZaTyGXmCSLmTLGpMI/dgrttsa5+HB6R0eHh5yerDkhbM7mKHj8ccf8f67b/Ps0efcv3eP0ztnXF6vSSdzDo9PWS4XfOvb3+L55x/yyisvc3h4wPJgyeHhAd47ql1FnhXcObvD6ekpr778Mvfu3+Pu3Xv8y9/7ff7RP/pHt2qDKMTKyXNFGtI6sEF0sJGkScz19aWo1kJUl7BHUqyV+DljpHHyt5RggS0Ow0BRFPz43R/zzW9+i8l0ShIblss5s9mMJEkoQyxdEgkl3mjFw+ceMJuUdG3LwcEBD194gX6QZ4sxEcfHx3z8yWd0/YAyCeeX16y3ITpIa6IkQoec6DTNQOnwM3JUVUXfDUIG9tJ0HZ+copRivV7RtDUq0Or3sWjeyfN4vV7RdS1pmqKNYRzl5z4OnqbpbtMP0mQfdegpipw8y3j06FPmiwVndx9ws9pxfnmD0jFdt+faIPsxJc2qDKRH1H5ji+Lq4pI8F66HcDwVzkGR5/zt3/wVgdqF2Kn9x/5ztm1DmmYyjPwyzCqQ8uXv3K5tcU5yf1WI+STIouX397Jg+XPydW+/ZPjU4le+ul7x4aefBpuiRCpmWY4NUujFfElRFnJNtvJemChiOpuTZ5Lq4pwjTbNbD7lCYcM9FieR5FtHYF1HWSacnB4AI11XB3ueDFPxMdvtVmodoyUvOzIhR7zDBLji0IsEXmkfcrFlgTAM4hU2oRlTSuMDsgGC5NcLdEt5j1FyThd5KsN5JcMkawc0nmdPn/Daq6+L1Q9PVVfMFjNJSrDSN8SxoSxz4kgGp7vV/4e7//zRNUvX+7DfWk8Ob66wa+fUeXrynMMz4UQenUBSFINEySAJf7JsfzYhwKBhAYZt2H+DKYuCBdEEgySeSJ45YXLunpnu6e7dYedU+Q1Pftaz/OFeVTOUQYD8OjXY6JmeXbV31fu8a93hun7XknWx5uatm3h+QBBGVHXNpigpSlmsLZdLyqrm9GRFVTYcHJxSbirquuXpk6es12uqqiSOQ6bTKcYIxA2rCYKULB1hzcA4yzFNw/L4kL3dbS5e3GPv4gXiKJIs7DB2qo2fDkr+rY9/R/OrfCVJByDjm2HA05AmEa++9hJHR88JI4/T5THvv/8u27t7bqEZCL8CzWAV1mp+45d+TmjPv/evv0IYBDIlcQTQ9XLN4GJYsjSj7zvCODyX2wi8QSKBqqo63wD2DjrTNi1REpLmKUEUEcUxo/HoPJe2KAuWq1OUVkRJROQ2tGYYwPlZjelpmlYIdr0QmUejnJ3tbeI4AmvEcN8P9J0533D6vjSUoWsMm1ZIasMw0JmBJE2Zz+fESXJuRG/aliAISNOUvhdglh0sSTZiNJZfSRqjPIVxNOfFfI5VrtFxh9FyucQOg2vKJB/U9wK6TqAUnucRhOKhNaZjs5FLr+97qqqibmQTbe1AlqUkaeqmiHLA9r1k6PqBx2YthFz5HsRPaZwkrO+784m8QHRc4RvIdDbLUibTMUkc4fnaxc9MabsWO2iUls2P57zGvuezWRf4XsBkPAOlMcbSNh1WSeGllDSNXdeyWhaEgdAp26ZjtTqlbkrSVC5vP5DDrior1usNXXeWR2eoK4nbODk5ZbXaiLcCgcUMQ4+1PXmWEQQenq+JojNIjEgBtdZ4KmUYFEEQo9XZJtQnc6Am7SkG26HUgPYsvq+Yz3fkTaEEwqbcP1tH6BuPcrRWNG1NnmfESeqgS4EjKAtopetkymeBPM/Z2tkmiiMG22Fsc+7fGX7mYgvCAO0rvEDTdo3kfXY1pu+YTkcojUgih4Esy1itBEwlsmkpUPrOsL2zAwiRUWlFXdVo1xT5Qch6U7DeFNR1g1IeO9tzAj/ADpbJeMJ4NMb0Li6naWnccMv3PMIgoNnUYCyjLMX0kks7Go/Qnk8QRJgBDg9PODqViwAUofO7t21Dlgskq+tanj9/zvHRMb4fkMYJZVlhLSRpJtu4qpbNxzBg2o44jOnajjTOJFu86YWGmqbuGZHiqeuEjhwEHtOZ0KR789NQ+N5KgYXt6bpaIjMGKTyVQiSyvQGtCcNIckh9jRmEEFqVDatVyWbTEIYZaTYhilN2L+wxm8+p244winnlY68xmY54+vQxH33wAcV6w/L4mGf3H/Lo0RMOT5ZUVc16U5DEEzwV0rWWp48PGKVT+k5hjSbQCaGXnv9KozF1LbneMtyT+ukcuGLkrDl7zZRS9L38fAYXuaSd/K7rmvOB0jD0ItvTSnyYyjq+gHhjZZtjmEzGLOZzaYSd/1r8vx7aA5TkOBpjqKqK8XjCaDQhCCWHuesM67WoLOq6o+1awJDEKXmS4g09nzzccPv5Bv/pCffTjPfCADO0aAJ8lTL0A8VmzeHhPsf7B2SjMdu7l+iHjiQL2dmbMne5pU1TEkfSsJuupSwLrBnIspy3fvQ2SZyymG/z7W9/i7v3PyLJUrZ2d/F8n3VZEgYCEfM9j77vePutH+F5sL27xWScu6Fkj1YQeppAKy7v7WCt5fj4mPsPHtNbaWBWm1OePH3MxcuX2N7d5u69+5ycLHn99U+wd/EKz58f0LYddkDUSHrJer3m6dNnfPDBBzx58pSnz57z4osvAvKebVqJx9OeZrbYom0a7t+/y7XrV2UQ3Hf0xjCdL7h+8xa/+Pkv8Iuf/wKf+eznuHL9Gp/63Kf5lV/7FS5fv4oXeFy+dgXtK45PDyUnu9qwXp8QhKJmioMYaxy0yhhC32OUZcI08BRYkRtGkaI3pZMwdviBJU592r4iziK6oeXMi65R+NqnrVrqcuCNN34o8knfJ4wi4jiRDV8/oJSH0u5OHc68jgLGK4uS0g1s4zghDGNX6mnGkzm7Fy5wY/cCswEyT7Obp5jVCeXhc4K+YX1yzGQ6RWuf3/83f8YP3n6PJ88P6ZoV169fkyFZsabtGgE5aWlokiRhPB4LTFEpiWKJBNL41a9+lc9/8YvMZvPzxhUHo5R6R6CLnVPrnJHxl6cSjdg0tdQ0QUjvhp5xGDnp+xksRxrgM69pHMe88cYbfPFLXxIVnC9NRdc29H3HfDZld2eLNI6YTcacHAnUy/d8rl+/ztWr19hUHY8ePUN7AZcvX+XpswNG4yk7u3vcvf+Q1aYA7bEpK9J8hOd7Urv54gcdrGw4l8sVVVkLYyKS+z/PRjzff34e2aU1pEnM9vYWSRrTNDVVVciG3Uo8JVbsRX03sFwWLravcUAw4bHUVYWn5N71PU1TVZycrrh0+SrP94/RXsTp6Yre5ZZql1t+9uE7Ty9YAt9nGAwH+/v4nsdoNMEMFs8LXAxhw9/+a7/xU7aEW0B4WhoyqVl78ce6YeRgB2mMtRKPq2uKPU9UOtaK6kh6k7OG+mdgXMq1Lj/b9bphnvw7t9Vj4A++/KeuPhEoq1KKwEFkwzA4h3RifYaB86xd62LCQNF3QieXXFl53oT5o2iagt6UKN1x/cYlUC1JEtI0FZ3ztmvtURYd29s7Ihm3EgvUNDWXL190dgbZ7msNWjvmhNvSyvBHhtVaC4BREhEcPMxRr6WaGvC1wvcUSRySRAF5GsPQU6yXTMY5ly7s8s47b3P71gtordg/2CcIfa5dvyoLLTuglHytySgnTSPyNOHtt36M53vs7l6Qja/2zvOiLbKxLquG1apgGGDoA9rWEgQJozwnikKUgk0hytC+71mebijWNVXRovEJ/RDPWuLAY3VyyDiPSZMAX0ncUZwkQilvBxnouSf1/+/j39H8ak82vaHvoTVY0+Fpy2A7bt++wUd37/Diyy+QZAkPHj7k1q2X2WwqqrolS3PAw/dCnjx5zu/+2s8J8OoPvvxVfN9jPMoZOSmqcTS3Mz+RtZamk0zKtm3PJa9CpwwIwoAwFJy6UkpW5Z1IeeVNKTI8Y3pWq/X5tledxWUEvpOrNi4nVb6+MSLTEPmqQJkkt1XeNFmaiNHHCqlXIfj1LM1Is0Skeb54DCIHjPJ9nyiKMX3H2uHVR3nOaDw+PyiCQCQing6EkpnI99b3vchIFYRuUt12Qpr0PJ/JeESSpsSxEB2NMWjl07UiGwBp4HrT4fkK34vouo6qEniRSGskUmS+WDAajSiLUnwRw0AQhqw36/PfH8Xy+ZPJhDRLAWnkBwcIaLuWNMnE86cUZVVJc+0kwSBF82AtRVGQpSmD1dRuAzqZjJlMxvS9cTJ32SD5nuQgWwthHLooJCENysTPAuKTG4zF2J40jZnORozHY3kt3GTQnMU/KMl5U+5wF5l6yTBYgTA5WdHZIVg3NYEbwtSOTiwbT4OnQsIolA174KO0UHmzPCNJYtabJXVT43maOBJvq1bSBMZJ7DKKoTdyeQVOhm0H8d8GQYB1hEbf98+br9ZJh8HJnByIwBhDmoVYBBSklEfXipyoqiqnFrDUdSU/V1cQ5VlOGIrVoKoqtBLYwXK5ctTsM0qkTESbpkEpaXK0a3qODo/Oc6eLsgIrQLqiKJhOcmIndQ8joUwrBcYMdL1kbRsjkidrLZ4SSvh0PiWORUo8cRmBTSsDC5kaC21UK08KtralH0QhYM+mwp1I1RSSu9w2LVVVUdUy/JHnwmexmMnAx0msfF+KxzTNmM+EFN60HavlmmEYGI3G7tzyyPPsHDSVZikKS28svRGLxBmpGytgEYHhGKxS8mf6gUTO9DJ08TwBeQnJvSBNYrI0kQGBL/Cxtu3x/ZDpdEIch2RZynQx48KlizSmp2oaaFv6pmG1XLIuS67fuIExQj8F2BQF+/vPnZdchjs4YFvf9SjP4LmhoO/7JHEi+cGxyDKHQWwo589uItJWHE3+7DCS4hv33pJ/p7VGe6KqGZx6wPc8Z8eQrdHZ5in+mbNZwEze+eYCt0kZjUSxMwzicysridCzVqOQ11QFmsALCbVH39R4P3qL1de/wZ0P3uPw0h5PZ3O6ocYajUfCk8fP0Fg+/PB9ytUaHUZcuXKT0XSEH2rGE5EYd20nA5JInh9jhJo9nUy48957/Pf/n/+eX/zFX2Q+n/PVr32V0WTED3/4I1546UXKuiHNMikCTY91BNLV6SlZmrK9JRE+fhA5H6pH4Gl8DbuLBZ6D2T0/OAEvQgYSIoU2vSEIQh4/fconPvEpJpMpbdtxdHzqzh1LGIaM8p7FfAFO7n56uqRpGl586UWiKGYyFale38s59ejxE37w/e8TRyFb8xlbizlpHLG9tUWe5bRtx8nJktVyQ900HB0f0w8Chjo6OkFpRVEU/OjHP+LZsyc8e/aUk5MjfF8KSq00SfRTVZJWsjEP3dnYuyHm2f0ThiFV3TiAj1g7BmscuE1+nqEvEEmtPexg6eqBt95+ixdeuO0i0caMxiOs87N2Lu6nKMrzjOwgFOL2WcOUuvMONEEYMZ0tuLB3kelsQR6ElEeHJHFCV5dEoc/ujgw+Z9s7qDAiSFLufHSfVSXn6WKas729LeoXK3aVrm/J8pwkiUHJ+yYIfirXPGty/4f/4Z9w9epVbty4Kc+AHzC4QbhQfcVy0LWtDJ5MTxQGrJanrFcris1G7q4kxRhD07b4WgYug3EUYct5nXUWS3bn/Q/43Oc+R9d14o12MtXIKfe6rmO1XLFYLHj2/Dn7z/eJInmNN5sN643LUQ98yrLiJ2+/xc7ODsfHxzx/fuBsEobByvD2DMAD0HYtm82GzWZDXdWiDPF9TCdyU7CUpQxW7SBxRUkak+cCB0LJmRRGQsjujdx1g1PlrVYbqqoh8EOiWEBngzFY0xNHQoheLk+YTEa88OJLrNYFjx4/xVjNcrXBIgN+aS5xywWR0nraDb61om0aDp89Q3se09kM4yBeZrB0veE//xu/Kc+1G6wq5L7XjrkwWKFRB87Ta11dIDWO+71aZLxi5ZHB5Zkc+mzrimPBnJ3P8vEzTY498/1KfNhkPOaf/k//MwrxE3dty3q9Eeq2ew3sYCmriq6V+MvxaEzg+6w3G8ajEXEktaVIjAfappUm29ltoihksS1xmVEcsLW1OLdXRKFs/9M0oyp6ojCUhUwgWdZaK65fv0bgLDm+FqWLcqC63gxYR3gOfGnEB3dXKc+ToNQBOPs5OZm6WG00QeARBj5xEtK1DVVVkCQx29sLHjx4QFFUjCdjnj1/zmQ6YbG9RRDJM2ytZTTKAbEbBEHAT956m70Le2RZzqaoMWagbjqSVN6T1lqiWFJxPM+jcorHYTD4gSf9gIYwDNi7uMdkPKHYiOqrbVt6I9nF1g5sViuePXnMpYsXGeU59+8/4NOf/hz7+4cUhcRWmoH/4ObXDBJTFIURntaYrpO4xbbFmI6j4wNeeuVFvvmNb7BYzFDK5/j4hPVK6vCjo2OsVdRtw+/86s+J5/cP/+SreFqTxAlZlruCQeSNTSsIfhDp8tkLDU4e54nfNQilgVAukywIA4zt5XMGI5efy401gxGNvDvozSAxETjvZtc5j6bDog9W8i612yrWjTTOQeCT5RlY523zQrf1Ef9KFIUST5SJT8YYQ5KNMGagrCpHvzVo7bNYLERWo+QCFvqkwjh5tBd47u8v5Nauk+9rcFp463D0bStxNUkaMRrnbmM00FStTEMHC0okNWHoM8oneK7h9hwCHSvSYWPET73ZrNGeJk2EOtg0jTy8xm25mprZfEbg+/R9R1WJH3e5PKVtW0DROPnQZrOWuJi6dr6D/jyf9Pj4iCAM6DqRxQ7GEEYRSZycDRQJ/JCulY18WdWMRxOSLHHDBdk8i0w6om0kmsQMhiDQTGcTglCjkY1kUWzcUERk3V3Xk6YZo3yMdh5jzwtkipdG9H1D1zfEsZBTwUpDo0SWrlzES9OK8mCwZ/E2AhMzxtB2HUoJTdgYi0UTBgmeF2JcVuvZEMJzzdYoz/HcRN4O0rwNg3iacbEvxabA03IpnjXCWiviRBqCru9J0oimboCAvoeiqOl7y6aoGQZFVbe0XU+SSsanNBYtJycnItHvejzfZ7MpsIOVLDzlEYYRcZyKvxDEP2eFEN4bw6bcSOMSxdgBmcwreRYDT1D91gwksXjNFUpgHIMUAmmSkKVSTA6dIYkiEkdsBcns8/yAupYLtusHBul9JI+y62XzoCBOI0aj/Hz4IgWwkq1G7y49Kx5i5fxG08mUNEnJ0/x8mGIHgaMYMzC4IkE23HL2pGmC0lJ8CIlSvEG9MSgXfWMHg1IDYeiTj1KZMnsSY+E72ekwyDmntPj4h0GkyEoFeDrE8yK0F7IuCk5Oj1mXa7penuOyEop6lMQstnbIR2P2Ll4mH08J0hzrBbRFiRfFfOy11/nzP/sL3n/zh8x2LhAGIRqPqqioSwEJbtYFbd0RehEoyfNkEGJzFIotIvBlKKVcdqWnpRlN0gRPexgzCDthkM2CFG3IM+2gOkrLVirwA7RSJM4TmsQRfScqlWGQIaKQwWEwPXEsDfFgB9lm+L540P2QPBvh+yG9saxXpRAtPYVC4jJ8Db720Z7HPE154f3HvHhvn7HRdJ/5BO9vT6mrEtNabB9wfHRC4Hs8enifqmnJ85ybt15ktpgSRBrtd2gjvj/f0/ha03cdvucxmUzRyuebX/8WVdXyS3/pCzx69JQgSPhLv/RFfvzjd/nYxz/DetNxfFLw9Mkhk+k2cZyzPF0zykdMJnOiMGQ2Ey+vcT5r3wFathczBqdwuffgCV6QgIYoDdjdu8C6KPDDkAsXLpGPJuT5BNNbURyByNM0ZHHHzs6ODGeATVFycnLKxz/+CRbzOVEsZHoQz2CapmxtbXHjxjWCMGA6n5PmOXXbowJfkhiGgabr0IGPF/oETtFVdzWjyZgPPvqAw8MD0lzyVa01pKkr3oIQ30ousq/lV+AJcND0Hb6vUHqgLJdAR5oGDKYjjj38UBGEQqr1fEkJGHqxdiirBMLihTx+fMBHH91l7+IefhAwGo1FpdV28vysSw4PV6zXJavVhtVqg6d9tMvMlZg0kd1Kc+iRjyf4QShe6qKk399nmibopiAPYJEnmLoQyJAf4IUx791/TOfFZOMxFxYZL7xwmzAKMUPPaJyT5yPCMKBp5S5sW6GEd11HuVljreXP/uzP+cY3vskrr77KCy++KM2V77tzWAaZnidxMW3bos6a3yhkvVqyXp3SNg2Jy/kFJV5Ca+nPyM9uMCm7QTm7yqrg3r37vPLqK7R9R9fVNE0l728snoZxnjogZMf+8+doBdoPWK03PH76nMOTDfloQtP27B8ccXK6JAgiPvzoLn4Qg/Y4Xa3wwoCm7fADuYvCKGKw0ljVdcNgLUEYncOZfN8Xym9b03cNURyys7vNdCJKtLatiaPw3D5m+t4NFkLquqepxQqldcBoJAyIyGWoZ2lMEoUy/MMymYyYzRc8evSEomwpK/E69708F1pL42TFr8RgjHAJrICrsJblWurExdY2ZhAF1TDIFva1l2+wuz2XEtnVq1pp2UZ6vlsQyOsyDOIRxXmG7Zm96mxzz09z1z3Pk2Z4sEKOd7GInvNP4z4f1wKffS3tsrMB3r93j3sPHko0JKIKWp4uOT4+lsG5G5rsPz+hKErhuvSivJMhuNRTnfOEDy6KytOgPcu1qxfZu7iF9gaqasnW9gwziMpkNBrJMkppojCjKAt33lvKSqJ0RqPcKQFcLKS2dF0jNauS6D6lzuT8BpRld2fHqQokTtSeRf0NRppe33N57rItDjyN7ykW8ymeVsznU4piw2pZkKSpKBa1ZjITO1bXSWpClsWEvliDlqcn/OCNH/DSyy+RZjnWKsJIasamlXq3N1JvnS01rJFlyjCIykpqpYG2lez41WpN31qyZIKnI6pNiekqhq7j0f27hB68/MJN+r5mvV7xmU9/hg8+/Iiy6gjD3IH83GP3v/z4dzS/SvV4GkZ5ShR4DKbF98H3BNY7ncqi6M//4s+5fv0GUTyma43EhJUtRVmjvQCtfH7rV37p56P5/Ytv/eB8s1SWJV3XsSkEGnW2RTBDz+lSphTWbSarqmJTlLRtS9f3tM5/2Dp4wmgychsjdyG5yIk4lqy4rmtIk4Q0SYiiEGMHgdAkKWcTTN9ljcmUdDgnPZZVyXK1AitTUxkKCcSnrmo2mw2r1ZL1aslgRaohwzFF24nctqoq1HnMRUBd1fKm6jqqqmYYDK3zgYaRbI7CKJSsY+cx/WnT28oU12rqpqYo1qCksB8ciVopTdd2oCBJIvq+palbKSgcBGKz2TBYl72aCIzH9z3m8xlZnrFerxkshGFI0zRUtUiitra23DBBPB29k59naYpWmvVGtmJJkpClGZ6n2d2VnOC2FYl02wqQp9y0Yqwf7DkILM1SsiwXyY7L32ubjuVyhRd4WCtZrdZKfprCo64lRN5aS5rGjCc5dV2wWq4ELIQU3XUtUKnQeZ99B+NJkoTZdCYHUyjS3b6TyCkcHEwGLnKhJIlsaxWKvpPXb7NZsinEn933/b/l8zaDomsNTWMoy5Yw9GmahqZuBJLyM8AHY6Q4kQ2xRMwsl+J57Rx+XztZUVWWDIMhSRImkzHWGioX07Narek7ka1UVUfXGqqyYbMuqavGXX6aNM6YzGYsTyULT2ufPB+RZbmTYYpPxg4WY600PWGIMR2r9QqUFchcU8mlqzXj8YQoCgWiFQSkeUZdisoiDAK3HZbLTmJ3pKDYvXCBPMsJQiF9p1lKFIeSI+wJ6VJ5MhCS7amm73riOGIyGhMokdp3fct8MWc0ymVI4uRdQRCcN7++y/ruO/EZp2lKFIU0jahNmlqmz3k+wvSGoiw5Xq2pawE/LZcrjo+PREbm6XNAX1XV4qlXopaI4xhrZeI9GOMu4li+b98HJWeCDExEsm16UTVIlJrIw6q6pHBb4KJcU9Wl8/HIHdS0LUVRum2LvPe2d3YZjcfcun2ba7du89prr5FkMcvVKZ7vcfvFF9Ba861vfJ1njx7Je7KSGLTNes1ms8bzXB7kudxNZJ/WWgGIKJmMD2dbXuWh0NL4Ol+gcXAc43LdTS+FJUDbyns3jgX053liKbGDbCTPJvSr1UpI7YFIgq2zzRhjhVTu/o51XVMUJb0xJHHMdDbF2oHAk62ftUYGOGHIIs/YefcjLh8t6TE8f/k67+QJdjC0tcEaH9MZ2qZm//kzytNT8smEK9duEkQ+o3FCN5SYqpUBXiCQPmtFnnpGUL967Sbf++4PePW11xl6y/PnhyT5mO99703KuufoeM2TpwdsNhVPn+yz//wQayxvv/U2Tx8/59q160ynKWEUYwaL9oR+7SnF9SuX2VpscenSZR4+3sfqEKsk7qQ3A8+e7buthU/XyZbUGMvpcikDOK3RGsY5XLhwQTKBtTRzz/cP+PznP08+kszoOJGhFwznz0hvembTiUT99D2bsiRKUrnztMYPZEtxulry/gfvA7DeFBweHfLW229zfHxMVZf0ndCYxSs9kCYJysh5g0UANIKtYTweMZlMiKII3/dAQVmW8rPHCrNhMHStnLGe0jRVizWWrpGBu9YevdG8+eab3Lp1U5pBJ+999PiJxLGt15ycLOk7Q1nWbsArA/IoCoVgHYUy7BkGus5I49v1VHXNxfmc64sF0+mYrdmE+XTEbD7h8uVLTLe2CfIx050L/ODtd9l0A01Tc/v6Hmma0LUiLzd9z6bYsH+wz2a9oa4r9vcPODk54e23f8I7b/+Y7373e2yKgn/4f/yHbMqCvYsXBSKj9TlhWDbecnZWlUA6u64lDAPWqyVlsXGbPovv+URhyGZT8OjhQ5RWzucqS4fB3R1hGLFar1it11y4eJFNsXGeWN8BKxVNXRMGMjTZ3z/g9HTJZDqj7XvWm4KiqtFexMH+AWUhdaGnBZoZObhZ2/UUTpklCiEnSfU8gf6sBCp3Vo9IgwlNLTnyvqdIs4QLF/YYOTiS1C3SpEeRPKNpmpBlGUppmlo4MIO1hKEkLAyDRPH1XYNWlrat6LqGJJGa4ytf+RpHRycstnaoXPM8uLt9OLOBiJUX3xNqvumlzgx8T+7301O2dnaxgFKeDPXtwMdfvcWNq3vglkG+L8M8T2uqykFDnfVEudcc64ay7l0rH07+r6VxkTNRNtGDGc7l8eo8FskC4vn92a+itdy/Simavue9Dz48V98cH59SViWe5xHHCXVVcXJyirISrWSR10a7bOHVaolxNH/PEa3TNGU2GzMapexdvEAUefSOC3B8fCyWt9Ua0ORZzvHxCYcHJ5Rl4RRlPaNRTpZnDIOoOLu2oyhEDVRVlbOrReCUoIPpicKI2XTKfLFgsDLgb9se6+p37aw8URQSRw6SNgwMQ0eeJVy4sCvgvMnYnU8JRSGxX0EYEDuQXZIkJHEkAyLPwxqD6Tuqpub6jRuMxxM8P5ScXwcTCwKRknddS9+LjccOEt0VhgGT6QitLXVVohXs7uyQJul5hGUSZygsip5is+bRw/t86Qufp6kLfvL227z22uvce/iEg4Njwjhnta6k1jvnCv0vPv6dza/chXmWkacJaSKq2LouefzkMVtbC776ta9x8eJFLly8iLICQayqmiiS4XnX9mjf53d+9fM/H83vV7/9Jkrp8zzBqqooCiHZRnFEWRXSSOUjN/n5mcnLYClKyUq1QBQLMKttW3orm+KT0xOMEYqsyBtrfE87orEQQJXbFFlrncwvxPMDkf2F4XlWlhT0tUyiXFG7Xm9omk4y7hr5M4XuK3CTstzQto0cdkpRuJww7eS+WMkF67rOFQ8bJ+vuKKqKsipclNAg227fYzweu8+RTchZ0SjbPEPX1qDkgMvSDGPA075sHgHfFzKyAGBKlsulbA88jzxL2d3ZJs/z8xiOxvkk+n4gSTKUkuxeHAYe5GAxRuTJgS8y3fFkiq8149FYwr172QoGfkCWS6FvrVys2h1wvheDy75rW4ktWa/XNHXN4eEhVVlhepEal2XF4fE+xWaN74l3uO972tYQ+JFIno0hH6UCIAgU1jj/IOLvVu7Fz/ORGxRUrgGVDWzgmuvUZe3FcXye87opCnfJGHAyyzhOyPOANBMomlISM+BpecbrpqWuO5qmx3S4HOGapitYrzcURXkOHeu7juPjY/HUKcV8NhMipSNNKqXPZU1FUbrLQ7sGMWK5WnJyciKvX91QVx1ah4RhQt9Zum5AK5GHS1MiGY3WQtO0MIhXOQhCJpMpdpDhgxQeFcYVjIP7+1RVQRiK1BYlzU/f90xnU6IoInTAlKOjI05PT1GDDJz8IOT46Jinz56JxNbC0fERWZaxWMwpNhvZxCshMnu+KA+atiFKBKAWhPLcaS2DqyiOiIOIrpa4rrZtyEYZTduwcZsRGXTIxsAOUFXyjMtr2gs5tWlYLVcEgUxSjctSbtqWru0IkpSiKFmulnieZjqbUtWV5H6PR3ie/BnWKtbrNVZB13fEUcRiPidNEzabDaGTOIVRLL4ua51vWYjHddOglZNdO9naeDwizVIGa2iaEosoZuq6cQ2r8BCKsmS9LvDd2VaWInUPo0ieoUBx7dpVbty+he97bDbSwHTGcPz0CcdPn7H/+BFPnz7hyfNnHB4d8uorr3J6unQyRTmjrZUtrDShBtMLEKvtRSZtrchVjTEolHsvy3AkiiLCIHQ+3kwKnkCsAMYYIdW64qtuGtlSOi5AFAW0TSV3gpVeJAgikUlVDW0rksskTaVYR5GmEYEfSbGFERVJHLMznZL+4MdsPXyK0XDy8Zf4ceyzWa4IdERdGqqyJvQ9PvrofdqyZLJYcPHSNaIkJE5DtN+TR4kbfAZOgh6JOsMMpElO0/T86Mdvc+vWizzfP+Dtn7zH6WnBk2cH5KM5qAhjNMMg+ZdtI+f96lSAJjeuX2c6iQgiOS+V0li3Obqws43pe9579w7PD08ZdCBRS75Gez7rTSneVeXheaEwLvqeqiopy4IkifjUpz/BhZ0cEO+kxUpe+2jE3sWLGGNI0/TcomOM4f69e/yD/8M/4C//5d8ApWjalrv37hMnKR/dvcfDh4+4dfs2nu+zXC4ZrGxpur5nXRS8//778r7qOx7cu8vuzjaf+PjH2VrMZCOSJLRlfd5oKeWxvb1zLuU+Oj6mqSsXOVYzYMkyGXaN8hwGiczK04zl6ZLIDwm8wBGuexaLLZp64M77d9je3iYfZbRt62Sm0sgvT9dk+Yg4yVivNjSNyGcVcmfNZlNRurjs1TNIUtsJyXsaxtzc2SFJItLYx3Q/ZYIcr1ccbSq+88YP+ZOvfZNvvfFDnjx9wttvfoM//MM/ZFOs+cEPvs9/99/9Y37v93+fr/zFX/AnX/4yv/d7v8+3vvUtkiThznvvs1mdglKsV2sOj46Joohbt247macnQwMr1GppfmVA6vsefd+SpSlVWXByfCx+03xEHMecni758Y9/jBoG8RLGMVqLuswYodYGYUhZVVy6fPF8YKW1InBWsSDw6duGUZ5x5857YC2zuSjfjFUOaBVQFOKn9YOApq7Js5w0y7DIBnewMGCF9xAFRHHgFHG9U5DJtjAMZRDRdx1NXZ8PY6NAk6Vi19AiP2GzXslyBUuWZXSdeKiVUmw2JVXZ0rYtgS+KBxluiLrDDlJ3hYFsAJWGC7u7ZNmIb37rO0wmc45OlqzXBUp75HlOlmU0dYWnxeo1Go0wpgM7uK8pKq/ls2fMdnfFE4tF8i3hhZtX+dhLNzhToFqnXtRaCyV/GNzG3n2c/T44/75wCRbS/HoMLsnh7J9ytkhDKjWobKztWefr1DtnbbB21pPQ9/nqd77LZDIRMGdZkiQJsbOcaS1WljSZnt9/npaz/eTkROofIwRy7WkGI4wdz5MNbd+3eJ6SJAX39+k64RVo7VNXzsJYidVrsI4YHcqwezByz3eulj+rpc9kz30nr0OWptIwZznHJydUVUXTtHQuYUYpRaDEAuRpiXSLQrHDVVXJfD5l78IucRLz7OkTwPKTn7zPerNhNp8xm8/pnG3E9zRlUfCnf/on3L93j29985s0Tc2v/+ZfxlooiwrrFGd13TCdzvGDwDFGfNI0dcpNWe4Eoc94nBNF4pO2LjHE9yQz13QCqZNNbE3ge3zqEx9ntTzmzp13+Xt/7++Rpjlvv/0u2g9ROiSIUmfN+tmxh2t6/x2Nr3z0wkuKAiwDVy9fAgY++OB9RqOcT3zyE8znM+IkJQpjVuuK05NT4kgAn3GSONbPwO/+2s9J8/sHf/pVd7lK7IRFJnz5eMRkNqEzLQaBFPiBk9i4bUPr/I9BEIpkdSwxI03dMGDwPZmcKQVZmmKHHjsY8iwljkKGvsdTUrBFSUQQ+Gh3SIOAU+QFFa/aYGUSK/6BgL6XZskO0Hfy36UhcBABTzMMMvFIs4zOStyQyDrUuUS6qmos0DYiuZYtUI7yPeIkdgRYiWKKnc+2LGUb03Uihx0GC4hcxNqeKBapndLKbY0GmrqRKehgqSqZmhpjUArZPoWhgwK0+IFsUquqpD4nNaf0PZwuVxgjXljfl3igYlPStZIheyYBS5OM05MT581x0ywn68yznDyT2Bv5cyoHgBCQTt/LRG8wPb0LRT+7vAZrqataGm7b4/vaZfnK19NK4iVkQ9QS+JosTwhDJ+/2ZHt6Bjw4O7x/OiGVDVMYBAK6QrbT1lriKHYy+4jNWrw/wyB5al0nclA/6JjNpiwWIkmqqto98ZqqajEGTK8wPZgehkHT9AWd8zF52mc8nqC1FjCPkwJFQYjpDU0tGcO+VpiuQ1nomgZjOif58ejaxl3GvoDFlE8UJIyyERofYyy+lviEtukIg4DJZCzFUNNRbAqybIRSAUqJ99T3I8JQmrO6abEI4bxwxOI4CcV74muJjGglBmsYZDLp+T5lVbJaLd37UjxBFqidkqAoC05XpxTFhmyUS6ESi69xtVlS1BvavqWsS9ZFIZRrO5DEMb7nUZUbmqoA05NGMX0rU/+ub0nSRPzMfS+DNE88XVp75JmAs/re+VKRbYb2JJ9UKU3ddOKrNoPzFip0ENM0HWVZobVmMp0AIi/UWiRuxljqquX4eIXpoa5awjBy8LyY1epUsgfbRrYYZ/L5tsO6AoBBokC0sg4MZQHZiFkMnqccpVIk84OVybwZFG1nqOsO7QVsNiJdrZuWfnAgvEAIl1EcsykKgiDg5q1b7O7sko7GpNMpYZIKibusiNIJH3/903zn29/j2ZN9yaANIgI/pG16AdEZ8HVAHKVsioa+g76zBH5ImoyYThcummpEGEYkccZoNCGKEjRnPsSOpmrOv+YwgB0UXWcwBpI4I4pEMdDU0uSa3uL7IWEYY915q5UiTmK3tUDymweD6QeR0/swm84ZxynF6hT9wR2i6oR6HrN++TbvDjJQSeIJ69OaqpD3VdtWHC1PuXb9Gju7e4ymOZ43oIOOoZUhXxiLLN+iWRcldd1zstzw4MEz3rtzF60jTk433Lv/hKOjFRaf2fwifpBjhgClQiw+dhDoVe1o9rdu3mA2TwnjFNyW8Wxzs7015/jklMdPnxHmY6oWvDCQlAk8lssCMyiGQYNVJElK09SsVyf0pubK1V2uXt3F10JxV8qjKiuSJCWMIue37Ilj4VpYF5XiW/hn//Sf8mu/9utcvHSZIIpp+p6dCxfQfsBkJh69k+Ojc5DfarUmTRLmsy1ee+11vviFL5KlGR+8/z6XLl5kPp0R+j5dU0sc2abAD+R5iaIMT8f0naU3itFoBnik2YiqbnnyZJ+fvPse08kMDPR1R+bHNOsS1Q2cHpwwysc8ffqUbDxisFBVHW//5G2mswk7uzssVyvxVvs+XhAyWE1ZNtR1S5qN6DqxQOWjnKap2Nu7wN27H3FweMDDhw+4e+8uP3n3Xb73/e9yeHjE8viQP/y9/4l/8i/+Kf/j7//P/PN/9T/yL37/9/jXf/EXvHP/PnvXb/CP/8k/4aTYcOXGNT7z6dd59cXrfOrTn+DW7VssFnNu3rzFZz79aV5//eP88pd+md/+nd/lC1/4Iru7F1ksFrz0wk1eeull5vM5SimuXr/O9va2DIbkppOi3fdRWoZRMmCVIXaWpnRtw2q1PK9fsJajwyNOl6dcvXTRke3lC54Np6JYYuv+0T/6bxgsGGs4XS0ZjUbEsUQINnXN1nzO0yePaJqanZ1d0D6dGcCLGLyQujX4KiDPR9Quqm57ewulhLehtEJp8a+ORjKkVx6UVQFakY1yvMDHOM6DUtD1LdYOxFGI9hRpJCrAOA5RytK2tVCdQyHNh6EwVgYz0PcdxaaibSULJ3Dqk8EKZT1JQoJAg+1JYp8kEZvG1vYWfhjy1ltv4/khXScDlMjllEehz2A6Al+T5zHTSYbG4nuKyKUFeFpz+OwJo8UWoZPTn/E+LJZf/+JnZHM6WECiv5SLtVSo8wEnLp7PuobWvXTCn+idasrRnKXGlgYZi2u43Xvc9+TT3Zc59we7/5x9fpam/Ou/+IpYcBwETimBhimlnYpSYa0n0VNYeiMNqMQLung7T9InfN8jDH2y3GewEodpzIDvR/S94vjolM26JvAjsjR3kEWxfnieou2k9jXDILa5sqFrDV3b07Wu+e1kSNX1stX0fV8I5YEMdIpNQe/I7sOgnHpGi+3CEbelN7GYwZDEEdevXyeOI06OTzg+OebJ02c8fXJEEETcun0bP4iwWPHlovj6179GlibcuH6NxWzBrRs38ZOEvh+ctaukaTqSJHVbbpFk+wEilw5lMYAyaM9ih566rtzAUGwLo3zEKMuYTkbYoePu3fcoNqe88vKLXLl8iQ/u3OG//N/87xmPZrzx5lucrkoms22Wmwo/Smh7qcf/Qz5CXzEd5UzHY7q2pio3vP/BexwfH/GpT36KpmmYzRZypvai3Gq7nkuXLpPlGX0vqSmbTcFf/62fk6ij3//yV/B8gbtoh6pPsoQwDgUUEki4t+lku+QHAWki0RbGGPpeJBnGeVBLJ4WeLWauoQHrpn1aKYzppFnsJdhLQDExePLg1lVN23acni5ZrdeSMYzC9IJCP4O/GDMQBBGe9tDKIwwlf9VaIfVZF7MxygV+pZSi7XtADgDTi5wqimLSRLJ/teedwwuGYSBOE3nznsm/jWFne1uIoU7SJ422+OnCQCTFaRYxm4/oXYh3EMQMhvOfFUq8PdY1pDKFTJ1fQzZNvi+AlqapnXfRnstl20bIjDI1Fklu0zRUVU1RFDIZ6zqwAj9SLte166R58LTIZkW2JtJTawUKJekpA1VdYUxPnudc3LuA73uOXBe7YrcmjiO2L2yT5ZmTUsq2DuXRNAI86fueqt7g+5o8lzzYs+ciyzJmsylx8tNt89n2FwthFBKEHsPQo1wj2hvDer1hsy6EeNy0YMVv3TQivR9MQ5rm+H5E1xpaF9eg3VbOIpfH+Q2koB865/WMqOuaqpK/Q9e2NHXNdDIBN92M45j18oQ4iqiqmqYW+udiseDKlSvu8wt2d7dZLOZE0dlzeTbpb93rIlRdrSEI5DJWSvJzg8BjvWnYbISIfXx8SrEpKTYlvotdUkoih/zAZz6fMZ1NyLMUHKn3zBsPCj90xFAjIK00S8lS2f43dYMZZEofBGfb2wAQqbwfBJwuT9GhJs1TdxULHGzoJRYJJZP7oe+ZTccoBkIvJAxikSN2rdDPfU8sBEHIaDQizTKqsqYqS4qyxBhHvERRNzXqDKDX92DF6yxTYsNqveH4ZE3fSQ5g0zR4vmY0kvde3xtE2aZpmp7NpmS13FCVjSOzC3wndB6zvu9oWgHtVY3wBawR/7PWiul0gu9r+l4yqZWyVHWB1jCbTYkcuCwIZKhjrZL3vBIaeNOIbM/3A6I4whiRTxorv8f35PnrjVBtrVXEccpkMmM6XbDY3uXiletc3LtEsSl5+623OXj6lNsvvMgoH/Enf/Jlnjx5IkVC12GtFEdJNgbLOU1da5ExB74MLfu+p3QDnjCQOBIcnCdJEqJQeAhlVcuGKZBc8yhKhMTbdZIxPMgznmZjF6slzAQpukIGYyTiy1N0dU3fOYq9Z4m9CNUbymLNK4nPZ25fIb+6y5PxhEdRSjoeUVcd5brFGgh8zaVLF3jw4AEvvvAis/kW+TgXonrQExARhCFVLZaTKE64++E93nzzx3z40T1Olxvy0RQzKHw/YjqdkmUZexcvEcYpFsnBHVzHMgw9nmfR9Bwc7HPjxlW2tkaEcQLKc74v8QtuLxZs7+xw7doNlJ/w8Mk+/SBbMmOgqlqsVWBlG980NVEccHxygOfDx19/BTM0mL5xdgTH0Rgs+/v7vPrqa+SjEZPJmCDwXQ65wdQt3/rmt/jN3/xNtCf0+Xw0oqwqIgcdsnYQ64uSYXcYRARByNbWNnUtd8iD+/dRyHaxbxtOjo6Io5C2bhiNRoxGEzwvYLUueevH73BwcMTOzkXe/+BD3rvzPjdu3mQYFO+//yHL1ZpLFy+zM9tCW0W7KsjjFDXAnffuUNY1QRhT9R3Pnj/n3Z+8z9/8m3+Trm959913ePTkEU+fPef+wwd8+MGHbDYF7713hw8/vMuDhw95/OQhz5895aMPP+DwcJ/FfMrDhw949PghTdugtSLPc+ZbW+xd3OPqpUv81d/9bf6j3/ltPvuLv8Df/V//ff7Wf/Z3+I3f/R3+0pd+hdc//Rn+1n/+d7hw+TKXrl7l0sULXNxdyM+/79HaYzqdglKMxxPHDZEYuoODA0ajMdbIfex58p4ZjUbMZnOU29KeNTbi15WzrnVAz75ricKQtqlZLk/xtKO2A5722NneJne56sbIvTY4GGQQhhwdHfMnf/plXn75ZTojC4jDo2PiOGF/fx87DDx7+pg4jNjakob8o/sPefDoCcerDUk2IsvHqEHirIpiwyjPGEyPcWqcPJccet/32dnZBqXoTetUQWItSRJR7aFkGxn6gaPeipUo8jVZJpa3rutompo0jcnzDM+TBrJ30X591zEYi9K+DDWVJxA6p6Ibhh6lBtIkJE8jppMRs9mULM+oqopbt1+gbXvaTmwrop6DNE2Yz6aUxYb5fEaaSPRbliUkUURRFiitOF2vidP03JLXGzmvy6rmb/2VX3ULXVk6+C7Cqu974Rm4e9paiX0ahp/SnK21cq/hmlx31lhHd9YuHmkYZIAgA2OnHHAcHPEYC1xzsNL0IWI6Hj1/zulKYi7LsiQMImbzOUks7Bg7WNpmAMd8GAZZdGjvbAkx4HuyWc5HOUkcM5/npGkMaMqixvSWzbo8bwrjOGF7e4t8lBGE8qzE8RmdXKwS1sJgBgYjcZFt27tMYlCOR4L7/iWa1HJ0dIQZ3L2InJvnJZyVqD95LwwYN7CW2kfyu3sjVsDT0yVpMuX4+Jh7H33EcrWiaSUx5Qff/z5NXfKLv/ALbG9tcfvWLWbTKR1gBonWOqsPikLYOlEUcunSHnEcgB7IsoStnW3CKCAMPJq2pmsaJ/EWK87uzg5aQVOXfPjh+0ynOXHs8/z5M/Yu7PGpT32G5emG73z7+9y9/xjlxRRVzaA8mrNBiVSu/94fbVVKTrmCOI5EWXJyxLXr1zg5PeHhw0fs7l3k8PAYYyyrlVjCxpMxexf2XP3d0HQtf+0v/5zQnv/1V76FG+O5LUsscqOupTct+ThFaY0eFHXT4Hu+aOOTlDTNiONYQBBOfhsEAdPpVPJJHVl4MD1d0zAMPeM8c29aieOI45DJaITn/HkoiQc6u1S09shHI0YjyTMcnHc1z3PyTMLHq6rB0wG+JxEvbdNQ1xVZlnJhbwfPEw9pGKeMRmOCIJBsYUc/HI/HaO3JtjEUMEZVVbSm4+joiNlsysWLe2gt5M/A951+fkSaJtIIm4Gi6KSQ2Jm6zDO5AD234cN5FJQSzH3f90SR5PYaM+A530EQCLQnzUR+G4WCSm9bQ9vKRVc3DV3bOR+uYjwak2ZCZO37ns4RfcWD6iQpDowgg4OAtZNd933PZrOhbVs2m4K+72ldfEaaxMxnM5SS7SAWF00V4Hs+Fy5ecIHmUoDJ96dRiGTVWosxHXVdsnthS5r6XoBhvVMOiG9JoBYiI2k5ODhgtVyx2axYrU7ke+pETrJZb9hsJDtQvI0ih9VKUzctaRLg+aHQuNveNRMCkPB9kc8OVgYX1oqMJ4xDt6UW7/F6taKuxH8UBrJdt2Ygz3KRN1uDVjCdTEiTlDiOuXTpEtZaNsUaXNayVlI4h4HIikAiJ4qioCxEkp8kIeNJzmiUEQYarKGuS4ZBpsZa++77MDSuQC3LUnIE44jFYkE+yhmGnixPCR0AJIwCPF8y66RgkQGVxdJ2HZvVhizPmUyn8po6kjpOulXVFdPZVMBiWqFDuWRFJiSE7tjRZAPfp6krAl+zu71FHIV4KsD3IomZGWSS3DrftnX+bN/zWa+FfGjMgFUyOTVuCn3mBZMCX4BiVVmzKQpWqzVNB5vNBjPI72/bhqIQ+frp6ZLVakNZVBSbirpqieOMKJQ4ja6TyyvLErTLVmwdNK83Tn7WSTTEaCTgM9O3pGnMaJRike+pbirSNCZzUjrZZHQCdtI/bYK154NS5FlG5jLBq7qkamqh8K434n32AiajCcvlWoY3Z4qUMGHvwiVCL2K93rCzvcvFy1cI/ICnT59y//4DTg4PeXrvPh/ducNP3v4Jb/3kHY5O1qzXBePJ1KkgFKEvkDlP+7RNR+X8mWEYg5XoNq1kM9n3QgTu2g7Pl/e9MVYiMhxkSwYnEmeUOTCIdsOs1WoFWJI0pu+FBKstArzSHq03oDtLW5SMRym3xxGfuH2J9MoOd3t4aEOKrmG1rCjXLVmSYYeeH//4TZ4/e8pisSDLJwShh1UGL+iJ/YzBWpIkYxgs9+8/5IMP7zJfbDOdLhiNZlzcu8Lu7kWuXLlGkiZMpiPmiy0m0wXzrW0W2zsiY6tLyX/0IEtD7t37iKtXL7K7MyNwuYvWFSSep9nb3eHates83z/gnTsfcvHaDSaTOVk+YrBa7Avap+8GNusN1g5sNivW62PyLGJ3d8FgW7RjRgyDqKmePd9nNpsxmU5lm57GhKFI0+0w4A3wR3/4h3zpl7/EpStXqJuWbhjwAsmwV1qgvNb0FMWGPM9RaAE2NS37+4e8+eabPHzwEIXl8aPHXNjdYe/CLnmaMh6P3fYpQOuA9979kKdPD3n48Amf+NRnWK83fP/7b3Dp8mWKouKrX/86d+/d5+tf/TrLw2OOnh/wr/7Zv+Trf/4Vvvpnf8GHH3zI9994gx+8+QbZZMyHd+/SVB2/9du/xcHBAYfHR+f1xe7uBXZ2LxCGMS+//Bq3br3AYrHFSy/d4oUXbvLx11/nYx97xXmPx1y+cplr165y4cIFFtvb7O7uko9ywkAaNh0FPN1/zsHJMfvHxzw7Oubh02fce/KEj+4/4PD0GM/3UAwcHT5nGAbWmw1lUZAkKUmS0LQtbdvz/vvv86Mf/ZiDg0Om0ylNtSFJE8Io4lvf+jZHR0e89trHHKBT5IlaCxTOGINFOdCoRCCGQUBTlxwfH5GnqZMGa2cJCxi6jsCR+bV3BuO0xEnC93/wfd55910+//kvkqQpVVVi0ewfHLJaLXn+7DlZGrPj6NVmsOwfHlNUDUenK/aPTjk5XdFsStbrFVop+q5js15x5coltre26E3v0gF8TC/sB6sEKDlYkZuiFFEcMZ6MicLQeSmlNgOL7Vq2thas1ysODw+k4VUyYFRaVpvaSUXFe6pczqilayXtwdoB7SmiULLjZ7MxL714i53tBcNg8HyfJ0+fsr9/yL37j4jj1KnlpObYWizwXY3jaWngwzAgiWM8T8t91XZo36PrDXGSukQAaX67rucv//LnSBP53jxfyPjaWUbatiUIzmpji/kZToMxMgQ5+75xTa/nYo88zxHS1U/lrAKPlSWBQgYoZ58n54RAJLHS/NZ1zVe++W1n45NEB2lG3cByGMRzqjXr9Yq2bfBDn63tLVHnaAETomA+n5JlKZ4ncCnt+dSV2MfKopVGthuoqtLVHj5dJ0oy4+4PqXF9fD9EKx+lfHx9ppY8q+Pk5zI4GryvPVnaOHgrSuyKnVN0Dc4qKbWc+LX9QIj+WZaIFNr5b588foxSMAwhN2/cxCpFPxgePnxAWRVMpxOuXLnM1mLObDYjjoTtcbA8lchDz2d5uqIsRQUTJzFd15LlCZ4ntYH2LFEcY61Ba6dedQ1627S0TU2aJjx6eJ/bt65x+fIeP/zh97CD4XOf/SzTyYz7dx/wnW9/j4ODY/wwo6gaegMqCDFu0eipM+r3v99HEgVOhRhS1xXv33mXxWJOXde88eabzGZzjk+WBH7E8fGS6VQGewf7B4wnY4wZ2D84QCnNX/n1L/x8NL//5uvfpq5bqkaQ24O1dENPWZU0XU0Q+XR9RxKkIpsdxIDvuVw3pZX4PyuRiESh5PY2TU0cx0IRVBJzVBUbFJYoDAh9H9O3eEry1gZPsXYAGuM09WfSQc+TF1pCz5dYOzCZTAmDmL7r6Rx1rW068bkhm4tRnrO7s432BN6CJ97Pzk0SPTelOz05PYd9GSNY967rsJ74A2ezKdPZlK5rKDYb2Yr2hixzmaNti7XQdbJV3tqe0hvZeARBQN+JLHowZz5MI1P30Hfbzxkgkz3t/CfKATy0VphB4pWWy4qy7PF9afRxG/C6qiVHORQ/QW8MURTL5sttrH3PZz6fM58v8Dyfk5NT1msBmxkj0TpJksohaiSOKUliIWC64PjWNbMSGyJyHS+Un2EchU6W3pDEKUoJgdN3/hvPgzASP4ZSgn1XWhOFojBo21Yu1SBEe5qTE6FVa0+5HNYz2bNIYD1PvLKeJ4MF3wvI8wkAvo7wdEwS5wxWURaV8x9L09/2DUoPxElAGCpQPdqTw83TnvPFnMViSaOvlZatei006dkocc3vVOSurgF49uyJA5cZ4jgiDH2iMCBNYzwPlBroupq63hCGmsViwnic4nsWaMnziCjysLajKALaxsilaaxQfX0hpfd9T9s1JGlMlqX0fYsxLVEUuJ+ZOd9Oik86OYeE9b1MRocBKeiqEmsF2uP7PspTDlzSn0+/q6oinaXEWSyXvLMmDMagEY9REoUwGGzfEngify9KeWb6vmNQInnuO4knWq83rNZrAVlhSeL03HYx2IEkjRmNRm5DIj7fzaagc8A0zw9QSpq4Mz9UFAXUdY3neVL8Nz19b0Ui7YXEYe4k+UoueGWxVrxqxog/V+JZJD6NTraZ89kEzwOtB0bjlPE4IYp8fF+8Yb6D81kGgtDH9wI8LwRkkj0MiiiMaR1fwAyG2Uxo721vQfl0raUsGzbrivWmptw0yKA3wPcjojAjSXI2qw1YxWQyJUvFF6mU5tVXX2X3wh5+FGGUR9sbTNNyvH+M8iMm4yk//tHbPHzwmKbtSOIE07vz3PMJwxitPQJfzuTADwBpYJXywOVZG2OFmmqkyfedVcUYeU4tUhgqJREkXd+iNESRj9JW3htegK9k2NKGkBGiB0tRbZgmPaO5zzrX3F3WPD0dWNFhTYBphTo/9B1vvvk9TFmSTcbMFzsoH4JQobyOUTJjsJZ8NCbLRyRJzmc++zny0Yz5YoednYssti6QZRPiZERVrUgzH+1pdOBjLARhQFltKKsNXVsQhJY8C3j/g3e4evUSFy7s4Ecx/TCgtMdgDYHvE0cRXhDy8NFjPnrwlKI1PH7yjI8+esC9ew85ODgWzkDTsl6t+fCjDzk4eIL2DBf2tlgsMoJAEXjiEVVoul7utul0xs0bN8+5B9oTCaMxPbMk5V/+y3/OF774ywKD8Xx0EBAnqbvTeqzp2VrMCTxN1/bMZ9uSSxsnvPbq67z26mtsVmvCIODRgwd4SnF8eMidd98lS1P+v//0n/CHf/Rv+MpXvsGXv/wV7t17wrvvfsizZ0fsHxzzta99k7v3HrC/fySbkr7nl7/4K3zqlY9zcbHLjZ1LfP4zn+Pv/6/+LkM/cO3mDf7Of/FfsHV5j1/9jV/nr/+Vv85//V//n8nylF/4hc/J4PnSJWbzBZcuX3ZkZZGvBn5A0xTnQ78g0FSO2pyPUlEZ+B5ZnnOyPKVpGoI44L27H3Lv8SOS8Zh6GNi0HYQR1vep+57T9ZI0Tzg6fAaDqIn6vmc8HuOHAQ8ePCAMIo6PT3j33feo6oYwFPjSaDQmSwPKssT3fcqqYr1a8cUvfQnf98+bALfkE+Ks2/xaO6BcUkXXtSxPT0QpZQf3/8sZbRpJPVBue4/zhQdhyB/98R9z48YNbty+TVVVLLYW9MYQBDG3b9/C9xRb8xlRGDAajbj38BEPHj9lXVRE2YRsuiDNc9p1QeXiV4a+Ze/CLltbC5RCEiicPckYiXPxQ1EIer7A7/pBlEdNI5Ja3/MwXecG5Iq97S0mk7ED+HlMJuLLPxuYeZ40+33f07Wtq2VkYGqsRPF5nnaQI59RnnBhZ4tLl3YZho7nz55Rt835HXNwcMR0tqAoCoJAlhdRJBv2cZ5JGkNTEEWB1ChIdm/v6Pbr9YYokZz6M9CSMYab1y5y89pFtKvdfN9RpJWSGC4XX4ljklhnG7TOx39ukXFNrPYEgiZSaYmiFJm5bGC1a3iliXMy6n8rOsl9vlZszRf8iz/4Q5SLJmsb4WRYawUOW0tT7HkaYzr8wGc8HnHx4oVz6bN18YTz+Yw4jjBGhu5V2VGWHV0DbQMKHxBLW5bHIilHNsln96FSmjCQdAqFqGBAg9UMg3wPnufLUC8ICYNQmsa2k+9beyjc5thKNKGnpf48g3YNVuK5xuORk2ZLtvDp6RKLZGGn0ZTlakXdtuSjEYvFgsl0wnQ6IQpDXn7pJawZxCcdxRyu17RdT920JEnGZCwwwTSJXVqNpW1LPB/m8xFN1zAMHV3fggXTC5/I93yyNOUnb/2YJAnI84g/+qN/RZbF/O7v/jYXL17izp33efLkgKaxeF5C1fTghfhxQjcYeiQxxuM/rPlVLp1mPpuwPD2lLFbs7uxwcnLMerPm8qWrZPmEvrcEYUzXNdIbDMINMa6PqOqKv/abv/zz0fz+xXfeoOsMWGnUJhOR9nmeRiuIkxALRDoijmIaJwNVDqgBitV6RVmIHDMIxU8bRkKHK8pCDjyl0EBdV8xnM+azKZ4nlMhRntNaw6bYoNCiL28ahkGkuJ0j9VZVxeHhAWVZkqaZUIWbMzS7RAb0fSexRU6uMZ6MMH0nkJZOaNR1JdmAicu/HRxGXrwbsmkahoGqrfA8RZqlBJ5HXVf0xlCXFbjGJ3AyWSz0vRw8i8UYPxAolVIgShSN/AREAgOW8XjsaIapSFR9nygK6Xu56MIopKwKVquVyKKMJgglPmcYxBchwBiRSyHtCNZaFou5k8gIHRqXNxvHMdZ97uCkNzjfUJalXLx4CRwJMc9zmYB2HZPxRCaWTua6XK5pmob1Zk3dVPiBpig27B8ckMQZvh8xykfucBf676ZYsVouqR0YCnfYeZ4nfhxHnh3MwGZTkGUZly7tkWaSx6q1Jo6kSQ0CoQB7nlBlszRjZ2cXPwjoupa2afAD3xXf4m+Nk5hhkMNQNqIZaSZDna6XTEnlsvKwA/k5hVLkw01dU6w3XLiwSxpJplscJ9R1TRTFtH3P0fGxU00Y0iwlzzPJwbTy7IuqQHLgFosFly5dIssSuTQ9zWiU0Zue05NThkFkW8ZFqcxmEu3QdR2eJzm+SSJEXhC58FnUQdu2JA6YdjaJDgKB66xWK7CwWkoW4+B+j7UD1m2v9vf3CYKAsiyoqxrteURZyGw2k60DotCoNqVM6Z201XeXtB94mB6OTzdCQjQCQhkGQ9U0IulvhXhuHRG473tQHm0r/qDxeMRkKvmDg8t6NEae3aYWr3ffS6GhXITYYjGTggPkPHCFptY+kdvSVVWF1pY4lul03zdoT/zPfhCC8vA8UYfEvgCx/MBjsRDgmQz8xGOstWI8HrN74QJRGLMp1mgt732tfMqypmsFMCVAORkGaQWLxRytNEcnJ4ShyP/iWOwbZx781kWaqDO4mu/ja9mqpGnMcrWkKER6PZ6MuXTpIrdu32Rvb4/pdIzSmtXJksXuLvP5jO9/5zucPn9KMh7RNDWr1YqubQkC3207JNNYClApNHpn0RgsKOdTCwJR55Rlge97BIFH46TixlHD5fWSzTkufzqMBKqVubgIrTW1NoS9ht5QVQW3JhEXYkU39Dw4qni0sazo8HWMGs4gdnB09JzNasVkNmf3wiW0r4gSH6tbJvkca2F7e5uXXn6Zq1eusrOzQ99LIVtVLW0rFgqlNZvNKdiOumkxg6btDFGSUJYVZVnQNhVhqBmNEu68+w5Xr13h8qVdAkd79n3fkUkDVqcnvH/nDo8fP+FkVVK23TnIpSrd5j2QeKqmbig2ay5d3uPK5QvsXtgmDOW58rQvKoeNZLDn+ZjHT57wyiuvoNxGyCJb38D3eeM73+Hhg4e8+MrL7F26RJJlHJ+ccHB0yLPnz8BaPvzgff78z/6U737n23z729/mv/1v/jE/ePNNfu/3fp//8n/7v+P/9A//If/v//a/5YP37/D973+XO3fe43vf/TaPHj7gk5/8BMvVKVk64tq1G9y4/gJbW7ssFlv8g//qv+LV115lvV7xf/2//V/4+3//71EUa26/eJvPffYzjKOEcZqyO5uxs1iwe2GXx0+f4Kcx2WRMw8CFvT0m2fT8mb5+/QZpmlDWFZuioO8N682GzaZEoaXhCzRJErG9vUUch1hXRyyXp6xWKw6Pjjg6Oubg+Jj9/X0ODw95+vQpJycn5z5J0/fUlcDpmlbOuuVySZZnbDab82HrZlOQphlJknJ8fMrDhw/FouPi9rTyeOWVV7h4YZvxaMzVq1cpS6kZXn31NbRLV+hcfWGtxFt5vi+AH8QGE0eRwBaPDtBai2LIqd7sMEAvaQK45tnivI5a8a1vf5fbL9xmsdhCaYH8FZuSsqo5OT7i2pXLNFXJpb09vva1r/H06TOCMCaIErwwpunEvz9UZ4NuzWQ84pVXXqZ2TIi6qugH8RmHYSQDs1gsPXGSMFghQBdFwcH+PhpZikgdqFEoLiwW1E3NyfGJ1Bla4wc+fS+E4SCQYXLXddR1RdcNgBt6KzdwdOkhpm+JwoC9vR3CwONgf5+HDx/QD5YnT5+hlc/DR0/Zu3SFoijxvIDJeEwYhgxODhuGgVDno5goikBBkqZ0jsS9PFkSJZnEuykBqXm+x+7WjE+9/iI4b640vtKI9r1YqXCrv95IAoh8yD99x6Y4s9tpl+Nr3Tb37OvhFkFn/15qNtmKn6n/zj5XIpUg8Hze/+guDx4/Pd8wl0XJ0jWCvu9zfLLC930m0ymXLl4kDEPW6zVbW1tuwSHD2tEoR3uapilYrVdsNjV9KwwI8CSCC4ic59pizmF0nueI+4MsK4QHoWVZNZjzpIKzGm0yGRHFEVEoi6W2bfF9qRPPYkhxMLYglKSWMBCvuEAnFXmWMp1OqMoNQRiw2azJUqkjN+uWphXrUtM0xEnE7u42loEkiRjlGVhLnue0TcNJVchSL4qdEmpgs5EISWsHetNxcPgcawe2thcMVprsruvFnugSBrCWn7z9NlrD9etX+NMv/xuUVvynf/tvE8Uxx0cn3Lv7gNVyTRRlbkEXYdzg3wsDcNJ35XZ8/74fQ98SxxGnp8fcvfsRV65eou873vje93j9E59gNJ4KFHSzQXs+TVOK1WsylRqhE5WqUorf+dWfk6ijr3/jDSJfQ98SKst8nJJHAUNdo7oezwDNQGeh7SUgW3kymbKu4D5dLs+JrptigxkMxaaUPLGhI9SW2LNsTVOuXlxw++ZlPv7xl7FqwGrDslwSBzlZnNPWHQwKhUcai95fuZigTbEhTgTy0TQVfSdxDF3biDfT5bsOdiBJQvwAkjykHypW61OqjeDTu7YmijzG4xhLh9I9g+1pGkGu90agO6Y1BF7IdDQjDlPWq4Km7gXsYixFWbnNTUvT1XTNCmsrtBL6IgPUVUOWZYxyydSLopChN2g85tOMPE9pqkpkly5OpWlaNkUpb3Tls1wVKC8gzXPiyCeINFHkYfoGz4PxOBcftqfo2gaGga5u3dTYFeDdQN8OgMCoAj/CDtoNPjyapqNtDCerfSevkUIYBqbznHTkS36j6ggi8Ym1LTSNRmJ3fcqqcZI+GE8SglBRljJ1LYqKsuhpa2hrSxSMKDYdy9OCvoPT0zVV1XB8dCKDlUZ8GBev7NHT0vYNQejh+zAMDcPQMtiOKPYwtmXQhjiLwRvouxX9UDPYlqJc05sOM3QyzWoqYBCPhu1JkgDfgzQdGI8CPNWjrGxQR6OcNE0ZrKVuG3prCKIAo8Qf82R/H+tpgiRh/+iQZ/v79EiWZj/0rMs1WZ6yLtbn4B+R74gvPYpCppOJROcYWK8Kyk1LXfYMRtPUBdCSxh6KlqbeoGyP6WuyNCJLYkLfwxrxXGqMSI+1h681DJYoiAm8gKZqKTcl1gxEQUi1KdDEBF6Er0MwEPry348OTgi9CNNZPOXTVB1t1RN5PUPd0lc9dB59NaBsSFUb2s7iBRE6CgjSgE1b06qBxvSUXYXyJNalqjraegDr4+tQ/nw/EJhPKFASTyviyKcsV4ynEq3UGZGKy3DNpx+0TILDniwPiZKQrmtQSmOMQK1Mb0UhYWE6HZMmEZ7fk8Taea19LB5aJ6AifD8lS0ekqQD5sD3VqkAr2VyLV1aavOVyw3K5Yb0sGHqwvaVcF9SbjrowFMuStpaomCyNiGIPz5OhgFKapjVsNi1RlBNHNcr2zMY5tjcMfU/o+QyOHO97MBolaD2A6vCCjtE0JU4DynpNWa3xQ490JN7YyvToOGG2u8v84kUmixcYj3c4Pi5pGkvoJbz68uv0Zcu3vvINHt75kEfvf8Thwyf0ywIb+oRBRNeJgiTwA4JAPE3GtiRpQJz6+KFlvhgxmgR0wxp0R9tXoMVD1vWy4W+7AYtHXRu0HwMBQbOmCMYUnqLqG/zihN5UGG25FS14NdomVhnfXx3zARCFGX2j8bQAn1CGT3zidequY/fCHtgErE/gZYR+TNNWGDswny+YzbaEINpb6qbj6ZOnMgzyPRnu2pZNWdNaHzwPqwf8AIahw5qBw+f7JFGKtoo48PnkJ153Fg2x/fRdS+hDGCKUf61Jsgl+kLFelgTWh27Adoa+qcE0YCqwBZ5XMdg1O7sjLl/ZxpgatCWKQ9AhnTUiKXeKmR++8QN+4XOfcVAeASEFQUDb9Xzra9/j//7/+H/yj/5f/5gv/+s/4dtf/wYfvPMud9+9w/6jx4RoQq1hkG2E6Tuu37zMpz/3C3zu87/GN77/E54vWy7deJnR/CJ7l6+xe2GP3/7NX+fv/md/gyQMefm1j/Piix/j4qVr7Fy4zKAUTd/wpV/9RWZbKU+fPeCTH3+NLE24+9GHaLshUJayKamHjmerJSemY78sKBVUdqBw9qg4DEmyKQ+fPOF4tc/u5QVVX6K8kLpWtJ1mlM9pm4q6XKLUhuk8YGtrJJ7TquHJ00M+/OgR+89Lnj8vOdgvWZ72VIWirTVNETG0E+JgQRpN2btw2akqYrI0JwozfD8miSek8ZzFdI9sMmU03iZO5zx6uuSDe0c8O6rpyLH+GKNywnSODkcUleWFl26Sj+ek2ZTewP7zQ159+TUGY9HKQ3matusI44i2FytZGAYS2WalqVEWDg9OfgaGOJGGqmsZlIf2AzojiRIKKJ2q7o//6I/4m3/jP8H0A33Xk6Qpvg5ZTGdsb8/pTEeUJxws17Q2oDERvYnRKmboBi7tbBNpS555DKbB9+HSpT083xOrzLogimNCL6CpGoa2x0dTtxbfi/B1hLIBcZBiOuibntXxEtt17MxnpGFAHHh0lQAF4zAUQncaAxYzdAK00orD4xOWqw2gCaOY3vT4vkcUeoBs3HzPCrk7TQmjhOcHx+wfnGIIaNqErgsYhhA7+IxHE4yLfbp0aZs0DdBeT5r5RLEm8HvCUJGksoEuy5q67qjrlrJsmYwmaKWxfYcaDLUxDFbx27/2l6Qhs7KSVWdLCStNr2x/peaWelbkzZ6nOGe6us85o/LbQfgWvXEwVdccKyULFln4nH1N5wl2Tbf02uL/7UzHe3c/YDqdnW/PfS+iqQa6zjIapRjTAobF1pTpLKMoT6nrNV4AXd+4yESRVJ8edfStz9DLYNQMht7UaH/ADyyLxUQWPgMEfkTXWuyg6buBLJXYvLZp6LqKvqswfUXfFQSB4caNPad6k5gp2TqLoiEIZHOsnGfcmh419AxtjQ4CB9PtCZQmTyLyOKZvKkzfOKtSRD5KWRcrVBJR1B11p/CCEVqnaB1T1Q2jSc5omnOyOuXR06cyuNQdgwNboS0DRqIfHUx1GDz6zqcoBtJ4wXSaMnS9xMSZlihQPH1yj8k44vVXb/PyCzd5/vgRn/v0p/lb/8nfQA0ZH9w54r13HrIpLFbFVO2A0R6ttWKp8TyssSgDylisFj/42SzFCeBlYD0Yl3YjbB1lLTuzmNsv7DHoimysifOA/cNnfPaLX+DytRusy5raSB09msdcv3aF0XhEVdeYQer7uu6Jo4zf+pXP/nw0v9/8/o+kUVOWyXSCceCqpqlRWgz8gx04WUsmaNvL5NLzfZSSSZ/2BHIgmyWPNE3xA4+y2LC7s4XvQZbGfOqTr3P1ykV2draZL2bUbcvRybHAa5Zrlqslx8dHRHHMfD4nH41RSLTL4IAh4/GU6Uw2Jp4nG9/lao0CwihgMD2+r/ADLXJb7VEWFZt1wTCIBKWpa5IkZnt7iyAI6buezbpw+WISjRDH8Tlh2FqBUFkrUQ2ceZsnE9q25fDwEGMMygoxL4witEIkT5s1o9HIyXYllF6KaJkMzmYzkdJ2HcvViqIoUEqfx6S0bScbahRVVZMmsvk1jpibJilpmkhj1Uhmq6c9Tk9PJOOvlww+Y3qmswlRHDIMPV3XnnvZhqEnjAKRjDYN63WJ74k/JIpj5rOJaxaU+G+c1KZ3ZL48z+i6hk2xxpieIBAoiOf5QmFuO7STTZquF8CVlTfmerNm/2CfrmsxRnzKZSnRLWCZb20RhKG88ZEpeBiEjnKK84/KZRKniQSiOxmn/JxlWiwbYoFpjUYjrly5QpaJZHSwkiuoHTyi72X6nWVyWFs7EEUi5z+bDNeOoJgkudsm/TTzECDNMrmoo9g9G3JSZVlG5Ijhnic+c+UihIqiQCQ9MjyJ44TJZHQucTOmp+s6l4+4y3wxZxiMA0MhICEna4rjmLKsaJtWIqkODlmtVpJxXTv6Iz7DYEjSWMA5xm0+3OvcdS1xFBHFIUmaAB1pmmF6y3pdnAMsRnlGVZWcLk84PjlEYelNi699wlC865723EUh39fIEVw705EkEWM3WY7jxE0dpVGMYpE+lWUJCNjMGPFuaw2+L+CS3e0ttNYsl6coLF3XgrV4WomCJQxJk5iBjtlMzrkzyZ1WiqIo2GzEK+xpz8HzYHWypus6sixnvpjTm57lci35u2WNGQZm0xmb1ZqnT56dS8hRlrIsaRoZbEVRKPYN5/Nqm4ZiU2CHnq2tXCwiWmM6N2BUUgwFwVn2teR6bm1t4QcBsZNQM0CW5Vy7dv38me96iU0brGW13qCMom8bQGRPexf3eOGFW7ItS2SzdnR8zNHBEQ+fPeOdH7/NG2/8iMfPDpnPt9A6kKzpbERd1mKzyHIiP5CGMIrRyiOOpPEMvAhrFMWmpG97yRc2A21T07UtdV2RxD59HGMHQ1Nu8KuBcPCoTtd8oun5eFHB8wOO8fjIxrS9oa2hb4UWiu156603xJITR3h+RJrFZKMYL2jxfMlHTV1UhumdHw7N0dEROD8tjppaVu6SR7Yq8m7VdE2PNZa+7Qh8xdA3fPObXyNNBewif7Yijn0X26fdFkRyletafH/a2T6UNuSjhPE4I8titrZmfOz118gysS8ELl9aNo0VCvCUJ2comufPn/PJT34Sz/EqzqxKcRSxmM35Z//8n/PSKy/x6sde4xd+8Rf54he/wOuvf4xPfOLjbO9ss72zzS//8i9z6fIlfN/n4qVL3Hn/I+J0wrpouHb9Jju7O9y6cYPHD+/RdzWffP1V5rMpVhlOVofCd7A9vWkJYo/tnRnaswLpGlqU6gljzcnJPsvVsaio6sbJhO/w+PFTHj56wsHRMQ8ePeHRk6cYqxmPZ3jaZ3W64uTkkGtXr1LXDYv5Dn1nUVYGxH1XUVVrXnrhFqPFDp6fYgk4Pi05WZagQ9J8yoWLV7l4+So3br/Aqx/7GH4UcXh4gunk7z/Ylt3dLZIkklfb00RxTBynpGlOlkuUmfY8snzCmz98i4/uPuR0WRCEMb2RbZxWsrnreyk4d7dlaOp7orj58MMP+PjHP+4GSJJdfFYnyFkt2bnKbfE9T5QUpyfHtG1Dmsj9bpwdRClFHCUMVqSMXSeS1cOjI9brDV/65V+hrhvqpqOsahbzudxB2jKbT0kSUasprWiqjqpqMIPIXwfTUTclF7bmxFHIdDwhDH2npqoJQgGsFWVJ3dYMCk6WpxRVw8npkk1RsFyuWC5XUi82Lb7vsbVYsLVYEPi+SFitqM36vifPM5Egdx3GqUqaVprOwJfYSzPYn4lqEyluGAgnZjqdMl/MOTk55dHDxxRFKTCn3lCVwjAZjyeURUXbCal3Z+eCwJMGGKymrlu5U1y6gtYBKJ/j4yVFIfE6SZqIys0XRZ3VHiena/76b32J0Nm/QHJxpRHRrNfirT/rfj1PqPGei+FSTt6sEICTHYTqfCYpH9zGf3C0ZuUkzN6ZJ1iL/3cYjBuEuC7YysG2u7XNN99885ys7PuBiwIVT7XneRTFBmslJnMyHmNMT1kV57GP48mEwJctqekFUhuFziKicM28oijWpGnMdDah7RqaupTasG8py1JAZ1GI73mURYHni0xaK8V4PGI8HtG0NRYLSvzN+ow8baRestZK8+tk3tbCgMLzJGrOmp40EeiZDMNFSj4ajRiPxwRhSJSOOTg4ESk2nqtdVyJ7j31ZrAzi626bjqrtMP2AsqIIw0JV1mxv77BeLtFak7oYV8/XjDKfUZ7ha83p8Qnf+uY38bXHi7df5Otf/QZVWfNX/+p/zM3rt4mChLff/ZB379xjXRQyylIaM1jxN7sUYIvCugmHVWcTk7POV2ppXGxWGMpgdxgMdjAC6ewq2rZiPp9ycLjP1vY2t154idxJnTcbiXRtWgHZZmlEEMgzJpZQqZPtYPkrv/Fzsvn9s69/l65rSdOUxWJB2zYsl6f0XSdADK0pq4pNWeM58/l6vabvZSJdlPIGSZJUmmhgOp0yHo3BDiRxyPL0mOl4xGI2ZbCGxXzOyfKUn7zzLlUlGZp2EOlE3xtmswV5nnNwcMTJ6SknJ+LX6boOz9ekmVCVA1+APn1v8PyA2PkzfT9wcoqOIJRM2yxNqaoBM0jTWFbi3T2TWwZBKM2VF+D7cqiekQg751WZTieEUQjuEJvP54zGOWEoUIMoEHlfHEVoz6OpBSQShqGLpJFDdLCS0da2FXkuRX/dSPSEyFMDecixIjEMxXNa1TVt0ziIlfhXjTEUG8l37d3lMQxyQSZxwqYU+EQQiMenaRo5xIy8flmWC5nxjN49SM6sMZLLFgY+fd8QuPw8AS51dG1P2xg8L3bfg/gtwDIaZWRZSl3VLk9SwDiSDSpe2jSV39ObXor+Mw+x5xE5aWQUReTjHO0LmEorXB5m5Uh7MQoBtYVxTJyk579PKSXyJRCvohIfTNM0UlD6AqbwHZk3S2OqqmK12mCMxLD0DkjmO+9vUWxYb9bYYSBxwI/SAcXyXPIylYti2NnZdrJr8c/r84ntz35OLlK+9ZrTU/FgDy6zse97Qpex5nnio0oSaRqjUJ5P3/cJXM6ndt+b52miSGiOxkhsVtf1Io3Smqqq2Kw34qfq3DhaAUhDmSaJDFXShMl4TJ7nWCfZtogvra5bik1F4+BTtZPP9l1LGHqMxhl9L7RhycWTbNb1SvKC4zgR/5zz3J9Lpt1zcTZwWCxmXLkiqP31akXfu0LPD9ja2mF7e0u2nn7AaCwgu6ZpGIwQbY0ROWgUxSitqeua0+UxfhCgkIs/jhO6ruN0taRyEtemramqUkBarcHzPLI8k6FHXbNar+g72QRbO5AlqUT2OK99mmZSMDgSb+9eh6ZtaVoZchkjU1rx54sFIgwjlPIccVmas+Qss1TJwG08HpHEMqwYhoE0SQjDgCiOUUrJwMudcZIvvMZXMmyx7kzL84z5fMrQG7YWc1568UVefeUVtne2CYKALvTorZVIkMDnK1/5C370ox9K4WHOyKypK1Za+v6nhNDBxY4plzHadY7Abge0UoRRSBxFJAEUgxZPkRrwqo6+rkFB98577H/7O7z3wXusd7d5nE443WzQRLRND1b8w1/549/n+PlzgjRlb+8q09mUMArwffFdm17y5a9cuUqaZAxOibO/fyAeZty5oBRl2QjIxkkUUQqFpihrik0hr20YMJ+PuHv3A65fv8bu3i5JLITYM0AMCIQoihKiKCYKU6bTOePRSOJowpD5fMZ4MiYMA/KRZCoPg0TeCXVV3tt9L8WspwW+Y61l//k+t2/fdudkBC6v3lpLoH0++9nPslqtuH/vvgMmCkCx66V41Erx6U9/ihdv3OZkecKv/fqvcXq6wo8z4nSMqPMEKvTk0X1CX3F5b5tqs6SqCtabNVXd0DQdVd2de00PDp7z7NkT+r7j6dMnPH70iNOTE6wVUNpmXdC2nbAUPLmLgjBgZ2eHfDQiSWOuX7/OaCSbox+99SYvvHSbthHYS5ZOGY8mAnGsNgSBx6WLO1jtkY/G3L59m2vXrvPKK6/y2c/+Ap/5zGf57Od+gVdfe40XX3yRq9euUVcVjx4+hkGGSnHkc/PmVcajDM+TjNDQqZpE2SYbOOUp6rrl3r371E2H8I68cw+qdj9X3Abu5vU95m6ofe/uXb7+9a9z88YNiTtC2BO9MURxxGAt49HYQSAHGsf7CIOAk+Nj2qYidveYNSIJNq72GgaJ+ulNT5Ik3Lt3j+lsxtWrV7FKmABKK46OjnnnJ+8IlX46IYwCHj95Qtv0eF5EXXUiL+062rYBBkZJzGQ6ZTTKJUJyMPguxk0iJUXCDHLvdMZSVDJsretaEjGsyHKzNCMMfAJfk6aJRCY6+9R6I7Lbs/O5aSSNwfekjtNaY/qf2lesleg+3/fJ8pTJdIz2PEajnM1mw2q1JI5jVqsVwyBxlm3Xo5TmjR+8wdaWyMHPagFjDEmakKYpnjp73yvhNVjFs+cHFEXJs6dP8d1yR7t6qnN1xUs3r3L54o5cpUogUWfv4aoq8R1LYzjz8DrVpHKfYN37dzADAjp2m9/zja9839YtDM6aYHXmAT6P+BHw2Vljba1YgZabNU+eH9C1MlhtmpYgjEjimM16RevylIdBNpplWbpUDrhw4QLz2RxrxbdabmRwHkaRg6ymBIHYmcT+4jMau3q7rlitVpjekGc5SZqRpTL0Xq1WlGXJZr1Be4qd7W0uXtxzsnKJkjqrhZU7i7UWfoZxwDHtYjqNS3gJfGH6aAa0gs1mRZJETMYjsixF++InX64rjg9P0SpgMCL/NqbF92WYboaW0ShnlOcUZcnR8kSsRZ5HlmZncwyB3G4KUdG4urvtOmZTif/TnqZtGmbTGb/0S7/Et775Ta5cvsyv/MovMxmNaZqaO+/d4Y0338YMMgjxfbHx9YP5mQb3ZxrdM+H8Wbd7/m/lw1o3RLNn8avy//VNyf2Hd3n0+AF937K3t8emKNhsStZriZDq+44kTVgsZvSOY9S0PUUhr3ngS5/z137ziz8fze+/+uMvM5tP2draIghly+v7vmS3Oc/IarNGBZEANDxfJlbusKrqRt50w0DbtS4rVDY3W/MJ6+UJi9mEmzeuYfqag4NnADzf3+f45JjpbCpZhlomXp6vqZuWoiw5Xa6oqoa2M2gvEDmygThKRYbmSKphKHmwlp44DomTQB4CrTDGSjZlC11nqUqJAjK9ZOsdH50wWJhO58RRcp6bm8QScxQ5CY5SnPtOjREIw2azoWtlSDAajUiT5HwyqpSY8NMsJYoip4iRw9jztOSINi0nJydUdUNZ1ezs7DCbL1gul7Sdo9sBtcshHo9kC+i7LDk7DFjJckG5OA4QArHvwBNR4pOmMfOtKWkaU1YbBtvjBxrPVwSBkPl8X4MaCIKYtjV4OkB7Ag/yfQmkt1bekEkcM8plW5WkuWTJWkMYSDOgPU8kRkby24QM6+IYArnQ5vP5ued6NpsShmdFuWRRBoGP53tuYNCj8YiC2OH5G4beMJ/PzzdqXdcSxSFpmuApjyRJXbSU2/z64tmyViKWmkZkV2mSMJ3NaJqWOErAZeGdDRY8z6NxHtTNpqAsZCJalQ1NI6HsQZhgrWa9KWnajvF4zGJrC097TKZTptPZT8FZnma5WhKFEVmWsVqvXMSPNE5RJHE5Xdfj+Zo4DuXnn6Xy/hyMbEOdvwgcTGoQeVWeC7ncdxukyWRK4P+0kHAPImEQkiYpSsNqtcTzFNPpmCwTW8FolBMlESCeljiOGI0z6qajKGuBzBmRtyqFyw2VyKbJeEQUhuSjkQx5moa+6wXU4AkYSIBgIfkoww80fuCRpDHr9YamqanrkjCSiw9wP7+IOE5kODNIRIO1LXmWUBYFq+WJ5B07OvMoz8jSBE/BZrVEMeBH8ncMQp80STDGcHJ6iq8lkkK7bUBTd/StIfQDtrd3mM1mrNYbCje4AAFijUcTJpMpUSjbT8/3mUzHbpsRgLb0fUvTVCitaNtamlDnf5bpbMVsOnOy+OZ8GKGUJR/lQpR3Hv3BwmpVsDxd0zSteBDTjK7rKcqKTVFyeHSMGQSQZlFoY9DKEAW+yKGciqPrOwYUy02BUYogzbly/Rbj2S7T+S5bW3t4fszp8yPoYTyZ8/DeA974zvd590fv8OThY04PT0TW1iva2hD6KaGX0NY9nvIYereFHwbiMCCOZAPfW8sQaJnwNy26DolMxFC3vP7kER978pxF3WBvvswH2ZwozdhsOpIow3Q9RbHi4bMHDBguXLzAYrHN7t4W+ThG+Q1BIGRtOwwUZcn+/j7rzQZr5d6T2LGzoRiUReMALPKhkSLVUwFYxSjPSaKAa1cvsl4tmU5H3Lx9Hc9TxHGI57JPsW774nyYZ57cYejx/J4ghDQNCQOF5ySb4vnXDEY8h74X0HcdfS//2/S93C1ewAfvv8/t27dZbInSwXPxfgKBU/zBH/4Bb//kLbQv51b4MzFjp6cnDINhf3+fOx/eIQgCPrp3n+W6IEpGlFVL2xnu37vLnTvvSYQMA3EoTWE/dPiBoTcNFiM2lMATOfzQEUUBxnTMpjldX6LUgBdITvfxySnL1Zo0GzOZzGnanslshzgdgw4Io5zVpsY2Ygt5952f8JlPfxZPBwKL8wWeWRcFYaCYTcZMxjmDn7O9dZGLF6/h+Qnj8Zx8NGVwSpu6rsFxMe7ev8fdj+7haR8vUPIa3ryOH0pKRBBFBG5wPaAw1jJgaZqBt99+j6fPDtkUDdZ69MaCldzbszupdTyULLUUmw3vf/A+z549ZTGfc+XKZeaLBWAx9qfNb28M49GYpmmpyoKicAPCMGR5ekrrEiNwaiBrrVN4aIEH9h0Ak+mU733ve/zS579Alo+om47vfv8NHjx4yIN798mzhM9+9lNEoU/dFBSbQqCFVgmTRIFWlnyUsndhm3makkQRge/TtQ2BAxz2fcfpeokfhQzacrpZ03QNdWPoHSVfa1GrZFnO9tY2YRBQV5WDI8p5Xm5K14Rqkiw5r5HQwnw5o/k2TYexFqymrhu3XdeMRmPyTBre/ef7bIqSvjeiRnP8kDSXJYlWopq7d/8BdlDEccZqVVIUDctVSVX1gIDhUCF1bdisK45P1zx/fiDbfc/j6f177F7awypRShpr8bXPfJTzyddfQjlglbXCkNFaElL6riNOEnf38m9taI0xDEagg2dDrPNfrukFYWqcbTqlwTlreh0Q1jVkcPY5ktgAkCUpP77zgQxxM0kZEEWRpmlqtre3ZCjRVBSlKO+6vsPTHnk2oiwFNKu1MEk8T1RoQSgKBaUtMBDFAb7POXRTKRlUDIMMdpTCDaMDPE9sX2Eg/7tzwLcg8vACUNrgebLRlUWn6zFaB+1Cvve+dxwbO+ApiHyN6Rv6vmE8yplMRsLW8DznQy95+GT/PGO9a6W2QfXUbUmcyCbYOPCuRGRZ2toQhTF5NoYBkjgR+G1Z0rY1bVNjrWG1OuHx/Q84Pjpk6Hv2di/w9PETvvqVr/MLn/1FPv3Jz9L38NaP3+V73/0RDx8+RXkpRvmSdGGRiD20ZIBbZNOLDOPcD8M9SxblOBzSA1iCQKK/ZMmk8LQoTJ88fkjdVMxmE67fuMbO7gVJTGkNdSWWUa01ly5dZDYbE4bQm5bNZoXnadIskXum7/iP/6OfE+DVH//5V5lOp/hhQOuiZ5JMID11I7lOnu+zKmsKJ+nzA0GH13WDUoqqKgU+pD0BG5gBbE+xWTKfjrh+7QpZFnNxb5utxUwmlgqOjo95vr9P1xsB+fTSSBdlSd10xHGGH8Tugpfp/HK5ZuUkylmaszxd0nUNWRa5jFSN1vLGj+KEtumpypbNpqIsy5/KCx2hFRR950K2eyONuFIuYsgnH+X4Zweoa1KWp6f0DsplekPlqH6SgTgWEmeeE7rNcZ6PZKsbhvTue5Ut51kgtqKuqp+CCoJAonF8McoPZmA8HrG1mNObTiaqxriLsj0nWMuUUUsTPZ0ymU4IIjmwsizBDzzyLCHNYsLQxw/k8BqN0nMfiu8nDIMSBL7yqMqaxWJOGAQkSUgcCwm5bVvSLOPkdEnftZih53R5Sts27meQE/ghWTYidJj4KIpQWOJI/D0ASRKDk2t0XSsHojucszSlLBuqqv+ptKzrGHppSvMsdU2XFpmjAtN3pMmEvh9c49y5LZqQaS0yEfcdtfFsaytZvSl5Lp7Pvu/ojTSgdV3TdVJkKCVy7yhK8fyYvreUVcPxySnDINeaMYbFYkEYh9S1yOXjOBK5m5PsaE8zWMmL67oe3/eZzaaMRmMHXpJGpaorF6Luc3x8xLNnz4jjiMVifg79OpOMy+ZQURRCGt2sC5JYNlDnYJIgIPBd/nLbEMWhbDnLDUW5wWLZ3t4iikPC0CeMpGH3fM2FvYvyWmohdU+nM7a2tijLkjxP2du7IGAMpWgqkVadKQ26TnIirYsuarvWEQUr8cy3FZtixfPnB5TuuY7jmKOjIw4Pj+l7mfz3vcQgNXXFar0kSwOm08n5EChLEy5f2sMOhvF4RODLZVbXJTs72+xc2iLLEtqmpSgLqqpGKy0Z0V1PFMTMZwvSJHMZqPIzi5PYDQQ1TdsyOMhRlmXEcUocxuT5yClTEjyXB6y0IklE0hqGAlJLk5jpZEoUBtI4eZbZdIZSiuVyCQwEboouvwJ6xwJYrzcslwVHJ0uKTUFVtfh+SNN2HB0di3TQyuXshzK8GuoNvqdYLGbu/SVn/XJTULctbW9p+oGy7SmaDk+ntJ2l7yxhGHPr1kts7+wxG8/o6h4Pn6G3PLr3kAd3H3Hn7Tu8+YO3eOedDwl0zKWLV1mvCrTyqYqK0A/I84zpZAwMeNpjsB5B4uFhsXWPNmNiL2WzXvHK4RNuHe6ThwHPXnqdBzuXODg4RlmPtu5p6gZFz4cfvYutS3YuXeLy1avkkwx0jx9JbqTnch9PT05ZrVdMp1OXhXqE1h6md55JpairjsHIkFO5qC+tPIZ+oKkalB2IQp/t7SnLkyMG0/LSKy/SNrUDeolcVWvtYmvEr+Z7Tn6GwfM7gkCh1IAdelACQQEnv0Y5ub0lz2Rw5GlN17T0bcfTJ8+4desmz5/vc+vWTbElBTKcFRVPxltvv8U7777DYA2nyxPC0MeYjidPHrNcLRmGgQcPHnB6esz9Bw9pGkkfuHv3IW+/fYc33nhTJK6tENs9LUXs1evX5V7yFUmSEoQh+WRMlo3wvIAnT/Z54wc/ZP/5EVcuXyIINHEcU5sePwiFsK59wiChaQeSdMTJ6Zq6NRydrKhaw2L7/9fdmfzadaXX/bf36c+55zavZ9+IlOSyVVKssquXqmzYrgSwASdABkE8CYyMDA8DZBgEATKI/48giYEMCkHKSdmukspNuVqxqlRqKJEUyUfyNbc9/T5nZ/Dt9yQjEwMexMgFRFGgJD7ed+45+/vWWr91QKwH7r7/PvP5kldeeZUoTCg2NfPTU1arBVkWMp2MGOcZYejj6YhJnpNFMQxWeAcoBtPiKYvtW5Q10Lc8fPABD+4/IAhlqbezs83Vq1fo+544kaWaRQnF3CmxA5Z33v6Qn/zkbTZFQ5zkKC0U9N45G5RbsoRBQOBp8rE8cwPPP6cYK6U4ODiQg5c7yAdRSNu0ZKkAds7OBFrLsvP46Bm9MbI4cUt3a62oYzh7rKvsi6KIv/ne9/jc579I3Rjeee99fvijtyirmsk45zO//Aq7OzNML/lHrYXI7mmJSmRZQhyFTCYZk0nOOAzEQeWcEH4QsFwtWa5XMrinCW1v2JQF3TCgeqmwaZpW7JpOodNOlcyzEYHvURYldVUT+D7T6ZR8nLulsCiV2pPnclFUzOcifvS9NHmUZQlWkaTpeZd7XTXs7e2eP+NGowzPD8hHOVW1pq5qPFenZ63m5GRBmo5p2p6ug6JoWa8rlsuS9abAWp/TxZr7Dx7z7NkJnhdIfeIo4+njh2yakq2tCZYelEa5Aeprv/ZFcEqsKL1yL+hdM0EQBC4q6DQ6K4KAcYAv5RwogxtclRt2ZVT+xMuRoZXLFuOcJrhhV35PcY94nodCsTWZ8N0f3aEoK5RSRFFAWRVUpVTr7e3vuaFJIFXWysJSKREppL7Poyoryeoax9npWvpB6MrS8FLRtg2zrSlKSVTQ8xRJGgs7ZRg4PT1hsViQJDFJnGCMQB7PYlBVvcbYBoV10RVxIQ6DuB1MP2BdxZ7viXsnSRKGvoPBoDDCcEki9velWtO4QbZpOh4+PKSoDVqHgDgALBalDVtbOXv7W/iBL80eTUua5jSNgL1WizXz0zl11eD7PqEvtVgKC7ZnMhnx9MljLuztsLO9xWQ85s1vf4fFYs3XfvOfsLtzwP17j/j5z99nPt+gVITWEe2gaQepwjK9xSotGV/XZ8yZAqwUIMOvOl+ycj74ogR863mKMPSAgbraUBQrTp885dqt5/iVX/0MaRZT1eK4leioxnTiQEwc/KuqFrLE0J6DWIpo13Utv/MbX/n/Y/j91l/8DdZaemc/DZx1sDdCVw0CGVraTh7msn0RMIP2NGEoWxytxf6TJgmjLBPFqGsIfcmfjlwPWz4a8dFHH3F8eiKbh65jMpmBsqzWa0CTpjlJkuF5IWXV0LWGsqw/7uA0QojzPY+mrRmNUvb3d89V6yiKsM6aVFaNZEQGCEKhi25tzUhSsTv2jnJc12LdLArJiIg1VYrU26YRAFbfk+dioeh76bXznY1VslrS07darWjqms71BcdxQuss3XVVE8cJuPynHQaatsUPpCrl9PRUboZaSfay78Wa3RuSJJYhse0cgdqXLZ+74SZJwng8ceAg6TFujZC5u65j6Hsylz8JwpCyKCjLEqWlZy1NEjaFdCa3bScH594QJwGjUeJqJWRDaTqxBhebmrIqZVvorPJ5njtXgFCwoyhCaUVTN6xXKzzPY7lYSM9cEp33gKI47zSuqoq2E5uo70vl02AMRbGmqQXAkOcjRrko0Kv1mk0hX4NG3svpdEbTNDw7OqZ0VumubUXxGuT6rmvJmAzD4KwtYhdv25a2E4eAKNah5I4GSxRF9GYgy0YMjrzo+4GAseqKMAxBDSyWczzXMW3tQLHZUFaV2BytQNWss5hbZ1cCMK5ao6wka4Hb9lZVhTGGpq5FiTGS3W6ahrIssRYZNmuxatZ1TVXV0reYi824c3n+um7w3PVjevksoWBwlOrGWdB8R1kUm61IY3awkoGKE+I4pigK8nzEhQsHjMcjgkAyq573cW2F2GBBu1ocgLoWWrhko+Wa643kFwcrQ3hZlhwfH9G2MkSvVtI9KZt0ITbHkVhPs1Ry1r7vM53N8LTnFH4hj0ZRhB9p0lQ6ygM/knuXEqvRMAxEYcRsNpMKs66jN/LfV3XNcrWUCq5OBvvVak3gHoBnh56mbfF8OfAVRSGqm7O7Z5kA/Oq6ddnvRHoJfdjamuEHUpHiaclzas+DAdQnug7LsqKuGpI4YTqZgIJys+H+/fsoLZU4l69cYu9g/3zRUK4WEtOYbQtNOgxp2pY8F6u158jNZ/2ZdS3XlNYOLmJlGL9wsMfB/h4vvvg8N29cZ3t7xmQ8oexaWsCUJaPJBM/z+M533uTtt99mf3+XzJE3hSkhzxlQtNZR7bWPNjG0hsiHq4/vcfDshGSU8vjWC/wszgiCgGJTURai6kaxz4f336W3A8/dvs3e/kWiKMQMLaiWwI/ObZlKC5l8nE9Ik4yTk1NH7ZRFlOd51JUR5VdJXhtnq+sHud7t0JNmEXkW8+jhA4xpeP7F29R1RRDK9X524A1c9CYIQiJXzeb7PkEg5H07WNquZbMumM/nHB0d8fjxY9abDev1hm9/69t8/etf56237vCNb3yD7/71d/nhD3/Ij3/8Y/7wD/6Q7373r/mlX3qJMIpQniw+B9cd+uTwkPV67YakkIP9fUzfk8QJKOS54PukaUIURpRlQ1FWvPv+hxRlSz6eupo3yQLGUUBTF4yylKFvmYxjokRqfYbeuj75ksPDp3IvHQam05w4lsN+4ha9URCTZSPa1vDRg4c8efKM+XxB1/ecns4xvSEbjejKFeNxTpzEPH78WMj5pqeqajzfZzadol0NYNfVpKMZWZYzGo1kwed5zvkiw9V4nDPbmrGzu01ZVXzw4QOBVjYN00nOwf4uTVMTRSEgz/iukxqYxln233n7ffwgJIwiPE+gfGk2cp/JDqVkeauAoTeMcxka0iShbTvef/99rl67xu7urjxrneIXhAFN26KVqP6itsnPwzDg5OjIwX16idC42hH5/Miz0vd9rJXlyY9+/GNe/cyvUFUNHz18iNI+g7Vkacov/sIL1G11XjU4n8+p64a+V5gOcRz4njvPeZiyIk0l71w3LYPiPJ7jhxFxKlGP3g3fvoqI49hdX+KqsG55M85z0iSmbWo5e/g+fSsZWqXEgaJcrKMoSrSWiqGiKOnNQGskXtMbsdZKV21MVZUsl3NZOtuB5XIBCKVZFgWiAufjifx/up4sy8UNo6U+z1rpiu2MYbNecHx8zHq1ZnDRsbppmE4mGNPhRSGLB/fZu3JZBg7lMwywWhb8zj9+nTAIsEgE6exe0DrV3Fr582lnqz47R8mA6/79TwyxkhuWRYlyP7fuvdauk15+/ex6kF72s+F6cFlhHBXaWsv337pD7Zpa1qsVZVWRj8bsbG+LQ8UNvWfzQBhGpOkI3PCepCnFZuV6dT3Ksjw/02gtKq3W4sSUe6sQuc9sypN8ijE9ZVFiOuNcTan0KrvFQFFJ77mc44Wu3LsYmrWKys0DWIFqGWNcjEmcUtiBwDkV9/Z2uXrtGsYYTk9PWa1W1E1D21t6B58LgpCh7/F9mExzPN/SNjXr9ZrOGLTyWSzX+J58ltq2AaAoNmituHjxAl3X8v777zEZj0VI1FIltbW9Tdf1/NZvfo1RnrNcrLh/7wHFpiQMIqmaMgY/iOjdQuPseXX2fVNuG2uRxaz8IBCrj1/i/EQJ4yRNpd+4LEuePH3C/OiIg0uXuH7jGvkooW5Kce86RXmzKdlsCjxPM5lOmEzHKCWCzFkUNIpiV1/q8bWv/MPp+VV1Xf+t5dDf9XXnzh3+zb//I6I4JM/HWMROWFUVZVWdl2IrpYXq6IaHuq5lI9kPTpkISeKY6WRCsSkwpmO9XhD6ioO9bX7hhVv4Ghha6qpgsVgw2ZphlaZsGuIkZbFZUpQFdvBABRgjW7lNUbNel7St1KB0Z+CSYcAagf/s7s3I84T54hjPkwd7U8thpiwalAro2o62l4eZHWSTabqzgd8/D41bOxCGIZvNmtD3ZHvtaJRn8KI4js8VYuNqC5qmYbA9URyTjzKGoSfNEoZBsOiBLxAH0/Xs7e0TxylFsZbDscsuSEbVcno6F6CVu/EFvtiIRElu0VoAPcZBk/Z298hHI4wRuIwMMXLwrU3BZDoF97kxRoASygGy2jNFE+kZXiwayrLDDm7rNPQEEfi+5cKFGXEcSv2O6QnDlLKSQaqsarBKanG0WOPPoEGyRJHlQFOVDHZgMpmcH7Dn8znjce5Udp/RKJOOtmFgsdgQhilZmlCWG7RTTdI0pnYUwslsStN2rNYr+sHSVpo0GwHStdfU8mc8e8lgpshGGXEUsik2eEiubrCSQdzb22E6lYxZb2T5EscpbWuEyonASsxZb2s/iPUnCmjbGqUtXVextT3j4sULBIF/riC3nSwwgjAgjmQJY63UHpwdqKwdqOuCg4ML+P7ZENfJtRRIjZi1chMej8eyUFiuxObnHn4K7QZYydZZV/Pj+wFRFFE1Atmqqkq2f70cjMdjqaiKokjsmIOoEkdHJ4RhSBRGrNdrFIowCDCmI01TLl44YDqZnG+PLT0DAjzrzEAQCql3uVyhPLnm67oiSRPCSOp9bCcQrdYdCstK3rO+F8U3TVNmsynWDjRtA0PLdCq2+d70aO2RxAKI6VpD27ZOPZFbpI0EZpePJvRG6p6ydMz9Dx+ITb/tmE6mxHEs1jVf8rrL1YqyrmUzr4S62fcDtpdc7tSRQJuupjWyUDGmZTzO8X3Narni4sWL5KOc0/lcBrmylG5uX7G9swVY4iSSwywIgb01mE621ovFms2mQmvpqLxx/TqDMRwePmYYZGHiBR5bOzOmsyn90LParNH1RqrUggjPD9CeL/U8QcwwWNZF5XI/soTRBFhnU+u7DjsYLuzvcu3KJTQWBlHeu7YmjiL8JOZ4OWe93jCZjCnLim/+yTeoioIvfuXLaA/ee+dnbG3P2L+wRxRF7O9exktlydf3Pd1mTOoHbObP+M3D93jlw/cgCXnrC1/hTw+eozl6xnJe4evYHdLW/I+v/2cYOn71tdd48RdeBs9itSGfKHwlw2+SZARBSNf27O9fIB9N+eCDe5huwFoZjoMg4OjpktWyoqo2bO3M3H3ZQ6uAw0eHBJ7H7VtXubA/IcsCPN/yjW9+A8+TQ6AoNAMXLlxAa82dO3fI85yqqgXMYy3Q8NWvfpWf//xdnj59eg7zicKIMBSQ3vPPvyB52rIkCCXzNskF0BaFEX/yjT/h9ddf5x+9+ipoRZymVE0jhxlr+elPf8pf/dVf8ju//dtMpzLIBoFPbzpZyll7bjF8dnTKm298n8OnT/HDTAi5jaFs5MDetZXUlgwNUexz+eI+z13aI8tjplszfvbOz7l79yG+H2OHkCeHTxllI179zC8SBgbtWRb1WqCTm5rf/1f/mrps8VTEarGgqjvQmv/yX/87jw4fc+PmTTJbUJYV337jO9y4eYuu77j1/C1hCYwyJpOMqtxI9CbLGCU5v/rZz7G/d4AdFEEU0DTuz6rkuSbm84EHD+/z7/7DH/HsRL5ft2/e4Nq1K4RBwDAYojhgPBmz3mxoupYwjgjDkL9848c8Oz4FPKzy6YwV8N8w8PTpE+xg8D1NFPooBm7dnrC3u4sCtPLYrDekacaXv/xlBgu9tbSmI05T2q4jCkI8LffqrqnFtZKPuPfBXVbLBW1TYV3mfDyWc5r2PFEBB3E4WGv55jf/jM994Ut0pue9u/d4enTCYBUvfepFLuxOzqFri8UxUZzSmYH5SYkixCqoqhLPV3SmIe4EuKd9n8dPnmK1pjFG7KPG4IURrTEEYSgdqo0Qx03fy3nRuZwUlq3ZlEmeYfsO07XUVYmnYDw+c8TJoKM9uaeWVUNVNWw2FZuNOKNCX7p5g0Aieb7n0bYNVV2SpglFWXBwsOfuDR1ZlpJmEYvFkq6z1M3A3bsP0F7IfL4hSXMGi9TuIOKA739CZbXnP7hzoUFpy91332EyG7Ozu0NvNYoAzwb8we//c7765c+IYqlF7ZQBWZ7rdV0TRrEANgepgpNsubjPZOCR3K9yqu/gVF4cVfnsnKi1sBKGoUdrTRiKOCBfp0SmZIDt5WRnoW4a/u1//E/uvGdZLuekaQqE2GFwILSYo6NnGCNqtTEGpTyiMCaKJPI39BWDtYRBSFFU1JWIHJ7ncfXqVZSyVFXhKheFmh9FEXXdUWxKNuuCqqyxVqHRjEYj9vb2wA2WyrdYLdyZru1ZLtbEccpquaFrJZbXNN15p3wYRnhKo9RA11ZoZbBDy+1bN3nllZcJgpB33rvLfL7g3v2PAJ8GjeksrnGU6Szn0qUdRuOQ09NDOb+h6bqerh0wxmM2m9G1DaenJ/i+WIt704qTydN86lMvYoeeO3fucPLkkN3dXXZ2dtne3mN7a4/ODLz77l3KokUpz8FGoe06mr6nP1t2nL9kyP14sJOb2dk/a2k2o+87F7fp0VrI7LPZmJ/99A4//9lPeOmVl9FKMfQ+k8mIm89dJow1VVWzXm84PVlSFPJ5Uxp297a5fv0K2nNCh8WBQCtAs7tzwB/8i3/GSy+9dP6V/b98/b2U3+/deYe6aVmtC1arNatNwWpTsCkrmq6nH6BuDMPQ4LmMIbanN0YqQLqOLIl57vp1rl+5QrlZsVosiGI5fNy8fp3F6SkPHzxAW8vJyQlxnHDlyjWms222tna5dPEaQRyxKSq6dkB7IUVRUxQVbdcL+a8R9VO5ITUKfcLAw/Nl0y7KWklTt6xXBUVRie3DWUHCOCCMfEC2fNZaxuOJbGOVEBhFlbDMtsbESYTvtvjGGIZetq7GGKryTN0Ty4vviZJleksQRNRNx2q9FsBK3VAUFetNQVlIX51FCVRLtaRZQjZK6brGkZllY2lMh9YwmYh1M4pCUaibSraQWvp3lYILBwcEgWR70yShrkq6tiGOIwaliMIYUHSm5+T4lPl8wdBbFouVG9oUZVEJyMIKRKNtDXYQpcL3JB8pnz8Pa5X07lmfgdbVhVihC7cdgR+SxBkggKWqKt0m0BKGspyYzaai0rku3jiJaRoZdEb5SH4vV+QeBAHj8Qi5/HqyNEVr6QvUrui8baR2oNjUaE+GrLqWEvcoSvB92VwaIx/qLBsxmU4Jo5CqqkniEdZKf2ux2ZBmMXt7O9R1Sdd1KKWZzbYIw5i6ajGDZJOM6VEuU4wbeJRClA8PjBGASBzHoh6EAWEYEieiCJWlLJr6oWc0yknS1C2hJPMyHk9kMWXFIuV5HmEYYTr5vdNkRJJIRY8sNwxhEDEZT9gUBePJlPFkQhhGbDYbQLG7u0vqDs1ixZbeyCRJaBopNy/KQqw/btm1Wq9ROsDTPkUp7wm4TE8v94Ou6wj9gM1qw+nJKaYT8qDvBaRpRtf1bIpCSLZFwXq9QmnN1vaMOInECt4Zt0UWsApowiBisykIg4AojsiymDgOicLAlcz7MhzEkqNer9eAYr2RXKzn1GDTG5Tv0TSG1WrDarnh+PiEwBNY3NmBdX56DIPYmIpyRVGuUZ7C8z0hCmcpsmAS90AcRfIeDEIFbztZcvWD0EajKGJ/bx+lFFuzGV3bsZwvGPqBUZaR5xOOj08chVhULaXF3lQWclBou4HlsgTlgVLs7O4JMGa9FmUdceI0jcBmlNb4vhwQPaUkJpLJNW7MQNf17rPZUJYVVVnRu17CKPTRysrhxVMOGCJ2Qt/36QdYLNcsVwVNN1A1LaPxmJ3dPYbesikqdvcOOLh4mSTNODx8yof3PuLp4RM+uHuPux884M73fsbhw0PKTUUwSSmLnqOTYx4+O+Y3Xv81Xv78Zxh97lV+mk1YpjOeffQhnvIJAiHFr9ZzHjy8hx16rj13iySdko8nkv9ShqGTBUKaZOBslFmas79/kcePDqnrljQdicOlanjn7ffwtcdkMgI10JtWYDKDpakqFD23b11juXzGjesXmExy3vzOX7Czs0M+ytnZ3mVv74CDvQtcuniZ1197nRdeeIFXX/1lbt++xcuffolffvkz5KMpFw8ucePGLT7/2S/wS7/4ElevXOP27ee5fOkKFy9cxPd8Ll++LN2+aYbWmtlkSpKkPHr4EGstFy9dJE4S/CCkdYfdMBDi9Pvvvcc//d3fJQp8PAW566nP4pi+axklCdPJmDe//Rd8ePch1ljaxlAXtZD8h4E4lMaCMJDveVU11E3LNM1pu5b5fMEHH9ylKBoCP2N+WrNZSRdznqcUldB+667j9GTBydGCr7z2Vfa2D/C8kJs3rqK8GKU8njw9ZLVaSiVdXZBkKT/56TtcunydsmpBwY3nruCF0HUF1vakaSxum7YkH8VcurhP6PtoLKGvZcEJMoDA+VDyzW9+i6btaeuK7dkWxbqgLivappMhwwzUjWSkcWr+gwfHzOcLjGNXoDxpVfA8ymINdkAri9YWrGG6JU0QosYbHj38iPF4wqXLl0WpRRw68hn18bXYZGUJKipdHIUs5gv6XhZ4URgSRiGe7xGn0jXetBI7s8C9+/eZTLfYFCXL5ZreKgaruHjxMmoYSEOfOBYwme8LVC+JhVWR5xPiKMLaniCQhWboB/TWUjUtZhhoOiFHx3EqNYlueBl6S99ZeiMLQc+T90WGL5dNdZbucwv0aMR0Mpa6sNAnG43OVS9hyGjW64Kj4zmmG4jCWM4M0zFxHFHVpXBXTEfT1kynYybjnMEOnJwcMZtOeenTL9E0NfP5krpusVazXG1oTc+zoxNmW9so7VF3jShr6oyy7P5ywDNQNG0nVnNryfKc4+NTdnf3aIxxME0fT/l86bMvu+FEFF3t6iKbRpxaTd1gkeFUfl1qfbQWxdY6pfbMAWZxXBdr8bQnThYnJnySKyDOMVGcz1wA1g0u8LH4cPjsiEdPDtnd2yaOA/q+panF5WiMLAyyTGCVwyBf53q9Ybla0Ti2j+8JYNaYQQjsygMkG7yzvctsa/u8XeXRoycobej7nnE+xXSGphbg5WS8ReCHtI0IAfkoJ4lTBqtomp7eKKqy4+RkyXDWJdzJc2sYLGk6Qrl5ZOgMg2kJAo2neuJI89xzN5htTWk7w+PDJzx6dChRHgNW+wxW3julYWdnxvWbl1CqR+lelixhhK+F/t22LYMDrWIHht5wfHyERqorb1y7zuHjQ775v/+Uixcv8aXPv8bly9fxg5im6VmvKz689xFNO9BbRTdAN4Cx0FtFz/ms+3+95Lss96+Pfy7ilud5DH0vy7dA6hsnkxyte9780//FzoU9rl65hO8rIOb05ISi3OCHHuPJROo3PYkIrFZrxvmItq2pm5Kh91A6xPfE2au0x9OnT2ibhl//wuf+wSi/f6/h9y+//xNO56eSY7NixdBaSbG6y6YY0xNGkis5UyHBEriusSuXLnPj5g1OT085OjpmuVzgBwGjLEMNPR/cfZ/A14xGGc+/cJu9vT2SNGWxWjNfLFgsVtRG7IGi+ogdbVOULFdSMq+UDBvWWuIkZpRlrqBc6lOGQSA6USh20KoSirMQ4ga6VrLLZ1vJvoXmvU8AAAcLSURBVJcbShCGhIFAhXxfcrCjkRyYRmkm+UtPaISytesJfJ+dnV0C3//YGqo9gkjyzpLBlN5jrZWg7kEQ5r1s/dqmFXDIILU0yllwRfGSD6bv+4xGIwJHvQsjoa1prcUqNcjqajweY7qOzabAdEbsNVoUu0HLJrRyJMblaunssBUAs9mMyWRCVQsFGAWeDjBGgB6By55mWYwfaIFeWcvgMohdLzaQ3og1OI5TtPbpOlHq+n5Aa+0osyO2ZlO0yyi3bYvnaTZFQe/AHZ7nCdE2TVEKZ0/SxFFInudi744le9y2jdi4gcVqBYiybYyjJzqbsv2EDSjwAwYrQLKzSoK+78nSEWW5IY7Edq2w7Oxuu0HGoLX0BCqlWa3XGPOxPfns+2/tIFAPrcjzjPF4JEqyHcjyEZ7vO+dEI6RyT+p/NhvJ3iSJDOnGiNIpSwgpeDdGHkRlWZIkohbXTSMDryNzKw3j8RiltXzNSjGbzphOp1hn0z3L2MRxjB/K0kauoQmTyUQuU4Wrk4rF0uvJwWxv7wLj8RitFFmWkiSJ65KWazBwyrXp5EFR1zVJKupiXTUMFtq2k7u3FaeB73skaSLAuCxFOYKm54kVWe4DBVprslFG2zZuESTQsulsIu9FWYuKEIjL4wz49XHWXB5UjZFhfrFYsVqu2aw3mM4wySeukuxj22GaJqw3C5q2JRuNiCIpuveCgKaWSitZDMkypnNd5GdkXVliGaExRxHr9Yq6rqjrhiRNHak5AqUpig1t02ARUrHWmqaVA2fXyWetLCuXUxWi/Gq1omtbkjgmDAOs64Qd7CB5/jAgiEL6Wu6RYRSSpSPiRL4nx0cnNE2DcaQnpURFyEeS2x56qUyaTiaubk3gTXVdcXpygjGGOJHl3RmluOsMy+VK7PdNw2iUkaYJo3wkavTZv1cbVifPePTRfaLZCJ+UJ48P6bqOa8ryXOKRTXJ+tCr5m0dH1PNToihDWVE/1psF99/9CXiaazdvijtknKE92FRz+lYI/nGS0LrKuMlkRhjGPH58KJUVSBRjsAOL0yU725J9a7uWKBJLfNO02MFy4eCAr7z+RV584TneePPPqaqKm7dvcbC/z+7uHnku1tutrS1xXTj1pqpKwjB0HAFZFOEcE7JAksPparXi6OiY4+NjwjDkwYMHQm1+8ICnT57y9ttv88Ybb/J7//L3+P4PfsB4MuHKlauYQYA5fij2/7qu+cEPfsCXv/RlmroiiiJxCGkZCLVSBGFAWRT84IdvcXoqVV5KeURJKlbHLCcbZRRFQWfkHh0EPts7My7v7dO0JfPlnK5riJORdLwXHaPRmOeff56XX/4U+wczbly/xpWb17l96zZ2gKIoeeutn1AUJR/e+4gP3r/L8ckpdVPz6PAxWZYx1NLl/d57H7C7d0BZV1g1cOniHkoP9H2LQmq/PO0RuM/89es3UcqjMVKxJqBcRWvEQdJ0DXEc81d//X0ePTkSTod7fp+cnDgnjUCGPN8TJ5iWJen9Dw95+uwZYRTJ0trKMOF9oiZGnlXIIOzV7O/v42mfp0+e8OYbb/DpT7/M5ctX3KJdWhzCUJZcvucR+D5t28rhehjc8CtVR21TC4MhkF7n2gEYJQfcM0oz/tsf/7FwFQbLcrkC7TOZbuGHAfOjYy4e7PHg4X2Mably9TKbouDR40PsoFF4tG0rindb0/c9oedTVuIMkiFenqezrS2SNKPtWmq3KFVKMQwiMmitsYi9vnMVTGEgzwg79HRN44j1suxUbnko0avBZfF7Vqv1OaDSD0LSOCZLE8IoPAdE4ZYLu7u7xEnM8fExSknbSD4acXRyTO3un3XTsdlUgEdVNaA9IscvGVxX9t9K11o3jdizOAN0bUsYBRTrFVk2Qvlahr9es1oW/O5vf9UNvqLAKiVL7Lbr0FrTtp2z8lq0q7u0Z3GnTwzBZ/eEszMLiHpsHQjrbFKy7n4s/w+xHJ8NvPJ3sUKffU+uXrzA//zzbxFFIW0rMb+q7AS+2rbEiVCvG5fnNaaX2JdbZAhfRK69qqp5+vQppbPHz+enAgKty3N+jTEdp/MjhmGQmry6pT+LkPXSQ13VFVUp90hrLfPlgqoSunBZlu4+qikLacyQ90yeVU0jX4uvPdqmJo5DxuOU6STn2rVraKV55913uffhfVAefW9R2qcxvbh6tDQSaE8TR1qq6M47mH1HHA+xg2IymZDnEnX46KMHlGXJwcEBntbcv3+Pt9/+Ga+/9hqf++znCDyf09NT5ww5YuMiaEEY0XUDfS/zh3XXmDhT/i6vjydkOePLsiMIRBwb+g5jWr71rT/j81/8Ajefu0nXNuTjnGIjcLy63tA0lWOVxCRxRhBEtE1Lmia0XeOqUKWlou+NcxkMNK4Z57de+4dDe/4/kh+bqUm9iYYAAAAASUVORK5CYII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4" name="AutoShape 16" descr="data:image/png;base64,iVBORw0KGgoAAAANSUhEUgAAA3wAAAIdCAYAAABmy39pAAAAAXNSR0IArs4c6QAAAARnQU1BAACxjwv8YQUAAAAJcEhZcwAADsMAAA7DAcdvqGQAAP+lSURBVHhedP1Hr21blt+J/aZbdrvjrn0mTFqazKQnCAFCUQVIUEdQR9VRR19BbTb0LdRST12JkAoSqghCqoKKxRJBm5kRmREZL+K564/Zbtnp1BjrnBdFQufhvnPNuefuvdaac47xd0ON45j/7M/+jP/z/+n/yK9+/Wv6fsBaiw+RlCGEwPncYZ2lKisO+yORgvV6xfGwx8WJF9eXuMKRtONXX3/LdtPy13/8gg/f/4Zy+5yvv/uetx8+stpsqVcrirqhqiqcddRFQVNWrJuWVy9e0PUd33zzNRfbDX4eISVyilzsNngfGIaBfhiYvef1q9eYsuB4OnF7+4mXL1/RNA33d3f8+Ec/5nQ80XUdm/Wan/3sZ/ydv/13KMqSNx/eQwZXlPT9QNf1hBgpqxJXOOq65Pbulru7W3JOZAXGGHbrC5q6ZTgP1FXN6XSU91FY6rokq8zuYkNKE7/4xS949fo1Hz68J4aIsRYUAPjgGceRlBKXl5f48cyqbQghcNzv+elPf0rbtnz7zff81a++5vf/4K+hTUVMhtOxY46R7XZDVVUcT0ecNQzjgFLw+vUr3r17y37/wMP+gaZp2G43GJO5uX7G7D0fP37i+vqG/f7E/nDi/u5AypCz4sXzV2itefPxey4uLogxcn9/j3GaEAJlWfLZq1e0dc2H9+9pqgpy5o/+9h9SVo5h6Hj//ntSjlhrmefA8dDz8NDzv/5f/Rf84//sf84337ylbmrWm5a379+glaJuKtp2y69//T1fffU153NHzJ7j6ZavfvNL+v5IUWpmnajqEmsMawpOdydsrvju7Ue6aSaSwRkIAfRywf+TD4XOmaxAoVBak2Ik5xmy/PnTzUKhjcY6i/cTWSfQGoIHXUJIkPPT31FKk3NCKQNKkVNCO0fTtmzXawDWTU2zahmngdv7W+blefDzTPQBsuLZzXN+8qOfAJlTf+KvfvUrtFJsdzu++OILUkqklMg5MwwD+/2e0+lEjJGsMpCJMWGMoaxKcs6cDweUMeScwRqstThXsGk0GTC2YPYBV5bMYeT+7pbNdsuLZ8857Xv6U8/h/kjVlLx8+YyQIyF7iqrk/mFPdx5wtuTm5hmH+wdO+3uIkVdfXKNMwpoKayuGYcYHT4iROYxUVQlKyT5jS169es3H9x+ZpxmtoSwdGojBc315iVEQgufFi+fEEJjniTcfB7p+YJ5nptlTViV+nknBo0g4Z7ncbfns9UuqquTju/e8fPmSP/vTX3A4dEQyWhtyimQS8iA8PgcKtAdj2O6uGcaOuTtRbQtevnzF7adPDEOiLFqaukHphPeZEGAcBvw8o7RCK41S8j6cc2iluLq64tOnjyilSKnEj2dMadEmk3MixITGopQmpYwxGusMIcyEYZDXppZndvlsXUFKibppQCm895RFSVQjm82a18+fU7sCP008v3lGjIkQAm8/fOTP/vznFE1DWTdcbxratuXhcMC6EqUtb96+QylDUcgaHIeBeRxRwMXVhnHqyQm0MXgfCEGe0xQDrrS8ePGcojSczgf6rmcMEbKmbVquLldc7nbM48Q8WA6HPUppqkZTFhV9P+Ksoygd49yRSUzeczrPzHPC6BKjLTHMVJXj+nrL88uGzWZDN04M/YyPifv9kWGcORxOFNax2+24v7/HGsPf+uM/Zt00/OVf/jkvXlxzsV2TYuJ0PmN1wTjNKGMoKsfsR5wrOJ5PPNzv6fuB9WqNNQ6tNF/+6AuC98Qw8/bd97RtTdNUzGHGOocPkeOx4+2HDxRFzXa75f5hz8V2R1kWfPrwARRkXRKmkXVbsFmvGKeRoBSXl1timilI9N2I1iXfvrvDM3N5eUlhHFY5+r5n9pFT35NS4ur6inkY2a3WkBKff/aM7abm7Zs71qs1TV0T4sDQjxxPI12XUVrjyoKLGzlzfvXL93Rjj9KwWrfUZcF2teb68oqu67HGcvHsBl0W3N7e8fnNS/b7e4b+SLuqePPmDSEEcoaqqKnKiqoqSSmgtZKzw3uGceZ8Hthsdvzm6284HPbUTcOXn7+iKDU5BXIKPNweefbsOTEluq5DKU2IkfV6TUqZrut4OBy4vr5GKY3WCq01v/71b/AxktNv7fnGQIxyfuSMsYayLKlLgw+Jm5vnjKPnzfdvgczl5ZaLixV1YahKzXZbsV415JTwPuA9HPYd/RDY7W44dz3dIDWH0qC1wjjDr7/5Dc46Vo3cA2sMVmeMkXW/2W05Hju6fsTZis26xhhDCIG6qihL93RmG60gs9QoJTll6lXL+w+3TOPE+Xjk6qLh5lnNPM0UZclhP3F3f+JwGtle7LDW4IoMyRA8eJ+oqpqqqhjHHm00SWXm2fPmzXum2XO9WdM2K6qqRmuD0oqUPJlAzhmlFN5DDJkPH+54mIan+63k8OX58xvGoSfFAGTmeWS9WqMUlIWlKhR1XXF9tQMCzmn6ruNwPOBcybkbcUXF+/cfeDicmNKa1y+fs2kbcpjYrRv6rgfgfn/km+/eMPpIwkDO3FxeoFSkbRt8mHj/4SPBJ8CA0qw3W6ld3n0vdQYFAK9ePkMrRd917I8dyVSgHWa1JaJYr9ZcXV7w09df0HUdv/j1Lzmez7TNiufXL9i0Nd/85ldYG7m6umbygaa9QilFfz7xV1/9FQwdGE15cUnwifVmi/cz1hgO9x9wpWG3XXPR1hRFgdYaZy3TOELOWKNRGTKJ7tyRY6QsS6pGzgyjDVpr5nnGuQLvA+M0oYBpmuXc0hqjNeM4YC0YK3XGPHtu7/Zo42jaDXMKdH1PVpnraodCUTclIc4YrXDOMU0jrjRUlaVqFLuLEm0CxjnmOfEf/u1vUMry8sVLYpoZp5EcClarLTnDNPfEkLDWUjcVzmqKQlOVGmszTdNw2B/IGJR27PcnUjYYU5K8p64bcgZrLeM40XUdp9OJEPzTOWuMnNu7zYYQPW3bYp3BOoMxhrpu6PqRX/3q11hbc3NzzTxHmtpyOBw4n0aMc6w2G3yYOB5PRJ/wc6AuHJ+9vuDLHz9j16yJPuKDBwX744n9ocf7zK+++ob3H97zx3/zr/EHf/glPhwpnKbQhqHrWLUtTd1yOI0cu5G7hxOvv/wJx3PHz3/25/ytP/kj/Dxh/sk/+Sf/h48fP/LP/5//N5qqorCGeRp59eIFm7bly89f8+z6ip/++EcYDb//0x+xXrcoItt1w/XFhhRntrstyRV8+/Yt5/7Mj3/yBc264XyeuL6+oWlaXFFQFAXPnj1/LI9JIaBi5Lg/oHLi4TxwOg8Ya4kpY1yBMZZzP4K2lM2Kcz9x7kba7QXzPAGRw2GPMZq6rtBaczoeuHl2zfG4x1nLZrvhu+++YbvdcDieCTE+NbNVVWG0ZrfbknPieDzycH/H5eUlz5+/wDpH07TUVYM1lqEfOB2PnE5ngvcYa8hkUk7EGOlOHS9fvKKwBTdXz1m1a1ZNS2ELwuxJIaJiZt2u2LZrrl9cEOJMWRdM80BWieNpz2rT8sWPviCrhHGGj7cfGX3H8Xii63r6viNGOSDHcWAcR7QG5yzWWX7y4x9jrUErePHyhtnPHI4H6qbGB0/TNngv985YwzxPKA3KKM6He4yGzbphvWowWrHdrLAa5rHDGQUp0NYVbV1xOh9JMVAWBYfDPc+e3WC05nQ6MQwT0xw5nQZ++ru/T9Ou+fDuHdeXV8zjyGq15jfffENbr/j5X/6SYZrJCh6OB5p1w93+gfPxiFOG8zhyPMn9u7y4wpqC2/s93TiTlCJrhVYKlIKc5AD/jz9SpG5brm9uiEmegxwDKDlwQC+fpQBQClKSJkppzeXVJUVVM50HKQ6UXpo++TvGWHKGnDOmcLSrFZvthqoo5WBTUJQF/TBw6s5orZjnmZSyNIjaUlU1TdOwu7jk3J+JIYKCtl2x3W6ZJ2mapmni4eGBEAJ918nzlYIcximTUiSlRAgRWzhyznKspgjaUFUlbVNCVoSY8DEBihgDKQWappbC4XDGew9oUk5sNhumeeT27hPz7Kmrhq7rqcqatmkY+o55kEN1c7HCFdK0TGNgGEZClI0txkBROO7u7lm1LbvdBd57csqE4DFaUTpHWZbstlvmaWKcBJQqnONwOsk1OHRLMeFJwWOMNLQpeJSGpqmxzhCjx2hNSomqanj//iPjPANKGmESWqml6UOAGhQQQSmKqiGlSPQzVVsK8HU8Ms8JawuMlr0gJwFQcs7kLHtDDoHkPdZa1pvNUsAUTOMk7xlNTp5MQqtE8MvrigmUARRaGwD8PC/P93/a8OWUcEVBzpkQImTw3lM3JTnD+XSmKgqqSu6tK+Rg74aR++OBjOLi8pKLVYu1lmma2Ww2pJQ5Hk/4eaZpW4ZxJARPSomiKPFhBqWYvSf4SEoQJg9Ko7WhqmuU0gzjyPk0MPQDyQdSiFxdXvHixTVGK6ZxpO9mtMrUlSPGAaMyKitihJwTicw0z/iQeNgfyVnAlpQiMQW0zux2W9pSAA6N5ng642zB/cM9wQectbJ39j1lUXCx27FZr/jssxd8/PieotCUhWOeR6qqZpo84zSTc8KHyDD0zD5wPBww1i3/floaCk3hpODSRpFzYr1eo7TGe88wjNze3vHmzXtiSriixPvI+XSmrmtiiBxOR3LKzCHRd2ecU7hCwD1TFhRlQcyJeRo5nTt8SJyHCec0l5cXxHkizj3OaYxNDNOZoTuzWlWQIteXF1ilMVqhlGK3veaw3zNNA8Nw5Hw+M4wjp9OZsiwx1mKtwvvAp48P8rylRNM2bNYr6qqmqWvGcWK1WlPWDTFnvA/sVluGoafrz/Kc5Ezf9xwOJ0KIpJgw1kBOjNP0tJ+O48w4zXKdT2fsshesVy1VVWCMYeh77u8ONE1DUZQYY8iAsxZrHcZZYk4UrmS73QGZlBJN0zCOI30/gFK4qsIVJTEl2fS1nCOFcxRFQdNUZBSr1UaAsaJgs95QFg5IFIWlqUsgYa08dyFElLIcj2eUsrSrFcM4MU4TMUaatkFpzTQO1G1LXddSdKNQCiBjjKIoC+q6xsdMCAGlDMZIozSMAzEm1usNTdOiAOccw9ATQqSua9mDUibGTIqRh4c91inKQl6ntY5hCnTdRN2subi4YL1u8X4ihESMGWsLlNJ4P2OsJSsBFRUKPwdpKqtayIIFB40xEWJYmltDzuB9xLkC0OzPR7RShODxfqYoHClIw2qMZv/wQIwR5yzeB8gZ7+en/a0onACDxkCGvh+xVsApUDzsD6Bq2rpCAVplWF5T07YUZck0zxyOR3nBOVFYx+XVBUVRyFqfPfPspWLVVurYssDP0wLmF5RlyfXVFYV10jxMgZAyGIta6oG2abDWEuaZ0/nE/cM9ZV1xdXXNPE44DWWhubnaUtcl3s8c9kfqqqZuaqZ5ZAyeqm1wVcU0jKxWK8iZuqpomopVW+OswRlNjLL3G6PJMeL9DElq1OClDjVGY61Fa1ALuD0OIzmDUlLL9P0g51OWxqppWlKWhgUV2W5XbDatgLN1xbnr2O12DOOMDwGAyhqK0qB1JudIUTqMUfjgscZgjMY5Tbuqcc5A1qA0Qy/P1NX1FW1bQoaum0gJYgwoMlVdE3zAe48xCldYisKgAGusNKxKo5Wl6wZSQs7RDFVVPZ2p0zSTc8Y5S1nKPS0KR11XtKuWdVtjtZKaWivZs4yhbVqmcSSljLWGpmqoqwpUkuc5w7RcvxBnnLNopamrit1uw27bUNUGlTL7+3vGcSDEwH5/wLmKpmlZt2s265btdo2zoJRnu9mxbjes2w3b7QVkg1IFPkA3zNzeHxmGiXnyjP1Id+5+aPj+m//6v6RtarrziRgCikR3OjL2PafDnuhnCqsZ+jN1VTJ2J/w0cDoe2Gw3+Jz5/uMnDueOelXj88wf/sEfQoCh7/nu+zdM04RCkKcYAqV1XG421GXBF5+9pq1r7GrD8dxJgVDV7A9HDscT2jrW2x03z17SjTMfPt1higprLNvNlu32gnkKOFeiMGhlyUnx/PlLPn26e9rsPn2847MvPiOEyOl0oiwqYWJy5v7+QRZCipRlhbWG/X5P1prb2zuMttR1zTRMTMuhlMmgoOt7YogoramrFc7VKCz/7J/9c7779nu5KesNn716TVNWvH7xkraqqYqC2/0Joys26x3O1Uyjx5iCsmhYry/4i1/8FUo7Pt0+MPtI4SqaupaiT8nhYo3BOUPXnbm5vkIpaNuGoijYbjeEPFFUBc2q5XA8cO46zl2HK0seDnsmP5NVJhFJRF49u+Zit2GzWbNaNRgNSmcO+3uaquTli2d8+viB9+/ecnNzxbu3b3jx/DltWxPCRFPX9GOPKwpiysQI795/4sWr17z+/HM+vfuIMZambfEh8uvffM2n23t+/fU3vH3/gW+++w604uPtLdPsOR5OeB8xZcFue8X5dObjmw+8e/OBoqg4DxMxBLQ1aKchJ1TIqCx93BNxB2hrSSlhi4JxGoXP0QrSUkA//ZCPnEEZjVaQYmBzsePlq1d8fPdBmj29NIhZLQe0XZqHjHMFTdPQrlopMI3GaIOxlq7vmP2MNpoQEyknUohUdc1utxOmRGtCisSUiDGxWq9oVyvGcVoQsonD4UhMUTZlpcgxLowlWFcsbEJgtVoJ62ctyQe0c9R1gzWAUihl0VpjjSGnTNNWXF9do5Xi4X7POM7CHuXM0A80bcPx4QE/TAsiF2ibFoVif39PTgGsoV3VlFUJWdN3I103MvvA7CdSTlxdXWKdw1qH1kYKsX7A+5muOxNjJGVBH+2CtiuliSEKozdNJLQUI2GWg05Bu2opm2phxTTOWaqqoCgs63bNNHnevn2HUhbS0giTUUZhrBFUbr0CFCF5AIqiWjZuaaDWmzWn04l5lkY9hIj3IzEkabhjFGQbAQAgU5Qlq9WKlOR1Pn5NIguDnAJFXRC8R1tDTmCMNA/GGrQyhChf99uN3tPnlLFFgQ9BDkWtSD5iCwvAOA6QFWVZyXW1lnnynLqOcZ6XhsXw4nJHU9X42UtzqKRZ6XsBOqZxoGlbUs5gtDR/ZMIcSBmMK0goqqrGTx7rSlCG87Fj7idQhqauWa+27LY7Vm25NBQz0+BxVvP82QXPn2252K7IOWJdyzANOLccpJMnhEyKshf7aQSVMAauLrc0hWEYekE/j8elgC9JMXI+n2mqiqoo6LszViuuri9Yb5tFUeAwVorqGBOHw5H7+weKoqCsK4ZenuPz+UxRCIvuvcdZJ4yuESBHLUoCay191zGHGVeUKGU4HI/YoiRlRcrC5FRVJWx/TAQfmEMi+IGq1CgD2iimGGhXLSjNPI6cTh3jFBjGiRADN5cXFFazbktevrzm6nLFui1Q2tP3R6qyRKNYNS05QcrQNCv2hz117dA64QrDet2y3qw5Ho4orYkx050Hbu8fMNYQUqAoCzarFatVS7EwAFobQsq4qoIMpS25v79nmkdiDPjgOZ/P5JgpigpXSENjrMXPHq0N2hgOpzPHw4n98cg4DrSrFmMNRWEpCocrCqZppD8PNE0rzN3CLhdliTYGtTAWSgmrkBKEKM3Dfr9nDgG0lvtalfgQsc4uTWfGOSdsl3OAoihKPn36RNO07C52sueECa2gqgpC8Gill/WXKcp6UR9EYoJhGOW1FNJICriW2F5eoLRmGCaCD2ilcVb2vKqqpHF7bK6yIiH1hveivIkx/o/Anru7e6Z5WpgeQ8qZaZro+p7j8cDFxY66LpjmQMqKw6HndBKwXRtDSkEa8NHjZ6lJcoZ+GPHBMwcvQGXMnM8dDw8PlFVNVop+mPAxooym63tsIYxtzBk/B3yIOFty93An21ZOpBhpqoppGui7jhgjx8NeiuO6ZrNa0TYNSimapqV0bmEbZ4qiJCbo+wFXVBxPHdY6lDJ0nSd6jzWatq7x88Q8zzRtQ1GVeO/ZH/akHIU9Kwqur6/IpCdAq+9HQGGM4/LikrZtOR72xBioKlEmXF7sGIcepTRlXdPPQfYlZdhst1xeXOCnifO5ox9H+vOBmBclRgqo5Lm+3DD2e9arWp4pMsdzjw+Rvu8Y+45y1bLb7sgoPv/8c7bbLU1dE+OEcwZrNSl49FKXeD+jgBQT0zQRlwZcL+tBKfXEVikU0zwvtYo0JjknxnHEGMtqtVqadYV1Dlco2rbAFQZjFdvdhn7oWG+2dP3IOE7kDAZPsyopSkNVF6xWDUrBPM9474kxslo3lGWBNhqUEWDAtNR1xdB3xOQZx4F5Svg5Mk2i5Li82AHQnXus1cJiAsHPSw8v9afWlmEYiUnOSas1rigwRgNK+hOlOJ1OWGtIKRLCTEqRpqnZtFJ3pxgIfl7qEblG3geqUvY6Zy3X11eMU0c/9JxPvexVzmAttG2NBlZtQ1lYjEnUtaEuCqZ+oCiKpbab2e527DZbAD7/4jXXV5eUhUGRqMuKYYiUhYCRv/n1t3z4eM+Hj/f4ACkbQsgoJfd16IcfGr5/+y//P+wPB9q25dydqeuGqq5xhcMYw/dv3nBz8wxrNDHD7e0tnz5+xFlLjIFj1/Hm/Ue6YWC9XjH2RyzQFA3aWOqmpV0elh/9+Mc0dUNdS8OjcqYsCv7yL/+S2+OZEDyH/Z4PH94TvCeTefPme8ZxZBwHHvZ7DocDddMwjwNvv/+Ou7tbQYAQBKgoCmIIbDcbVqs1b77/novdhRSWzjKMI8MghYP3gWEc2azX7HY7YcqMouvONE3DME3kJM3DH/3RHzP0A7/4y18AsNlsRG6x3XJ7e8swDHz/3Rt5MFLicNhzd3eLc5bPPnuNAsqy4Hd+96c8f/6c7777jmSkKJrnCaMU2+2Wy8tL5nkGpfmDP/hD1psdoIgp0TYrrHVMs6CEj+zeMPRPDKf3gkQDDMPA5HumeSbFRFXXnE8ie5kmzzwJeiUFr2K1WtOUBV3X8Tu/+7tstzs+fvqwsFOCHH3+2Wc458gpL9S+5bPPP+P6+pKUE/f3dxSFWzYWy+ncc3935LPPv+SP/vhP+O4332KM4fLqktnP3Dx7xna744svf8Lrzz7n8uqKZy+eE6MUrd/+5jeQEnMW9qZtay43O6y2HB6OuLKWzXO9wlkrbJSsbGBp+JYPpTWZTL0UCDEladyjoFFSOf/Q8BljSDHI15CZw8z1zQ1393tyCCL/UdJkPv49AagzaI2xcrAbrcnLs26MwQd5tkMUdCqEQEbRNi2XF5dS7M0zaLmHIQR2ux3r1UpkO8ZwPJ6Y54mqLIkxLYhakje8MIzOOWIIglynSNW0xCzoVFEUOKvwITBNsxRCyzUS1E6TYiL4RAyRZzcvqMoSFKw3LYMfl+9lCZPHOpG3jONATsKKVZWlLB05K/ql2VNKobSiXTWs1y0hhqeNLqf8VDSH2aONwShFVVWsViuqonx6LmKSw2gOUjA757DOMc+TyFXXa3JOIhsyhrJwNHVNXQm6/+HDLUoZuTbLh9IsxV9FWQrz4peGzxYVOUeCnylrS9u07Pd7wpSkoQEgkZHi+LGYEyggS9FgjfzQmqauGYae/tyRsxTzWbHsoT05ZlAWrS0okYUao0k5kqOs2/+44bNFIYVzCBCkmSQl5nkQpD1njDHstjsKK03gPHuGaSREARaU0by8FJR7GEeqqsFYubaTfyz0hCknJ4IXGUqMcVkP0kSQ8hMIEWKUlaU1cZ5Bi8Tn8vKKlBLOKZq6pus6DvcdCtht19w8u6SwjqEfSThhuIwwnv0wEGImjjNZiUxvvW6lSK5LmsJSuIJp9sw+4L0g+/PsZY0maRTDok7YbjdUTcE8jTR1RVkIYDMMA99995Zz19O2jTTAwLk7M46CiHvv8d5TuIIUE8+fP8PP88LIZN5/eL/IvdVSaBju7u5BybNiFpl1sTQxwQfGUZQtOkV2uzXaaKZpYphmiqqQ5yELuKCUZo4igbu82GGNoi5lDVi3MKxa0/cjVVERfaKuGspSlAc5ZbrzmaK0oCJqKbRfvPyMsmqZZr9YBxR3d/eUdcl2s+Xm5pqicBitqcpSJIZ1wxwC2gojsl1v+PDhHUoJY3U8HkTyOEeqqlr2AwENuu7M9fUV+/2BlDLDMKEWqVmKAvy0Tf3E8J1PR4yyNE3zxLD2ff/0Pbu+p+s6jLFL4Wooi4J5nvn06aOsHS2WhWkYcWWBs06AphCenrUY5edtu+bh4YGqqrDWQUoo4lPDBwlnzaKsSIBmHCfmWVgupTSuLGlb2V9jjCilSCwF8DSLzFNblBLVgSukbvEh0ncD3geRbSp57tqmYZ4mUS6UAmiM4yjrYLm/oqiIaKWZpxlrwbpMDFFquONAjBltnChEcsRZwzwJw2WMQ2mD97L2E+mJ5Zgnz/ncsV6vUEpLYR2jWH1SpCzleuaUBKTxUWqYMD81vo8MSdd3whpvNkuTm4WRd7I2pEDPaCXNTN93WGukFppmUkrc3+8JIRBiwugGReby8oL1qiVHOX+athHVwvnE/nAkBjkD2qbl+fNnlKUwfKA47E+AonAVm+2Woiw47PcEP6O0Y7tZs141nI5HjDGsNjvO3YD3EVs1PHv+gu12yzTKug4hYEpLCIGu61nVDUN34uZyx+x7mrrh3HXEqEhZE1Km686EMDMPA1lrmmbF61evSSkxTxPTNIjbJAiT9wgyRi+qlrCcRfJceqyxVI/SYWuwj0C1gqIsl9peron3gaoqqapqOeMEwNI64goNJFGslBU+RNp2Q4hJFBFAZQVIrpuai91OQOeUQCH2ppxYrWus0ygla/h0PjMPchYboymrAu89Yx+JMTPPM3Ut6yjGwDjNlIXFLkoEYdrlPU2zxxhRq0gZlHHWohZ5qtKaaZqfKsWyLMhJ3pPWsg82VUlZlrKWvdShjxLXsqyelBttu+Ly4pKH/R2H45FhmAXMMtKMF0XBPM4otFgdnGJ3saKtGgorINbd/T2n85mmEXAfpSmcrKXT6YG+OzDNM9vtJXVZSr1SVlRlg14sea6ohKwgs2qlzvqB4ftn/xXz7Nlsd4QQOR6PXF1eyWbZ99zf3/PxwwfWmxvmaaaqKn76459QNy1zSCRleDgcBU1SibpybNdrxvOA1obNZsPlxSVlUdJ3vSCshwPd6URbV8zTSJgnPj7saZuawhmMEhrcWc12sybGyO3tLafjkWGSDnvoR8iGD+8/kbNiHDwpqsU7dua7794SQyJnQR0vtpecugemacJZx/39A84VjOPEZpFZnU4nWLxR3bmjqGqOxxNv3rwVuWDOrFYrur4TOUVKixY4M4dAyo7b+wPnrqcsa168fEVOsmh8CHy6veX20y3v3r2jKAq+f3PL+djTVi2n/Yl5mDkfzxhlSUHQpdtP99RVCxmCF3QmxUhVlWitqOqSqiqJwS9+uJbT6UBZlvTdmTkFjsczn27vuLx8JppmDGXd0rQrQkhM80xVVjy7uSHnxHfffU83DHz35nvevH/Peejxy8JSSvPp7pbJe1abDbVzwn5t1rx69VykAfOEsY4YM+d+JGGYfODv/N2/x35/wAdPWdcMs2eaPV9/8y1lJZKAVdty3B8oXUlhCt6//8QwTczjxOSlkH22vWK32dG2a15+/jndNOL9TMiROE/o9MjZLLWw7FMAGOco65KMyGGtc6RFtvHDV8vPlVqa4ZxACxu8u9jx4vkrQogMj16qLOxeSlF+rTQ5JVLOS9Mih3tV1vTjQDf0pJzoFm9NTAmtRWN/eXmN0ZZEJubI/cMD0zSzWsmB2ve9bIjzjDbS4HovaCQKYR1zJsVEXgqfx4tRVBXjIBIEbTSrVY33kb4fiTGjEDlNU1dopZnGiRTBh8A8zShtKMqK/eHhB6al66Xp9gE/iyfEzxPkRLmqqJsa5ypCEBYkBCmmmlUtEsul0ZjGefHgKMahF1DDB+ZpomkatNZ03Zl+FBlWSjCME8MwM88jq1VL1VScjwdc6WiaGu8nqlqaxH7ouNhtFzZWcXf3wDhJM2eMwTopdJqmpqpLMlmYiGXdW1ssks4JV1pW6xWH45EYoCxrlFJoDVoZeU/eQwjkR41TTuQMbVNT1zUKOJ9PxBjIOZFzgOTZ7DZ0XS9/R1tylmcJFNpIk5bCtDxny7O6fNbWEkMkL5IeAO2cyOTngNJS8D5/Jn6iGBPn7iz7U4wcHh5oV2uuVi1+mmWPLGXfVlqjjaEbBjKQkjCEfujRzgkAojRoCzGhrSVHYRzX6y0xJqKPpJghaxQBZ0Tqb0xCaWlOP328ZbVq2G4qbq7XgoCrRD9m+n7g/mFPCJHZR8AQ5hmMoaoKbm6usFZQ3rYStiPGxDCMS6OnSCHR1jXBe5wxlNaigaou2F2s6YdOUGsjMtFhmAk+Mk4TVbMiAXf3t9LMGcM0iSxXa03T1KQUadtWmBot0rLD4bCs/Y5x8sSYePP9e2EVyprT8cQ0zdR1yzhMIrFXipgzOXr++t/4PdpVzfsP76jXaznTrLDTs4+ECHOCHOFyt0OlhNWJwim0ivT9CWNg1bZMo4eo8VNktdpgbMHhsCeTWbUlm03LdruiKMzCAmvubu9ZtVuMcXz89JGyLqXQTlFYkcsrtFLEmGibFm0cyhpCiPTnga7vRI5dWOZ55v5hjw+J1WqLcw7nCtwioRZGCgpXkpVinv2T/N6VjlXb4owBMvuHPdYsIEeMFEVB3/dkRKb+2ARqbTh3Z4xzjONI2zTy2oZBWHhtUEpRVrU0V/NMDn7BzhKzn8kJdrsLhnGiqmtZt0SMgtmLXEspMMYy+7AUzAZlxP8nCoYWpRWrdiVyxwVs66aBYRilSTAWq62oPpL4rKxz8nq7gWkOFE5sL+fTefmempzAOWE4U8oUrsAaR1UJaDHPE66oSEnWkVLgQ+J07DkcelxRYYylLOR9qJzoupHzuSdlaYzneUaZBQgMAVcs3tmYMUWB0gazqDUyYK2hKETqGILneDyB0hjjqGtHVZVsN2vxT+dEfz7x8sULyHlRAKyWorokpUhRFpxOZwFNfcC5Aq0MXT+QkmKcPCEmptkzTTNWFcToub66xE8Tp9ORlEXSmzPMwRNT4tyfUUqxaVfc3FxRV4VI8XPm9vaeqqy5urxe1F+WcRyY5gmUZbPZ0DYV+4cHrLW4oqRqV8xBmvymrslJgDF5biJo+d7WKq4vLohzz6opKG2iLCyrpmIaB0LSdONEt/j3sBrnxB7UtiuGvqPvO3IKVJWT6xijSDNTRithvftzh0LhrLB5Td0IeAuEKI3ZMAwLGCkyx5zFDqK1lv0siHIoi2yBOfQUhUJpaSLVIgP1QcCOc9dTFCW7jeyrRSH+Z+fMIvWVugfERyeKsMQ8BaZxJqcCpcA5TV05joc9ShVUZUNOmfVG1GfezwzDhDECiFojgGpRVKQEXTdgbYFfrAbTNFOVi2/RiEJunoXNUyoze8849pRVQVlKw7lbC3AwDgN5kcbWVY010hifTmdR4WgtoNjDHcPQL+qpTEoeZxVGCSCeUhaQrDKUtcVPI05r2lWL90EsHiiGYaRYZOPOaYxR7LZb2mZFPz4qQSLWOMZpZpjEHjJMnqIsUUBTl7x+9eqHhu+f/l/+r6ANx3NH3a7QxvHs+Qva9ZpvvvmWH/34p5RVza++fs/Yj7x4/oLCFVRVy8fbPe1mRwyBi03L1W5DnCecsayaNf0wMIwT796959tvvuH1q1fklKiKgu16hfcTL188Z71Z8Tu/81PWbc2r59d89vI5v/uTHxHnkR//6AuuLy/4zVe/whpNVRb4eRTpaXfk+vqSceyfTKFtW2GdRuuM9yN1U3B795GqFm17dz5zfXXNr776irqqGJeCcrPe8PHjR7SSC319fUO9WnM4nPj0UcIVrq6v2G23XF5dCVK+u2CcpoXGHrg7dPTTxHnouX24Z384sN5uefHqFdY5lNEUZcn9wwOvv/ySpnQ0VcGPPn+NImBN5upyK02vURwe7nnx4ob9wx1Xuw1FUbBeb0BJ526M4q/94R9iNFIMn09sNmtSjKzahnmeKesVTbOm6yYe7k98+rTnu+/e8803b+j7ibu7h0UeJQXh+w93+Ai2rOjHmU/3e3zK9OPMHBMRxbEbyNoQsyIMPetNyz/4h3+fN+++Z5wGtBHmqOt7jidpfo/HE3/yJ3/C9+/f8xe//AWDn/h4e0fXj/z5n/85Riu+/fpr/uw//Af605nh2KGipj+cmPseUxbEeWaaRj5++MicIqdx5KuvviIqzXw+oXyUMJUf2rylIF5+wFLEjUzTREbYIeLSqEnHJM0eYvDPSVgPWxRoK5vVxe6SonDCMkzTU5OltaUsy0U2BCwembqWEA1QvH33Fm0M9/f3ZKWwxuKnmewDpiipqxrnREJz93DP+XwWH55z5AzWWU4nKRDvbm/Z7i44d2dSiGhjxPeV5X2nnIX9so45RgDKqkIp0cmH6HGuYOhHmrqhcCXDMFAW8j601iht6PuB/tQR0Whj6fszdVURfBDGUdsnOWtZFbiyICnxtqxWazmMh1kO5HEikyjKks0C5gzDINI3s/j9pomp61lvNyJpDZFxnAgLo9qu1otEI9GuNqScqJuazWbLfv+AcYVIsslYJ7r79WaN0orz4cz7dx8wxuHngHHiq3vx8jn3d5/YXe3YXewwxrB/eMA4S/aerOQgVFZTlobNdkPfD+Skca5kniemaaQsK8ZugBilEVokZK4qScHz/PlzpmmiLBwP9/co4WXRhSEr/eTDjCFA0mDsk9d4nAaAheGT50t+I0uTHyJFtUjVl/t9eXNN8FEkvUYkYldXNxyOJ7p+YH84MPmwsDgTKSbaQhDQeZqp6galDfvTifuHAz4E6romxMA8DNiqfgI5nl6L1uTgQWXW6xXr9YoYAuMwCACREyqJCmO72aJdwlrxK51OHQBtbXn58orSWb7/9lvGKOE63keOxzPONcyzFyamsMxjz3or4Ui3d3dcX2xRSpPRhJDQRpiG/f7A+dyxakUmZo1dGPmMsVrY5egXxioyjjPPn78iRkW7XpGieL1jyoyTF/luBm2EtTVLATF7jysKQkxUpXgYj+cjzha4quJ+f8CPM6MPJB9RRny2IYpE22jLHAJOZX7yk9dsty390NHPnrpeE2Nif79nGEbOXY+ra8bzgLM1bVWyW7cYpbBWcXd3h1aaqm4pbI3RJU3ZkpXCp8Dd7S1NIyFk6/Wapq2EaTJwPh/4+V/8gpwcX3/zNVkrplmkfQI0CgOgl/VRFhVFVdGPImGrq4aPnz7xGPJirOP9hw/4kIghUZbCmBor6puyKEkx44PIg7u+o+vOlFUpEvm2FdbL2CcA8lFKWlYlzi0qiqXxub65IQPjNNG2K3KKNK2ocE7nMznJnhhS4ubZM3ISn1/w8xNol0KgXq0WNcSENqLYqMoC6wzj0AtbYmQf3B9P0vgYYehPZ/Fip5ypm4YY09P+2p07sJrzuQMUOWX2hyObdYtxemEHBKTtx5lpXlgiY7BOnunVao0yWvazhZU0ZvHMns+4wvHw8ABZZOEoTUQkm10/0g+B2Qs7WxRWkIMk/r158gKMKS3NXhZgcdW2gCb6yNAN5OXMF++iNHuKRFk5mlrk8MfDiaqssNqQkufyYkf0MzF4LnY7XCEyw2kasdby/PnzpcEa0Vqz2a4FhM1QlZXsteOE95FPt7cY45i953Q6MU4TFkVVOJzR4g9bvF3aWs6dyO6McRwXyffrFy8pClGulUXBOI5Mk+fi4pLd9ko8iz6QYmD2M2VZc7HbUlcFMQhoHFIiJNhdiP1kGEduP32EnNhuNkzTwN3tB4pCmsXaFQynA37sqCsBsKqqQKHppsgYIsYoxv78pBQZh4HLy0vqWqSGYR7ldQdPmD1lWTDPkzy7i2e+riumaeLi4hKSSDxl3UC/2JIegUPvpaF8VCWw+NzHcaSsSkLwZOWxVomnbQHGHgmWYZwXi1Ti6nJF3VRYZ5nnkcPhwOXlJfvDEa0N0zSLZHS9ljPeJ6xy5GQonMgeBd9JpGAobE2KEWcVZSXfc5qEkXPOomAhO3rads3xcKbrB8qyFmA7JXIMWCtr9dx1aC2ewq7ryDkxDN3S8AvDfrndoBeV1v39A9YWlGVNXBjDR8BdGs2C2/39wpQ6CueoSociii2lKMkRrNG4QpMJXF3s2K7WEm659GDj5KnqSs7PTbswfCf6fuJ06ujGXmTaXcc0jeyPJ27v7pm8xxYlaLVIXCNlaX9o+P6H/+6/XTYIWRCfPn3Ez56Ly0u22y3ff/890zRxOk+cj3u600l8ANpwHga++s1vqMqS/fGBeRqp64rufKatWoZhpK5r1usN682az15/RlWWrNdrisLijBVT7uwpHqnsEOQi1RUpSrIYC3K23mzZbKSBMsZgtRRe2+0Gawwo+Pyzz9lupQgchoGiKGmamqurK37/D36fb7/9jpevXgnKrjQXuwvZiOuatl3x4sVznLXMfqafZt58/z3TOHJxccHf/Ot/Ha0NV5eXXF1dCerkhG7+9W9+DcqSyThruL665uXLF1RVwWH/wHrV8vDwgLOGoiyoypKcEnVV8Sd/8sdYq3n75g3ee37nd37KixciBZjnwPsPH8lkPn26xwdBuoa+p6prQcm2W968kXRNSTwTj1MIgdEvxSFwf7/nw/uPZMBYJ4XAImlZrVpevnzJ5eUV7969ffKYxZwWg6sg3ipnhr4nLMmdjTUolbl7uKNuKuq64t37d0+GZe/Tk6b4D/7gD7Gu5Oc//znjOPGP/tE/4uXLV/y1P/xDLi8uefbshs8++5yr62uccdiipG1qvvrqr0gqY51FG0VVlpxPZ1CaednE4yTpp7Il/scNn3x6/OVTA/j4e0tx/NtfqJ6krvL/pMRrZa1lvdpwPJ44Hg5yLbUY4HOWfz2lBEZCPFj+PHh5rs/ns6DDKlMsB3ZcvCRS7CSRESsloS2LnKhpalat+FhEzjkzj6OYukfZ3EWWoSRQ5pHZS1l8s1UlRfw8A+AKRwyezWaDn8RXMwwj7arm8mpH27R475cCXFGv1ngflucg0LTidbXOMXQ9riifrtdmu14Ob/EmTZNnHCdB7rw0ArYQmU6MEtyQl3ABQbNF0qoX6URVi+w5Z0HG6qYRZjN4SGpBJy0pZ47HI2UlMgvzW7p+szRHm2bNPAeqskFh8CHQtA2Xlxf4KCmahXPMs+d0OktinNZoLc+YPIPL642RoqgXqUiS9eKlsAMJ4nl6fkLAWsOr158xDgMxxqXxK/AxCEOWIs2qXWTbHmUEwTZGGrD4GDKUFwmyfOsfPowhxiT/rpYwirZtWa1X0kwsBvKmkevpnCSUjZOY7P04YQrH84sdCph9oGlXnE5n7h4e8CEg7wzC7CEG8R/6IDLqJKEXj6yyXeSLTdPgFnYlLoE021XDxe6CmBNKRyBye3fLNARJfty0bNYNpSuE/UiWaQoiRX+UaQ4jGE32HqUVRVVgF2P99W6DUlKgoRQxZQ6HA30/SCNblqxaCachZyY/YguR3FqjyQurpJVlvz/y6fYOtSC4mcwwTUyTJy0JeIVz1FX1dI4Ow0BZlkxLCm/KmdlLITuOMw/392hXPCWr5pwFYEESsoOXZ6Jua16/viHFQD/0nAZh3ZVSnPaHpdjIFHVDTrBerSB52trRrmogMYwjKIX3kRgURjlCEEmrsSLV8/OEs5ph6Bn6M0UplgdjDDFq7u/OUhApSTlGKXYXO7abLVUhfqiqrKjrhn6a6MaRuqoZhpFx7DEaIOH9zDyJxWC1Wj2pG6pKwioK5/Dek5dwl3PXEb0nAU3b0DS1SPtSYp5F+WGtQxtJkJUCVYrYrpOUcb0wsdoYScwFHh4eGMaJrEXebp2jbdpF9hbk+V4aUW0EuHsMgtDa4KxlHDqcsxgt4SPiOeqpankdKWZCTPR9T1p82Y/PEAuLMk0zh/ORGAPOOknVjQGtIEa5DsI2w7BIiKtH6WkQ5jkGkeyt2nZhYzz7/R5rDNXSbAXvca5kmiYAikIzDOKXjkHOO6mVKsqywM+eEBIZxRwi3gdiltyAx70t50zhSkBxHnpSFHnxI3OiVaYsC9QSxBJDxFrZ08Ly3vIio6sXdnW1Wi3STZH0+eCZp5lhHEhJGm7nnDQASWwtMUZOpzOTnylKkWNrpakK8cSPw4BZGpMYI2bJaBinkWEYOZ1OKKV5fvOMsiqWc2tRUyQWBvpRMSAN97k7UdYtq7ahcJbz8ShMEeAjrLdb7h8OXN88W3IkArvdhSTNByEZrDHUVUUOMxph5FftCmstfT8RkuU8TEAmpEhaagmtLVeLHD5F8ZsZoxj6DnJ6YuT87GnbhvV6LUD0UrOlINJW6xzTPIpaZ5F8aq2JMVGVFfM8i90jSNIqyN4eY1xSUhVmAcUfGW2UYZ5FQq+UZtOKGsAsa2j2M3XdMAwTMUnNUtcSrBaW1NGcEiFAUTpQkcJJ8nnfRZyriCmSkqeuBTQ59xMpifrNGE3pxFJUOEc/jE9n1rTI+euqIiaxo/jlPeblmXZOGv6iLLBWQlzqQq5PjIGuH7DG4px7YimnaZZ9bLHK+LicOV6avKauMFbCvLbrHUVR4cNMURrK0rJbrxf21WGMA6WZlvp9msSbHWNk6HvmWZRQZV2RU+J8PlE4h7EFXTcQU0Y7UT0Yo7EKkZU+Nnz/93/6T6Wgqxu6c4fWIhv77tvvcEXB/d09d3d3DGPki1fPuP/0gXVT8+3339GNs6RQkamdoTCK4ANVVVNWlaAJCqqq5vLikmEYqEt5AO5uP6FIDENP2wrtPZxPlFaz267IKVA6w/l44PXLF0zTwO2nT1xfX3N1eUG7Krm52VLVlq7bUzeOstRcXK3ECNlYLi7XPHu+Y7Ot2F20fP7Zj5imibu7O7abHVeX1xRlyekoARHH45GyKDmdTzy7ecbh3PPx4yeUUhRFwReff07Xnfn5z3/Ohw8fOJ7OKK05nTsxm8ZIP/TiR+h7bj99wnsxnL55+5ZxFk9CVppzP7Bt1hht+f777/n93/t9/vE//p+xXq/55S+/4quvvuZwOPP23SfIFqWkCPTeY4zm/v6Oi4sdt58+Mk4DVVVysdsuTXcti19ljK3ICeYxsF7v+OyzL3l+84rtRiS8oj0W3fw4jvSD5937jySlqZqWaaGYlbFkFNo4khIUxxYVN9sVdVtTVgW/9we/y/dvvuPT7SfmWSLIU1KEOYHSrNsNf/8f/n2mceTTx4988foLysLR1jVtW3M+Hri82FKXNW2zpjAVhVIMhzuGsWeeR9AZHwPKGXzOZBQxRVSEOmdKDI+KbAVk1A/hm48f8gc/fKTHr/7hx//4S0RuJkyAZrPecjod6U5nyBKj//jFKSXxnRhNDpEUIq4oSSmJln+eGMYB6yzGOSnGFr18QtF1/SKfVCgtyDQLILPabBgHkZDNs/gyXCmNltaGGPyy0IUpk01aijNlpOnMSzJbjOKhGYaR4MXvVTjRr1dl8SQHOR5PZBTTOBHmiJ+FgSoLh0LjJ0+MeWkshYmsqoKQPJOfRX43B0JYEiZjwhQl1mpcYeXSRmGg1OLFQrZf5nlmu91RlpWwT0nSUq1znLuOw/FEXTVi8i4Kuq7HTzO2LJlDWIoOOWhCjAQfUBG6flium2Z/PNC0DefuRCYTk6ddtfJMKc04jULBoUBlcook5MDUWrNqtoyDsMV1U4qcZo6Q83IPFXVT07QtTVPz4x//iHGQjbssS65vrrFVQ9biydldSDR/18mYg8eNW4CBWZo9qReXjwW80FruMzw9T0VVcn11TdOsyEmS88win0Ep6rZlmiaOpxMxJtLiJV03MrZmmEaMtRxOZ5GpL+xwWqRDLNcgJ1kXT81eEnmqc4Yf/+gLCquonGUae4l113C53VDXItU1hYRG9b348pq24fnzK+pKElm1UkStiUnGnjhXkbPGR7kf2lra9YoYPH5p5udpwFgnyoQ5ME4epcTfmFOmqiuaugG1jCDqe9BWUNmiYP+wpzv3FGXDp093ElixJMK5RRI0zXIgz95TVgW73Q5rrTAAs9gfhmEgRJHzXlxsqdqW87lnnCZSUuIf0gZiIi8saZg9eZGEtU3BZ6+v8X4gpsgcEkoV7LYXHO4ODMNI8oGIEs+wcwzDmbpYRjmMI8eTME6n88B+f2Kc5HUbZzgejyidURqcsXTnnmkcORzuGOeOcepYr7Y09Zau66jahrE7U9SV+GaXJtVoQ1lWZKDrR9ASnHZ/f2CcJnJO+CheF2FIJZDIGEkzfgwZUVkxjjNKa24f7hm6TvaDnFhvNjgrnsHHRFjxQ8s4EGutMK4pY6ylG0QqOY6T1B5Nw3az5nQ8cHd3J4qBLPuj7DEj0xLskULALimdxjrx0yyAmTZSwIp6QlQVEsolr6uoa2IWyfk4TSitWa3WS1qtrJkYI2SFnz0P56MoKbqBtCg0lEaS+ZyTJNzFA5fRdF1HTOJbbpuWeZ7xs0cpaeKsdbTtSqSVWUbEWGdQWM7nHuMKiqrkcDxze/dAXpg/YzQoaXgLY8horHX4mBmmmbjIKn3waIRpM4jH0hRWPHnWYZQkZSuTadsKZwzrlYA3TVU9eTE14qdqmwaVM0pJ8AXIiIOUM3pJwJ3mkYSwKNvdbgEHLUVRcnt3x/F4whZiLymbmptnN7TOcXm5EwYuLmEfdUXTrhjGmbKsAMV+f2C72bJZtZJVEYWl1AvQV5QVKQiYGoM0Fg/7PXXTcnlxQdvUhFnyI8q6AWXYH460qzVVKZabzaqFHJnGHq0yVSU+wcoVNKXDKEhxWsLsAtMYaLZXfLiTwKMUAynKXrderVm1K+ZpWsa/TCgS59MRsowumueZsnDS7BUFzho5m5ZzlaVWyYjyYxxG8Q0v52VKAoLbxV9clqUAGvNATLP45JwGNH6OpKhRWMiP7LoofKpSwt60MVhn6YcBbSzT6Om6gbyEwAiI5wlzJM6ZnDVt26C0xxiY5wk/K7Qu0CimuaNtSsqq4HQSdU0IksBcVRVk9RSmZoylX6ws1jq265ZpAZD9kuPhrLDLdS0NpbUG54SQckZGvcSYmSYP2mBthQ+JlBUhiELs8WwdZ0n9jCFSWEddFWgle8XV5TWlqzidT6KGcgajFfM0M8+Rfph49/6WU9cxTLJ/GCsg9zR5vM+MY2C1afnpT39K4QqUsuSsOHU9x3MPWgKryFlG3OX0W6Et/8N/jzWi7x36js1KTKQX2w1OKw77e/7w93+PLz9/zrO15adfviLOHcFPtLtL/s7f+7tcX13SnY+goN1ssaUUTM+eP1/QDdECR+9FQjQO7PcPVFXJMA7UjSy8w35PSonPPntNXVW0TUM/9MSUWW+3EtQwS0DEOA60bY1zjtWqpe96kS9Y8VI9MgCPnf8wDHz7zffc3t1RVTV9L5vrbrvj5uaG3e4CQNLUli76zac7Yly69KZGK8WzZ884nU+8e/cOpTS3d/fcPxy4vLziuL+nPx8prXhD5mmirktImfPphFKyuTxK/GYfubi8pht6/urXv+Hdh4887E9U7YpvvntHN3hC0qy21zJn43RknnqcszR1TVk61uuVGHGtFAspRZwTT0LOmZgy0zDSNi1lUaGypBamlIhBZCsX2zXT1GGN4ttv30loiPcLciMor8juhC6vylIYq6KgLS11W1G3Ml9PG7XIcETDHWMmeIlvt8byd//GHxGGnjwHvnj1Oau6oakq9g+3pOTx0fPu/Qf+v//633K/P/GnP/v3lI2mbmuMzpiUULMn9ROFLdG2kPcaZW6jTFP7rYr4t5m8RwbssZN7+vz4k8fOUMl/i1woI4ZmrKUoC+Zp2TBzJi5IMIv/5LHJynH5ntYsEk2JDB3GYUFKxWSslBRqMSaM0rTtevl9TcyR/niSgqQS79fHjx8lzS8E8W6Imk827yReEbnvsmEbJ+h3nCbygr6mlOQgXcz3ZSFx8BpFXRVUC1NSlCXfv33HMIxsd5dMs/iwlFY4Z3DGErxnGqVAYgljqeqKmCPjNKKV6OmDj/hOJInGSmLXoyRsXKSECrCFw1kJ3OgWFnsYerm+Ri8odPsU7z2P4okqimrx5CxetpRwTgJgnCueIsLnQRJHjZF00RgCddOwP9xjjIxlqBbZilokrY/R3NpacpjQTrNerRYU0+K9oN1lVaDRi98hSVO/yCibpqZYRkqczqcllEqkUeMs6OrYdxgn6OG8zEO6vLjCLqNToh/BaYxamqvHuWJLDH1KCW0sWUuCrHNuQZJFcheDhETEGJn8LEhwik/e7JgzcZ7ZXaylmXOWlCGkTExpAXDkmVFLBHzhhGnIQWRg2ijIgbJ0XF/v+PzVC07HB06He3LykDwxeLbbC1abNWVVEZlQBmxhCUFCdj7/7BWbbcs0zkSfGeJIP4y8efuBrh9JSTN7aX63FzspFl2Jnz3OCKBQ1Q39OHE693TdKN6IrFDaUFc1KJHQOSf+o3GS9NOyKDmdOkKQER5aWUJIhCRzVftRvKZ9Nz0xhJvNmqqueNjfk5Nc55xlnEVZVot8WNZCzjy9NuMKGddjrXgtYyJ5mf2ohYPm2fWaEEas0Zy6ifNpoq4aDvfHhSURVj8TMIXGaUVTF1gj1oaul2ZdZhd2KKPJKuPDzIeP76V4MxZrChSGVbtmGM/cPNtRlo7ddsflxTNp1s5nxmlkvdtitF5kjIa6FGmvnwN129IsQW0fPnxa5lFCWuZznR4eMLZcgClFWVU87MUXrJWRYARr2R/2EgpkDUVVUjc1eUntnedZvGjANE1yvljHMAz0vTQ1xsqYm0eASCstc3MXT+wwjgI4LYBZ0zRopeX3clpCLQQkiMssOaUUZVnig0chPqmU5PppLSnHxomPbVjmpGpt2G63aK2W8AjZqx+Bl4/3d1jn0IhfrSxKvJ9oakngNNYyzctokAX8C7NnnEbZo5DXtNvthPHNy8iEIIoMyCgy0xTwPmFcIYma/cg0evH0FxWrVQsqyHzNLDPzhnEmREjLvjGM0rCXTlg0jWazWtNuW/FPLTNoU/JUhcUaGQGhlUjO27omhoDRMhZEK5EFCnAkQJVcJ2EijTHEEPBRxuwYa2T8zyKjfUx5reqKvu9p1y1FKSncjVUEP3F5dcHheJA9tSiFdR1GxnGWnIFjj7GOzap+CmxRCkKMTKMkFc9+8bBlYSSHfsCWJS9fvKCuChlZ0zT4ZVzDerNlu7vg8vKSnBKFs4RxxKiMXkZoldZRaAcpsm5rtBbsWcApR72+4Nu3bxnHZTZhiiStudheyNkGxBDpOwFt4nLvhdE0ElZoZJxLTkme2eX+KCXXeBh7vPcSilZVS9BR/1Qy6cXfCgtwmmeykqAiax05wdAHtCoxuiRnUVVooyTtWFtSElWEtYZxmGB5tkDsELKmKgndmwJ1Ja+laUrW64KqLmQ+Y3CMg5zFxmbKUgDdaX7MyfACKtRSHzzK7Y2RlE69qE3UAvKFINcrLQCpZGJUDEO/jEgCozXr9Vr8hSEyTYGcNUXVMM6ieAmPyjItCpH7hz3GOApXUlgHOZKil/vlM91pYJplFElWiWkcGIaBczdyOJ55OJwwRYmxjv3xgdVmQ1EW7PdnpkmaYVsWAuIGaJs1MSrO3YgP4FwtNY42xFnUQE8N38//w7/jcDhSOCcUc13z+tVLgg/86Mc/5nQ8cn9/z9//B/+Af/T3/zYvXrzg6uqKsllhqjXfv31H8DPj0GG0mA1PZzGSlkVJUzcEH/jw/j1v37zleDg8pQvuLrYoZGbYNEqsekpCXd7d3VFVFcfjidP5DAi1/u7dex720jTmHCXpcPaCpC6yiqvLS4y1jMMgSINz3N/f8+23byXRKiaePXvB9c0NXT8wTvJv393dPaEjbdvym+++RylBF8iZh4eHxYQrA11DiBxPYkQuigKWaNb1erXIIy85HA7kJRa5riqeP38m2vrjCe8DfdcvA1ITt7ef+PVXX5GXEJC6abCupGnk8Kwrh7NyKGx3Etla1SV3t3dcX10zjgPD0HM4HHDOUZYFq82OsiiZ58DDw55hnDmdTiJBswbvPdM0sFq37HY7TidhCJXWVHWFD55+uY4xBhSCfOWcqcuKZxdr/Dyy2a65uNyy2ay5vb9jmkRqM46evpcI52GY+M//s3+MUoqf/ewveP7iJUpryqrkeBZt9/dv3jCOE999+w5rCwqn+eUvf8Z+/8D19RUKWDUyk+7hcMJUFc46wjyjYsRpR1hSSuE/avh++/d++/NT5/f460eGT2RWqAxaPEZlWXK4vSUrMQiHINIFxXJoPTWPoBZpsmyYMqh2mkU+kLKMY4gxyM+nCWMc1bJeQghi8J09yom3pixLDoeDFABLlLD3j+Zdj1pkYTkL80EW5Dt6LwW8tcLiLCmL2ohX8QfjcmKzWWOd+OjGaWKaZonCLmusrUSyMo/kHIgh0h2PAFRNTV1VpCySTm0U+/2DmMe1Fb+VkiHOmYxzhrIspAnRghZPk8QpCzroANis18QQF0RONmWzBIiEEDk8HCScVAlKxjLCIPqweHklQfAxHCXNkbpuiCFxPAqKrJTMOcuIfIolGMksjWNZ1cyTJ6eAKQrqxoEScEVhyQmCD1grsqUUEwlhLttFNth3nYxkWDyLxhgpXq1h8omUI8M08DhjK6XMbnvJxe4SrbVIm4KAC3p5xDLy2o2RKHvxJyTMgvzXVc3sPWQ5rE/nozSOC4JtrKDnIQaZsRQT8zRTlxIaUVbVkxcpkwlRAq0eEz8fn/ToF88qj2NOIlVdcXV1QdtKKmrwnu1my2ol6allIal3OWcSM0UpQF3fzRTWcXW5Zb1uGM4dwQfKzYp5jrx9+4lpjhgjCYRFKcEvp6PMY9NKGOCqEGnluRPAMGdkXmRVoRWUj7MpkyQrhpw5dR3GCOgRvAwbtlZisu/u7vHBs91uuL+/XaTDC7vipdhrmnpJzZsIQTxkYmtoJZEuLVKfmFDGcFpmwc6jFCPGGFKU5tkUjuQ9V5cbbp5tyEjYxN3hzPks86XO++PChT8yrBJ21pQFldUUhRUmxci6E4DCcHV1Q1lUGGu5vLykbWvKomTdrimKgmHouLt7x+WVpCXOc+Tf/7u/4Ouvv6UbR1Cyr6DAasPYD5RLw2Wto1mt0Uvz9fbNOx4n2IyL7yQrReHEj34+nklJxq+kJPv3I0A8jAPzND3tvc7JniBnspcRFkvSZN00WCvswjiKz865AuvEWtD3PUqrJRhOEoyPp7OwqkphrRMmPcn3k1llck/mWRhHY0RaVi5S9McUvM16TYyBi82WaRpl1NFj+FvXUZUyz4uMSNsnYRfUMrsySj0NKWMWiakxmrIQcK4oSyloZ09O0iTJuT0u+40oDh4Xofut5FQJwhgxWjGMklSotSEkzziMAozP8lxWpcOYTI5JgPNldp6yDrNc+5STNE7GkGLGakdd1UxxegJC43I/67qkLAuqJfwiJ2iaFj+LB84s8mdRU4hS4YkcSL8NimqZj6ozRVFQlRXTKFJE8+hxVAofPWj1xN5sapk3apeoe22teBGVpKd2Xf/kPa+qis2qpmlqeV6NET/tHDDa4ReWXgA8ARC7QQKAtMpMo0j9xmlGW5HlPXv5iroW+wHIXqOUkhTUoqAoZbzY1HesmhrnBHD2IeBsiU+at+8/CNv2WJqkxGa7W1KbZYRA351wVs4shbBUdV1jrYzkIEuNzTKbTys5Q733ElQyy73IWewfVS1+eL3YeNIi90wpkZR428wy2F0tSc/GigQyZ0kzV1r91ogTkSerxSunlj2QJ3BUApdSkjmBpZNRNykHykpjnVlmTxcMvUiBm9ahtEhCfXxUwASsETKkKApCkLDEnCVYSWtJC01RiKCc5eycppmwJMuWRcHpdCQGYcyttey2G/lec2CevXztkneQsjTSYUmihUw/ipWsKAqRqC6zjVlGkwyjJOkbJx4+rTKltQzDLI2plVFMfd8To2ezXpNS4nzq8I/BjcjolJwiOWVOJ5G/Cwi6AMI5E+ZJJMpPHr7/9p9jFGzWEltL9DRlwcVuwzx0hHnk1YtnlGaiNTP727e8fH5FUVX8V/+v/4Z3Hz4w+4m6qYlk3t3eM0dQBB4eHvjw/oMYXJ0s/sIJgn99cyVJOJUUY02zlgPDOS4vLymrmtO5Y384MoeILUqJqB0mptnz8HBkGgM5GVJU+DmhlcOaEj8lhn6mcDV+jlhbYZRjuxUj/2M0934vUbrd+czd3R3GSqFzeSny07/41VeklKirkovdjmc311wv4wTKqmK93vK7v/t77HYX7HY7LtctL58959nNNSkIUlYWBTlGNqs1z5+/EOYow/X1DbaGMXQM8xkfB15+9oL1rmUKI2i4O9zTTyPNdk3WmXHouNhusE6a2bxE7+Yc2WxWjIMgudvt5mmOzDBKQtf5dMJoy3q9WdIpDUN/Rht49uyanIMkdCXHzfUV61VLXVU8PNzDEm+fU8JohTOGuiqpy5JVWzEH8QMdTweySk9DU5VSGFVQFjV11RJ9wk4BfODF9TMMlmbZvL978zX7055/8S//e95+/ES7vcBVLXploIVTf6Lb73Fz4H/zn/8v+d/9F/9bfvmzv5ARCVryLaJWBLUMl1ILYffU1C0f+fFcXJi+x6r18feQz/KzpajNGYyirEvKqmQexfOUggwKf0SMpdmTIa0A682atmmfUrPmWRovpSWinwVpSilBVqw28nx2C8ChzDI6YpFENE3zJMkIQXTmjz4bKRTDwugJ88cy501O+SXIIyaUk4ZCG73ERcthEGdPCDPTJBHss5/ph5GyqokR7j/eE6cJcmC73chBP02kIBLGFBNTmLCFk2ZLCSOXkyLMgaura9brNUPfU5aWtm0oi5KXL19gtATZPB7OVVXRtA3rzZoYJGBBawNolDE0bYvRmrT0GuM0QxCZYdaGPE8kY1CKZUCr+Ki6wwmjNX03cDqe5evJlKUkgTVt/TT2JAQBoqqqZh4nspLgiaqWtLiyKKjKFTGKoR0FdVmLR2mRzRTOLc2+DDEPMXA+n6iqcilcJ7ohME4D0XvKqpQ5YkvBprVZgJYMOomsOSzP3JNvU3xBKcRFnoyAEMvBTpaktb4/i7yOjNZqSTQU5nnVrmAp6NathFlpIzHP9/s9+4OwSd4HtJLZCzGEJWFvYc5lsiXkyHbT8PLlMwqnKZ2hcJqrqwtevXjG9dUFs5e15cqS0Z85dkeGceL+/sjlxQXkRFM7wiQsxRBGxmmiH5YCzC+zJq2ErjzKYMdhoqoa5iCMYNePT94GkKJyniSavCjk72utGScJsFivVgsL2+GsA6RQjUvh9Przz6R5mSZCUPR9R9M0rNaNBBhkKVj7fqBtGqqyYrvdLf4ZR1yaj9lL8bBeb+nOnczQXBrzvBSHzlquLtZcX60YRwkvOZ5H2vaCFDLd4SwFXZR5iDlPtNsalQJ+Glgto0+GUQYoH/sz9w/3wrCXTpQibcNhv+f6+obCVaQoDGvXH/gbf/P3JGgtK86nkU+394SUKZv6qbgrCgEXunPHql3TNC3DJHHiKWVhUqaRcZJzKLNIv60g8XHx7cq8KifASpYBJzGKSoCcEAxdQmHGcWQcRuySjOycNO/DMC4jpQpiTAKo9j3j40wwI6mJKUq4iICxMofVLEmYMQjYlpbrbxfQJ+W8eIPF214UBYWzKBQ5Szy+WpREGGHT4+IN3+12mGUswzTPdF2/hMuI5CwbxfF0JHgB7rQ2GI0M3J5H8VN5CVZJWclsxEVyGKL49bUSRl/A80mOtgTzNGGMKDKGfsb7hDJW9qGu49z1Tz5hZw3WibR3HgbG0ZOVjOMaloHxKARYWbzqbdUyTxP9KIEXdVWjtXqa32yNIsYZaxRGSRJ1twTUWCPWB++9sH6L+kQaArl+4XFuXGlBScOSUyLEKI12ihJcEWTupQ8SZLHZrGm0zGTNKeHKkv1BwPmYhEXzPlJVNSlCVdYiIS+sEA8L85OSeF9Vlia0qh6D1SxhmbdaVyUsr1sbg7YOnxKXl9es1qvlufLoGBm6M/M8Upai/CIpqqKgdFZSX40lRCjrFd3sudvvpVlLARY1weX1M+ZxQi9snZ8HGbHk/ZPM1RiRH/sFyJXzWa7nI5M6DAM+zLKHKiXNViWEiTYy7iIvIHIIkb7vwURSjuIPLSux+ESFoVySrGH2AjC4Qs5noy3DMEjT/qScknEwMiZMQPmu69AIeB5jpig02gRQMoIpBUfwcu6s1zUhjnLPvQAH8yyNVFWWFEXJMIzL+B5p1nNG7BW1jJhYr9e0rcwgBaiqkqIseHh4eFrnZSkqmXmeCVFSkYeFGc5I+F1cmuHMMopoyWDwPojyLMv8vpwyVSmKm7CM+1JKkjQ///xzfMjsD2dQFhYvZcoiFz8cj3gvQUshJOYgaaaHhyOHw5nzeaTrJoZJUptTWuZQp4w17oeG71/81/8P1m1NWThOxwMXuzXBj1RO84/+4d/ly89e8Pxqw+9+fsnl1TV/8nf+HqNP/Oznv4CU2DYVYRwlHjslHJlVaZnGzOnQUbiS168/4+rqkt1uy2rdstqs8XFmvV4JstTU3O89o09oW3F/6Pjq6+/5y1/+mjcfbrk/nOnHme/fvOP66prPPvuMOM+8fP6Muipp2pqLi52keFYLnb+qubm54ng6UtUlwzRyuDuxXonnZt3uuP10T86KzWbL8xcv+PjpA5nE7e0Hvn/zLa5aYZSmrgpuri9pKkddOqahoy4cL5/dcLnbolLmw9u3DKFj8gOuNHzxo9d8+aNXfP75S7748gUpj9zdfs9m5Xi4f8ePf/SC5GHuZppqBcnSnWasqjkdRupqhcFiFWQ/8OxihYqymV9dXJJTxs+e7WbHPHtJ3esGFGLqRVmsKXn7cCRkhatqMBqlAZXZbTb8yR//Ec+vb+iOZypb8ezyGSmeqEuzmEEtZdnQDzMxgrOSFtg0jUhUVEYruY8KeH7zjKqoqcqWu08H6mqL1iUPx4H7hxOnfuL//d/9K/7yL77if/+/+J8yDiM8uybXmefb5/zB699n93JHvdrxe7/3N3BqpAqZnzz/kp/9+b+nbltOs8H2kf/Jn/wtTP8b/tUZTLPGaoXe97ioCUvSJlki9Z9+wFL0yYBPlEFpswyy/u0P+Vph91hSy8CPM3GWwbhxjpKIqYwwKFo+S7OoBUFX9mkDM9rg4xKYYq1Ei0fRE6mkSMsMuvW6xTmH9zNqGYqcsqIoKtabHSFk+nGiLCtCCMToCX5GK5GR5hhJIYknQos01RiDzkpei9KomCFEmQ+lNCFMxDSRcyQrw/Pr1xS2hVwwz5Gu75nTDH7EOjEfX1y1hDRxcb3hcH8iGc3Vi2fEPHPYfyIlxfXlC+4+7ulPZ5SzPHt+hSsNt3fvsYVhs2m5uNhQlYbVqqTv9lTWcb3bUVcVVVGTs+Z4PNGu1mgNfX9i3ZY0taGqDA+niXGeIExglGzO/YRWBQTQOAoniNnxeARd4qqG0/mAbQradc0wjWhTMC0FzjwNSyFv0Frm7WQSfugIwGq1JuZIUZegE8Pcoa3F2JK6Lrm6WHPuOlJIgggmkXe265r7wx0heoqyYpoTRdlwPB+Y+gmMo161rHY1p/5E1hm7DOoG8Ve1zYo4R1LKoBxg0dYRkqTNFm1N9CJzjSHS1ite3Nywahr6fuC431OWDUVRE7PieDgTvTByWoMPMwnHqZtQpmD2kdPxJAmg1pGCJ8W4NHZykGpryRrkIZRm8vLigs1qjdEQw0hTO5pKs91UlKWiLkq+/s2vaZuKw77n9DBy//GAVYbPP3/N0B+p65I5dKA854cOYkF/CgxD4DycWW8qysoAkdKWOBRxnjFpkiJ5mqmrmtP5SN1UbHdrjucD49STdcY4g6scUWVCmrA2sj/eUxSO4/6EDwlnC+ZpYt3W1GVBqRXbtgXv+fjpjqp0XGw2bNuWXbvi9HBk064Yup7zqWO12XJ5eYXRhqrW7B/uhcGNgpw7bSAnmcG2JELqR4a+iFTrljlZxmAxxZbDoWe9XpNyYn/Yo6yDCGQNKtCUbgEKFNo56rplHj1GO0pdcrw/U1sB35QtmZXl7r7DKMemXTFOez58+CuaRkCC89DzcJj5xV99S8gaPwWa1ZayXKFNjVKOoqhYtSsKZ5jnkaos8XNgt95y++4DfpyoFo+tNpqQE8ooiso9RboXriIHmPxMWVcSrz95pn5EFzWuqBj6iaQM4xywZcVpnFjVbpk1WIKWVM+UozQCfSeR9gpCCrjCcbG7YH9/5NPdvQBw0gk+SVNdWWJcQciQlAHjJHFwnheGVPbTcgmX6vse7wNhGc1UlDVVUUvgSdas1zu0dhhTiNcpPabNevq+o6pKPn68ZRplXFR6DJurGk7nAWNrZp/wIROj+BOVc7iqYhgD2+0FVSH123rVEOeBaeho65rvvv2OVbNF2xJlS4yzHM97mtoxzyND1xFDomkq1uuWOS5A8DzhoyUvKgqZrSpBMk1VQco0bUsio5xhDLMw7a7AFZaicAyTsBzi2XJo4yiqkvuHe0KawZYoawkpiR+0qjidO/pRQnGqqmYYJpwVaZ7RFmssQy8hK8ZYGWHT9+wPB6wtGcYZssOaGmsqSlOiTUlKmrpaEWLi4f6AUpCX2a3GiNepHzq22x3GFExTQOuCEBRlWXM4HFAaisKxXrUC4E0zJgbsEuaz2V5gbEnKmt3FpbBoVsvs2EUlNXtFwmIW+81jYuMwTSSlWW3XxCwBLUVZAAXn88g4nAFpmC+2N5TWMnUHCuvJ8YxlptSasesolzFhecnQmmbPMM34mGi3G2xRMEWPz4kxzsx+kqTkJfDkcrujKstFqTCSVCaqRNSZMUzoqFHZkqPC2VokwsYQUiDmACpLMEyEFBUpS9ZASolx8LTNBrJI64X5FJAxhIRWBm0NRWnZn/a4sqJpL+j6zMN+JJEJeWZz0aKMZpwTdb1mHGYBWpSmKBuqZo02jsOpI2WRNgvDJ0BN6js2bY3VkdIp5qlnt90sgInm3A1kDEVdE1ISb7KSmYh9P9Cu1/RDL+CeEZBP8TiLU+aBu8eGGdCmwEeFMiWuqvBpxlhF5hEcHFHKMQzT4h0UkJecKYuKlBRKWY7HE9poVquGz583rNuaH/3kR2wvrnn74RMYR0wZH4TpTVma0qzNDzEWGTEyTuPE1dUlzjr2Dw+S7rZa8dlnn4kZsigIwfNv/vW/Zr9/4Pnz5+y2O6HAlaJpZCFc31xjrcgRv/zyS16+fIkxRhKmHn0fS/zu4SBy0Y8fP7G7EBT0fDpTlSWXl5fc3Nzw5Rdfstvt2Gw2vHr1CoD1esPv/O7vgJLvJ4iAhFDEmETumDMP+z1ai/H4+bNntCuR4FxcXNCuWi4uL6mrmu12S7UMKb25ueazz17z4vkLdluJaJ/9zOEgGvDHeNvdThqt+/t79g8PNE3D6XQiREGk//RP/5Rf/vKXdH3HZrPlpz/9Kc+e3QhFvJj7x3FkfzjwcP+AnwXlSkmSsHISmUHTNKxWkrLX9RKqUxTiW3tMNjscDuKrWcIp0jKHR2kZ2Pzu7Tu+//57TqcTQ9/jZxla+vbtW+7u7uR7lRJ77VyBNobPPv+cyyWNVGtNnGZyitRL4h6LdyLGhJ9nXr16yZdffknXnck58/z58ydz8zSOgKQFpSQH2rt379CLCd7PwpiezzLPZLPZoI3h4uKCV69eLcETDR8/fmQcBv7qr/6K9+/fs9ls6B/2nA97urPEFouYbvlYZCIsnqYffp/fovb+/39I2uLysaQ8CnOin34tjeTSUEo3Tc6ZsCRNjuMoaXKzjBUIQYIf/ONMuiSyZEJgGgZJfFrY0XmahUmYRXJwOktSnjzTFmuMIHdJkj3/k48s/8tZ1nleGKHH/4zWQsw8Xhsrs7dub285niQJ1HuRK1gj8hCtNcY54jKPxhUycP1x5tzzZ8+5WOTF799/IAPNeo2zoqNXKNabDdM0Mi/oYwiBtm1Zr8W/CEqSOxcZd1VV+Hnm4e6OMEhowul85tvvviP89qy7RX7Cb3moAPHLJSkCY5BI5ovra4wxHE+nJ0mUthJs40dpoJXWaCPXuigLQd0WdDkvCWlaK4pSvIje++XgFMO30hq1mL+LoljWSxRDtVJPxV0MQlOqJaBgHAfxkQB5YXjzo4do8Rr89v3lMeymcOSUKJf0XmetzD8dek6noyRQlpUwdcvrNcZgC8c0TeJ9WpjksirRRgAPbWT9qMVro/WyBpYXkdNSXaTHcKMFb8kyu+iRMZF7u0jCEbT+8Rl7/BxTEqR6YVeqZfZViCLXMUbCQeolcOj29nZJQRRvV1VVcs+M/UFOnSVF1S/pj3aZDaYWSd04jMu6kGCb+Bibv7zHqqqenkNj5P2v12vZFxfWwywesPV6jVlGafwAyohcKC5sTAjCkqqFsXj0sj3Krx4voMiOJK0wZ5m7NowSThBCWNb2b637gIQwLTJz2WtmlFI4K8OeX716JRI64Hg6Pe1PRVnw8dNH7u/vef36NVVV0nWdJF1aS06J7iR+4viYZBmD+JgXD4zICCu0NhJ8FKOsHSfnvdZSfIk/WNKtZT0FpqU+UAu7oxapH8hzlJb9dZ5nZr+MvVg8pXnZl9zC+MbljElZvHV5kearxW/nFql9WdUoI3LAR0ZpHAaGvid5/1vHx7LfLyqG4CU5UtaieOTysg+P08TxIImNy4tnnuclqEbYqsfXkrM0Do+M/jRNTLMk/iklDERVVVSVJIrLNRR59+M9GPpB1k4Qu8Vmu3mSkTvnCFHGoUxLirVZ/n6K6Un2Ju9TfFSPtYVZAq/M4mN8vEbTJKE2s59lLE8IpBSJS2PY9yLbfQQa27ahKES6r7WmaRuKsqTvOmG6Z7/IUhffsxWGLSwMadd1nE4yd/axVng8/x73YNlPJV/gcZ2dz2d5Xyi5DkFSGzebtYQKliVmSW/N5GXch9Q+oqqQHIi+76nrhrIUP+U8z0yLv3D2Mlj7MYxnXPZ3sVvIWkj5MYVWQo4UIk9er9dPZ/HjfZXgI9lnyrJktWrZbrfi71zGcDx+rQy2lzN4vV4tEk6xevhZ9tOMsOd2UTG4ZSarNrI3KCVAtFvsE49nzON7NMaggHkS2brU13K2am0IwROWcRQpCaMe4+IZW+TQ1lqRIC5zMR/v7eNerLXIqa01KK2IQZQPj6/ncf+cl8BC+Teltnqsox7f97z44lKS2dJKSaBYSmkBWqR21lpsLHoJtrPLHlA9znssRCqc4g/PY0bCcB7X3eNeEoKXdZAkndvPsi/JcyTM5eN+LddVZNRxYf+VUoQQuLu74/379+z3e3kv0yTs3xKouF6tqCuR6q7Wa7Q2dH3P+3fv+fTp47JOTsv9EPWWWqTfQz/8wPD9y3/5r/AYvvruDfennv154P7YcXHzgq+/f8vHhyP/5j/8Of/yX/wb/vRnv+bhGHj38cT26hWHsyfrkna94y9+8Ut2F1fUy4Lerdds2oamLiXxKQaRIyol4QVWBqw3VUlhLIXJjN2e3abkxbMdF5uGl88vaWvD1a5lsypZN47Swao21GXJ/b1cHG3Ey2S0Zpon6rqiH3rR87YtwcuYiUTB5APKFJR1C8by9sMHvvr6a7I2HLtOJtWXJQn48OluiVo+8/LFc169fEYKgd1uS07pyZCvtWEcB8qqZre9JIbEerWR+NU5cDqeyRmsKfns9ee0rQzPFdZC5uZIEyWH4ul0Ypontts1p9ORaRyX4a6GYew4dUeGUWYcns5nMoqm3bDeXDDPkRA1XTdxPAz4bNA4NusL1u2O7jyQYianzOXlJddXV8siFR365fUlKC2pRoAxTgagGs1m3aJypDsd8fNICjOlzaic2azXTOPI+XTmsD9yPveczwPTlAhR0fUT3ic+3d4xz54vKseXv/N7+LIkF4bSVdx+vOPHv/sFX3/zhqGfefHihg8fPnF7e8/uZkcGHu5PDH7ixcU1v3e95r/8d38JS3KpSxCSLE5ZTY9Ss6XJy8tnpR5/slSmIjX44ePx5yJ3A/FW8AgwLHPOpNj64WvN4msR5kP8ecF7EkmKF/X4IuTfUMvrMFqkLK6QYZ8ShSwz8oyR4rgoHMfTieF8xpUlVVkQUxQvq5fhqb/d68rLkgYhPzZ6v/0jZZSRpExXWIKXiHsVM1M/0p/lQDaFoW1b6lWN73opNkKgH050546ydGRV4JdEupCjeLbmKLPuRnltwXuMNZRlSSZyejjKbK26hmXGz+l0omk2xEXCOofl2uXEqTuyWq9wlVyf7twTYsbYUpqnIAEerigJ44yxkjhqnGP2E0rD3J8BLdHFRi+NoMhpy1K8FnGSBDKlxc98Pkvsd1xirhVyQE2LLKda4vBPx56cFXVZkmOU17eMBFBK1rexsk88Ni1aW3zwS5y2JHJKCu0PqWFkLfHuswyhVwgrLMlgWZ47J4e40dIwbjZrCutkH95ucMtAdqU1+8NBvE/L4HRpKCWtLQS/eDMKkcwthZ73gbDEv8el2ZX26OlJlkZlAT+MNVzstrRNzTRJLH8MgbZuAPEQ+SCHsFnYSZFIynqRmPaCVbtCKwm60NpwPI34qHCu4ng+oo0mZfFJblYbef8xM00D2houLi+5vJQo9PP5REyJuhHpJcgg7ZwzD/f3+HnCLoWQc+LVTVE8kavVCmftE0DivbBS9/sTIQR2m82SkrwjLSNxpmXOFSh2u52MEgk/JMUpZZhmjzYiCxynaZmdKHJ0rUQqqK0oKvquk4IyCCvfdwNTPywqBsBYjBO2oW1a1q0Mrd6sV6QUOBz3QJbZt69eULclMU6kMFI5A34gjB2fvbzk2c2aunbUTYlSGT8nvvvuDcPgRa6utAT8xCWmPyWsViikeJq95+r6Gff3d6ATTVszTBPDNNEPHmMqqrJlnmVdGS3zTaVulwZJG835fCYFD4tf1jlH01TsdluslYLTIazX4z4KopYQqbtI1cZB/GVaS6Lmw/29AC2LFIsk/sG8FHHkpVBepKJ6aXJh2duXZs06K0ETQYrXoiieRvVkJWdRAikSk4xQkH9DWJwMaGtgCSmZZ2kizZKMWNf1EkhVMAzCJFpr8EEGP/vZQ0pUhSgLmrpkt9uCyhRFidZWQjMQ7+DpdMR7GcEkC1cxdCPlMnapKgu01TI30Mcl9EX2bClw41KviMctZYm2BzBKEkpzlnU9TRPTMKCXRtXPnrKUlN+uEyYvJ2GDirKQJmsBbdLS8Ma4RN5HCYh7bEaUFp+ztVLvlWVB5dz/j6//frIty/L7sM/e+/hzXbpn6pXtajMg2M0BCJAiJISoCBpJEdK/KekHijKhEEISRARBUqJAmBkA3TPtqrrMc2muPXY7/bD2va96CMyNyK7sfJnXHLP3WuvrOB0OnA57ssywWiwoc02zaFguFszOonUmDXXSYFVJX6eUYblcUZUyMJPrR5qmvu8pCnFKnUZpgkIKhs9MJvRWrSkriTHwQbI0dYoU2h9ljbDWsmiXLBcLylLs/k2WydrurBiVlRL3AUKDbNo1Shv2+yequmKzXtE0LavlkqrM8G7CTiMvXzwn+CBmK0aor3a2l/Jlnmah6i8XeO8Yhp6n7RPEyLO7K66vBIDIskyM1LzHOs9sxUnTOglKB4UKgSzLhbbrZSAlQzAjVOtRIhJAIjrErElqoSwTto1zspeF8yAzufwSzxIXGfjUVU1VVRRpICmvF9OAVdaOLMvxQdbkGGU4N08zJssuDWJMGkZjjJgcTqMYrBnFqes4dicWixVV1XBKxnLn97FYLiQzL8/FBTwNOVACpoQULZFlMmCcRsn6OzeqWknTzKVSTHukEfPELMtoKokS2W13xBhZLleEEKgK0Xies5iVlprFO89yUeICKJOjsoLd/pSMhVQqZ+X8zMnF+NLw/R/+9/87Hnc7nI9MyTnu/f0D7XLJd9+/5s/+5Z/z5u179geHizm/+fp7vvr2DV9//47t8cAv/+LX3D++Z7VZkBWavj/QLiru1jeE4Li7ueZqs0qhkDN1VSYLXtGyVWWFmy3DILz+Z89eYrTkUWRZiTEFWueAIQTFw8OWRbtmudxcJpH39/dyI1WSDQaCjpwvsCyXCcD9ruef/dmf8d33b/jqm2/5+ps/oLKMw+nEw/aRv/z1r7m+u+b3X30NWvOTH/+YvjtytVnz5Y8+J6RAXnFxUqxWm0ueS1VXZEYyo4yWgMW6amjbBX03ME8O5wJ13RKCQquMu2d33NzcMo4j0yTo4Xq9pmlSbkchwlRBLMEUmqw0NK2E2eZFiQ+Rp92BvKjpuplx8pRFy0cffSb/f3Q468V9bbFkvVrz8uVHXK03ZJmW0NjMsNttKauScZqo61ZQnTTdKIucj1485+72iiJTaByZjqgY+OjZNc/v7sAHvv79V3z2yafEqPnm29dYG+n6meNpZJwD/Tgz9APBGBbDxBdf/EgQok2LmyPffPM9Rkf+2T/9M375y79kf9rytD3wF7/+PR9/8SnDaPnuq+9YbG4Y0PznH7/iH/7l7wTV0xCcbLDSiKWvcyEaxXjl3Aidbz+5Bz8Ur3/8OP88ae7Owa0J6ZFC4wcPlW62HxTDpNI4xpjynKQIVJdGILkypmw254O4ryGaOqHuidPUlFzlSJNnO03M0wjBC0p3bkDTR5NeVzRBl7f0g7cWvadetrSLmn6U51FAdDE5WWrmsWdyE9d31/hZDH6KqkyGDiU+eKpyKTqkhLTbccTois1qzTzPOC+ubG3bkBeyEE9uQiuNS/lET49P3N09o+tmTn1P3TYc+xP91JEVGeMkUQqZyTl1E/PoCEEnx07zoejKc+wkLoekptbO0vD5eSavahYLWcSnaaAqS8pS7t3+1CVaLkRtMEro0c57iJqiqilLcXIbh5HVak1dN5xOHePkRKtaigWztZJFlCU6adM0gGSHyXkvLoiFc060REoBnrzQrFZLQYYn2djmSbLSvE/oTUKWiBFdJNOCecKkPEejtRhUZMkwJ3hc8OweHwDQuUxeZyd5ekpJvInRUvANyc3xjHCS4I6QLKjPts+XhzFI2Jpona6vNjJ1Ti57ZVFSVJLX5gMM/UhW5JgsRxlDPwq6EWIUA5HFgqIosNNMdxpoF2v2hxNKV2R5wXa/TewSua2rokajGKcRYxRNYqhcXV0RU+6a93IM2rZltVzhrOX+/p5TosoURU5RFgQv02Brhb56e3N7MdaqKqE79X3Pdn9M9NUNVVnQ1A02TaJ3+50UxFnGcrUihsgwnlJUkSAL1sqekJks6XylqVBKjDmyusBoce88G0z0vTjWdl0n7nJRGAxKG+qmEbOvuiHPBP1fLGrmeeBw2FM1JdrAj3/6Jdc3V7RtwScf3XG7WfHpq+csmoKqVFRVhlLJ5TfLybKa9+8eOBwnlM4IqOT7KOijd5a2LqkSnTQAq82Gx8cHylKx2azY7/eXYGWiRqssmQlFqrokzxXWThAiQxqK9H2f4j+gTOyQaRwT0iAT8+iENeFsEEReSwM9zRKkPM9i2hBmR1nXNHXN0HXivBlEeyw3hE7oh6zzZ7THe0Fjz321Tllb0vyLhvPq6oqmaehOJ2nSosTHDOOIS4MVcQoVSus4SfalNpq8KFCpWXLWXZ5fJ8RvGHqKFALuEovpcDyQ5/Kz6CN1Kfl5RW5o20oMvJS+IMxCyx85dSeyLBOHYWdlkDy71HCfkQ2J4EmLC0VywURBCJKZprWgMed9VKUG44MrqCwXPlH5qrrBJNMbmzImRQflqaoSkAGWsy5pGd2F6SLIjKxNEWkelIKyyrm+2tDWJTebDYu2Zho6vJ15+fyOT1+9kLzYpiYvsosxzJs3b4hotMmo6galDN4JzdYHyYiU+kEujRAkg7AspeEsEnpTliUhBtCagMSA9ONATK6NYspSUNU1m82aEAKbzTVNU+PclBysFQpB/6QBFGQMIlplbK5uaBYL+m5PU1cSRK4lJqDMDfPc4+aRm+sr7CyeDXlZo7UW5D0E7GwZx5F20bBeSSNhrVAgF23D7fUKnWLHjFZ0fZ+0YzDNjmOKAJmtJ/jIsm1lr/CyD0iDKEHuXXdKaH/SIseI89J45nnOaiW0SUDMxJBrZE73AqkmMilP1qSmOc8kw3WahIkhA5CUvac1dpZmLkuodteLB8F+t8P7s/mSIKOLxQI79hRlQbtseXp64nTq+PiTT4X+Ogqbylqhey+WC5yX+2kcxQ04BBmoCKL5oblvmoZhGC5sChLSeUb0zqifMVqom8lsqKmaJLnoIcLVZkNVyBDGO89+fyB62ReHYSA4j/Uz4+TIi5rJRl6/uWeyAUl1ER8JYahFWctIj08++QSjNYfDXih/w4DWis8//4yyLPi7f+fv8uWPvuQnP/kxP//FL/jkk0+4ur7io5fi5KmUYrlaslqtaJqGu2d3GK1FqD2ODONI3w9M0ySdfrIwjSHQ9R273Y6nrRz0p6ctr1+/5vvvv2e73fL09MjDwwPb7ZbHR/n+dDqx3W759W9+LY6FJuPm5pqn7RNfffUVY3JvugR4KtBK8+7dO/7yL/9S7F8Lgc3rFGZdlAV3d3e8fPGSLCu4urpitjNfffUVU5rWvn37lmEYiTGwWa9TwS6F/GG/5/vvX4uLZyPw/2q1ZrlcMk0T1zfXEgbvPY8PjzIx9J6vv/4D1lqur695/vyZaCa6U6KBrtBa9F9d13HqussF9vHHH/Ps2TPyPOdnP/sT/tP/5D/hyy+/5E//9E/J8xwfPO/evxdhcKLFlWVJkfJO3r55wzAMPD6Km+bpdOLF8+coJTmK2mhubm6oyopnd88oikJor1Ul1JBE4SlLsX5drVZ89Ooj7u7uxFih70Xn5r2E6aZNY54mTJ6zXC1F9Gwd796949e/+TX/+B//Y3a7Lb/81a+4v5fsw9/+9rc83N8zjSNvXr9h+7QlS1OR7fZJbmSt8d7hE+0gz3NpflJj9cePv9ro/ZXe7K95yOIvRgJneuRf/WMp2GJ6DaG9aa1lwBHFlvr8dz7RO+dZKFe6EBc6YwxY+Twm/f885eahNVlZAlE49vOU1LnpDcq7uLwt+VFEpU0Z/seHJCYtQ11XF6MFQGIMnBR92oiovygKmSiXFS+evxC6ttaUZSFZYs6JIyjgp4ntdidNjzEoIxlRp9Ppw8Qq5RoBvH//nr7vOZ6OnLqT5O64ZJOfHPqytNGa5NIpLqlpgidBc5fNOqRC0XtRMPvg4VxwpEDTqhJ6REgDKBAaJ5lQb+ZEeeTsqpooHNM8p+eXvwlBkI0sOZ2dj9uZcuSsTAvHRFuLyO90XcfQy0SRhOicNzSdCkqfgn6tFfqcc7J5xJjQay2VqPc+ff4PlBP1Azc/RTJw0WI776fpMkDQmawZ1lq0MSzaBVUr1G07ixvi+X1VjWSsysb94WLSWhBG0oZtjLienouj65ubFCodLrTvPM+pqoqmrmkSbWrRLi70eincBSGWGJ42DfRk+gsptDehoWfa07nRCz5Ioxf8JSMupogJCRy3TJM4MJ8nsnleQBSDJTsLfcgm6tBlD/OOruswyTwoT2gQkKbkYgpgUxE/T0K7Px2PeOdQJP1KEvj/0Ejh/AghJAORpDNDGsGQrimbpszpHyAhjzHIcKvrugtqXuQF643k6G02G7ZPTzx79kwGOpOYNuR5zo9+9CX/3i/+PZqmoa4b2kV7oeELmiNvJaapvEo0TZdyNEHhvFAEt9stczJfKovyB5S2ND1PzUCMcu2cr/XZyjF3CdkjNWAxrb3mTF9Of2dnCXGPJOOEs5FRoi2HC5VYqFPOWiKJIhrTWp1l5GVBXhSYZIA1T1JQxkS7O79Ho+XaloZHrOmHYWAcR4pSBqZ931+uJ5+cAqdE0VKJwjXPkqc6TckBNCFnPlG9TKIbei9o+vkaF86GrBXCNpC/U5BcEbnsLyEhZIfDEe/FCTHPc4ZxYBzGRKcUau553VRKdNCrpaBJRVHImviDh1LSoMn+bhPyKGwAl9ylYxDJQIyyFjsvph+n45GYog10ojOfH3meS9SDFiQ9T/Kfcx0DH7JNSTFI+ZmyqEQKsl6tyPOMYZQh/HkNPF8b5+vBWZfo9HKOrZV1bhyFcnemxJmEfOlEB5R7TqjqT09POCfo45TOuwwdtDA0UoNRphDzPJfBjXXzZWgkTrlXtG17oZCbtI4Vpdw38hwlMTVO3os+VQy45OTnuWTuna//ItUOZ9MPYmSaZ5GWpIzaLDVT57W9SE6ZMUb6tL6ZpEWzKTdWapRzHFRiNRE5nY4MiRVydk2VtVKu57NJlk7U0rIo5fmy5LybmkRj5Ng558R0pe/ZHw5Jt5kawFwQRpOiUEiGLaQBlE6GZP0gdOcYz2hjev40zMlTbFNVV9RVLfsmXBrg8/ZWFqmOzuS1ZQ8T6vI8z5CuqzNieW6qz/v0h/riw/7tvUhMnLMSYVGIa3HbtrImJv3sMCS2jxZDKGfd5X4YhoHtdsv9/b1cewrGMVG3M8nVPLMdLnfwsoC7dU2lHYsCrpcl2I5+98DPf/YjxuMT0Xa0m4aYefLWsD0+8P7pe968/4Zh2lHkgbYx7J6+Z7MquFqXKPQlD8OYjCwr2B2O/P73f+DtuweO3cT+MLDb94SYo6slh8Hz669f89//81/yX/9//jn/6L/9p/x3/+Rf8ofXTwwuZ3vy7LqA1y2zg+++/57Xr79HnfU6MZJnQg8YhpGnpy0P948cj53YgK+WLBYtzk3c3Gz4+OOXApcXhtubNT/92RdsVg2ff/oxf/LTnxDcTG4U26cH/uKXv+Tp8RHvJKC960503YkXL57x8Scf8eLFHU1d8PD+LXlueHx4z/Gw493bN/y//+E/5JtvvmFzdcVsrZgnHE+ycSiNtbJJSrE2s99vmaaB4+kgRfLxRFmWfP75j3jz9pGv//A97XJDUbXsjyf+4je/5Wd/8u/wuN0JHTVCWVf000hbG148v+Ludk3TlLRNQQyOEB1FnrNcrsjzghcvP6LIC4JSjNPMbrtl6DuKXGMIPLx7zffffMXXv/sNQ3dgvWj4xd/8G3zx2af8+3/6t/iP//5/zBeffcFxd8KonLJoyExFu7hic/WMulmiVIa3nmG27CkJzlPtRH937HtefvoJmck57g7gA+M8sT0cGZ3nD9++4f5xj0PTq5zv+4ncGj5vG6oYqRuhi9lE/TFZJnSZS6fz1z1kA/lQwEpZ/kdf6fryQeiQ5w1S/ub8fbw4FSol30sRL18kKF/Ou/ydT2HoRVHQLNofbG4ktylx07PThFGKIiGC3n9orkDsmj88ftD0pU1cIaiBkqrj0iw4O4MSI5I8NXQ65TiioFou2Fxt0Frxoy+/oFkuGIaOU3dEa1itl2JqE9Nr2nC2TMVNkj2TpUBrkI1CIS6Pdd1SFBXew2w942ixNohRSNcz2QlTaHSm8NHRtC3tYikZhzGnqgQFi0k0jU5FjxaHUi6IlDRlJs/BOcZpZBh6GVgYxTyNsoHkuWSaBTA6xzslLqazJbjAOEyMpwE7eUDj5oB3gbKQNeey2CeHXCIE6wipKPIhiE7hrFtKtJbgfqAXSvRda+eLRpMYidGjkecXeg1CTTSRGB3Bz4BojGKKGojBMtuOPDcUVU7T1KzWK8iFRoaSa1trsckvUsFbpwasKERndeo6pl7C4oOXwulyHaWHXM8fbgXJCJIcr9lFyqrFR02IhmGUhmWcJmY7X5A95z1VXVNWDVqXQJ7CdivGWdCPM10sBtGVZkZR5nLs7SzNv085as45drsdD/cPH4qcLLvY+cek/SITe3OXdHEoabissxf9WTi78KWCJc9zNlcbbq+vKYucTBu8txKwm0sxIQ2/xK6Ihgq6TvTMMSZTqTRkCzF8OJ6pyQguSjC70ngXGMcZo3PpU3yUIYscfUiav6IwNK3k1SktBcA4p5y6vECZjG++e813b97y+999zd3tHVVVibFQUfD+aUs/BVwssKFkcgWHztGPUW6p5CwnxbrkQIbgMMmN8XDcY93M4+M92kCYeobjlrZUXLU5y1pxuy4ojcWPe6IdwM3Mw0iwYoPvfUz24walMxRaXHJdoKpbcp1LfVE1ZHlBnpeAwdoPjadE+git0Xs5tt5H+mHA2pkY0rkmXogfVVlQ1xUmk8iUcNYEI+cpEgmpWfTeQ7KeP51O4iJsNMfTETvPuBDwUdxdnfdM1jJZK7uDUvgonoVTog4KWiTn/7yOhJCKdSUZpC6tXVna187XovcB6wSp80FQMZ+aLNHYxZRzVgByvZ33n4jQKMsiOQI7yDPRwkkzGXFWaJUg1Dgp5GXfilEiXmSdF4syO8ugwyW913kg4AOMs8M6n5wkk8Yraarqpma9WYsurqpo2/bSdGhtCClH0+iMTGfJbdViVIBgUcER3EiwA3Y4AR6l5D4IwTFbyc2MqRERIEKovkoJOOC8vfgweC/68LIUDa0x8jOVHKzP63ie5Wm4JTTcLJcQ+nmesbPldDpedIh93wlq6CxaK+pa9JneiUb/cJTGyc7izJxrqKscFT3ejpR5RpYphr5jGnqUkutXzD5yQpDhYp5nMoxJmi7nXKpZe0EXUzyDUhGTabJMY3IjGbZEiRZJ9Ps8L8nzkrKsIf0sS+yvEKSZyvMiUV9FQ+fSsEUriQwi6fKdFVpwWUqebtu2VHWdrgcJEFdJfxyiMBimcRaGnA14L+ZFdnZ4J89Hqv9jGtxlJkMp0r4srY4gteKboLOMmKJdYoTlaoX1/sJayIuSRdtKeHu6z5wThC4z8vn6XgAYQaBFyiMNa45LmkOfIiHkmJ3dR9OwNjWhIDT8GKCtGzartZgBhgghCtoeknZ4ligsow2zh8nB0+HE49OefrJM1uOCVKAhmbfMVoCQC6Xz29/8ko9evuT29paf/fQnNE1N9J62EecnO0988fkX6DLn5voKpaAoC/b7HUZrbm6uefHsjros+Ft/+u/hrcUoxWw1SmvZcKaJfhiZrBULcW2o6obtbi+TjKrCJrvy5bJhsWxZrZa8ePGMj16+oChzmrri7u6GaZ64vbtBIUVNnmXUdcWnn3zKzc0tJL3McrHg6vr60lBtNlfUzYLPP/uUj199xNVmzdVmxbNnt5RFzvbxgeAt11cbtk+P/PSnP2G9XjMOA4qAVop3b98yTSOrZC4hN71k8eWZ2MxfXa0wWhEJZJnm1atXNI0sXlrD4XBgsVgwjYPoC73k/mgtN11VSYBoWRXsd1t8EIehGAJRGX731R+42txwf//Iw8MTTbNAm4w/+/M/Z5onrq42nPoT2+0TRZlRVxptYH/Y8vh4z9XVhuVyQUzOgWKqIBbVxmT4KMLyp6cnqqoWzrOdJTg0LR6r1YIfffEjfv7zf5fvv/uWb7/7jmEYxbJ2mBnGmd3+hA8wW6FyPj7tOR07Yibo2zov+fHzOxYZ6E8/4uXLT/n440+5vd7w4uUrjM7J64J5svTdSLto0cbw9OYt6+evsD7wv/n8E56IfHf/jmqzwRGxw0hmxAo/ps3zctep9D+Jtnf5r7RFlwLgw8/O359/7zxhPTd96ceX3zk/Dz/4+w+NmEnZLGfk79z4+eCZezkP3ju8D6gsg4QoWWvxs0Vl581PSciqc6nZSoBmBFJT96EA/6M3+cePVPTXTY3SooN14ywuWkH+1jnLME+44Ch1xvv7exSgTWSeBcV3s2SckcxstNHEkHRdScRtnSUvC9pWjJPcLJOtLk19nfMslkt8VHT9gA+OSKBuZPN/uH+gKmuqsubp/gmfFtuI6FrKRP+rm5oQEnKotHQeKhKVbNjBSb5cURbE6DmdxPFNwrEt0Um8RVYWaC35QT5IgeKc6H0kWFkKXgUoZRLik5NlMnUfJ/mMZEYm5EZJsHsqHKwVCnuMQaimhehkiJ6qEdSgaWq6k+i0Yoh4Z0U7GhKypyJoKb414tKqkBiKphHXTWcn8rySoVuRcTieCMmmPMslvzIzhroWo4A8FwroqZOBVAyS5UMQhFquTzn2Hx6J73Y2lTEyNc3znGHomaaR5SLlKU4zx9NJ4iqUxmQF4zyz3e+lKU+mMYKUlR8iSrRkDYWYcep6ttsnrq837Hdbxmki+Mjx2Mk5VGCMoDFd3/Hu7VuctUIpTQVbU0s+4HASF8eyLAhB0DeTzqedLavVSjbYecakwmJIRjTtcsUqORRLAL2s41op5tnS9T0mMymWQSI3uq6nKEuOx5PQwlM2kzsPbxRwNnLIpZEsq4q+H4Q2HUQ3Fbzc9DEIHTEzOWWleP7iGW1ToQksFrLnBJ+MhqK6WHuXpXz+3XbH0/bA8djz9v17docj2/2Jh+2ON+8eeXw6cjzNvH+/w3kEhYigjBQrxijsPHO1WVHkGafTUZpdJTT429USTWS5aCA4nB3EsbUpmMdBmgUFbnbkeSmGDUoJsiW9txRhWUZIxZ1zjmmcWK/XtIkSWBY5+8PhMmk/T/6naSLMFrKMxWIhaL+dPyz9JNMjY2gXC1CIy50WREAKM/llY4y4qCbzojwZr2V5TvCC5GktGi/RFiUn1jzHJ+qpMULv1ImupRICJQWuyA6EMikMGaEaF8Q00Ucp5vPwKIqWfBpGMqNo24a2qWXtjHIxDcNIREm+q5PG7azN9EFoeWVZUlVi5e+9IH5aCWqSZYYYYXbuYoBx0T4iUoO6rrHThNaKzOgkeRG02xgJo87znLIqk9GVFNDTOElzHYQCG4IgU+M44ZywFWwaiI7TJHS24GnbhrouyYwhzzS3tzeJvjux3+1YLpaUVYlNmXJlUTJOM9NsmdOXdR4fAlpLMymUTSnUQxCq6VkzW5bSKJ/RrrKUfdxHoW5Wdc1snTSs6zX9IA6l53xnl9g8TdMyzxNawzSNXG2uuL6+FVmTd5JlnQZuRucsF0uKImccpZ7b73fiDZFlnE4H5qmjqUvappb6MMBopX7Q6b0eDgeqqqKqKkL0jJMYgpVFwWLZUuYKRarVB9Hr7Q8HlDaCPitBxEja9SKTa19rg7XCfpPmXOjkeS572nkooI24evuEHI7DmAYVQpElGV6pxHY4m7Z476lKMSmJERmA5iLRqsrqcn3UTYOzwro6o98mkwEGaahxPm8+0SylQc6Y5omuT67HAfpUg2ktWa4hynuYppGu6yiKkrZdMI6DNOQJ7a+SmVeZJAsqIeyC3Mt9DsIeCl6acckHDRRFRpEJk+a8PpzvrzwX5Nh5WaNE3yoDWheDNKipxnZeaKbnYaxCJQqsmL/9UcP39Vdf8fbtG46HA48P9/jguL66Qiu42qw5Hg/MwfL69XdM00jd1Lx88ZKmET78z37yY4K3jH0H3ssmrRsRxTrJe3l8emIYR7p+YLnaYJ2nqhvKqubm9o48hyw3XF9vuLpac31zJc1YWfDs2S2vPv6IxaJlGDrqumKeRz7/7DOur68TfUUcooYkFDYm4+Hxkc3mik8//YT9Xhqt0/HANI2sVwvmaeDF82fYeeTLLz9Hxchhv+P92zdM44DShv/Ff/w/53e//S3d8cif/OynvH/3lk8//QSjDS9evCASeXx8JM8zbm+uWC4auRnnEe89V1drmkYap9nObJ+e+OSTj3HBo7Th8fER7x13d7dYa0W3Y2fJKCtLVutVchqDql6iTUndLOi7EaUNRVFSNw3b7Y7Jyt8+PNxzdb2haSuKPKJUIM80RM/VZk1ZFEJHSOYDx+OJcZho25ayri623iA6r2mUfKph6Hj58gVVVfH+/h2vX7/mu2/+gMkyXjx/wbt397TtkofHLePkMFnJOAdmGxgnsSbGe6KCOq/4+UcveLlumF/c0dQbyqrCzRN3dy/41a/+kn/xr/4F+92RRbvi9u6OTz79hF//7rf0g6Ac/6tPXjLkil/+/necovhz2iTmDcmMQna+VJxeEAlZGM7f53kuN19ZyFSJQFVLiLggc+fflUnV+fniD5/7r3somdKeaV/TJPkxWSY5RNM8gxc9QIznxKkoGj4vDma6EGevpm3pT5J5FII4UpIm7vJWhYqiEt34r31/maFdLoRunBAOpQxutHCeekahCuoqp8xyDocDWZZzc7uiaWq8d4xDYDh259GStNpBPjNEsrKU3LzUsIYYGcYRkibCOhFCS2FXMVuLzgwmkxD1MmlVQ4ii83h4QucleV6QFxqUiOi7/UEC2HuxaIYzmglKK7Lc4K1cJ+epr51niqLk+uqG06kT2m0Qo5iykqYwOIc2OTGIdun8ubSWSZoPnnGcKAvJ1lMqbWxZIedIC/pyLm6rqmIcZwlvTc603krYs8oUygj9c7VaYSfP6XDCT5a8zBOqm9GulixWDdZNQsUhUDdLnAu0dcP1Zs3N7TUhWKZ071nruH94kAFOVdO0LdM8J5anuG02dY3JBLWIUcyKQhBU49wAQmrmzw8tQxyFNAJaa3EUq1JeWwqPDj7w8PjE8Xgkz3KatsXHyDQ53rx7R9ePrNZrijzDO0dT14LmAlEF5tmhEDpOlhmWyxaTydCKqJkmcR8UU4rINE+yto0jpizI0rUWfkCntmmCWpZCBcpMRpblPD094UNgtVxR1xVKCWoozZzoLtFamqoUxm2tFMjGGPJCtIB5USThfSeB0Cl37njq6IcRbSSiQWjAqblIyGNAzClITcGZHh2iFAAhxBQtI03Y1ZUMHJ2zGJ2m90bcAn2InE4dkLHdH3Eu4pxQ/mYbOJ56hsnSDyP7U88wWo7dxPE08bTrOR0GUEacmlthIowpe7LMBU0WDVha64qStm14fP2a25sNREddZfyNv/Fjrq4W1FXGj3/8JXe3d5JVG6DvR6Y0dTdG3D1NlqVrXhODZ7Facb25Fm2+MTS10N6yPKfrOpxzHE8f2DOCSElkSd00jEPPNIsW6LIMliI5yHPRCokOVFz8tNZpT5CcrjkZyhSFFLYuZQV677m5uREdjpaCLsuEVtc0kgU39L0Uz0njB7In5XkOSlxJz9dOVUkTEBGdNyB0rqrEJZfDPM/JjTjx1nVJkeonlcK7m7pNA++ACwHrJpydyXOJmRF6m1AFpYGTYjJ4L+HizgqNOpfMNBLaMSZjCjm+gnZ466irNERyEguz2awvyOTZ5dEYwzSLw6dLZiwuFeIxBH71q7+4NCk2GXForeiHUUKpk7lMUWRkRhgvdV1yOOxRSopcGa4rskKogwCnvpcmc5qxiSoXYqSuG7JE1dP6Q3ZinujH56YkMxl5LjnNWQIZpnmmXSxYJm1cJKahZaRtF4QQOCQKq0n073EaCUHcqZfLJVebGxm87HagpF5ZLpZUVSt08Hnk/uEt79+95Xg4sFisqKuSeRwwOrJeL4U66wMxKnTSdlorbAznnMibMmnQTt0pof+KqqpYLRqha2s5LyHCbrcnpCZfrg+huHvvmVOmp0pDmTGFjJdlldYvuTfKUu6V7pQGW2fncWsv1FWbtG3Wis5QKXXR65VlxXIhsiZrrWjj8py2Fcd6GbyJnhkl90b8AcNPaS3HILnen6mqPniIAZNpYZdMEybLcE5yPJUyaXapKCtpSrUWNLCuaoqiYrfb0Q/iszCfJTla9qTz/RDSMCHLcpFwhZAYJpq6FiOaeZ6E8aUNVSEygBACWS6pCS6Z5Xgv+klrpa5VWjPMI84L46zrJ4Zxwpic2dpEoS9xdhbDmewHsQzfvL7nOHqyek1vFVfPP2V5/ZLtybLrPN+9P3C/G3h898SyWdNWKw7bE9989R1jZ3ET/Pf/3T/DDgp8wf5p4NOPfozSAvcXhRTT/dBjnSMrctCKqBRl0+AjvPz4U5o88upuw2cvb1lVGaVyZGHm+PiO7bvXPL39juHwRKUjd+sFP/vxjyjynMPxwGxn/vCHP/DmzRtWyxVv373n2+++Q+uMp6ctf/5n/4rXr9/iZ0uVF7hpZL1ouLtZs396z6LKqXPNF59+xPPrDZ+9esmmbbi93vDN179ns1pyd3tD8J4/+dnPEkVVS2hyf8JkirtnN9SVRinHPJ3IswhxxrmR5bLh9vaK25trobkER5ZplssVP/3pzyiKgqenR8ZxYBz7RAX0OG8vWi1nHbunA+Pg2T2dGHpLnpcCYADPX9xxe7OhLDUvXl7z8qNrFoucm+sldWn47NOX/L2/9x/w85//O7x8+YybmyvKsqCuGzabK27vbrl79pzb21uZNGidHP4M+92Ob7/9hq7r+cO337I7HOknx7dv3tNNjqAyvv7uDTYo+tkzzpGn3Ymn7ZGuH5iSoFgaCMBFHidHN1uyqcfte3KT8f7+gdXmmn/x53/OP/3n/5Th2PGzH/+Yv/2nPydXiqvlmrzOwGnwhu9sx7LMWTgJ/44etBFkTL4SzfBcaf/VR/q5TJOFVmmMocgznr94RpYn182/8vhrWqj0rz/8CoIyxQ+WxPiASxPfP0ZKEmqYvoz5oJ04Gx0ZrYhRFq0/ep1zAZMcOOV5//p3ihWa4n5/ZJ4dzkWmcRZuZFDyX1OQNS1V1TD0M8HJoTXJet4YTVXliR6YLkYiSidbYmDuRTPinOd06kUDqsD7KBlTNlBWLUplxAjTMDCPlqpcEKzi/dtH7OSYh4nh1IMKqGhRcSZEJ85huSGrcxaLlqpt5E2ej4lS6Exo5WSSVSN0C5lEh2CF+qM8WaHRpQY/Y+2E1oIQOjcntFAmhDGIUN37OeUgRkIQl7p5FvMrpbWEwTuP0sl2PxlA6ORmCJGQ6FIgKNo8zZLVmInzGUpMVqTZioJWLJe8/OgFZZ2zXrcUhegapEnTmEzR1CV1nYGSbKAYPW1bywdI9GJ1AefECEZQZvnq+yEVKD8Ief83PM4DBhI9pSwrlDZYHwgenINxckwOZhfIixaT8rGslU1rmi0kXddsk3W385CMc8ZJipFhHMiMYbFoybOMphRB+jxNzNYyTOMlJPoct0BC0+fUcHnnGZL9fvoAskEn/WGMEs3g0iCirmrquiEkbURdi627IiJtLkL1AjH4SAUOiMunsxIIfDr1xCjFQ1lUkOh1/+PDer6XlaBys2RmEqEoa5SSJjxauRlVioKx1nI4HJkTQtL3AzEqQlTEoJlsZHYR5zWH48ixt8yxYCbjMDnGoPCmIpiGyZfMvsCGAh9yyCrIpPEtykJ0nEWO1rJOSXSQJcs03lvevXvNw8N71qsGwoxWM1UZmccnMgbaCoyamMcj8zRQ5DlX1xuW61aQlqmj7/ZYO5AVmqI0gEfjIVqKXJEZ6PqTuO0dD4L0lwk196IlC8EL2lvmlJVolP5o3UzHWq5fucbljCZdcKJwyvBP6suYCjOb9G94obSf7xvvEjXVeUGvEjpikolcVdUs2gXLdkmeyRDCJs2fvI4UpoI+iUGYeB/IezVGHA19amLXG9HXz/N8iUGxl0gdocbF8wBURSKeLNeUVU7bVmgT8cFe2AwqOTAK8ihDR60FP7E20U8TtTcShenkRmJ0ZCnkPcuE5VSWOVmmhauevqI6I85ybNwllkN0vaLD+oBmVFVFU1dURUlmxPQrxEhEstG2u30Kh5+JOmMOARuSkZMWAxA7iwbXe2GEnF2Js9xQNyVZlqKOMkNRCEOoKAq5Znzaa9M14pMTb9XWRCU6Y+scD4+PHI6ilxRkxqG0lozCorhcj/Oc9JzJjObp6Yn9bi+GMImCHCN0pyNjf2TqT0RvicERg8M7yzwPl/qwOx04nU70nURRWCsRFrOVmILz6zknmb3zNDDPkrOnokpOobJnoxSeyObmiqqp6foTx9OBLNNiDFSI3l9QPYlS0iley6fom3kWeQEoiqKEKD4SxpylHYpxFNMq+ZtzFIOirluMyRnHma7vGfpRZBNljdYZWmeSgRcCIUgMjTFyn4DCOgFNhl5csv35OrvEJQn7wEcZVOZlSUx6/ZDylLWWXE6NDDTUJRIlDfPyKpnFFUJVTk3ZPFt0MkD6cL/KcOdMI5bnE81eWZYJ2U76PxQyT9VEpTj1g9RamRgFKa2w3l0o4SBo/zxLqDtR6prMaIrcUOSGTEeKwnxA+P5f//d/wO+++prHpx0Pj088PDwSIhiTsz/seXh8ousGhq5nvz+x3x8YhhnrAvfvH/Ah8MUXX1wusqouub6+4nA80g8dV5s1NzdXtG0tAmFrRYCpJQPj9evXKCImiq06SBGeGzmYVVXjnMcYsenebsV5x/vAH/7wNb/81a/YbXc8Pj7w8Pgo7k6J53o6nRhHEbY663h62l4mvl13wlnLw8M9RVGw3++Zpplf/PwXKG14uH9g9rLh77ZbQvDc3tzgnKWuKsZx4Gm7xc4zm6s1y+WC282GzWYttrDJIIIA7WLBNM1sd1vevH7LenPFzc0N8+woCqF+7HZiLqA0DOmCllwNoQktFgv6wXI69WIqM03s9lucs+y227T4eoa+55NPPqFK5hb7xyfaZsH11Q1FXjGOE2/fvJOMmB/IRuq6RmuhhcgETzarIQnQ80LQirfv3zNbR1HXhAg3N9ccDkeOp4HZyo35tN3T9wJFWxeYnRiAhCjuTyiDzkr+9ONn3KmZ73XB9cuP6YeR3/7ut/yTf/I/oJThf/Y//Y/48ZdfUlWS21OWBb/7w2/Qak2YHD+9K/ji1St++a//Na9dwDpp3PA/0Lap89e5sk3f//ArCgWyLAvmeaRpG25vb9NnF12Q/KHsWEpF+RznwuzyQuf//8Ofn/8WYqKFXJC8KMVySA2qSvlk5wrQ6OSGqGQhkI3mg4lGjKmxPX+MeP6wstB8eKST/FceKi8ISTzcJJOO4TRQFjUgk968LKnbhnkemcdZUK4I89wx21Ea0GDo+9QYcNbSSuBsUUnumzaG5WrFbGdOxyM4R7tcslqtcV6EyDEKQjuPybFQCfo59iNFJgHIUux47DQDHnKZKLZtk0wxpJkO7gcXt0YCgcsconDpQ3BUdSFrz1kfM07kRU5R5qKxMIpFW4sebHLExJsVFDbivZVJuJWFPgShT/jgICrm4eyqKo2emA3EZOeMaDdCyq5TaZJcZmgjDdbd7R3v37wX19SiYLVaSnOpZfpetwX39+9YbdbsttvLZ2vqWmINFg0xigNyWYlIXmlp7HyQYGubzCYWbStUzWSmEryYhghCJ9odaTj/DY8oegOSJqVpmmRgIyjCOI6yWWrD4XCgrhuW7YJxsihtGKaZx4dH6qYVGhGwXi4pi0Lu+6oE7ZN+Q8T6p9NBaKupaZWaW12MN8CjlZhPaSNFnCBsco1ePkkEk0tWW5bsxVXS1IDoKuqmJqZMQaWEXtg0NV0vzec0joTgKXMxmNBazkNM0QXDKKYeWVESgf3+QJYLTep0PAmNx4mbnTykyIhRYXJBje0kBk06Mxdr82ATnduIk+c0DRAlBmBOMSmXQswJ0rVarxmGke12x6nvmOaZ3X7HqTsxDAO7/Z6u69nvD5y6jnEUIwucQ6Y9aS1Pk+gsuc01tUgQykq0OYfTiTzPuF7WKC06qPVmJRlkqxUmy3j95p7Xb+85diPKZNzcPeP5i1tMbiTEWImzsVYRojRuy9VCqGhFjveyDlZVyeFw4HQ6pmvOCPLb95e4luC85L+djkmpkx6JeVGUYk4yz5YQP6BXSguSGmMUozHv0WkL8SkvUGWGmBqky7Q/FZdGG6EvJ8MNo8WFUylF10v0jTvnKl7cEgXVUCkHFOQ6tdZiUtRECIK+LxcL6rKizHMyozCZQiuJeAleUNOQNK3aQFnmVFVGWZUUhQxnXGI1ZJlQ37SGzIgesGkaWZdSXMDpdMJkJoXAi6uvyTLWC2EknWmlJsuIMeK8wxhBXKZJTISA1GQ4oS8aI1FRUQa0533kLHXRyfylKItEMfWUZS5UdqMuSM/x1OG8ROqEAN7JugyiI0SdTT8k2gfg9uaGtm3TtikNQpFqnSwZn0zzRJ6JaZhQCWWgqgsxZjnXo9Y5bu/uxNBjniEikUZ1w/5wED2l98xOHDqrqmIaLcvlAqU1dVPK4ElrYhSEyjuJtXl8fKDrOtp6QVFkdKcTwU9pkOzIs4Isy+mmicPhSAjS5DRNyzSOWCdaQmtnMm0krmK5oNAyeAxRFC7Wefb7o7hRxsDQD3gvfg/BO/JMjFIEtZVBfgjn7EGFc57DYX9ZI6T5lbxCWdPkvhkS40RqK6RG0FqYErPcD0WKAwEoy0pqFe/pTl16LdF1z+m1q0pyJIVOLRrsGCQmSJo+uY7VOadOf3AEHUdBnbWWCCOTibv0bM/NssRKAIzDRAiRq801MeUZo6Re0kbjww9qxpDo/t5L/IgSyUeWCVsinCnfKZ5Da1m7ZM2BKWVUm5Q52g/iQEpiF4lD+ExmZFDinMQalXlGkYs7qSJ+aPj+v//Nf8vm+lZs2LOcvKzQxmBMznq9IS9EP+DmiRgUfT9iZ8/1zR3rzYblcolzwkttmirp8BasN0tub65T3obn41evePXqFa+//56+7yTeIAShERYF/WknG5yRDzvPc6KnabJMxJfH4wmlNE3dkGWGdQoZ1Ua0ch9//DHPnj/j+vqatm25u73j+bPn1HXNj3/8Ez795HMenx4xRvPFF59jMs3LFy+YxpEf/egLFosF9/cPOOvENXAe+clPfiI0mhBoG6GyxGQIUJbC497ut8x2ospFgDwm+1gR40eeP39BUZTsd3v6vufjTz6l6wbyvOAh0UGds8zzyGq9lNovBb4KHSfgnefxcce3374hy2RDNJlkpJ1OB8lDS3zdEIRC8XD/nrETeHyaLN9//5r7+wceHx7pup4Qo1B65om2FVfTcRp49+49zs4s2jbZyQsi0Y8j1nuyosQkke0wSp7Rcr3heOzQOufhYcvh2GGtpygrYhJuT8OQaH8aspI/uVvx42XBY73k2cef81/+X/6vvH3/lqIs+U/+0/+UV8+eMfSdUIf7gbdv30BteP9dR5uX3Cxn/vbPfsavf/UrftsNnAdxUgUlBwz1oeGC87epeVMiEFZ8sMqNIfD8xTMxznDJmc8HUGc6p0rPmV7n8rznRuv8+MH3KbtKHOfEYY0gPPs8heOeGz74gNZJILhMl2KaKruETMnzp99VyCKgzi5tP3z8m5s9SIBcMi4JqTgNPhK9LLBKSdyBjyJOD3MgWE8k0C5KslzoAgqxWBdqnbw3o1MoMhJgXyVrb2utNJBdx+wsd3d3sug6T103TONEiJDlQvPyPmBMjtFy399cb1gtW8AxTyN2smRlLpt2jAQrVArnf3DeVUQZKexCkKmjtSOr9YIYg6xdCcEZBskaJAZevXrJ9fWGzBi6fkQr0bNgZTBD9CxWYnG+WDR/hKouFivs5ETBqUVLaFJ8Qp5neB/J81Im3daCTpbwKmAyoU8uFi3WIjTSAIu24ZNPPmaxumG72xJxDNOJxaLlsNuzWKyxs2UeZ9brBZvVgnE6MY6Bdrlkvz+w3e1wyaranrVMkUQbk8yxqhRN5zRNkLKR0oG8XDp//Eg/D+KiZ1LwuUxDiwuVTWnN03Yra3glVCrOYfOJ3iPTfU1by3sg5YWiPT4o7BwkU2y/T2wJQSSGfmYcLVmeJRpjzmq94qOPPqIoS7FNHwbsKE0RkO4dGfZoBVVdEUNk0S64vb2lSjlQwUuchnPieGq0sDMOJ7G5l8JXNnKf0FqX0PuYUPuyLEFpnPXsdjtxqk3mO0rpDyivIp0HTYxGjIYSgkjShsTU1EVA5x8yzGLSQMUgzohVJZ+nXYjzm1iRr5KWaSakGdgwitZQaTHsgg/W/JnJIU3IpSAXcwPnPYFIWeSs10vcPLLfb4Wtst3y/uGBm+trqkyo0f1woh+E1vr6zRvevn8gYjicJN6iGyQ2YLu7Z7d7pCiEqlfkhqou+eyzT7i5vSLPNMYoilz0W0pp7u7uqOuap6dHCRnOxL15tuKgt9ysmYeBrMyZx1EWvnTdZkVB0zYsFgtcMjlIJ0XuE60vRJGykIJcpWsmM0L/claKstV6zak7ESZp3pqmQScE6HQUrXCeZTw+PnI8HpPuKhKQQaVOTpBKa8YUfG2MEeW4TmYrWokRhpJaqUnnWGtYLlsyI80iEaZpZhxGoYCNIyFY0IEQ5oS8pWbIOiIp0sbNFzQvy3IWy4XQWBMSIZ9XkM26rqX+s5Yy06zXq0tGoskzNhvJd+OiB/zg5KmRYV5VStbYnBxmz6/VtguUEn3harXCh0B36mSYhtDj5HjlxMQwPxtv1HWDyQxukuc3yYlShlkFIQp9TxvNer0hyzO0kv02XExa5D6UhkAiqs5IFol63Sc6X9M26Xy3QlNP2YlVVRNSxuyZyRNiwAdplOoqabSTmcc8i75Oa0N3GqVg14HZjjw83BNCYLO5oSgyDoc9IcxootwPWSn3rQv0/SBxJ5VoCvMsp+sE6EApjIEi5R/Gs5tskGH8OM2cuo5mIZl9ct4MN9c3XG82kAbV0zQlkCcNIc7rWAgMqSk5D79kL1v84PwL5TekWAVjZDgQo+iNz+e1qRtpttLPpvlM0RTn1PO92A+Sldg0rbh/VqJpnKcUPp+JXo6UEYuCPJd7SJ53EiMY59FKItyMMcxWPmNMtZpCBkLyOWUwqpUMMuReEpmO83J+tZZ6oUj097ZpZFChxewqywxKQZEXgtJFMVeSY2kwmURMhDRg6NP355rPZBnO+kvvJrIR0Q0aBVWZC8sk+A8N36/++T8n+sDxcMIkIXJdVrRNxY8+/5z+dMI7y2q5Ii8qirIiK4pks95z9/yWZy9uWF8veNrd0yxyXr56Rp1nfPLqI4yKdKcDwVu8nWibmr/z7/9tnh4euLu7pa5Kuu7AHCeyKqddL/AqsjsdGaaJY9+R1yXNaoFDcrWKuiLLM+ZpZLFY8urjV+hUEFZVnfQiMllo2wV2ttR1g8dQVQ2TtTQpT6Sqa1brNU9PW66vbzgcTmiTsz8cWSwbbArfrKuKImVtLBbtD4SXsmC3bcvUiYVs3w0yZXABrfNUKCrevb3nu+9e0zYLmnaRwuENx9OR7e4Jm6YJfS/ZeForlqs1TdOyXK7YbK7xwTNNQg3QCoFtE83ofJNN08zxIBPbP/13/wMUOXlWMk+O03FgnsUqXOgOjmEcyDMxbrBWFnxvU9BzWshQiqpp+e1XX+FCBJOzP3bM00hVt4KuYXj77h2n04BSRvQghwPHw57ZWim4XQBygsn5fJHxd15d81iueLs78j/82b9AFRl3d8/4m3/zb/Iv/vt/QoyOoT9y2p8Yhp6bT5/x7a/ekzuorif+/pc/4zd/8Sv+4jRglExOlU4N3x81YT/ohJKmTnFGe6RwrGtZBD969Zw8zxiHnmHo8S6glNBoQKP4K9pAQHh+55/94OfEpCeT143n8thLgG+WZX/c8MVUiAJGCcIXpcITJIjk8CSmYhBDmjhL9oq85PlV/g15aX/0yDC5mAiEFHpLVNhR6MI6BSxnRY4yGj8LHRUU66uFRK8ZRVUuyLOcvu8TV58Pr58obs6LM5nSUghN3hOnCbIsWaAHyqJkGib6fqBOmXfTOONmzzyMXF9fsVkv2axatPY8Ph7QTcFiuWDRNlRlKdEynWijxAkxSoGnFSbT2DlQ1TXjcGK9WWDtRJYbrq6umKYxBaPL0OSTTz/m9uYKBRyPnVDpYpRsMA0Ez3K9wDnHZr2SKbpWzJPQAOfZ4m0q5BNVOMvF5GCeZKMcTyeIgfV6w7NnzxjGnqisxBNUkg94d/sMYwz9qePZ3S1RFbx7+z3WjwTv0EYxdZMELassNUlrmrrkeHwCJbb81lrGaRKqJHI9ZpkMNpT64OJ6Lr76oRc007ofXNv/hqbvrJdMZhbnqS3I8T+eTlRlSZ6Jlk0pTV3WKQ/LMCdNkveeqqqJBLy3GG1YNLLWTm5EYdg+7Rn6gaLMOZ2ExodShKCARMfJM1YryeFr2wU66d52+x3zNMm6cNk45TMbkxD+aWazXvPi+Quh7qdixnsvobdeUM+qqvCpSI9npENrQYaVhIb3o5gAFEl/O4yzRJUky/zgfDJEkGLzh2vVueEjmTrJNafBe3wqutDCOAhREFatclTMcE4K1PVqQ1WXNE3NbKWQ1kbLeVWB1WrJ8xfPKcqMqHxKQAiXpiE3QguKbgJvCX5G54UgvUpRlKUMH4scpQJ1mdO2DVmRU9UtN9c3FKUlREHXnAucuol+9Hz33TtGF9mdek7DgNegi4wi94Aj4HB+Ypx68lxR1wXLRQ14MgPez5y6PdZGyVqMYvrkghfDodRoKK358sdfMsyTFOzD8OE4K41KmjmZjksshPzbeWIv5yAiOViC/sldoI2BpOMrUjzA0IlOMstzMcNSsssAyfShwc3iXpwXMpWXZUqaeZ20fT5pnoyRItkYubbiWUub1vi2aSAI22DZNizaJukWRdM1JYOSYRxAeUwGITryQnR8McYLvS47h9nnOeMwkucZVVUnHZo0Y3lekGXiQrleby7NWK5DovqV6bYXQ4qyKnBeMv/OxjCznSGIsVFe5FhrE4OnvGj+hCbnqCrJJnbOsT/siQlplUxbGVQppejToNAHaBZLlM7IlaKs5BzMs8VaGXTNs2McR4ryHBElKKx3UnSfDUV8Goxd9sakO1PJkKhsW0BxfX2DO0e6pJB7uUcSzdBaqqpGGzHtcF4kOqvlSpgJyVW1KETztVgsCR7sPNKdntjttuwPe0IIFIVkSc7zhPcTEMmzjKosIWq6MUUFKCUsLyMNTt/LsEUrBQhyrZVG+dSoybyOcZ7ph4Gu77HWkp1zWKPoyoMXl2SbYmq6rkNrGaLO84xzcv+Ia6fcU1rLczgnx/0csWAuJi/ynForirwUTW8yXHL+TGUXLaH5gbOrgEOCqp11mEIDloHJlOqKTBY2tBaUHQV5Kf9VWslenKi0RudMk0Ro+OQUGglUVXVh8TSNRGjIflUx9H2Stwgl2PtEzw5BzMLynGEcqSvxxohRGs489Q+K1EAWkhnu0mBlnCUTEBTaZMzzLMhj8MnfIMdaR1lWkhfsHCE4ijxDq4jRiuAsmdYfGr5/8H/+L5jdDEjOjtGKIjOs10tiCBitGceBsm3Ii0L41unEynRfjD26w5HDbi+Qc1aileLx8Ylvv/0+CbEVJstp2iXDMOFcYLvbE5UWakyWYUzObnsgN4UU4j7grSNPm253OnE4HCjKEmJgHHrmeRJBbaIcKA1lLvbK0zjQpwsy02I7+/Dwlu504Gq9xNvpYuLS1C339w/sdkcOpw6lM+6ev2B3OBIirDcbnrZPIjQuC/pBpiUoRV3VHI+dQOKJh19UJSFGrJvZ73eATHm7Pi1sWuOc5XDc471ntVomcf8JreH29loagbN1elq8NpsNL58/Z7NZczwepQBNU6Q5OZwJSyxye3uHHSZOxyP73Y6+74ghslmvMZkRvRti2tIPIyYvyI3m6emJOTXFNzdXTGPPatEyTwPb7ROLtFAdjifKqmGx3GBny8P7B06nji4ZAGR5RrtoJS8uOnATWucYnRG14nkG/+Hf/BkPo+XPvvqeUeXE4Phf/+f/GS+f3aKdaJlW6w2+UJBp5gl++8vfQWFYVJ7/5Ref8/67b/n/7Y6g8+S8mZoixEL4TONSCFp2KfYQs5M8L/EEyianXZRcb1rqQhzZnh62omFBjAhiPMP1UkzIdAoAskKmh1IXa7FNP+sWkRVVG4NKOjvOTp8hCs1InZu19H6VWLvHIBQEjDSoP2zotFYUZc7makXdlvSnc2iuHAdFKu5T0fHhzYijpjrrRZSiLmuC91grFB/rRHukYsRNM2KwGonKk+caH3zqQYWqcTyJfkFdDCXkmCyWC7Lc4LyjKkvGYSDThqB0CnOf8NYx9ANTLzERTSvTvf5wROdZQg49VV1QFgWZKehOI+M0o6KirCS7zTmPm4WaIU6GKqESKQcRcR1zdmK5Ete0PMvYrDeJpuKEm+8Ci8WCu9sboVzv92R5Ic2QD4BG5yVV3UAMtG1FXRtigP3TQQp27zFEFk3N+mpJRPRDdV0xj5ZgxZinqYUC+aMffUFRZAQvGXDr1ZrrzTXLthXqUt8xDAPdaKW5Dg6lIS8q8qqg7zs++ug5mVFs1kuaqsJOlqosWC5aCTPPM7rTHqMDeaGS23HOPMyJCnXWloqmrSwlaFyuR40+04fTNQrpGBuDygwqxVNEpOjTWtN3PW3TUuQ5p9MJhWK5aMXV0Ghc8DKdT0jAWRunFVxvVszTSFYYtEqUKqCsCk7dEZNJbtM8z9I8zjPOBZ7drFivlqhEjTZayRqZtLNySygwGVlRgooYA/2p5/b2lturKxSR6B1D1zHbmdlZZu+IRjN7z6pt0vTVi7lIkABmrUV3WBZC4VEh0HcnUDLck+l2QBmJ3QghUZvSWn/RwkaxxVdBHOlkXUvDpiixHx9uaTE4yjIjOsdc06T3N02igymS2940jgTrWK8WNFVGphVVXojZz3rNs7tr7m5XfPzqOZ98/Jxnz2+5vt5we3dNUcgEOy8z6mT44INn2baslkuJkUBT10u89eTGUeYVzonpgFIa6x0hevKq4PbFHc9fPmN1teDmbsW6KVgsKtbLhtvbDS9e3PLRRy/YrNZyj1pH2yxp25b1ak1dFzRNQV2X/J2/87d5/vw5wzgy9iPjMBC95+/9vb/HF59/ymcfv+Lq5g5jKmJCmLSR4xbS4NYGQeWDExc8k+VoJUXjGQWXhsqTF2LiobSgVjFJVgCUUeQp702hKSvRoGmd9GzpXEcdaZqcsszwLmBMIQ2HNoTkmK2zZPiVqMua894RqIr84qBt5wmjjQwpveiCpnmmG3usn8nyZL9vNHX1gWJn7bnRTUyPEJknoZSu1yumcUTJ9sNHL55ze73h9vqKtq7JjSHXmrqQGkyBFMNJPxVCoDuecM4xjTPTODH0A0FlKCPMl9mKYZdJDWc/9BADV1cbbq6vWK0WTOOBvt9SlUUqlD8YaMWk7Q0+khtxPQzO462lqhsplI1Q9JarJdM4oBM1e9m2NFXFKhn6ZSajSA3FNEzkhewFMdWjNnjyQhgDkw/MdmbZlOy2D9RlTvDyWv3Qy2cyiizTTFPPohWU65xFeHN9C4nqO80TWZFxPB1RWhGIjNOQcmkHTJbjrLhFZ1nOOI0cT0cOxxNRifYsxMCpE1SrLCQzb5pE27zbPhFmS0z1jslz+Rtrcd6jjLAETt3A0I+URRq2eo9zgSCrIUPf06W8wSll+lWVUOuddYkqK27zIQSJV0kxDtaKVjXE5LWADI289wz9SJ6LeZLW4prrE4KXpxxiQWpl7u19oG5aMpNjp5RlG+WeyvJM4jWcmL/55PIaYtLIRUEtfQp9F8fNVC+gsM6TZTnDNAliluVCu/cSk5AldkxZFFSl0CjzLBeQx4spXExDhr4fqCoZZOhEIc2MGGoJE88yW0dZN4LYJb0uSvP0tCUvCvKiEvbTbDGmoO/PwxOhnxZlSVGVEjc1DTRNKwMf2T3QWfGh4fvqN/8K5yaCs6wSN96lsNeyrCScexyZo7gIitubFUSCiE9c5f54osxLdDSsFhusm/j66z+wWm1YrtasN1e8efuOr//wLR99/AnDOPHt968pq5pxnFgu18SoeXj3wG9+/RspgD7/ApeE6XaW6fQwTmJzPc90hyOn45GmFje4fuhkGjyNEmTeNOx3O8qi4Lvvv8XFmb4/cthv0Xge37+nrWv6fiDPCiKafpw5nHr6cWK04pKz3e54eHri/uGe1XpFBN68k/Byay15VtKdeg79iWPXCX0i0T611hKDkLJ1jsdTokkqIrKRN03L8Xji6WmX9FQVz5/fMs+SF9a2LbOd2W33ZDqj645Mw5jolJ5xGKibhqZt+fTTz5gnacpvbm4ZU8O73+24f/8e72UioJRMDMdpFlv045Grq2vmYeCwPzA7cV2bxp7rqxWffvIRdh55fHikqlq6bmB/6Fiur4kYdtsdYzfINMzkLJZrqrqmHwam8YQg6ZYQtOSb5BnXheZ/8oufsz8c+ZdvngjViqYw/N2//acs6oL5uMPNjtE6ejXTzT1mXvDL3/0aGy2LTPG//eIV+/fv+IfvH4kWYvBEY2RcpWRzIxlZhJDy4s6FKkKbdV7s7fNas1xXrJqMRV2wf9qzfdjjEe2NMjnEMWnlhPKitEzYlTI8e/GCqmmxSdKUV5XcyCYTzU70kgsXEYF0lEVKcTa9kHtKNF8QY54aHdC5TKmi8yl/S5q66B1VW3N7d03bGB7uT4BMhkXHLJPe8++jznqxZDtOpC4r6rJK70MzjMMlX+lsQiH16Iw2MdFFRKujjYROF1UpE7xuuFAYSRQPnUvuTn84kCWNSnByLJwVvRsJaY0xQ+lAXuaUZU7XJ9vz6JmGE1dXa6qyZB4lA+9w6mjapWhc+55pmnE+mSxYmY6B6MuU0QQnh13pSNOWODcnF0bRihwOR6ZRojBihM1mwW635eHxibIssd7jrYdoiKZAoXFupKk1m01F388ctoJiZVqRZ4qqzMUZT8mkvW1a3OTxsydPtuYheJ4/v8MYqep8cttctI1M8ZMrmdaaN28f/wi5rZqGLDcoFdmsl9h5INOaRd1S5BXXV0v2uycynbFcNtzfv+H2bsmLF3ccj3sgQ2nRn03TSNvUEGVybIxOZidyHUbOZg1QZqJJ8uEcQp/yw6JQO2OMrNfrZLKyuFD120YMV9CI3oSIj4HD4Yhzlkwrbq+vqYqcpiiw00SWi5A/y4Ryc9jvcd6xWq9ZLhZ0fQcIfdjonDoLrNcpIicGpnFkHATlmWZLVBpdFDTtgsVyRV6IEVeWGa7XGxZtQ3c4oIFx6FFasVivKNuGrK6YvSNPxg8hxouxTJaE/HlyZyMGmrJg6DtUVtCnybkcTRmWxhCkCdBc7ndUhCjaJ23Sz8OZWpvWL63RWZ7uNwgq0rY10zQkLV0je4QTR8C2bZmniUXT0jYtVaEgjAxdT3SBh3f3vHvzjs26QitLd3rieHyk646AYrlsub3ZsLreUDYVMZkyCR8uMiSZQvAaN4kOTsdJkKbRYrJkza8Cx9MeMoXONC5aikqzvm44PNyTZ7BY1ig8Ra5ZLhacjh3zNDMOk0zhx4kyLwixZ7mo6fqOf/2rX/H49EhUsFpvZA1IOXL3b94wdEceHg/MXhgeUUNR5SgjZg82iARDivsIWtY2ggyFlJZDrVL4t9KC9JxRpqoRV/IYBbmtq5oYIpnJaOtGkOY0fNSZRmeAjjS1oSwynA1kuhJzKUQ6oLUiywUJ14kCrQnkRoKViZ66lAw0omS3WutEB5TQSBssWWHIk18AMbJercQfIf2uyTJ8hDEVqc4K6r5aLynLnLqUxvKzzz5mtWhpypIqz8F5dIwUuZHsMoBkaGVMxjROKBTr9YY56eaCDxxHcSmfnTSaTdskZHmi7zvKMme1ammqktVqgdEWrUY2mzU+QN/PzLPDhyhOhs5BiCzbJYXJUQjq17YtXd8LfTF4losFx+OBIs/Ae4oso8wLqqLg/uE9TSUIqXeBabZonckANMmLolIUZSEasQB3N9esFhW7x3cUuSYGhzKGLCu4ub0Va3w8w3hkGKc0UJ1pmgV5XmCdY7lacHt3y9X1Nd989y392IMWeUF3Gjh1A0VR0XUDJhnLWC85ptNsyYsMZQw2OOZJqIR5Lm7GLmlLh5RdqgsZUk6TZZ4dTZWTl8UlRuK4PzFO0sBMySjLJz2jyjTByfWyWC15fHpiHkeKSjTgZ22xd4K6zfOMmGJKwzyMgtiZLJfqS2myvMBZJyhb2m+OnQwIZFgljIxxlFzAObmFWiu+EllW4GbRUktdI/RmFwV4UcYIhd06ojaEqMiUoLQxiEmd9xFtcrSRpnS2Dh8jp64Xg5Z2IS7hTlgeskx7Fq0Me2MElbII59nio6D5MUpYepYLi0ByWmVYaYwgv0ZrohLzGJ+YUCFKjXY8ntBaAAXvkVgir9JG4VMTKswwYzSHk8TS5EUha1iIqTmOJI4ZIrJtW7I8Z7lc8vBwz6Jtubm+ZrFoWC0X3N3d8e7NO/7w+6/55g/f8Ob7NxyPXepmFadTJ85qIdJPE8e+J8srPv70c8q65c3be/b7I8vlhrKs+MNXX0OMvHz+AqPEZOCwO/LuzXv2+4Ogbe8e+P1vv6IqKqz12MmiMUQPBEWRFTx/8Zzrmxv6oWe9ERqOiDaFOtT1olObrRQKr9+84fdffZXqJMX66ophmthcXbFI2XqLhdjU53nOu7fv+MPXf+D777/neDyilOhaHh7uub66pigK7u8f+P7778nznJu755hcdBLtci0TXKVROsP5QFaIAUZUmqIsqeua6+trKYqTOHnRLjBGFhmf7MONyVguVrLghMjxcOT+4V7yoKxjtVoLNcs6nh63nE5H0cxNE03T8uzZM378kx/z6aef0jRtsqAuuL6+Zb3eUNc1+92ecZo4nk48e/ECY3IJ2lTSELXtguvrG5bLdTI2UCwWS7RSDF3HYbcXF9askKYnQFAZDgNZhQsaF7QgLUjTM/Qj4zmLaOgwOtLWDeMwsN/tkgVvIFhLVeS4acLZidsb0XK4CD5qdFZK01BWEp1gI0SNLiop/oOYJUrx/4NHlGBk6TQCwQuaJtC8oHqbzebSHPp5+uO/T3oEQkTnoimoqkooEJA49BuuruRLJuwytdJaeEHS6Mnz//F3XJA+fhDgDoJOai12wRCoqpyqkmwgWQykF/Ap0uHf9jhTg85FuvceO4v+44/fh7xsnpd4F/GzY384Mg4zxuQMg+SgZUYcubTK5DwoKQR90ioRVXLmkmyiICslIJuKd44wT4SEopUpziFL00iUZOX0w8Dj4xP7/QGQcyBUiwWr1Vq49VrMcQipwQ0J4Tgbp2iNc4F5kjBW58Qi3BiTLD1kwZxGx37fYWfRuZRlgS5zMBGUJwTJz/EenIW+l2skJse5LMsEwXI2Ccklv0enY19WJd6Jw6NzgvS4lAVkjBiIKCVNS1Geg2QjRv0Q6ZWAbe/DJU6h6zqOpxPeee7v77GTOIlqFdmsGurK8OJuw7O7DZmGqijIjcHNYoHtkpHENMqUk0RLLouS21vRTE1OPjvGoIoCU5RkRZFCm0VnMY4jeS4amjFZb2ujsckkx1opMM/OpCZF0Jikbz1r1bg4aIp7YlTCmNBauM1nIwGSAVXC99PQR5BBbWQ4o7UmKlAoykJo3FobQoS6WcjZV+KOGJJ772a9FtpwnrFsam6uxJxrGAbRTU7iiig0Irmuz0yALBea1tk4wXkn5w8whWj0iGlKdHkIRTb10el+/CvrVxoUKaWAQF1l1E1OXmiyTKFUIPiZqspRWmh/zk6ClFcZdb1E6xXTZMjzFa9efclnn33Ji+ef8fLFF3z++Z/w5Zd/k+url9hZsX3qGbvA4bFn7i3LZoEmMA17NquMzQZubgzPnhva1UBRHclyRQwWYyJlIdrKQhvaqsb1E8P+wOnxienQcXo44r1hmmAcAvOs6HvP49OR2foUbTHio2VyI6MbqcqcrjvQdTtMFphtR9/t6McD/XhidjPffPea7aHHU/K03/Kw/Y7Hp9c4L7S+M+XPW4mTyZQ4ago6K9cWiIY6pusnSw1VmRxLi0Rl1EZLg6YDEQc4YvoKwWLtiPMzxqS9A9Ha5JkizzVZFjE6khmFRkK1iVEQs9mKCCFR/VXaf0RXJI1IBEHY09qgjezV2sj9KPdJkFy6aUYb0QFJjamoq4arq+u0n8ixqeuGdrGUmqWqWSyXkN6Dj4FpFmv7PDkx+vDB5TbLxBjGJKq11B4Z3jvsPDEOA113pDudcE6Q8pioe+K8K03imRa9Wi2Fvqii5CNrIDqUEpmDjw6XKK3DIBnQU3LtNZkY6cmxkjgPnaKRlJbBpsmUsGiU5CiH4AnRfwgoNxofHOPYJ7MfkdBIxInFzp5pdGid07YSr6B1zqJdI9iswgeJmTiexJPidOpo6pq2rsm0ojvsCdYyjyIxGMdBBsMpnmWahOExT6JRdV5MxOZ5Tllz8r1cX2KcE9I+aLTkxqlkFif7pgwjvBf2RJ5JFusZtDibxEmguaxBIbEUSJrOs/REBhRyDvM8l3oorf/uohWUHfZsiqO0eFG0jez1OmV1Sz0jdYys4aIpnGZxIHXOYZ1IhYR6LchfCKCVSJRM0npWVSW5lTESEkVytblmfXWN0oKux2QaN1l3oUKHKHt5SKY8ol0GtJbfnS02UcHnJJnoegF9rBXXW5fMBJXSwhCKXNxYlZIM1Tnl8KlEJT6j0lnSPdp5TvvHiZjMcGSPTtTRVOcplETDpHPknBMK6Bnh+x/+2/+a4AOPj08c9geurq4vB17EwJphGDB5xWKx4GZzzXK5pK4FshXHylHc2VoJx25T5tbhcGKaZlarNcfjicPxyOFw5HA4MA4j/akTCFcp3rx+Q9PU0rtay+3NDU1di4gxRspSIOphGMmyjKenR7rTMXFrtZitONHFnEXcKjkvbrdblFJUTU2e5ayWS+Hcm4zlcsk4ipB8fzjw7t173rx5y/F0lIykECjyjNvbG9q2wdqZZ8+fY+cZozWLxRIfPE/bLX/5u9/w7t17PvnkEzabDYf9EZPJIqdSmONuf8BkOcoYjIbb21uaukErzX63x2TC1xdRqWbRLtnuDiLEjYZhlIVisVheJuZd39P3PdvtVhreXKhtZVmSac32acvhIMdqnmd+8pOfiOXtOAp1YJzohkEKXqU4HE6s1ms2V1dsnx5RSCPU9z3jZDkceyKadr1hv9uLO6K1LBaSExdVJtPscRY9Y56nxkN9+NIZtR359//kJ3il+NffviFUNaUx5LkiBMuLm1t2+4N8Hh1ws8WNitVmw8PjA8u64D/74hOmaea/2h756OUnLK9uePn559y9eMGrjz+m60VnSPRokwlFhh88YgAjsQIBR1FkXK9XNGWJUoamWfHuYUdM03ql/EVbU6XA2XPTsl6viWmBKsuS9VoyGDMtxatWQuEU9Ois0zlTOWVhkdLuXOHp1PRBVImGmn5fm4Re4vjo4xe8ePGM7nTi/t1Bfj8i8QUqpudJx/1iYiN6ApTCnWMztGYc+vSeLt2ovJUowd8KxWIlNuA65YvttjuGcWSebHKdPL+GQuUZi7YVrVJCpWzKF5Q3mWi2PshXloORIOy6rsUh+Cj3kcklpHXZLtjtDmkKLcJ5QVnllM6TTGbFgEZyComeqm2YZyuTTqMoyoxhEP691oaqqum6HpsCc/OsgBB5etpdiiZtUsbPNIMXqqhWMjjLjGH3dGC2wscv8gyloKpl0NN1PVM/0SxaQa6HkaosEyff0LQNQ9+zP+zxIXBzcyMbpfPSvHmhnB67UQoUbwEJUZ+T2YEisl6u8NZT1xWZMYzDSe5tbdjvtwzDicWyBC3r4/EwcDz0KKVl6KEiddNQlhX9MODmZGQBKK25vb1luVhyOB5kI9ManWWJUpgJrSo1u+fiTSdpQEhOps45+r4nLyUMfbaiW7TWsmgaMq3FDKMQCu/ueGCaZgkg73rmeaaqJCjeGJN0ShNGZyyXKxZ1QVEWjNMIKE59nyJiZFJcFAUmyygrQbb32ydmJyYEm+WKxWLB7c2t6PKsvZyfpq1ZLBaUec6chg/nhvLcEFwGLTEwTSM6ZS924yT5k3DZoOF8s3K+0+DS8DaQKISC/J3/XS500Z+JTkdeWxDjeZ6oq1rQEOdpmyYhtLK3nAvgU9fx+s0bQaHynGEUKt04dYxDJ1oUK9dclomjbZmCtLWBd+/esHu4p21yPv/sBc/vNhgN1vbE6CiLjGe3z6nriqYuybTkponutxR2Ql2iAaOg744oMvpuSLpeUBjKXEw0pnHkdBK3ZkHVINNilOBDYHYz3luhLuaGLLl95oWg13lZ4MJI0SiqOiPixUhm6oneJcMfeY9KRYK3hOAo6yKdhxSPECWz0qScrZBCnc/ntMgVVVWwXC4wRmi5IXjypL/pBmHdkKb9dSEIo3fntVqe3yVEgBgFzXIerQwKGY45L/FJeZ6hEBOZ7BL3IteY94796ZSQEaEBZ4l6eTqeiCEKIpjQjeNRtF5F8gVokzZ6uWypqyr9rrjtxiiN8mydOEUWgtxYZ1FGGql5toJOGnHzLIqCt2/fMrlkQBQEhQREdmM0WgmaPM3iwVDXNdN0IsugaRcMw8zxKIOtvMiTm6fcFcMwcDgcUjyCo64rnPepCQnCAhlHTJIJkYpvAOumlMcpDf44yvDmXIgbI5mM3luOpyNlLaY89+/e4p2VQVOEsmpSfTXx8PDAmzdvKfKcxXrDYrFiv98ncGFJVUl+nbOW+/t73rz+nvfv37FoW4ahT2HgQnm11gq6Zx2H3ZaQYn2yvKBppB4viwbvA13XgYrp92UQhdbkucQqDMOIm2eMlgGZTdeH1A1S88eYoKUYWKyWNGkd2e92klkbIkUpmrvVaoVKw9cYxRMhz3OyXBxPz81aTIO781pprWXoO3Qys/Np/9HJ/VQMhUSipLVhmuWcyCBC6uqYGtuYGB5ZnslAhJSZ6uW92KS/XDQVfdfTDYN4XYwTVdVy6jpBYRNbfp6TezhnyZQ02FVdkSdn5PPQhuT2O44TU0os6PoeZ8XVn7PhVpBBdllIqLrWgnIKFVboqzbp2bO8kIYwKzidTgQvusYIEnWCxnmRoJDqzq7v6buOtmlQSVOfmexDw/f//L/9nxKd8IlpnHn16hX9MPD0+Mh6vUEpzdXVhsNRMjHyPCfPMm7v7ri7u+Ph4YGu60U4mMTxOoVJv37zTkxUior9fk+Rl9zd3ZFpI46az54zDgNN3fDixUuctTRVzY9+9KOk08mYkqvamQ/b9QNlUbJeLWSik26Gcx7IbrtDKVns5nlini3Pnz+T4rGXuIMiz7m9vcEmO/VT17Hd7uSzFSXrzYar6ytWqzUfv3rFer2mrqtLcRGJ2FQEOeeS1u2GoA39MKC14fndHQCPj4+yYKApyopxmlmv18zW8/bN9+z3B+Z5lkbueKQoCn705RdsNiu2u52EQWKoq4a6FpGwShfXdrsVd7DVKlmfa66vb2gXC/b7PeM4YqeZeZo4nU4c9ge+f/2aq+trdru9GFsA7+/f0/Vyg0/DyLNnd3TdwGG/5+p6w/27t8kO3vD4tMP6yDBZumFivxMjhPVqyXK1QhvDMDke9ydshNvnL1ldXXFK1A48KBRRG5Y68PMffU5RVfz27TtsUVJqQ1Fo7p7fctUuURqaumLbCQ1j6jw2Bv7lv/xzFlXJ339xS1nX/OPHAzc3z6naBTd3z6nrhjzLeHp8JCarbpmMuB/oj1ITFIE0ma3rkrYsmMeJ2XoUhofdSYT1SkGUEGCU4urqCufF8t7OFpPsd4GLEYA2hhhkQSpSxpBYHYujGJd+L8p7+lDzpfd3/vlZs5N0C+lnSnuurldsNiuGvuP92/2lIJTmLvxbG768LAnOUbftBY2JfEAmFAk9SP+/rsQsKSRtiExyZTGd51kmjuHcoyYzjEKMjkhF9jTPuGn6QZEri6V8tpj+3hGILFdL2nYFWjN0HUUpIu3lYkl36iWINE32xkF4/M56jkehtbppFmfU5Iq1udpInts8oTJD3VTY1DhUpcRH2HnGzmJhn+UFu6cd4zhRFNKYxZhQOiVodXTS8BsjE+J5DkxWJp0xeoluaCqxuJ7E5VZrsSG3k7iOrVYrskwoV6fTCRJ6laUN5TzNdOcF/ZiMJ5Keq6hLmraRInCaqYqCcRBXsBjFSVH0RBaTK25vN9RNRp4b5nlmv+uZZ8lDkg0sCCVIa7G2P08PtZYh1HLJcrlkv9tLcZc25BATuhBk4hyD3Hd2nlBanB+NkcFX33XMzjGmBkxrmX5O08T11UYoa6mYdd5z6IVRYlPcRgSappYQ7XRteR8vdDjNOddMHF99CHRdTz+MRKVoUoCvTFMtQ3eiqIUOd3t9Q1s3/PhHX+JmcTGu6or1ekVdiTGFUYrcyPnK84JxkoY7Jk1sFLEI3lticpbDiGmPGNNIIx+jFPRyy8o9obWWtaJq8Klo//A7Hx4my6gaiVPxBFxq5M7NZ1NXnI4nvHVUpQRZT+Mowb/JLGG5WpFpCZUWJ1CPyRTb7WMacCkUsGyXlEVOsDN5kaG1Yrlq+fJHn/Dy5Q3P7zZUOSwWNU1TYHLNy5fPIIixSWZEs75oG9aLBW1Ts1wsaJqK6B15prneXKXIEdHQLJdr6qomy3KKTJx467oipgiNdtEy9Z0MXbSiboqU+RbRGVxfbyirks1mgw+BcZpYXlVc3dRsrteYTDMMHdpo6qaWYUQyOwCPs5OEZEeZusc0rNAJXQtp/bNOmqAiz1kslyhm2qYWl9JkVKJQuOAIpEbO6EQR1WTGSxOipb4gksyBxKVTp0gTo0XHmuUS66OUuNmWKcxdkBFwXuzqfRAmRdd3uIQIKIW4BRbiDOi9HGuT8kn7lJl6dp01RgpvY3Si7MlaIIMzCeQWN3J5Hp0MMpqmIaaCu2kbikLo4udmNCtrMqNp6pr1ekWVDICcs1RlKdIi67i7uxUzr7mjLGXAcTr2bLeSv1yWhVwLTS0+CEV+odOaLCMvCrSWvSj/gXGIrFMQiBgjTbtSnnEWow9ZL06M03Qp+mMM+Cj15jRPHLqBzXrFcb+jqauEZGboLMd52T+stVjr+MXPf0G9WKG05vWbN7x4/gKlNFVCTed54uH+nu+/+4a6kvr26XFLTA6NNh03cZgWhIsQIOl2TSZMhvXqmv1+T9+fyDKhJHsnbC+hTMqwWmnRqi1qqVHOjXk/iBeET1p8WXcUi8UCrRTTMNKntTgm2mVZST6iVlqQRytIY57ngFA7p2lmtNOltjg//ziOeOcwWnqHMxrpnKPrepwX1ktMTItpmohRDJPEWT7DWckdVWmfV8lR9vHxUZzl0742TjIcFqffjKZpxfgkZb56H4StFMSx03mfzB2l2Q5eNLVFIXFWMYrBYkieGcYYTqcencnQZRpHstywXq7QWtxJ81wGo0XK1fVeqM1DcgZVWmNTXEVZVml/cjw+PsnARompUVGcY09SjEjCAoYkGSjLSpg1KVLm0vD9V/+Pf0BE8lra5QKlM9FdJCey2VrKssRomapdba5kWh+VhCinhadpW0yCVk2W8+z5S5SSZqrvB3GoWsgmmxmxj2/qihgC/enEerPk008+pu+OXF+tyIzim2++FqiewDzLTdr1J8oyp2kq7u/vBXW8ueEv//IveXx8pF3IREgphckyjqcT+/2eN2/egNas12uWiyWPT1uE+yq8eJOK1izLaNuG+/f3qSCPjKMU6ME59vstm40YPMwJ6r6+upZMPqU4HE+cuo7laiXGNNstT9s9wyTOgT7EBCNrXr18wTD0KWjYEYPcPFVdcDgc2G135FlJUy8uC11ZSuhlVdXs9wdCjLSNcOd3+wPv3r3De3Eu22w2aCVTHWMyhmGgqmturm8Z55mrm2vm2fK43fL+8UEsqutGbPBzoXNsn55w88xquSDLBKEcZ884WU7dKAhXDELv1IZp9owuQlGzur5jffuMx+0BO87cffQJJkxEFUW/pBT/7mefcLte8v1uy2AMBZqmrfn8i0/FuyAGpnlgdhYdIQbNYr2iqUvePTzyH16vKeuWf/TtG/J2jcoKdF4RUVjn2G13GC1UtLIsIIru5sMjNTe5RmlNWeTURcE8ig2/0jndaOn6XvqllLGGUpeMr7puGMaRPqGkgDT+SgJ3NVIoKCUhyc55Jis62T8q4n7YBH344Q++zg8xIkEFysqwuWq5uloTI7x/J6YQ8sT+r234QAr0shS78XmURSfIaF2KvVRcE8FZSwwifFbJttyOE6vNNaSQ6OhJmjx5/pAcB0MyEei6FHYt/5g+ThLHJGOcgOQVaaNxLrLfC5IkOUWRpmk5nQaGYQJj8NYRvWW13pAXBcfDSQTpsyMrK0KUgqVdtoTosfOEzgxN3TJNUlitVkuhsXjRBnoPRVYyHCfAkJc52giyOs/i7KlNRrCSJScW6DNK59hxwgdHmQKj27amHzrZaJOls1aih5jnQZgHZX4ZSpnMIHQ+aYJkM5bj6bynH2YZIui0IWtFu1zivWTPtXWDQnFzdY33nrE/UZZC0VosSl48v8a6DmLAzhOn48Q0BRRi4uBmyV4b0mZ8uXai6AXbtsWFwOFwkLw6Y6SZOQfgRtl9QgjMybp82S4EaU/NmfU+0a3ELEY2OovWUgQ1dUndNKgY6ceBfhDK6nkzFKROtFAKoYlO4yRmAFGoVybLRRsRI8FH0ah0ktVVliXTPIujXgwExP0vz8QOfL2UaIbT6Yh3M6vlEqUiQ3eiLgvapibTMnQTo4xBBp6puSvLUor2ZArivZibTJNoRqW4SjbbSbN7vtGEUp6RFxXO2XQO0mDksg6IfqxuarJMzHaIoktRWmJOFu2K06EjBKjrlmmQaKWmbpMO7oCbt5RF5Gc/ecXHr9a0TWS11GR6ZL3KeX4r+qlFrVgvM25vcj777Ja7u4a6inzx2XNevbiiLTVuHAnOEr3CzpG2FhOXfjihlUPjuNmsWDQVm1XDzVXFpx9f88Vnz/jRpy/48vNXZEVGlWes25bbqyuaskSHyLJtqMuCRVNjImLmpqV51sjwZrGo0Vng7tmaZy+uicqijMNHy8P2gWHuyIqMobfsdh3H48TQB5zVBGcIXhMsKAwEye5T8UPIsRJQjhiE4iXIXjJwycVuPcsypnGHNpq2qaR+UbK8OT/TDx2RIOuQFde9qpC1tarOyKUYOujUbKuzJltpog8oI5uGSfEnPnhUQu6kOE709TQYPBxPFypzZjLKvMToTHRNST/tvLjAZgmZz1LkyXk/IyqxijcmreVgnUSkzHZGJQSPKDb6Uvx2aYieExE9VoyBtm0wmezFmTEs2oYskzzNMpdwehKiKqCDwrkRpSVfuesGjqeToK9VQQgzqEhEtIM+ZRrGKHRcQfdEeymmT9LsKa0xeXGxwo9KinRpriI+RQysVkt8lPMcYyDLxSCln3s26wW77SPLRUtRppBzkxQNBvr+RNcdKbKc2+cvyPOCb7/5hru7W2IIMpTzjqHvsNPI9umBZ7fX5JlhfzhgkzRHJcfWPMsSyiVUd53MhLJMGpjMFDw+PuDnmappZODmrBhfpWYDYLFoUUCeyTURkjHcKUWfqTSwjU4YMmVZMo0T4zBix5k85fIRI3khJo1FnsLlk5Nx20otGUK4RDuRVjBrLdMs9Ef5IBB9kDimxNiJUYaIJpPIBZ+co30IMqSpJQ4jJoTdpBgTWWcnnp6eLmigszLErYqSvMiIaMmItpLvGqIiIJRObcToxSWH5Ui8UDGzzFyi0s4mblleoo1Ql4dpphs6pkTx1zpRS5MhWlVKb5Kn4cg0WWLUUocYQzwjyihpmKOWe2yeiamxtFbYhS4F3Wcp2sv7wD5lIAp1t4R0HC+sNq01ZZpea6V5fJCAR4FUxY50OE/P0+J2KQi1QPoxftDiZEYuqtfff09ZFmzWG0yiAPRdLxtqK+5exoiZQ9M0svErzc9/8QuWyxXWWvKEOvg0KV4ul5euukhavcPhwOPjI+v1mru7O6EAlaXQD8fxMhWQDdhz2O85dad0MRrW6zVd32FTs5cnFKYoCqZEvzE/0I7IpEBCpn2aPmij+e677/j9738vHXuEr37/Fb/+9V9e7G0PhyPv37/n4eGB7XZL3/eJfnAUqkAQjEeKbAkrVomS6r1HIRz9PM8kwycG7m5vybIM7z1103BzfcNHH70C4PXrN9zfP9B3J3RqTlarFZv1hu1uy9X1FV3X8e79e0jBlkUKhHXO8fjwwDSNl5s0y8UsIc/FIUoWICnwVNIZySRHpjiLxYLlakVdS0FSrSQzcb1eXzaRyU+i8SkKFgtBL22a8htjGBIXeZ5lgen7nqfHR6Zp5PPPP0cnEyEfwoUnbYyhbVqhFWtx5jocjmy3W25ublgul5RFebFZhlRIKYXzwld3VvjUVVVRV0JlxntIXHKQ5qwoCppUAGdpwxe6c804jpfcGKWlmYypoTtT7f64ifu3PH7YEF4e0gCqRGsoy5IqLSo6ab+0CPz+2kdwTpr06QPVzCdTgf/xQ35mjMGnqWUIURw0kWKjKAqyPKesaoqilOPqJGR1mia5n6xsxuf14vxSKlVFbprkWAcpJsZxJCTTjnMuWlXLOWmahnBBCxWzFRc40rVJKsBIyJNL2Wg/PJf5DzJ9+q7DpnNvrZU8PpV0MFoW4CJZdoeYNAzJcczPjmmYpYCPQJqcSzSAIG2ZkWMk3H2hCBG5GI7kacgSo7iB+WR+0Pe9NHNGCvyqFtTjPE2fx1Eau/RfkMZUa4nOWa3WxKSpyNJarBRSGHh/cSxrmob1Zn1pJIUqo1CZhD2TdEwSzt2xXosx0w+1Z+fp7JS0MwCLxYKr66uLI5v3XgJ209Q6JGfQ835w/nlVVcRL6K1Mp3XKKpNjFwXdANHRzfNFhvDD9yMUJDECkOeR+CH5PTkvZVkyz8mSPt0L0ySuhyqtS+M4pmtIJhVVLXIClPpA9YuS+1SWEl+QZbnkmyUXRGvlNaqyFEfHM9X93E2kQkslEyGlzui3/NsfLQgpR8oY0YR673EJaVRKUMKqrihTQUaUc2ESS6VpGvK84OOPX/HFj77giy++4Be/+AWvXr1ivd7w4sVL/sbf+Bv8yc9+xudffMFPf/pTnj9/jlKa6+trXjx/zmLRorXh+kqyb7uuY7fbMU0jXdcL+pgQR2NEP1QkPVaZdOw3Nzc47/jt735H3w+gZL85Ho88PjxiU8Bzl0LK8/NQre+xsyWCxLEMA227YLlcUeSyV56P/Zmi1ve9RBQgZlnBWkgsIT/btLbJ650Puazfcty9lyHGlNDUOa2F3numWTSd4yjatGEcRROd1sflQuqX7AdRH0VRCDKnFHku9OX8TIcOMiQQoxV5Oy7lpsWE6Dkv7sbWiuZK/u2sJZQBhktap7NLoE9NxHxeW5w0rt55pnHieDyitVyr5wHGmR52Op3YHw44J8jz+X0TRcs1z0Jnm6aJ4+nINEmToJVKOljJSyXlFPsUzF4WwrJYLleSh5k0a87JfSeXexo+KoQlFKLQWDPJIB4GYUkdTyf6rpfPmKjuMQbsPDNNI8EHplkKcu/k+FonMTCoNNiE5GSqyAvZ29M2c6GmVsnkar+XyASdqJBFUdI2jVzbt7e8eP4C5yyPj48YI1RZidkSXf9yubysm+djbu05GsAzn+stLbFOwUtcwPmYnNfGum5wCYggSm0v+5Sgjed101r5rPqcrZiGASrp1otCMp5l7RGJhrWiH5umEUgaUW3Q6TotChlY5rkY2Zm0/8hBk+FEkWrzMukns0z0eiYFo/uzw7f3MpRXSmrspL/33kkGZELsZC+Rwcj5ujjfI2NyrY8xYpJztDFnFk0n50uLl4IPQRzvvThT57mwC2OKLJHnmghBUERjBG0/5xCe43p8kCGQS1nJcv06uq5jSNRcYwwhJGd0Y8TEJ2nhfQqLF/RQZFQu/dslci6XYHlrrbCRrGgIbaKBjsOQBsmy9+q0N1wQvv/mH/0jZusYJ0tR1clgQLrhZrGgahpQmnfv7jl1J+4fHnh62jKOI9vtlmHsE4c6LT6jTF+Ike+++577+3vKsiQzAtcvl0vcbDkcDmzWa4ZhYLfb0Q179sctmVGs1y3rdcuzZzc8Pt4TgqUfOu4f3vPm7WuKUqDqzeaKupHAZKEfZKLbGKUhG6aRcRgp64rlaiXhyjHym9/8DmMyHp+27I9HHp+2ojE8HHj79g3zPDGOPdbFRAudKIqc5WJB3dSMQ09V15cbStxDRx73ctGghJLRNA2ff/apwNJEcUpbLsmMTIjmQZDD46HjdDxJcaHgdDpy6sTNs64XlGWLc5EyLy/2yX0/8rTd4r2nXUhI6Weff848W7bbbaJweOqyZLVaSyGKYrffc3t7x3a7Y7le0w8Dr9+84XA6yo2pxfHp/f09ShsWbc3HH78kU+dJJ3TDLJa1Jsegqao63dQ5w2SxGKaoGW3ABcXV9Q3XN3ccdwfefP0rPvvyC/a7jsxHPlqv2ejI6qPn/Orb1zRFw9Pugb/39/8jhtPIarVkt39itVpjZ88wjPjgiFrxT//sX/G3FjXXN3f82eMem+VkeY3zkePhgLeW3fYRN0+EeeTpaUvfHYVmdXa/VJoYJVctL0q8D1wtlyzbBWVZk5mcwXq2qUgWjYiEe9Z1dclvk01bFtMYI6vVirIsZFGYBuZ5YtEIJfLp8VHMMBJFLsIPNDppZ1fnaf652jsXezLpi9FDdHz66SvqxjCNA+/vH3m4PyHrtAjaY/QXpyd5CPqntSGmJvTcuKBIxbsMcD4UnOKFrLUUD6RmMy9KFmkIM88zCgntHoYxUSzEeAKtE2UjgXrnIld/CKO/fMwo71FlItrO8gqbpunOz+RZTl237HdHpskKq6Uo0JlQqsakzzjn6mS5BJKiYLlckBeaYR7JTI7WZ8MZQUK9F83V6dhLTmI0RAcxaryfMblsTk3TMI4ToKnbBXYYhe6lNUVRYd3MYtnw8cfP+PGPP+fmekOWG7q+JwaFszN2moheFuW8rHBOQpVDCCxWK7LEOBjGgaoWnbTWsgEedoc0bEr2/VnG2PWymXjP0A+0TXNpbBatDAWGYUgaVIdWogcyJmfoA6iScbZMo1Bm5JoEnfQ+McQLncQHyTKs6+YygZbmSeGdJyZ34qKUodyzuztc0uxFEHF7ogTPzgmjwBjsbOm6juViwfX1FfMsBSkKXIyMZ8H+7Dj1su9k+TlvTZwgQ6LCDONAnksYsQvyt6BS4LJoQeaUVzV1nSB8mcFZy8vnz4leaHYqZX0Nfc9yuaDMC8o8Z7NaY2cx+jmdTngvDUmRaNyS2eYpipxxFORfG8X+sAclxfiU9BjBeTE7yDLWq5U0R1qysbQWRFlpcb6VwlN0kyYz5IVMtOd5wk4n6kbCyovCsF4t2D49kOcm6Ug8i7akaSqWi4bbq4ZPX6158ewaHXv603u8PfDspmWzLHhxu6bKI9eriut1xfWmIs8cda0Z+h3eDawXNV9+9or1ouHx/j0EmGZPltXUVcvxJLrAGAcyE4nBEdzEbvsOxYlxuufp6Vv2u9dEPzFNR0qjMNFRZTnrtkXHQFuVrNqGeRzw1rOsW6KHYZYCdLNZ07QVdSUUPiKURc3xMOCcYbm4hSjOeafjieP+xHDoIChQWrImQZyUgxUqZ7AEJxR+ddYlh0iG3FfRe8IsbtYm5WT1+z3ezSitaZsGnyhqPnicnenHHud9iqmSgY3REuwspiuBmNxfrfWSH+xSbmMa5gSELRGC0EzFQVQK5TMtUgZyUsiaXNBkoT9ml2bLpggaWXvEodY6KV6NEplMllBDuf6EBtgPA8M4iCOpEvlCiIHZWvJSmoXpMjj1F53yecZHQh29szSN6AS9c8zTSFmKVlSn43c6dYQYyEykLAQROcc7XF9fYe1EXgolORAYZ4vKMh6enqQ4vjgZKiYreq5uGJLPgSPPxYE7hIjRnrZpUVozDiOH40ka0HPsgJPQba01292Oos3Y7Z7IMy2OjQS8n0F70ZvnsNksefv2O/JcEZU4rD89PfLy+TOK3ED0fP3VV4TgOB0PeGepqpzVckHX9xw7GQaea4q+7xgniV7K8oy2bSmTv0Vdi/v748MDEC8RYd47TH4eNoq2e5pHUODd2Y1aXG29Fzp/lmWMwyhknSRRyTLD3I+gBeXNcjEBWi6XLNoFSskQoiwKuVWCZ7aC7p06ed8qaVeNkX30MjhA9pYITFYkE9Y5slwoul0nBow65fcpLfFKdnbCxjobnCR3UJdorFpJ7bG5upIBg3NyTTih+DsX8M4LWy6IsUpVSVD6PFvKsuDUdSJ/iRJLMc82ZWxqDsejZDQrzew8x1PHMPUyWE6RG8vliqIUPV7X9yjg5uY2SU+EHZTlMnQ+0/yVMqmePEckabquYxwnqqrkjP2P0yT3KIrHx8fLMKhJ6K5QsfMPDd9/+V/8H+mHCbRQMftxZraO7f7At9+95utvvuHrb77lm2+/ox8Hvvr6a552T2w2a9nQcolxMJm5oGbeWeZpIM80QzLNcClTbX84iP3uZZHJaBcLrJs4ng7c39/TDz0/+fGX7PY79vs9zjmqukIZzYuPXrJcLSkrCRuUzVDCnJ1zacI2UlUVy+VS0Ith4JhEvOLcNPPw8ITJC968fcfD4xPTLOhV09RsrtY4a7m9eU5bN/TdSaZuRcY49hSFWNA/bZ9Ybzbkec4/++f/grvnL+j7nqos2KxXvHjxHBCb2Koqubq64u7uDpDO/WZzJShJCk3Mkm21946rqyspDLKCaXS8fXNPVdV4L4jJ8Xi63BBd1zNOE9vdnoeHB3wI3N7doZTi9vpGuOUJcvbe07YLEaciEHnXd0yzo21bVutVujmFf+zdTNtUyd0t8P3rN7x/eCAiOsKrzQ1EQX/3hyPDOBKzkqxqmVwgy8W+P4bINI70u+/49PPP2O165nnk87s7XlWGn/3dv8W/+uYbqqzl0G152L3j1YtPqdqa/fHA1fom5eHA77/+is3/n64/7bEt2dM8oZ+ZLVvzHt39zBFx4w55qzIrh8rKqiKrBWpapWygW3wHBIjXfB0QICEh0YJuKBC8aNULWjRd1XQNWUNm3jlujGfwaQ9rXsvMePG37Seym/arozj3xAn37b73NvsPz/N7rvb84svveHF65LMf/IB7k9Iaw9X+GqslDLgsMm7fv5XcMWMITvxJxOmujmRUnzi59FEYpanzgtRKlk9elDwcTtzf3saiXlGv1kCgKAqmaeJwOGKSiJ6Pm+uiyOOhMxG8TO3qVUFZlBIxcpGSPTVi3/+4TPvj759+iVFXmtRAWWZstxV5Ll/Pe837d0dCPGicXzBJnExeTu6nzu7pC3z8MpevGzdwSsnfE79gzAxEYWIMQ2KlWZvipMlHKMA8SfGkQHwGXsoYlJLJLPFrXB7D5WujwDuhCJayxZJln5fCKpdBj0Jxd3dgHiaIPtQk+agAGMdJsh6f5KpCWktTg8109CnlBK/pe8nxJDjSTLww3oObI5znUpgpj00t1mYkSUrbdLjZYbT4NkP009no47y5WvPi2RbNTJoa0jShrlZ89+1btFL88PNPudmvuL7ecm4H1tst9w8PhGjunqLc0BNompamPYNRZHnK2A3MY8wBDRLqHuYZh9BIE5NQxEmqMVL4o5BMpMtTrBXBa7ROOR4n7h8bumFE24S6rJkXkdVezlm3zNKcxynmOI0ScxElKH4Sr5qOW7iqkiyg9WrFerNGaSXfT4jgi+hBU0oz9gM2kdBcow3X13uM1jTtmSl6T4LWnJuO4/HMHCWOaWqZZtm0ANgkk5gP9EfMeNuyXm84HI4ihQrhiRDq5riR9VK8PLuSKIh1XZFnGT5i24dhwMf4lODlMp1G2dxYK1ELbduyeB9l9IqmERVGXkihoLRmGgfu7+/j20suf7nsRfZ0tdtzc33DKv7snAriy4zU1hCLiMtHYqVJyMuMxU3AyPX1ip/+9MeURUqeJVxf79iua4oiIc8NZWlxS4dJAqlRJGju725ZrQqWuWW7qdHA3fsPeOdJjWRgjl1H8A7vNOv1FqMTurbDzzNpYqiLDIKgys9tiwtyNwWfMM09SbJQVblsdqeJvm/QyYgLZzwjm82K9XZLnlnKIpXBgVesqhWfvPmEq6sdzs2C61+tyfOSaVx49ekzitKCcgQvxZxWhubU8c2XH3j7zS3d2ZHbDVlSYRMDQV6raZ5H+bQQGMGTFRk6Nk2X95ZSIrVKjcVPM8yOIsuZnrxgl+dpkSGW91KwYWRAuTgh0CYJ0yy0Xh9JhSZJ2Gx2UrBaiYi4NKzDOJGYVPSBAIjUc1wWiEWztSmJlo1tcJ6iEAWASNdn+XMV6LozCkijEoUgG3QfZdeLW0BLnIpJNOu6jN43eS8pZZimGZSWzN4YSTSMApByIdB0HWVZMs/RShEldja1eOeZplGGNBEsUxY5ZZ4TvMNF6XIIPr6HiUWynHFCntVM00LwEomUZUIWzoscpZUMnyaHD0pk22mBsUJ3vDSyIV64iU1ByRbLxY2fMT7KBEU5BIo8L+J5E1UDigj3e8/1iz0f3r/Hzwt1VcvgFIfNFe1wpumOZFnC6fQQ5XVw++EdQ99yc73neHzg7Xff8vh4z7JMPDzcMY0DeSGI/lNzput6oYRGxcM4jgLRCpL5WeR5lHHDZr3hw4cPdOczKrWEuD2SjFop/mUgLeo0uescAU+SWMZJVHaplU3cNI1PCi8Vok9eYAbyWnQeHzxlWTxtbs/NiXmeqKtSFDezRCQtcRu+ONlGETkUzjlSK9CXqqpI0pTFyT0im/OYJzlPEZLi0ImRKkZpkRLHOkLyuePwWUkdclEx5FlGYiwK2eBuN5to3xClj1JREo3kVO/3e4wxDH3PGP2B8nfF6mZtStNK82cSi/cwL4vU1SEOZqRzwybCPVhmGYTOs9T6sryQuzAEuUuJdHUbB5khgHdyf7jYkGZphvdC5vZeCPrOC2G1H8YIqpNhvdRwT69eeHx8pG1bFIqhH+QyHwTycTg8MvSyTh7Ggc1mw267Y1XXZHlGHf1ySSJSpCzLWK1WIvd48Zznz1/w7NlzPv/8c37v936PoizY73aUVcX19RXbzUZkRJsNm+2G9XrNJ2/eUJUlSZKw3+3lAIpSn7Zt5YANITaC4i88Hk/c3d2xRETx5Y3xs5/9nL/4i7/k5z//OR8+3PL27bu4fVi4e7iP0g74/PMf8Pu///v8+Mc/4eXLl+SZ/PdS2IgHJU1TghcPSdd3NG3Dq5evqKua27tb/ugP//BpIjYMUsDc3d6yLAub9Qbvo5/v4YGbmxtevXqFc+KDQYnJ2UVPgKy9xauXpbL+vrq6Io0y0xCEopemqfzsNhvquiaJEtWqrES+ud1ye3vL4+FRpgRGsve6CGiZp4mmaZlneWO4xUUJb/e0jm6a8xMQw0fvgo7I3FV9mezI311iIeYjJjbE/xHlalkmE/dvvvmW/nwSbfT40eD7B3/wB3z++efkec6f/8s/5ze/+Q23Hz7QRQLpsiwSpht9lX/wB3/AGLNdLoeO93Lp1XWUdSYJxENOqiV5PJcmRj6k0QgRYTsMshmeZ4koUFG2BXz0KcViL0TjvkKm9xcZyel0ZhiEKJvHS9hFY3CaCjDBR1nBxyLue03Q9wq7//qHD17Q1CDv3Sj3uLq64vr6mhCE3hq8x0XtuXx8/Pwf/+x7H5fGKzZ88vHXi0witvkiTej7nmmacFF6sCwRMPH0LUR5oJeC2RiRgfy1r/H/57HIz0okQ+ryOaJcY5xE7giSWReeGqRB3rcRN/104EU/xzzPon835knqxDQx9jKtNtHDkuXys5XHFb+XeO5IkSXFDhf5BjzlobmYWXSZCusYF9A0DTbGPrRdT57nvHr9muurK9I8ezqYu7YV6fLDA8uy0LUdfdOyTCLdUshZhJLmjvg6lE1pBHnEr335JmRyuDzJbEIIuMWRRIjBvMzihd7v5fHGS554aT1J25MEZSVGIEQJ12WjDYBWIh2M0QhlPKOWOUYwRMCLVhLPMc/yWgk+gli8jx4mxThOIjGbJpqmeZLsLbP4pp+kuE4kSfI6HKMErI++OQnWVUrJdDROQ9XlGwjIayiRc/PF8+cx4kYeQwjirbvI770Xj8Tj4RAbWLkbi6JgnheKaH/wQciHMghZZMIat+XqSYYpk2TzPfS2ip6rsqpk4Bflf0mSPPn4ttstKJFKWSuSYfl2ZFARQogFich+rLWYRO5PhaJpGj777DPevH4t51x8bk/HIwDH40lkaVFuOU0TXdvJiellwq4j7S+PsRjOOT7cfpAJeC9SOmNEKu69+C3TNCXLM/HttJ0899HjrOKk+uH+Qc6tIM3Msoh86/IaqqqK9WrN69evsVaAOdMom+K6Eon3NAr84uuvv+Z0OlHXNenl78bBVJ7nVJUMIZMo03Ze3g+XcxmlZAhupLi80AiTRDxpIpdMnqwByzyLXD1+OOdo2ibGQ4lU3HuRjIXoD7o8nqY507bt05ntvWzLZBYhW92nswyeXkM2ERhTQMjHT4O3qNhQUe4HKtIuS4mRiPfPHKmFIW6BLvK1yx12Ab0ss8jWLo1h13a0TUPTNDLoWBaOx+PTueIuPqh4fmutZXOnFO6y6Y9nkotS38sv51z0I330cV/O72WRx+C9J0tTVBw6X6SOcmfIMMoHacIvtYhzcUsapAGZvyfd13HxoLVsmXyUOUoDIBAc2VAK7GQcBD4j1qconfxrd4541i9KLaUUp+OJu7v7SDf1fP31V3z52y9pm0Y+X4x4maJ0/Hg80ndxGxzBG86JPPP7HyEExmmk7wemeaKPG8FLjXJBTmp1+TnKgG6ZBQLmYqbd5Xk336tvAgg5O5JXL/cNWqFM8jTcGGP0TlVXOCfvIxXjBS4WGXktSoOt4s+5ac5P1qu+//i6u9wn8zyLP1Qr8jxnGkUu7JxIxMdRgt+HSEofh6j+CoHm3LAsM/VKepTL/VeWVXxsH6PQ+J6dIrVyt6aZgNACchQ4J3WefETrUTz/Q5RoXu7Cy+Pz0U97qZsB8kxiKojv7WmSSKvLPQ2i8tFRhhpi3UMAmxhRE1zutqhQsTYhzTLW6zU+/lmaCuW8qioBGF02fP/pf/qP0cYyLQteicTq4Xjk/uGR07mhXq/Z7a/ox45Pf/AJ6+1KvAtGJAAhePIsRSvB6trE8PLFc662tUzcYnbJOEqeiDz4QFAyhfHAqWn45ptv0Tphu9tLGK+H3f6a7W7PvDiszcmLCpNkLE6egK5teXh4iD452Riu6lqomw+PdJ0QuIwRicFus5PGyKZcXT/j6vqGZ8+fizzGGLSGtjnTnk8SZqnEPLzerEgz+0SbOzci3QxAWYlx9OtvvmGM+WFVWVAUGT/60Q/JbELXNvHgFc05BHnsd/f0vdC5BOOeytQqle6+LEuUMozjQl2to7Y3kBcFm/WapmlZr0VyYG0qeSZ1Tdf3rOoVN9c3EfcqE7G+GzgcjqRZxuF45Hg+Mcct1s2zG66fPeN8OgqswcvEdL2uKcuU4IUWaBIT4zcStLUkpuBwPEk+iDJgrfzTWKp6LRmHZcW6rkgUfPjuF3RNw2pzwziMfHLzkj95fUWy39Bow6q85vVnr/iX/+afUWVr7h8fSLKUsZ25uX7G3cMdxiY8HA+cRkX2xc/58Y9+zH1QhM0GFRTaexIVMAoO9x84PN7H7V6IGz550wbk8EfFNG6TkGclmUkkkDXLqOuKZpjoxlEANXiGUaaRSmvatnmiVo3xsBKKoxxSSZLgFwmudm5EG5nQHI/HOMm8NFbf8/Fc/ujp/1x+GZEXIX7DEByvX79gu6t4//4Dt3cHHu5amU6DhJAaOZCIZFG0/962L/7zqbm7PIzYZBG1+vHE0Rfd/0V3Pk8CafDiubscYvL3L3LOuC2Mha3Wl3mcXFZPp5mS71F7QEvuVFBgbcE4TzK10vL5k8SyLGIWVxcS2TzJoTuO8bD8WFxPk2xTjVHMfiBJjMikZ5idFLFKC0VVa1DB0DUDSknwvTYK7xeMFZ9Elub07cgyCQVSPECCr96sa/bbNavKcrOvyVONWya8X2QKOC7k1lCXGVY7lnngoRl5PDyilMamGe2pIShFklqmcSItMup1jcdjEk2ZCHFRpvKGxKboOHRLraXIMzlrkiR6eaSBylKRKC+zkCmzvGZZNG3n8TrDpCnjMlFlpVxy/vI5IshHi/wNJVveLJfJusjNPPbSDHonEvpIkLRWzr55lgJvmiaGYZLhFVIAZKk02evVKhYlM0mScDwfeTweKKpapsRxKopST8/LZRinlJat8OxoeymCgoKqqjgcj7GBGZ/en/L6E/LZq+c3/PDTT9iuVrx88RxrDPMSH2MsnkNAYEABVvUavMNekNpaMloBjBaImbUWo+Xy7foe78RLVhQFJkrN2ujPTJLkSYaTaJE7TcsskIIo6QMlhRtI05GaeE8FFjdR5NKIgWLoJskFG6WxHmNoPd4TvOPNmzf8D/8H/yPubg+0fUeaWzbblcAo+pHU5qASzueW1WpDlhc8PD4yjbI5KYsq2jNk45AaTYgk1LuHI4sPpHnB8dDSdSeurmryPON8blEY8UHlmmqVS02pUmZnBfU/O7o+YHSNMRkPj6enc38JC4/HI2hF2w988vkLfJhpuxObVcmnn7zm+bMrNquS58/27PcrAgNKjSRmYJoaEgOp1Si1sMwDxohaoigLocAGTWJLkqQCUvJUY7UhNYZNVVPYFD8vFFmGUUaIvLGZkDeAJXgdPWoy2QcYxoEpFtrLsuDjHTLNnq6fpFhFCLfL4hgnuR+UkuZXnnqPjxCuEIcll4YlTSU7UBryhKIssaml61vWW/n5G22i90yASdZGT2tqhb5qQBvY1LWoFWI+WWozAb91A13XoWOj65wU0kvMEJVtvjAIQmzmBF4mRSoxgsAYS9cJ2KwqKynup+npbtDRM5ckEjkRwsKyjIg6X2OTFO+j/9jLedYNI/200LRyriSReDrPU/QySWMmMnEZNphEPOdKa8rUMIwT8xT96SaJbIB4/8Zm7uHhUZYNRcH11XP8HHCz5L8ZrRjmHpsZZjfJJg1kmbJMLNOIVh6twCYK70SFkySGvhcIoo+QkLbroo8aGfTF+B3vvcReaMkVHfteGiOlOJ/OUX4vrw1lLT6IMumyWXVemmqQRv/iEe2HgbKQ52IcRsZhFEmzQqweCrSxZEVBVZbkeZTDOkeei23r7dvvojoNtFY0reTH+RAwERpjEhm4Xj4+eqoNi3dM0VfZns64acakVjxz8TUGCAE2qopymz4NcfKovgsEkeNmchdOMaj98rWWOAwrywKjNZlNwXtWq1reU1E1NPQdDhkEi29SFgVD9ILaNBXCZyR7eh8YZ1lKhOjbz7NMmlwXI4li3TdFJZI2It/0UWkyzzKAfWocn84WiSwBxTRJL5AkCeM4cf9wL5CaIOoCEy0xVVXJe/zS8P2v/tf/Wx4eD9SrNVle8Ph4FJ+YEolntVpJ9snY0A8il+zHXsyE84xSga45M0c0f2KEJJVZye0SaY9MuCGw2wuh0nnPuW3xMZBwWTzr1ZYszbm5ec40Od6//8Dp3NB1Iz5oqmpDYjNQhm+++VomBlE+9Pnnn4u3Jk749/s9n37yCW/evKEoS7q2Y7/bY1PLGBH6p6ahbVrSTMAuwyAyVLdMrFYrymLN4SjbMZE3Sa6TTS2r9Zr1Zs2//jf/hl/96rf82b//Zzw8PHI4PDKOPdMw8PLFc+ZxYLfbkFr7hEx9eHigLHLmcaEsK8ZxjDKFSNlCdPmplRX1PDlWqw3OOeq6wsWLNc0ynj9/jluckLHif386nQlBUZQlh8cHtDa0TcP79x94eHxk6Hs+3N3y7bffPemqbZqR2ITj6cjxeGC1qqRI1oHddsVmVdE0jfiAjAQi68Ti5oQpBrb7IGSrJC8pNzt2uz0vX7xkVVWkiSEh8PU3P2e13fLHf+dP+frLLyl0wt97fcX7seEHf/i3uXvf8PKT52yvalJV8HB4pBk6bt/ecX3zjCUsjLNMdb/4+gPV17/h8x9+TpOk/PZ4EKiG8yIN9Avz0HN4vGdeRtLESl8RiJvHeJAbWYFjUiEwTRM+Zt6UVcX7+wfaTjZ+OqoON9stm81WpBoRL2yMHEpznLK4KL9dZvlvMys+M5NIsTdF/LGc6CLlUTwpJj4+PlRcyouEUqFJjMEYRVml7PY1y7zQNCOPDxILIoZk8C7GSHCBQMRP/fR55Wt//IgwkYuUE+KDkb/vY96XbGUuW1OZ+qHE44KWg+njt3DxA340iau4zXjatDz9915yH2Oz6RFIDCEg8YfiExzHBR+kKVHB4/FxECUyp2maUTES0M0DxAywrJAQVnxC34nExxgDOLxfUAScg6EbgASdaLLMymZJaYmf0ZbzucPP8rrRiSHLLS7M7LcbPnnxEmsDZWnQytM2AmbquomuG3j54gVlnqLDLP6mrOb9+/csU7yEp5m8qqXogehZlkHR4hZCPOyncSLJRMaoojfHx6l117aSE1qVVKuSeZ5JbY53nr4XD4zzCm0ygsqi39Yxu5nn1zeCrP4edXLxHj9P0iDFgsNmmfgMpogI5+L1kw0NEaYBMul0XibKwziwhPBUlGkt8JyyLNltdwyDFD5plvL4+PBEENRaBncE5GeepRQxf0oasgi8GWcWL+/xxFqUjrLjKOXUWsmGR8lWAK1YVwX7TU1dVXLph8DQiwSz63uUEojZ1dUVWSr5hMp70iyj7Tq00rx9/w6tJefu0nzL1tIyjgOJ0Whj2Gy2GGvxAYloWcQ7VJSyFb3I3pLMcn//IAVCEPrmPE9kec5+v2NxE8ooAiJZzpMS7xLub4+4SZNna9yiwCcoLEZZsrTALfCXf/lL3r59z//8f/E/47df/5b7x/f84IdvqNcC21ImIcsKFufpxx6loShLnt08kyb88QHvHVVVst9teXx4pO8nHh/PPBw62t5RFGvmZSEvDGWZsCwTy+TJ8xWJSVAGtlc7ptlzOi20rcMHQzdM9L3GJGvQKQ/HE/084IIDA8f2zDjPHE5nnJ+4vX1HZhMIM/cP79BM7PYFu53l+YuS9RZuXlhevc7ZXi3U25HrZ4FnrwzbK8ezl4ZXn1bk1cR6q1ltFbbwqGQiyUYyvSJNEozSuHHCKEURw8TljhSoy+yWeP4VUfoWfeHzwjSL78oYUTcszuFnUSqoJBOpIg6diKJkiTh250Ahz7s0dopxkoI2+IBWisxagb0kAoOxVrZVOhEEf9c1lJUopPq+xyiNd4GiyJ+sBUK5dHikKcsvIJbFk9oUYyRj7BIpJHJPhTJybosET7anKkZW6ETugQuIYllmdISjqUiUtakV7+A8sywfITFFUeDjFjuEgDYIpbVeo5SoSyQyIZVNlfcsPuC8ou8niWZIU1FjNedIvpW8Rucc1l6ieMAYUTqocBnAKmyasiyXrbk8Jxfv2Lv37+U+LytevXjDMjqWWQrtEDxBOxY/czwfxUqT5hwPZ9rzkRAcSYzw8c49+f/nZWYYB/lZRaXDMIxCyYx3Z5pJDqJ3DptI5uFF8aCUDN6k8ZYzWho0jZ9nXIxPcM4/fW2UIiwXhYZQdotSwEtLbDTdLHENAcjyjNV6S1EUFGUhy4ZMvH1ZlnI+nXh4fGC321KW4htPbCH3ulJPURk6Rn30kbWhlSZNLdZafIz8mKNfsqhrUbbFYbrNJHZHoj5SjE1gke1qksTItGUiiTEp0yTNvncii1/mBRtVLjaRZiyN2dVZlkvjGX9uWazZH86ieCP+nLWWwZs8TzZmQsYg+wAooWRqLUkBaVRj+UjfVFHmSYCqquMmXzavSWIZh5HVhRruRQ7rnRDeQbaTbnYCcckkSsimKf14GYaC99+PkPAfG77/6//lH3H/8ECaWp4/f85f/eyvMNpE74boSp0To//d3R1NI76KNMrZ5nkWj0ycUnZtzIFIDdM0cj6dmaaJoihQxnA8nng8HMlyyb05ns70fcc3X3/NOI7MszxZX375JeMoq95vvvma9+/f048jv/zlr5lic7YsM2ma8uLFC5Z54d27d3RdR11JdyzEPpFJFYX4svZX1yQ2IbGWoqpl5VnkuGXms08/Zb1e8fBwz6tXr8iySjYzfuF0PoosRgch+ng5jOZ5ZpwGvv3mW5IYgts1Z4o84/mz5zgntNGuE2JZ24rEox8GrnfX4jdoJDdsiN9XkWexUXY0TUdzbmPBrug6ObRfvHjB4+NBXgxBvHhaC8L1eDqKbGaZBZ1L4O72jsPjAZQUWW0nvr95WUjTjP31lXyeriWLErNpHNhuVujgWVVllLl6bF7gg1w8BJHDnKNkBh9Iq5p6u6esVlxfPyNPbUTnL3z1q39FXlb8jd/5W/zmF7/CTBN/+ulz3LqgfvMZX/zmHc9eXRMSR2FXPHt+w/vb9/zzf/rPWeaZmxc3EkKfGM6z4d/ZyYHwqBMOxpDanLEVI79WAJ7mfGTouqdpeCB8bKqUAu1AJ6RZyaquSYAiE+nOdrvlu/d3HI4nkQ8GaXTFqyATe8HLD+RFIYdnbPamCLMoCzFBF4UlMUKtU8ihJxtY2YQpJemx0ghduqXLx6Xpk/Bx52ecm7AxV00bwzg6zke5OK21vHz5nGHocM7LZlApudj/WjMZf//0WznMlIrF+9MWjif/o0kMSWrlscZty9MvTwwHjgL0EJvFKJ3wMctKReBRfDBPDZ/yLhY+EpTr/UdZCYl6mph17YCbZnRiUCHgg4tZWmLWJvJMAhCWCYzGpoaA+F+mMdB3UoBkWYpbRpm2akHoT/0IyNTcppZ5mvDx0tNaczqdBT6TJE8QDGMUVVHw6SefkOcJWjmKMotyxoWA5XhshTBa5E9n5GkUPX6Wl8zThMlypk6M4s4LcWsYBrSRI39drSgKiUYoylJkMEp+tn6ZJY9tFh/Abrths13L59WWZZ4Zh555GaOszoBOIcKa+rFnVUjzYRLD+SyDPrfEYjY25xKsLIXaPAwEd8nfixCHSDG23wtgdzGQfI7gKZE6ij8qMYZVXaMUHI8HpnHAB8/x8ChFihIfdAiXSbu83FJrOJ/PsjFxIouxxuLiS8/EPD/vJWPUx4zB1TpuEiPoYlPXXO+3UXYeNwxI0/fweCCLNL3ddkeR50zjSPALm80W7wNN29K0Lc6J3+Mig79EUUjOmvwIs+idGseJ06kRGXGWPRGsg5Oi12ti9IUUaYRAkRVSnOQCyqiqgrZr8d5RpDkEuL9/BC9fZxrFrxaCRxEkZzRmzmVpwr/9i3/NMLZYCz/+yWd8/fVXch/OjjTN2G23FHlGwFHkBe255dw0jJFqnUZp5zxOWJvy8HhinD1eCfJ+Gmfy0mK0ABPyrGK92vLb3/4GpRdevr4hBM/51NG2A+fmLEMwb1kWed6MMeS5JQRHP3QUecnhcGKeBZKhNRRFxjh0DH0nm9mxx/uZfujpe8nGQkl8x3a/jZTQnKurGzbbLanNePHiNS9fvuH6+jlFXpPnYo3I9Iq+7bCJeGMTkzxRZpdLBICCOVK70dkThCvLU4GELTOzlwDwy2bGeY+2lsUDi8OkiiwTOZzYaxQhnqdSDBqSRNMNIkO0iSWLBEnvPCGek0kintD5QvTEsVrXIteNtMBxGEmzj1Jy8dbKZiUEUSD5GMRdFNGXdziilIpS7klgKjErMIs5evMslFNjDE1zJs+FG6CVyFxVpKs6J89rmkoBH6J0bZ5F/luWAthLIoVc4cgyiR64XEnee4oiZ4pQPBfkquiHiSxNKbKMc5TLpmlKmkkumU1TjJa47i0AAP/0SURBVJJzQX6uQtT1y/DkezbGMo0jKFlOaC2gJaXgw/v3jP0A1nC1vwIfMJdA8TAzzh1BecZJtqhDPzL0EzaSH6V2TFFoCbmPsUjyXIG1hnq1YuxHlml+aviyS8O3OLGqILJVkxiSKH31zkU1k3xItJg0d3le4OJZcGn4xDMvyoUwy6Cx73r5fqO8X2u5SbMso16tSZKExMiA7mJxWa9XHA8H2q5js1mzXq/iaysR0FZcLMggQ5ZFIvGXe6AshMANsml0zlFVFVfXV6Q2ZYrZg0Ybpkn+Oc/SJGdatrfSO3yEDx1PEnAvOYcTLtKxl2jrkEZXGn4fX09iG5MaLHjP3f09o5PBhDR9l8JC/tskSTifJQYqIKolUbtKvWXi+zQEL7LvuLW2idQUWgtkRkUircC8BlarVZS3iprRRyjc5f9P4yIe+pgLvLvaoZSiOUoOcxLjI/K8wDv3seH73/zv/g8Ym7HeXJEVFf3Qk2UWhSfLNZoJrRb6fmIYerIiZ/EL57bl1LbcH09Ca0wz+mkkKzPGZaBpOlx8E3ddz7k503cTfTdzd3fE2hy05e37t9wf7vHKUFQVTd8LiEEbHo4nvvr2O25evCTNS5nYxgnBbrviar8mz1PSNKFpTmSZJc9T8jyljLLKJNHYVIrEfhhouwZrhXJ4Ph4Zh54XNzdo4PWLFyzDxGa1Zhom0tygDQx9y/Oba+qyRKMJi6xqnfNcX98wDCO//vVv2Gw3XF9JoLtzjm7o2G33NF0nZlMMaZJRl2tO9yfuHh4iEEL06cS8k6IoOZ1ammbAOXlhjdOItgpbZhhrOZzP3N490I8jbT/S9hJAPEwj3dDTtCeGoeO+OzNrWLSimWZsWeONRRlZqT9/dsMnr16SqkBhFMs8sCoy5rGlzFOqoubh4cTiA6f2CElgmgc265LMWMZQkhcl5/YoyF6T8OLNj3nzye/w7NlL0DCP4mXzDr77xT+DseUv/upbvHKk+sx/70c/5NfHB37nH/w7PD7cUawyTGroHh74nR/9mP/un/4DmqXn63ff8cuf/5rv3jcss2JbpqAmWgWl0Xw15YyjY+rvWJaBJIHj8YFxHlj8ItuaMmcODrdMsqHSgJPsrhD1+v08MWtDvt5yHmaGYZLDbwmEoEjyjNk5bFYwO4ebozcvF7+l945lGigqCWvOc4W1hlWdoTTMs8QhvH9/C5E8FYLjzZuXFIWlOR+QhHonEkzk72SlxJnoxMRGXnF99YJNdY2fEw53HXmRghZPmXMGFSxaBa73Bb/7uz8ghJnzuQWVgRI5QSBKMhUQEuBiIJ6kZVIBbVICWozuaII3+JBIsxACu/UKPfeoMEumjSoxKHSQmBK8ZE8RAkFpgnTj0kT6GdSMxklTG6TQMcY+UeUCgFOEoMlSIeRO80RmDdPYg1JMzrHMDuWC7EKdIyEQjHw9ZVKssbx49prm1DF2QipTSuJlrE0pyorNZsfpfCQoR0gWXrx+xrltCIvHpAXzLFKlZRgwieJqt2K/rdHBkcTCoO1GbLri1DgmZ5kWzeHQUFYVq/WGcYGm8zhyuuOR40ODNSnjEHALpEVNYhVpasiySNq0VoKWM8XiRqyRAmZdbmkOZ5STc6mqKhKbgDKU9QYXNwlN39OOE/dNw2mYSMqCKTiy3FLkKanSLM2ETi11vYokPjHLG5MIvCA+bSHKuZZlkaIhCOnUZhaT6KemvsgLjLHRr6fp2p7gFW6WyyyEIBCgosCjWLynn2VDHoC+GwT640V6OY0jflmiD0kxz4G+GwkqweQ5Xml6N8nUfJ7YrFc8PNxRFBneLSxjj1GBT16+wI09y9Dz+sVzytKSZZbEKDKTgFvozg3DMHBuTrR9x9X+ihfPnjMPI3VV8/50j9JIc+EWpnEisxmnpkVFmpy1mtR4kuSSLeXQGhKjmMYeE2MmxnEmzTLxhRjZtuShZGx7AW4oyd1MC/HKKAJ5kpCEQOID+6pkszYUaaC0KThPYQ3jsvB4Hvns859isjU6zWn7R4q1pioDbjpTlinbTc3b776FIIO+aRzk57VMzLNHBUvXTYREc24G3r2/p2lHjM04NA2DmyBRBCOBxzo4TIB+ETRvlRq07igqiyfjX/zzDwTd8fKN5Xg+8dg43j909JPDBYstCoa5Jc01i5vp+4Hj8URdZxLUbgJzL1P1JLHiTzWQpAaTGtIiwavAtMwok6CV/LJJibUVeIXVmirNSJUh0ynvv7rl4d2Rw4cT3amnsDmpSWhPI935DM6TJxlWJ9JQpxnaSPTJOPc4P6N1ILgOWCDSNuVAthiT4WawNkcFzTwuSJcCOsvxi2S8Wm1ZlSuGdiBP04jl9xA3gMOhxwbIjaEuCso8ReEYxhYfFpT2mESeR7/MaKM4NyeGYSS1GV03SA5e3Fr74JgXaZwTo0i0gWTL4jWBhG4YmZZFGloFi3cxqkCGY1obDCLlH6KdpI3kWpukOO9lwB9EijZOC0mWMS6z2EJsxhDJvShNVa8AyIqMaR5RUTHgnWxMz02LTVOGacLYFLcEEpOyqdbILjvAMjOqwOPdA1lWQOhZrXKSBMZFYWxCkqVovTC0HTYRAAixcBdZoAyWliVmIgbN0A2cDw0qaF5cb9hv1gxDS1lnpHmCVwCWeVY4nzDPmsdji0ORqIx5CRTliuA0XTeiQ4IKBh0MQzeQoKnzisykdOeWZZYtbpLIJjREAJmbJ7kqvXj83DRj04wpzHEwJ0ogHZBtqlIkmTQeIsF3MEZfng+EaYZE8mbHZQQVUIlmnkaCkniloq7xYcYvE9YYbLRODOPE47nh9v4ebTX7/YbVqqCwGqMUQ9/RDq2Exk8ToZ9ZlRVunEnLHGUCS5gpywzGBRsMqV54dpOxXsH1rmRdpZwfG8Y2kChLlmQs00iiFcGPlFVGnqeYKEkOwT9FxiyLWHbE6iHAHpPI/TEtgaCNZFJGxUkIC2Wesq4LitQCE2VmqKuU3XbFelUyzwPTPFLWBUoHpmUgSRQ21cI2czM+LNKHlCIrdU6AM+M04VF4rzA2Q2uxu3RdzzI7ynLFNC7Mk4OgJTN1nJlGUSSN00hW5PSDvG6dn0nThPWq5twIwbtebciLEucVwzh/bPj+H//Pf0y93lBWJevNhvuHe6pKgBdKCWZ7GEcOh3tQHqVE26piTkvf91ibUMaN4Kquub+/J80zHh4PuBBQOiEEgzIZn376Ix4fj7z78IF+7NFG8fzFNUVWsVnL9CAEz/Pnz2jbFrfMbNZr6rpku9nw4sULXrx4wfNnNySJbLSWeWaaZzbrDdfX1/hoepSuWJFnOQ8PklSfpjJxb1vRcaM0m80Wt4jB1ET5j3OOYZp49eoVq9WK+/sHMbNftnjx9xf97Ye7O7757juGYaAocuZZMqE2mzXn0xkTvRfDMEYPko9m+pzT6YSPgbtBybT/UvBorZkX8UzNi2eZA03b83B/4HhqGYeZtu2jl0SK1vO55fbuTi45DYmS9XF77uQAjt/rqq4pihybSmhyIJClEiKu0ORZyfF4Jk0Lrq+ueTzcs16t2W6vWK22NOeR01kyt+ZZ0Ljr7ZZPP/uxxEkUGQoPwWGUyP2+/O2fMy0esiv2uy3T8QP/nZef8q7p+N0/+VPCDKfmyMs3r/ju23d88uolqzJjd3XFjz//Ifv9Nf/vf/pfcXt7yzh0fPj5v+b5pmKdGZp5YJo6gklktY5IqJq2lbU7Utwvc9x8fn97lYiv5DLZzzKZwocghnhZ0WtUgPVGgsb7rmdVr6nKmsUt0cSfME8Li/OkiRjLCS56IRxKGRKT0jQ9bdNBIHoEhPCXppZzc5aJPgq0BQwhCEXUR6+q/PvAs5trrvYCmnBukeDiLOXm5prVqma7XnFzveb58y0/+Ow11iaczi3eK3xQ7PYblBaJXAie4GOGHUgjpsVLVhQ10yK4ZFnGycYZo0gt7LcrskQ2fj4onFeAi0zO6NFTPG0TtdZRCnWhiEIIsgIRv4VMf01iZHu1eEz0iIFAglwMhfXeY2Iup3dOLkEn8gnitjVJU3bXe7yTTMe27fFBpnCyiRVpXJ7lVHXFMAhwQmuZ5im0YPgzkaoQAtMwkOUpRZayXtXc3d2SZzneQ9M25Hku4eFK83g4cjyeqKoViws8Ph45Nx19JFSGAG07sIwzykq2kdKBJNGEmFM3DhePmEzET8eGsqwxSULTCLzHP/nfxJ8wjhNVnpKmGY+HIx8+3MZgZNniindOyGvTGDPFgvjemuaMQooNyV+SmAaZOMvPNhDkOY6T4qzIMUY2GEkiMTlKy3Pe9x1N2wJB/J9Itqk0QvI8OueYZiE6z9MkUhyjIZHGaFlmwixQiCxNhfAX1SVJcsnL8oy9THttDCo2WjMOMsHPrOXm5po5QgH2V3ue3VxTVwWruqYqK8ZhpOs7umEArSmKgs16w+vXr1BogeuMHZsY1ZCahKIQmVHTyPeY5zllnpJnFqM0aV4RkJ99UaZYa+j6Rsz4NsEaRZIoyjzDuYnEKOZ5ABUoy4o0k5Dxsqgx2rLdrjHG8+r1Dc+erRmG9zy/WfP7v/8T3rzZc3Wdg+4x1vH+/df88Idv+PabX2P0RJ0ntO0deQlpoVHJTFEaiirBM7H4kaBlO+RZ0FaB8ny4PfPh9pHjqeVwOJMXFdfXz+iHmUCCUpb37w90vUebnMfDiTTRJHZBJzPBGFSy4l/+y1/jVcPv/t4POZ8H7u9OlMUVu+21FEIGpqmXjck4UdVC5t5f7ziejzRdK7VFPuHVyLi0DFPD7GeUFhXHMEoWaniKbVIsy8Q0Djg3C916mJhnWJzCBwlkzjKLNtB3BxQTJrEkiUfrBfRMYGZaepJMEwyc+pZ2HEAnJJlsR0E/+V3l94qwLJhUPvfiZjwejIZsJPgOmyqMUrh5IbMlp0PLOEwx/qcGNaP0xHptKSpDksJ2tyb4wPF4wrlAVa1lIzjPEH1vRVlydf2CVb2W+96mJMawzBNZZgnR1y4EwoIkSbFZifcSaK0ILE62iuPQgxI5nFJKNscKNEL4nOcZpaCJG8I8l1pIBuSOc3NmmRfa5iRnHJCmifjjfWCzXpNn4vud51G+XjwvsjQVEmLXxRpFBkbDMKC1bMAuQJrEGA5tw9C0KK3JM01eSMZnnq9I04xxnEhTQ6IEtKejysQ5iYuZZonGEImhFNvOyeYuyzN2+w02FR9bFv+pE6k3fMxRQ33MM9QIZdTalCRJ8R6WKM90TiKnFidSdpSibTumWWJy8lxAdMRYmxCC+Np9eFLHpFkqsuJIy1ax3pFSSGSqPgRp9oJQXZ/+IqIysmn65LU2Woj78gTLz9eHhbTIReHnZFvovGdaJvquoShybvY7qjynzDISa2m6lsULjDDPM7arNauV5NNqKzYYa1OqoqSwci5mhcKmAW2CDC/jfZemGetNTVXlDFNDXZfUZYVNLGkmESPyWo6EbWPEGhWDzPt+IMtyFJK/p7Rk6s5xg24jzdTahMwmsgV2jrosqauKPMo+rbVU0aPunccvjrquUVFSbbTQTi++wuDl562V1G46RrskxjxxEJQ8YbKFtgl9L4uSy8c8z5KNPS/YVDbnUyS23txck6SWw+GA84GykAWZ5ICGjw3f/+k//kcopehjOPLQt2w2a8qyAO/J84yikE1FYpMn2UpVluhLOHuWY00i0gmlePvddzw+PjAMA2VePG3DhiHGIRjDZrul6ztMothsN2glVC+tJW9otZIp0Xq9Ic9F7lLEkGnnFvq+o2sbeXNH2pxzYpqUsONKpAkxvDtNU8Zh5P7+gcPxhFJKGjatZBq1OJEpeE9VFDRNw/u7D1KIes/xeGS9WlFVFff39yQ25fnz5/yN3/2bqFgADdPIZ599RvCXyZ5QeT795BOWRS6uxMg611pLvV7LGvbcsFqtSNP0acUrpv5oHo7Gf5umBKDvew6HY5xaSFOjo0wkyzLmWYhPRVEw+4W6XpFYy+FwIgSZWCkgSy15zFchUoKmaYlS0nMs/GUtXdclKKFhIgsbhm7GIWt4baRJ2mx23Dx7jbEFSZrKNMotsuUJcPv2Z0zjRLl+yYtn15xvv+JPnr3kwzRw85Pf4eWL13z34S3PXt5wPjSUWUbXnKl3e969fc8nn/yA7dVz+r5nngY2YaCyKauy5O3oOA8TNpdg80uP0bTNkwSYmKXn/9pqXqGiNEXFYvqC+NVKirt5Eh+CQghVaSbhv0mSsLiF4eJv7TvBJkfpZAgBrS8ac8jSnHGceXw4MF3knPFjs9uQZ6lQ3aZZ8l0QmSQgg5OoIb9AaLabNVV8TowxOOJjR/Pu3TuqogQcyyKb+2GcuH840px79lc3MuhZ12w2G8nEWYS0Jh2zE69WYrGJGP2BmJMkrzltDM+e7VlVBXWRUdY1bTsyxXx1JJAhNnwffymt0UbeN5IpeJF3yr8zEfJirQQRj/2AiX6Oi6whRP9jAGwmxb5bFpFaBrnIFPL+tWXO1fUNiZbzojn3uIsMcZ4JWnTvNhVqYNu20tSa6Es1lrEbSPKcPBNi2Nz3pHlKXZesVxVv336L0YbdbscwDKzqmrwsOJ9F1j4MgiWfYt5d27SM08R+u6UfRrp+wHshzwUFxiryPL2oYfHex+dCmv/D4URZ1ngHzfkcvQoLwTtsKgAoYwxFLp6Y07nheDwJoCFCHsqyFDmTC3GCiBShCN76eDxyPp/lYothspfBiTEm+i/kPUAQua9CaHZZJshwE8mm4ygkVR3BPzr+90F9JBAO4yAk1Rgar4LIOY21MiibZ0KclOaZ+IUUkNhLEH0QANmwkOV5LBylWJ3mSYaHVcX19XVUnUhGXlnmaAKJNqyqimURj0k/SJiz856b62vqqpaLW2v6eRBATmyyTZIwTTPDJOj9PM/I0oREy1RJJyJLTFMJZgfZZMt2OaOuVxRRFj5OE+t6zWq95tmzZzx/8UJkqCiyVCT/61VFXefstmuMgao21FXNzc1zNpst1mbcPx5QJiPPK+bFMy8TP/jkFU17oMgNeSHSrDy3WCu+k3kW2mMIQpdz0T8iGVEJeVbw7NlzqnpF33ccT0fcMjNG6fF3371nmT1aJ9w/HlmvKtI0kOUKm+Z0Pfzir96y2yf8/h98xvF4ousc2/3zqB7w1LXk68p5k1BXa4xJKMuMpjkzLzMhGGwm56EUaUbUPUWBjZ7X5JLnGWXFqI/3JVFelSQpBEVZrri+ekZelGzWQr5er9eEkLJZrSmKkiITa4hCoHPjNMlmSGnmIJh3OfCiTJ145hE9QMlHL7VS4KZRzr5F7vLECvnTaItN5DWyuFkAIH5hva3lseTiccvSgiwtIIgioq4qiIohrRXeO9IsJ01lECNb55QszUif8tsEwiHwFRnii4JbdNE6McwR/rY4ieKaxpFpnijyXAZzKnrh3EIIcWgdh9jEu+lSl4ifSrFarfARNa+1pihK6rrCGPFY9X3HsiykqSgZ8lwatjnSgYVZEB9TmmJTyfMchh63eN49PuDGmSzL2W6rGOMyoY1Imqd5Is8sOmimSTz7AYmYmmMo++XxzbPI/S/vWxlGCnBEpHnSMAUQa844SvOloOt7qUeCYp7EhmQTaRTmeaEo5LV+Kd7LskRpkb7K2WXEE5cXBITAnWaZLPKc2B/SSMz9bzR88aWIBmPl5yVeMsQfeHmxRsWNsVbu1uifXJZ4l0b/aZZfpI1CELZWhrLDODJOI3VdsV3XUltmKbPznJuWOQ6wbWJZ1yuhxlYlLkaDpWlCkeVPzZHSnqJMWa1rlJL4pK6dyXOhwldVhTZS14uVQF4fWsOqXrFer2m7ljyTvFitFVonNOcGHzzLhboZ/bQhBGxixWetFcZcAu0TxnmWZUykL3sviyOJlYi8AaCua8ZxfPLQJtaSp+JzX2ZRKcj7VO5IHWudy1A8iecKsYab5wjfi/ftHMnPAGmWE4KnH3qUguvrK0KAx8OBtjnH80b+W6O/F7z+H/1H/wl5kZMXGTa10iiUIktr2zNplrParMlzxGBqZKozDEK7OxyOrOoSFLx/955pXNDGMroClRS0XcfhfKAbOmyW0HQnTo2AYU7nlmGYmabAZl1htIohwz11XTEOQvZsm0by76yVP49eP9kuptgkfYJo2FTwv00rgBHnHLe3tzGCwUhOhg8ok1BVNevNRmpDpXh8fIjAClBa8eL1a6qqYp4Xzk0jev48RylNXhRcXV3x3dt3/NXPfsZXX33N81cvnxpQAQQIyCNEv4ZbfPQVypPXdB1t09L2HSjN4+PjE/VniYCBKUZNzMvMNMecGR/QypKkOX0/4hy0XS9N9TjRNJ3InIDgPKt6hVEJp2OD0QmrekXwUlyFiIj2cau1LAGbiBm2qlcoJRuYNLOs1pWQkTx4pxlHz+yNFHpa8ku2mzXr9R6lxPw6TwNLlAcpD7/56hfitVEVwzCg+oa//eIzvj033HYjf+eP/g6/+NUvWILDezg83JNnKVc3z/jVr37N0HcYK1lNq1XF3/vdn3J7/4gpKr6eDQuagCYooSKJt6ZhjDJbghCwiFl1Jklk26fEkGuitvvyBs/SjKHrxZs6TSJbSzKyRPKPrDEoAkPX4d2CNYbdbs92s0Wh8IvQTr0Tv4G1OW3bczqcxT8ViBstCZotSokEEaJtSpJkJKlsjVACuCAEQjTlXl/vWa1qkf4MA+fzKeZjSoBtkWeUuYEwEoJoxoPXdI34DosiRSsvmUilPLZ5GuUi0AETuw23iDdLa/HMuSjR9GEhzzXbdcl2XZBmEpTajILIDyGeOnF6dal/jFZyxwTZ3okWxqCiTEUuQ/F6GWMYhxFtxHSvABckPy0gU1RjpbCQybYUKgJVkOPY2IT1ZsN2W+PcIh6gacZHUzxxGLDZbCSaox/koF5ieKuxjMOEST6eLzghqu22a6qq4PHwQPBQ12usFVN93w90Xc/j44F+mAhBk+clJsmYxoU8L7HWcHv7wDjOaJM8IcDzQqihLnpfirzkan9F8BJMbLQ0ckVRoI2EgyeJZb1Zs9lsyFIZ1mU2IUsz+kHomFob8QZGEIRSWjyli8PNgaIqSa3l8XCgaZpY/MjwyUfKo4rId5lABpZ5AERuXBQFWZ6TplbyTZMEm0qzNk1TzPQU34iKgAcfN3VukUmnUuAieU4b/fT8hugxSpKENLEUcdr8dPGHwDyO+CVQ14KknqYRHf0tqxh5cHV9JYM+73B+Icss3svE1BohAy7LwjBJ7IvSit1uz6qsSOOAcVkWAXnMMyoE8ixnjrl5blliiLSPAwjohpllmchzi0DqJtbrnM26ZL0q2W5qqiIjLBO7TU1VBmzqGYYT43Bm6BuWaWCJ0umhe2CzMSjVgWp4dlWQJlCkMI4HuvaOxbWUZUpVpQxdh/YTbuzJDOSFxmaavMhZrSp0BHDIsEUyJ7UWj1kImmle8GpGGY9JAkWVUK0yijLBZgaTKNASFbO72rLerDkdW8oiIc08RZ3ik4x/9i9/zTQX7K7W3Fyv0SSU1ZrEFORpKUAEJsDhwkLTDdjMMvmJYekIiSLJLU550rXHFIq0SMhKS5pZtBWICkrKKq1lyKpNQpVlpEagCTbJSPMarXO6fsY5ee3mqSXRE3nquNoWXD+7Yr8v2GxSVquEapVSb3KMVSR5yjBPPByOoKyc6Z643ROq8tOQKzGgJPPPZglplD+bJCXLC2ySsN/uuN7t2G93GGV49fI1V7sbTqcO7zTBJ2T5jM0iWThNyIuMZZlkC69kGzZPs5SUSlOVKwjS/AXvCX5hnsVTqhOJFalXtdBA5yA1RZSjLrOonsqyYL2uBUQ3D2SpjYHpEnmUWhlWX4pv70XBlBihXY/TyPnc4J2nLEtev7jm1YvnLPPI6XCE4MmspcwL0sSS2gSjZdhc5Bk2MZTFhfornlcdtzQgIfFEwU4T5aSPh0fxMieWl8+vqEpprM7nUQiYAdLEEJyo1mYvChwfvb3izZ/RiWw+TZLQDwKoK8qSNEueNoWL8yhtaBoJSz+dpOjOspyubVEBlLLMs8emAh6cZ4dz0mAKU0Eiw9IsoxsGhq4jOBnebdZr1qsVSolsdn+1R6tIQw2yXR27Hqx5Om8uF+/ljoxyFZZFoCI+bsPkr0nUC0oWByhI0wznHCFGqDi3oCwEZCh8yXksypJzc8ZozXazJjWGNDGk2jAtE7OfYucZyIuU/WZDWcrrfVxmHu4fUEo8g8p7fBiwqcIzkeUSu4GG1WojGbOFJU0NioXUGryXAcFlSJjE3Lt5mpkXR9u2NE0rkk4EkGJt3HaGQNOcIdKVsyxhVQmBVOBGkk1otEJFrylAkeXM48Q8jiigLErqqmSMQ3+/iJUltTbeJxpcoMhLtuuNsCBQgCdNE+GgBM88C6nWJGIJuDR93ks+pY95sDaqny7D0f3V7iny5NycqSsZViWJgMOeGr5/9H//v5HlCUmqWdU5qIWiENmBFF8Sdmq0XGDPnz8jzwsWt2CMYrtbkxcZWZrFbt+SJiXF7ookrqZn7ximhTTNGSfPh9sHhnFmmEb6oScoMZBrLanwTduwxAL9/ft3pJlAAB4PjwDcP9wL7OAk9CWbpmKCVTLpG4YBpYVkOI4jSksz1fcTx3PDOM2kacY0O+5u71ivNxhjOJ3OKKXoWmkqRrfw9u17Do8HspiFN44Tv/jFLwUD3A+cjieZOjnP7BZO5zNaKU6nE4kx7Hd7xnEUb15eRulfyjQv6EQeu7yGFE3bstvv46Q/oIxMCS7Y4SxSeUT2NNN1He/ev49IXjFwtm3D7e0th/NBGs4ARicoJdS1PCt5dvOcb797i7UW4mZSay3SFZPg/UJeZnJ5agk8dX5ivanoBykqj8czh0OD1rm8IcPM9dWeqiywSSR1hYVx6JjGHjePaA/fvv1GBlBTEFrTNHJTr3j0nsdp5rPPf8hX333NvCxkxtINI598/kOmaWZV1wzNA24ZSBORGGw213xzd+A+VHytr/DVFYVrZZqi4NycGSfJm0qsbE2XroNoxDZK4XACZLlk60VqEgGqspR8oq4hBE9Vlfz4hz8iMZq+OzONHWUuW5d56rnab7m+2pHEKa6bJRfMLbI9MiZhv7tmWeTgdd6TpWJ4T6ymyHMWL5e3WwQZnWcFzokGPUkkED6EhcRorvZb6roUOYtN+XD7gb4f8EBdrSB4vJtYrwqWZSIEhUlK5sUxjT3Pn13h/YzWcLXfgRepqtIakGmW94HgRdoJQoKU6XsA5dlsKm6uN6wqSz90ZHnOw/nM1El47aXLUzGlwWiRSoqfYMEvAUjkV5AJltJC4LURudz3vXgJvEcnYp6/QArk74vaICwfw4/lcJau0uQp9WpFkQkk6XhsJEQ5BJI8k37TO+r1Sg7XxTNPC9tNzc31DdM00w8zdS1yoKHrCArCPPHq1QuKIiXgOTddPAdFk+8WJzEOw8jp1IhcLUmp6w3TuOC8NDanc4tbPMqIpN1mlqLIcE6GPfLF5GLObErfD+RZxvF4kG3PesPD4yNFXpJaQcybxDBNI9vVSgZMbc84TjRtQ9f2lGUOCD2tyEuqsmZVr58Q1g8PQogMIQgp9QLy8XE4cpFAB/GbRhEyVV2RFzk+Umq9d7IdIpBY8TCoIBIbHZUJ0qyJxC0xBrcs6DjpV0q8WW5ZUEpyIK2RgZJscxKsMVzIZPM8obxkAdZlKQVXBAyZxJAkhrquGMY+ymRGqjKixjNRLFxy0o7nE9oYEptQVxX73Y4iy4TGPE0kWrDkWSoE4H4YBL8/zaTW4qYRhRTE3bAQmMnzhNUqZ7vNWa1ydttKhqbOofGs6orf+dGPWNULP/rBS14933B9VXK1yditLXUBuZ1ZVYGXzyuu9znPrivqosJNC9YkZNayzAvHw4kQNLv1jrGf8PNEkRn224rdlcFmM1kagInEeLR2DEPDNIoPTekAYUErjw8z2swUhcEYxzy3eD+gtXvyrVhreHi4jf5Tzd3tPVfXKz7/0adMDo4dfPFlgzY7ltmTJoGqEl/ZNE28f/eWLEtwbsAHzeKFMOzMCMnIobslqwowhnM/UmwMmIBKQlS/OzwzARcBXbKdz9IKawtKm5JrTZVXaJ0SfIIPhr6Z6dqRZZyxGjLj2JSGOk8Z5wmtZorckGWg1IJNDWmWUdZrqmotMSDnEbyAt+TMuzR78Z8R5FKUOWmWYG3CzYsbVivD69dXbHcFdWU4Hj9wePiA9zObTYVJ4Kuvv2CeB8oyZZ4086QAKyTYMDEvPX1/omtP4sdDY7Dk+ZrEZixuJolnS1kV5Ll4Vp2TTXhdrzA6xRjxNnVDQ55l1FXJZrPi1auXXF3tKfKcsiy4utqRZynTPMpgZ5ii7002P2kaiddRbi0RFTKs2W43vLrZUpcFWZoKaCcCLLRWEYylsKmNEn2BGIFsv5JEfMrH45ExKgZ2+z3eBYwRhVSeZdwfDsyzwyjNy5fXZFnKPM08HlrmxUmTYRQqCNl5iaHg0zRJrt0kUsw0qkxAZOnH4xGtNWUl35+LWWuLWzieTk/nJkqUB845iQFIS4IHazOcC0zT8jTgGycZjmqjKOtaiPh9R1EUvH71irIQIJnkDyL+NCVKinmWhkoZjbhDLtFIHz+UVoQLXXJZZNA9R9sD0d/mBWanlI6NZpQrzotwA7wnry2rVY2PtqCyEvvDuTmTZSnruiYsM2WeY7VhCTPOL7RDT1lKLlyZ5qIOMQanAg8Pj7I9TFKR9irZgg59T2ozFAatDG72nM5nYYwoQIkXse8vcQ2KaZ6e8gDv7u/j8yrxBv0oUT1JIvJ75z3zMvP4+EiaWtbrFZlNqKpcKLwG3DKjkbtnniZpzJwniXFvIQTariVNpDk7H49SGwW5DVMjoD4Ta5ksTUmtDD/X6xWpTQh4pnkUuet2w3q15nA84GI2qNHSxyyLDFqdc5ioeDRGsvn2+53clRHkc3N9w3pV45Y5fg/xI0lkq/fhwwfu7u64vb3lZz/7GX/5F3/B3Z0Eh1tr2Ww2PLu5ocgLtNGsVjXzvPDq1SvevPmEF89fsNvt0HH7BRCCTFlXqzXGGJmeRimRUoqilC1ZCJLN0nUtASjynLYVY+6zZ8/5yU9+wueff/4kn5si9joEWcu6xdF10sVP08z9wz2Hx0e+/fY7fvOb31BXFWV8TNvNhjRqwS/T/y+++ELexEYzjAMmMYzDQNtIoeC8o+s63r97x/sP76lXKw7HA13XcTqduLq+5nQ88m//7V+KZGueSbOUq+tr0izlzZs3ZFkW1865yNmU4urqSiZTiDQgyzJCEAroOAlFL8TAaqWUNH6jyE7TGOLsvGz8+l4khdM8MzuZClwOqhDk85dlybIs9H1PWZW8efOGm5sbyrIEpDmapolpnmnOZ5qzHPqXgttay6qun7TkRVHIwZ7nEWubyXTFC93LR0+Oc1LwOe/k+1VyyFy/eoVC8eHDB4ZR1t3eez7//HN+8Nln7Pd7nj17xn6/J4TAT37yE7bbndBUN2uqqmJZFq6vr9lsNrx8+ZJPP/uMNBVyqDSx4u1RWokW/HsfLsqAVXw8skaLv42IY9mmKkxi2W62/PDzH4pntSjY7bayWUC2MIkV2EUSNwBZmlLXtYTdZqk06O/e0lxIdPBxgxFzrHyIjWiUNBKkyA4hYCJG+OPDlS1Y30tQ/PFwxGjD1X7/9LNxkTx1kTUpBXmes4p5Z+Mk7yV5zgLb3Y4sz0jT6JeTdS4oJJtnlEBelPgVkog0vhTORksWmrWWSxj45SM+7KffyPv3e02b/Gn8dyJX6duW81kGMcGLwVwoovGTfO9nIQetvF+0Nhgtsl7ic90PIlsfx1GyA+OlaLQcmnj/JG33XiSjZVlSVbKNJm51LnIMrWRjWRSFXCJ5gVKwXq8hGv+J0kgZTmxwUf4rWzCBdLgoSdKJSM1MnGC3rQQ2KxQmEUBC2zT0nUjnn794QVEWLIvjfD6zXm+oqkr8IyHIazNOMYdhIPggF25Zstlu2O125LlIQ4ZhwC1OzhTn6NoWa2X77WaZcqtIkZUNs0zxfSzGyrLEWgkIn6MccHGSkee9fP0pZkgxy51irRBQbWKJ+iiIn9NfQqhjZtnlbLhsFpX++JpVMfZDR5mwiVL0EGQTKn4akRYLNl5eP5fzSiklJLkYEJ5Gj5N4bSQT9fI1uq7ldD5xPJ3kXDBCrEuiqmOO/m+inNvH15kx4kG0VoY+ZVVxfS1bh6Io4j0gGZ5SHMjnvbq64kc//hG/+7u/yx/90R/x9//+3+fP/uzP+Ad/+qf83b/7J7x8+ZKrqyshyUavkIt+oOA9b968YbvdMsVQ7nle2O93QkH0XqR8kSI9L7LJDd6TppY0lQLFWrlrZPgnstWn8yuix5/sEFXJarVitVpxtb/ipz/9KVmei7Ii5mHWVS3PqYJf/+bXOLfw6aef8OHDB7747RdMkwRAn85nPrx/T9O2dF3LvMgZo6IUysTYENkOyzmiYyi8ePZkA3N5nkGk4Cr6nUzM9vooy5Jcsr7vMSZhtVqJd36eeHx84Hg4ME0zZVVxc3PDT//GTymLkrdv33L/4RaTisz/v/VDQZKmZHlOCHJnL/PMixcvePnyhQwTCpEbVlXFar0Sa8mHDxRFwfXNDYtzXF1fC5I93u/GGNbrNdfXVyIjzmTgNMfAdIKcUXkhvvR5nmjblru7O/GzxwYhBLnzpkmgR7vdlhcvX7Db7UlT8Udd3uveOfI85+WLlzgnZORxHMX2EHHwaZpGefCETYVAq6NixHuRw17It2mMlZjn+ek5uHzOIUapaK3Jc6E5rlYrdBzyOSd+MxVleFmaUnzP5iC/xEM4Rknc5c6TM0Teq5ca9Rxrn0vtmyTip5qmSXzZhVAfL/XfRQI5x4w7F/MV53lm6CUmCW3Q8Qwh1gvOyQBriYoukdACEfCRRDuFjrXhpd4qioI6Eua3ux02NpVC7vxv+7iQUOXSuzR6/40PH+QOjmTIy4ewKoRvsd/vub6+ZpomxnGMCwmxp0idKu8xlIr0Tbkf12tRnlzqRWstRS42rTRallSkuS7LIj7tSDRuW8k6NkYgLDpKgOX1Ic9N33d0XU/f9zHLO8ZVxLNfaj0dJctyhi0xhF4pJU200Swxm1ApRRaJsYmNW7joezRxc51Hov3lfViUJVmWYaNVynt5T10Gp9M00USLUFlIDE9Z5GJbi/e+0E8TyqLEGAHriaJKng8XG1hjJFPzcr5Za5/ud2ulDl/mBa30x4avyDxuObPf5VxdFWSZZ722fPrZM1arjMX1fPjwLW3TUBQl0zjhJjElV1XJOHbUdcFmv5KcDy/ggCR3KLtw6s7MDvJ8i3MF2mwpymckaY3NM4JeSIvAl19/Tdv19MOIC/DrL75gcY5v337Hf/FP/ilN14lv5Xji23fvuL27Z14C3373luPpzOncRJnoWfJLUJRVRWItD4fHWKBaVAR69MPI4iRE26YZwzSjjcBUnA8kaUo/jswuMC+egOL2/pE0zSlLCV8WrbdIL3e7Pa9ev2JxnuPxBEjw9na743Q64yLNal4cTdOS5Tlt3+GRx6JN8tcIVG3X8eH2Fg+0fc/j8cjd/R3D1DBMHV3fcDo/gnJMcwfK0fVnjqdHrq63vHr9giQzPHv+kt3+mml2YrIva4pqxdX1M+bFo4xlmiTHq+sHlFEcz48iV8kUyjjSXHP9bMvj8Za8tPRjy3q7IrGaJLWkecZ2s6bvG5ZlQLPQtweWoUX5GdxEYpDg0dHBHCA3BBPQmxXfhkCbpvzlN7+lV45ys2aZFrb1CudkGnU6nsitvLC1gbIQIM2hbRhc4DR0rCrLs/2KItX4ZWBVZWjl8GGOGYq9QBOyFBKDRvTswQtRTYKuR6ZxlIYty2ibBkJgs6q5ubliu12Jgd9MFIUmTT15FthsUna7AugxZsG5DsXC3e1b0jQhjRvs1WpDCIrHx0eZ+iVGQksTw3pTkyRQFCmJVVgrA47T6cCyyORxnmUiC+CCoHq1kUIseEOe15xOPedTJ3pzF6irVQwiT3h4ONE2I/MMqVEM7YGhO3I63NE1J5SSDKBNnD4BrNbr6DmYhYKlAwSHj5jxPE8JwUsm0jKRF6lM+2PTqI2Jm0aHX0ayBFQYWaYe/EiSaLI0JyBhtyqG+qIUGLk4g4/SuNgcu5hNhpNA8NgmQpQV+YgYf/JqKi2be6O5vrmiqiv5+0YQzlKNycV5bgTNnGQZh4dHdpsNabxMVYh0yuDx04yKUz6lFGVZUhQlIDlXdVUzTjM6sXgfaM4t8+LZ729o24FpcrTdyLIIzY6gWEZpGM7NORYhAgxZZkdzbum6keOxJQSBD63XNdp4hrET03kqmVlKGcZxQik4Hk4cDifyvCR4Rd+NnE/NU7yMyLQ9i5PNbV2WJFpyjMT/IPKfcJkcxy7aO5ny9r1EvCTWUm/WKK1kgHMBTxlpFBe30HYdKHntBqRIWpw0OVppbJri5xmMxi/i8yP6W/I8hxgGb02CdxKQW6QZZV6IxGuaUbFoSa1lXmbqCCATmI2hqgpC8DRNgzGG169fo7V+muoP4xgLyYU8YuW995zPJ8Zx4PHxkbIsmOaZLE25v7+jLAsSo1jchE0NLsyUZRzuafF4WStApaJICW7GmMBqlXN9taEsLJtthdEemxqqKqc0Besso04Umww+f7VhXzpuVoHnO8Mnz9b85NPX1DZlm68o0pQ3r1+zWW2ZxwWjMj55/QN+8OkP2e/25JmhqhLqOlCUPVVhKGyKCZBpi14Uy+AxIcWqgv688HjX4EZwkyIsBj9Dd+7IbY7VCYlKmPoRgyh7hnZhv7lit9ryyevX7G82FHXOdn/N/uoNf/mXtwS/o6r3LEtBWbziu3f3/PqLr/nlb37LMo903YF5njifZhJTUxQbgh5phwdevNmjrMFhGSbNMM9MYaHeVXgzk9eakHQkhWPmjEomijqLlGaLVpbMVBifgTPMnWNsZ7776h1hUmzrKzbVnql1fPj2ge44oRaF8YZUp6yrNalJOTwccJPItr741ZfkWUGYnZwjsWYmbsNxoiBRSqEInE+n+N7zPD48cj7dcXgUsnSaJrx69ZKqqqKk3MmmbVXJRoOFv/t3/iH/0//J/5J/77//P4ZQocgZ+pnNZku9qqirnCzVaB1IDMxTz9B0fPPll0z9wOP9A0PXE6Inty6r2OxKZMlmu6MsconvcAtd29CcG5GMtS1+kYG2NpIf9/LVC3b73dOghdhojVE5lOeFePCynN1uSwiwXlUYFSjyVOrHVS0eapugAiLHm0QePQySU5wmsilxyyLcgxjjoqKU38UB+cVjvd9fkVmL1ooqFz9x13VM44xbZCs3z56m7Wi7gWnxNP0oETVJIpCyJOFwPhE0jMvMME904xBDxFNWmx3z4jidW7p+JHiN0pbgguxYkwzJzZUtqFZaNqA2JcskB9E5B24hjKNI+L1jnEcWhN9QVQLQWVUV8zjG3EVLZi0vnz8XH7Hi6b59mnLK/xGyfPDip4xDzqnv5K5ENnrSyAjN0y8yzJmGQXgEWrFMI0YrvJuZp548t6A8yzKhldhj5uiVrqqaoDTTtAh1siixiWRFGq2Z5oHUJhRlRtc2pFay5+ZRbEuJyTifBlTIaM8Lj/ct7XlGYQRe7hVTP+HGhbqoKasam2UkMeJjGKUZzzKBtXR9L7J8Jc2cDKklU/vh8ZF5Gui6jqZtxAtsErybKXIByKgL3CzIZtVokbc25xM2iWoKFxUdizAwxmjn0jqhbXshvqJjxIqjqkvA03ZnijIX/2isqYaxZ7Ndy2tbwzxPss2NACAXMwVVzL/UcfAlT7ts0G0q9XFZ5SIjv0g6/5P/+P8o9EDtmaaB9bpmv9uSZSlpallVlWRqeM/53HI8nPlwe0fTtiKfHEUzOowTiUlZ1VuytKRYi2nczzPT1NP3LUUudLTdfo2JHb5Nc7zXbNdrdJxua60J/uO0zofA7d0daZpxfXMjEzIfWNUrqrrGOS9r9MVhjOZ4OklAerzwL9PLrpMQyXlxDOMUgx9jrpjRclBMQvBcloXJOdqm4XA4PPmBjo8HTCIbyrv7e7a7HcviKKuKoCVo2CbS/Z+Oxyfd7/l0JvjAfn9F1/dM40zT95zPZx4eH6mqKk5oFOM8UxQlibXMy8JqtWa92dA0ZxYnxMgsl4ZzWZZI8ZQJUb2qef78GVUMrOw6aWzr9Yb1Zss0i1HVeZk+z3GzmlqZsPVdKxOHUiRqeZ7Rdx2n84HnL244n09oneCWQJHXHM+SaZJlGhuDVhcXaPsR5xcCUkhqLR6h0/GBrmmwmzV+GVn6lvP5wLFr6KeBTz/7jM8/+5Tz8RjllD2bTU17lnDjbmiZYqPTtyOuH6iqjGlqeffd1/zqZ3/Ow9tvyFLRN99+eMe8TDTt6cmUvkwjLLFhAJT2aCOI4YCCxRMWx9iLNLiuK169eMF6vWZZJiTyJkSfnaOqcqq6fKI8rVZr2QxF4t92v2O9lkL4dDqT2pTmLNlZn372Awn2XmaqOidNE5JEo43i8NjHZkJLIxRgXmaWaSJJxDsYgmQcaaUJTksjEoJsKSK5c557nj27YllGum7g4dCxzAEVJna7NbvdhvVmLaQxrxhHIaJNswSjFkUl9FEvBnqCbBzln56ySCnzlDQR6maalnz19gPL7PBL3MJoA8FRFBl/62/9DV48vyaEJRb7lmmS6VVAqFKXxkLrSPK8TBu1kW3X0/MXbzDiWjBuAf/ah1boGOzqlp6yrFgWT3M8x22VNPs+mrjdEzY5sCoz6romSTLu7x+Z+pGyWsWpdRrhAxXbzYqiyDDGYm1K05y5vbujqipOzQmltUTVeIFXOeeZZvFuXG3XIrGdZ3n94cHNZKVIm7SWkFcBKgVpdoGqKlFKLoS7Dw9CeLOSxTbNYwx79lSxaQMlGVgxFDmJ8kat9VPD2bUDKhZrxC3lOI6y3fueh0HFvMZA3GJxgS/IJDgEKSCnWISJ10bJUxQCYZZz6/I5ffTU7ve7J7+eW2aUks18mln5yThPlqbkaUYe5e1JkvD5Dz5HKcm7W5aYd2SSp5yyYRzw3rHfyxYlyzLevv1OtkSRWKeAPMsITgAASQTV9OOAUgg4IRXysLUylAt+kQGEE4IaSs7v0/lMkkizCgGN4vbhAaMDdZ3j3EhRSKRJCNC2PedTy3ffvWOahDh9tVlDVMlIQyzP9QXytVqtWWbHzc0Ndb3i5sU1aSo5n1kmP59jc+LcyWu+qku8H6nrhHpl0EYKFx0BA/M0y5YBCa/2Mb95mhacD3RtJyAuH7PE0pRldpFSDIfHMw8PB5qm5er6mq7v+MVvvmaa5HV9PA38m7/4FreI76kqUlSYWG8T5sWzWu/YreUcUkYzjYb7hyNJknH7+DUvX74kKwq6zjDPCdvtc569rCDIJDsxRvIPg2IeJdzbmIyhmyAkAshICqpiRdONaJvSjRMPjwdSm+G9ou8GgpfsuRcvXnF7d2S3f8b19QuKfEVic4zOyIs1Xb8wL5ovf/sV/SC5nfLxcTPy1z6ipPOyBQo+hmD7wPHQcDod6LoTx/OZfhh5OBxp2p5z2/D4eKRreuY5cLV/zS9+8Sv+1b/6Vzg38cd//Ec8u3lG13Vs1xv2+z1aKbIoC+/7jiQCjTbrNWkmOX3TNJNEC0PXDTRtJ9AcAuPUi49IG8qyxBjzBC6bZwH0LLNkK0qxL+/zNHqLvJeBSiJmVZIneI587f0mR7Zbs4TOx954WTzbWKd0fSfNSAQg2TjQArnvZNsrG7I8y58e7zRNHE8nyedzgVVVs99v6PpOwFHjR5BUlkksglIar8RmkRd5hF9KMS1DSM04TrJlnsSiQ5D3wNAPT0OiLspTQWwGaZrhXfxZa2n0EpMwj5JXqFWsmWbJis2rEggMrQyj0kSYC0mkWo9DH7fsk9gYvGPxjrbvcE4ktSLpvNyBsssLceh2GQ4778F5zIUjoLVkyYUAwaOSJG61pJFQcQO6u1rx7Nk1RZpzOohvbxwmXPRxpqmVaKLEkERCegiKyUvjp5RG+UBVSS7ksW3puo7D4cTUjzIct1GVpRRukWFfluXYJJWmbZbmKolqlKYfRZVgLV3fYqIEP0kSpnmJwegB5+WsvQwjxph/ZxLxiyoFeSpU5SRRZKnEvQTk+xjisM/7jyRVkCYsy3LhPhBwwTNEJYJ4Py2KOLzJBSiV2EQitIAsS8VnHuMZLpvAcRRFpDHiSZymCHEJAnZTMWDdWoH6TJMkFgTvKfIctywMXY8x+mPD98Vv/orFTyzLyDQNeL9QVxKouMwT97d3PDzco9EkkfaF0jRNS9e3ZFnCbr/j9sMHTqeW3faaaQysdjc83D/QNieqKmO7XbHb1pRlhk0TmrYjL2rSrABlWVV5JASJvMl5AZCM00gIQTDpyPq+bVu8DxwOcrnUdSUr1SjjaJqGaRrJ8pyyKkUq6gPD6EgSkXOWZU3fD5ybhmfPnqEQyaTIveTAtnnGMMiTbNOU9WbzUa60iFxJJgoDp9OJX3/5BYfjgTwXIpZowifqSkAz53ODMQnv3r6TQkMrjsejNAFZhjHyRu46OZhEwpfHAl5w/UsMm9daJvhpllKWIlm1qfwMiqJ4etzHc8d2f8XiA8O0SNZNXL2naSpr7Xhw++Ao8oxpHiSk2i9oo0isYb2uSRLF4fAghZBXTBP0k+i/80yRxCDIcXQobQS7jmeeBP+stWEZBx4f7snXFc3te1SeoRxsbq7I1xX7/Y4/+dt/zNdf/FYmVzrm/q12vH37lnq7pp8nGaLOATWN/Pt/9u/il4b2eMumNPzy57/g7dtveXy8Zxg6fFjoupZpGvHLJAdijAawSYJzkoGFkmDvEOl5xMZ97HuMFqS3SLMk73GaBmwiPx/nhMw5TWM8+ETGVBRC1rpsapQW4tRF8rKqK2YnpDabapQKOC++v3mULKWgdCTlbqlXNUPfscwXeVTJ/mqHTSzzKD7Sh8MBHX0N0zRiE0VZCNL+1LR0ncd7hfI9L19eUxQFm/VKBjj9TFnWIltZRkCx2WzZbq44NQeZMo3yniTR2NQyjA27zYo8lcJxGB3fvrvHJuKZ0IlglQmeLDe8fHHFq1fPCDiOpwOZLTE6j4Q3uSyJF6bWQg70XrZ3lybQx0iGp4stblFAJutax/B3pOEzNiGxlqoSedrxcGZoB4EqyBlKiJIcvKgBtDZUmWG9WkWDfaBeb6jKivP5zG67FTobjjLPCErkpgTJwzwcH0ELAfnu7i5m/cjrwCSWw+FI8AFrtJDMJonBkIbXg2RFy2WM0Bx9pLrlec56U2GtYZokW1EmyVlsIBrGacS5ETc5ksSKHKooWa3XImkzAuhY5kVkuMZGyctI0zT4KHHt+k7eb8HHS04ek1axgfMSfCxSdZkau4tMKcqRL5K7EKRpM0ZkmSiF0oYkSmLquhaiHUEuzei7UybmikXwktGaPMt48eIFm/X6achmrUVpTZlfZPwRvjL0TLNIyFSUhT483LPf76PxXZHZVHDWUQ6+zDPnRoLRlVa0Xcc6Pr62bRhn8YnlecY0DYzRk57mJfOycHt7RwieqsiZY3RQYqGqMl69eo7WnvVmzTwvMV5n4P7+gXq1Fux7uRZpbaIZ+pZ5Gki0IUsz3n77lqEfybIcrQ3NqeXd3Tccjo9MowyETGKwWYqL9D15f81sdxlFGXHn8fWfZXmkaQf6fqLvxyhpTfEBVvUalOZ0FgiWMQn1qubcdJybjnFweK9YrTYCEOp7TqcT37x7YLVa8/DwwC9+8TXHc0LbyZBK4XDTRFpMZHnNb377Ldu6ZpwmsW5MCV9/9ZbDqeGHv/OC27s7PIqf/dW3fHh3IktXHJtvKauSvh84Hh+fArW1TjAqwdqM86mj68Tzv1/fMA1OgGSJ5XhumGepC5bZQzCs6g2Hw5llDnSD493bW+Y58PbdLW/f3fPd21sOh5avvnrLz372aw6HM5u1eO+NNpI3+vTxvW1LEEFd8A68TPO9h/OxZbW64vd+/2/w2ecvePV6z6efXfPi5Y7NrmS93rJ4Q72+pmkm8LIl+MUvfy4qiyThy9/+NnpbpZG52u/49JM33NwIMbgsK7LoETLGMM8LfT9grZwX/SBkydRakczrCJxIRNo7jSNt3Ii76Hc3Rs4liUKQY8teBvbRLnCJkqlizMs8z+R5zs2+kmFyP4h/DImbUkqz2e7wIUjBa8UyUZWlQMiiRJBIlpdzHrwPrNcrAYicZZDXDQNudtRVTZ5LE5rlBadTj9IGk1hsYtAYvPM0XUsX5byXM887kdfK8FQ8iCFCo4gWnWmW5m1ZHNMwykAuNlDWyoBkmUaqsqauaqy1LNFSVNcViTH0fQeJZrNeEfAMXYuO26ailCiNEBUVqU2lsfBiZ3IEaUSbFqyVzvl7s1CFgkTO5cufXAa2ViUsQSAuWosPGuQ+DW6BJ2K3PM83z7fcXF+T2Yzj45F5knOt7XrSuCQq0gzUJRJAZO8SzybNe5ak7PZ72doWOafTmeBhGSa2mzXbzVqgOGkmkQpBs1lvSayl7zqWeaEqS+Z5xjtPOwqAbBzlPZ4XGUVexHpe/jxJrLAYxpEpxsn1fU/XNDjnKIqcaRwpiyxG5Jg4SIe8rJ9iEk7ns0jwY4Rc27a4eEfd39/TNg3d2Is1zIgNYpoldkJHtcfiZmz0CrogShLvXFw8JTLUjYMVa+VOttbSNm1sNmVz6Zy8hi5JCl3XkmUp3ksd75xY0UIQJQwAQ9uRJwmvX7zgszdvCIuYvp9dX/Pp60948ew5V9srhm6GYPBOk6c1280Vm/WWaRqZ55mbZ9fsr3YM4yiHbUgx3pJoxaouePl8w7MXNS9fb6hXCTbV5GVNYldos6YdR5RO6KeZfppph5HJebTNUcay3u3px5kPdw988907hmmmKCt2+yuGceR4OksWldZcXV9R1bUYfmO3fP/wAGgW71mvt7gQcCHw5pNP6IaBcZLLHaXJixJlEkxiKesVRVERAlJQJRZQIiM9Nbx7907yuWwm0BMrOSan05llkcnoN99+xzE2dZ9++ilvPvmUcZrIyxKlxfztg1zAl7W0MQl5UeBjUGSa5WidUJQrqmqDMSnT7FFIRlqW1+RFzTIHoR0iQaVJWVBut5g8Z/KeflpwSjFMMx6FcwGTWAmdTFJWqx1aW4ZhYhgXpmnhfJYG+8OHW7K8kOWY13ivSfMMr2GaJ3xY5JefcX7CuynmqChZMRvFpi6Bie74HpvCTz77hE8+ecPVZsN1tWJqz1gjVKZhmUnzlIfHB9brLV03kBYlQSvGZaYsC7ZXez68f0uVw5ttwk9fVPy7f/rHXK1Tlv4RFXqC72FqYGrBjTFwXbxNs5tJrBJQ4zQxdb1MuY2BRXT0q7qWiU4IaAVpJqjdpm05nI40bSPeGyOgEbQUws6D1iLn89HUXRQZXdfgw8J6XdP2DeM4UK8KkeAksFqXXF1tyXIjAb5+xAfJlyrLPEo3ZLrU91IEO+/wyjG5kSxPKNcFWWnZ7CpWmxKTKcpVzuRGurHl2BxxswAlhv7MMg8E7+j7Fu9mlArUVSVbpBhT4INjnkfUJWMjHlbOBcZx5nRqIGgIRoAIKEikgcYLUc7gac73BN+zXqXcXJWUVYLSDq2+Xyjx5DcgSNN2aTZ83JqglDxPSv6dNhoV/7+Kvy4FV0Ceb/ENilQvq+unBktrDUmkaV22VM4Lir0QueDzZ89Y1ytpZJwX/4JztE3L4+EgA66upe1bhL6VcjwdWa1XLPPC6zevKIpcBk1nKX58lFJJQ3RBKUu20rJIJt0wDIyjBDgbm1HkVZSOgvMzIcjrSlQMQyT3evEYAih5nz88HjgeT09y0zyLhUT0n0wRxz+MA9M4fSSeoki0NLKXYuKpjA1BFhpBIarbgFs8iws4J1u/EC6N4dPCixA3134Sylie56Cgac5M88em33uPW2SLprWoMHT0ZSSJIU9Tbq6vmcYRawzruma7XlNXkpukgkCGslQkRWM/0DQNXdeS55kMCyN973RqhAarZertY6REVVXiO0lE3mNT8fXoxIJWdEMnmWrx993QEhQyoPRO7pQyZ70qySJ+vCorlLI4p2jaEW0LJgePTYtTcOo7/urXP+fUNUw+MHuYFs0wQds7PJZzO9BNE0mR08wdSWaZlplTe6SbzrTjgfvjW2wBCz2zn0iLnIBlmiz9PKCyhXyVMNHT+x6feEhBZRqdJ5BpZmYO/Ym78wMPR007FAxLxbu7iWZIuD84Hs+Bdkg5tApltywUrHav6eeCpk94ODj+8mfv6M8jOoBJjqSpI7E5bQ+//uLAl78+87N/+8DtW884SEE/TQtusnz3Vcem+pxvf+OozI+4fTvyX/7n/4J//k9+w9xsWdkf8+NP/j2ebf4+v/g3ji9+pvjyV5rf/Hzmt7/uGfuC9991/LN//Sv+s3/+l/x//+JX/Iu//Bl3xyP9PDL6mV9/+RXeZFT7N3z2O3+fP//Fgf/9//k/4/nrP+T56z/kBz/+U/7wj/+Mv/un/yF/7x/8B3z6+R9ybh3DHLh7fCTg0MajcSgcSnQC8VdAo9FBPZ2ROA0O0Jam7bm/v6Oqc37y00/Z3RT84MfP+YM//gnPXu9Ywsjf/Fs/xWaW33752ye/oVtGbKpouyP3928ZxjPODSzzwIcPbzkcH9Dak1pFYiD4BTd7FAajUrp2YhwXlkm8e/3Q0vanOOCPm4kpZp7GSKhxnES54WCZHV0r4BQdM2xD3AZdtm6Xgc8FgpJEFoPzEZSWpk/bpWleOJ7PT/XJuAjwzwf52l3bMQwDXdsyxgzmJEmi71r89tM4UpUlY/SxJkYIlNaI9z61MlzXSmJhbCJf3wWY5oUp+jqV0ugkEX/vPOOCDFQXJxs1lMb5IPVuLNSFRib3TvDiv9dKwEPKBxKtMICN27uyyMnSRLbC3qF1wCYKjGzqVKQ0B++E/Ihs26o8l3iFmG8q56dYCy735Pc/gpf70jvHEuns1qYsXiIafMyJg/jfXyT8sXNUWlHXNZaAJZCogE00xFzRy9XlFSxKEngXPFqlqGCxpoCQENOkBPylxfa0Wq1Zr8X3u91tyas8etkqNusteSbexaos8W7mfDrg/UyWWnx8rrwPosybxafc9R1t29F2XayhZXBRFKUQrOOAn0RqtjxyC4yW3Fv9FGrvOBwPoBXDNGCiiskkhtktnNszzkudOM0TOuY5B6WYloVuHOiHkX4Q4n7b9xxOp6fXvnMzXd8S8GitUEpkvOJBlnvIOeFBoOR5spHLsUQ+Bk/3pDSIUtJIFqU1mnkcP274/vP/1z+OkJXAw8MD0zRzOp04PB6Zp4XPPv2M589eYLTFmJSHhwP39w+goapz0IKbB9DKYnTONC4o48hzTdseROoSBOXftQuHx45h9GSFYNyLKiW4iRBkqhuCIGGLspCV8TjiCXRdz7lpOJ6OLONEmRfkWc7xcIybLjFXyiRNtnBFIZ47YzRBpSyL43g6AZCmUnw93N+jtSJ4R1XVGCMhvcFIZ03gyb8yDiNThA+0rUgW2q6THJRU+uj9bkcSPVs2rrZTmwoIZHbc3d2SGMvhdOTu7l6m7DGAc55FVtP1PXM0k55OZ5kMLA4VNDYV6djDw4HT+cw8L9SrFTbN6Pv+iQwKikPXUa9W5Lk0sZcJBQjhru87INC3DUkivhilYVkmFIHNdktzbhhGkZ+WZcH51DGNHmtKbFnL1tPJdERpkQPNTlbbZVWyeCk+Hx4ODM0R7xe21xuu9ntutlckOkH7gJtH+r7j7/3Jn4g8ZxpYbTbc3z/w6uWnLM5RrkruD7c4tzC2sj09Ny1ZXfDFl1+z3u7ZbDb84AefYVNL13foRBqBtBS0MlFGIZmICetNSZEX7PZXUVKncXEzlZhEyKNW4hCqSvToIs0TyWWWfXwzgqIoKvpujLJZ8S6FEGMwCPS9ZI1pLUj0tj1J3AmOqirQRkW0rxAlCYGgNMMwUpYFCui7BqWgLDKu9numSaTLD8d7QWhvN7K5MNB1J5IkCHXKB47ngWX2vLxZc3OzQyklDYRSfHh/jzGyaW+7hmmUoPKq2jBMPW5ZuL7ag9JkeY7zgarIsImmb89sNltCsJy7mWVemKYhNgmyycoyw/PnW/LcYoyiXlW4xfBw3zIvcgbIx4VKGf/xX7/IpJuW3wcptiWHDUIkPBKI03Zp4GWy3VDkOVW1Yhxnhq4HrSWaw3tUoinKiiIX+cmbF9cx782QJCn39w+RoivYcmsNiVFk1hCQnLxz00QtvkRfvHr1mmlZePbsOeM0cT6eCErQym4YKIqCeXFRTgfgUdaCDiRGR1nuErPCahItePcQZkIQkNM8O4Zuwug00kEn5mVCKc+6WkkGUdsyTRPDNNL1LV3fQMRR2yRFohkEL26tDJxWqxUaJTCSy/RXCRRHfc8Qj8SM4b1IimW7Kk23D5LzJxeaUDmNQvyVXmBEaZ7jFscwSISLc4tIr+PqwEXp5H63E79JDGk2SlPXtQxjjLxHpZCoyLMsRoPIRn+c5LUs34L8/YtH73Q6i084z1mvpKnvh14ab+/kUo6RDxrZPi9B4WbxMCqEJjotM2jDV19/I1uquDX55JM39H1DXqQ8e3bNvIwsbkEpTZJk5EXF4XDiyy+/5rPPP2e336PCyP5qI+HQ1mBTS5pmVBEMNcwTXi3cPnzg/vGD0I+DyIh8cPRDh80zumFiceCcZp4dfSfUYh8006xomoW29cyzoe/hfJbt2jQbhgHaznP/0HF7e+bhbsGmBbd3B37zxVe0zczpPNC2nmnSvH//wLkZePv+lrdv7zj3iq+++IrD44GumTE6B6UJ5iQDlbymqg1ff3PPNFpssIzDjEkn2ranH2Zubl7Tti2Pjw3tyfHh7ZnN5prf+/2/yfl44puvb3n39hE/Z/z0x3+InzP+y//iX9OcZu5vz5yPLf/wH/4ZXTfy5dff0U8LNrd8uH3HuEw8PD4SFJxOPYGM2/sjv/jlV/zmy7ekeY1fPF98+Q1ff/OWX/76t/zVz3/NL3/1BX/+5/+Ku/sHURYEaWTmRWSG8dWPnFgf3wtymsXzLEKFdJKhtcjYpChO+cXP3tI1KW+/7fjwfuBwGFmt9/TDRKIkqwzlefXqmt2+ZF5aFteTGOj7FhUU51NHcFruEMQXN00zp+NZBjPO41wgzwvZ7gSHNpKRqZR4pX0EVYT4vtZaSwOgFEYbluUCChIYDE9nggw48zjMBkhsQlUKGCMzQvCdZ4fSCedzwzQvGCO4fJDNvw9Cvt2ua+ZxIM9ztDG0bRvp5OITTpIEIlSkac5Ym9INA5lNZfCDSESbtqUfBBizzIs8b0aUKO3Qi5onSjhNzEW85DVfVAsqkhITI/UaUfp+Pp2EujnPcjd5jzYxXBvY1ivqupYzMsI85GUgeWoiedUSrRG/zqoWe4jRsu27gMiUMbgoqz6ez6KsiZTUJ1vD5TpBXncqNjcqPh8qNl5VVrHEeJrL4wY5l3XMJkyt5ZPXb0gSR1UWaCVLBRWU3IdKwGJZJsomc6EtD/I6kxxV2SBaLZRVgH4Wz3rbdFR5yc3NHqWlCrOJJc8K2q4hSyXTtO9burZhs1mz2+0Yp4FTJ762aRYipfcCrZpnkUXmWcbNzQ2r9Zrrq2tWqxqtNfOysFmv8SHIgHBVUeQSpVOVpcyYCRzbHmMka1DFuIrNdkvf9zRN8zQQaNuOsiyEuxE3f2VZk+dVtKHIxq1pzlzd7DBG0Q8dyzyRp5m8zoz8vEOMlTCJZA+nWc4QCaNJYmXpGgJKS562TS1918ozHWLAe7wLp+83fP/VP/n/MM9ymbdty/F4pMjEZKvQfP6DH6LQTwGf0+x4PBwYlwmUIy+EcnZzfYXWKXe3J1KbU5SwXufc39/StR3eK9rzTNs6nDdkWYHzCzoBnYiM6t3795ybhq7vuLm5QSnF0PeCkPWB9WbD6Xwmz3OGXt6cIR4kWovs7Wq/wwfpuLWRP9tut5H2Y9lst9hU5FplWeG8Z4ovijwX38MYqT9BC9VLaI7iHbGJpes6QMmfZTnLslDXNav9VjTMieF8PpOmKVlq2W53aKWwSUqaZjw+PNL3PY+nE+fmzHqzftJk98OA846qrEhswjhIkVLXNX0/ihoxyh4CkueXprnIE6xlGmc2mzV3d3cYYxmC59XrNzJhWxaacwdKAkC3mzXLPJNZS9tIUykeFaIpVwmtLcuYppFhFGmaW8Dagrq++v8x9mdNtiVpeh72uPua9xwRJ+IMmXlyqsrqKlRVd1ehgSabgiSgiYGEzEDJCJN0IRPMdKUfwQv9At7oH0hm0gXJCxCUjBQJNhogAKIbPaG7pqyczhjTnta8fNDF5zsyu0VK2mZRlRnnZMQe1nL37/ve93lRWU7X9ygm1ku5kQ7Hlrv7PV3fk8RQ5izNGYaJ3Ciurs4lt0kpsmCwoyNVkCeG3X7Lr/3w1zg7O+P67pblZkPT9cyKBRePHtGPDTd3b6UbEwTAUy2W3Nc7jm2PTnNWVc5uf491lmpesVyveXR1SRLJl1rJpGCzXnN58YirJ3KtLRdrhnFiuVxz/ugSgrzXZZGTJCqGyxqRVfYju92Ww3H/jTpEZLKz2Yqm6UmTAtCMk3Qfy0oIX/PZnDTLuLu/i2S0gavLRwQs+8MWE7tpYw912+CtI0lF5vz46uphtF/mObP5jB/9+q/xwQcf8uLFV/RDx2iFilYUGePQMU0d+/0du909z9//gKa1jJPlycWKPE9JM9nUmrrl88+/wnkYxoGmreMiJ+bzQ72lbxpms5nIgbKTjt2ymJUUmWE+X7Dbtzgl9M6268QX4h3WjeSZ4emzC8nYcmJwRuXYSYkUR6vYIf36PSV6NlSUEEKcNBnxBRJiyHrE+OPcw4L3MCU0WjLicpGhbu/37G63sZqUQwyJyKFmszlZKs2hVZWL/8vBbn+MMqOUtmmww4DSCqWcGK6DY75YMI4TJsr+jDEPct40zXjz5i1unORgXs5wgB36WNBJYYxWFJX4vFarJVmaSRNikgLBaC3FnPZUlZB9m6YnTUsuzh+jlCKPcJDHTy4fuqTWecyJdDwOggAvS8qiiIdNhXeB++0WpaRwuLq6oigKhhgcH0LMPTSnzyOIKlCfKj55z7WWNdlaJy8rHsrEm6EF0hDAhoCKPjo5RH1NNgvThDLisfA4FvMFT58+RQVIjObq8pLVasVhf5Dn4v3DXuDsKcdRCIXey2GtKEuKIpdNNYYvK2SadNgeqMqS9WpF34kENBDwBLq+o2kaVJTX98PAMHmcGynLIhbYAi3QSUY/DFxeXfLo4hGr5ZLzszMSo5gvKsoypx86Xr9+HTf5jM8++4LPPvuS128PfPyt90nSlM06YzYTqXCSGpq64eb2lotHl+wOB37+6c/YHu/57MtPqds9dd1zf7/FWokNsHZisAOD9UwT7Pcdt7db/ARjP3A49tzdNdze1bx6teVnP/uKL7+85vXrPZ9/8Zaf/ORL/vTPXvDFl2/47LMbvvzqwNBrtE75s59+yn7fcnO7582bPa9e3XN9faBuRu7v92x3R968vefNmy06SfDWURQL0rTi6vETXLjh8tETzjeP+MVnP2G/D2SzR5yVG6pqzvOPznn1+jW7fc/f+3t/n9/93X9G102MbYLJNrTNxJu3X+Csob1vaI+ertX8V/+Pf8rP/vRLEr3gsBsYes/QT/zWv/1btG3P4DzrRxf8rb/zt0gyze39jRRfCpwzWJdye7dHmYpHj5+TZBXKebreonRG040EDCbJuL69lWzDJIEItEiyFKIf9PQlj6/z0EIQT2dA9hfvJTs2S0vubhp224n7G8uLL2t2W4+dEkxSstsf0cawqFY46whYnjw75/0Prqgqg50azs9XGCP+9pvrLUbncqCsckAm8Lv9AetgGqWBk+UZniBxDhq8d1SlFCY2EnInO0UJcS5gszHSGQdp0p2a4Ek8q03TRNu0wlXQsq4SD6MhBM5WhfiJnXiT7+62WCfh0yGG2ttYZB7rmiwxTEPHarWiKkv2hyNtI8HaSmsePbp8sMMkSRJp5Y7gkULJiO/feYcxFdaLxLDIU5bztTSqp56AYrGYs1gsMEbk0yaSIdu2lbOO1kKijJ5obbQ0XI9HTJqIpNMksg8lCVmU5eUmoSxEQptnQlItioLj4Yj3jvl8xmRHnJuQ4VPCerWiqiq0UpR5TpZICH3TtMzmM5IsYXQT4yRk0NHahwbrabOMLj4wEhyf5YVk6E2WhISz83PGSWTUp0YEgIlUbz9ZtFI8efKYPJPnnuiU1XKNUoZXb6/p+p7ROWbz2Z+TxGufMI0Wh7z/AFUk51bVjLpr2R9qjEl598kz8iLB+wmjhU5pjKGpa+bziqY5Ao6rq8sYFSfnrUMnlh3JsZuwXmjTSimSJOX8/IKnT5+SxrxWHwKr1QqtNdVsRtPUPL66lHfJW6axZzYrIQj8La/mOO/J81xgS0GkvEmSxH2+oe1aOVOenVN3DSixwiwXK1wcBAQC4zDg/MTjx1c4J3tGouV8kOcSLSeNGIEVFbkMKZTSIj2tKpHKnmKuIuckz9OHzPIil6g0Z8UeR/gGtOXtZ/+G6+tXjOPI9fUtZbkEJcRI7yeu714yTi26kwnM7u6WtjmSJQm3Nzsuzt9hHBUhlPGg2DFb5oREY0NgXx+Y7ITSiqurq3jxBjQBEyampoapo+uPzGcFRZ6SpxJ8q6NnJ80SlFH0Y8t8NUMlUHct3WBxwNnFJf0wcb/dSV6YMqgA3/nWt6h3e4amZl6W1G3L0LUkCrq6ZjmrmJcFZZ6Sp4amOdJ1NT4IhWpse4xSvL1+iWXCKUcfLPliTjs5Hj15RjdNpGUuRKcR2kPHOFmWZ2uSXKZ4jx8/xhg5NAvIK+HYjkxWUxYSL1BVpVT0xkh2kpMcNe8cszJnPssZYjDncjXHxXGu954QUftt36GMpqhK7rZbRjtxVqQ8ubjAT4626bi53Yqfp6zwQYhA1or00vme2SrFJEAQElIYJ6rS8MH7Txl7i2aFDwWL9Rk+PVAUhsPxGmePXFwscWGgHxrq7g5oUWGPng5kNCy0JysUdupJlQJncX5iNs9px4a8Kjkcjzx99g5/+S//Bp/98jMuzi9QSrHd3/HOe0+5v7/HkKODwBWO+z1FnvDkfMPt689pjjsWmxXjMKAJTE3N4foN437H3YsvOZ/lfOfD53z32+9TFQajLE8uHjEvSnCWWZ5j+45EBRI8eWowGoosF411kmHSnL4fSDJP09bUdUNZlWSlwiSB2XzGOHq6vqHt9qSFRxmL1z374z2jHcjylPm8QhuRw97e31KUQhItykKiD3TK7d0WPCwXG84Wa5pjw6zMSA1slgsJ6V2dcb455+Xt50xTiJESLfN5jknh7Zsd1mmSrOJwrLF24vrta965eCywokqunbzK+OKrN+TlEkzC7lCTZgV121DN5oxNTWISFtUKowuKtCA4T5FlrFdriIu0dwNl4ui7mmPT4UcLSmO0mKEvr1agLMfmQJandK2j70U26mKkCOrr8OSHTuWpcogLKD7ASQaqxXiv0ARlCEoRlMgziUh5vKear8mzOXb0tIcanaYitVLi5QhOMQwijRRpz0SSFugkY7c/0jQ9fR9pqVXF0LboNMH5QF6WqCTnqxevSbOKuu1lwustYEkSR9cdGQcx8CdUjN2EzgRuhA7grUzvAK0Tht6SpSXGJELdNJoQJBpjMV9zfv6ELz5/xfnZFfNqjtGKIktZLpfMZ0sSVRCynGK+oBsGrBdirXMTF+eP5LXrlGmQvMA0zXFjggoJ+azAmxRnUm73B4ZuB2oAZcGKfkcRi23i8CJ++RhJoJS0kpUKJFkCyjPagfk8I8s0/dCSas00dIigNhCmCZwliXAeFQJVnrGazVDOYRT07VFCcQkUeUKiFHmSol1g6nrOVyvCJJKvxXzBMAzcbXekWR7hTDBNE7NqRt937Pc1aV5SzirWZ2u+fPkVJol0O63Z3snhuVps8KR4lTIvSsaxJ8tTinlOXsiERyvP0Ld89OH7XF2eow0Us4IsK+jHQJot6HvDfPGUX/u1/wmXV+/z+nrLP/9Xv8+jJ+eYLGG2mnO773h9v+Or61v+zadf8fnrIy+uA7//p6/5w5++4Y9//hWvt55fvmx5cz/j2Ja8vdfs6opffDHw3/2rV3T9OVn+HrutYbfz7I+B+73j0KZ03YK2WdL0I0Nn0KHCqDOCS3j9dsd3vvttrp5c8eLFjqEzmGJOspxYnF2wOnvM2cVHZNkVxyZQVmfkpYSYl+U5m/V7ZOk51bwgy1Ys1+9SzDYYk6KVR/sZxigG3zAFTTvCx598j7/7H/4dvvfjT/jXf/gHLJdL9oct3/n2D/nqxZHJJnijCdpKMHvI8N6QFgu8Mox2wmQGpRyGgVnumOeB5UwxrxRVobg9dPTuGb/8JfzwR3+T2+NrtsOfUq00qfs+ZfaUunboTBPygd7WGO3RacLoA14ZTJrQDR0vv/oMtPg/lXOoYAhO4xGqt3ydlq+ogw4imwuAjsHowYx4JvKqZLZagUlxOiGkKVYpLErkw0qyStXQkmcJg0p49l5FWbxkUfaUi4TV+RmLeY5rNPaY0NiGpJizOw5U1YKmaSF4rBtjsWBRaYYLgWEYKDMJPycIuVFHr7+KsjHxfT68IomSSTXWRYmgjZmbSvzBWXEKJpfYgGEU31ViMnRSkKQld/c7doejgOicZb1Z0w89Gs/QtVgrTRUfoB9GnA8cm4bN+TnaGNYbiW1aLhYc61OTUgkFWlmqWS6vbxwpyxlpphm6GvyEd4HZYibZz0HRxDWiLEumsUcraX6Pw4ALjsPxgEkTsjg5r6qKvu9pmhqlFVmaMI2DNMG8JznJVYFVmQsh2EXvepaKzeHU5JoswlvRzKoFmdK8/+Qx6/mcPE3Y77bM5hVBBQHsJAltOzCOHuc0qckZ6gY/WVBGGqcnMqcW6898tuJs84hx8ky9xZuC2WrDFKQBkOYFOuZep4U0E721FFXJ+dmGMs0xOiNNc5pItpymkXHo8GPPZrlCAZv1hkPdEHQgKQRE55zFoJjN5iznC1HRTZahbSlSw+MnlzLFa1o2qzV915HGrFdjBGbCKRheQ1qk5GXGzfaOru9FCTgF0AmL5Zpp7DAGPvzgfVRwGAKLskSHQKo1m+WChID2lv39DefrNVlqKItcCqksA20IOqANolDre+aziqrUKOUZ+45EFbgxsFmeUaQJmUkJ1kcJb8Iw9IxWso51BA+tz86o6xbvNfPZjDSRAlUpDV5i6kxsoioVGIZeXEZ+Is0S0kQRgqUqi7iaIKq1RHIdQ4xvsNHW9lDw/c5/+Z9TVCUuQN205EXFELue49QzjB15lrOZbWTEazRpnlGUJWfn5yKtGwah1hkj41IgyVLaphYzYhwjr9dnop02RqZlER2qtIywu76PBluZmk2xw2u9i5IJE/1KlizNON+cS6HTtkJmA6ZxpGlq0jR9kM2lWSp0Tg95UdD3I3lRUORCujweD4QAZczDOIuwC4WRwm8amc9nFGUpNKoA9VGmoddv3zCOPfvdjuAs9/d3dGOHCzGzSylU7JwP/UjbdnjvY3C6EOUkl5BI6pFRs9YCUxB9tphhldbiuYum62kSMqfWMfSxFpJQnueM0yjm0qpgNl/SDwN109F0PXmE0RR5htZQ1wfmleS7FVnxkEuSJkLHG23Lod5zPLYk6YwkzeWArB139zsOhyNGSddjv9tHEqgQ5RaLGd/6+GPyLGN/f8AB0yiUwSIXU+4pa8vH3JTFfMFv/da/w+3dLQSFSVPquubi4oLj8ShI5RCYRstiLjeLnXq+991P+OLLL9AmoSgLtNbU9ZG6rlks5jx58oSiLHn85DEhBL568SJmuEwM48ThcOR4rNkfjnSdbBrDOIqRNgKDZGok3S+Ufcgx6rqO9Xou/h80h32L955pGrBePqugRPrhvcc7L5+zUlhnSVODnSbKsuBw2Ivnz8Jhd0SrhBA0XS/5VJv1ivVqET1Ic9brNV3f8+Wrz0nSgqKUgyjKU1UVdd3RDwMgPjqZSjtMAOtGMBBUIC8KTFLIwUJJLMRms2boOrwLZIl8L81yikKyXrquFclZIsAZHQu0+tgwBRhGh50kELsqC5zrWa4K8kJM8KKfX/P61Za6Pkrxxqk1/rWMUz2MUb85/UP8mCAmeakuRMIXwUunNruKf36aAFlr6dpOihMfg7+jPPHrQxrkqSzQeV6w2+3j+iW5YyYRGZRJNN5bsjxjs9mw3x8kYqYVOt5Jlx+CZbM+E1llN+Gd5P+NUx2L1/iUI8FYK/EKoAQeMFnJxHNOyHjSFcy5v98SfGDohyjT7mlaieVQStEOPff399zd3zIMPQo5mKRpEuM2Yh6V9wIoQdN1Lc5LPMLbtzfsbm4Rw5GPE9iIYD/5OaN3h/AXPyIBHMg1L53XNElIjMhIy7IUAnK0i/T96TORdd4Yw9XVJedna1FveEdRiIzZaM1iviCNwc4qyrSzPCNNE5qmFb9dmnGoj1xf36IT8eSZOO2fzeZC7ut7rBUaYFHmnK3X8pq8E9jR4QhKkecFIUDft7hpoGmPpKkhz1IESpQzTRNPnjx5mBavVhu6VkARd3f3VNWMcXJszs5w3pNlBYdjzWZzzny+QquEuu5483bLfl9zfX1PfRx48dUbDvuBtplITMrmbMPFoysePXrM7fWBpj6SJhLtc3+3xahErAMxlqNtWpyNQKOgsVPAeRVlQTOKfE5WzFBGMV9WZPmMflSsz96hXJ5RzRa88/wcMPzWv/3X+OrLV9xc3zKfz2V/QiY8CtnvxmkkBIvSCcGrB2qzs5bEJDTtAZNokjRjsbrgeOxZLCu8s2htqfKCH/zgh3z55VuO9UjbCw5fRbJeolOsRSSiMbQaPCp4ZmXK1eWGd589ZrmaRe9zhtWGwaV0jePsfMn6rCAvRopsTq6ecXZ2xpvXL1E60HYt89kCgxzCnfMyMYrTqtu7t4RpfGAFgMIog+fkRf4La9VpMXp4SMFHAlmRo5Qhy0uSROjaWqeoYLARGKXQjMOESnK8ShkmT5kOfPRuSaZFotwPA4fjlrFVtPVIO9QSR6USqkriSGwEzyVpRtP29DGjMdGaxVyInJKAE4mdg8iPdaRcC91XiKRT9EwRTnuiFIbWWina4lTHB//gA7TW4u0gnIJC7CUKOfeUZcU4jjRxcmadnKOk8JSJmCgFJKcszUSy2TQN0zdy84ZBAErD0FNVFZIbGqhmEsq9WKwYBnkOiZFW07FtGWNUVvAhOgWkkdj3A+NkGQaB3g2jgDaU1oxDjx0HApBlKfPFgnlVMVrHNE64mIm6ms2w1tENHS6i9bWJ08hxZLKWvpO81Pl8zqPzM87WAgoUqJ78HIkZELVG07S46H0MQUj7IomNE74ocyfm5qaZEMH3+x2EQDVbMl/INDcosVjM5jNMmhC8xI4451guFqyXKxQxKifw4JtMMskWLYqCtuvJi4IhxgtZO9G2HfO55AZmiajViqJA2oUCutPRK911rQwyQoiqEyF6+ofMVWLj3Ygf33t2x4bDoZappdIkWUZRCnF/MZ9xfn6Gik1d2VtkWpemKSHINH6IcuH5rKKqpMEaQpAaIgJ69jvhciyXM5yfRGabpnz+xUuMkexWrWMsXSq07n4UVZ6OU+FTLZLnGbutxG2BZ4q52y6qAxKTRB7IFOWbMDmH856iKFnM56SRZJpmX2fuFYVIqO00ya4cZZ0PBd8f/ct/yvnlI/pxYnN2xuvXb+VC1IqyLEhTw2KxIA3i6Qgh8Omnn0pniiD+sfmMR48usNNI33VcnJ9zcfmIcRxIotk+RLy7d5Eu5LwcHpSg5fNCPqA0SbFOvBzWWuqmpo1IVCGPafq+Y+gH8kwKm9u7O6ZRijsd5UZaK/q+p6xKOdikGSYrqcqS954/5/bmFm3MQ0CnUkrCYs/PWCzm0qXycH62wbqJs/Nzzi8uqGu5uIIPMSBRk2WS25FHrHhW5Ly5fouKyOCmbrCjHEhCkO91fY+NI1eTaIahw8dR9NANpEkmcRd9x3xexeLYMPQWlBJDtRLS1Em+OsaF3CSGcRSCZ27kwNp2I/tDQzeMUaZYYBIlfhk7slotyJKE1EgMxgkH79zE3faGNDP4oEjTOQTD8XDE+YH98ShjbjdxthEiWFN3kjHoPdPY8fTqiixN2W8PtL1IP1QkD4UYCk0AEzXqIQT+J3/tr5GlKS9fvWJzdsZuv4t4/ISqnPHmzRuM1uRZitLg/cRiUfL2zVspJBQPHSLvHWmacXl1idGa3eHAq9evGa1lHCTvZ5ws2/stbduhlSw+RN9DOatQCNLYGKEuaaWxrpfFfxixdqKcyRSwyCuCF1rqOI3s9luGYSDNUmazBdM4UdcSar/erFksZoDHOsdsVlHX4hdaLM9o6h47WGSvFKlnkmgeP36M1oq6qZnP54Tg+erNV2SpLKSH4568yFgul7x69VbkKXmGD5bEpFSzGVPX4b3FK4d1lslZAhnWhhgYq3h8dYlWsNvuKQvxPPb9gElSUGCnkbLMAS+T+LhBXF9fEzD00fCvlWY5XxAYmS9zFosTRtiyXl3yy09fSgi8PoV7y5HodG9+fVD6C4coFSuFOOELxAngSdaiAKXQRq7nNBMapFYaow1DvPa++fvQp2BnTZ4KQbIoCt6+uZGDToChb2XgaCfxu2rFei2hsnf3O8ZhBOQQlmUJ6/UKbRR9P7Db7klMQWJyaQR4IdmJ21o2h8QYfBBPoHMx8FUhgeRKgfc8fecdqlnF69dvyDPpuGZpyjiKf9J5T5qm9NPIfi+ZQVmWEryj76WRN6sqaUohktpxHEmNEGjbvkEnKdV8iVeKoWtFQhsPaDJNjYU1fC0jChGoEz+tEALBils/SROMFtLtOIxoZTjuj5J/Gr1C4VT9AavVkg8+fJ8iT9lsNoB4xs/Wa8a+Z1ZVEELMy0SM+XkZKZF7ympGkmU0bcPd3ZYky9msN0xTjAQxCbvd7mFyUJYFxiiePL5it7sniwWGPzUQghxY+74jSaAqC3bbe8qqpKoKaUg5ochprbm6eiKfdyLratt2ZLlISrVJefXqDZPzfPrpZ+z3R+q6p+8mbm7uqaozQjAQDCEkaJXxK5/8kE++/V3Ozh/x6NEFJslZLs9IzYzmuCfPC7wLXJw/4vl77zNNlr6THDPvAloZilw8W1qnZHlFlhUkpsD7mBPbHAlacWwsRbEhMCMvZzx+8pQnT+e8//xjFIbd9kh9bEgS8XwO4xBJnz5SbS1BBZSWSAQXw4zHvud4OMSYCMvdbov1hs3mEX/8x3/Me+++w9lmgVZBeAHk9EPg5voGlcjPUkoRnML7OMnHo6IP2ujA5fmK1aIkSzVVleODeG5VmqHSCjtJk6asCn7vX/9jPnj+LXJ9xfnZmi+//Iw0TVgslrjJoYKXbEsMznmskyij/fYGggUjRY1CCbznYTH55lr1F9cwUTAopfFGpFp2csxmS8pyRtMMEBRKJ6SJTFQSk6GVYVQJFmmSpOHIdz9cMLYH6uZI3XX0fcPNmwM3b3Y4P+LQHI8tRZ6JHLnrODYNwzAStBFipRG6qYmQkDTJI91cYBLOCjXQ2ukBoHRSGYH4mkwkWVorYBNrJSrDx9BopWWdCcCszCiKUs5CXYs2CSF4qtmMum4efISnQjOL5xxjDEPMo/VO4qiUFuaCnSTG5TSRHKM/rCgK+X6ekWc5bduTZnks+IRePAwDt3e34iutZiRJytBJfM58vqDrBsZxYnIeZYQ26fsBZU6UUPncvZU9PMtzlDYMk5AqkyRlMStlkjgJNCxE3pW1Ukj2/YC3jrIsWS5XQsvXiN1HKbIY6N1GEAla07YdRVXRtC1d1+FdjFaRUaHsKTGSI80zqlkl+7azzBZzxs6SpgkuOJRWolTKUooip6kFPhZC4GyzpiwKghfZunNeCs8YkC4USkPbdZRlKa/FB+woxeyjR4+oiviz8yJORcVTnmUC0ZnP59hpYhhEOmy0jj87wVppNjonNUOWSUGWGANJJsCtYZQAHC3+0hCkObiMMVllIfuCs3JNpDFMPU0TmlomlUVZYhLNOI1Rujwy2knOFkExDP0DnEn2hcBh1zBNnqIoBBYZrQIhgiGbRoivyhjyGLCuFex2W7l3EoNW0jCVAk3eT7GPSXGvtY6yaWkGpElsOhvNarmiPtb44FmtRO7d953s60qsFA+UzsVqyWa9oW87/vRP/pShE5zoOAj+f71as1gsabuG/XHHsT6QFxnnZ2tWixnvPnvM1fkZV2cbHq3XFEZz9+Y1n/7kJxzu7vDTiAme1GiGTsAM0zTQdQ3d0OKCRRmE/gcc6wPb7T1t11DXxwfdbpLIxDHgKIqMospQqUJninJWQKLwCrxWTAFut3sOTcebmzs++/IVX756y+eff8717S2vXr/GJIblag1Ks1iuZNEYR6z33N7f048Di/lC4BS5dJUO+wP1sWboe6axJ88My2XF2WbBxx8959mzS7S2tO2B47Hh+vqOvp8IIWEYHARNnucoDSZRlLMSZYTIk2UJPjiUhmpeUpS5mKaDZ4iQBe9l0ZysoHCHccRayzhOApVIU9IsxzrPFKUVMimSAkghnwPBkRhF8BI6fna2piwLyqpg6Cfw4jOwwTMS6F2gnRwudlKd8xwPR7Y3e/p2iN1ix+FQs9vuub275+7+nrbrSFJDUWYYHUhMhHck0cjsnCzS8ZCbptK1GceB29sbNmeScVhkOUZpttsteZ5xfnEWvV+IUTfSpeq6ZbFcsd1uIxlLirSqqgRfP/QslgseP35MWcoGO18sI65/xuXVFY+fPGG1XlMUJWU1Iy9kUmidIH7brqdrO3a7PW3bPdApu24iSwuCVxz2B+7v79nv9/RdQwiaEHQ85EssgFKBgAVl2WyWaK3ksD44srSCkIi2PUnRec5sueTi6lLyHpV0xkyW0PYdb+9ueHN7zdBPDKOl6ydQCcZktN1A20W5Q5CpyTC2TNOAzgxkkj80eUvTN3RdTd/VEBxGeaauRQeP8hPe9RS5Js+ga/bc376N+YaSRTNNlmF0DIND64LV8oz1esVyuYToEZFOK7HY8YyT5NFN00RikhhzcDoY/Q8dnP5HHqfp0kPB8c0/k6KDENjfb7m/vafverlufASMnIrKKE/USmFiiGxZlGRZTpKeZCXyQ8MJCOPDw9Q2MRnnZ+ci04lRBMkpEiErqcq5dLPHkX5oCMHGs+DX8tXTQcZbiw/ycwOBxCQPk0zrBXqw20l4ugfyPKeNZDqlFUPfs9vv2O12jI1gvk9eQqXFezAMA1or8jyJcSAN07QjyybyErT2aAzzmUhh8YkQBuV4E3MTLSo4VFRiyJeT7wWPHwdwVqx+Xihxtvd09cDQTTJ1UoKkTk324DnJ0pTlcs5sVjEvS7LEUOY5iRI/bVXKpp0kUpynqRS0WSb5k3KPyUFMoVCx0A9BYW1gHBzj4HBWoZS8tyG+t20vciWlPIkJrBYlszIh0ZbMWFbzlMSMTGPLrKpwU6A+dMzKGYtZxXq9IE0Vbd1iVEmiKlAp1XyNdZBmBQEoqzm3N/fMZ2eUxTlFdk6iz1lU7zO5Nf2woB8rvnp54Pq2pekt5WwuMQuTwlsDPse7hKoUqXWaVKiQ0fcOrXKCT3BWM/SetpkYh4CzWvYIN+FcgvMlLsxwJBz6nhdvr/n4O79OuXhCN+Y4NePV9T0+pDivefLsHYqyxDqJ5LBertnRWkGNB4k4CT7BW5isw4UprkEBbQqcTbi72dEcW+rtPYrAo4sn/MEf/pzPPnvDMCrSbMHZ+SWbi3NwEicjRFglQCYdhGSMxasRHwZQE0mmCCGGdgeDVgVFtmHqJj7+cMV6NfHLT3/Ov/xnf8bP/+DAn/5Jw2dffM7V4wVF4XBjhxoC7VbIw0ppafjF6YJMGJA1I0KjklSTmP9fa9VpfVNAjJLxQu7UOiFLEvI0ocgSUgMGi2YCP+Bsi1ITeTAk1uOHkXaY2E2WHY42NQypwZcFl++/w6/+1o/4+PvfZr5eYNKUbhgEVBXBeEGpOL2T9VeoqLKfWjs9qFGclyxd752sQbHAUUqR57lMbvJM1CqTRBScDuMqqimU0lKIafl/uQe9FCq95HyW1RyQYjKLkVHeedIsExq4F9hKH+V7J+lm14mC5eQDVkqmxrNZRVUJzdgYYTYQI5La5khVlMxmJWdnG5JEk+UKlCUxQsKcRkuic4KVjNtp8OBEdX86XwQfZMIbEcTOOylIRymMTaSXKiWAkqbvsQRMnuO1QGasjfEK00SaZixmc1JtmMaJbhiZnGeYJtw3AFnWSiaiMaK68c7StQIKkecSwMRrMzhIFCZV6ASUCZhUkeSaaiZDnHEYGIeBvu8iOCv6N6P32sRGzhjjJ1wE+Jz8ZWn0XiapFCkyZVTsDwcmawXgNk0yjQf5XtznkjRlHEeOTYMLMkQSkJklSRKBwsSs1nEaHz5rpePnXInaSMfIJhMtHFmaMZvN0cbgXJAc2wCjtWJviM9BKbGOjZFU3fdDnOiKFU1rwzgIDMYYGMYWpR3zZUnbH5mvZqA15WzGZAVQk6YZxoh6Zpwmur6n6zo5mmiNdSL7VjEOQ2mND4opDoPqtuXYtEyns7wPwvqNJGyllMDZ4n04WbGDZXkOWhEUOMQfj/5GDt9/9zv/Ja/evGacLHlRMZ8vONuc0bYtJhFox2q1xHhN0zQcjwc++OADXJBAxLZpJQeiKEi04vHlJWUuuu0sTbB2oj4eZWGxIl85VcAekUM5L2P7Io6CZYpT4oIjyyU7Zr6YM469SGm8k2mQMSitBHCSSCfsNPIOMQMtSVMZk8ZA3Lpp2G53JFnOdrtj6CWLr+va6J0JcazsCS4IWAM5QL148ZJ+GLi7u6coCjbrFd5Z+r4BTtkXFhWxrI8eXQKa1MjipbUUfC7I6zdJRtM05GVKkmiaupEFtJrJocxEg3cM+gZN20kwPGhcROueOgnOybjdRfNqluXMigxtEqyTxVVpOVQ7Z8X4ahRlkTGbFWLGVaJNtm7CK8U4Wd5eX0unTaWkRghhh/2Orj2wOxxZLBaUhWBvnXWYVKAFWis++vA9vv3xRxz3e/b3O4KS8NFTJ18h9DIdbzqQkfg777zDs2fPuLm5YblYYZ3IEDZnG7JcJiPjMDD0MolSKrBeLcnzPJItPV3finwojv+btuXJ06fc3e94+fIlzgeqas5sPpdJS5Cbu+slG6hre1m8rVyfsjgosrzEh0Caa9qmY78/UJYVWS7ZiEolTKMszpMVucJJJlPXka45K1FKCoWyFPDNOE6SS6Q0ZVFRVjMOhyNTP5CmOfP5gr7vsH6UwOfk6wDR65trDseDHGTH8UFm2DQ1bTvQ9T1lmVFWEozbdgOpSaT5kGnJkDOaYfA0dYdSMIv68KHrsMPAt771PkYrrq9vGQb5HdpoqlnFNEkxp7WhPjYslmuWqyVd1zGfLWJ2n2e5rFitKxbLOTe3t9Jd7T0vv3obDftfF2dyPlIiE314/IUDlRJ6LkriMGSl8zGegYeiMUTJoYlSpPlsRn0Ueh3IRE/qjOhJizLQrmtk41OacZDNpsgF5GKMloJCIY6dmGE3jpbDbgfBR7mMyNODD6RJxv5QI41x+b0BaV4oJfhwQhDVZNwcTi85IAHmRZ6TJilN03J3eysbdszXnKYJkyRxyj/R9z15VWJSCZbv2lbkTzG8FmSCmiQJ/SATs/fefYzWgbqtSfOKPF9ibWC/2xKc/J6HhxI51+njilX36W3/xt8UPHnw0tBxk6xXaZKRpXJoFBJbyhRJa7NZxdn5GWdna5bzGd5J59LHSfipOXSi55V5GaX8cSqQZYzWRulaS920D+G7RI+DVlq8MyGQFhmpMRR5ijFQHw+cbVbMqpJZVcVp32mqXVBWhjTNBYgzivw0SRKyIpHPKM349OdfUBYrkQbmkgHbj6NMH7xQjJNUyKptO4jdIC/xHropYutTzXZ7xzgOfPD+exgDaSpNI5MY6rrh3/zJn/DO06f4EAQCERtrbStKi+DFw2Stkw5xmuK9wIYIIndz3uL8SNPtabuaH/zw1/n+D3+VX/7yKyY7SAO2vSVLS4pixvHQ8vLFK6wVYuE4iHrjlOk1ThNGpeLbIqB17GJ7MEpsDN3Q4MaOrKxI0gLvDDc3t9xev+Jss+Zv/+1/j3/yu/8d3//hr/EHf/THmOil1oBGJvtyCJb7EGtRWrGazSjSFBUC1o50fctyuWCK3rUsLdjuGpRO+J/9jb/Oy6/e8tUvf8nxeM/+fstyvmLsBN6gjEziQozlyfMMbRRNWzMNnVz8Xvz0fz6D7/T4ZpEX/11JIaC1JiSnf46B5ceau7dvOB731PWRw+5O5PmzgmO9IzMarTxox7vP12Rlz6E+0PeesYepc7ghpcyX6MzQdhP3t3tCOE0HDEmWkqQ5aSbUVJG1u2jzEIhVlucyEYprxGxWxYO/NJKTRKAmSSLFgPM+wo4kziUgE/eTlFsmbzE02ovUO/gIfInXoDTUZKLeRzp7nhfkWY73cr9Ok8jnkxhdNU2WoReAlmS3pTRNQ5pL3p0UJobVciWNs0hDv7q8Ii8KLs7PpelVyn6apwK66LueNMkkosZZpkj8DV4m18T12g49xIN3VZZU1QylBPjXNhIen6YpwzDQthIdlsZsw2EQ0IzsDxIDNK9mqBMYK2bQjuMYlSmSF+2cFwBhzCkcx1GmksOI6HENeVnh7Ik+nUTLhqxh/dAzjRNFOhNb1iSKlCwT2NrhsGfoOymaYs6zMQkK8WJqJZm7eS4KOZPIfS62mCMB8XDW9ZHZfMFms6GIsJYiPwGEBE5ijKwVWmuC80x2Yjafc6xrlNYii7VW5KGdvFd5njNNAjrsh4mbmzuapkXrlPliznK5oipzzs42FIXkoJ7y/rz3Qq5MEiGtR+K+ive2UgofvNjXkpQky+hbiSMRpRDkRcJqvebu7p66HsizGWVRstvvSRJpPiqtadtepKlKU7cCvFNKmrrD0EvDUkthbuM+dhosNG0nzVx3IuRKBqZzQkq1Vt6HAPR9z2KxYLFc0jQ1RGl1Wck++TDhu7u75/5+x7e/9W1+5ZNPaBsZ04YYdt5EImXAs1jMeXT5KE5eJrRSFHlKczzSNTVtXTP1PYtZxWI+4/HVFR++/wGPLy8pskw6EFZMu97LCxzGkf1xj4qEQ5D8r5M36eLiTHTZxvDuu+/y3nvvslwumM8rNmcbVqsls/mMajbDpIYky2i7Hp0k3O8PHOoW6z1126GMYbVao43h1ctX7PY79jETY7ZYCK1onNAmecjmS7OMYRREtPc+4l6lmj4ej+x29zg7YozCuRHnRpYLiXbY3m/xLgiSumlpGqE8OefY7rYcjwe0FtLT2+tr+kHCe0Vi1IsHpKrI85yyqjCJaKXTNKUoZeqolJA6q7IiL4oHOUOSJBLmnojEq+/EU0SQ0FetQjSKBl6+esnQy8W3WFQoJZt/GvP/hjFgEslD9N4TgiVNNKmR7BalJDMsTVI2mzOKsuLx06dszs7oh56XL19Q10fZ7nwQn2UtyH+F5N855xj6gaKUMNa7uzvquibPc/q+42yzIUtF3vb61SsuL4WseTgcRFYS4H635+z8nFcvX+KDZ7PZMI6Cxk8Sw8XFOdfX12x3W6pqRkBydNqmZX84oLR0LKdpilhdkTkMwyliQYKndZQPWuvY7Q4oZTi/uKCq5oJldo5hGumHHhQkiQQYW+vpYxDoNArOfRwHIbUuFgRAa8NkPevNOcM40NfiHTotENvdFjtZ+mnkWB+53245Ho/s93uskylrXbeM48Tt7R1dLwHKVVlRzSR8t5pVXF1dYr2QW7vYLfXeM1mhUNZ1zTT2nJ+teHS+oSxyCI71asFHHz4nz1OGoYsSP9m8T93euulQJByODdutyBaSRBar2WwWtecaa0Xm3dQtPsgUS4r30+r0/+/joSJ6KPCkq6rjn4nEJXjp5nkfMMpgh0Equ1OBeZKBWsk8cs5iY0beNMlaMPadXBfwtVfQe7kmgMP+INdIzM3RWmIDzs7OInZcNkuibDFJYpEX6ZYPr0hpVJSKnbrEdprAe9brDdVsJt1rJTSusesxxrBYLinKkiRSe513TPH3Dl1P30gTpCpLLi4uZLMdB/oo11wsZ6yWJc+fP+HycsPQt6RpynKxQhKk5Kj98L7G+u4b/xAfIeK/gzSSTIKzE3YcZaoaFAqNt54szcnTTNb5VJ634Mel4aXkzX7oQocg2O7tdifFePS2FLHBZ63kSFazMuZ0GfGcbzY456iPNSGAs566bqibhn4QAIN0jqVTXFUi75QvZM9ZL0kTTZ4Zzs7XnJ9vKKuCcbJYGzgeaxSCbb+9vWE2W1AVc6bRo1RKCJr5YklAUUZi6Hw+I80y3n//fYq8YLlYcb65wKQ5JsmwDrKixA89JoW2PzBNDU175MWLL/md//a/4eWrL/ns88+xk42bvHiqhrifneTyipgRasVfE7zFuwHnR0KUdVVVSRhH2v7ID374PTZnC168+Iq7N2/54pdfcXuz5f/6f/m/oZTmWDc0TUeSpCRJRvBSzJwKA6LvjIgQd14OjCbJmCbHerWBNOWdd59xd3dD03Ss12c8fvIuP//FZ/xH/9H/iZcvX/LOO+/KBDZmvIXgIVjhAyjkegyACwSvcVbyIKdJSHhKedLc0DR7Xn35OfOZ5upyQ5GnjL3hH/yD/yPzxYp//s//OYv5nPViwdl6SZmJV9VoOehNduRw2HF/fyf3YwhgNCpNSTIjNpX/r49Y+MXmJkgxOY2WPMshBIa+ZRg7gp8iVRiurtZ88sn7pGpkMTcYNbDdv+V+d8fv/cmf8ovPX/L5Z6/47KcvuP7qntdf3fCTn/yMz7/6in6caDshbG9329iMzymK4oFsqJSmqmbSCHA+EtulIa61wlpL07Sx6SITkGmy9MPAfn+g7+Vc5KMsTQ6uIlXPc4FgWCsNae9kiiETOvGxueiPH0bJ4Oz6XgpHpOCx1pLn4k93zgm3wDrevHlL0zRkeR7XaQsogZ5FuaTWBqMNSSqDhCIOEVbrJXlshF2cn/O9733CX/7Rr/HDH3yP7/7KJzx9+gTvHW1TkxjDfD6jrMqoQgEmKwWVdBzIciloFvN5lCR+7Rkbx5Gu7/BRDn6sa7q+Z7KWoeujv1FIw8MomH/rPF0/MFmLSUUlgoJxnKTAMwaTGO5ub3F2Yj6foWWEh04yqtkcjGT2njL2QghkWf4QXt/3HT6ITL6sKqxz7Pd7muMRgkQjzGPwvNE6Sh4TJvu1bWAcRb6Y5dLo94HYYGtAyf05jHLu2W633N3fi3KrEF/tOE0iV01Thmkkz3O51nygrhvyIpepooty/yB7b9O21EeRYnrnIBL1tdJkaUo1m1PXkteYZZKd3DYNWms5x1ux8ogsWPJ7T00HpTQKmfrdXN/gvY92GiMFG56vvvoynvPvybKM29s7QoD5fC5nD6WoZjOILAjJDBTl3TjKxNbaGBFiv/YBo3R0pQTJfYy1kjGyFjVNy2635/z8nLOzM9I0Yb5cMFssMDFGI8+Ftp9nGcQdGyJ8Ik1T/vTf/CnHY83TJ0/46ouvwEPf9VxeXvKv//UfsFgs+PhbH/P4yWMOhz2JEdRuYgx5mrCczymyTCTDSnF18YjlbA7OsV4sefb4CfXhyOuXrx5yYRQhjqblRrXWkWc5wzjQdR0KxXK5oqyKBxN/13ckEWQg04WZjHZjB2O72xOAyXnOLx6hk5TtoaHppZvS9RKEaNKUsqpwwXN3f8/9bsf1zR3b/R6lNbv9nhevX7I77pm8jNT7yaJMgk5yhslGTa6QJduuoamPKGQip43ieJRiRBvx30mVnmJdYLFckaYZdd3QNl3s1Ci2uz1106K1oSpnLNdr8kLG2z742KUREMGp6EizU5dneugMZHmBMYlo6acJCBR5hrMStm3HnqFvGIaOqsyxbgLlud++wauOslIMY0vwCZqKaUg47GpCmOj7A/vdG4pcaEnbu7uod5Yi41A39P2ANpJ5VxYFm82GNNFkScL5ZsNquWS1WJAmJsZhyFh/t9uRpoYXL75iGAcW8zlD14uUxJ/CScEYTZanLJcL0izDpKl4K4PI8LTS1Icj89mMvm9RCt555xnb/ZbPPvuMN2+vWSxWOC+wIqU02+2e/fGIiQXJOFnaro/vtRTWzjp8zAZKkpwkzbCTk9iRpmN7v+f69l4mM0DXd2x3W7a7LYQQQ0TzuMCJKRcUy9WKLM1Jk4zFfMH93R1pCmmZQRiZzwucm2Ko/cQw9hzrI93QM0xC/bTOERT0w8CxFrP+7d2WfpBDXxplMlP0xg7WMkaDtEkSFquVbJAGLs43pIkBb7FTz6IqUH7CDi1VnvD0yTluGsgzQ9seCVj6vuVYNzgPyqRoJR3g437HOA48ujgjSzOSNKdtxgeps/WeJ88eU80qeX8j0Q0lB6NTZ1fF/MQ/XxEqmeyBLJghZhQ5R3AuXjOniZPCO0+eZhIBgcZHf6GYIr7x5R1+El+Xjrk3RVmQZFLoSmGqUEY688F5ATa4gJ1EboUX07f3cvjUJDRNz2ZzIdeHDvgwRY8FRKPm6VWR57l0lh88Sw6dppLZ5xVpVrBabyTjKM+jb0amQv0g10eapmitaJpaipk0lQNBjKURCIImL1LyImE2z9G6x/uGq8slRWEYeqGmVWUFWg4QQjWVazyJkBlioS0TAlDRs9MPvfjl4uTg0cU5aZayWi5Js1QmS1EW5b1kgQU8w9hTzUppGgSBZVTV7KERuVqvJfdJaw51zWRl83YBZlVFfTyiNLRtK0drrUTd4B3TOJLFaaIxhmmSoPmqKtlvd3gnYe1GK4a+Y7NZ0TZH0kQxqwoIlsNRivuuG8jzinF0SBJEQpZVpGnJ2fkjkjSnaaUJkiQFwSnSVGBj2+2W+/sb5lXCOOyZ7JFx3JFmE2WZM8Uw3eViASpwrO+4eryhH44cjjv+4A//NcPYo5Tn9duX3O/vmfyICxadaFywNH1N0B6Hw2KxfmLyE2VRgoMkDWg1ME5NbEbI9fjTn/weTfMlv/6rHxHGkSTJcUPKpz9/gR0Vx0Mj/rIkw1mwNlCVC8ZOsPJpkuDcRFnl6EQxWpmuDdNI3dZ4bzGJwmjPL37+Zwy7W2ZVDsESHPz4R38VHzS7w5Gma1ifrfFDj/Ij+IbFwnG+SgnTEWUHcpOAUzzaXKJ8SppKrtX6bMHV0xUm73C+57jd8/b1Fyh1x+WjnPP1mtvXb/nf/q//N8zzDWFUMskOR5zdo4PFaIcbG4yeGIea5rhjaGqyaiZFprMSfJwlDxYUcJJNS4iFYPxSPCDfPQGTKInRmHpmZYabBpSz+Gmkr2vCMHG23PDR84/QKuPjX/2Ev/rb/xbOtqQuUPYav53g6HGHQLNzHPYdN9f37F/v2d3umLxnck6ylp383mmy9P0oqhKtGYaR4/5IHkOuiyKnrAq0PhUKGX3fkxjDcrlEawHKaGVEot73ACwWc/KiiMqa8KCQ0bGREkIgz2dolaJNStv09P2E1imgmS9WpGlOfRQCto85fyGANjKd3O629EOP0pJTLPI7meQ1XUtRltEXJ9lls1nFOAxcXV2RGMX5ZkOeJmSJ4Wwj06B5lfL4as3jqw3Pnp5zflaxmCeYxDKbJbzzziWzeYZKAkkCJInkwcZHWRTMyhIVAu2xJssyypibiw8PeH6tE5lyaoP3cVIIcWYtTQBZazXdZMUH78ErxXZ3IM0Ew39SaSk8m9VC1iUU6IT5bIHkigUIhryYY3SGIsHojHm1YlYu47odMDrus1rYB9KgkeaoFPfSOBT5ryhedJLS9xLPlKSZSIGjyizL5HwjhWacyhYFm83ZwzSw7XrxuitNUZRSsI82xnI4UArnfcy6lOIrTXNU5CgoLX5O7yQ3L8lEVpzGszGANglN23OsGwIaj2boR4ZxJATYbDaYJGWKDQ2UYrfbo6K6bRhGtts7UEKdDtE+oZBoubv7HeePrkiyHIymGyRkPcsL+mGkbhraXiSpIUDXiYQaJbLO0/vpHYQgEk+0YfKedhixATxKPsagBHwZVXqHw4G7+/sHVSRBpoHOOw71kWPX8ur6TSSRny7SUiZIAfjZT3/KH//xH6O15u7ujhACf/zHf8x8Pmc+n/PDH/6Qvut4+/YtaZph7cRiuSTJMoZh4J133kEB+/1eOqm1YNxNknB5dcUnn3yC84K5Xi6WKBRDP2CMZpqka3HSpBojRKFTGHwIQUhnSuSI2zg1EwlT1MDGwE8QgtDNzU2cEmUYbTjWR5nwbO+p61ryM9oWIm2qaRqmceR4OJIkCcvlAuc8wzDQNA3bU8ZRhI14Lx1EpQUAQTx0KqUoou+vaWq89yyXKzFX1sdoro1StAi5mKaRMXZBzDfMyUOkTbVt+2Bobdv2QQZwet/ato3ESemQyZRWJg8SHpqJhCIEkZ3GA2ueZywWC/JcTMxFWZCmKXkuUo2maVBKsb25oes62q7j6dOn/Pa/+9u8+967nG02rFYrygj0ads2hjR76qZmv9/Lz80FdXzSaw9Djw9eOnmDUMLW6zVPnzzFOScSxcOBPC9ksfde5CGxA6YU8Xs5bduKbj0+zs8E06yNFurq5owkSbi9vX2QTRRFgdL6Ie8xEMTYP02iZR8GfJRwWmvpYti2816mX9NE17XSeSwL6SLG5omKI/YhylpPh+ApgiuCl2u573vyXLL5xlHAH2mWcho4pUnK06dPOb+6QiUC/qiqCm00LnZQh9hZPUn/pnGSrJ1U5LWrlVC+TofL3X4XAUfmoWtUxMlw13Xs9nu896xXKwExOck/W60kPiSPnbg0zVivVw/fy7Ocw+HANMqkpOu6SB+VaymN09l+kM/bOScTPaVJUyHh1rVIER4eciv/hcfXcsH/z8fp7v8f/QsQRBZpIwSF+F9pHWXFpwLyFAkRDyv7/Z672zts9Lx4L5PN4ARI4Jx0Ol0kt6E0KiKlnRMlQ9t1DHGSquJk0U6TSHAAEoNOZB3x3gt1zMvEKcTOo4+/wwePMYY8l059mgqMZhh6DodDlPKJjNxHeIuK8Kw0Fd9FXdd0XfdQUMoaEfM342dcRaiLqBoSOIWvo4iOEqyVdej08PFelPvlBHn5+mM5dWBPa0yeZeTFSRomz7nI5TUpiOhzKfKGSP7TWtO2Lcul7CPTOElWWC+k49Nr1krLvRX9Haf1WxvpwIpc+DQ1CozjJIHuUZ4pHqBA28peMU0Ts/mMx4+fcHFxQVXNmM9ncrBME7xzfPHFF/zsZz9lsVhgJ8lozTKR3ot8SPaZYRio65rD4UAgynJDEEhamqLj9OqbRfR+v+f58+d473n54gVaabquA8RbPX1DQSPXmhxS2q4TRUjc64wxoqJoatqYOTiLiHljDKSa29s7vvzyCz744EM+/vhb8noXC1n72pa7u7t4GBeZ0ddTHh+9c7IXdp3sV845mrrmk08+4fs/+AGgSNOUy0eX8jvjuWO1XuO858c//jH/wd/7D1DRa7bZbCgWc4wxXF1d8e6776KN5vzigo++/S25XmJRUpQFdd0AYCfL27dvePHyhSg++uFhan55dcXl5RVlVVIfazbrjRyYDoeHtbFtW9brNYvFgpubG97/4H2RfhnN2PeyWHuhVL///DmbOEkGaONnk2YZxM9QFni5IXyUgqZxX3z79u3D5yMqA4cyht///d/n//wf/8dcv73Ge8+//O//e3zbslwsWC6XvPvuOxRFIWehWGxvNhvmi7lMZiK4pGkECHbytj169IgkSaQgi1j4JEkIyHXonadtxSJjrciWx+j3m8ZJpPIIldDE+26arFAnJxvLF3l4L2cP6wS4IuuwTDZCOMH8xE8oD7k+hgjwm6zsY94LfbqqqgdJ6en+OD3UqVGo5Ww5TRNlWTKfz1mulkx2YrlcslwtWS6WrFYrgQFG2FaWZayWKzZnG2aR7GlOlpwYh0WIfm6tMakUcXleQMx/kzVZiKLuG+cTiM3J03M1Roo+LWcaa+3DXiJ/QRpVci4+5csK5K4sKzabDUmS0rXSuD6pwNIkQZkEslTibWKjtOt6jifYXpzwDsMQ33d5zwknb/vDM5b/DYE0EuPHmL1oo9fPBznbnOSX4ziC9/Tx8ztdQzZOunws6k6/QmtNVZUPa/s4yFqeZRlZLjR3GZqIj/30JWda+UxOr9HFXPFxlHPF8XhkHGSQ1PfdAy+gj4q7y0eXEdQXvXzjSJIYzs7OeHx1RZqmHA8HmlbOfM652EiYkcX6p+8HnBNvfdu2DHEN1FqmhQ/k8MDDudB7AbIQSdynn336spO8X1N8TjZ+jnJWkeslSaXBLVP8G5qm4XA4yL6H4vr6+msP3x/8q39GnudsVhvGccJ7uVj7vuPy8SUeCQFntNR1g1KaIY4jQT3goW9vbuOGBe+99x5n55dkqfjpFnPZJN5//iHvvfs+zjnubu85HPYQvMBJnAQOjqPg+UOQm/YQZY9oOVhkmSyM2/sdm/U5aZYxjRFOMlmCE+lPkgie+1jXHI4H6vqISRL2hwPjKIj8JM1Jkhh3EBdeIgjEh0BeleyOO7qhp+177nd7Vusz0pjDZp1nt9+RpQmbszVFIgGd3TDSdC3d0FOW0uEJPlAWJZP1EawxokxCP0jBa4zIBJNE6JvTKFhjGUWL1G+xWNO0A/0wkucFCukSjJP4Qtq+J4QgQBIvIdBFKnIJ70/jbsjyFE2gLHO8m+j7VorDRNO1e5IsoBOPDprjvuGw3fPOO0+Y+oaPP3zKRx88pywMRZlw+fgdEqOYbM96s+bYNLS9AGWUUkxjR5hGVvMFysJXX73BRsywUlrel0qocbL4SCGjtebsbMO777zH61evmc0rskxiAObLuUghetG118eaNJMDqlaQJYpf/OJnGK2k0x27/Me65lA3tG1PWc1pu5GuHyNJ1qCQcbi1HusCXd/joy/NywUpfh8vPdtx6umHicV8SZKkbHe3TNZH2YkUFnkhk7U0Xrc+wmZsDKTV2jBNjvs7IYQWRcHQd4zTQJpODL1MYBWK2+trgSxYKXidlemP1jJJ88rGaaPDWgmNXi5XOC+LeF6kBBx5XhIC3F5v0VpRVQWJSTgea9p6xGiRvnzrWx/hJpGOaKXJjCzmaSo+wNV6RTkTqlWWp7x5/ZokzamqBeMo3iClgpCpkoT5vKAsC8CLtFEn5HnJbl9zrDuMMbhJrlWlJAMNpSFCHx+2yD9Xz8V/UV8fLR62kBA7KvJNkPm7dMGsFQoep6wbOfiH049Rp6JPpvjSoZPiLk1T7DjIJCoWfiASQWt9pBLK1PW0iSQm5bCv6dpBqLDjgDbim0HFCR/xd4ZAkmXYcRSEc4QdSKaTRikjDYjTQcnJ+zmrZgyng0LcSCdnJQgYmRASAlUluZ9pxE1bN5JlRkBSVcaq0iSJZpgGjCnwIQMM1o7sDzKpTmLUAgg1WBEzU5P0YW8wJpGPIH4mSsl99vjqMWWRkxhN19RkWcpmHQOj+w6UrE2nCcNiuUQFOOyP+CDROnle0HU9Shsm52i7gaIU32vT9bTN4QGJ3g8jJklE2t80PHp0gXP2AQIm0Bcpct3U886zJ0JmCI7g5NC6Wq3Y7/cURcVkHdv9nt2h4e3bO9puRKkUH7MYD8eaV69vWCzW9INjsViTFRnWiUKlbRpmswq8J88z+q4VyiiWxbzg4nxFXd9xqK3cf8rg3STk1ObAxx99jEIxn53x7OkHVJVMVPqhRRmNSY14jLRitOKfU0bTjz1pnjHaEesmynIOLsXanvPLx1zf7kClKAM21FjX8+WXvyBYxf6+5cPnz/nWtz/hB3/p+1xcnHN3e03X1lRFwXw2oz2K9K0qMxSWPEvIC82jqwvKsuD86oJxstzc3JClhvv71yTpSJoHDts9wQXsNFCUGe+984x//F//NxwOR7Is5dNffkbftYxDR5aMbNYpj68yqvJAVTZUpcWYiefvXKH8xNPLK+r9EYKQjL0ybPc1iUmxdqTpa4oq4fb2S/6T//t/xu/+zn/F57/4U/wQKNKSi4uKd959RFEIG6AqDLNZznxe8OTxBdv7OyFVjyNKSxzV2WbF0yePuXx0zuXlhUSgKMVqtRQ5s5ODsZz4QCXCIPCTwOxWywXP33nG06vHFFnOYjbnN//Kv8U4OKpyRVmt+PCj7/DBu+/x+OyM7z77gPcebzjbGGw60OfQzXLaImE7CVHSdJamt3STNBuLsmAxE49Y1w/c3N1DbLp551gu5gxDL2qqWKzK+UzaO957mqiIMYlBoem7Hh3pnuMoh147ieUnSYVOezrDqCgrdFMAFM6FB4jMScp2OrQHFXjn3XcJUZrmnDR7p2kiL8qHJpiNpEhpqEpzKgRIUnl/nZX11hhpeBFEKpgmInPP84z6eGAcO6ZxJE9TyiKXCAIdyHMj8St5ig+O/XYrBZuXTUkboYXPipLFYk7bNA8y+lPD3I5WZPw+RIm1QL18tIoEHwuqKAX0QNAaF8RGEpCipq5ryX2M5Olx7Gk7aYTd391hJ0uWJiwXEj1zPBxQ0eJDBJSVRYVC4yaHs6L+UkbI0MZIY9rFOII8lYD4JErCvRfJJUoKaYA0L0FpjseaXbRwyNYbSPKcLMsidXTG0Pf08ZwqE0E574WAxEuM0kyo6wbrHEkqfstjXUdapkQrJYlADlESAXN/t6VtWpIko6xkzyUW7uMoeYvapHI+ikq5oe8ZhpGijDaetqUsxS+aZhnERud8UQKe65s7JuuoZnNUUDivmSxMo+ZwbKP01lDkOYFA3TS4IMCqyVq8dVTLxUNxOo4j2kgOnwrQjxPDNDFaRzcOApZxPsqgT/0FmboWecJ6vY6yVCnYE2PwCpq24djUcu7IUnb73Tdy+P5f/0WEaASMTjjsj7z3/P0od3TMlzPq45FCZ7z//AOKQgzls/mCEMSrkOcFT54+Zbff4UJgtz9QlHNevnwZNyLJnzscG2bVEjs5ycCLRtUiy5gvNnIoCSczp9wM+8OBw/GAd448zx48bod9zXp5TmJS6mNNWcwwKvpoDgeapqHrOu63d8xmFav1SqAQcREiBkCuVmuOdc2xbhgnmeykWcZ2e4/JE9quY18fGKyl7UYCCag0dg+lE2GylFk1Izt1dvIcG0M6nZseFgHvpMgMiJRNxtqt3OxKPkytE8bRMgwTk5XDpffif5gvVhyPbeyEVFj3tRHfB5nuaKMFtztNLBYLhvg+nLqIy+WczWrJMEgoZdvU1E1NksqmVTcdIUoIZ2XG2LS4seNiU/Lv/Nav8Z1vf0CRZzRtzae/+CWHtqXvmuhxmXF9cxe9JwmHY02iA0WaEKynykpubraoaOZOT5KANKUbelCaJDXSKfGCJ/7Rr/2IT3/xKYvlnMVixtvrt/zwhz/kyy++YLFY0XWSnxK8IGlv725ZLyr6ruV4PHB7d81iOeNwPFCUBXlR8rOf/5I31zfc72q0MgROAZVSiDnvEbueTAREfpnIQuicQFu8x3tLkc8oK4kbORzv0Vo2T8HpOmaLgsViTlFI57nrOzE8m1TCbb1ivdrgXYhdyByUAA6ePlmJnGy5JNGGpmlZLWZ4Z7k4P6MqSxbzxYP+u5gZkrTEJFKgutgRc1au+SwzeC8FYl334GRRTBLNMAxcX9/gJi2QldHy7jtPUUoyaibrSJTDTQLBkAtW4h8EvCRT6r4f8V7ANjYeLG3MjyvyjLzIsNMUYx3ksHBzt0VpzfnFI477o0wl4gTsVPARI01OC/nXj9OkTqZz0pVUEg/Hny/45CChRYYTpBuoo8TIh5OHLo5XT8Vi0Exe8sXSNJEu2zRCLPyEBilSRenYgQ+GYAVKVZSFrJFZxtCJhEoQ+SKdDV7AE6ffqeLkKY3FnTZaGlIRL66NwVoJF7fR2zJOkxykCHSd+KmqqpTpeOyah5O0FYVOZHJxdr6hKgsm2xP8RJpqiiJlM0+ZxpH73ZasWJCkc5RKsNPA9v6G8HBAkc42yogUSYufUD6Qb35e8nWa5l5cPGI5L0E5uq5hPqs4vziPEz7JGczyNHrqZLq/nK/Y7vYYI8HXk3MUZYXzIk272+7waGbzJSiDizE3aZ7LfesDbd+BgqurR1g7RmluIElFKrxeLJmGAaMC3kqou7NTnCbMuNvuUFqocU3bsz8O/OLTLwhoVpsN42RJsxxIWCw3fPnlKzncpYbRDoDjuN9hpxGjDbvtnjTJOOxrUmMkE9FbstQIMCmV69iOPcpb1ss509Cwvb/nj/7wj9msr/g7/97/gl//9R/xm//Wb/DX/9bfYnN2zpdffcWhbkjSjK4fxKceQ6u1kXidrCwZnScrS7xJ2B46ivmK2WqGVTtGv8eFgfV6yc3be/723/rrLJczPv/8KxSW25vXfPHpT/jkk4/5zb/yY1bLBT/9yb/h6ZNL3n3nEq0H3nv3Mf/ev/83+bUf/xrz1Zr/1X/493n95jU3tzfs93dcPppTzQNpKpJnlWQo4whhZHtzx6uXr3n78gWDHbnf3vMrv/IdqjLlyeM5z57OubrUfPBezscfXpAXjvOzivfeOePJ4xVnmznH45blckbTCpzFBc18njObG3bblq9efIbRI82hZpZ5qiywLFZoPO1wy6Fpubm9w40dh8Md9/dvGYea//5f/Ut29/dMg8jC8jTj2dMnPLo4w9meyQ6kiWaxmPPhxx/gvGO5XtG2LXmZExQRYqNBBfJ5SV7kFHnGfnvP8bDl6mLDhx88451nF3T9gR/9+HtUC4OnZf/2l9Q3XzArFcXSU1wY9uOWZnvA7iZUp0kQhVDf9XSjR5uE+WzGYrEgeCeyeyXySecCT58+oSwKurphsZg/eLmTqPIZp5Esy2JDdozxKkIqHafxAcBmrX2YMGf519I6Wd5E3jmOE8GJfM3G/N0QQS1KyZmybsTjtt5sqONU0n1jwmgnsSWEENfQCGGSP7dC7Y25zcKbgKoqmUaRbi/nMvlUCubVjCIvaJseOzryNCcxRsB13jKbV7RdG7NNHX0/4UNUcchK91AslVUpxVzMjTvWcvB27muvn44NVFnbZA0/rc0qMegkBS3Aln6UokomfxNd3xII5HnGPFpXjocD292W/WFHCBPLRcl8lpNnmr5vpAmeytlYPidpeE7jiI9wktMkarKT+LmdJ8lEhWG0xqhYECbCMNBxQu48MgH1nv1+z7FpMGkmMs+oKjPGRIlwQd8JAVSb+Lv6gbppSDLxcIfYfHXOsd3uKIqCsqwgRiIoFf1pKr4WpXCj4/5+Tz+MpElOGX1zPkhhJVNFT99LMzTNZILtnMShZElK3RwFxhTtIU3bYKcpFp2WsizoupG+t6yWG8bR0/WWw6Fnv+8YJxvVMVbk9wEhZgeimkiaGbP5nMlOYj8YxcNaFTneOoF5jZZ+mujGMWYrQl6UJCbFKIW3MiUsComxaJuGpm0gvi+Ttdzc3kixaicOR5EAf+3hM0J008ZQVdXDmHKM2tjt/T1KKfIsY71eywSra6nrI23XkhcFL168YBgGqfB3O4ah5/r6LdoI8fBw2HM4HHn18hV/8id/wu3tLSbKZYpCKuq+76nrmiHiUk8XoLNCYHKx0lWRUkSUbU5WfFXOOiYr+WZZlnFxccH5+TkX5+eslkusk1DC5WLBPAY/ZnFScRoRDxEKkKYia9ptt9RNLd2FiAA+SXDsJPSnLMuw1tE0ks2nlWSHZFFiFUIgSzPONhv574813sf8vSgbUloWw9NDulYykt7v9iKRjCNepSWLrShkYcnznMVyIb8LAFk4T102kIPuqWsmun15j7fbHXVz8lNKobxerx6APABFWfLxxx/z7W9/64Hq553n/k58akMEX5RlyWq1Ii9yDsdjlCvmWCvG9rOzM7TWLJfLh45EVVUslgsWiwVaxdyzTPDLxhiRCEbqYN/38dAv14WOchtrLYvFQiYgiUzRBL+sKIqC+WweD9w5+/0B5z1pmlHk0pXO8/yBAqVOcQdREjGLZmUfpZyn52Vt1LED1awiy772+IXodUij/LSpa/rY1UoiLtgHkbq1Xct2t31oTogsoI9k3JVICjYbtNYcDodIEzNcXFzw6NEjlstlNO1K4SyfQ8HV1RWPHz/GJIJ2tlEi0jQtbQw2BShL8RMWhUz4jDGk2UkmmLPf7YVmFQ+jiREwS56J1E9Hz4SLkuQy+iZOsqETOnoYJJS2KEtmsxkhBO7v77m9ueH169c0UV5dR0AN/IWaLn7uUo998w/iI5z+R0q2/8G/c3qEU6yCFCThm4XeX3wEATIEOzFFycuDL1DLtUKcJ+pvYMdFLgghym7bmJEkEmtNEtfbEKLEI0o9VIQwEd9PEz0wfd+LHKU9SbuFBFx8QwYpaya4ycbrLa6jXrqsOq5pxI3OfgN2kqVZnGSLT1Kub8mgOkm8slRkl+v1hjyRgl8hhahk7An6nJMvPJrFv/lQOh6PvEwaqqpitRKZcogNijTNyCPkwRjDNE0cDocHwFEXseFdzPkU+d1Rfq82NHWDj/dW3TT0nfx9aydclOEopR72Hh39ns5ZZhEWdnd/H6cE4m0dp4n94UARZe/OOZ49fUpZlnSdSPG39/ckcZ0KIfDuu+9SlqVI2Kzl7u6Orm0ZBsmaPEnivPckxlAUJU3T0NQCFZD6WdO28hp8CMwXcy4uLkTuFCcdN7e39EPPq9ev+Mmf/YQ/+8mfgVJ8//t/ie9///ukacqPf/xjfvu3f5v1esWTJ0/4+3//P+S3/8bf4O/++/8+f/fv/l2++93vUVUl/+Af/AN+8zf/Kj/60Y8Zx4kkWgBMInK1/X7PP//df8o/+of/kD/6oz8iSRI++eQT3n//fb73ve/xG7/xGywWC5qmfvhvf/bzn3F/d89sNuN4OPD8+XPW6zXjOHKM+wTRrzqbzfjo448p8oJxmri4uGB9cUHftrimFRtG2zFNE0VRPuxp1UxgI0Zr6pOM63jk9uaW25sbslyuRaVkT7i/v2O/39N1Hfv9nsvLS7z3LJcL1utN9KfJBEPW/8B8NqfIZdr8/L3nvPf8PXS83k9riHOO47HGRkK21ob5XCSox+OR+WLOZr0W1Y/SUW4rh1ZppIvN42yz4Xvf/S77/Z7D4cDhsOfzzz9nGidevHjBfr9nuVzinOPNm9ekaSrSs8ePSZOUoR8eYmdkX5WzXV4IAG2yk0gZV6t4ZwZub2+5OL8AYLffP9x/Q1z/8zxn6AXCoqLNQSTOI2kiDfQkToJQyH7pvGQod52oek6Npwf5n5xTtNZoLeeWMUqd2yid6zu5n8ZIHCZOAE9qIP+NqAJjJNpFnnsigA2t0EbOC3m0FozR9iLveYhKgbjHxM9TpoXiG86yjNlcZJ3WCrtBfUNC6r1QFG1sCG82m5jFl8XhQtxLQszFi5LD4E/71cOPQik5ixInYOM4ioUgWoi0ln1jGifGcYgecQkSPz8/f5Aeey9B9yoWT0kiOabyZ/Kz0lSCu51zskf1neTSRi+5OnnmT9d43C90bJISX7t1p4xpkcZnmazheV6QxkiHyVqaWmTxfZx853keVTLS1HMRTDfFPEU5U8n5RfIYZT88PecQJ5Y++IdjA6fpZ/QfjuOIO8WLWOGE7Pd7dtvtw+vY7rbxnhTPoEmkYFdak0Yi6enM471IYMdpxLm410a5uvuGnLOP+8Tps5Szvuw1p/fVRqlmG9c0Hz3sp9d8ul5CbB4QYWDygcBut5cpYSzA27bleDjQdV2Udsv7l2X5n5d0dk1L1wo4ZLM+56sXL2jaFp1oTCo48jRobm9uefv2WgycViZUq+UKTwzPBu6293gfqOsO4sY6DCP39/exS+yF2DZJhkhVzkiMZrZY45wcOsJJVxWJREliyPKUrutYLKSrQdAkRkhIQnyTg5eJRaFs3hXD0EfUsGRcjIMcfkMsqg77A8EHFos5XddKIRYP5RYrG0g7kRRCIJtGCzrBe8nX0kaIe9WsYpkXgORf6ERT1wf2h47lokIpzTQ5tM5wTmEdjHZkijh1Y6RgkZtQ46OksMgLLh6do5U8//rYUlby87oo7Tw/v5BOt5XsxDQTHHGe5xQRty6L0enLkRcSwi0+NUhi1yNNC4ax4/72FW9fX/Ph86f88Hvf4c3rX3I83PDTn/4Ju92BY93Sd46ma3B+QunA48dPOBwbbm/uscFzfn5OkRk2iwXPHj9FecU4OtI0JY1G2fVqzdn5GTe3t7x48YK2bSnLijR6MX706z8mOGiaI/O5IO67oWe9WuFR3N7cspjPmSYZj9txJNWetmvY7UWyGJCbMc1SqtmCfpiwPtC0g0zykKlEkqYxVN3INRgnPz4EMSNrHaWdcghOUi25alpTH2t5HyJe/3Tg1kaKROccJpEAVGc9SVKgdcQbm5RxGsmLlL6XIOOyyphVUBYlWilMIgUkKrBerSmKgsPh8EC5PB6OeD2QZSU6ZjsSoGkajJaOmLUSJppmGcNgcb1nHHqKMpPOp3WU+ZwsLcjyAmsH0jRhiIuKstEf6gIBxd39LSFAOS/lvbeOpu3IcwmutXaSLqu1zOcVl48eMZtX7Hc7fAhi1PZBZAzjSJbn2EEO37Eqkwkf3yziTiv76XHyRsQ1I/6zisXNN3dT+Z7ENygl923ccmWjha//vlRxgPgrvPcyzYsTOIWglU8FpArSiBlHJ+tDcIAjzSPoIEmZRi/SHsC5CZPIRooSwzV8Y7oY6ZtCH5NDRggebx0hiFwyTQXCY+N7l2YZXd8TrMUhsvgxxmWkWRZ9wwKMms8qlBLyJNozjgLDUiqQKaHepnlOms8ZJrn+rB0pi5wszSjykvV6gzYiO1quV5yfX5BkGc+fv8/Z2TnDMLBcrh78XHlesF6veeedd/C2YRgHnLOYJEFr8F42/KIUUIRSimkUafI0CNlv6EfSLCPLZXoVUJLT5MRL45HgWu0E8+2RydbmXBoj4zRKZpOGrm8Yh47JDoz9xDuPn3J+fk592LFazgnBUxYFWimOx5phtAzjRFCab337Oxxbx5dffSXyJjtRzmbM5ku++70fcvHoijSTnDplYHO+oqtFqaKUYnu/E/O9Shi6kTSRfacsK85Wa8oiZ3AtN29e8uh8zXJRUuQJgZ68EI/Nmzd3/KN/9J/zu//sd/mDP/yX/NN/8i94c3PL3/7bf4d/92/+bT786GO6vucv/8Zf4duf/ArVbM7TZ+/y/gcf8Pz9D3j27lPOnmzYHVo+/PZ3+emnn/Jf/lf/Cfv+C67eWXG/PeDcSHNsmVxDXnr+9I8+I0k85+drum5HWaT84hc/5Rc//yn3d9e8ef2S65sXaDXRtAfa7sjv/+Ef8K9+7w/55Lvf5R/+w3/Iqy8+x/UNw1TT9w3edxiTsd8dub+7xpjAk6t3GDvZp58+e8ri/IxPf/FzEgOLmaPIJ6bxDb612N7SdaIKSUzA+4H5PMWHDpOOZEVgcEdUNjFfpShtMXrF5eU5i1nO3/zrf4PvfvIR07DHjRqtPfN1ijZzQtBk2pLlmvm8xJhIch4m9rsj3gUyk5ClCX3X4t1EwIn0b7/DaE2W59zf32O0FjCWcwzjAFqRFznmtBcAWQJ9d2C5zPiV776HSTomvyWfT+is4ePvPOL8vYT8LEA1UJ1nbOsb3PWOd18Hvts/5tfyD1n2itoOhDJDJQWoU7C6JjWSLRyCgCn6fuTm9oap7znfbOiHjrwQZdFp3QwxB61txNZjYnzRNMUctaGPWXySsxZiEVKemvp5jlZihRBZpTQRnXPomOXmop8vSWQ6mReypmljSLTBO0uWZYQIcLJWPGc2kjiTSIq20afrnJwdjZasvix60yS7UzyOfdez2ay5v71H6xKFJkvFpzeOvTzfELDO0w8W7zVdM4JK8CdKa/BkiXjClsslWYSCJUYiwbzzUkCemtUx4uO0OwUVoWEKdJajI2lRx0IpSQzBe4a+izFUsh8mxlAWJYvlkmdPn/HRhx9x8WjOo8tzUJ7NZsmji3POz85YLudoJaTZLEayDL1g/2XqLxPZEMRXSrQV5DFKw2hNYhICMuiYou3JJAk6SUiSlP3+wBDPFyZJBKwXiz8dSePeOSlQoiR0HEVSulqt0FoCz5u6xlqZmHl/slsQwTJe7DHT1/64aZqom45xGNEmo5rNRApqpWk3xsiKspxhJwv4h2a+7AXSCKrrmhAcs/mcrj3FLoFJJD80eIOdAkolDINlGBz7XYOdBCYkntQBO04QpOlhTMLxeIz7mCLNM1S04wx1I5NtN0VFknqwIIj1R4mKxcqU0igDXmiozkrMVZpmeC8qo2EcQSGT02FgHAfyohALzqng+8//s/8MErDKceiO3O233O+2KAOJNth+ZDVfkpcLmr7HobjdblFJSl5U9NNEnlUYk3N3uyMxJXk+Zwgdx1aAJYfDgVlZcfXogrPNUkiRWg5DQXlcCHRD90Bkm6wc3veHA23XUZYz+mHEOs/2fieLRWZwtqMsE7wbyBOFUY71vGI5q8gSTaI197e3LOYLOdDlucQtTANpnrPZnNPGrlHfCc3JWktzrCnyEoJl7EZG61GkQmBzitX5BeM08uu//qtUVcn122suzs5ZzQ1t14gOepRQ32GcONY9XiUM1oE21G2DD5Z+FMS71LcqkglFRuiDSFirak6WV5ikJE0l/NloWQA0gVlREoIjeMvxeMAHodz148DV4yvc0MXpkXRO8jyXDpUJ9OPA5Abq5kBRpljXYcKeVVXx4otrynzNrFqT5RU3t/dcPnlGklUc6p5ytkCZnPtjjfNQ5hWPzh/RHg7s7m+ZVyW50Vycrfn2xx/w7nuPCarFmwmP5/Z+h0kTyqrAeqEZLRZLHj9+hPMDx8M9Zbbg+Qfv8tEn7/PVyxckaUZRLHj18jXvPX+fw/6ew+EekxBzFY98+PG3GYYRHzQ2Ym2VURyOR9HFh8Dl5WP6fmS7FXpkWgiyV0XfWNd3oEV2gwLrnMhIrCOgWFRz3GSZz+YMQxtps5ZZtaZpRoZBAAZFWcTnXKK1ZHO5E9xglLy2EBTBK3zEN5dlTlEmUgz1ChjxfiJPCv7oD37G0PZcXGwwOpBlhjIvub+7jrRMzWxu8L6hH7YUZcL+7ohSKYlOMCqlKmcoDGmiqeaKJIVqPiNJJa+x6RqCcjRtzXyxYLSCwMYYvPLs2oZgUppu4O3NLVmecXV1xfFwIEQCZn08ogIs5yXGwGK2xI4dT5+sMGbi7e0NNpR0PRyOEl5tgqVIBJc8j9CKaRSfnVRfSZRtRrDKw9c3vy/Syq+LvBPzLLaDAoKpjjJRE6MBdJRDauI1QJCfrWCW56RGgUoIIRHsvNdoxL9nor/TzGZsnjyl6Rrs1AuIJSgm68kz8dv64LCjgDRAiTdOZeCHWOxFkBPxABAE0axNGtUD4vMNdiQES8CT5xptxEtnjGKaBoJWUvQ5WW/yRDN2DUpDkijON3PKIqWsUkyicJPlcDhSFjOKckZVrtFpyXa/ZzbPCaEF3zO1PQRHnmkuzudsljnzPKfKMgqTsJyVzIuU9bJiXhUxuiUhMZqp73l8ueHR+YwPnj/DDY7t/T3H/RE7Tsznc4gSyvlyTl5U0phDc3e3JQBZnkteZPRn7/c7IND3YlYPPpAaQ5aleDuRpAk6kYxJH4QiS3BUVcnxcKBICyS72xCc4713nogEfz5nsVjRtj3eKdqmR2GoiorDdo9BkSjFx8/f5Wd/9mcUeYEPhtnyjHff/4h2mPiv//E/ZhgHAp6LszPyJOPJ5RVpkohFIk95dLHmcLjl0eUKsGw2c7JMs1jNOdusmZcZWk08f/eSLHUYPXHYbVnOZkzDwLvPrtjevcENLf+H/93/njZoXn/+Of/B//Lv8e6TS959dsVHH37AerOhrEq+94Pv4cNE02x5591HtPu31DevuX97z9WjS/7T//Q/4e7Vp6Sl4zvfv6JtX6GVpat7Pv/pC+ZpxTIPXFys8G7Ejpabt2+4vXmDyzquvr2iunJcvKtYb3o2VxPr9wPzs46njxN2Nz/l0Vxz+/IrgnM4F7ABqouM/FGGLWpoUo7bhiePl/zgL33E//yv/RX+6o9+yM/+8A/Z37zmo/cv+c3f/FWOzYF+dNzuWrpRgRL1jgLKwrBYFMwXC3zQ3G/3WOtYzAuWsxnS2umpipxZvuD67TVdN1A3lm5sQXuuHj1l7Dtur1/jsORlzmgFUqKNyPJub67pho71+YLzq3OO7YFyXtF1gSQpaLue++0OQiT3uoCbYDFbYAL0dc2sTFktVwxDhw0dWQ55Ygj9xNDA/s4xujUvXznGbs3tSyimS7766Z5uD921Rt0tOLyZ8a9/uePPDi1/9sVr1stH/E+//1c4myWsFjM+eu85n3zwAWfLJR89/4giKanykt3tLdubG6a+5XjY0bUyjSuKkjQtUCqhaUfu7muStKAbbGxkeLq2p6pKjDZkBqbRMpstMTpjmCbSwhCUZbEqcV4yDadpkoahVvRTjzIyoTGpqB7mywWHusZ5j/MBk6TUTYtRGqMQWIgV9YPz4sfSRhGCJ8tSdAh4a2nrGpOkSFA1TIPF6IQsyznbXEjB6KQw1xrarmGwPf3Q0rQ11ayibQcSkzP0kkHc9xN9BJ54F2WYAUAmZXmR8vTZOWWVc7e9YRwDWgmJnRAIWgoI7x1eCbhDICweZcS/rYLD6ECiYZyEol3OFjgPTduj04ym7cnLnMvLCy6vHrFclnTtgYuzOSZYUg1llqGQ5nBZlHJ28RDQ8r4gEkMTm2DiORRQkLcO4tSVaL+R/Srg8pzr7R4XhyxFXlCmGRo4bHdondANI1W1wGMosoy2bVHR312UkuVY1zXaJPT9ILnKsRFKUA9n/ZNfM8tSylLyu5NEU5Ul3nqZOAfwU5CMVSCfFZhUVBnKBaqsxDvJVEQFTGawbiQvC2yc4nW9xLiNk9BQrfWST4kBDJ0rePX2wLGz3O4OqDRDp3mkZzq6oSEvUpTyjH0HqqDrxQNpvWVojhBGgnKYBOwkxZrtepneaUNIE7xStP1AkqS4tgdtKLOceVUSvCPLE4IJjG4kNRmYFIdisIHtsSHJC4I2YjloGtI0pSxLFrPq64Lvn/+T/4amrR9keMdjA0GIbQqR4SwXC4IPcSQuuXTGSL7bqQofhoEsjj132y2TFwlUWUjuyTiOlEXBarVmuVxSVhX7E/XGWWyQMMT1eoOPtM2qEpmDUooxht0KOCFQ5ilJDERNTEIeuzIhQjaqOKK9327Ji0JkUGnK3b34rPp+kADYmPdk7WmkKuGhkxWctHMOj6YoKrwy+CDYWqUVs1lJfTygtYRUJ4ju3YOEzUYjZlVKPlvfDxJUGcTAPMQuhYr0pVPnxztLYsTDMqtmKCXPURtNF6UOQt4qmc9msUMuF26IxKwuSioLI/IhHymXWsuNuz/s5LUFmfDNZhWTHcENVGWFnQKzak7wgdvbG7quoevFP3jKr+r7kX6aHvTy89kM7130sqTRW2ZZzisSrTjut/gAXTtASJjN5uL7dCffj3R40sRgnWN7X/Phxx/x7U++xevXbwDFYr58kOGkaSL0vK4lz0uGYWKzWdMe9oTguL295vb2LYtFxevXr9nGa2E2W/LmzVv2+5qASHlFAiCdFJnkifzVfQN1r2P8RxZjGsQ0LXJjgLpuovRYxwmOBuWjF0i6k0QpcprlUgTEqbZcf7Ig6Bg74ceJskpE6tlZrt/uQUm8RhlzGNMk5yYSVHvryXMlnejUoFWC8xo7Sb4M0a+XZdJ9a2qZtJkkYRiEKqq0jhI4ycwjUmSPx5rNei6vOxrLtdbkZUFRFrIJepn81XVHkogE0AeHxqDxPHn2iCTRNN3AsZlIEnkfnet59vgK6yzjJLAblIqSlG8ATZAN6M8/VCzwTn9+Kvbk7/7F/0JFyREEVOBBznmKGDhN/ATYolFRSuORzUhFYppRQt0SxUYgGMNsvqA71hLJgPxyIQjHZ6GUdP+0Bp3I73AyCfz68XVBmxUFLvqcs6KQ66Qf5K8gnfcT/W0+n8vGGqCsZkxxM8yKgiLPJE9LKapZxXq1JE2TeL0ZFIGubUniPZwaDXicn6TZ1g94r3FOJovOWbJU8pnyTOh/k5WCMwTp7CepTKRP3fgsTZnNSrI8lTy8yXGsRfo3X8yZzeYMUUaY5VnMtZserrW2abExeJ0IIRgHWeNcLG5XS6HGKhSp/vr+naxlGCWSJysK6S7HjNW2aXFWyKVXl48eZNfS4R/JshwixbOuaw77vUjF53M2mzPu7rfoJGW0jqYbeP/9D3n79i2//OUvGfpeNuo0YbNeUcaGj477mTaa8/NzrLWSUxozG7M05Xg8Yt1E0zZkecbhIDK7t2/fopRmv99TljMuL6/EE1+W/Mqv/ojf+xf/go8+/ohpGPjpz37K2+trfvrzX3B7d8vv/f7v8+LFl9zevKE+Hvinv/M7TNPAz37+Bf/iX/4e7TDQh47LZzMWK8PZZsnTJ4+4fnWkawJutPzwe9/nL/3gB/zghz8kzwu+851PuLy85M3NK3QhIfF5oXjn6hF5nuITqMoZZTrnbPWIj55/G7zm448/4OrZGc8/fsLjZ084u9zwzrvv0t97prHH2YmhH3j/+ftkacHv/Lf/hLZveP78XYap5vr2DWmmYpasom07VCQtKyXQoKpacne35+31TfQKHRjHga+++pK+Hzg/f0R9aLi/32EnR1lUOCd72zQK1XGz2fD6+uXDxJloi5gmy5s3t0Dg8dXjOG0SJYgKUowMfUc/dBRlSdN0cjj1Yok40Srnsxk6STnWNQFLlmpmRcn3vv0dvvXxJ3zyya/gdcIvPv2M/f7I0PV8+Pw9nj17zHvvP+OHf+n7fOejb+Mmkc8ejzU6OA6HLVdnj/j2r36LJx+8j0lzrh4/5vl77/H4yVOGmIn28sVLDseDNFRMxrc/+Rbee0ySyJ7SD5QxCmU2m8kZw4tXTvbCRO5TUSFjTIYP4iXuh462FUr6rKoIHvp+JM9K+IYscIryaRcJnX0kXA+jkGOd9yRaY05SvSiNt1F2KVMk8fE7a2UiZQzL1RIVyaPeO7quZeh7nLNcXFywWa/p2gbvA+v1mu1uDwRm87m81q6L9HGo247tdgcRdjMNI1prEWaA7K2pZrGcsVwuqOsa7w3TKHJJ762s9ycFR/TAnc6ewUue60OzEYG2BC1SVBvfF4X4v+dVyWq5EF/50LHdipopTbT4LEeJ2xiGif3+yJu313RdT9O2tG2PnRzOC1Fa5LdR/hnlgypO9E6fM3G/mYJk0GoFwTmWiwU6Up3ruqFpWsbJkRWleBURn2IaJd4n2aK1Iq+XuqAUi9XJEqE1WSSLGiXkcn+65lJpnI/jiPOyD/V9z+39vdh8qoosK6Rhbh2JEUuOArIil3s4SlOdtZhEJt+n+JssF8aAKBYlzqi3AnRxMSsyL6QOqRuJH7NDT4gyUxRkqWRFKiXSZTvJNJ/4Xg4xn9KPMqE2uXA/smgNMjEbVydiDUuibUMsaAmJMcyKiiRNcXECGpDswH7oxfpQ1zFLO5H4m1PB9//8L/4RXsmhL8sLDoeG+WwlBsu+fxija6W5uLiM49QJbQzHY81sNhPfgdKCde56losly41o3terNUmS0Hc9RSFejZMnQlLpZZqR5xlZlkk4edfhrKVt5ADT9T1931GVgmy100SeRfz9MGCUZErZyTKfLSSE03uhMh6OKKVp2452GKMvyTL2I/N5jCPo+7g5i45/smLWXS7ntE1LfWyl8+EDwUrAY1kVDG3D/d0NVZExdDV5Zri8ekzd9lzf3NFPFo/GoWi6nqbuqGaLiH0VHTAIwSoxRjaBSQ7+KojHqqwqxkFwrHkupCqAxKSUZUWWFwTnBQDTdjjvmcXgxzRNqTLF4bilbY+gPXVb45wg4k+QjRA0RT6nrgd06FnMl3IN5BUaxf3dHf3QRc24AGKapqeuO8Z4KCvzjNQIYt05LzmFQPCOaWjp2ob5rCRJMsbBMvSOtm0E52w02+0WY+QQ6r1nsVgwDoGLi3P+8m/8BjfXIie+unzM7d0dRS4I6qIo+Pyzz1nMl4yjaMnt2HN5dcHxuOflyy+pqpzzs3PatmW/O+C95s2bG4JXsuA5L/kucYKiMCLh6CVc1kU5p4BPUopc8M5ZJrIR8axB13bkhVAoFUGCeL9hil4tl2gjNCtZ6J3ks8VNTO4BwzQN4hXynsVqxuQcwxgYBk81m7M6W6G0om4bjrX4ALthQOkU61tm8wLnbQw2fsQ0iXQTFUhTkRElqSFNJRbFRl34CcYiJumAHcU/Gzy4ydF1tcgDTMr9/Y5hGCnLinEcuLvf4rxH65TjsSHLCpaLOWWZUWQ5szLn2bMLvJ+42+6YBi9dOTfx/L0nzMqU+XxG10vGYJKkjINEnqgovzxtrPLlvy70TrJPRNYnE7yvN85TAUUElsi0TzwJMscNDzLuB6FNDGJ1dop+C0VATP4KhVIBpYTaSTwIVoslGrDTKGWjFmltGuM6nPcSPB7AJILdl5wiKWzVw+uIz1cJCEVFmXoIQaSd3suByTq8tczmc9brDVma0naR7KsNWVGx2Zzz6OKMphHvXzWrWMzmrNYrmqZGKyVEOiWd5zzP0AQxyGtpnvX9QFUtcU58qnaamM9mrFerWAB6Ie3hKYpckPVRvmUnkSTNZ6fQWmk84SVHaDabUc1mMl1u6ofP+/9N1p9G6ZbdZ53gb+995vNOMccdM2/mzVmpeTCyZMvGg4wLM1RR4HabyQ1mctFF1Spo4AOwquwCuqrpBrpWM7kMBmywZGTjSbJBBlmjNdmWLKVyunnnmN7xzOfs3R/+OyLlqljrrkxd5Y0b8cZ59/4Pz/N7ikLyt9pWQnXPCw+lfAMZh/RdKwWQcxhlGI/HFxeqcj11VeG0b5x7GUQZH16bZRlb05ls23sh9UZeBnQOEwuDkNlMvFLydSnGoxFbW1sA7O3u8twb3sByteLk9Iz5fMEzzz5DHEd85Uu/xSiXQVeWxpyenrKYz7l//z5lUTCfz2maltVqSdeJb0lrLeeejz1YrGSDmWU5vR8Ypf6eC8OIum44PLjko2kKnn70SS7t77M+PubBnVvcu/Uyy8Uxt2+/yNGDl9nbTrh+JWezeJlq9Qpp1rIoH/Lk04dMdxR1d5+d/ZChK3hw9wzbah7cblB9gHY5Qzewfzjj2SefYXe8zbXtK1zeugKV4pUXXuX07il90VMtS7J0wnpdU65XqE6zPF6znK/Y3ztkNpswX5ywv7dF326wTUmznrN8+JB2s8NqUbFaFigMb3vrO7l86TJPPf2EZAAXJzT9mqpZMQw1y2WP6wPiaAQuoCpbcAZnQ+7dPaVtNV2niOKc7Z09T6KcMB5NybIJzmmkTjM0TYdC03Uy4Dv3or4+LBWCobWKwEQUm4o4SomTFKUNDvFFrZYb+mEgDAV4MhlPfPHdorUodNJMYozatqFpG9IsJc0iHr0ulM73f9t38vzzb2ax3PDJz/8GJ4s1XWdBGY6O14TxjEY54nzK27/h3Tzy2A3e/o3v5A3veCPPv/VNvOVd7+LGG58lurrDdDLjxuXrHOwfEKc5L792l5/58C/z2v0HzJdLBmfRGkZZyPu/7X1sjRLoK/LY8MiVS7RNibI9m9WCNInomsbn58oAcxgGxlnq43V6kZFj6QYZauAc+SgHn2TQtpKV2fow8vV6TdfJOTubCQ23LCW6xBiRoU5HGViJZji3pUgTIE3JYAe6pieKhLzuHLRDR+sziOMoEVqrdYSxAELW6w3dIDRSYwx105AkCUrho4vkLKqqin6wnM0XdG0vpMxQGhJQKGUIw4A8T5ltizeybVqGTkmT3ngFh379XjKBMB74el+WtFL+PpEhrfU+7K6R4O7ABGilvJ9ecvfOzs64ffce1jqmkymL1Yb1pqTvRbfS9wInUUoRRz67ODS+Ca5keOk7177r/NUjNEyllY+NkK22MtJoGx9pk8YieVdK07Yd8+VKMn9DoVxGkcSymTAAr6SR5kRklFVVCl3dy3ibtsENAgDqOvn5iwTVorXEiAXGUBQbhl4amqEfKOua7Z0dRpMpTeN9e73Fed+o0upim6m1fG9y/wtFvG87NsUGrfRFjEw+ysUXV9W0jTxLWZZjtGa1koxbeZ47uOBLBCRxfuHJwzmslx4rI9CyzofKy6ULqV/a5D7iQaFk6+gZIVqJ7/3cHxkGAX0nw8DNZn1B6ixL8X8HgfxslQcVGaNfb/g+8IEPoIyh7QdW64LAxGw2JYXXxGZpShInRFHC1va2rNp7SxAGPh9PkNV1JUh5HJycHBMnsmUa52OeePJJ1psC1HmBLRK5sqpQyki4eppw7epVhq7n9PiExgelN21DFIaM8xFpGhMaLabkphYzrta0TccoH+GcYzKZkcRCqEsSLz2oKpnydhatArpWNN/bW9tyueOk4cMyHo+EYBlo9ne26LuexXIt/peLgswxdC0MvWB7A6+LTxL2Dy+xLiruPjymqFqmW9v0FpQK6HqL0ob1upAICSsQFoDIZzjZQbx3dV3R9z2j0fii2NPaoJQYsCWkW95Y1tM6z4EcSZLivO56d2dCEIqsqekqFssTrOtJkkhyreqGrnck8YiyaMlimcgOvfPNkXyNosdOKMoKMERxgtIBbdvg7EDum4SmaViu1kJeCiOss9R1QZal3Hj0EfI0Y7FYUhZyCDo7EAaGg8MDGTBYmfyMxiOGXtP2Pd/0Td9M3w/cvn2bg/1DiqKQDWyacO3aNW7fvoNWAVEYU9U1WRKicDRNxWJxxmq9oKoqNpsSOzguXbpK2w4URUUS5xgVYJ1QW6NIpkeBCUQDbsVcbowh8IV3FMaiS9fikaoqya6aTKYCpWlbkjRiNM5JEjmslKeQ9b0nKvogTuchFgBJEmMCTV1VVGXNdDojiOSgbRrLZiOH8eB6okS8DG0vfpCqrggi708JZGqolWE8FgLoptqgtTQX0oBaZrOxyF+t89LTDGvlABsGRxjGjLIxeSa+WedxxsZEHJ2csd4U7O7v4ZSSYGllQBk26xpjIqbTnFEWCt1LWba3M6wVeMzR0RmjPGd/b4ehL9nbnjKbjlmVUvgGgaEsRAoTBDII+D83ew5UKOjv4fz//7oP5Zsm9fq/ayOCLue8hPL8w51DWJCL1+HJaee/5zeAzgpsxQ0ipXY+d08HTLe20Si6ppb/bujBS3eUkgBvZx3qPNLA+0RBPACK86m3nAnOna8EfAhuL+RiEP+w7QcwhitXroCD8XjM/HRO24hRe29vjziMWS3n1HXNZDJmb29Xzo1IhhdKy+sThoF8bVqkU23XYEKRIHX9QJ5P6Ton739nGY9GxLE0GmVVi6LBilwyisUrY62lKiuKjSgDjFGoc1WGDigq8SOXlWzv5OKEthfvdD8MlEVB4wdeSimiSJQPYRhIBqqfiCpfgMhkVZEnQoizHps+WJF3g3gtJ+MJeZ6hfbETBJrRKGcYJL80SRKsk81f5aETYRCAUvRdx2KxIEsS3vve94KCm088weHBPkorbNfJxscOTCcjAm+8Nz4TNfbD1H6QIGOtDVkuQ6TMF2bjiQwuZRAbXxQWfdezXouPqq7E43316hVmsy2euDbj5o0DLh9u8+j1a1y7/gg/+3MfZu/wEX7vf/Ff8cTN5/n2b/k9/PRP/iztauAd7/h2Ll16lvWqoe8Gnn/meZ668Qy/+dkXmd9vKOcB915eMEoPOH44p6o63vLsE7znd70HZ2H/8BCTZUwPdpjs7vDSS6+wXlckOqNd9dRLRVnscfwgAnWFYdhjVY4o2hFO7/Kl335IEh/St2MSvcdW9ojkYWUpV69c4ubjjzGZjGXQ6SyXLh1yfHLK2XxJkoxJ0wmhyTEqYpRPAOVVHltsb+2S5zNGo22CIGa13jC4noP9Qy5fvs7W1i62V7hBUxYtp6cLhkFTV61wBsLo4iyMk4TxeEJVyd2mVIAmIE3H5H7QuOU9q86BRgaRJjCsVkvGkwl5Nma12ngas9zxxsjm6XwDFgRC38uTlEsHByxXBf/4n/woq7onnczIRlMsGoaAthvoQ80rt+9w69XX+OxnPsuTzzzK7u6Eyc6Ux558munuPjrKGCVjsjhntakYnOLgylWO56eEccTuwR6Hh/s8/fRTXL50gFJw/PAB3eaUcZ4wyhOuX7vMycmR+HtDwzCILUNrRRgF7O/tUZeFUNTrhrKuLor60gMtppMp63WB9fVJ4bMfu66lasQvlSQxh4cHbDbrC8iS0QKD2dkek6VC8e17oc2GYSjDLTR9b4UkbQQgI9RX7yf0R2rd1DIgd5YwiqmbhtF4TO+J8CDD1zgSb6ExkgvXDwObTcnZYgl+w9f6vD4QinIUReSjjPE4JwwjbwNxnJ6c4fz1o4NQ/l0b8SeG0jD3g2yk8WoGGfzJHaAQJUlft+Bp7FrJVs4EESYIOT1b8PD4lOnWFnXdcnK2ZLUuUTpAectB0zSUVYl1A2GgKTYr5mfH9K0lDIxfPjohUMvtgw4DlAfeKGOIEvFHdo1ENYWB0OmTKKaqxM95Ol8Qxh7s4pVNTdtS1zUmNKCQmkNx4cOOU4GPOSebQLyqyHkQjlzdst1N0wQFFBvJEDRGQEEnp2es1htqD6nr2k7ueX+nKX8HV3VNlqfEsdRwQ99LlEUUsdmscRf52h1xFAnDo5d8QQk+38JZx3K5Zntrm64fqOuGJEkvwuejUGiZWmu5pzxk0ni6/mAdtht8fQGjqUAl01QgN03T0DRiMRNojB9cOycgNz84Po9eQCmJ4UHsR0o5kkS8fVorkq+HtvzMT3+QopTAY2et1EBOzKfbW1ve3C9T/yRJ/OZB0uYbHwQY+9BmZ6U429vZJYwNdVWxXq25/dpr/iBUpEnCar3ibD7HoUjSFHD0g+TzpGnu32Cbi2ZoPB6zs7tDliYMfc9ytaSqSkHTZjnaaLZn28RRDE4kAufExocPH3ofYEbTDwyD9SG/IePRmDAIqOpaKJtOJnlNUzOejAn9ZmZTliK/Q8EgkxrnD4TZbALOEcchYJlMJhRlxXItxMHpdIsky8nznLoWMEbXdhitcVYC0HFixHS+MZhMxtSe9ra7s0sYitEzCCKCQIhuePm4Auq6oW6FbOWAJEsJo4jRaERdLtFaiiHrZJ0e+tVxVdUYLZOX0WhC3TSksUxAwyAG5xhlOdPpRA5gv33TJiAwIXk2orOyyYt8EVvXtbzBPZWrbSoUloO9XbZmY9q6ZblcUayFejqZTvzmKebevfsYo5lMJ97nJoXou37XN5BnI+7fe8B4PAGgqiq2t2eMRmMePnjAYiEZWUVREIeaMDRoo3jw4C5BoLl3/x7rtTSiSgXUTcvp2QJr5XBpWqFMai/3NcZcrPCtN5LLRA6MEpx00wiRySEAksCb0FerJUo5jFYYo7B+YnX+E0uTRCRGmwI7SOPX9z2iMRxoOwEQTCdTjBHIUdc52sYBjq5viWMxhHedFLhCdrKMxjFRHBKGAWEYEwYZbevze4wviL3VzQ6yiVIeCOScyAKUN+UrJ43PeSGdpUKkPf/ah8FycHhAUWy8hEU8F0YHTKdb5HmCsx22d1RVwXicEIaGIIxZb2QjrbUmSyOMEinyppStHhYf+CsX5HlT/H/8iGKhoZ2b4vm6aaW/M3/nhx+eyOd7/XM6T3kMgkC8m/5zXPj/zn+58wpCcvn8f4QOIyazLcrNRs4S34A6ECrrOYDFFwfS7J9/LpFQyVDg9a9Jzgb5CxxInITWKCPDHIuct+eUwTiKvdxeyGhZJhPDvpcLOk0TkZI3NdZaRuMcnGzznLPYwYeSg2wrImmk2rbDWoMbNM7KVxPHQhlum0aKz0GGGXEcEnsCsXOOupbtFUAYBYShIY4j3CCyrzRN2WwKjDbgw2ibtqGuzgPuX0e1ayNSnzAMAUddVhdBvYNHtsvPMCQMpEGvm0aIfr3QfoPAMB5PCIyEkGstobjD0IsE2cr7TdQmUqCK5EqKl/O/JwxD9vf22N3bJ0kyHn/iSbJRzpFXIly+fJmdnW0mo9xLX4UQeHp6SuRx5VopsiyVDbITy4Q8G6KC6bqWjVcDDMOACQLOzs4Y5SPCKKLYlNy9dw9jAt77nvcyHcWkacYoH+OAl16+BdrwX/3X34s2moP9fT7/uV/nS7/xef7u3/6f+e7v+R7e+75v5ejoPr/yKx9h6Hvm8zPiOGEy2eaRR25w47GbXLp0iStXrvD0U0+xtzXi0sEllDYEJsIpQxCFJFnCtWtXeetb38zb3/oWHr1+lTe+8Y08/5Z3+RzEiNF4wnpTcHomWV33XnuNt7/jbezubPMd3/a7efLJJ3jTm97MM888w7ve+Q7e9ra3sLe3x5WrVwiDgFdfvcXxyUPJTjQapyyz6RY4mWSnaUwQaPJcaONBEBHHOWdnc+7cvct0OuJgf5++Fz/20FtW64JiI7lydd2IhBiwVmJyrLW0XUMcR9S1hDaLEsUxDI75YsXp6amXRUqhqJxmMhkThSLFAtlqnd+3xgREkTzDRbEhCANWqxVb2xP297aZjEacPDjiZz70c1RNx2i2Ayb0IDHYne0zX8zZtBvqsuDo/j1ee/ll3vq257ly5ZDRaExTdcznS47OTnn1pZeYn5xwOp+zXK8om4bxbMr29jY7O9scHu4ThyHL+SlnZ2fYvqOr1jz51FNoHVBWDaXPHY5iqZ0G5y4GGOPRmKFrSNPsd26ubC+EVOVI00QAJFpeO7yVBg/ziKLogpQowzBo6pp8NEIbTZ4m7O/KwqFpGuI09aRWyfYMwoCu7SiLUrbzYUicyfsZPwwC55cXsRTUJmA2m6IQC0Xvw9grHzS/vb3NZlP496KlqhuqsqYoBXYixbZs7ZQfmpnwXIJo6VrH8fGp3xQC3rKjFIRRjDGyiembVu4B/0vqcP/LP4v41wSt0UahFKLG0AIHrOqK/QNpvOUaFFuWgFFahkHuCnkWWxli9T1RlGGCgH6QOI1h6L1KRrJ7zxUX59sma2Xoq4C2aZhOJkI59zTuk7MzlP/ZGiOgncEHiideTt/3vXxv/u4xWqB21ktyy0JsOgoIPJFdvl8himskMB0FQWAY+oG6aWk7AWqd126REbJ4EHgbh6+T8jy/WE7JwF7sDE17/v6XOzgMBLjSdGIL0EoxnkzEWlBVmCCgLAr6c6uAt+YoJSyQIPB+cr+JjuOYJBYLRO+TCFCabCz5uXEs272yLBm8okM5GQYbD5AJjLnY/LZdRxDJgOO81ilLYYikWeoJupKGcNHw/a//r/+VpmsZjybUTUtTixQsjhKZ1kYSVjjKx6CUyBKMSG42640UCCYg8ZLMUZ7z2GM3uHb9Ci+99LIU0I0PyC4KHh4dcXR0TFXXXL16jevXr7NerUUmNBoTeW2t9kjUMAhllesvybIqJdxRSTGV5yOSKCGOEvrB0rXifwvCiOVqzWK5oq4FC59mY+wgZBujJRsEJW/GsixAS4nWtA2Xr1yiXK1QyFq+7XoUQtJ01kpR5HouH+yDbWnriqruMEHCqqiomp4gTFiXFTLAMayWK/pBMr0UCtt3aD/9TRJpsKIwYDadXcgM9g/2cL6YiqJEftiDpe867z8UEuNoPPKI1te18XmWsVzM6XqJZ4iigMk0I89T+kEiLLIsY+h68mxE2zTEEWRJLrIx3IWeOUkSjAm8BMYSx6mEEHcSxGmUmHy10uggom462k42HF3feIS8YZLKSly5ABNoRqOMtq3JUpGETKZjtNFeg97jgGeffZYrV65y/96DCxnhg4cPuXz5kkBXwpCHD46ZzXaoq4o08UTXSc58fkJVbSjL0r/xFffuPRAjb90Rxyl9L1OzMIxwKNq2ledcSeCstZYgkE2SVpDEmQw4sDSt+Iic34RUVYkdBhzSXGd5Cr6w7LpONriJDC6apsENcnEopQmDEKXwW0BNb0GHULc9601DP2iKsibNYwYGVus1m01JnCYMTuiWo7GEfmot027n5ICo65IkiehtJ4THSAYUSgkwRgzsUBYS76CV/Dn5+qTQb3uhIjqlmc9XVHXDZDZlsANVJfLXrhswOvTNJhhjxTTe1SSpJow0w+BYLCRyxNqeyShGux439JSdXHRd12EC47Hc/0c55+u/prMdmcKeo4y9hOh3NHu+sEApsOeTNXmPSEsn/3mapKR5BucNOOdNOhcbPvk8EBlBvQRGFAsmjMnHExZnp1gv1cY3ObEnlRlj6JoG6zfG8p6S1zmKhTgskTMObSSmxCGXwu7uLmmWk6eZNB6DTCDtINu2yXhCGIXMz+YyCGg73OCII9kaG59P1XUypNOeiKaQ88d6/6psHeS93/UtXd/TDY6+gzAQP4tctNIwdV1H0/aCx1GOPM8YjTICY6jriqZuCIJAFA0eeJFmOV3bsd6sybKcxXJJ03WUZSnROkUhk2krUuqhFzjDebEkZ5yl68Xj09QNRVGQphlxHNN2HUY7oTaGIXGSsilKtAnQ2pCmqWzrcWgF1nsdZrOpDP08AbCuS9m0fR2p7tKlS0ynM2msspSXXnyRZ559ljzL+PSnP80nPv5xlLM8cfNxNusVozzn7PSES5cOCeOY23fuUFWVNHyBEVWGtSJbm00ZBqGRLpcLkjSlrCriOMEOjvl84eNgFHs7excN4mQy5ombj7OzvU2SZoTpmJaYTe14+3u+g5P1wHjrkMWmBRXzx//YDzAebfHgeM3f/jt/ny98/osYYDrKMU7x5GNP8M3vfi9vfv55vuPbv4Vnn3ucd3/jm3jTG5/kTU+9lWxrSj4dMZll5JFjlCj29qbsXT3k+qOPcbB/jUf3HuPq4U1G4xkPj5e8/Oo9msFQ9JpN43j17kOsDsgnM+bLFXt7+zz+2GOEGvZ2Zj7XTEnItNGEccTR8REPjo5Yrys2RYMdDM71aE+4brtaMgxHKV3fUzcdxyen3L79Gsv1EhUMWKs4OV4xX6wpi5aT0yVFURPomKaRP9P3Fnce09R2FKWoQ8qyom172m6g6QaOjk49UEiknkorUUVlEj1zfHKM0hL/EgSRlz8LlbjxUTXWDSRxzM7WjKot0MqyOJuzPZlx4/EnJBc3TFjXHco3i7ouSGJY1UuRjIcxW/mIu7df4s6dV/jCl36Tj33m03zhS1/h3v37tE3Psig5Wy5Zb2Q4d3z/AfPjE2zbcXJ0yunpgtn2Pr0LuHs0R9uKxWqD1Yaq7YnilLbrWCxXpGlKGBpm0zHjPCXUMqS2gwMNURTTDx2r9QYTGPGYJhlJkpLluWyZPJIfnM8iFuVEkiRe5SNDVWExwDiPuHZ5j7ouWSwWEimUJHTdQFnVtJ34tbq+R5mAOE0Y5ZmPaRHpfVXXrNZrjBF5tgx6BZ9/cnrK1tYUO/SUVQnI+bFeb6QpRfKhT+dzykoGWHAu0xQ6fJqlRLGcMVobhl5z/PBIzjDrC/xzS46PROi7/oIsfC4bv/BxW4dy5/mpUkPKjST0xjjNKOuGsq5ROmA626ZtOuI0xwQRYRDReXtBFAY4O4AbSKKAUZaQ5wlbW/s4a9mslmIxclby86KQMIrkGcUxOKF54hyuF/Lo0PcksfjVirKkKCvWhdh0lJf0D4OnjPrYjH7oPfxIGk98Y6q8zL4sSkCRZ9mFvSf0jIoglMbe2oHGq8GctWAVaS5k926w9L3keF9kBxpD27Z0Q+dJlkKtXq9f3+jZ80FCLMRyExiiKBbJ/QC26VCBLDqKoqAqSkwQMPQS2WVMIPaftsc6sN72FgQGoxQTH8nivOeuHwZ0EGIV3pNYE4XSW5RlidEyuKrrmjCUGkIrJRtt5SQmzkOAukEkpUVZ0LUNk6kMm9br1UUW5UXD929/8sdJkpjZ1hZvfvNbgYCmagBFkohZ1Ag/nCRJWSwW1E1L4rchykcgLBdLlPc1PPLII5R1yZe//GX6rhcZqHOsi4LjkxNAs7u7J9OJ8xfdT8fOP6dMhWWSURSlmLGNYrWS8F13PvlwijRJyfMRWZrRdT3j8YSiqDg5PZOMN1/saB0I/hXB9IahbPP6vhcfls+iatuO6WwKrTQX63XpgQIxk8lUDms7EEeGne0ttBJCVNNr0IaHD4/oByfIeY/yrqqauqrFfxGJMdRZH6zoMblhYPykMqHrWrq2YW9nT6YPTU2aSr6cNprOH1RBIN6/wBiKqmC9XopsIo1o65rpeIuzs7k3xQYMfUsUGgKjWS7mQj1KIkZ5QlWsGeeSG1TXFXEkgIYwlIlNlo3QJvQSBGkSAq2JAnk+6qomz0YoHVDUNXGSECcJRbFmf1++j61cCJd1JbIn53rCUH7moX8diqrkwf0HtC00bcPTzzzN1tYOt27d5nOf/RxFUbBartje3kIpzWw65Stf+RpaS17UKM84Pj1iMh6zXs+F0FcVKAVRLBl3bdtSVgVRGBFGMZ0/7Lq2RSku8glFwicTsyAQOa3CF9CtNCPnPqZNUdJWMu1pOnkDx4lQqvpefKNhJFpt6wOxrdMMrWTMnB9+QWBYbwqiNCOMDEVZUdc9m43oyLVR5KPMZ051RHFElvvtZhIwHo8xJmB+tiRNx/K+Xc5p+4au7RiNJ2gdcnCwBcrDZuwgmzQf5VBVDUNvSdOUvd19yrIkTARtvFoXgg9uZYLUnzf9QSAe3LKh7y1xGnB4uMtmU2E0pFmANoqyaug7zZ0798mzjN2dGXs7W2iluPPwBOdkup5nOavlyjde+Gf/XHopWXhJFDMZj1BKprRNXaICH2Quf+R3fCjnMOcmZy3eQOVx6VEce7+AYzKeyPBIi+zqwluhEMJpGrG7s0WeZWLoto6t7T02qyXWG8AdA0Pfs3+wxyPXr5MmCacnpxdf2+HhIc45hl4urmeffRpre7q25tKlA3ACkBqPcp66eZP9nV3sMDAMkguolHhkozDg0uEBzg60jYQtu8EydGJqlyZBLtjz6bnSiMLBb8sa7xkIgoC+H0AJVbTtB+qqQ+uYLJvSd34blcYoBMLQD7AupEgKAsVsMiaJI6qyYL0qUFqJtKXv0IHBAqvVUuJBupYoTpjNJGC5qmoGZ4kikdsEQSDKBH/miBLDMZ1OcL4hPDs7lcbVT+WrqqJrK5TWaBNw9959UIr1pkAp8RMmSQzWUhQbXrt1i9V6wWAHoiiUZtJnn2qlJZsKpFjxOWHz+ZzjoyNW6zUHBweMRiPOTk+Zn52RpSl5njEZjwkCwdfLVkc2n1EsQxnjs6LyUU7oQ467Tt7Pj954lDjN2N7eIU0yoigmimIeu/E421vbEq3wyCP8nu96P+NxztNPP0GcRezs7zAAPUJu29o7REdCNy2rEq3EVb63s0M+ibh1+yvcevVrzKZjqqLADj1ZHFIUC5bLE+ZnR+zv7WG0YXtrl76PSCZjBsAt1oyPC8JVQ9bCf/z4J/gXP/mTfOY3vsTXXnyNz3/2C7z6td9m/vCIrhkIdUxVDKReYpjGGXVRMD89pWsrnn/uWWhbmlIyJ09Pzrh77wEvvvw1vvyV3yJOQu49uM3Z8pSqLiT6xDrqqqVuWh48eOAtGEuKouL4eM7t2w9ZrgriJAPlWK1KyrKX87SoaVvZTldVi3VgTCjDhl6m+m0r253zwlAavp6hdzTtQN9ZCW+OYlarhd8G9ZRVgXWO8WiE9sPu5XJDGMY472k7l1UPfU+aJcRpQKAE3pGEEVk6Io4zzlYbeideTjsMZLGjHWqykcTa6CAkTRLKYklvCx4uHnLn9B5Fv+buwxepNmf0dcN8cYK1A2VRURQtXQtNY4GQIEio65ZNUbFYrlhuNizLjpNVyabuibMxcTbi/oOHDENPEoVcuXRAHGjc0PHoIzdYr9eczSXDMk5iGg+sc0hN1bYNURLRNBU6itBa7tm2a1AaJpMJW1tT6rryZ1mNxjGbTtiaZOzviu94GBzFRtQfRVERBCJ5HvzPSClRhTlvXzDGEATaD0hCcJbZ1ozAF8PrzZqdnW2i0HB0fMTuzo5vxJPXM9IcRFHCcrlmvSkESBLKfXmxrUQxnY0ZrNR+XecuVCrOCcjOMqB8DEIciXctDISmGEUx1nqytNI4N4ATL7Fz0l/mozFhEBLFMfjGoSwKemtJs5yh7chGI/FeN/WF/D2KBNwFjjQRuf/169exTtN4knvn4Tki49Q4JTV2EMj3maYp9BatFLWnSeZZjrVQlCWLxfJigWKMlkbDb2Cdzyqsm0YGI13LeDyRJj+OSaKYoetkkO4VDnIWS2ar89FY08lEIrCGXr4Xvyhou+4CYuKAvh+Iggh8Bp7yUL7VZoPWirqpyUeSN9530ggqJSHyzkmz75xjPp/jEBaDMuITN0Y2oqLmkwa36zrha1gvJfYsjjSJwQ7EYcBklNO2NUZr7y2F6WxK2zYkSeS3zAOBMUwmE18HtYw9wVqhSJLoQm3S99JUCjtBwDNBYEQphiP1nzMMgtcbvs997jOkacrZ2Zx7d+8ThiIVKTYFSRxR1yVxFJH6UHaLFL/uvKDyK8iyKC+Kl/F4zMnZMbdu3UL5vI3BvxGzTDIynJWcud6HLJY+mFi2SFLwyZQ/oO1amShrKRSsFRlb4B/kJI4JA6GGlpuSMPT/XoiJset71puCvpeJjWzPArQRmEuSxCyWC/mB+4cgSWNCxFCpTIhShq6X1WyeZZR1yTjPeOyxGygsi/kcZWKUFhNt4cMX+2FgNtuShtJvJLtzQ6cdZH7irAf2iQdmd3eHuqnBOra2tlEgq/Q4IctzkaR0PWmSgHOkWUbj/66+62j7jn6QDdLQD5TlWtb/ytI0FcPQEYaBUPKMTGNG+QSlNWkcY7SQoOTPiFRhGCT0UzLperR+N//dB3+Gf/jXfojv+wbFx37+CxRBIEbcpmVI/xj//Nc/xN//y3+G90ef5Qtv/Yf81D/8W/yBtyg++dEDfvAnf5S//me/ndHnPsZvlyJNnC+WfuImTZbRCWEYMp3NuHrlGq+9dpuHD49I4piHRw+5fPkRdp56M298+zv5I//ld/FN73s373nno6Tre9ybN8y2Z7TXv5u/+lf+PN//fT/A9/2xH+T7//if4Y/+iR/kB//cf8Nf+u//PN/Y/xL/8mPHFzIO56d2bdth/HQoDEPCSIJ9xTwrB1HXt/SDUEr7QShvyhiRsSARC+NxjtYyLWp9GGfitz0O5ZUasuFTCuIoIAhkMtVbizYS9to2A3UlKGgTKMJIhgBD7yRT0YpXNc8lNB3wFETZykiBHcgUMowpyoqDfYF51I3IWdNUJkpNLdltWmmiMCKNhZZrnWxplosVRVFQFgVJEpPlqUzQ/KHXdZbAhMxmY7a3xtIk+O1jEBqKoqbvDWdnEng6GSXgJMjXmdhLugs0mmJT+K5NOjcnXY6cPEqzs70nFN5e8twEsuMRz3I8/c4PT8WVLahsw7WWXCrrZPuulaeEWcvQtZK96Ger8uchz1KuXL5Mkqas1huJqclyGCxNJeHfaZpw/fo1aQqLgq1tGb6A+EAPDw/Z39v3IckDh4cHfmMdsL29TZIkFEVJlmUcHhzKpmq9IY5jqrqSeBZ/6YkBXrZBq9WarhXpShRGCDxGgCfGGLQnjZ5vGJ0T2dr5lL3zl602ItsfrMOoEKVERjwMkt/Jefixk/O7bSuiKCCOAiEdd53PHpVGshsGqtob4rPcfy3SSEdRRFVXtG0rWxErvuRh8JLOfhAFgdbkec54nNM2QoLGSXiy89Emzjmqcu2/Z+0HGpambi88gFEUYoeeuq44OzuT1zERlP9mUzAajSiK4kJ+NNiBoRfpWdf3bNZrwkBkq1vbO+zs7PL4zSd46ulnmC8W7O7tMRqNePjgISjxuUvhGXDjxg2msymlzwbLc7FLTLxcPc9znnvuDf7OFDVN5X3o08mY7e1tRvmIYRh49NFHODk54fDwEo88epXVekXbWcaTLYqqxRKS5uIr7vueyGg++isf5uzkiLe94y1cvnrIh3/pl3ji5uPcee0Wi8WcwMMB7t67S1XVvOktb/HeETAqoelb7t2/y2988tOw3LBYLPjaSy/x61/7KqO9XeJsRKwj6AeqcoNTiqq1dFZRNQPpaETbdozGOVkScPXKIXZoWZwe89u/+Zt89atf5Qu/8UW+9OUv88ILX+XTv/4ZXvjaVzk6fshrt18TuZdSaG04Oz0BJFYpDGQLsFiesV5vmM9XzOdrAbsZQxBpucc7Ucw0TcvQSSGqeJ0Aac+lxF6xIoNodVF3iAdaJOfWS/6VcphQFDeBkaGBQnnFnzyfXduhtSDj+178qlmWsrO9jdYQRIY8jSScPUolNqpqWBQV2WSLYlMSmIC+2simxSiSNKdpOtqqQrsWbXrqoWVABhxNXZGokEDJtmI+X2KtIozFVpDlEigOcHxyxKbYMB6P6BoBz3S9hEsPVhqLzWbNZDKSzavoPdjb3+P0ZE5RliL3U5qq8WoQX7w7RH6XpWILqurGnxn+rtEic9vb36epa99st0ShvF9HWUyeiuerbjqWq7V4piwCffFwk7ZpSbOULM2oKvEOOydniHMOY+QsEkvEQD+IRDvPMu7fu8NkPGbmNzFxInEB1jm63tJ2A6en8mydSxJRBgaL8560JBXJubWOqmwoC1EW9d4+4ToZIkWR+OGGQTJPhc/gs+o8UEz7O9iYQGoEvwyRoa+H/A2i7AnCgL29XeqywBhpZJu69oNsx/HJCevVkigIBZSVpQSBYb4QlV4QhAx2oGlawljuYO2lncpnK2ZZhu3Fc2ytJTBGiO7+GWlbUbaEUUSSyMDuHCTY+7xVpZREInRSXwXGMMolTqVrW9q2Yzwe0fueIc9Ssiy9WAYkqSjhuq6j7RqSOJb3hLO0nWzjzzekgaeoBh76AhD4XOEgCIjCkKZp0Ep83c5ZJtMJjfdXx3Es2XwDcv9rf0+VkjGeJAl1JSHy8jwgpFXt1UBGtntBoEmThMlEqLH9IEMm7QnDTVPLueHvK+Wlm8MwYAfJR5RnRECMfdfJhtUT1lFS5DR+GGkCjdFyx2dZSp5l5/okULZiNk7Yno2xQ8ftW7cuvE7rzQaU9pEJnX/QReZXlCVt28ob1lmyLCXLU4ah5+HD+2zWmwu9tPKB1XGaEfmtT5KJcVJrQ+1DU6WZ8HrZwNDbAfR5Pp3yBE8xAVskmFL+jKX1Dxc+4Hy1XrNcbdgUFWk+ZjKZ0rcNbhBZndEKo42PnABnFW1vqeqWqm7ZbGp5kzedNFrZCNAXgfMKLVtFHywahiFN0wnR0yo5CBwkcULXdrRlCb3I1rqqxPmtSBInBEa01SiZRoRhQBrH5KOMIJCwzNBv8sS03NF2NdZKFpdzMtONQ02ShGg1YPsGN7T0bSPy00GMrG3dUhc12imuHl7ixrUrXL20zzgPSSJ5TaS+dTg6lBqk8Gsqqqr0BbVlGD7Hhz5+C4smf+O38T2PhRhlBCBTN6S/71t420SDvctv/Opt7GRCiqUuK6JUQmZB0VdLFvNT4jhEa0cUSaD5dDolSWOCMOS1126T5yOuX7/ObCb47scee5z22jfxe77lzTy6Iw0OAMkhz37n7+V73rTjZZlwPpr4P3+IDE3rHhM4UD3QoxiIowATKEwgABHtjeB1VdM28txf6LCR1814eETf9/S9NGrDMMjFjw/LDuSQWSwX/lmWSU/fdXR1S9N09J0jjjOc1bTtgHMaOyjoLGiJrBiGgSiKxQiNk+xA5bAWum6g7Sx9L5O4xXIpGy0l4fKNh7J0Q8Nsa8J0NsYpS91WTGYTJPBIiJWDHdiUvvDVmqbvabqOwTkwhjCJcQqqpqIdOh8s6uj7lq5vWW5KNmXNpqz9tnugrBtQ4uWzTqFUgLMao0UW7iw0dSP0Re8jOD/U5OGUn50xBuV6Qu0IDWgGXN+C7cGJfMW/uX2TeP7Lj0v9p1Rak2QpJpCLL4oitDIYJQW9HMHnH47AKLI8YTYbc7C/y3Q6IQxCkQ/5yeN5cxj4CZsCmkqox72nDGdpys72FnmSsLO1RRKG5EnE9cuHbE9G6KFjksbkUUBbbjB2YGc6IU4Mw9D6gOeevm/ZFCuapiLPU7IsRhuH0o7eyuVgrRQVxr+W52GuwyDYbJxIz+zgCMOUNJkQxTnWGbQO0UGMUiEmTAhMTNcN9AOAwXhisAlkEKK1Rmv89yhEvNhL/pUyWAsY8SBa5ejsIHmZ3peovdzUOSvUNi8ncn7Trv1mrPNFw87ODvkoYzSSDUgSJ0LUjSNQQp8NAoES9Z2laVq6VsJtozBgMs6YzSYenCKboNnW1G8lxcIQxxGjsYBq8jzn6tWrPPrYTd71De/myaeeYra1xaVLl3jyyZu88Y1v9HYBxWg8oawbtnZ2sU4iR8JYwqSVUiRZStO1bIqNhLQrGRi+8sor3L5zF20CZls7ZNkYnObkdEGWjqiqcwnQQBKHtE3Fw6MT1quCcr3hc5/+NLe+9gJ9saRZnEK14WCS86lf/Sj//oMf5D995Jf5yC/8Ipf2L/PN7/k2fukXPsbDBxVDn3F8UtK2UJY92ICugKCfoLuMV15+kQ/9zM/ygQ98iF/75Bf5e//wX/Bj/+rn+Gf/6mf52Ge+xFdfusum6SiakkHDur3HyfpVkrzmb/3NH+Knf+p/4x/9f/8mP/+hf8xP/su/x6/8yk/wr37iH/CjP/b3+Olf+Bf8h//wb/gP/+Hf8qlPfpgvfemzvPTyV5gvTlFKUTWNbFN0iFIRXauwLibQGZtVi1IpocnBxrSdYbnsWC5amjpAqRxnU/o+oOuhrnuKsqFqOvreSaaWdeI3spbeWXo70LsBO0DT9ZRVQ9U0lGXNfLkUgIYWumPjIzyUNtIcIwPp3ltIoighzXKpfZKErh9k8640TdOwXq9p29Z7BDVGOV579WUmeUJoYLM4wfU1SQBqPCLe2aUdeu+NFsJnpgOuzba5Odvh+d1d3nJph+949lHe9dQVxlFNVxxTFaccndznaD6nVZqHixVl26G05tmnnuBNTz3G9b0d9q7fJN06wIUjql6zKjvWVcuAQZmINBE4iR0shae1Z1lCHIfkecJsOiFNU38PWYZe/OEO6G3HYrWkrEqiRLKFtZHXDSdNjvYFu9bnGzpDW1fyewgRexjEb9u0rZDVsdRdRTs0bOo1na+Ruq7F2YG+rVHWA7eGHmd76qqka2oW81OcG+j6lqOjB5ycHFGWxUVtCxLgLXdohAkj8dWd30uDlc1jWaNNeCFh1YHUqG6Qsxo1EMWGyXSEdT1D3zJYUTop5TDBef6dRIwMbqDt5KyyToZtw9ALcMpo6rpEaUWSitRvGFqapqLrxLvcNC14u0gQxoymW0RJzmAVRdmiA8Vys+RkfkJZlyjjBxrIzyswBu3AoDBKBt7Kid9dqwCLFolz23tpsywdFAIri4OQyARoFLaXKBLrqcthEEgkg1e8dXWDUYo0k++tbRoUMuyr65pz+BneInO+zKm9J10WSzIYNEbikAIj0QbawyKjKBLFSRR5oI0V/z/AucrMWa++8r7KYZB62Fmhspcb2aThLn5fFrzyv3EDhIrAgLUdgVEERkn+npXnDgb5WbUV1sq2DueIvO9PKXAeGiY1jwwrwDEMUnfKUEkC6fvhnPovX4v0CBIYP3x9LMNP/cQ/o6rEhDoMVtDEyjAejwijkJ2dLXnItehotTF0Q39R4J7/KovCe0sGTk9PODk9ZVMUDMNA3UoMQFlVTGczPy3tZWrrTZa96xic4L3niwX9MAiNsZPDSCnFycmJz+NLRRITyCpVOUUcJTgHWhnKqmK5Wl98vVGUyGYljXE+x08p5f1Bom+q6preTxiMMowmE7JQU1Y1i+WGfrA4pXGcPzghURSQJDFdUzOfn7FcVWy8VyyMBUtrPO43CEIvxWxxzqG0IgojDvb3idNEvGGpeDLCwNB3sp7N0lS8VH5VLfREQ+uRtUkc0zQVdvDFEfKQGGPQBvFWxgGRJzFFoeR4BEHAKMtJk1TogN5Y2/eWNE3I8xitRaedpkJhqiuZ1PV9Tz/U3D65ye/9w29hW+dk1af4wMfvAYqqDXny9/8Af/TNu7gXf5a//j/9W3713/89furf/Bhf/K17bLoX+cV//A/5J//bj/HFRcv2riDlTRCR5xmbTUEQxnSNRHI8ePCQN77xjVy9ep1XX7nFaJQzHo1Z7t3k3dsrfuszn+IDH/oYXyr3eObGhICAuL3Lf/zMi7iz3+Sn//U/5lc+/EF++qd+lI/84of4tdWTfMPzh4T2NT7yd/8+H3mtIgwDtJYNgfJ5Zc5fPoP3hrZdR9d2NN4I3fctePN0EARy2HnAg3W9JzhyITcrigJwF74+kd81aP06yVN02YKRdiisk2zHYYC2sZJvo4W0Fac+ONpLoJ2DNEu8OdxSFA197yhWa8EpDwIrqMuWLB2R5XKArNdrn98iWyGFD4IfLFHoJQRDz3hrQtu1rNcbLw10TGcTmlYkIefeCGsdVSWbqiA0rFcFUWhIc8nlW29q6gbW65K26xmPEqJQiGK9MoJCXkkERFXWOCtNmVT8flSgZeASGcPu7jZGSybiar26OCBfb/X9P32P53d1sknyforRSDYmcZz4y0ym+4HRdJ3IvXRgcJ5EefXyJawdmE5ntG3P0ckZ1sn2cfD0SNkIyGR0MpH8yPl8Dl4edHBwQFXVzE9OGY1y8jRB4bhy+RCtoSjWBFozzkdEocRbdF1L07ds1iviOAIviZnNpmitGI/HJLEY0ru2kUaz6b0crbm4cOW5le3+MPS0jeCqoygkClO0DuiH5gKhHgaZJ3UOPntSjOtd22MRj5LWDmd7drZnGK1pqhqlDV030PUdZ/5cT9MUo8VD44C6El9j3wsi3TnH0FumsynO+ymzVFQMdV2hlNABz9UhCsUwWNIkQ3vj/ChPCMLgYuIbx7J5CMNQoiMiGTBlaUKaxEwmY9JM3vO416U9RVEwzsfkeU6apmRZxo0bN/iGb/gG3v72d/DEk0+yu7cvdYGTDDdnHeuiZLlYcv/hQ+aLJZcuXebe3dsSoVKKD73rOhbLhUzhPbK8rmuKshBAWtvRthJPpJXysATF7u4eDx/cZ7Va8sJXvyKfZ3HG0UnNhz7087z4tVd5+aXX+Nxnv4BWhuvXrnPrlZf52H/+VT75sY+ytz2mbdZ86jOf4P6DBzz//PN88lOf5Oj4PkkWsdrMeXh8n/v37nD50iFP3HyMPIk4OX7A0dEDPvxLv8itl1+hXK9Z1QX3NqfMh5rSwPXHHmOUj8jjlFuvvErdNxRli7Wao6MTXn7xRT71iV/jP/7yh/mln/9Z/t0H/y3/7oMf4N/99E9z/do1nrqxw5NP3eDZNzzH1WvX2d7dZWd3Dx0E1K2AGYbeiT8ZjbXiWw8CQxgZv32TZqqpe8qyxwQykBgGObul1pEpu3Oyp8LnwClfSOL9R33fExgpEp1zhKFsKfpuQHv/7TCI8iEINCgn/mu/JW+7lul0ShhGLOZLf39HDIMATZSC9Wop8KEA+r7COEjCkK3ZNkVRcefBA6wSQuHZyTFnqxXrzRrT16RxyJ1br8DQsj8b8dzjj3G4vcckH3O4e4mnbtxgf+8yGKFCTmZTxrMZOtDSHHUV1nYMfYXtGorVimHoiLJctuVWtvhNXdN6+FJgXs/Ei8P4Yuh9blXo/UD+6PiUumro+gGUIk4iwjikbUrmyxVxHLO1NRN1Ut+TJQltI6HUiScogiLPM6Z5glGWIIhYb0oWyzVJkgtszOeARnFIEArJM4wC0iiSwrepZWvUdxefO89SiR3AiV/MWeIk9NsW8U/FUUxVNWyKgqPjM5bLtUjOLUKrDmWTZEwotqFWCKJHx8ee6i4B4wIYkQFkmMQcHB6ws7PtG3whfIdRROS9byDFvu3FShB6uqfzxElw7OzuCDRuvSLJE/F4pzF9XZFlolYZjXLyLGOUS7xA1wk/YDlfsFpt2GwKGq9yOB+qGb/dFymnbCuHQWwAURh6cranxptAXqO6YhgGidfRCuvkjpxOxsSBPB+cZ9L5Zu/c6qWcbMVab0OI44Sqrv1ATuSjcRyzWq+IopAkTig2Ys85J1puVhuKqqKq64toqaZpCbUMb7NMoqNWmxXWU7+TRHKMnfd29r0oCrM0vRjUW2vZbMTag5KQ+u3tbaq6JE0SgsBQey+h0uewIT9Q1oo4DhllmSgPtNjTAiPSYh0YSv+6GXO+HIpJ0pTAw3Ws531of8eFoQyOy1LuA+sE9obWQrquK3BO+gmBjMiwWanXG77f/Nx/YjQaMR5P2dvfRyvZVPWDUHXatmY8mRAoI9IpH45pQqHfhGEoa08rXXFRbOi7zgfDygU5Go8xQYj18qPz9btyUgwPfY/VTgABnSC5jZfSnZ2dXRTBi+UCNCRp4nHVkq/UnecrOXlTNE3LyfGJ/D0oQZhby2azFHleGDH4DUwYysS2KAoGB9s7O2xtbzOdzlBWNPyrdUnnc/iquvUF3Nh37VL4G2Ow1tA0LQ5P+HICT8DJtGaU5fKQlhVG699hwkzTBOexwLPJ2MsxpZMPQ3lAtQnIxyOcFWhL33XUVUkYiVzL2p40S8lHcoDZoSdLI2aTkVArFQReMhuHglAu1gWtX2sHxqCDkOl0wvb2RBq+ofckvNBLokQGFoQh6qjhxnd9N2/aSZjla37133ycE2tp+rfwf/sr389bd3q+9qG/y9++9nd55Zd/lL/4g3+R7/lDf5Tf94f+KP+XP/y7eWxc89sf/yI7jz1CFN/kfd//P/Dn//Jf57/7cz/En/iBP8MP/rk/y1/4b36Iv/hHHuVj/+7zXH3uDdy5c5f1esV4Mmb+pf9EkMy4/XBBmsbcnye86S2XSHH0xy/ykU+8QDaKWG/mVNWGJAnJ82d43x/+gzw90Ww+/c/4G//+K5goYzIVP1Mcy+Eqq3OJ7wiCUCQXvrB0vnmwVgpp46lQWos8DhzaCJ1RK0ccxigUm3WBQxpq7UNOu7YXKIpDvLJ+suesZC71gwRN952jb6wMMGJD19XgpLGyVuQSzsFsNiWKQsIgEghB1WB8rIHSiizNcNbQ9xalS3Z2dmSa5qEZW9vbzGbbJFHsPafiScFCkies1muKUiRVAhuRLUPfdSitWK83xFFK18kFPJlNKTYV0+mYIICzs1PKsqXtFMbIhn82HTEdj6S4R7MpCopCPFhN05FmuaeZypDHWfEWbm1tMc0ELoVyJFFEVZbU7bmp/us/pOmTK1qKa4cgr00oaGelFIn3UZ1LaXa2t7DWUvqG1toBreGR61cvPGT9YDk6PmV7Zw83dFTVxktGZRL5cY0nAAD/9ElEQVQZRbLlunv3LtZKMHnTtly7eo0gDFiezJmfnTAe5WRpRJbJmRBqTRonTCcTgRc4RVkUxHlC1zVEkWRYOme9n1Vx4P1WWmtGeY5CoD9ai6dCeWJdGASkmSgTnKfrDoM8z0MvTZZlIB+NMSYEQsIwZbMWgpoxhrZu6PuB0NNBh6EjCg1hoCk3a5GxO4EdDNZycjantwNZnuEBzMRRLNEufgh3PuQLw4iDg32MkQxX47OHQGiWWZYShaFM/s8L0UAIoUppolhkRyhDHKfEHi7Qet9pniVoJZAs5+RyRyk2hYTBN00t097esrO7cwENe+bpZ3juuee4du0aDtnSCRhGlCxNI03Ja6/d4c7du5ydzamblnw04s7t11gulwLdGmRqXVbi783zHK1l23N09JCyLDmZzxl6efbmZ3OOj09omoY8zdis17z00tcoNiuGoefevbv88x//eRbLip2tfWzvWM6XvPTiy9y7e4dPfuLjjPOErWlK3xVkseLw8BKf/+Jv8ku/+ItMt6bESQjaMtiWfBSz2Sw5PTlib2ebPIuIAoHWHBzsM3Qdewf7mDRjXlTU/gyZ7e1JQWYdp/Mz2sFyfLJgOpnx8Y9/nE987D/z1d/8DX7z87/O8YN73LvzGq+8/BJN3fDOd76L7WnFZJpyfHzKw+MTlA649+CIumtZFwXD4FDKUNc9OI1zLdb2TKdTuY/7VjIa+4EkzsmyCf2ASH4R0qlCfEUio5OfIXzd+esDsM+3S3UlzzbIxrzt5F7uOqmFtJH3m2MgSWLqqqVtpIisNoVseQa8r6vHDo6+7/zWO6BrGvJRRts1TEYpaRSRBAGL+VII3UHE3Xv32NnaoS4KTJoyGuVc3Z2wv7vDZnXGYzeusz1Kuf3bL3D35dd48Ssv8cqLr3J8/x5nZ0vuHh2TJDFbO9tcuX6VnYMd4jQkTUOOj+9TrJdouYnkrghDxqMRs+lU/HDWeRVTQ6ANeZaSJiK167qOUZaxWMxBi7d/sVzRdgNFKXAJpTRhZAhCg1IWHUakaUIcRyLZCwzL5ZKubYgj+b3eW1OiKCILA+JQzuTBCvuk68RjHMcJy+VC7rcspe1qxqMRxuGjW+Bgf18YBkOHwlHXFcVmQ2A0ly4dMh7lKCURLpOJKDaqqmKwMvTpB0ucZOTjMXGSMZ5M2D/cJwwjtrZ2ycdjjDHkecJ4MsFoTd/JELftWtzQAj1JlspZ7UnjxWbj85TlfJHhqgDf7DDIIMgh21GlMIE8a4PtWc5PQauLmiKJI0LlGI1G2F4sBXmWYh0Um1J8Y05RVQ0mkC3kYrO42JBZJ89n761LzjoCI3Fh2r9H+rbznjwupKlVVTNfLAgjASzKGFVkukPbo1G0vQzJG383K6XE65ymGC9jtF1PmqY0rfj8wlBk99PZ9KIJEpmuDCm7rhOVg4PFakXT9oSRQLsGD23xaQWUVUXvpa+j8RitFV0rz1dVCtjHGEM+ymUI6mvspmlkyOwcaZ6xv78nTVogQ2Gx1UiA+zBIKD0KTGAY5Tlbs7EMRxQYoyRfsu9EURSKPx3nCI3wJ6IokoG0l/WG/ud9/po557wlIpPQ+FAIpE3b4LTGKkUSy3srDA1pkrC1tfV6w/fvP/ijgOCz26ZjtSnpewm8jeII5yyj8Yg0kinOuWa4HwbiOOb45ISmrr1cR9G3QnYLgpDxZOy3aSILTdOUPJcQ2aaWKXEYBMRhRId01UEQCB7ZGEwYstqsGfwBLFry16lcgREdtu0HkSqh2Ww2RGHsJyeB97wNnM3nhIHj2vWrjEYjjh4esVytcU6xtbVN3Ug4YpwkKG3AKYa2xgK9k4le3XSYUKZIaZqSpwn90DH0HXt7e7StkH6sFelOkgjYJk4EcLC7u8ve9o6gavuOtum9IVXesKEPaZYswNr7w4zPZ5LO35hActeqDcVGzKtJkqCUAy2G3CgO0UYmalkKozzFWvH9GWWwvZCN+sYX8nFCFEbY3pLkI0wAcWJwrmXoxaOmdUCxqYgikWCEUYgJT5lf/Q7+4Jt20LOU6ld+il+9V9E/9yf4K3/27ey4F/nQX/0f+Q+Hf5C/8G03+DrhJYRbPPKmN3Hp9KP8yldWTL/jr/KXvvcd7IW+Evy6D3v/k3zg577M4c2bFGVFURTs7u5xfHzEzu42XdsRRTk88jTf+OgYxZoX//PHuVsHaN0zPztCqYH1ZoF905/mT37rDSJ7h4/98/8fL/Uxzsl2z2HJ8gzrhwbDRSDq62BHdx6U6oSw5vyUxTmZiPX9uQRDfsbaiH/KWglyz7IUhWO1XgNIPmPbg29orJV/yjAiYrASfG4HhcCYNEksdLrA0w/btiGKIgYruPy+6+kHS1MLYCAIAgYrh10URQw9NO3AZKpo2prNphDpgKcuRp7+13eDbHDsII2BgfVqhesHP3TRZHlG39c+qFt0+Hk+pusGslHG4eVLrBYbkigmyyXrxjpN22qSOAelmUxE2ugcrMqKppbXPjARbdsznc6oa3lfhUGIdY4sy5jNZqRG8gsVEBrDer2mqgrf0p1/vL7pE0EQ8v/63xY5kbw2UZRQe1KYUYo0lUnzutjIpeQk52Z/d4ftrS2quqLvHct1wXi2zWo5p2trmcB5z0+WeXpkK4OhOI6oq9pr8x1dVaNwTCYj4kgThwblBpEwBQFREBIaA9YRaE2QhazXKwG2RCFd1zLKM/q+YzoVTLZCLv6+6ygqyZBT3n+El4MYLfIhhR9cDQNd22AHOWeCUM6eNBuhVETfw2Zd0DQNUSCBulobgjASSSZWAswDoSvKIEk8U2hNWYv3QbYtPlcvlrN68M2oqE0kHuc8W7XtRIJpjCFJE5H9OktdlZ7W5sFK3ssVRTHrjWRvOsRf2DSt0JqdFDFpEjMMQvNsfYbp+XaxaerXNzf+fa21Jksztre3/cYmJIxTUFpeB6UJ/DDxpZdf4eOf+ASv3b5Nmo148PAIrQ3r1Zy6bui84b5ppWmPIsldrWv53vu+Z39/n/WmZOxzPe/ff8jRwyN2d3a5dvUqRVmwnJ8xnY7BWZqm5q3vexfbByPqbolSDbduv8h8eUocx1y+fJn9/UMW8zVRkFKWlr29Pcpqxc0nbjBfHTHZHeGMQweGLBtTFy1tM/DcU0/TVxW3Xn2ZIYQnDw6YpiE7ecIb3/4cx+Ux41mOa1vmD444OzrjztmCQWlmM0WatGRhzXNP7PHmp3Z479uu8ZandnnDzS3e8MQuzz6+z7NPXCJwa05PH3B8csRXvvIy9+6fUVY9D0/OWBcbgbSoARNCEDiCELpujdYWpS35KKbrK1FAhEIWtkDbC0BBBxbjh3dOITmYgEKUCeInBaVk+6+11HqakCDQJEniJVKyiWh8DrHSYg2wzscsWR/9ghTtaZ4TxTFxIoPTfhCZoTFaVEc+RDyMNeNxxnSUsz0a8+TNJ2iblmSUM55M0Djmp8fcfflFru/tchjDlf0RN25eZv/KLicnxxyfzNm//DjZznXublo+9dWX+a2XXuPh/VN29g84ONxDqZLV8hbV5j5dd8b2VgauY11U6GhMZyHWlsjnCyeR5NpmacbO9g5D11E3LTgIIwn/Do3mpRe/xnK1pG4aNmVJXYv3XLxbmiCUuzCIFN0gHrDzQbjWmqosiSIZ2uhzqrWPQRmlMVksdgSlAtreUpQVSZqLnacqyPKUKApwDFJz9T2xl5PPphPAUZWFl9j7YXYaMx6PUTiaTprNPM9pmobj4xNOTs6YL5YslmvWm5JNUTBfriQCoio4O5uz2ZRig1qvqZsKpTTrzYamkTu3qirwGbgmNOR5RllVbNYrurYlSWVbpJUSMnLX0Q8dURDJBtoDRLSnVSoFQahp6xKMwg4d41FOPzQMbYXC0XWi+DFG8kqHwQosbXCIgt/g0JTNGodjtjVja2cbrc65FinOyc88CALSOPUUcVGmWd+EhlFEXUsTF0cRkjUn/kBjFFmc+eZEQtydw9cWPVppsiQljWK2x1OSKJLhqydShj6bOgiCi4VIVcmypG3FMmK0oa1b1hsByVkkbkwpTRSEnmQv5HXnHIOzF1ahwS+vqs1G6vRYlB5FIVT3wQ+ynVcMZaORDGaahtDXfE3TyD3ioy2UcxDINj7PUuIwIAw0oZFBaFNXKC3xDnGaCPzMiWpQKSFBn28XnfdJCjtCGkOsWKaSRKA9zkHX9xdB7XmWorTIPO0g8tat7enrDd+HP/xhVJBTNpbVpqGsWpwTaY/2JkGxwPQUZUlVFXR9y/zsFOOpksqbTQMTECVCTMryVMyfvZhegyAgiWPOTs8oiwKFbJSMNqzWa5qmp23E5F+UBVVT0/g8MqUVddvQd93F+ty5gSgyDG1DoAzOagYXMGDABGyKwl+oEcaEtE1LVW/Y290jjiKGrqNrWnmDj8bESULbday8xKZpKmKtmE4mItkLDW3fcnCwLwX8MJBEIXEU0jW1HDRWPD9VLWbuIArphg7bi29wZ2fKKI8JA8VmPacbHGkq5KjzxiCMQoIgoCxLcJBEMWMvJ0qSiLLckMQR69WGum4EI6+gH0QfbG2HRhGZEGUh0AYsftMozZ3Wmk2xoSyLCzNtmqXiL4kESY6TN9cwOJwzGBOzWBZEUeK9l4owdPSrG7zn972RbT0iaz/Nv/n4Mc//6f+eP/3mLYrP/Tj/j//xA/zWR3+M/+WH/yY/8eP/lA//1I/z+c8s0G97J4+NUuLVF/nnv/QqN7/nT/KdNzOOfu4v8b3/9x/mRz+/z3d+x5Pkq1/lr3/Ln+XXOsuTTzzBbLbNnTt3pIDuJMtva3sbk9/gPe+7yU7oqF/8Nf7pB7/I4Y1Huf/wHl/+8m/5i/kNfMef+mO8eSvA3vp5/s4/+QXOhp62dBSbUuQ2JgIVsF6XsgFC07Qy4LCe6Cj6eC/j8XIMbQxxFNEPLdZfJjhLkopXVWnNerlCB4ogMjgkD1J5kmDftuhIvKpaOcIk9hQ/QYnjhMaE7dGBNCJJmkheWe+nr21LFATUVYsdHG3dEeiAUIsUQOI8Xj9MokwDAdYq2nagLGuiMGIxP8NoxSjLZMpoBTZktWO5mAt+23AxVBj6jqqp6buBLMkYj8ZUZYExAdtbW9y/d4+mqRhPJtRNxzBA10koaNtV8v1GEZuyoOvFT5nnCXXZ0FSWIIglZsBr2rUSKfNkMiY1A9vbs4vXuG5alquN6O9l3oaSmdnrxuWLFlBdTFC7tiOJZdLcNLWnZhlQQsVcFwXOyoY1y3PSJOZgf5/W58xZZ+nbnrbxhEivwc9GI7a2t4mThFdeeZXS45ytdURRxDgfU6znXLq8zyhPUc6RpTFayda368VLkI/H6DCgx5KmkRDstGZrNmMYRFpaVw1JLBNTYzRRGFJXBfN1IRJ4DSDgps6KVHNwEEQRbSOxFq63VP0gQJEkZjTaQqkAOyjqSrI+u67FKS8v0tAOlgHZNMqZK3l7RVkSxDHLovCSm178qVHGMAw4FFoJxEcm8YrNRjZsYSCFWhBIbtNgO4yXzBmtKQqhwg2D9XTmVsASZUmSxrS1bKHx2UR912KMYmd7JmAkI3ExxoN7+q4nSVLyLL3YgGoVEEcpaZxy9YoAepTW7O9dJstGmMgQJ5IzZrGYQLPaLPnIL3+EO3fvSqyIB2e1TUPTlGRZRG8l3FirAKUlMzQIhd7Z9T2bzYoki2iHkk25YbnaUJSdj2EM+a7v+k6s7bl37zZtVzPgcFpz7ep1nn/uWU4enqB1RFX3aJ0w29pDoXnsxmPcu/MaZ0cPGOcpW9sz6q5iZ3fCenNEHEMYOCb5mK6STW9bC11xe3dKMop46aWvcHT0gJdfe4Wz9YIgjdjd3RW40dAzm45ph5pNMceYniceu0ZXFZydHBPGW4wmO8wXZ1hbsCkamjrnwZGjG+CzX/wcX7t9h7sP5zQDqDCk6TspkrOcUT7CaEPfdGAdXdvS9Q1xFHB4uMelw0MCE1CWFZtVzfHxnNVSoAtxFBP6zFnZvsig1jkPTdPybGktIc3nUTX9IIj386m+c9JE5vmIuhL1hXjPwNqBtu0Z5xNRi0SJ+LniRLaSntLtrPXDQBkcl+UGazvyLEbZjsDD0wRuZekGQ1UPOGdYrQrW6wXXr10lz3LKtqOoek6Ol7z26l3u3j3ibLHm3tERJ4tT0A5nFds7h+wcTCHscHpDmFjCCEajhMk44/LlfQ4PtxmPQsLw3CMkNc50NCaNY/a2t8iSmECLp1VrTe8cUZywKZY0fYdFUTaS29f2InsVkJP803hT/dHpAjuIkkbOYocxUuSnWSLQkQtSu2Y8HuGUomg6LIayaSnqGmUM640MT8cTYSqEoQC32rrGaUjSiCQJhW7ctb6JCGURMQzUbU1V1SRhRt9Vcp8VG7I0QzkBaIjqpBRKa9sg8zdRv3RdzyBEI7QS+03X9mhCkTxuVkBHGiREKiIcBVSLNW3ZMegUFSY4FRIUNarrsE1FP3QcbO2wP5owVAWBa8m1Q7ue1oFKRvQWlJYM2/1Ll1gulxJIbv0wzWhGaQrDgHaKtm7Aylkl3rYAjSNLYrIkQWm5e/Z2t7BDh7KWrenUv6bi19RaaOXWR2eEUUhVlRd9QN8JGEt5S0g7SFRS00nwe9u1GC0bvSSOiIIArURRUpQFm7IkjGU1oPx71TlRxchWT7zeg3XUPhJovixougGH/Dz7rpeGL4pE7RSG1H7jLouUwatDNFVR0PetV7GJenA+X1BUUv/Z80bLOfLxhDTJKTYVaTama3uKTYXW8joEQYC0nJo0SogjAcooJ1El1stmLQ4VBDSd1IpuGBg8b0IrR9+1kuPr83ujKERdxFjIUBOtUEbsa/UFUVpknmLRkKFzYAxZkrze8P3Lf/0B7j2cM18WOG2o65aHx0fiIQtDAi1ypyyPCMKAk9MTirJAKUXXtUShhK7jvTDO/zOKBfettZZprgdTzM8W9F1L09QXPp/Vek1gErpWMogGO9D2csGHcYhFclTazocyKyWSnaEiUgo3wGbZEOfb9CgW65Ll6lS2DjiUjiQsPNTszLYw/s3grCVLUyazLTABbdOyXi3RvkMOEHyy0pJh55QjDkMp2rRoq7M0xg7SIDkrZByZRsqGwbqBMAro+obtrQnjPCGJDU21YXBSmGV5ig6EEBaEIUmSXniyIg93yJKUYWhZrc9QTjM/W7IpSsI48lPHhjyPiQLD0LbYxkIvuTZGBzR1C357NJ+fSaMXah+dEJNmCf3Qs1wuiCIxrgrtzxLHOVXVsVxuPB5cpiNRGBJveva+6Tt4fjtmNlrzax+q+e7/9v/Km7aX/No/+Mv81Jmjr76Rv/D/+Uf8P//+/5s/96f/DN/+3e/hsZEBLJsXfpl//5kj4kffw7e89QpbT76f7/2+P8H3f8eT5IC9/av8/X/6S9xuW5595jn29w95+aVXLsKH792/y6PPvod3/u638nhusKef4V/96Bf4woMH7B/scXx2xFe//GVeu32b4Vv/Gn/99z1OzBmf/Bd/h3/y2Rdp6oo0mBDHKVpLYKxzisViTRynmDASiYVzdEPv8b1CV5UJ5+sAhq7vxJsRCewBB3EiXgGAqi3FO9HIwRdEIW3bkuUj2S5YC0ajDIRRiLM9XSeFF05hsTC0RGkk8qKup9xUmCAijlPAEgYRSZwym2zR1g2r5RqjFH3be4mqbLG1UWDAOk2ejUXy1svhtj2bEkdiSq+qmkAbunbAGY1TIvlxypHmiXhWvMa873uiICIwAavlgsCEjEdj5vNTAHZ29nHOeKhMTT5KSLMYYzRFVbFarWWQE0shMj/bMHQCUGmbBpxIKJ0Tb2yeZ0wSkUqgFNY5VkXBiSdhnv8KjAEncgsrJwLyocFIEegGwZ4rHHYYmIxHGKMZBtnCbMoKpzST6ZTZbIsoCLm0f0BgDPfv3cMhhuumraka8ZlhNHGSEicJFjg5PZNpeBiDg8uXLnPp4IDl8og0keYm0JrJaESapBJm75+7IEno3ECPJY8DnNf+J0nGYiHRFUoZtmZbdF1L24gBvqlLyk6+66GrAUs/dNRdR2eh7Qe6zrJaLGnbHjUMmDRmU5ak6YjtrT2c1bjBSZFbVwRhQDbKaIaWqqmw2jAomVAbo4mM9tK6iGboqPvOZ1eFREHO9myHpmvpOim8RAoj8T69lyIJDU48x0aDDhxlUVBsNv4Sj0gSCV+O45TVckGaJV4yBnVVERqRujtniSOZtMZJiDESraG8Ed5aadaTKKGtC7q2I45i7KDRGC5dukIUh6xXK65eu87VqzeYTbdphgodKMqqIE4ibt2+xSc+9XE++alPyvChrim9/LmuK7TB51B2PpdNfN5NU4i0B2RzgiNKNAM1VVtRt4qiGlBBhMJQVWuefOJxhqHipZdfoht6XnntDmcPH3L9yhXmZ2vmy4KXXn6Nqhm4fOUav/bxj6OBzXJObGB7OuErL3yFKI1581ueYjLRlMUpxXrOJJ8RqhysIYpTimrFnQe3aIaCdrPga6++yMnyBBsoHjx4yJ3br7E4PZWNUKTZ2Z9y5foB+3sTiuWCcrPm4HCfwytv4DOf/Q0wPZO8J9AjHtyx/NZXFuwd7tNTc1RUOBPhjKazA8rIc+ccaAyjbIxRmmK9ZpRndH3BwcGUxx571NckMiDbrCvKoiEwIaGJUGhw0uiBFWJy313Iu4NABiy937B23cBgBYIVnkuvlJwdbSsEQUG3S7OolFhHxvlYNodOYbTQFfveCq3Qqz+ck8iUMIrkfA1ge2vKznRMEmlCrSk2G776wst86csv8MILr3Lr1n1efOU16nogCDru3bvH116+xcuv3uHWrfvceuUus9ke73jnuzldLqi7WgaigDIxdaco21MwNdm4R+sGpUQJYIwjDBzjcch0GpKmmsOD69x8/HGuX7tKFqfsbW9z88YNRnnKeDxid3eH2dYWFs1gka1rFEskU9XgnMjiokiieIJAyVat62mqFsIY6yDLc4piQ1WX2EE2W0Fg6PpeLCRhRBhGZKMcqw1NN2DRHJ2c4bRivdmIVFF59YXW1G3Har1itV4yuB4TKr9d1CRJhFYBQRj5xkGCxMfTKUMNWks809B1XmEAVS20zyTJGI9nTCYjxpOMpqsJo4g4yS5ATF1f05c1u9sHJEHG1tYWdVtjTcfIpuRxjs0tM5MwtFDblM5pLl97lHddf4ydUcYzNx9n99Ieq+MTbh5c5pu/4e28+/kneeuTj/LWtzzP29/3HXz6N76CLRswEUliuHT5MovFHOPjJ7IkZmc25fLBPlkcX4SQyxDZMtueMp1OSLQmiSPiJERpR2AcSWTI0og0DMkSoXwXRUk/CKm795CTLMsuRqeHhwdopSg2azSSX1yVNbVtUYGmaVvqRsLepeFzvmbo0EqhA0Pbd6w2G5yT5qapK0aj/KLZO/8YHNIwtT3rTUnVWKxTspw49zk6iZMQGKS9iCxoPQVea2lOl/MztFbs70vGYxCGHrQjf4/tJDJLBwHTyYwsm1AUNUmcs9lUFxF109mE6WwiS4HOkScZRmsCD+qT/EmHCo00k0ry86wb6OqKtqyJo1BiHJzISdvWL6TSDIWExgdBCECURERhTBhFjCYT5os5XdvK9rTv5VxSkl9+sL//9Ru+X5Zw3NCQj0YsFnPW6zVGaybjiSCsw5A4TujanqbuLnK2ppMZTdP7jaAY/bUOiKKETbGm72TiNT9bcHJ6JhOSrkUpgzEBURSLIVtroTs2NW3fMrhe1rV+8ll7yWjryWpD14lWu6q5cnCJwATM50vidMTZfE0cZxgUyinGozGBCejalskk4/BwnyQWLXpRCKxGm5DBY5m7vqVtWhSWcZZj/IS5ahtWqxWrtWTpRGGIUZooCoRI2HUMTjM4R1GUdL3ADPDyM5wlTWL2d3YItKYsNgxWSEJKFhDgHEYb0jSWeIK+JwwCTzuVHBXxOQ407cBytSLPUm9Sr0iSiHEuMQDr9YaqrpjOxlhnqaryQjY0Xyy8tCwW87EPJO77gaoSOVPfdV43LZfoerVhsykJQ9l8WCsbqjje8DB5M9/+9svEs5TuVsq7/su3sr35DP/y7/0E8+njvP9H/hk/8offzHZ0Xmiff1iKFz7CL31hQXz4Dr7pGx4lv/hPWo6++AH+l7/6P/PLRzVN03H16nVu3nySl19+VQrLOOR2+gb+5Pd9G4+MNfX9z/PBf/lRXto4Ts6OmUxGhKHCDT2r1dP8qb/xZ3jnToB9+QP8yD/9zzwsW7p6oCl6jAnZbErabpAtc1H5Rk5+/udSq67tUFpQ3CDwENkk+KJOa8IwoG0l8yaMIpESnHtftfaZjgIdcU5JnIPWdG1DmiZMJ6JZl5+3gC2U8mt95LDC68RRiqZuvSFbglaHwdLUDavFyq/1BTzjrAUtX/MwDFjV+8JWZAKL+YIwNOR5ilbyfVVVIzmYA6hQJE9NXROnQpjt+06aAO8/sJ6cVmwKkjRjNB5dGJ/PKb5lueH09JQklW2ztQN1U/uMHkMYCZl3sSjoGhl6iP9GFAdKibJge3ubaSZRMWGcEEYRRVmzXC29H0e08NoYlI/ccPICyCOmNGEY+6mb/3u88Xo6mXgSl8giTs7mRHEiEsc0wSiYjsc0bc1isaS3lt39fdarJcW50Ruh64aRbFg3mzXGSCaReOhSNNC39YXOP44jRlmG1rLt6geRkEVxTNt7r5kd6PuBrhfC2NnZgjQVYEmapNS1IOCdp421VvwQTeMDv7Wm2JR01uGsbFurohQPLzCazuR8iGKyNCMOpDBVWvHw6EjM9kaewfVmjQ4ikdhr8QBpNWCHljzPWKyXDNZSlDVd22NUQJImtEMt+UP+MpdBiTy/QSCmfpG8JaRpBkqzXK4pCsm1Ukph+4GtLfHDrNdLdnd3/ORWvDpRHJN5P3Mcx1g7kOepRIlkqZcYSTaUHSxxlJCkMWma8sgjj4LThGFEPhrh3MBoNOLw4JAkyUmSGGsEi+2cpelqvvAbn+OlV16UvDsjAyDnqX5VXZGmKUEohFFjQvpeoiLiJCBOvIy6H0BZtrcnGG3oWgcuZLmocBaUUyyXcwJPqHvhay8TxRmrdcNsNubRRx/l4ckpt167w3pTkI9GPPPMU2hgZ3uGYmAyzknTmJtPPsFse8pkkvPw+CFt0zH0iiydYEyCtQ6Fpe1r6qpCa3jyiWt0dqDpOuIkpe0k181ZzXg8o216wjglCkQR8upxST0YJtNDrl17ltu37vLed72ZSdoQxobBDJTK8ey73sBXb79AoGpC47BDQ1tX9G2H7SyRSYiDhK7pcP1AU9Uc7O0x2kqYzrbZbGqUiajrnqazrDY1vVOoIMbpAKcDrDJCrrO9RMVYL8dEY3Tg+QSDqCAGafAU2m8g5D0nxajEgZy7lfAQNmMkA9X2HQrxBClE3WSM5KIpJSA5kc2KvcW6gTRPiZMAjchWV8sFTVNKTE7T09sWTcc73/lGHrtxlTgOiCLFweE22ztjtrYybj55naefe4zl6oiqWTLdyrl6fZ9HHtljd8tycJCyM4u5dukyN64+xeHuDa4ePMXlvcfZ376OYUzAhCza4+Hpitt37l8oXbq+Yz6fc3p6TN3W1G1J3RS07YauK6kLqRu63lIWFUk2wgQhq7X4eM/VCgJw0Til/QASqrKgqWuJRclz4ihm6IUeHIQSYSTRWwHr9QalAoG+JKnkxQ4ChXEOWRZ0rY+titnb2yHLUpI4Is9ykjhGIXWqUnIPhpHUWMZLeXFCHs5HGaOJ4uojI5QpcapFa8fW9pQ4DnnuxhUeubLHo9f2uX55jyuHMw62x4xHiiRuecc7bnJwOMHZFoggUGSzEcfFnNhpzhan9M4Sh5r/4v3fzl/7ge/l2ZHjfc9c4703rnIjHvjGx/b4XU9c4bndnOf2RlzPQw5GGb/ykY/SDC267+jamvFkTN82RLElDhRhgGzxZxMCI0+qpadpK7qhYTzJCQON0V6SHhgsElcSBCGB0hhlaBrJqF6u1kRx6GFbPShpqJqmuvBU26EXsikyDFFA78QOYq3EnYhV4/Xoo3N5fpzEci8VUmN2fgM/m0z9RlFsZsM54TOKaNuOuqnpehnioEAp8Q4qLX5MUQGINSqMIjZFgdYxzkqd7jx8aTbbIgwjDxAaqKqK3kr2nquFdJp4Mm3XSTD7cnmGo0eHluksJU4NRbWgWNcXapQkjuSV71tvEbA0vjZs25bAaAKd0HWKroemG6ibHnSA0gHGhERJilUKiywQslFOlNZko5DxLANlOTo5kjeZMiTJiHG+RbFpSaIxs9nB6w3fP/nH/1TIOUHA8dGxvNCDkIv29/dIvZZXa8HLvvbaHZarFTs7uywXS5qm9VPZVBC9RSmTbOUEQx/FVFXFpihEC+sEfHG+BhUwjM/p04qmaygqH6qq5PeKTSH5GVVNPhrRtZIjFxnNlUuHXoOtCeOU3mm2tndIQjE/TkY5aZZKhIGy3Hz8BlmaslrMJbTUGJwyFFVN4UlGbVPRdx2Rh5MYo+mGHgekiYS7y3QDlJdIDcMg0ibnhL5zjnrFoY2fLA6Wa5cvoZwTc3I6RqnziaGs4cMwlK3nakXf9QIhAAafSxOEEet1QRwnrNdrkiSiaxvC0GA0NI3IHPMsZ2dnhySLL6QnVV3Rda2XxDrJ6Yp9aKmVBiZLM9IkZXADcRzJ2rqoJOun7Ymi+ALbG8cRbVvQ3Yl46ve+h2vJhMPnH+HyKGbzmf+dH/7wF2naS7zvD/8x3nEYsPnEj/BD/+3f5Ef+9ue48fu/lRsjRfnCr/DBX8v4A//Dn+Jd20s+/re/lx/64X/Ev/7n/4KP/Ocv8JnbcwKvEw/DmHe9692cnp7Rth2X3/h+fvBPfhvXR5r25Cv8/M9+nt8+LQh1SN3XdF3Dzs6MJx9/DPPW389f+M5HiVnwuX/2t/gbP/tZ4jjmcP+Q+fESayW3TgzIK6yVnKWu62kayWKzflpkbX8+2ML5Rh0t/lUTSL5jV4sPLPR+BAA7DPLcxlJ0x3GMUhprJbupLgWLnI9kyLJarQFFHMW+IOkklDcTMpaQFQ3DIIccSnIwp+OpNABKgjxFg65w4rSWrQbQ1bUANLRh9HWDkSAQL1yapkzGM1bLNV3TMdsRgEldlpjQ0Pc9SiHmd9/wiS4/oywrslxQ+SLJG+g6OXyrqqKqK7I0FZVAHLGzs0ueZTRdK0QzHKtVTdNIHlLdVAxW3lPOOZIkYTadEmmRjGdZjglC2q7/OtmxufBF+R+XTPr9hi+IYn/RSBOmlYg/tVJMp1MB1vQNRVGwLkquXL2KMQFt2xBozfWrl9ls1uAb484OaAW72zOm0+nFJaWNlsbaWqZjgQNNJxOiQKQazkoukNGKLElFctbLJPVcKRBGMW3fyfPStww+22u5WrFarclHE09WMzRVTeAz4uq65mxVep+vfG9GC33YOtlKKKUZ+t5PEmFQAkZR3q+xu7MrhWfbcHY2l+e77xhNJLPOhCH5aMTQNWxWS0KjCAKEDGvPNxmSvWWtZCENg3gjZIs6eMWH+OiEMiyDk9CDwayTs60qG5IkYWdnh6HvUQ7Jw+xbdna2iKJQBj1RyGQ6Yf9gnySJRRKGeANNIKju0Xgsr4uWjUxdN6DEPzvKRyxXBUpp5vM51vWkSSreWyeNdZQJbdcEhs99/td55dUX6a34se49eIAxIYGJsBa53+SwwDqL0eK5xYHWkrVkAkPbtASB4uBgj65pWa0KjElpW7kzjdbYoeP4+CHPPvsMVdPxyq3XOFus6ZqG+dmS+XzNclWwKUqCMOb97/8unn7qSbZmM26/dgvlHIvlkjiLOZ2f4pzlwf17VFWDUgYIhB6sFP3Qs14vUBpOT09ANZyezSnqmt46ylIGuIGJ0BgmkylhlHB0dMzJ6SnLRUWzWVOujrl6ZY/rV7fYnwbErkZZODy8zKVrl9g9GNEPC7ADeZYyylPSJBZfjzaM0hFb0y3qshKYyGTClSuXCWN5Ru/duYezjvt3JRJKK0Oa5iglIB3xZA7YoUP7+ar8nsimAO+H7nCdkJbxQBcZfPqBbBD4mBM5Uc7l8f4/oO96GAYBOhmf8+kbv9YTx8MwZHBCwEZr8lFKkiUYbTnY3+bGjWvcvPmoRHw8/xw3blzh2Wef4Pk3PMV0mjKaRFy7us+TT93g8cevcvXaLpeu7hAljrP5PfKR4er1PXb3p1y7vk+SOR65uculq1skuXjp8tEIHYQ8eHjE7XuvcfveXb764td47c497h8fcTx/yHJ1xnJ1xr37d1iuFpzNT1mtlxTFhuOTY9br9YU6iEGGJxbFZlNQ1y21f92DKBSfbyeRPl0vW5MwlDOvbRqCQDOZjEj9OdW1PQqBtIAiTRI2mw1NI5TVJEmFsooMfxTyrA6D5MRFUYyzPaknH0ehECWttRgtPs4gCGk78dIOzpLGMpx1zqKNEGCDcKBu1+zv73NwcIWbN5+k60v6bkU4DNihxpieONFMRxF7O1tcOtjhkWuXiEJ55rI049KlRwi7mgBLlifkynCwt8fs8ArPv/ktKKV4+tI2zfEtXDlH254r+/ukcYY2AcV6jcbRdj21M/zWrQecbBp65wiznP3LV1gXBVtjTRKHRGHAdDxilKYoJcTZKAov4ivykVCI1bkMEJHjL5YLYk/mVmjapgcFgxNyudJIrpuWLcXQ94zyXO7xSAjIMsSVIWWcxGIT6l4nXwpYSxGYgMl0igL/HpVoizTNMUbgYtbKoBzEpG2d96YPAw8fHlGUJXgZtvaQJRMIbdQh/m/8wLzzkWKT6RbWOtqqAK0Jo5DpdEwYRRwdHxPFEWEUea6BY+gsShnSNCPLMpTSVFXFerMmjAJQA+NJThAaNps1fSfPX5rm7O0KeGxTlHTtee6iIghEOZbEKThN2wj0zhgjZNm2oW4qOj9QX29W1I2wErI8ZTJNQRviJGUy2eLOnXs4C7OdHZ599jl2dyUHNk0Tbtx49PWG7xd+4cOMxhMGK6HkSgmUQuEY5SPiOPLFkryRnYNRPsZ56Zu10gzOZvIiFkXJ8ckp29tbGC2eJPHrCC0tTTLsOYJeCQyk7zvCKGQ0yiS7a73EhGLQz0cZq9WKthXSWZYJbS00hsl4xNY4ZzIZE4UR66ohTiYCFqhqxlmOwmLd4CUbPTs7WzgfIpqkqeSRWcd8uWa9WmGMoetaofchwJVzSal4knY4OT652HQF50ZMBV0vptCqbrAKtJ/+aiOa5TQKuHblMn0r3pGB1zM2vH8c5cORq7oiMELDsoPkbcgF4zg+PqXv+osHLk4i4khgL4FH5XZNR9u35CNpdpum9pPuxDdrYiIPz7G7SqIt0izzWykrMljj/380dhDDbRSG8sbyqP9RWhI9+35+17UxWZ6iOOVTP/o/8bNfPqWrEx791j/Eex/Jia69l9/7X/9RfuAH388NL+ksXvgI//vPf5lL7/19fOP1Ha6953v5I9/3x/ne7//j/KHv/QP87qcz7n30U7zaQNN0fPM3fytZOqJtLW/59m/nzYdiGjfZHs+89c188zd/I+993zfw3e9/grNf/BjHUcTO7CpPfNM38ubdGNaf4h/8uR/hoycr1qsNXdPRNYNQK5Wh6y2rleRPDtYCYvjt+16or05yfKRpEJy3VZLDp4xswLTRdLYHT5o6b/hanxs2nozQ3l8UBCHOKsIgpKxr+qZhcNIYVlUNDo+UV3QXhCspms+3XcMgEpS+7bBIMzT0VoiVlUAtgItmL/bZR0Eizc9qtWHoB/H1hRJImiSJn6rGQu4aoKhLJlPxu67Xa5wVoJNzoH0unlRSjvVGSLti3hajedM2RKFARuIklq9zEMpuGAYslkvxQqjB+3+h2AhhMoqlSdBKoXUgMpzRiFC1KKUJIjlAKw98SrMUYwKWC8kgBNBoL+dUKC3+mSiWr0FeV+WlfjCZjP0lJnCSsqqJE9kixlGE7Vsef+xRis2G1WrNaDKhGwaSMODS4QGz2QzrHFVZYZ0lDELCQCJRFCIzdM4RRSFGwTjPATCe3qt8QGvXC75aBwFVXWMCQxrLEK3vxVPY+qHEMAzs7x94srEUwvP5GQ9OFiilSUKhT1orBWs3WHlutaavBYc+dAKmwtOTQxOyNdu6mHwu1yu00YzGckHKVlbytepyw3q5YDbNmU3HEkGjAG2o60aa4k48CdYK9Et7DP55g1oUcgeJ1Ewu7iRJGKyj7334uSf8rZZCXY7CgDxPcXagrsSTEUSRSI+t85EjDXVVi1dDidFdK/GGrzcbQhP64Yw0fHVdM5+vGPqBg4NDosiwWq0Z/DkxnU5JRmOB4GB54Wtfoaw2nJ6dcufubdartTyPVYvSAtrCntN7HTiRPcn2svPnhJw1xsDuzhYMjsXZmroaqOue1XJFlgiRVqG4/+AeZVVzdHRK0XQMrfgi+wEWyzVRlLC9tc03f/P7PB104OGDBwSBIY4SRpMRSltm0ymbQrxuYSixJHk+koY/lp/Vgwf30drQdSvCOMYEEfPFGmsVB/uHaGewvSPw8vLO+56beqAr12BrQlNz+WBEtTzCbjakcUrbVtS2oOrO2NvLmU12ODzY58rlAw4P9tnd3mY8GhOZmFGWE2hhAdi+53B/nyBy5GlOsd5wdjrn/v05w9CSZyOiKJGBmLVoLZAFhSOJZWvkPDWz70Sl1PeD4B+tP2Q9mdk5waOHoeRMNmUJzuEGK4WolX+PEiFYD95bHoYR+Pd627VUdY31USRd09A3QjsfzyYEkaGuN2jVo1TP7vaMJBL5sVKOLIsYjSKSWDPbTgmCAW0GwqgH3WDCnmykaIc1vSvphoJNeUrbFwysMVFF7wq6oaTtG+7df8BXX3iBr738Mi+/9jL3jx8KBdUZqq5mUy+o2xITKPI8pW0lemqwXweU8KArOwwoAoIgYjKdMRlPcGiCKKbrB4wJ/XMpW9Lee+jiOBJfXdsShQGhj4yyfhASmBCjBfYxykcslyuCIKSuW/J8xOnpGdbK9vX8jhafVCCyb+8lDoKALI0JtNyVTdUAonCyTrZRQRiSJnLuBf4OtLbGUtIPJUEQ8qXf/ApPP/0UdbtkZyfhMN9hMorIckWSKMJgAGsZ2pK+LUlTiRiaTrYpNgM3D3d447PPsNkU3Di8zLvf9U5O1iWBH1a+8ZEDWN5hK7JMkxhlFb/95a9RtT15mpCEIVopBmW4s2r5rVt3caFsQ6f7+9x9cI/rh5mAQoxmMs5JokiAdNYKIBCf4RsL6MwOUrM65Bk9OztjazqVeAAtm+kwigmjmCAIqKqC3b1d0jQhTYSQLf43uf+1jwY6f23DSN4zZSn52YOnqp7XRVEk2bcKIV6WlYC98MPAtpHotDzPSFKpg+qq9p7KgqIsGazcpef3PIh1Sd57At1q2oa2kYF8nk8Y5SOpdcOIvb1dnnrqSQBOz07BRxZFUUgUx5TzNQwCbQkjga+V5YamLnGCdSTNY/EAB4qhjSSX1oQURclkPPFD1QHjLXLGBF4ZIQTVum5kK+ktcIGHDSVJRBCI6urgYJ/JZMzNmzd557vexnvf+03s7OzRNB0vvPgyzzz7HE888QQvv/zKxZmV5xmXLl16veH74Ad+hrqWS6/2a/Xe51CkifxQlVK0rUxL1usNJjCEYSQGeyORAbPZTHJI/DQ9ikIG62gbCZO2VvKWRNbZCQjGid9vtVrhnEi20Er03M4SRhJCeL7KzZL0oqhUDmaTnP3dCVkWU9ZLjs/mDE5L4+osk9EIY3rCyNH1UixdOthHAcvlQnDiTUtRNWyqiiAIGY1yqrIAT9fTgWFTbBgGAQI4B2ma+cwVwbHWTY3zNM/BCeJc+6y7wVOGjFKM8oyD3V1BNaNoO5kG931P37Uy8VPSVHVtS+CR7kMvn0Nr4wEbguJv24rxKOXwYJ+t7RmLxUL8hcbQdJ2sto2j83jjzv9c67rxmVNgHbSt4HrDMCIME6q6kc2ElvyqshTankgRA+JY3vxKK7QJCUPHw/h5vuvdjwiJc/1pfuxv/jhf6wNcP+fVj95Cve1dvOnSSA6Zo8/x819oeOz6hOqFX+HnPnXMwSNv4dk3Xfk6SSdAzNajb+M9T5zyEz//W2yqhm9893uYTrZYLFdcfvqNvzN0/es/3Irf/MVPsprMmB2+lfe85wYT1fDyv/th/s6XTpltTxiGjqP7p/Sto2l7rFNUlWzznI/z0NrI8+cvOenThDooB5MUB8bIZk8OU3mTOmSCJqZ/S9uIfyOKZHOh/J83JpTtVNP4g1Oyh+qyuTAg9/2A7cUAHcUyGR18YZrEGUEU0ruWPJPGYTFf0NYNgZdTGGNwPhhU+eDqIFRMJ1O2t3bAOpbL5cWhnaWpx+33rFcFxoSU6yXKaJIkZlMWGK1JsxTnJKvJGEPbdNJkDpbIw4hi/8+2aUjShKZviWLJSYuT2Mu4hVyqTMjgGsIoAhdQlZKpFAaKolgJ4XaQpjsINLNx4nHV0pgppbCDSEu11qyLDV0neU7/f7r+PNa2LL/vwz5r7Xnvs89w5ze/ejVXV1XPbDabg0iJkgI7lmRL8h+JoyBmBARw4gQIkAEZEAdwhABC4EiMHDtxAkWRKFETNVimSJGiRErseaqueXz13rvzPdOe915r5Y/fvq8ZGL6N1yhUoW7de87Za/2G7/fzVerHDZ/n+cRJguf7tK1sNa9NztaaMddOk2WycStK2ZiYoWc2nZJnKTcODwDH+fn5SKFsUM4SB4EgnetaJoyjn6CqSoDRVyvY5sODQ+q6YG93V5o9ZACkRw9Y0/04x6qsRDIc+r5ktI2S+apqnhY+e3v7ktOjpaEwxlA2Ij+LI5+urdFathaeJ5IRIZ01mFGOm00k885ZN0pqfDZbyTDqRgoz2pPNhfboB0PXtzgjgfd5GpOmkdD6GonJqJtW8N/DMG6VpbHVevRxaMnW2263MvTSAp0JQok8SNOEtmkkxDa4ltk17O7MiGOfKPIoyxXOdfi+I0wn0sxt19R1KThvHLNpLpJcT3xCm/WG9WaNdYowiLBOLltroSwb2rZjd2cHpQTPrrTCWUtT9/QuZLVes1lv+eiTjzg9OxHDf1VRN72crT2EQULTtMRhSBCM2W2DYP2TJCFJpDj1tGxOlXZMZxnFckPbiCIjCAPauuK55x+wWl+SZgld31LUFduqRvsBfeXIsgVBENENlizL2Gw3vPTiixTbDW3T8OmjT8f3omX/cI/NdsXQO6qyJY5zFIFkWD31IUuGYlN3JMmELI957XNfYv/wFhfLDW1nmEymNFWLHQxD341eKZ8w8Li4qhCxS0xpDSoOcFHK5VVP2URcrS3L2jB0PnVh6OsG0zcoDIE34OsBX3dkqc90EhCHGjX6Xvq24cbugmmUkPgh8yxnbzYl0h4+mixJ8QHTdXgalBVEfBBEoliyboRYyZDVDDLYRHny+dYyEBu6Fjdu/o0xOKXJpzMckM/m6CCgb6+zNx0eAtGKxm3V9dk/tK00impsKHFEaUKUCFnbmJaiuGK9vmBnPsHaFuV69vam4Bqq6oo0UVIfDC19XzPYZmzqWjpbYlWHF0i9Y2yH9izKD+lNgLUaCPH8RMLnu466b/BjHx0qnBdiiKmalrpdoX0Bc3mBT9fK/TgYxzCAVuIh8j0fa6TpjsIIUIRRzGBFPr/ZbOmNoW47uhGsob0AbSU2qmtbiaDxfbIsI59MCMNIomCcKB36XmR8fd8BEncwDDLcE3p6Rz+If++auAqaZARvBYE0+/0gkRhdO8h77vuSrTtcy8kHmrYENeBUN0Z+OOwQc3Wm+P53PiIMYm7e8ZkuOgJVEGYVyawmnTakeUucNGi1ZTZXeLri/r1dquqY3//9f0FlLnEhPP/iSzx77x6LxYJvv/k++cELNJ3ihbt3yF3LW9/4Nn3lEc1v8Q++8X2KIGfv7gOCJEDR0DnDeuj4+o9+iKXBSxW7mYLmggfP3MJDgbFEgcD1nLuWOTrqpqHYluMmX5YxgzXYcQO9Wq3Y3d0l9ATWaO0IC5E2CmN75vMpzplxfGrxPQXOMJhhtCEI66DrOrqupWtbmpFRYMwgtE+tmEwywjCSBZNWdH1P07ajvUjUQ3EcCcNirDNkCy/Du74fxNs2DKD0aK8RGw5jlrBYowVYo/2QwTjqusDYnjQJ8TxI4pDAV5yfHeNcz87ujNksIwgUvi+UpiD2SeKAqtqw2SyJIl9yPzUEkS9Nr6eZZBOsEdWJcwN9K1L4uipom3rc3nU4KyCvwPdQqmeS++zvz9jfm5GkAdNpynyasre74NkH93n1M6/wlZ/4EjdvHPLZ118nnx7w+PEFH330iO9970ecn1yQZDnOadI05Yff+haf//IXefDMfd5++80fN3z/+X/2X1BW5agvlyan7wWBPZtOx4JUJvSWEeftabYjVn6w8jBGiciurj9cKIlOuEa8W2fpup7LqysAojgavWOK1XqN52k83yNOIspKqHJd39F07dMg4bZt8cYMEIcjyyL2FhP6oWWzWVHUPcqPx+l/JqQh1bG7P8dh6Luevb0doihivVqitKBpO2OpWyE4JUlCsdmQZukYMGmpqgrP1/i+T5KkzOcLkaXVEpp5jWVFaYxx1GWJ8nyZYA1GtiphQBwE7C7mrFcrfK1RXkAYy0Mp3iuJnJCGT0KFxVMkU8lglDZ6nngH5/NcsnUW4rkZBoHjGCvSE/GeiEwlDCOMFRmY1uKhrOuWruupKqGKOifSCN/z6IeOqhIPgQxLNE0j0rM0y+QzoSUYva5rug/+Dr/61/4if+P/+5f5L/7qP+DtTnIUA89DDW/x3m/+Vf7Vb/wdfvOf/F3+2q/8fb75G7/K//Mv/xX+8ddPSXb+Xf6D//hP8oz3mF//n/8p/id/4f/Of/6f/m1OX/pv8dN3M7yr7/LX/8F3udyWfP7zX+bw8Iizkyd45Tm/97v/ijd/9BbvvPUeDx8+5m//6t/nt3/jX/HN7z7k+1crdvd20N1jvvEb/5Bf/uW/yN/7zsfEWUSaJVLUY3EmkBiDtqduWjxPpB1RKLSwppVgaD1KB2Sq8///pUban7WGeCSvdl0nm7yxibXWCZ0zkkBeoUZ1mF7omf1IYYqjaPS/dpjBIJEQDmcM/ph7F8Yiu/A8T7bt1uJGeZJ8bmTKJXKlP9hFSxMKjigaqXXKEx9XJTAiz1O0Y/Cpr4OngcFe4MvwYDRA6/F3jkKh8V7Lo/pGBhezaY72RF7M6LtSnn6Kx+/GzX89TuzariOKU9pelARRkKAJUAqiUBMEImdz1hFHAXmege3hOgQ4ikaZlgxRtO9TlhVt08nsT7p1GIuCMJQw7r7vBeyCeOvCwCdNUzxPhit936H9gLpuaJpGJm9RAFZiDOqmGU3pHfPZlGjMq6pbeTYcCMraWqyVQrxt21H+MeDMwJ3bt6UwsfZpvl/TisG8bVsssCm2cgaNMkRjHVfLJZdXq6fS4SRN6cdLs+skM9Q4Ob8nWUwSh2Sp5KNa9+PLUoY+kCQxvempK1EYHB0dgZNc0ShOiJIYzw8k5DaMJADbWZQG03d4SuFr8H2PshTact2J9Ng5mfLn0xyNNDfWWoZeQt9lq10TBCKlS9IEa8RPcX52Qtc20oCPQ4S9vR1msylZlqCUxfcVBwd75HmKF0rYrhl6nDX4npboD2tGC4BAhqqqYjADeT6VYrBvGIaBKIpwVkBAvu9hjDwPnvaYzeZoHXC5qjg7O6Motpyen/Do8aeEoeQ4FkWH78m5EvgyFY7CUIrwUcbveR5RFAODEAmVYrMRmX4QeHRVw2AsXT+gPMWTJ4+5d/cWWZaw2Sypm4rpfAZaoEWxJ4XRJM/oTcP52THGtLz11g/4+td/j/ffe4snx5/inKGuS4pyPWZQORn6brZ0XY9SMi33/8DGRSuPqqwYTE/XWx49PuH9Dz/G9yNwijSK0aOsCmSopbTF+JKBWlcthp44c2R5SRaVoNaE0cCgWxSKuqpRFjarAjCU5ZKiuKLrS5ZX5zg7cHR4xHy24MbRDWbTGdvNlrt373Pv3gPCMGZ//5DZbMFgnJDxLFS1UBi7rker6wiWQLYbxmB6keg7K9J8UOKz0+Iduj42ZEjmE3g+L738Mi+/8jKvvPwyh4eHrDYbemMIgpCha9G+DEKsc7RdR11VT88f5UQFIkp7yQ60tscODZv1hmmecv/+bfSo/sE5PF+TxBFB4DEYATkpDdoHqxyDFXmoGSXgXhCSTaZESYJW8jNnqRA2fU+TxSm7Owt2d2fs7k6JI5/dnR0OD/aYz3KiKCP0I7p2YOgtVdFgDURRJrJXC8PQ4myP7yvs4EaJpWOST0nSlHas94bBYPuBQHuYtkUHAYGnaWsZTGnlSOKYOL4OH4ftpqCqJIu17yRz2FpH1/VYI82bQ2TYgxHbwvVW1SkBXISBeL2vtwv+KN2v6xZjLXb0QCsl2ymF+NOUks1QEscyAHAhfRuyWtX84I03uXVnl3wmP6sOYgwBSidUtZW8vsgj9D08Twr/+Tzn9p0FR3fvs7O3h7Ief/hnf4533n6Xi03H4E2J44RZrNnTPYssQQcp752uedQpbr/4GSaLBdurM/pyQ2cc9155jdp5THanLPZm3Lq5wxe/8DpZEsuQSHmEYSyvVT8QhIFoXLTHal3gnM8wWLljrKVuGzZFQVmUTNKJKFLGoUjfC8ldjbyJMAxYr1b0I2didLJirROf59WS5WolvImukxzDfnjq4XNO6pZJLpam1WpF3TTS0BmL70u2o8Ixn83IMol1kEfB4Rxst1uh9vuBQFzGmta/9u5bydM0xo4DH4+DwyOK5RVOCUPhzu2b7CymdG3N5eU5ZbkZB64D1vQEgebmzQOef/Ye+STG8xxNU9I3BZM85dnn7hOFHtPZRIBhniabZEzzDKUG4thnZ3dK21TU9ZYkDogjnyyLOTjc5c6dG9y4ecjBwS4H+zsc7O9z+9YtnnvwgNdfe53Pvv5ZvvSFL/HiCy9z7+598smMJ58eU2xL1sVWRsMO3nr7Hbbbku224OTxE9arNa9/7gt4SvPuu++xM9/5A5TOv/Y3JPfDXsuaxMSfxsnoY5EHgHGyudmICT/NUsIwZLvd4PkekzG4su97Vqu14OKNyJEAmqYZJ+segzHgxJsj8hyhVGqtcApWmxXa8xjMIF66MMQ56OoWjWYYREqRT0L2dmf0fUNRbLlYbmh6OxLcAnwP1qtzwlizmM/wgwitFGkSY/oBM9gxHLSm7gSxO5vNRELaypYhTVKGQTYzQRCIT0mLFFWKxgAUZJMJSSqhjevNBoeSogGLcpBEEdYY5tN8LFxSnJK8DqVE7medky2bL2hpT49TyhFE4HkBfdeTpBFd1xAEHs5KJhqjPJDxEFSeFLWB71E3goMeBiNT/CDEGIEVGGsZBtG9gxT61wGVYRRS1ZIrEwQCFIhi8Uddy2SNNdKw64GdRSYysCCi7wS1G4Y+kyxAK2jqSg6VsuHqaonvRUwmOUHyGj/7p7/EgZ7y3B/9c/x3/ty/z3//l/67/PTdFFjz/V/9Zf72d86oq4bPvv4FXnj+RZEgOUOSxpRlSZZleJ7IrtpmwAt9HJClEX1TkCQBVbOl6tZsqjXagySOuHPzDsXWcHm5xPdDwkh+z+uA+WuNv7umtDknG75RMgBSbMnD58btd4B1UqiGYfi0ab+WCsznU4wZsEaC142RTXjfS1ZMmqayTR5ZVtd+A9OLZFN5Qo4zxpAkqeT4KUWchAymJ/BlOmfGvEC43kSOf7RIBq0TKdkwyCbIWjtK6yzlKN82xomHs+5QWi5BifKQDfb1diZJE5E/jY2m0pooDJ9u/+342pRlKcWu79H3/dPXTV5jRdP3WNvKBln5VGVHsd0SBIinwpM8tDD0mOUTurYmCEMuLi5IklS2SmVJHMf0vWG5Fp8xT68lmf7KeyHPzTD0chGNktZrk3/XdUynEwYzYB1sioK2bcmyjL3dBXbo2W434Bin2C2+VphenqGyrlltNqMc3EOP2v+n0rBxkx4GmoMD2RY6Iz7AboSuWOeo6hrrxGPqjUHpcRTj+SFFIYb6+Uz8lVEUs1xe4WnNZJKLPNQLSNOU/d05t24cStRMHFGUJesxU0pkVCIxzbIUM6oBdnf32D/Yf9pAbrZbkjQlzSbM5otRpizS7tXVFb5SLGY5eZ5SFFsh6GlNkma4MRMvjiI0QhADR9de59GFrNdrlBKicxAGY4Csj9aONBvjEaJQMp7SiJ2dOXEc0HU1e3sLbt48AmdoBqiqinySEfgecRySJjGLxZzV8op+EMnh1dUSrT3JjuwGokSaWcGvy/AkyyYYK8OX6wFH4Md0NuTi4pz1ZkNZbvn00UPOz89J0pQ8z9nZ2UMpj7aVDWsShfR9O24XLXk+HafbhqquiKKIqqqIooD9/V2GRrZG2veYjlP1+8/cxTnD4eE+1g5kec7F1SVozTO3nuE/+o/+D3ztaz/Jn/4zf4rZfMI3vvl7klnnw97enCQNGXrZ4KVJhEI2l84KvEEpyYl0yjyFk+AUbtyI1E1DnEyYL/a4Wq5ZrzbUdcPuYo520LU1k0lCmsXMF1Ne/sKMjz/+FGtBxx43buV85Ws32Zl37O56LHZSFvsLzs/X2EFTbkqaumN/f8piJ+GFF+6R5xE3bxwQx0Ig3m5LsiSjqmqWl2suL6744IOP+PCjj3lyfMpmU7Ddlmy2JavVmu2mYBgEFpGMELokTQAlQ9/xvEJp3EgqjtOUrqqI4gRvzP3texlQtGVF2/ecHB/zox/9iNOTU5ZXV2jPo++uN7LyfDVN81QdAgrt+3jBdUyOwQ2GznT0Xc0zz9zh1Vef45WXnicOZWB868YN1uuVxEiYAWsG0kmOHwj98vzynMEOHN444uLqUqJUplO09gQylecizVOawJcUUmcGmrqma2vM0OL7FmvaUWUkm/26VrRtz9Xlkrpq0Togy2b0nRVf2diohqHGDB2z6VyaLYS8+dZbb/PW2+9grOTUynBd4UeR4Oq1+MriSJrYOIoYho44isnSDGst222JVqJGCXwZoDZNgxkkTzEMQ/wgkC3Vtd1Ci70iDIW9MJ1OpEkJfDztiRS+F+/UtSpEa8HvB0EkNY0ROrUb1U91PeCGlPnsSCLE+i137u/hB5pkMme56vnRWx/RDx4Pnr1LUy8JA48kEhk/yhAEjmXb0RnL4w8fk/ghWoX8zu99h0ZNiaIUZSq6s09590dv8Pj0kie14pWf/2OsBnh8ekpEz/vf/zYfP3zE/OgW/+H/6n/Nn/yz/zYqgI8/fBNnBuqyYbsucE6hlU/fyzCp7VqCMRoA5zN0MjA0WDzfo6gqNtutbGvTjDROiXwZPDskq9Ya+9RuYs1AFEksmafFAy4LhZrejIRb57BmoK/FZmGs1FDWSZROMMYlLFdLmqbFD/yn23Y9RuM8JVaOd4Q/Up2dc8xmc9IsI4iTpwMbY8UbO/QCWHJOcgftCPYJohjPHzjY3+HoaB/nLBcXp5ih42B/l/39Bf3QjtthmE4zJqnPMDTAwC/84Z+TCKU85fj40RgNJkuhtm0IgwBjaoahpqo24HoCzzGbZRwdHXB4KP+NYejwfNjdXfDyS8/zR37hF/j85z7L/Xt3uX//GQI/wNdi2Rk6AUxZA++8/Z7AxSYZcZxQFBXvvf8BxXKN6yzxZIrvB2zWW27evMXZ6Rk//VM//eOG7y//pb+EH4wGx24kHo1QhHiESvSDEVmjlYw8FHh+MJoRy3G6HguFqRckroSMCklM3mQxq8u2ecALfGkaY8GIysZIpr7bQj6w1tmnzYYZDEPbo3UAFoztyecp8zxjGL07F+sC5Yf4gZbck8Tj/OIc5TkObxzSdQOL2ZQkjp82rkEQUrUdTTt6hcIQYwb6tiVOJ5J11lRYK2t/Y8V0yYhbduPmM59OCbVP3/as12uZKAUSVOmc5LVZM8gHYpCw9LIoxsKvHnNC5OBSSlHVgvOeTmfjdkS2moMZCALFZntJ2xRY05PEEtDZd45+MAwWWbY7CP2Auu4wBoZBKFrXXjWRugnmXnujRBGNdeapdrgoSzm0PZ++N8SRaJW7vkMrx2a7om437CxmpLGEduZ5ztVyQ1kVpBMP7Xf0pkFrkf/GcURR1CjnyXaxfZvvHYcc3XnAncW1RNNSfvC7/NO/+X/lL/ytN6i7nqZuee65F3jpxZdGA3fDdJqzWq2YzWa0TQsONpstevRcGDOgnSHPE37wxndRvmW1XeGUoliXRH5G6OdcXq5o2xZjHL4XiGx3zNgRSYP4CuT/rjd81x3UuMUbL7cgDOS9GrPF3Kgxz9KYOA5GwI5I2frOEEcpQz9+vj2fwA8xg0AaJORZmlAziHnZ82TKdg0AuN6Y+YFH3/USIOwE9PO04RvbHflxpeFTCgI/xBknw49OmjfnLHXZEkYBbSeSGjsIkjlNEtQY0H69hQeRIWutMYMMEJRSTPNcIEBJIvp5L0BpD2vBWoVYRzVNJxljSnsMgyUIHEmS4CzURYkzPVnqMUl9ZnnC7mJK6DniyOP0/IpJno8Nq2z20iRFKWialvV6Td8PuPE1kRdApoFxLNCNpmnHSbCjqUW2mecTwjCgrAoJ/Q4CirKkqyWjbz7LUWNMhEBMJOw+jmLJvQlCyqqiqiWnx/dDlCcSIpQ048NgMM6RxiEHe3s/LgKtpSgKPN+nHwaqusYpaNoWz/eZpBnGwnK1pmlE8pnnM9abDYdHR7SNUCeDUIAsddeiFUSBJkuCp55etJbP4OirQYncdH9vl77v6fqe+XzGzs4Obduy3W4oq4oojsffraXv5bM99C1usEyyTMhjnhD18DyhizqZFBtrmc6maKtGYjMyFLsepihpOsMxQylLU5I0YTaN6PuWWzdvoJXD2gE9UlDbpma7WQsyfpJRFFsMAevNGl+BMz1x6LPIJwRjBlvgB089XkEQYiwM1olqoa5pmoauHQijkGme4xA/oD8W/6Aoa0tZFE838evlhu12i9b+KOPXWGOo6i2eBk/DYGRDbK0ljlKUUpT1ljRJhRLc9OTTKfP5lIuzc7kDPYUOFEGo8TxHVW/RWuJDvEBTNxWTacpPfOHzHB7tcH75Cffu7+H5NVerh/hBw3TmcXRjSpyAHxiObi5YzGckkRTEsvWSMz8IJLfWDEYGAcgwVmsPX0VcXm0oq4YnJ+c0bUc+nbK3u0MQetR1QT5NRfq1mNAaxfe/8wHF0mLbjp35wEv3HTNvizYNXTlQ1ANVZVnMDzh5fE4+mbO3l9N2G9LMJ4zg4vKc1WrJ8ZNzhs7hnOb4+IzGxpxcrlmXDU6HFM1AZxVW+ZTNQDMYBiu0TuWFeL5GKWnA2kbyH4e+lzOtFY80yOYP50jH7YK1UrvgwCpFvdlgxoYgiuKxkIahaTE9tIPF9QYnZn7xBiJKkDxJCf0AnMX3NYc7C9pySxx43Lt9kyxNiKMEUYP7FGVP4KcMxkN7CaenG+J4iu9lKC/n4rIliPfYlh6DzRmGjI8+uqIsPLSes1pa+iZhUxiaOmC9cpw87jg9aamLkI/eP2N51VNXDmdjfB3y5Mk7NO0VaaZ48cX7xLGPtaJCiiIf3wfPG5hMPKIYVssNe/sCifv00ad88OEH3Lt/jzAQGNlsmhOHApjDGAHbuJEGPpKanbPEUSQNuBICtaflDPS0fpov53uByN3b9ml2pZzRIt2MopD5fC5WgLHxU9dQnmHA1+H47EvcxmAMgxU5u1IBzvo0tcNaed/X2xU60ATRhKtlw/lFz+3bn0WHOav1lF/9W9/j008Unz5UTCYzFnMJko+iiCDIcMZnGAIIPezQM2wqNqsld28/y+9//YfobMbtW0dMUkhNSbVd0foeb68r7n7pa/zow4/Z29+nPD6hP18SBBNu3HmWn/ojf4wOx/lqyV//lb9N2fXEykPhSy610fS9oe46okR80Menpzjr0/VC1u+6DqsU26KiKmtwTuIHogyNqHGkJpX8OGMG4jgiCgOyJBFFzBhCDkJidWiJSXAKNfr2/EAAZSDRCWEU4fkexhiqopD32BcwpB2HxteKF60UURSSxDKkMcNA3/cC9HHQ9Ya2lsgH3DUcy4AzWNvjaXBDSxgHPP/cfab5eA8OHX1bE/keu4spcRhwuL/L7mLK/t6CLI1IIp88s4SBZWeREUfge5abN/eII498KmqL9fqKpq4Y+obpZEocyLJons+Y5jMm6YRJmpNlE/J8xoMHz/HVr/40X/zST3Dv7gOUC9luWzbrhr51WOOhdYw1PoGfEQUT6srw1psf4OmI88tLTk/OKbYlVxdLVtsts50FxvQsFjmf/9yr/KGf+xq4nuMnn/y44fuVv/m3aJpa/BEjjCPwfZJYAqPjKJbpRyiQA5AOvCor+qF/StwRn5EgXa21xHEq26/RsxKGIUrJZepd0y9HL0nTNGSpbAzLqqIoC5kaD9fkGl8kY5188JxzGGeIE49kJOmUZcVqW5FkU9HoO8iyhMuLCzxfcbC/z2q5YT6d4mnNerliMBbPD+kGx2BkA9MPPVEUMFhDlsplKKQ/afjCMJQw1F4iDEB07vk0H7NHamlYjZUHxArWHefQzhIFErJ9LV/SnkhFr8Pfrw2ofS+yuCxJceMaW7YekhEoRm6ZUvm+TEa2W5HnJKmEsbddi69kawdCius60aUrRDPN6G0yo9zMDwLBs3siMy2226eFct8PUhxdBzv6asz06zjc3yUMJKw9jhOaxtK0DWHooZVAdpJYJndpklEWDRBQ1zVZFrJ663f4xj/9m/yXv/Z3+Yv/5/+Yv/LL/wm/9pu/zbffOcULQ7abkq4dODi8wWuvfZayLKnqiv39PS4vL9nZ2aEoSiaTCednl+BpyfgpNvhqYL7I+eTTD3B64Gq9xPd9zGA5eXKG1gnd2KgPg2E6mzMMAhO5bsKfNky4P/DX1w3f9d8SSZBs+eQQ7MbcJesse3u7aF/TtuLF6jp5/fNc/K99JzmTWsvmFBS3bt3G8zyWq7Ucqp7g+5UnWTNKidRWASg7Eq1Emmufbvj+wJeSn1EpRRB6BL5s+IZ+oG1qHHaMPrFk04ztpsQYKzJX04n3EyeeqBHWcb2xsmOTWo/ZY3mWjVvIRPyQnsY6IePZUYKjlGyu3EjpHQaL5xusMXRNjxmkkNrZyXn+uQdMJhOyNCeJI6IoksO+adjfly2U53m0jYBE+t6wLauRAPb0BZDC1RPClXOOphbKrnMCR4qikPlsJlJODUEQ0nQdp8enAExnM5IoJPA85rMZ1hraTjxbSSRQF2ct55eXElugZRuqRj8FI81PK2nYk9DnxtERnqfpuxZnZWIYxbGAL0b6qx2HSCI/hdV6PW5hRQbTNg27u3sy5BiJnwB48vv6niKJpdnohwE/jAjDiG6Q81N7HkkSc7C/L5JYrcmnU5RSbLeFyHydnP+9saBErREEImv3tccsz8TboRzb7Yamb2lH9cIwSn7TJMF0IqeMoxjnfgyBuLq8xGHZWew8BQLMZjOmecrQDxweHtKMgcxaK+I4GmNpJAYiiiK22w1nyw1Xl1eCeQ8ColCUE03TyhAlipjNFjL4KUo8X6KHlBbptud54LR8TqIIhWQF+mORYQY4vdiOYd0KY3vqpsI4Q9dJLIZsszuCIBRfnO8DljRNGHqLc6ICsa4nCEM2mw1aS1ZYliXU2wLt+4RRhB8KPGcYpFmt65ooijFG/GKzxYLTRydyFu7O+Je/98/5/d//VwShx9HRIbu7eywWC3n2DOzs7GAHhTOKpu1QiCVAft7RvwdoJQMNOVNAoVmuV7LVrCuCQOAG+7s7BFqoelmajLmDig8ffcTjh2tMp0BZnnl2zksvzlB9yWw6Zzq5wboyKJ2x3TR4KpQmyxtIMg2qZzAdxbbE90KGTnN0cIfAT/C8kLbXEmhuDLP5fPSmj1N9J3fedQOhtXp6d3ZdR98Jeds5IYr3w0CUJE/pqeGYhxtFIsn1RoBQnMQEoTQmIKCFelvgFCRZhvIFxpZOc/xQYDym7wnHIfruzo5EsmjNbDqj71r6rmU6Tbl//w5BoJ9mTp4eHz/1LZ2dnXJyfEwYJXzwwQe88847nFycs9psWK5X/Oitt1iuZMD19lvv89HHH9A2LeurNUM3SFHatFRVSVnUUgsYQ1GsybIU6wzL5ZrtdstsPuH+M/e5c/sO0+mMy4s1VdXieRFDJz4slMHTjul0QprM2W63WKcoyhKU5sbNO2jPY7stmUxy8avGMfv7+2w36zG8XRHFIXEcsbO7eOrp0iMwxxhLUZSE47ZfCn65G+MkIY5j6qahN4OAQDxNHCdMZzlKuaeSbpwAVbSS5cS1N63vO5wSurQM3GT4ZIxFa4dzPcv1kiSesC0GllcblpslceIxX8R885vfo1hLXaSU4ubNhDu3JygGfA98T4a3Ds2mqTHGERLx6cePybNdrMp4vKzY3z9Au5q5a3B1yeXVkj6ZcfeVz/Grf+fv8As/8zVO3n6DubIM1vLgpZd55rVXOdksWVdb/vnv/DbGDEx8aWatcaJSGDOvk0RomU3ToAipK8lq7XpR4q3WK+pKljfTyZQgCCVmoSxFXqnlNWm6Bt/XRONz72lN4Mv21FhHNxiMiEWwTmJ6rm1fouwbN+iJ+NjRiqYTboLnif/OGLHGBKOVLEtT5vP5WBeLBakoSoZhoKlbqrEp1VrO0yAcAWm+L7WMtfhhwNHREYdHh/i+xVNSd+dZRp7nAAI99D1m8xmMEUme79HUa5EIh9H4mvZ0/cDu7j6TSU4Uxezu7jGdzcmyjJ3FDpNsQpqlzGYz7t+9x7PPPstrr77KV77yFT73+S9w5+5dQLHerDk5PuHdd97j6vKStmlp2448n1FVFaApi5Lz8ws++uhjgW9Zi/PsWCuKCu307IxXXnmFg4N95vMZd+7e4fLiguXyitXy6scN39/4G38Nz/cERRoIVlUpLcWIFzwlzHS9GY3Oagw2rYjjjK4biOOMPJ/h+yFxlNL1RqZmY2EpD7a8eav1SgoiZynHxk5rCQB2TnF+cU7TiaRLZEXSnJje4gak4TOCwlY+uMHhrMfZ+ZJ1MeAnMWjQnqHvW8qqwPNCLIrtek0c+hTbAmMGaSSNo+kNl1crzJjx4SlFsd2SZLmswsdMDd/zRgNpRt8NFIXAXVASZt2VNcW2kA+fLzkvekTLAiRpzGwqRNQojsDap2CC6WxKHEf0ffdUJhVHMWmSylRxzNTyfQhCRRRp0iQcp92G5XJLXQ8YAyjJFbMWtPMoypquNXSdpR/kctNa1v0OaVDathW5hBnIspTB9JTVVgA0vkeeT+naVooaO2DswHwxBSxd3xN5Cb7WOCeFtrEatEcy8fEjTZTEtK2Prx2epyi2DYEnD32axKNXxNI2vUiYZjP80JNNhJN8FqU90iTnq1/9mhS8qyWHhweUZUGeTynLir29XZ48eYRFDL/LqyW+UuTTCR9++D5XqyVWeZyerDg/Lbg8K/n08bFMaJX4jLTnj82zfVowXF/u8nX91+NWVEnTp7T4UIdeUPye79HWtQADgDQL0MrR9y2+PwIAnMJZyUVz43molI9WHsoTme56vaXZluNm0aE92Q5a53DG0Y9kyiAc/z0EMy+X1/Vma+xNFU9/5uuJadfJZswNAzrw8XyJ3TCDxfQiAbYGMdcHMvXsmw7ly7PdVi3KE8mk7/tEgUhHkpEuilMSIbDdjnlumm1RUpUVTmnJm/ED2qYnDBLyPMD0Bl+L10Qrx8Fuxv7uBGV7NAZfW5LYZ1tLflowThmHvh+bXnnt+sFSN40UEYHk7yjloT0hfTrnaEf/gNYigQ4CnyxNMEPPJJdYibbtKapKcgYDnzSJSWNpvrabDUmaCajASn5U2w4s12uqpsELfMI4oqhr8fk6wVCjROoYe5qjoyN8TwKX26ZBj+RKGRoJ4trzA6xzrJdrkiSlrBrZLlkZCHmeDM+qsiQMQhaLhVzWvsK4niwOSCLZ4FdVgQOyPMdYy3qzkWEAcO/uXcliVZr9vT1Bp3edeKrbjtOzc6IkZf/giKqW8OGha4V+Zx1RIFLN7XbLxXKJF4bEqeDFq7oCoC3lrFks5tR1BQ729nZFkhwE7O3ujtvrWjatm6W8T8bx+PFjwiBEo9HKkxzJusWOz8/QW5pO4EFJ5JMnMbvzKS88eEAShWRxQhInrFYbzs8vaeoG4xRRnEh4s1LUdY21ijiOx+JWpEJRFOJ7AXGccnTrNrs7Mw4P99jf32Nvb4f9vT3qqiAdwTXTRcozD26xLS6ZTmbs7smAwFqIY4lEyfOUi4tLkjgjS6e0XStb69EXha/xfE2axbRtPTbKIYEnz2IQBuzuLnj04UO2mxUfffwOVXGJdRWzPABqkkhTV1v6rsaYgSDUXJ6vaOqOvm8IQo+uFb9qGMa4MTzcOVEveJ7C8zWb5UZyBgOfwQooQ3se8+mMpq6J4xjtCep8sy1544OG1cUWp8AFhnhXs3MwYZLMKduQ8yvDo6uWyna4cGB1tubmrRuooCdOQ/phIElyomhKGMwZuoCzsw1xlBPGKY9OL7DKkU5SwiikaWs2hZBkwaGVwykp3n1PoZSlaWuWV0uUgsk4JLj+E44y9CgUdc7zzz1LGMWjtDjk4GCfSZYzn8/Jc2lidnZ2mM7n7OzskOdTbt5/gZ39I27evC35rmUlMQHOMc+ntHVNtd0QaI2nHK+/8DzP3L3JbJIydC3lpuL4+Iz1qqZpIU33QKX4wQxjIy7PBj776s/wZ//sn+crX/k3uP/gJynLCdP5S/TdLutVjGKPvZ2XmE6eZRhidORT9wO97bEMElESC2hMYhpiwsRj/2DGzdt7HO7F5BON1h1VveXk+Ji+7UVO6Y3+NQVpKoqVIAw5vzjj4acf8zM/+9N4vs/OYsF2s+b2rZt0TUNf1zz/4AGzPKeqaxbzHXZ25gx9J5YgoO86uq4njgQqJ59BsTBcq44GkYPIVn2zHqF58j/P03iekA7LqqLrWhhDqH3PF9mpVWMTLbWWszKA9HVIVZf4Y/7wYCxVXdGZBqMcRdXSDpr1puPyqicKFavllrJeE4Qdi32fF148JAgM/SB0Zquh7TvKpqWfxtgwQAeOwli+89b7GCb0no/yHDf2puz0juLJJZeXG5LdXb70U19hOgl55bk7PPngRwTWsG1bdm/c4JUvvsrQ1zTbKzICdpKMMI1IkhytA4YBuqFnsAPxROjsaMW2aDFWGA5KQdsNLFcbnHH4QUwSpkJn7wRAKK9/iLF23GINaAXhqGKIRn96WdYUZU3bGbrB0huH7VvsKIXGSK5dGEbMZjOaViwNcv+KrDoeh8O+L7Jc37tuLsPxbpcmdLVaM/SS1+2weNqRJhF7uzP29ubsLKZ42pDnETs7Gfv7M6bTmMkkpG8LkjAgixMmScLefIe9xQ5JGGH6QcLWUXhouqYlCRJmkx20C4jDjLpsySczzODoOkMcpuzvH7G3s8/rr32WL7z2VV5+/jVefflzPPvMy9y5+Rw3Du8CCetVy8npik8+PuXismC7HWgayKd7JNmcpnNUzcB6W/H4ySnHp2c8Pj5mO/rhO9Nx685tHty/xe1bt1jszLh585DNZsl2c0WShJTlimJ7ycXFMcXmgiyL/kDw+m/8E9q2phsG+k4egrbtaBuZaF0HM+fTOZNsSlnU1HVLsa3ouoHNumCaz5hNFzin8byAtunwg3HzgYBeRNok0kEprHyEVu8Yhp6hF4LQ6mpJGEUMY+CwGwzGiTdI4clq2Tp0INMBz/kYo7m83NIPDhVFRIlPloZcXl7QlB3GaYqiBjuwM59zenJMWRRMp3PiOKWqW07PLumHgTzPMaOMKklzrBWv2mA6onED6nuyUet6kasOVrxtfVlTlSXakymSHwTEaSqZVROZHiRJ8jRPLAl9skkGTn73uq4FM/sHUPVpmo44Z6EepmlEGHk41zH0LcPQScj2psZaLfCR3oxkaY3nNNtC3qthREJ7Y65Q1wsYJhzx6t3QkyaSsdL3kvnRdS1xnLC7u0vbNqzXa6JICqB8mpElU8ptSxzkaOfTNgNKBRRlj9IhQerhgKpu6ZoYjQQ8Z9mM0BfZXj8I/dMYQ9v2krk49DhE+lpXNV03gJOG8md/5udQCi6vLpjPZyglW5u+75lOc54cP5Li20GxLQlHyfGNm0f89u/8Cz78+BGbTU9b+jSVI4h8yrKUCVUvz4H2ZKMCoJQarxPGjsnBuIlTWqQnIFCTLMuwxjDYAX+U5EWxj+d7WNOJ7n1EnTsnePZiWzG0AzLBAMaNkPZEMlRVFcrzccMAvhAKnXKEYQhohraTn8eDMBgzbwYjkBc/kJ9bKdDi32OEK9hB6JUi3RIkVxRLdk6WZWw3W+IkGzNjHFrJ9k/r61Bp2dINzYDTIiFNopjpdE7TNPRNRxLGxImEgbux0WnbnqpuMIMhjGIxW49bEG0gjOQlDnwfX8l0PJ944DrqskBSBAcUBrwpVV2zWi3JMsnGbFsBPWlfPCX9YKibTkLXnfzu8rmPRJY69LihR3taoCtRiO8J0MT3FU+eHHNydjZOliFOYvJJCtZSVSVFUZBNclbbjdBsq4ZNsWWz3dIPgwwfkuSpdFKmwRqLkyDVQImPWSnapmGzXokHcQThiA/OozcD69VmlDkZzi8u6I1hmsvlWRblKEXuZaobxyK9VYai2DCdpIggwlHXpWzpECmj9kQ+0zYNt27c4OrikraTbdhsNsUPZEDU9QN109Ibh7FCmpT31qCRn7+r66eZegYHnkx/7WiiT5IE18tWbjKZEATB+EfyH7XWWCNnaz/KotfLK4bejBPPmt3FHvlkSt8bcPK+JklKNDYry80acGRxzCzPiIOAg7098iwjTVKMcXzy8KFAFsKI7Ri7MQytbGzqCuU8KerjhCDQskVMUuJYwF1qbCD6vsU5Iz6jtuHi4hSUIYo0UaSIIijKJbs7N0iSkK5rmU4XRGGC1h7Oibw3jlKqqiFJE4rtlihM2ZYVfujjh/7THFWs42D/QKJXmoaykM/g8rTAGcWtm0fcuLHPZr2iLNdkaULgB5ycnOHpkLruCfyQshBinMC3KvqhG8FLFq183DipV8rhBQLzKtcb8BT7B/uUTY3yZAtsjaWpGwmL7w1BGHF+fkl5cUVVbGXD4kFdKXZ3j9jJJzTbhqGt8VRIZOTPcrti72BB21dC0kunPHlygVYThs4nDOYYE7Dd1mw2JXv7U5pqTd+W3Lqxz2Ke0dYbcB15FnCwN2N3lpGEmiwWvLnyfK4ul+R5xv7+gUzyR+DCZCLh3N2Yn/kn/9Sf5K133uXs9Gz0+1xyenrKer2iqipWqzXL5ZKrszOWV1cYa8nmRyRpNg5WPbq6wQw9djAsZlOUNSgHi2nOfDolwmCHDveUWqk52L/FjZvP8JM/+XNstj1f/omf4eDwLovdG/h+zd/9+3+Du8/c4TOfe53v/PCHqMDn7fc+xDhHEEdMZzl+oHDKEHtzgn6f0AvZzRd8+fOv8OpLz/Ly88/x3N073NzfZT5JuXWwz85kgjaOUC+Y54f4OmO9bDk9KdBk1KUiDCZoxC4RhBIXVBTbMbNxy/7BHihFPsl577132V3soJzj6OAQT8H6asnJ6Slt2zKfTenahuefe5aul2dPKUWeT4mimDTNRhWDwEGG0VvcDz1104xbkHEBoABEqTSMHnnf16OlwuCPYJauNzIY1VrUN+O51LeOtrsiCBVtX1DXFU1naFuHcQG90WyrmkG1tKbg0fuP+NpXv8Qf/mPP8crnUm7djRjMBmVi7BAydCGD0Rg8yrbF6y2mrIiVJUwWRJN9/tU33iW+cRMvTchmUzJP1FHBjSMKlXL7+ddZ3LnH2598zBBHtFGK3T3k1Gl+/Rtf5z/7q3+V3/mtf8m7P3zIqy9/gXTm0XUiq5RasMVhOTzaZTafMpvP0DrCdALQCqKIpuvEhqSEoDp0A2EQ4gZRZOixSTN2GDd9higMmWSp0MbHHL3VekPbDQxOM1iJ0XK92E1kaiTKCe155NOc7XZLWde4rgNfVCtay5bP932yNGU6ycQiM0o7fd+nbVs26y3+eG9Y0xCFHlkas7s7ZTGbkKYht28fsLMz4ehwh/29GZ5n2NmZcOvoFi+98BKffe11nr3/gLu37/HCcy/w2quv87nXP8/nXv8sr7/2Os8/+xy3btzk7tFnWMxu8JkXv8ALz7/GZ17+Al/43Ff52k/9PM/cfYEHz7zEC899hrt3nyXP5rRlx9ANKKeEIlu3OKtQeMzmC+bzHazTbLYVddNSNT2Xqw2fPHosjIum5u1336ZoCqaLHKM6FgczFntT/Fjx0qvPsd18wqeP3uWHP/wm773/FheXJ9RVwWZ9RbktSaKEqmgotjUXZ6sfN3x/9f/z/xLQQVFIrpPWTzdTk0lOnk1kMts0JEnCarWmHc3c7RiXkGUZvi/T2CAIpB72JPvjWpLprGU6yzk4OGAY+vHykmm853mEUULX99R1RZqlAnkZ17/XGwqtNRoJdbRYnLbEI4q9qTuM1ihfE4QekzTi6vIKMzjCMMH3PaHHac2TJ08IfJ/5fEf8SXhstqV4cOIYPTZBfiCm9qFvaZuKJJbvs92UgHpK4XLGkuU5yWjsdmM8Q9f32HFzMJ/PGLpWvl8n6/RhlIugFG0ntKlrqdt2u8U5ycvbbiSbapJP0J6jaxuapmToO6qyYr3eEIYZbSv/fhjFqDEiQFtFO4axM3oT1Ljh6YcOpSXYu+uFQnfj6AZt18oQoO9o25Y0zUjTTBrSsiSbCNTB8zV7ewccH58Q6IC93RlKOZquIYwSMeHSUhRrri6v8PWE2B9YLBbcunGPrnVcnF/SNLWsztsGlGY2n1E3NXVboZVmvdqMk2iDp0N+8Y/+UXzf5/T0dJRuCIrfDCIfPDk5ZrBCjWrqhsjXRHGAdT0PH3/CxfJKJA2NFQ8bErHhe3KAXGezSbEjg4vrDd+1dPL6OVFKMvack897lk9Qnmx1PU/T9T2TLMX3fZwbhObke7TXGHw/om0GzODwR7CPus710440m4yFg6ZvG+JUchWVJ9sHpWQK5ZTGD2QrjBUBlkIuTtkmjYeulk2k1hqUaOvtILp6nBun8z7z+YxtsSUKk/HnDDF9JwOQwKc3QnW01uKFnkzGOks2mRD4voTv1g0gk7vVakUcJ2jfp2kFTpOkKXGSUBRizpfXURGEFt/TBJ5IRTytCQLL3v6crmkIA/EQ9H1Pkh+y3W7JkkTkj00tgIw0xaHoBnkO66Ydc7Ok4buGKoFAqryRSBj4vvjDNKOUqx09XR3OQTxuBJwx+FrktYLS97haLcmznK5tqaqKbugxzjGbLzg4OJRnfBhIEpG7GyMhtIk/nje+hx0G1qux4et7jLW0nVBG67ZluVyxWq2YTmdPZZ5hEFKUFXVTkWYyQIqjiBtHN2SLqh3bYsMkidEIdbA3UhT0xuKURxRLo9g0LTvzOdvNVnI7Q4FqKaVZrpY8OTnFWMdiZ5d8usCNm3at3CiZgt3FHOcMVVXS9h1+JGZ75xxtWWGdI0CyErM0pRsJlnES09SNUDRHKY83xoSEnkz6pRgfB1NKjxN8oR5OshTP02zWGzZ1IUMVY1DWyvYpFEx7XddUTQvK52okygVRjEOx3a4JRziXGeQs9jwhCTYjldlZ8b6m0xm7u7s4J9AlP/Bp2pqqlmbF8xVh6OMHAhpSxJTVFqU0i8UeVdUQhhFhKF7mxc6uDH+GDusMSZxSNxVREhLFIVVV4pw0ZNbI2aV9n8k0xw8CJvGM/f191ptLVutzurbC0Ys6xRdP5WJnj+VyI3KoakAhG+22bUnihCRJaRuBFGktIBfPR3xvzlGsC4yzKE9zenFBMNoc7CBbdT1CkIZh4PT0lCdPLsW/6Glp+hU8eG4fPWzwsCwWC6wLxb93fMaTkxN2FjvcvHWIUiKve++991gtt+T5nC9/8Sf5xT/yx/n008eslivCOGQ2mzOZiP0iCGRDt5gvxk2BbL2NMaRpSjrJ6QfDxYVk6aapRJCUVUldNzJM1pqiKFhfLWm7jsVswaPHjzg8PGK1WuH6njiVZ1hrLcXwCFjSniab7aFH7/Z0MsEMPSfHT8jSmMDT4g8eJd7TaU5XlSRpzM/87M/wC3/453nttVd59bXXef75l9jd2ePTR4958aVX0Fozm82othd85zvfoe0Gfu4XfpHTiyXrbcl6KyHUnpYmR2ux0yRBSlP2eEHLfJ7wxS++wp3bN9jb3ePG0REvv/IiN27e4NkH93nw4AF37tzm7p0H7B3ssbe/z3yxoGllk3FwcIsoSphkGUpZjG2II58giFitVty4eYuyrPipr/40B4c3ODs9486du3Rtx3SS09Qy2F5vC9qmJc0SNts19+7d5eLigqvlFVEUcefOXeI4ZZrPWOzscPfuHW7fusn+/j6LxQ51Lf5s52Tw6QcB3ggck2fWFymfVgx9h6fFUx7HMW3by/0q6wiUBqUV23WJdc1TCe8wZggu1yuSOGNbNJyfXRCPlpnY+ihv4IXP3KBqLkHBYrZAGR9/9ApbDEHoP+UveL6PG3pmOzc5PtnwwQcXTA6OODw8pNwsmQ4O1dQ0tufT0wusH/HDd97k7OwJXbmmWa0wxvH+Rx/xne9/G2MNWRRycXxFHMc0ds3JyQV11dB15mnDF0cB1sk5aAdN245cCSQjr1hvpIgZh3ZpnMAIQLk+B7pB8nOdE1n6NJ+MyiwZWJVVjVVCn3dOpOI+FmuMxCxxPfQbZJExWinQmmAk+Xt6jAvSmij0SZMET8nGth0p/U0jd/JkkpNOMnxfnqnZbPYUHjmYnqquRuuJ4uDggOeff46XXnqZw/0D8klOlkqUiOd5BL5sENu2Jk5iirIgjiOObhyRpwvu3bvHYncH3/c4PjlhNpuxXC1Zbda0Xce2EMvDYAyBlvvjGrYYhiHz2RyADz78iB++8Qbvf/Ah26JkuVpyeSnDVVG4CQk8y1J83yPPJ9y8dZM7d+5QlAXvvfc+7777Dm/+4Ju889579INhsdjl/fc/kJ6kF3tAXdXSR2y2soy4bvj+4l/6f9N0ijSf44UJu4d3COIJfpQwNA1pnos80Ajlse06FvMFy6sN1lqiSMhGEhHg0/Yl2jPEXgzOiU5+DPrt+kGy55yi6y1WefTG0Rmo24reCn63b2WKiQGNHpVsIpey1sgDivgPJvmCsuoot4W8eRboHa7XFOsG0zu6qiHwI4JIcbksKZuOKM2Z7uRUbUEYejRlzTSbop1HuS0E3mAqlDI0pUzOtfbJJzOZIHU9ke/hAUPTME9SNnVFbwyD7UaogCMJY3wVMHSWLM2l0TIGw4DvJ6BDrJaQc5SHNT4Xl2ucU8RZiNOGbJoyODeS4nomkymolG0JV6uewaV0xkP5ocjjPI/2Ov8rjGhNS9GWjB0vVimUH6DwBEDjLFoZohDixGCGhjBIKTbXON6W/aOQbmi5uixRJDgXEE96TF0TewplO8IxRNxaj7pt2RQlTWO4uioZek2SBsRJjudHtF1Jsbkg8MEOltl8Qe8sKrSoABa7U5TysQMEfiJQhcFhnOJLP/GTTGYzLpYXTKYZQRRQFBIT0vUd27pgu94ySSdUZcfNo1tUZcOtmwc8evQOk4lHPosg9qltAxiGrgcdYKzGGpEyiTdnpJEOg3gBAK1DlPIBIZtiHY4OrQcODmekiUex3dC3PRj57A/9wGSaEUUhXV/RDy3TWU6aTrg4uwIrEkw8/ymF01mL5zdob6DrLF7gj0MB8P2QrjNEqaMbFFgJtPZ9Xxr1qgYNi905vZGMR2cMWIdyEAUhQw/WaII4xUh3iw494jTA8ySEvGkqPAVNVcIAgRcyDA15HhB4sDOfsV3XKCCIRR4UpSFe4NE3CuUSut7Q9A1pntCbbpQFCwSj7zo0DtPJhNsLBgIvxDlNM+aC+qGPcwpPReA8ojBBjbChsl7StAVBGKO9kKK2NAP4UUpnDL0d6LqGqt5ibYdSA9a2eMqiPAHgaA/xDIQB/dCRJYls16ycVf0o3XBWgwEPTy4m3yeMU7rOkKYZXS2ZTlEiBN71esNgpKmeT6cEvk8WRewtFjAMbFdL0jDE1yGHh0fjgd0ShD6DM1gFrTE0xtIMhnXZstqUGDQ7h4es1muKMRu0bjqclQ24ryXXrekbvAiUtfRtQzKJcBp651hv2xGpD5Gv8JxjmmX01UCUBmhP/E9JkmGdR7FtePT4EkuAH6Ysdg/wohg/FormNEmfwmKU57EpK7alxOsYHF3fMp2k2L5FWUPVDvJ8G4evfLADPoarixNiv2eSeixmMUmkiXzFIo+4cbhLnmXM8lx8RDqQAaCxeFoJXMsMBKFHkk8IgpAw9MlziZGZTnOKqkJ5Hkme8/j0lKrrMNphOlBWk0QeaRxydnrMJJugVEAUySauaRsMsN5s2JYlJ+dbVqsNJyfnFJuSq4s1zngMHZRFzdCPd5UeaJoaU5fcuXmHNEypt7INC0OfothgbIulY7W5wg8CkiwnySKq5rrJMzgD1bZhtSrJJlO8wGNvb4pSLUdHOZ3f88nx+1TDGj/WVG1NGMXk+Rzfi2iqHtMNlKsNi3xK0wwMLmRbNDgbYG2A1jEojzSdUJaFfB49T/xzw4BKYLUuGXqHZ33U4IiUw9cd82lEFCk2q4q+8VE2oBmK0bsZ4akJvk6pakfrd3x0DOfLOceXH3F6sqauNXXvSCY7rLeWzTbgez94zMWVx2rj87u//xYfPDznWz98h++9/S7n25KLsxWPHx4zzVLWF6ckgSNLPPJJSNWuafoKpwSEFGjNtipYlwXFtmR/94Asla33wd4uTV2CU7TNQNM6dJCx3dZ8+ad+gk8+eUSxrdDKR3seXdswy1PathzhaQOvvvoZjh+fYPeO6E1LGrTYZoXCMMlyBqPQVvHVL7zGg1t73NpL2ZsoFrMd0iji/OwJWZyyM9vHDqKU6vuWg8MJm+KKhw8f8tabH/HOhw958/2HXCy33Lh7j5OLC6aLOScnp9gBQh0ROJ/US6GzXK2umB7k1L3Dqgm/+PrL5EFErCKKbmB9dcl2U3J+VbNeNVyebim3pwxtS7kuaLYttnHYVuIVksAnCn3qumAyyTg4vEHkT7l76z4P7j7LT3/1p0njlIeffMInDz9mOs3ph466LIk8nyQI6Yaa2XwixNswIggirOnRGqHvLmbszKZsVkuGtmV/PsO3Bu0cLz73HBfnZ+zu7HDz1i2yfErXD4RxRm+1fM4J2M000yxBK9kOiVXB0nQ1Awanoe46jIVmjJ/oBp8oWdCZAOWl9Maj6xRaR9TbCjcMqN5A25NnHifHn4INuLH3LNN0X5RvpqS3LVYNQozdVKTRlDC0JHHIZHGXINrn+HTJJx8+BAt7+YJJNCXaP+TTpuedsyUPXniOi4sn/PBb3+RnvvpTfPDBx7zx/sd86Wtf4w/94h/hmWdfYDbfY7LYJzvY5eHFGc2moO0N3dBTtSV4jjiNQCuqqqEsW1bLLZMk4fzsnN6J9L5tW8Di+SLvvXHrAD9S+LFCBxY/As93RDoSgmcYyjbQOMqmQ4cR6+0W5xRdXRMGHpGnKUqx5KhReh8n2XhXXz9HHZgBOxjUqJ6jN3hK0XdibQLEI2ikBvM9mE4TZnlKGgfMZhmzac50mpHEIbPpjMCPONi7wZc+/xO8+tLrHOwdMokyurImsI5qU1EUDaen54DCDpY8nXHrxm18rTnY38MYR1H2VI3l8mrF2eMn/PAH7/Cf/t/+HwyV5aMfvclHb77L9773Bs889xqz6R55kBH4KRpp+ortGmN6jp8cc3pyxeXllraRIWuWp6STCM9TLKYzJpOE+SxDq54wcBTbC87OHvLGD77Fu+/+gA/ff5PN+oz18gxtFGmcMfTw5MkpRdUJcEgHOHw6o9nWHUGSMTjvD0Bb/tFvosKI20cHeJ7P0c3bVGXJerWmrSviOCEYg8CF1NijlJiKGf1pxhiSRMz30iGL2dnhGJzo/N2Y2YdSlHVN03UUVUXTtpLTYgWNPrQyKVRKTOL/9S/xBTKi8K21kmE3DLgxj8vzBENfbDZi3ByphKiBqhLscBgGxKkYhPuup+8NSmmMHSS01HTkkwlxGErmlO8RBiFN0zCdTkeioX5KGzXOoX0PoRUq8flkidBL+4FiK1TJOBL/4jB0JOFEQBP+jydSWgcStmwGwsh7ChsQ6RJEY57eel3IJnYMiLVO/F1d1xKEHkMvQB3PD2TLAk+zurTy0E6CjcMwxNOKLInJspjZbIJzGmMUdTXqo31LmsYYo1hdVVgnE0Q/MNI4DKKtjqIYh6asG6q2pWpq2k4kWVEUkcQp+3u73Dg65Jn795hOpnSt5DotdnexWtNZiZRIsxQZ/ngURYFzkqfknOaLX/oSewd7XC0vsVaiNLabLbs7uyyXS/repyp7nPXoe5kAau3I85Dzq0/pTUUQB6R5iu9HTLJMvJzbCmclTF48k4NsvfSYV4Zs3qz98eT/enPq7IAfatI0YT6f07bdKMuVhkUMySJv9n2PbVGAg93dA6qqpe2lGUOBGwy96ckmKZ4n0s+2EQ+nGURW4XsiuYoiRd/KpNI5y3Q6FfhRWcpWcnztq6p+6tECR57ntF0/aufVKO8U0mfTVMRxjLOOzVqAKs7IszcYgx9ann/uHlrB0eENcEaIqXkkMRhtjcayXm0IAsHBR7Fk5DVti9KKrpXsqWsAicQQgOcrdhYL0jTBjqhtNeaoxVE4Tq+l8W6ahjCNUdqjLGWi6emAtm2eEsWUFv/gdl2OXkSZIlpnsSjiJAWlCYNQzrmRPmrHmIquH6jqhq7p5O9fR2+MyO0wkmna9dkojaK8j03bYcbQez/wZaMXiW/QOdmqKhRD13Gwvyf/fie+iu2mkGlr31M3HU3XUxQlXS/eY4Dl1RW2H6RZd2CNI4kijBV0tudJgVOXFcZYFosZIITQYluxGafsnpZt8WKxI98jTjAj1jrPp7IN1IqqbSibCuUr7t67QxRJGHixXTG0Qsrsu1Yyttqatq7ABz8UImHXyuvoabB9T5aE7M5zFvkEhoad2YT9vRkvPnufm4cHzPKcnfkcT4lPzFiH54esVhu6riefzugHMdFfx8hYa+m6lr2jQ66WSzbLFQqoy5Kdxc44cY24vFpzen7JcrmmaTq08qnLinwa4/lyr928cZuuFTm+9qCstkK0HjNlUQi90HTMphMCzyNLIw4P9tndXbAtViLrjD2UUiymO5yeXtDUA8YqttuKLMsYRslxnGTYAXw/xlnNJM9YrZYEoUjAJSdPIDDWOWazKcYKyOall1/EGI/zs3M0iv3dPfquJ45iojBitVzTtB3PPniezbag7w1t7+h6kUBbC23TyrZbC6kTZDNo7EA4btQlfBtwcgbN5hme5zg62uXw6IDtdsvyqsD04utKJ3MuV2us7bCuwdgaRUu96bg8rnnrBx+yXloul45HTwrqFs7OC9559zFvv/OIJ48uGUxEEEzpOs3p6YoPPnzEdtPRtYqf+tlfYLa7z8ePPiKehMTTCC/yOd+c4sKOaOqIZz1BVhFmHdms5vDIcPuuz+27ECUnpJNz0skV+0c9s3nLbMcQxy1JYhmGM46O7vKzP/s1NusVbSNbib7t2D885N/6t/4E0+mci8srLs8v6dqedHqbWTYh8R17e1M++7lX+dKXX+Oll+4Rei0705DPvPI809mM+d4Baax55plbRJFiub5Ea8inE4xtiROfINJkWcobP3qTf/7b/4LvvvEuYTynrno+PV7x/IufxRFSNR1RHJCkPn5gQDc8fvwhP/OHfobPf+HL9Kbl9Owx9w8UKq55cvEx//qN3+WNt36X9z7+AZ88eY8PPvw+j4/f4fTiI86uHnO5PuX9j97lrXfe5GJ5znq75mq1YVMUnJ5fUJQ1RdWy3BR0xnJ8csqP3n6bb373u7z97nucLZesNhuqpuHs9IwwioQunWoObx6y2qxGb7olCjVnZ4+ZJAm7sym3D29w/+YdPKt4cPcujPfAnbt3efzpI27fvMWdW7e4urzg6uKCKAiotluR+fUdcSSDwq4fyNIJaZpRFJUMxqwi9EPKomGzLqiKCm16nOmZTjJOnjySLD3liMOAarOm3KzFVjF0YAdMG4EN+fCTD/E8D4OhHmq2TUNj4OGTDb/7++/w5nuXPDzuOf6k5+zMw9gj/vm/eJv1OqBzOVcXJVYFTKZTbt25ycXymG6oeHD/FkNTc3r6hJ/+6a9i3cB8lnP7zi0mk4TvfOdb/NZv/SYXF2ds1isePfqE1WYtLALl0fS92BWco22b0YpkWS03HB3e4OzsnLLtKEfVRRhJvEEQRERRQtv29N2AtQrnPAI/YpIkRJFYEqI4BAVtW4uCaawttOehHKzXa7lbopAkEUmoNULSzKc5y6srXNeJry9NAUUaR8ShR9vWTPOUstiwWEyxdsDz1QhWUUzyjBdffJ6jGwfcuX+H3f1dkjgWCFqcYgeLM45yW3J1teTk8Snnp+fk2YzZ7AZ7+7fZ2Tvi3jPPsH+wTxgHbLYbiqrh+PSSR6drytbnnQ/O+Hu/9vf4+3/v7/CN3/s93n//fb70pZ/g4eMnvPmjH3FxueT45IKXX32N6SQH3TH0W6ytCAJLPonYWUzZ29vhxo0Dnnlwi89/4WWee/EQ5a3ZbD7m+OIDelVwfPYhH3/6LmeXx3z66Se8++67TJIJR/tHnDw5YW9nl9kk52Bnl8V8ymq9pjdCku9Nz9GNm0+NR01T05QFWmvi+A94+P7WP/x1QFFvV1ycnBCnE4piS1s3eMgGz/M87OgHGnophKq6wRrJgBNZphYQyUigwwnVR41+ob4XbLlSksVkrBhCrb2WGFpwYEbggrOjhG6U1P3468cNn1ISlGmuc860ElmUEa/MMFIP3UgSDEJNVYqXKAwCptOMIJB8lySe4KyiqVviOGQ6m45wGUfbCkQm8H2clS1S13aiCR/ln3VVU9a1yE1HKarWQlCsKiFi9X2HHwi8xpheskKsI05EGlJVNV070NSNvG6ewxgpLDwvIPA9FI6u7elHwiOjrDAMQvxxAxSONCbf9/G9YCQv2qeURHkNPaIRf65wJHGI74sPzBonht/W4JzB0jKdpZjBcXlRYAYpWOPUEQcSAG56I5NwpSlqkbN1Rj6Ioe+RxJFkuHUNO/MZWsH+zh57O/ssrzYk2YSqrSkbwdE751itNgy9YbsW0uF2W6F1wGdefY3ZfMZ2u6WpK3Z3d9ms1xzs73NyfAo6oCjk5wSNcpYw9DjYn/HRx29ysTyl6wfawZIkM27fuEXgx1wtN+PWbiR2jc2e50lOj+/78gwYaU5EzjnGjbhBVvJdQxxLg1VXNW78vDrrSLOIMPIJQ5+6EVDFYrFL0wzUVYsz1/kbIq/MJilRLM18uW3HLBmh8TgleGI/crS1+O+UhsXODgqElGYkkDdJEuqtxKlcew8XiwVFWeGM+D2FeOFQgUeaColOaUVbNxKzMEaROOdIM5/nn39AWZbEcSqh1dawu7t4+jx5ns9mWUuwuJNGSXuauqlxI1wFY8RP6hSmE1+r548NtLP4nsg51UjMCkb/7zXsyFpLMsmIomTEUDusHcOHreRmtm07FrQi+XVWziDQ+EEo7+cg/21prBuUQqiWvg8jsc0MslnViA9ZSGAeYSDERDmLBH5TlpWcEV1PGIUoLT7JvuuEKmmdNDGj9Krvevb2dijLAmcFDFJVJb0ZM0Kbhq4fKOsGNQZHi9+vHs9EkR+CYj5f0DYtfjiGDitL1zRorcjzlGEsAMwgxTwokkTyMOM4oa7FYO+cQ2uPJM3ox5DjshJw0nQ6ZbaYc3J6yunZGdvVkigIYHxfp9Mp2lMU2w144EYyoh0GfA1xGI0wIB/tBPwTxyG3bt1gd3fBYjFluVqyWCyYTqfEcYwfiCTx4vySzaagaTsO9g8pimKk3TqcNWyLLevNmnc/+pCrqyuiIOBgLAbWqxUwxrZ4/qhAELS76S0KLWexJ8CcJM7YbkviJEFrRdc1o+Rf07YdUZyxmM8xxpBnOc8/94L43qMI7Sk8D65W53gBJHFMFmVsNhVt2xOGCav1enytNMvlFdY5qqrG9yTyKEsjyqrE04pgjPiZTmfUdU2SxFhraNuKi8sz3nnnLU7PruRurkp2dhcyqGpbyWKtJCR+u9miHMymU6q6x1gf56wMWzwf7YmXWt5/KdbACpypaxnswPJqTeCLlHI+l8gK1DDKc3u26xrfTyT4XMF2u0FpJRP8QO7EzabDGRgGy2J3ihshNkki9UaSZMRRwiSfcXR0g3S0jezs7LC3t8d0mpPnOednZ7RNTRTCwd6MrhP/qFMGP9SESYDWIg/2PR+HIYkj5jOBrEynk/Ezt2Cxs0OaTMkmc1bLiouLNRcXlp29Pf7tP/XvsN0WfOsb3xJPrYOi2PL5L3yOw8NDfv/rX5ezzkK96cnmOZ/9zHO89OKzpFlK2zYs5gvu3brF5ekxbS1e/SRJmGYpbddQNxV+ENK0PZ88fMwLL76I5weU9ZauN2w2Fe+++xFNYzBWVAmz2YLnX3oZB3z40Uc8fPgJ6/WK9XrJ6ckxf+jnfpY/9PN/hJ29fW7eusXFxRm6Pma9veDtd96iHjo8JbaafLogz1IW8zl93xBHCSjNarlluSywo4Kg78Uu4YDZfIYSkYtAf1rJIYyiGO17PDk+HsEojrZuiOMEZR093fieyDn+yiuv0LQVWkOSJLzw3HPM8jk7ix36zjCdTsgyuWvkmfGFNAuUo0y0bXuU5+F5evRE2x/DuEKR7G+LAmMtQy+Lir4f0FrqDTcMaE+zt38gHvQxKkBrzdWFwJ08TySzvuejiaQ+CAzPv/gMg23wY4XyxFPYtoblVUHgx9Rlx3a1oixKusHx9jsfgg7ww4Tiak3RtiwWM/b3d8nzhCRJuDg55u6t27zzzju88plX8LTm1q2bopAxhrfefpMnT57QdSJvNdbiAWEU4UDuWqxQd3uxX8n70LHdlMRRQtGI3aep65EMDmmakOc5WZYSeL4sDjyNs5KrNwyi9gtDHzXSxt1YV1ZVLQwELe9BGEbMplMcyFnmeaRZytGNI7ZFQW8G8XjXNW7oSbKMO3duE0YRcZwIXFFrsjTh4GCfw4N9dhYLnnnmGZ555hk8ramamtVySVXXbDZbHI4wCDg8PMJZy3w254tf/CKfefUzHB4ekKYT4jhhvd3gsJyendCOnAxnxRLlByFKebz17vssr86pq4JQS908X+xwcXlFtVnJADgImO7ucfv2LcAQxwF5PiHLMpI4ZjLJqKqWTx4+5Pj4hHfee4d//F/+Q/7Zb/9THj1+CFpT1R3vvfcuJydnaOVxdnrG1dkFDx48y2I+5+T0hPl8xnJ5xXQ25d69uyRpRhBGbIuSumnZ2zvAjFm8cgd5pGnKJMt+3PD9+u98k2Jbsr04By+gKASQ4dwoWPOkyRvsSLV0jrptcSPeHaVIsoTe9DgFxhq6QSIMrv+edY6qFXRy1bRUdcNgBVXr+SFJkmJMiwKGbpDTY+xU/5saPjWae60RXDZaoUezZ9vU9GMUAVqK90mWoX1o22E8kCKyTCiCXd8xmczQGsLQJ4jAup48nTD0vcRHeLJJC0Ip8BxgnAAflOeB1oKK7QeaViIrjBGgQdt1pHGCUgqtFGmWEAQ+SZw+9WRdXF5xcnrGarlhW5WkaUoU+Sgt3jCtfZx1VGXDel2IP6kbxk2EES13nqI1+IFHWWzo+5YoyqTAHnqMkYw050A52bL0YyMa+N7120nfWYqipWsHKVx8NX5oOzbrRsiSQDa5PvAEYuP7EdoPKKqGqutQ2huLRfC0TxRGzGYZzhmKopBsN+s4PjmnrGu8KKDpKoq6JJtMpKga6UxRnBD4IZui5ODgiNdee5W6rdmsV+zu7LLZbMjzGU+OnxBEPqvVEmsH8UBuBVzQdSWr1RmnZ2cYqyiqgbOTK85OTzGDRSF5adcPPsjrYcdmKIpGLLQ1KEb09/WwAcfRzUOhPIbBU6iPM+IPcM6RphL03XaiRY/CmCROMYMVz5QVv5vni6EcLGkm25xi04GCIJKfTykxnIexpu8UCqH4ZWlGVVX0rWykPM8jiRPZ8Dl5frTWZFn2tGniesCiNV7gEY6h7tM8J4lFqmd6Cf8EyKcRN28eUFYlQRCwWS/xlGN/b4amI89CXnr+WRaLGBgAw2pViGSmHY3fQz8OaYQ06owDp1CeDCfapkE5xyRL2F0s2NtZ4CmIxjwfrTXa81lulvieT5pOcQ763jDNpyINH1HdYRBRN5LjKM0k+FFIFCVjhmdD17ZYZGsbBAF+IEOTthueepVRDqUdnlaEUUA+nY6XkuQvosTXWzct05FE17atAJS0BPoGQUAcxSNhbKCupPF/4YXnaRuBMCkU1sq52Y8+kjCM5XwxVuTlTxs+RxTHJHFM6IfSJPs+wQgrCH1fJLxhTJZFktk4UkRBvFW7u3Nu3ryJtQPbzRZfBcRhRBxH6MBnU20p2oKL9QW9aaibLdpzDH2Nx8B8mrKzyPG1gH0ER25p2gq0kBL39hbcunFAPslQWF5+/i4/8YXPce/WDXamGZEHeRqxM8+ZJAHVdoMbDL7yaOuW08sryqqhKGtmszn9YJnkUzbbrRAZteS2Xm/itefJNt5ILlPgB0zSCVGccnBwxGZTsd5cBxR72MGys1hgTIPvy+Dw8vKKqqzxPQ+JKB7knPS8sTnvUcqg3EAQSFEymWQc7O+zmM8YhoFPPvmIwPfwvWCk4Qq63A8CafyiiDiOOTu7wDmPth0I/JgwSEaAjPxe03wi09pEkOtFUeL7Ep8TBaEMU7Y9Xd1RlxUKjcaj63qaumNbVFgLaTbFKY/BOs7Ol7gRXjH0hizLBU8/qgKcczgsXddgnaEsS9ZFTdf1HB0dobQMA51rQYlXUHseVdmRZVMCPxJLQW8wzqB9xY2b+zz/zD2evX2Pe7cPefbBAasrD6N2WRzcww8SehMQJwsm0wMm+R7G+Bjno1SEUiHgo70IRYAloawdr73+Cjdv3eD4+IJvfvMHLHYPCCLZ9ivdY0zHYAYmSUKg1Li9GYgCi6ZH0eHrHmtqkkjhacPOPOeF53bIsjlD3/Jn/vS/wz/7zd+irsWD7Jyi7Xo+/vhTht7yzINnWSx2eeEzL6JtQxxo8smU5557kb3dQ9qiJNIdDz95g3wRMNuJUZnFzxSVq6hcxbK+4rw856q+4O2Hb/D1H/4ub33yfd744AecbZ5Qu4LL7QmDKcEbuHnvPs+/9BnaYeDjh59wdnHCYBoZOnU9/8H/+H/Gb/3mv+SNH7zFl77yFcqyYHvxPi7suSzWbG2P0hY/jjk5XfHokxO63rF7sEe+WNAbi1WaKM0IkxSDwgsiPC8Cz8dpzSefPuLx2TmnF5dcLFecXVxyud5wsd7QWsvgLNuqxCklcULKcbU6xbieYejYbFbs7+/yyccfEmjFg/v3iYOA/cU+bVnz/tvvsbu3w/HpMbPZjDt377Jebzg6usHrr7/GO2+/Peb3Wb7y5S+RxRGffPwht+/dYXd3T1gLxnLr1h1Mb7GDZTqZiRfcC3HGsl6KD1kBeZ6Tpgnrtfh5TT+wWY8Udy1xSBqFbzsUDTdvTvnSl14hTTVppjjYn7HdXJHGMXdu3eJgb4c0DrFmlIY2HcYpLI6+75gf7GCGmr6viELHenXGyeknFKsr7ty8QVFuaJqKTz7+kPc/eJd33nmTbbHm6vKczXqF9mT423Utzotoup5t2VDWNX7oEycJSoEaY2UW813sADu7O1ht2NmdcbW8wPYjfMuThYQMDN2YKyx1kHII0GoEtnmeAK6qssA5y2azYbNdo7RiZ3eHyFfM5zlaO4auYXdnwf7+Lr7ncXx8gjMWZR1RluFQTKcT8klCHIVY05Gl8RilAlEklPM0kQHgerVktV5Rtg2+L/fqdDLl5tFNZpM5bdNwtH/E3s4eB/uHXJxeMfSOh48ec3F1ycHNQ+quI5/mLHYXHBwdMt/dIcoXDCri9775Az45vmIyy1hdXOD1Emm23RbUI9E0DBL6RoCKX/rKF2ntmk3Tc3J5yffeeINf/2e/yd//x/+I3/jnv8Xv/ut/zTe/912+9f3v8PDJE+rBYPAlYiEwQruPY8IgZWghCCasLgo+/uhTynUNBop1ieksV5sL2r6XZltplOfhnKQg9L0o0yRf1OJp/Qcknb/2W1yeXWCaGoIQnCYIJTfPmYEwimm7AT/wCCKh2pWlZM4MxshGI4mFiuRk8+f5QhXzr8OKhx6UyJOuPUhdPxICjcVacLYDh0z+lUgypeD+b2j4lFyE15s+jIWxsL4u0MdvQBgEpFnGYLunTZJkToWjdlmmvqenJ8RJxN7BjDgOcJ0jCgLBcoN4ugaJbugHwf4Og6FqGlCyBaqbdpSn9j8OskeRpBmMF3aaCo67rltQis12zcXlFRaYTmVLIqAEO6KkleTCdZbAjyhLwbt7nkjLjB1IRxhIVRYMQzdibX0iP8VhaNtWSGHWoZVi6ITk54yRB8gXTH8QBpjBUWzqEdbhEQSaIAjZrEu0kgdLGqCI3nSEcTKS8gSxXzdSPOezOSiZ/CmHAD1CxeXFheixjeXTTx9zcnpB03UkWTbmiygm0wlVWRNHMXVZsl6JH2qzqYiThLv37hEEPkW5ZTab4axI0bpOpIJXqyu0VqRZxsX5GXmeEwaKMNa8+eabPHr8hNVScoOw8pm2ZgR4eD5JkhIEnsgdrSGMIvJ8KkZwT/x9dsxr0vo6d08+jziZgHYjxjrPhUSYJJHQ7JqawBfYQRzFJEkqQfJ1C6PUz4Hk3SRywdSVePDsILJopT2cdUSJhxmEPqY9GWykqeS/rJZySfl+IBEcRmS/Il8MCDyPpq1lcudA+xI7si02KCcXX98NLK9WT7Pmfd9nZy9nkoupO/B8osAniyOS2Cf0LJGvmE4SFvOEyVQRRxFPHq/ouzGIWIFDciadlc0MTminSRaRRBEah6ccSRQynUiW2jBK965lmp7nUzXFKMmMMYOjrhoYATpd16K0R9cPrJYbjBkHSUqD8lCeFLtmMLjeoAIP35dsId/32Gw3tE0ncldnACOSCS0bwN3dPcIwkgbD97BGmjjn4P79+yN1tyQMQ9IkEYCTUmLQLwrquqbveuqqYn9fhhZxGInc1Vj8MKQsa7TnEScJ26JEAU1VE/geXSc5oDs7C6Z5LgMp3yeNY3CGKPSZTFKGboQUKBlAiWJDioSdxQ47iym379x6KlWMPR+FxWLwI81VcUnVbanaDfk8xgscUeiYTkLu3t7n8GBBGMA0T9jfm5JEmjBSJFmAcS17BzNu3z5EOYnTCDT4yjFJU9naOjlboyCgacST2PcDw+DQOqBtDfih3BMI/CMMhCZbViX5VHKUrmm/+XTK/t6eRFb0A3u7e6MfTxMEEWEYc3Z+iXOazWZL23SAE7mwkxw6lKMsayaTGWmagha4A4yZh22DGUYYxHRCXVWsl5sxvkbyaItthXOOsqgBj7Zvxgy7FUormrZmsbvAWMP5uUBEulYsE0HgU1WlkHrbhtlsytXVFc1o6s+nU/quI4pCGEEpddFzdnJGlk6wFq4ulxgj22ytQ7wgoqpalPbxg4jzC4GaeaN/PArjp+TmIAgoq0LObg/xYo7S3jiJuXv/JsNQEiaOJNXM5in5dELb1HheiO+LN2WShKTplOnOHfxkFy/I+OznX+fB/Qfs7Rt2D1u+9c0PaDuP3YMjDOD5Ifmf/j/xL/76/4b/6Z//9/gf/Yl93vqbv8PjKEH7GvfSn+cf/bO/yP/u33uei1/9l7zR9Py7f+aP8+f+e3+Kg70dfvTGDyi2a/b3F2SpR5o64gCmacx8JjFTUSRDrcD3EfhxyNAbtKewrgdlOT45pqrXXF2WnBwf89Zbb4Hz+PThY3CQpRP29vaJ45g7t28Lxdc5qs05/8df/pv87/8Xv8S/8cd+kS++cpv3vv4DXOTju4LL4N/kf/mf/AX+21/d541/+Cv8cKt58Gd/mf/t/+Df59/8nM+//sa/5lIXlGZJq7b4qYVowIU9i8Ocw5sZ9184YO9owWQxY5LvkKQpy9UFXd+glOPy7Jyf+trP8fM//8d5840fEQaa519+nvVmycWTt3h0+pj3P33MJ6dLNque9Wbggw+2nD1uubqyvPv+MU+ebHnvg1PW2x7jQswf/iv85l/7v/Af/g//KNm//Ef8s5OSbVlQdw3GST2jlI9Dis91URFGseQda48kjlnMxwzTQNF3HcvVBpTmyckxJydnBFHAs88+Rxgl5PmCJJ0wOC0S7aIgnc6I0glvvPUWp5cXvPfhR7z93nsc3bjB6dkZcZJgrOH0/IzNdsl6vRwtChHzPOfx40eEvk8+EiB35zMW0wlx6DNYSNJU6tcoYhgGLpdLirKkHwaUVSNHcLyjlZLtlPPoe5+ycNghpq99Tj9d0RU9kdLc2JnxzK19nnvpLs+9eIc4dhhb4WyNNfJnOgno6zWPH37A8aOPefLpx5ydnvKjH73JcrXi7XfeIYwjzs7OeO+D9/nk4UMuLi9p+o6yrigrkWU2vaOsG5q2ox+MDIXGvNtJNqHYFhSbAqUDlNbEE4tTPSenT1AehLFiNs+4eeuQKPTQniMMPczQsX+wi3ICNAojoQ0LJGsFStR5282aruuYTibMZ1PCQKGVJfAlq1VqTY+6FtjgNTTJOsVsOuMrX/4y927fklih+YK2qbl//z6f+cxn+NpXv8Zzzz3H7s4ut27ellqq7VA6JElyMBrTOzzlU5UFnlLcv3eP6TSXvFcU9+7dx9GhPDi6cURV92TJDGs8ympLWbY8Or3kV//eP+adDx6yd/Mmt27fZLVaMRQbWZgAjy6XTCZT2qYnwOfi8py62/J3//Gv8Bu/8w/4xrd/i++98a9Yl59SD6fgb9FhQZxDnCkm0wSHEu+9Ad8FVJuGobOk4YSdxR6z6ZQwDIjikDAKsMDF8pLBWk7PTnF4AhI6v8RYTT3SQLt2BOoNVgYT2kOckEAYhuSLBdl8AYNB+774rZJEZJC+TNTjUR+rtWYYpwnXUqayquSiGP/ZNXHmWt7VtoLbdU6m6cPQ042kPmtFHmiNTPalILuOb3j6Y/7Xvpxz0uTxYwmcs+Lb0Z5ENgAody1dki87DGAEFmHM6IsaQ8fruma73Y4+xRE/G0s2j9aSTdi2Lf0w0Pc9Wom2Ph4zfIJAghqV1kSxSBrkh9Cy8RsGobw5uTzDSAh4YRQShgH5ZPJUWnKNhq6bZvTnyVYjyzLRwY/vSZZlhGFIFEZjRmD6VAbXjz7D66b5+vsoJV4skc4kzOczojDEGpG8aS2b0msZkazwB4ZeNmZxHIs3cgzCdOP3NaPvyeHoR2qbc+K1KquStm2fhtUD5NOcoR84Pz8f6YjXuS+O9XpN3TSEYcCNGze4efMmSZLK9qdthfqYiD+FMQxaKE4is3RWQsk9zxulDLLdDIKQWzdvcuvmLfRY7A/DwGa9oaoqmroew2kr0jQljmKCMZspTVMxmY/0JT2uRLXW+IFsfCaTCXXTsN4ICW8ymXBwsM/BgRQGUSRh14A8K207Hsh/YLAx4ou7rhtJVpYojvECGTxg7fg5NiJpNrLhDXz/x57JMWMujhPCICSKIhC1JH3fUxYir1AOhsEIXKYT1HWapiJpHj+DWNCBbLDCMGKSTQDwA/H11FWNN2KU0zSlqkq22y3hSPCTz/z1L+cwfSeDG3mr5I+WsEJjLHVVjZeAY7PZcHp6ymq1lCDrVgZDXdcxDIOQYK0VUqaShrQf6Za+57Nerbg4v5DspvFLaY0dvbveuBGTYZG8Nl0n29FgJL/JCyfDI6w8uzJYsE/JutbIzxCF4Yh3z8myicgFrRVP5Rh4fk0GExpwQBiFpGMQc9M0Y4h4xiTLMGYQqmRVP/VYMUrUr7/6vqcoS6qqwvM9qrpis93g+fLZt6PPuShK2ZyiyNKUGzducO/eXYmGGb+ui/2+lziQqqq4urzk4uISbeSfl2XBxcUlZ2dnfPjhh7z33nssl0uK7ZblckXTtsRx/PTO6LpOJOj2OgNUtuRnZ2dcXF6y3mzG360niROcs6xWK3zffzo0e3L8hNPTM8qy5NGjRxTFlqurK5yTmJnr87sbz6Nr7LvnS+CvHWWqfd8LJXC95pNPPmEYBuajTzAMQ2bzOdkkw/clYmUyEeCLGQb6rqOsKpq2Eb9lLxvka3T8zs4OwXjXNE3DfLFgd3dXDPunp2jPY29vn92dXYLAl6y6tRQRfd/JXdlJNpUxdjxvQnxfpvTy/Im/+Dq76uTklKqq8H2f3d09ssmEoigkWsQP6PsOrTVXV1esliustVxeXrEtCuI4FlDUWAeABE+78T61RsiTnhZPeN9L6HvXtSOVNGAyEXmUtTIArOsaz/OoG4kYGozh4cOHnJ2dYZ1lu91ycnLC+fkFWgudOgxDIfp5Pkkco/WEL3/hPtPxM6lvfo1f+nMv0Pc9bdsy7M3INZDmLJQ86+vNWmi/WrNYzNlsNk+3NWYQFZC1hroWkngURWODL+RA7XmEUUQwqhuSRIivXQdlKUOIb3/72/IeB/JahWFElkoUzPHJCVormrYlCBZ8ZGOuqw4V7/ILP/sa77/3HovFDnefOyTVQJyTNIVYNf7A8W+MyPCTOGZvd1fuljxnmk/RSjGdTtnb2+P+M8+wt7NLUWyfDqGr8exMJhmf/eznePLkmPl8wd27d1iv15RlgTGG5VLogNut+EKvrq4A2coY+yf4y79/yg+++0N+5Zde4eL8gidPnnDe/PgMtV3z9HsEgcjikzQlSRLatqEsCpHbbTd0G8lFVKP9xVorigprmeQT2rbh4w8fPs3g/Na3vsX3vvc9fvf3fpd/8l/9E9566y3efPNN3nn3XX7w/e/za//g1/j617/Bd7/7Xb797W/z3rvv8l/9+q/z6acP+cY3vs53vvMdOXtDYS6EYTjGC2hu3b5Nnud0nRDO5feX/26eTzg4OGA+nzOdTrlz585IQJZsZScubpRSeJ4HCnrTi8zbk/r20aeP+P73vs93vvM9lsslwzBwfHzMdiPUdd+Xe/3x48dcXJzLWb3ecPzkCcvVivVmw/L8nGbMfN2u16I0aVs+/PADhmFAjZeptfbpuSke8R+fc7IYkWF7OTI5Hj9+zOnp6dOa2/d9UVoZw907N/nc517ltVdf4/nnnycKQ8oxcqgoCraF3Ofz+Yw4liiluqrYbDZcXl7y6aefcnp2ShAE3Lx5k1u3bpGmIg+O45jDgwNeeP4FXnrpJV599VV+8qtfZTqdst1spHbIsvH3bPiJL/8Et2/flvu+68RCMJvh+z6bzYYf/vCHdG3Lzs7O09+5LAqsFfnqzs4Ozz//HFEYUlUVJyfHnJ2dEYYBm82GoijwPZ/tditD7fGu8305F+azGXu7u2JXG3qKsiCfyMBwu9nQNg03b93kl37pl/D/f3z9d7hl513ejX/Ws3rZ/fTpVTPqo95lyXKXsQwG22CwKaHXQCCBvOmNJG8IEEoSQjMh2GBwA4Mx7jZyU5dGmiKNppx+dl29POv941kzEskvv63r+NKl4zmzz95rP+tb7vtzm0ryats2L5x6gVFz39q9ew/XX389t9xyK3fdeRc33XSCq646xq233ML999/H617/eq6/4QZ6vZ7qM2ybXq9Hp93BcR0cR9VrURwzHA05cOAgaKpfmk6nFGXJ1uamItXCFfvZ5d5CtVFqoZZm2Ssbvr/8/OOAYHtjjboGw3KYm5+nqkoMDQxLhZ/qhvJ/VVXV5EspYmSZp5S1VB+IWgEKikKBWjShk2a5ym0qlNcuy3IMQ920hCbQmuDvoogpmyKWJkONWk0W/+6jORlrle+k/k9KCqeh5HNSXgZgaAr5aqqAZGEob5qsFBGoKNMGfCIYj2fkWU5eFrQ7LpZlkMU5jm3juA5oMOjPYTlK4nq5iC2bDd5sNqO4HIYtS6qquPLMNSEo8hw/UEGthmmyvbONVmsKmU+NadpqKhymmJbykZRVRuC7eK7LaDwmyxTSvZIS3WjgNE3F3Ou1MQz9ynZP13V0oSGESdWEU6rGrEHwA63Ao6oKlpbm8T1LgWRchywtSFPVsJmGrjLkSkmaqkI0z1Tujm15GKaGadrUlSLTmaZNkuWkeUbVfACpJe12gGOZWKaBlBXdThvPcZmfm6cqNUzbIoxjLq1fxLRN5uZVzpZpGCq0tazQNJ3xeILjeNx73z20WgHjyUhNb6REqzU8L6DIBOcvrON7LUzDYWc4YtAfoIkKoWW8fP4U3b6P4xrMZhOKQgW9lkWlyJqo8NY0S8mLDCmrJmMoVOjhqmiyFAUaqmspy1KBFWZTXNclz9R63vMD+n21te31OmjNVrsolFRQZcsovHwUperGUalr2nMt+oMWaZooSSeNjPqVC4uiKtE1C13ogPLE5Y1Mt5IVSRgrz0JZYRiG2mbVNV7g022rQj8KQ/Qmr082XsA0za4cZJrQSMIYUFv1oO3Q63WIw4gojDENgyQKGQw6VGXK4sKArc11PN9kYbFHkUnyTMmRDcNUWPcGICM0VJahVLRYTVfDGMsyWJof0A4CBJK6Us0zwHg8VWHjmkA3BYZuURVQSw3TsPBdTwXvhhGylspLVKOmtKLZKGoada3eBykrqCpqDUQjs4lnqjDSUHh1UP5J2zbwPBvHtRQ8Q9ZodU271cKyFJlrfjBo0NMqIiTL0it5RUuLC1iGQZYlDLd36HbaxHFIvz9ANH4noQmCICBNM8aTCa12W2UjBj69XgfXcZnNptRU6AJagYvvufiui+fYyKpEVgXdTofAvwzTSjEMVdjXdc3mxjaWZalYAanyV8syp5aozZupo5sajq8jLIluVLT7LkIUWFaNb+tQpXQCC8dWfjPbFpR5TFWm+L5NVWUqr7PloWkVjm1gNzmSpuko2qqmo+uWGoBZNuhqUmlYDkUFm9sTVtc32dzeQdcbT7KsmyZOTbAtS1F6y6qk3Q7I85zA8wg8X8nBm9xDXTfpdFT2qqxhMJhTQzJX5dQBuI7J8tJiExnRIk3zK/e/oiyUVFRX2aK60JsNvUtVSrqdAUmSQ61TlRqGaZNlBb7fYTgcE2ZjyqpgMhtTypzFxXmCto/rOUzDGboQ5HmKMMBxTHWWmwaOa5IkIUkSYZoGeZarTKxmaCKlZDwZE3hdJuMxRV7gB+3Gt1ozm8WkaYFp2uRF1cBuKrJMeXGKXG0DsgYydLm4zYvmfDJ1pR6JY8q6pK5LDLOmqCIMq2Iy3Ubo6nNj2moAp5Q/Ng4ab3rD23jyuRcphUstTCZJSivos75xFkTGqWe3EbVqZDAswGT/a97Cw0d9oo0diqDPnr0Wz3/oC7wkNewD9/LeNx0hkJt89Q++zJOFzYULZ3jsG4/yla98BQ3B4vISG1sbtNstJBJZl1BDIUuKuiCXMbqF8qjXKqBa6Lra/gtBHNeY5jyaprO8tBddt1iYX1bxR3nFdDZlfmEexzYp0hhTF9RViSk0zNqnc+9beePRVrMJErTmB5TbZ3n85NegcyO33XYIv17lqU9+mjPFFptP/S/+8IO/wu9/4lOUtkVV5QgBpmEiSx1Kh3hacPKZF3n+hVVOv7DGmecuUpYOg/5uJuMZu1dWePObXsfdd9/Ggw/cx1y/zebmGl/64qfY2b6I1Atcx2C5D6PpkLTKkIZLOI2p0XHdeerSYDLbz9t++E0cCyrWv/Kn/NFjU3TTJX7iA/y7f/Mv+Xf/6Xf4xPmpGnRpSuVl6DZUNbqmE3gBda0pbzWC5ZXdqjEdjzE0Db2GJEmVwknqbO+M1czPsLFcl7SSnLu0ynMvnOGli2ucW13nqRdOcWF9nYsbW1xY22BrPGE4nTGcTBCmiWFZ+I23OGi30E2d5fkWvbZP4Du0PJsyz+gGPnWVs2tpntHOJlcdPUA0G+L7Fr12gG1qLM33aPk2x48e4tCBvdx1283cdtON3HvX7Zy47hpec8+d3H3nrdz54L3ccdc93HHXfew7eJyrrr4J0+qxtj4jrwxqzSIvK7KqYjyb8uLLE55++kWeffasypKcppSl2sCDUgVRS4SphpA1glrTKZIEDBOhGyoWRCqCcllKZa+RUFU1tdTQdRNZlOiaRpUXOI7F0vw8g34P31EDcg0dx/LwXI9ZvIMG6EJQFDmz6YxwNiMKI6bjKRoaWaqGdVUpiaME0zDodDrs37+Pvfv2cvXV13D77bdx+223cdXRo+zbs4/AD+j3+9imwLHVwGLXrl0cOHCAXbt2EccJn//85xWssKyoNaUiK/McXQhOPneSbrdHnhX0e32yJKfdatNt93jqqWe455776PXmaAUdXjp3kek4UlJ4w0EA62troFUkWUhR5XiBj9/uYNo2450hnu8StHx0YV+5VxfFhPF0xHCaMJ6VDKcJuVQDUNM0Ga2vIYXg0vo673rfd9Pv9VlbXSWLE2qjxvIM7LZOYJUc2ruMrdc4Osg8wdSkUhgELoFjsn7+AsksZKHXZak3IHA9dGocU5ClU3S9xLIrwmRERUFR52wOh4RpRiU0DGGgmw5JWlCUNbIWRFFGWUpM3cIyTIosx7Nt1aymaVo//fTT/OA//jU2t7a48PyTUBTY3T579+xGFjlFPL0ynW4HrtII12qdaBqCIs/Uls0QoAlaQQtdN8hzVezajkMcqymK53qYpkmWZ5iv8g6pRrGmLCMliSjVwXxZGvdKdXv5oSRhStamfCpQY9k2UkrV3LxqWkatiIRBq0Vt5ESzjNkshrJAWBq+5+N7HltbIwXBMHQWl7r4ns/6y2vsP3CQXbt2q82CJphOQ6bTGZtb20SRyqprnlDzVSvfktFMwypA00Ez6LS7ahtnW0wmY9JUyYdsWzWMnuchNAfbMrFtg7wIabVcfN9jNJqQJCWmobYunmc3WU02QtPwfWXOTNPsSoaW7/mATq0p4uQsmjGdKshB4LW4fNTs37+HQb/FxsYarXabzbURcaKMuDUVlm0yGUekecbu3bvI8ozV1VW02kV3Subn59BrQRql9HtzjKZj0DV0U8kMyzLBMgSiIVTmWcreXUuYCOb78/R6Szz2xBP0FuYYRzsgaiQ1S4u7KbOcPE0Zj2PStGR1bQfdcPjZn/tZ9h3Yz5lTp5ibG2CZNlVZsTC/xOqlDb7x5GM4rku702f90jpzgwFVGbFvb49P/OWfYHsmk3BGKQUbmyPOn19Dw6IsNBVi30B36lptLIVQRZ4sJMjLW0qj+dIQAiQqqNvzHOIooj+YY3Fhibk5lcHiuRZoGi+99BKXLl1EygLPd7Bti6Io2dwYowsDDZMsz7EdwcquDmEUsbWeoJuKOiYrFUCNBhgluuahaRrzSyoyZGtzC1lV6jAtlPGcWm110jSjKkv27t3L3pV5oijh5KmzSiYMCMtElhmtXoe5uT62bZOlGS+fOw+V2oz1Bw6HDu9TDVqts725SeC7HDq8h9lsi36vxWg8wtDrhpjrcvrMNusbU6I4V1AV9eFsPqM0sBwwLK0JfoXX3HsXRRph6jovvXSWubl5NCGI0wxNUxTAss4J/Ba24eK7LQRK/jgejznz0lnyqsZyPcJYZczNJptqOy8MZK1AEjQSWjQNrZa0Al9JfGWJodtNo1jS7urMz81jWzZpnONYbQzDJs8yFhYWsGzBaDii2+6pzVItOXfuHKNGV1/XkpXlFQLPJ89SyrzEdmxG0YSFwRwCKNKMludfGURFSUzQaSMMnaxQvlhqwfbWBrNwjNYgxzvtDnUtlBF/9sq003NtNcFMIobDTXw/wPMCNtaHLC+vsLi4iGWD4ygVQ1Vq2IZJksREaYztG6xtr7K5s4GmKz+HlBWmboCEdruNoTvICoREZUJWFa1Om7KqCJMYL/ApyxLfcfAsm+lsRiUNNASWbiMQ1FXF/NyAPFc+Esd1MUyL8ThkbW2Nre1NBoMBlqmmtoZpQF3jBz6dToft7S00DZaWlomiEFNXQ5Q4ThpiqYLKWJaN53mkWYZl2aqJKSvCmYo66PRs5ub7jMYjptOEtdVtLMdhMNcFURPFkQqbTxKQKu9wcWEBrRbsXtlHXetotYVpuvQGfWoqtne2OXXmJC+uPkOn21I5e7JUW7taZ2FhmYsX1jB0i42NTRxXeTLDMCFoeQyHmyws9JvNvc1kPGsGOGpi3em22NneZGlxP6PRmLqhqyZxgmXZlHXFdDLFMA10XXnIywZUVBUSIXSKXAXY25bKIFUB6hmmadDtBug6jMdjdMdiPNmh32thWjWupzOZDOn3e7iOh20qgFKeV6RxiZm5XHfjnXz15AtshymzrCDLC9puQDxZ5aH7buGTH/8cZVWwe2WF3vIRKmlz+8//B3714RXKJz7OnwSv412HMx7/Lz/Le37nLNz103z6V9/IYvkU/+Ut/4rfmklMbcqBW97MGx95M+984ChqlJWz/thf8IHf+UWe01aYTCKOfuf/4F881OWZD/8Omye+iwf3WZz/ix/in3+4zXv+zf/LA71n+cjvnOP6b38rB5wz/K/v/2N2/9I/4t7Wq9VGM07/ze/xSz/3W3xdOFi6jmNZVJlSLuWVy33/9g/5f9+yi3q6jtZeAiRlMuSX/vO/4YnsQX71nz1Mv3qS3/mB7+KPhhUnfugT/LvX7aF85j/z3v/w+8TGnTz8Hd/HW19zggUBcv2rvP+X/wnf++ufo6qO8N5/9s/5sfe8hZuXLJAjnv7on/CxxxIWrzpCdPROfvxWdc9RD0l4+jP85r/9Bb7GzTx4YpG/XO3zQ9/xbTx07QKCnPXHP8iv/JN/yf/Q/yFf/NPv5sj/XVwF8gV++5vezA8/uolx04/wK//oe/i2B46ixnGXHyXrH/4J9n3nHyFv/X7+x3/4Cd5z85JqbcLTfOaPf5t/+/O/x9O1YGPnrXzowq/y9rmn+d1ffJ7rvvdbmt9rnW+8/z/zM9/zyzzaatPr9TFMg9FwhzzPsEyDTqeNbZnNYLliuLND2qhm9i8FLC+vsLS0RMtvIaXyNVVlyXB7i/n5OXbvXmFuMEDXBb1W64rioyhLPN9XAeS12nybukGWpOSp2kqHaUytCyopqGrlbby0vsmzz5/kmeeeYzjawvNsBSLTatKyB2hcurTKbDJV9/CqAlNRjKklyBIVpFujCR1N6Mg0Q7OVyqgoXoFqcXkd8qo62XPUmWZoOoN+h/379zA/6LGzs6GCzqOIyTimrk21sRRFowjTCYKAubk5Fubm6XS69Hp9Nje2WF9Ty6BOp0MlS5aWlvA8h0ceeRuuY7O9vUWRZ7iuy+lTp/nKV75Kp9OlqiTD7XWyLKPV7uAFLUzLJmi1GI5n/P77/wBQEWE1Csb29kce4abrr+PcuZdot9pcvHiRY8eOkeUZu1Z2IauKj37so7z3ve/FMk1Onz7DhbVLTEczdE3dy3fvWsQwaooqZrAwYLAwj2F6pJnGvn0H+dgf/zGtrsEkHHL2zEtE8YxZuAXGlCgp0MwVdu+9Fc3qobstsjji4K4VnvrCXxNHU868dJbv+cEf5O5bb+YX/9W/oeV4pHWJ6RrceOtR1i+u8tKLL2EYFqI2MA0FeBsMOniBTZJGJFnKLJyRFQUtJ8C1bJaWFxnM9Xnx/IvkRU6UJEzClJ1hRJpJprMCakuBGesIo3ndilIqZUyj0KiKHK2xyvS6XVqB/4qkU+gKJW+7HghFuLy87hVCyRrrWpnEk0TJSPTLwc2VVPIzQ0k9L08HZS2VbKq5MOuioCgLykoBPGRDypNSSSrzxgxJfTlk/XLH9r83e3/3UdfNFk8T5IWSeNVclnhKkBVC0/A8j263S1k0WzdN/c9l6WKWZw0dVK3BoyhkNlOesdFoxNbWFrNwRlVVBIGvVtwzNVFWP0n9c+X5Nj//lYe6mC/LxbIsx/VcDMO4Ip1E064EwdLII8uyIowiasB2HMwmvFgVcAllIxG1LItKSkbjsZJFea6S4TRSP9W4qcOhrl8BkmRpQx81zSsTGV3oVFLJ3TRNu+L/qho4iYJaqGsjyzJ1gFaKeFU1FFbLNK9cN5pQ8gfZSD1n4YzRaMTGxgagJn3TyYT19TX27t3LoUOHiJOYPFMyE9NQAdVZI+26LAnZ2Rmqhoy68d3plKWSnApdeZkuDxNsR+nxq0pJRlvtFjs720ynSqYgdNXICKHw+WYTvFw3YbqX25PLcKBXv69aAzmQDWJfSUQLJWdsJNB682VZFq3mpqIkV6/IMDzXJWi5OK6L66mg9suvm9dQAiupQkxBDTLUG6o+B3Vj0u12FHqfSkmDrjzTJozWbGS6l/9u3dDpdDrouo7jeQwGA0zHoShyzr98nhdffFHJQKpXXoeiIZzpTW6ObdsM5uaUpKuhcAaBihxJkgRNaKzsWmTv3r0EQUvJqXQd8Wq1ZBPu+mr5smGom5DrKulyFKqtW7vVRjcM0ixVg6NaKQLUe6Fe616vi207akubqcGK2QQlCyGa106qyAmazSnqPHEcBdep65qiLFX8gqWza9cuXM+FuqbX7zebVPU50TRwHZfAb+H7Po7rYls28wsLzC8s0O/36fcHDbnMVMoGXYcaJRs2TQzdUETUJu4mL3J1fWrqukrTjOl0SpIkdLtdJT2Zm2Nubq4p5hWkRGiCVuPpyxvqse8pbydAmqSN1HiBolCyVvVaZargaaTevu+pc6eRlLmuRxAo+phl2awsLxP4vpLA1uo9FLqSnTu2jaYpv5fjqtdT3Q+UT9swDPQmUsZvpGBaIx+P4pjJdMJkMiHPFWX1iozYMPA8NTxUR66CByg5vzrvHce5IqvtdrtNuLmSH7bbbVZWVui0O4Shir5oBQHGZSuDoyKFhsMhURg1yhGlxFDFlopGuXwf0xuYl2zUK9WVAWbBdDplNB6jaRr9fl/5iJut6vzCArZtYxiGgidVNWmq/OS+p6TrXnOt5Xl+5ZzO0pQ8z5nN1P3INA0c28GybdLme1mWEkURaSObUxvRy1tcJSPPMhVYb5gmnu9hmZY6F0yFV9d10Ug+leRdypqqUnJ/WVUkjfxdDU/UdVc1TaTQDfVnpcR1HE6fPoOu6/iBT55n+L7P7bffzvXXXcdLL77INFK/i2jOSMtSZ5R6rPHf/vDrTGlzw7c8wgNWTd7cv0DFyei6Trz4Bn78F36Y77nS7AFYLN30CD/xb3+Ze7ySMIyR1IDPtY/8KA/uawMGftDDthpZpX4Db/u+t3HAEyBcWm111P7dR4sjr/1hfvGX38Py3Bzz8/NX4nD27t3L0uI8vqGefz07yxOnNqgQGLbDHcePYelaY4mu0R2HpaU+vvXKfSVLNRYf/gm++0HV7AGIpdt470/8AO+xLMz7fpKf//tvV00RgOhx3SNv4555JefPqv/9CQuCI6/lZ37lV3n9yiJR1OId3/d9vP7ahaYQtFg68S5+/PseQn+1tvT/9hAe/SWXun4N/+zf/UO+5/9o9gBKpsMdrNv/CY9+9F/zXZebPYDgCA989z/l13/xDdiO/Yqc1TjB+37h3a/6vZa4+b0/w//zszdhGCZRHFEWBZZp0QpazM8vYFs2o9GICxcuEEUxekMmnJub45prr2Hfvn2sLK+wb98+Ttx4IydOnOANb3g973jHO3jkkUe46aabuOWWW7jl1ls4cOAAhw8fZn5+nv379+PYjhq6RRGu66ALVfuYDf05CAJ63R6e5+E2UD6lOFDDs+l0yvrGupJdJwnb29uMxxOKLIOiAtl4/qvm3+sadAGWibBtrMYCQnPfolZQGQ31x3RdxXYFvk+301WSwG6XA/sPsGfvHhYWFpmfn2cwGLB71y5uv+027r//fm6+5Wauu/Zajl11jFtuvpnXPvQQ73rXu3jve9/Lt3/7t/Mt7/gW3va2R7jh+hsaP7vB/Pw8O9vbuI5Du6VCyy9evMilS5eUv62q2N7eZmc4JM8LRsMhSZIghI7v+5iG2dxnbIQQDIc7zXvcLG0au4Rt28RRRJoor3KSJGzvbDMajhBCkCQqAiIIArI8ZzA3IAjUvU03lF2KRqJ+8dJFNjc3OXnyJI8++ii//du/zZ/+6Z8SRiEnnzvJ5z//eU6dOkWSpHS7XZaWlrjmmms4fOQwuqEzGg2pypJdK7tI0kT1PbpOO2ize/cetra2FA1W6KysLNPv9VldW0M3dObm5pSMfjyGJqLihdOnefrpZ3j55ZeJ4oiFhQX27NmjLBVaE6WQpszNDZibm2M0HrOxvs7GxgbTyUTVKnV9BSApGs8+DQX9skpFa2jqZmM9quv6lc9eUahJo+d7IDTKQvkIqrqilBVFWSjdcg00Ra2hK1QtmsLP2paSTKrvg2M6IHW02kBDBVQLdDQEsixV4yVLqjKjKjPqPL0iN2ye8f/WMP3fH6KJfaBUsiyhqeaKBqhR1zVV01hWUjWjoD4xGjpoOpbpqk1NCVIKwEA3bDr9LrWoCZOQWRyyubXJxsYmpmXgWDZtL8DWTQxNoDXFono0lTjNr6GcvpQNzjaOE8pSYphqTV9rasKiGyrMGTSiMCJtimcFd8iRtQoB13UNDbU9kVQUZQ61vCLBoxYIzcCxPKhLNK3CbEAaCwsDllcWME0lGdX1mrouKKsUIWqKIsU0DWokRZEiNPX3WIaSsClogYZtG802SqeuNKpSmUSREseyKLIEZIltari2jmNp9Noe9951D6994LUcv+oYu1d2MT+Yw/c8di2vkCUpAoVt9xybMssYDHr4vkLyLizO43kupmUyGikoi2qKVPNRVZdjFEpsW6OSCZXMlNS1UlJNKdUEvsoF0SRh7eI6O1tbmJaBZRqkcUxdN8VWMwAQzbZF6IqGpExtTR6baWKZFpalJLmO46nIC8el3Va687KJCTEMA9tyMA2LwWCRTqfXNP0Cx7NptXyEBlVZNlRVRcbTDR3LttSApW58qzQb8Lq5V0iIoxgpJYHvg6E4feqyfMUjqDdBpmVZogswdI12oA7ky59vz/MoS0nVHDBploGUDfRFfd9xPGp0hqMpeVGTZpLROEQTFnlVo5sOrdaAfnsRx3RpeQ779i4wN+cBZXPTMhCaweXoDIHy03Q6PstLiwg0XNsmT1P63a4i0laqaUiznDjJqKVOWWnUUkNWCkikawLPdei0FRGyKDM0UVMUmQrdkBKtrgCV8addnqxWZQMWAUsX2IaBpQuqMse1LeYHLRwTDL2i7dvIMqMuSzzHxhQajq3jOSaGqLENga5JHENgaWAJqPKEusiwDR3TEORpRBrPKKsMWRdISoRochHrJhJFlkRxSBTP0ITEsnWqIsWydHq9FoN+i07HoxXYeK5BVSbUFNiWwDIFlqmj6xLL1ghaLq7bSLcdhzRJlS85yRiPxggEWapAClGcUeQVeZwhk4K25dGxPXzdpu936Ld7tNt9HNtH1Aa27tJyO1DpZElFXRro2MzGKeE4ZbwTMtwKmQxjxjsJZaaAKkWmmlrLMIijSPXdsqIqVSbhZXKwIQSu7bCytMji/BymrmHq6nd0LB3HNtA10JD4nks0m5JnCbJSfvOyLBStTmjN9l6RYqsioyqVH5NaXUO1BKHp6LqBZdrUaMzCiDCMybKSJM3JsoJSFpiOgTA0kjxmPNthFk8pqqxJd5GUsiBKQ5IsIU1hY33IbJZSFgoNX9c105lSXURRRJqmVFVJXqSkWYKsK7rdFp7v4LgmrbaHbkAlcyxLp9XyMU0DyzLBEEhNhUlnZYGslcAkzyuQQkm/CkmZFRSp+p1VgewjTDUwKwvl184beJppWVSNpN3zvSv3xzSXpKmkljae00dWDkVhUhRCkU91g6rOKW0wAp3xeJtBy+fArj18x7d+G/v2znP4yA1cvChwA5+qqnj55YvYGph1RdMvATXVxz/Ix89miOW7+L73XotrXC5fNOpqgz27Da795rdy14IFyWk+8u8f5u3vvpEH/sH/5PlQQnATb3jgatK8Imzg3chVvvpfv5nv+M6D/Nz7/0KdHZe/tfM3/PpPneC2m+/iH3/yl/nhO45y5NABDh06xNGr7uMnP34BicDfdy0P3nIt1197mONH93HD1Yc5sn+F6246xK5AKRbqZJOP/Mbv8blLOQiNo3v2sG8haKoDDdMSVLVO3szxNGFjOUc5cWQXAkn4+C/xwPwuHvhHH+bUVEIm2PvgDRwUQPhV/uMDe9n/8L/kr89N0eqY2XCVD/zkI9z74Ov5ru/9ezz4hjfypp//KzYk4K2w7OsMt5e4ab8DTHj8v7yT6+/+Zv7RR55niiR58u9z9eIP8uH1Egh57NfexNV3HuHIzYc5/GMfZb15jWpqpNzNoZUAuMCffc8RnMER3vdnFwDJ9NP/kgd+7FHu/vY3ciIQyNWP8vcOzHP48I286T99jRCHw2/4Zl7XcBwuP+T6p/jHbzzEvof/NZ9Zz4EuV99+gn7g0TZNOrZN17XRsoRyNkFLIxZ8lyMri+yb63HV7iVuPX6Uu2+4hvtvu4Pbb7iR6686xlUHDnFk334O7t7L3uVdHNi7F8+xCTyHcDZi9eJ5Tr94lqdPPsvTJ5/l8aee4P3/6w/41d/4NX7n93+XL3zpS4zDKcIysX0X3TSwhUfb6tDzuwzaPfpBm/lOn5bt03FamNJFyzyqyCHc1BBljkxDbFFjmTWWqHD0Gteo8QzwTEHLMunZDn3HZc73We512b+0wFX79nLDsau49fpreeieu3nkjW/kHQ8/zLvf/na++9vfzQ++73388Pd8Dz/zYz/CP/jxH+OnfviH+IHvfh/f8S3fwiNvfjPf9e3fwbu+9dt457d8K+9593v43u/5Pr7/730/73n3+3jHI+/kwfteyw3XnmCht4SBjZCCLMrIoow9K3vQKqBS8vCnnnqWCxcu8dlPf47nnj2J7/rIqsbQTTqtDgtzC5RFhSF0NAyEsHFcH8fxmE5DXnjhDC+fv4gbBNiegr9RFWBodPttHNvAdUx0vUYXNUkcAhVlmXHq9PO88MJJnn32GW6++QSOY1GWU6azLaJoRFEmXFo9x9PPPsVkNuGrjz/GX3/ms3zuy1/lzIUNTp3f4ODxazl24gbuuP8+HnrLm9l98ABLe1fYfXCZznyA23bYmU5Y3dqk0GBnPCYvNErbozBs2otLHDh0gNXVF7nvtXfy1nc+zFu+9e288zvfQ+ANOHtplf1XH6eztIsUk0s7M6LSYJLWXNoeE0uY5ilr4x2EZyF1QVFqJDkMxzGTcU6/v4vDB69Fw6XfncdzfAWyExLPMXB9B0RNmMzwA4fBoENNgZQZhgmWWeM4OoZeUZXxKx6+P/nEF5VsK54SxwmyrDAdq5EXRchaUf167faVdXJVKJ9Yu9PCNFRgeBolzQdXoywlRamysoqiUGhxw1CghDJvcKEoiWilAp9V5dpsLZpm8v/HaE0Vus3NQNMVnVDTwPFcBUioyivBzJf9TmWp/FKGoyk0dpP5JZuJSZYVKlyykg1tr6AoFFRGb7D2UtZqVa4rY6ehG7QDtWloBypHqDZ0ak1QSzVVv9zzUYNh2ioEvSm806wxE8sGe91AJopC5caE4QwhauYGPfIsI45ThNAVBS5PMU1dyQhlhW1ZZGmK3pAb8yynLNTNvKakrtVGpiwLNa1ttm+q6Bd4no3r2mSZmjBIKUiTnKJUzZLrOZQFDTFIvxI+XOQ6uqHM65YwEBq4rodlW5QNOdR1LTzXwjQE3W6LcKYogUkUYukKlR7OVED7ZDal1fFAUxtOEGRJwnQ6xfV8ykKyvT1iOBozNz/HzTffTBxGgEar1SKJE4KgRRSmhElMFCUYpnOluGoFHi3f5OXzpwAVObG5vYmm6UgpGnmeks0mmdpmX26YdENNVUBDCCWX1HULDb3xtpYKGex71KhJ1dz8nHpPmtc/z1IqCdtb2+i6TpFnVLJANzQ816PT7lJWNWWpcuRqKhCqOcozNZxR18/lL5r8SiU3reqcsiwwTUvJLy5P5wsFFtGFwLYdNJQUrxM46MIgjjMm0xBd13Fcj6ouiaczgnZLbf+arB2kGq7oQnlIy7KiKlVOpdB1omTK4tIck+mYyWRKEiV4ts9kMmVjc5sawWg8ZXtHSQ4N3VRDIFlfyYo0LVMpDkwD1zbptgOKPKPIVah5lufkZYXr+fh+Cz8I0IUqzKtC4toOhiGQsiIrcqZhSFGWpFnBZDZDl2rT+8rJoqEJ5dMTmqDf77K4uEArCFheWlST5SgkCEyCQIWtt1oBGkozb+oW3Y6i+pqGThSGlEWJ49gUec54Mlb5b3WN53nUzXuiNZO6TqfN9mSnic6I0GoNx1LbFtFsyDShIFa6oSvCq241YAcLNNUc2Y6Naajz1m6AFEJodDotRVg2DWzHwnFcyrKiLCAIWniuR1WrHFXLuuw5a+F5Prqho+saSRzR7ahVR57neK6PEAaT8bQBZdhEs4Q4Stja3ELXVF5lkmZMpypCJgoTZFljCIMsK9QKupFYOaZNWeYUmcpAtR2TdkO2dVyHOE6wbWVk73Y7qtyUkk6nje95+L6PpmnNtstGVhVVpbaIaZqQZgqIUjTbztFopCAOV6jLgqKQdLp9gpai/A2HI9CUhLooSzV8QykNokj5zU1L4AcelmUym00bP6ikrNS2T9YSP/DoDbq0O21anTaT8ZjxeMx0OlLxREXFdBIipcZspiAFl6m+nU6Hfr/L/HyfNI3J80yRSHUDIXT6vT5BoIAxYTjDcnyKokLWEtOy0WgiJ6SCPnmu2+RxKfhJUTSNnOczncyIo1htKoA4UZEfnufiODZSlvi+z2SmBpGA2nYYJhpq2FZVNWUp0TWVYZkkKSU1Z196mc3NMYPeMtdccx0vPP8CL557gu2tHSbjkNHOi4oUWutowGQUc+hN38KbjraQq1/il3/rg/z5xn7e+ZYbOLSr4vFPFTzw1qsI5EW++B9+i1/9nMn3/sL3c9eyQfjE7/Jbn3+OopI88zePUpz4Zl53IMCePcMnHn2Rwc1v53WH21TP/g/++Qc/QVFKhOZhiqNc99BD7PMSnv+zf8AfPjYmmdnEscXub/4F/t1//BV+6Z//LD/2Y9/NG4921AlcbfGpP/gIn/r61zl+7CiOYWDqBs+/vMa+29/ArXsDGD3PqfOX+MIzgjvuOsrAnZFNbXYfWcar13jyIx/lgmgzuOZt3H+gTb31Df7kU39LqB/l1psO0Fu5k/f9zHdwffYUf/gv/xX//eKYYTjPfW+4kwP9vdz1vh/hXVclPPXHv8JHX5LYtoGxeAvf9WM/yU/+yHfx977zPbzntYcJNEDLWHvi6zx3/hzlrhu5bmXAym3fyg88fITsuQ/w8z/933hZlswNbuIt730Tx4KS1S+9n1/5xElGwxnDA2/n77/tOAFTnv/I+/nTUwYn3vYwd60scvxtP84//rkf55HjHSDn5c/8Nv/+L22+/x9+P3evWGitq/imn/xZfvzHf5D33LkLC8CJOfN7/5NPrh/lnT/zZo4HMY/95g/xr78U0a8q5u/9Ju5cNklXn+WJi3Bg7z56nTa7lpc4sHcPywvzXHXoIPfdfRevfc39XHXoINceO8Z1V1/NwX17MXQNy7SoiorZdMba6hqrl9Y4//I5zp07x5NPPsGzzzzN4499g6eefprnTr/Ik08/y8XVdda3tnn5wiqm7YDQ2R6OWNvY4tSZs0ynIY7XQrdcakPHsG1M18HxA9wgYP/BAxy7+jgHDhxgZWmJAwf2cd2113DihhNcc9Uxbr/5Fh687z7uvPVWHrzvXl77mvt4zb338MC9d/Pgfffw4Gvu5bX338u999zNvXffzZ133ME9d97J7bfewokbbuDaq6/m4IEDHNi3l90rK8wPBnTaLVpBgGkIyrxEaKj7iFR1R5rEjEcjZjN11uSFIjJXVY6sKvIsoyxU/aAUJQXdbod9+/fg2BZ5lnDp0kVcP2BuMEecxBw6dJCFhQUWFxfxXBddCC5dvMT6+kZztkqsBvxmmOres7m1zWgyYTKbMZ5McD0P03PRLQepwRtf9xBLcz3a7RaaBqPRUFnAmszK8+fPA/CmN7+Rrzz6KKdOnWJ14yWiadj4DickaUSeJ8ziKV6rhem4jCYxk7DkxTPn2drY5MDhA7i+D3hoWKyvb7K+dZGTz59jGuk47m4sp0utWziGSctz6bQ8rr3+elZ278LQQasSDhzYx7FrjrO4ey833Hgjb3v4rUTJlE9+8q/otnuE05DxeKIsHEVKtxuQZioiS2gm21sTylyyemmV4XCo8qGzjCzPuXjxIjvDbQ4fPoShQ1WleJ5Br+cjhIYXeERhiO3YzM0rO0S302ZxYY5Wy2fQ79JuKfDXlYbvT//qy0oGEE1JspRKqrB1U1eTZMM08TyPPcu70IXAbeAB/V6X/Qf20+/1KIqCMIrxXA8hDOIwQtNtXNcjSRO1rShKyixFa8zNQkfR+jSFNL/sxVM1mBJI/v9t+Or6yvTR0AR79+3D9VxmYYisFaUGoTYwtm1jmSa1KEmTQvmwhK62gw3JUWimwpfrOpZtYJoGs2mI6zlXZD5JkjI/t0CSJNSVVBsvWTMYDNA1QSYrNZGsGsBG83TRDXr9AXWtNi29Xg8hBI7rIaXaqrmNdKos1KbOsk183watvrI2DqME3/fQgOXlJfI8ZTgaoqGpG7frU5YVSaxCJHVdx7QEXuDRbrfoDxQ1bjAYNNllrpIfmga2rbO1uUGr3WFtdZM4TrFtE01AkeckiYrm0IRU6GpZMZ3kWI4qtgPPxzYVLdQ0Tfy2h2npVFWKpknSJCJPY6oCNjbWmY6HdFttBDpRlNDudIiSmPXNNTzfVc22UH4hyzQBncl0itAtNje32bdvL7fdfntDq5MEQYs0SXFshzQpSbOM6SxCCJMiV4WY7znoesHq2kugFbiezcFD+xlNVdyE6/gkSUZVKZmoajobaqwQgFCStCxumma1SdWad1vWkiSO0DQlyyqLkrKSdHtq0zeZKI9eGIYURUGaxXi+g+vatIIWCwuLaquSKfqf7zv4gUmaJCRxQ7Ftms6/2/ApHpxhgeO6ClYiJa6rSJ01SjYIGo5jU1YK+OCaqsifTGcURcXi0hLLu3ah6xo721vkWU40beIiZA3oGLqOpIBaESrrSiOOY+bm5ijLjLk5hZlPs4w0TFheWEE20uvV9U0laSlVrqRjK2leLRtSntCwHJvAc3Esk5XlRXxXQUdUYDiMxmMsx2VpeReWrTwNeVZimzZFXjDo9XA9l6JURMVpOCOME8JYEYW1SkWTqNEUiOa9VdJ2jz27d6nMxiwljkKKoqIVBMg6papiHNvCdRyoNZKoQBcKRGQaOmWZMZ1MGuiK2lqkaYImBIuLC9iWpeSBadL8O4qsKnP27t1LNAuJZiG2pYhdRVlS1ZWSMlUlpqUCdKNZjK5r1BTEcagGPllKkatIkUG/T5qmlKVqPEHi+y6+71IUBUmcE4Upc4N5Wu02WaaUBBoaOzsTer0BQgjKJoO0yFNc1yUKQ+I4RsqaJMnQhUklQZM6WVKorLlMETnzrKAoJe1OF89TDbIhTFzbVdszUWEa6vWQlaSuKgLfa4iDGl4jA/V8BVPqdbuKcjnos7y0RK/XIUkTbFtRYKuqwraV3Htra0uBa6QkTtTZ4rrK5yqEklwZhsF4NKLIczzXpZJQljWT6Q5pmlBUpYqEyJXUWzRNd14WyKrG9XyEoa5ZIYTKe2uGMTfddAvHj1/Nnn176PY6zC8MWFxaYvfe/fi+AgoZhk6318NxXJYWdyGExdbWNoZh0G63KMtCeUXzFNsxCcMp3V6HNE2IwhDTtAiCVkMR1ZWMM1XQFV03EJqutpBlheu4dLodWn5AHIcUpbIVQI1uGLSCgNFwTBynBEFLKQpMSwGzipxer40mNCbjMXGqml/DMPADn7Iom2GkceXcVPcvRUaMK7WJ31qbUEuHPSu7+OiffohLF59BaCZb21OqahspNSzDJU9i0kTjhne8hzcebSFX/5Zf/q+f5KW/XWf5m97M3VftItjaYv7EIQK5xld++5P8zbrPwz/0bm5dspDJDqO85MyZs3z963D7u9/D6w54yLUv8+vv/yK7HngPrz/cpt7+Gp/48hNYjodBQFXu49rXv5YDXsnqF36P3/jwEyQzm+qB/8iH/tO7uH5OkZX/ziM5x+kzm3gL8ypSJIowdZNgYRedI7dyy14fOXyaR588x3T1Au7x2zm83IFxSGvXIk69yVMf/QuemUD3xrfz4KE29faTfPzzTzA891E+e0YSSJPOvsMcuuoEr33kTtwvfpTPPfY53v97Z/D22riDgxw5cpwbXvMQ+y79Bb/0UZ0f+Y9/n7cdn1NN1d95xDz3Z7/PqcmQr374T1gzegyrNkcOH+GqGx7gHQ+0+eKffZ6wfSNv+vY3clVQsvaVD/LbX7yI0GyCY4/wI990TDV8H/sj/vJCh2vf/AYe2N++fDcCuc7JT/4JP/WP/5QNBtz/7d/GXSv/5zMBIHyBj/3Gn/HF0VHe+dNv5nhQsva3f8Sv/cVzzMbz3P+d7+aOZZO6qND9FQ7s3ceBfXu5/pqreejB13DvXXdy7fGr2LuyTCfwWeh3WZqfo9cOaAc+y0tLzcBSxzIVRb3T7lyxU+zatYtBv8fBQwc5duwYe49czQ0338zBI1dx3Y0nuOaGG7jx5lu49vobufOue7j5llvZu/8A1157PQvLKwjLphKCCo1MVpR1TV4pbL/nefS7PQ4eOsDVVx/jwP59LA0WWZqbZ77fY67bwzEMbF1gCbBEjUGNqCtEXUGlqMBlUVLmakmSJQnRbKYGx2VBVajIoLqqFLlTSjQNPEcBvJA1mlbj2Bbdbpt+f4Dvt3BcH8Nw6PV6uK6ShFqWidUErDu2hWnq2LaJbRmcPvUCX/rSF9m/by+1MFlaWqLIcwxdZ8+ePYDk5XMvMx5PFEX5wgUcxyHLCkXI1YTKp01SprMQhCBJU7K8wLQsZlFEu9OhkhW33XQjBhWO47Cxsc6FCxdot1uEYUiapbzwwgv4vku71bqiOjj38nNUZaXUHJkC6klZ0eq26fT7FFVNlEqmYUmtmWycv4BwTPbvP0SWGQRBj3ZnwNJKj/WNMSefehGsJTTDw/JaWELgOzbzCwNs12VtfZXZdMgdt17HbbfewvHrr6U/t0ySJrimzT3330GR53zus19AFwZpnCgVSZWjGxrdbofJZMZ0kmAIl7W1NTWEywuGoxHjyRRNE6xvrBNOQxaX+szNdWm1HaSM6bQdahQPxQ8ChK4xnY4JwxlQYxqCOJxRFBlZmpAl8SuSTt+yMXUHt7cbM1gE3VJSQZlh6hpOXdExNTqORj8wOLBrjj2LHdquTi+wObB3mUE3IHBN+p2AwLWwLIEshuxsvUSVTzFFgahz0CSaLDGEQOZFs8otqcviCp2T5sKtrxS3XC7NrhS5miZAuwzMqOj2PXxfZ3N9lTLNoVLIXKgoyoycktrUyDNBUVSowLWcuqywDIM8TUiTMegllShIqwphOtiBA6ZOKkswTSzXZXO4jeO5ZFWBbgn8tothacziEVQZQhYgdZAmAgdDKGoQdYFjg6HXxNGMugKZlRgSeq0+jqGmMa4t0YjwfaE2FZXGbJoynUbomoFWCRzLJ4srqCwobbKkpsgFSVpSlDWW6+AEDrksEKKirjLagc2g47J/dx9ThPQ6kv172iwtOLQDgaGjLo40RdNypIzRqFSAdwWGUVHLAtv00LEwNJuFRRdNSDpdn0Km1HpJWSdoWoEjNLS8xNFcROnQ9hYx9AEb44pC9Nia1syyjK898ShRNkTWJbqw2Lf7YDNBLpiFI0xTx3ddwtkIQ0iyeIylS8LRmCotKLKKyShE03QqauIioaxTLEtQZhGiyoin26ThkH63hWn69HorbGzMKIucIgs5uncfcy2fcLiBa1S0PZ0yizGbTq4uL8dNSNAqHKcDqMiBssoQhsTzGuM40O0O6PcXAZPxcMrO1oidrRF5mjGdDPFdkywaY9SSjuVxeHkfVlHj1zULvs6evk7HiLB1iakFtIMVhGE1DZeFqQs0SjQUVAQdqCsco40jAupcIKRJNIqZ685h1jo9L8AzDOo0peM42FrNTpjgd7qk8YxDu+exZYwWbtO1NVxD9ZJIQOoIzUaYNUWVYZoueS5IYrU51DSIoxk72yOGmzO00sKoPTyvzc50RCoLKkMnl4Bw0GqNuixxrQLfKSnLFJota8v10DWNdstH00o0PUeSYXs6RZWjGwadzoDAH2DpHnUiMaSgyHJGkxFxmbM1nbI9jbCDLusbI1p+G1MIqiwF3cFwAyQ6UjNBN3E8H9/z6fe7aLVkPNyiLjN67QDfqbH0nK7bxZItRGmj1xq6VhG0QDcLbN8jqSDDBtsnB2ZJim6a9DsdfNtEK3PqLCGLpvS7LfI8QTcFZV2y0Aqok5S252PoFrplEWUZpSZpdVt4vottWpSpxKiV/1HKGkPY+F4XoZkYwlZoZlmSpQkCGPQGdFt9HOFCrjMd5piiTSsYYNk2wtJJ8hRhmFymmHY6DnURM9peo8xjTN1QJLNSR8OlHcwjagtd6siswKgkuiwwRU04U341lb1VUuQpvq2zd7HPfMfFs3RogC9CBEr+p5lYjosUOsNZSIlOVmps7UwpKyiLkjyLqaiZRSHbwx12RkNG4zGmaZIkGVub27SCLoZwcK0Ax/TRLAdMmwqB5Xg4no/d+GNb7TZC1zEtm6Vdu8ilBKMEY0anFyB0A8vyMU21UVTT8zYtv8Ncd57dK7tYXlhAVBaGMCjKDN2BSTbl0vY6W+MZhbRIEshTjXNnX2ZnYwc5SeiYLXyjTTStWF0dMgpjTp9/kTCfMotiLFvDFALXsKEM8cyaOs8YdPukYYZttkgTwXSaE6cVGzsjNsdDoiJGCIMyr+i0eyAFpmFTS9B1g2gWMp2NCVoe7Y6LYYCUJUUiGW1PKVKJ53RAmuRJjWd7dFoB3ZZHVcbYVokQKVEaolsWQncpC5si98gTByofSguZa4jaIJpEmMJgb+cqROICsDO8QCYTRfep5ygrHdPOQTpYnkWSb2NIQcf18PTLAy0NTUqE+Dz/6dc/wyU54DUPX4+QADUyn4K1ylPnR2qgtXKc9voq07TFrnf9GN99Wx9IeenJrzKTAZd/LEJD13REbQIFpnEZEqdRSwPTGiCcCvf4HuWjW/8z3ue20PXr+b4/e7nx4BlkM4mu+0zjlNo1GJcTpDWj1C8PfC3CwqAq1/mbj3ydoexy8MguZZHBoaaLqB2My3YQKWnb1/Lwz3+If3A85M9+/Wf5lrf+C740k+Af4/Xfdj33/as/58WPPEj4Rz/KT7/3m/jXX9oBOlxz+3XEO3MszlvABT76A9dy6+3XcuOPfoRVCVBgmy7j8s38P7/7Lzi09iF+7t0nOPzzn2GKILjubt7kTogmxZXfrz0Y0OnmmNYY13j1AD4nve6bee99uxDTz/Dz1y+z99hejt3yAP/8A3/DWafGs2fsTBXgTK5+mB+740ZO3HorN958Cw/cfQfveM9/4FcuTl71MwEErtdnHMJlK6IsM2yjpNfRObB/gaXlHmEyIcqneD0HzQO742C2fHSvxSSBHJeozCkNgT/fY+XIQVpLS+w6fg37r7uFa+54gH3X3MaRm+5l8fD1rFx1gr17rmP30tXsWTmOby+ya+EwVWZw5vkLnH95k+ksI4oLXrq0xnOnznLm5QucO3+JCxdXOXXyLF/87Fd48eR5Lpw+z8WXzrF66Sxr62dZXT/LhfVzbEWXCLUhq/FZdrR1QiekallIzyWSgGOgOQ6l6RBWLrrdpdXqI4SN6wU4rRa9xXkGy4ss793DkauvwW116PYX8f0+x68+wfGrbuTAgSPMLe2ivbBEImrObJzjy89+ns98/ZN8+qt/wee++nGeeeljPP78h3jxxa8SRROmsxit0DAqnWgcMolqstrk4vY24+kQzbDoL+zF0g2uPn6UA4d3YbUlG+E5Yn3MH37s/fzGH/wGszJBsyyipGA8njGabjGNh8ziMWfPn0XYOrpjklY5o+Emsi4RdUmZhlhahaFJJJLnT53k7LkX6fQ7VEgMxyBOY8IwxPd8ttc3kWnOy6fPEieSEp1ZVmB3AqIsQphgG5DPplRxzEKnS8cLVN6u43Lk0PUYep9Ob4G0NNGcRdLqMNff/HaoHdYuPItRTzGSGZQVVa1j2j1M01eB8VrJm9/+LfjdPjKRaLMZK55HoFdYZZcf/Z6f5f6772B97Sy1FpHGOZXmELSXMD0Lv2sTlzucXz2HLmzSqCZPQRcustZZ39pCN03cwGJt7RIXz59jrt3idffex5E9e2jNBXhtC79t0m7btFyDvUtzzHcDHF3guw6G0JVKrqxf2fB99K8fRWsmmFVVkaQhmiyRRYZvW3SbgNdOu6WIXb0uQeAr9L9hoGla4z1IaLU7gJIjqmykSnXejbH+la0ECiLS+OlUhIMCLrxKa/V3HkJX8QCv+OTUf3MctXXSgDhKFW0MVKWqqW2gMJXEKEtTqixDmAZ1E/Z7mVyoNoxKJqo30ALbNhFCZ7QzQtcNFuYXlIUKjdFoiOsoyMZlg6TtOKBpTZYcWLatPFOaxHEcRd7TFOhCSg1T16lRBbOUjeH9VUHfNEWYbdkYpolpWFdQ8qJ5vYQQCjTSmDNVLIXyOVmWhSxVBmIUqUwVKSV5nmOZFrOpyu9xHI9+r0en06Xd6uJ5PgsLC9i2Q6fbVVJfKfE8H8NUWUlBK1DG2rygyHNM06Tb6ZClKZapJKZlqfLKqKGs1N9bobYUhgaGVnLV4YOURYnvdzl15iXSPEa3hAqBNxWoRtdFM2U3yLKKKErx/IDXve4NZLnK1RoM5kjzDNdxCaczOp02mxub1LVkc2MTXQj27NlDXqRkecx0OiRKJjz//HPsbKUIYTOYW8SyXNKkwvUC8rxUkkPqK0s1TYO6rJG1xG1kDHqTrZgXKvcwzwvSJKHdauE4DmWpYAnT6ZiykZJd3mjLSkVU1NR0Oi26nQ5CF8zCKVlZY1g2k9mMLFdSxG6ny8rSEnt276bb7WKYFrPZDMM0lcyt26EsS+IoZGlpiXYrwLEdlhYXlAy71Wp8joJZmuB7PrIsaPk+QlM5TDUQxrEKBa1RIeUIEDV1JdENA6Fpys9r6BRNvITaXnfpdruMRkPKssKxfZIsRxMmntdGw2AyntAJXPYf3IPrOQxHE6qqxnJs6rpCFxpVVeC7Nq3AY3V1DU0T5EWF7Xg4XkBVoTIDHYeyyY5MUzXx0g2dfr9PXStU/K5du7Atk/FoTNGAf4JWQKvVwmgy3DQNDKOBVjXADMe2mk1deSVz07ZV/IUmBI7jous2uuE0viVNRVw0eWlxFBKGU6qypNXkTcVxrKTxtcTzA6IoJIlngEaWKxl5WZaUVUklS8qqYDjcQQiFrS6aHDnPc9EbgFBRZBiGmtBezsoUupKXlWVFliVsbm6S5jl5obZA6xsblGWpzghZgVZj28oDbAgD11NSxbJSWYeu4xBFEZUsyQuVrVpWpdre1ioSw/U8Op0uulAbJ9O0mJsbMD8/x3g8VlCSxn+ZF7naBpYFjmNjmAZCV2hw27IoSyWrLwr1WdrcGiKa8OZZGDIc7qhGJozQNMFsFjIaKmiVlDVoSimRZWpKPpvNkJX6zCpZk6TTVSQ6o4ky8Xwf07KV7LVS3uk4ikmabMQ4jijKgjRLmM6mUEs63Raa0MjzjOk0QWgWeVZTFqDVEMUzqEt831PeUMekN+go77XMGE+HGKYgTWMMQ2PPniUc12qod55qUDsdhsORkicXkvF4pjIALZuiVPLMKI6QsqIoMlzPUjEEmkTKgqKIqbUSyxbohmRhsYtuVpSlpMwlWZYopYyplC22ZVIUGTUS17GRdUkch5RFRVIUKH5EpbawtWQ2G2NZKj6CWuJ5DprqyCiznCSd4Xi2AlrYNhcvXlSgmhrSSIFzyrxA6AYt28E0PZbf/E7eeqyNXP0yv/n+R8lNh9mTzyDufoTXXbuArwFyjS//ym/yyeGIncluHnzkFha9OY7d+818+zvfx49/043MWRpy43P8l1/8PZ4bGxx9/bt46JDa8P3VV56iqlFeymo/N7zxIfZ7FZuP/xmfOjnFtCz0Pa/nna/Zjx0c55F//PP803/6Q3zT8a6qZMKTfOx/foST43U2dlbZHK6xtnmRC+ubdG/6Zh482Eae/yv+za98gDPnXmb79HOIG97MLYf62BpQD3n8Q3/OORzmTryF+w+2qde/yu996BQH3/Bu3nj/A7zlW7+T7/6O+9lrayDP85UPfoTtvQ/zzje8nge+7Sd473vew317PSDlxU/+Nz70RIvXv/te9tpdrnrrD/P9f++H+cE3H6OlAcxYffxJntiY48H3vIW77n4bP/yjP81PvPYANiBf+mt+9S+/QeYvc8fDb+XansPghm/lp3/0p3lL90WeyU7w9geP4jPj7Gf+kifPz3PPO+5lf/sgr/2hn+GnfvSn+NEf+FHe8bpbuM7c4fHTL/H0mQGv/5YbGLSP8ebv+0F+8Pu/nx/8ge/nfd/7fXzz1VN+9zf+nJG4iXf+1OUN3wf4H5+5SCmXePB97+auFZPs0lM8dyEiyyqSpCCKM2ZhzDSMGE0m5IWKTBpPZiRpTp5XFGVFFCfMZjGTScTFi2vEacnO9ojJNGI4HBNFCcOdIVmWs7G2ySzMubS2yvMvnELWcPrMWb7y1a9x8vkXsCwHWcPL5y+Q5yUXL62yubGDZdrMz83jeQG9Tg/HcQhaLfIsJ8li5hbmePHcOT74x3/MznDK1x97nM994fO8cPosUZxy4/U3K9CX5+H7AY7rMb+wSLfXp90KoJa0u11sx8GybFrtDrbjYRgWURRj2a46+22Hz3/h84ThBKlJ4iSiqCR//ok/5/1/8Ac89/xzPP3MGZ556hTPPHOWp59+jieffIGnn3iB1bUhz79wlu2NDbpdn1k44szFl1jbuEBZJkx2tjl85Bh1rZOkIZ7vcHH1It944hvMwpiTz5/mq195jNFwRplL8jS/Ig9Ns5wsLciLivE4JIoSxuMp28MRpmUrJZllk8QptayZjUfsbG81Z1nJ9s4OQui0Ox0uXrhIHMc4ts3S8jLnz53nwoWL1HrFdBxSN2VanqU4jk2WJopqrQmitCAvBXMLy7z1m97GwUOHSPOcqpZMplPiWMlAFxcHTKIZOxcvMVzfxLY9LMem1QrwXIdTp54nTUI0reT0qZP0Ol1OnznL2bNn+MbjX+NzX/g0H/7Yn/DEU1/m0vpJFpc8uj2D/nyL3bu7OF5FXu5gWTW2aWIbHq5jUuQxhqXhBzaub2E5OoahIYTEc21cx8Y0FeF+NB6SyxzftrAMHVNodNstOu0Wlq1sJ7KWWLZFt98laLVe3fD9LbJWkIA8y8jSEFmmGAJcy2TX0hKGrmHoChai6yqTR0pJmiWqeXDUerjb7aELncWlRfIio5ZcCUoWTVGsykS1OqkbyabQFQlI0zRq7VU5Y696XCEmNlklyuen0e0pj0+WpVRFrTZ46k8oD59WowkToSs5WtnQwC7TvfSG7igvN3wa1ELDtm3yPKPf65HnBYauY1vKlzOZTIijmE67o+ifpaKllVKSF4X6IJpKlmXbFkmiQq7TVIW2yxqqoqKWiriZ5xlpA66pqkqRzDwf3TCpSiWxlVVNljaBtw3dU0qpXjcUQKQqlQwxyzIlBygL2oFPlmWkSYomNJIkJs9zxuMxnusp/8dsxsrKLsqyYjQcU1aSKIwpipIojMmynChOGulSUzSWJePJmNFkpjxuQr0+QmiURYnRBBCPxxPSTAWZR3GCYblomsAxdVwLTtxwPdvbO4RhRpJk+G0f3YRur4NteVeCfF3XUzj0NCdNC2oJr3/DG6kqyWg0ot1uXaEMVmVJKwhYXV1lNptBDZ12m0OHD6NRU1Yp58+/iOPo9PtdRjsVa2vbRFGGY/uUlUYYJdS1onLWqAZPgXlqykwNE1QAqRpCFGVBkSvZodGEpqtGQkU21HVNHEbKqwKUZU5VFERxxOLCPK2W31A9oZZKvhllBVleMptFyvdUg+M4LCzME/h+U4xbbG/tMLe0hKxKojAknM2QsmL//n0Evo/rOk0OzgqtVkBRFJRlgd5IOEwhyNO0CSTVqeqaOE4YTaLms3Q5YJ4rwbNCUxt3BQqygBrLNKhrSb/fU41NVhFOEybTkCRVvtKyVNLa3buWGPQ72I7FzmhCmqqwc1lVmJbBoN/D0DXlIWuugTjOqCqopIasBVVVMZ1OVdC361JWFZpQpMeyLBG6oN1uKchMM3wJw1jlf2qNNytTwx7fV7JnyzSpqxJDV41snMyuvI8qoqNSUQhCYFr2lSJEGIrwOptO1MDGsihyBVMymueRpgllqeSulu3gei4bGxt02srQLusaKSGMQkxT5WeWpQrObgUtJpOpIsDpKssuz3Nsx1YRClGomrCywLYcNESTEYpqVhIVPyAa/9faxjqLSws4rkMUhVck6Iapk6cqj1M21GXHaWh1iZKWFkVBlueqSTabHCUEraCNoRtEccJkMkbKinbbp9Vqsb2zQ5qkKjtKqtxUy7awLYteT8XVaIDv+0ipiI+O46rsRU1Doih1hmlQlgWz2ZQsz6lK5e0Io4iqkkrOLqWCkDXnz2Vfs6apa2bc+OjOn1dhwVYT0Ox4DnUNUZywszNic2OTNMuopLpOwigky1XzVzRy116vTRiG5EVJnkm+7Vu/nSjK2dmesHfvXpI4QjdQACxZIXQNyzGxXYvVzUv057pYtkF/0KXT8SnLnCSO8H2HskJRkiuJbpiUpWRre0QlNfK8JE1zwkjJbPMiU5EWlNiOgRA1si7JshjT1tBEiWlrlDJmcbFHq+NiGRaLi7vZs3fPFXqwENBqeRR5hq5ryiMoK+JEyX7zuoTGs9zpdNA0jelk3BREFmkaK9iCroZKvZ5PpxOwtLKEMATPPvcch48eUzCZNEerBZ7nk6eFuh/mE5IIBq97N+86MUe99igf+NRL3Pe6N7K4ZPLJL854zdtvYdnSkJtP8Kd/c5qk12V27q/50iWTxeX9HF4KmtHylNOf/UN++R/+Ah++UJGkcPWbv0M1fFtf4cOffpSsUOoNTTvETW96iH1exc7Jv+G5ocHC4iJzo2c4ne7j+DUrTZO5yTN/8Tjhob30khf41J9/ijWtAKNCM2p0WyPNItyr385brh7A9BRfPbOpPOjlhPFmi2vvv46+qSF3nuZrz21xemNE+6aHee3hNvXm4/zRxz/Pc1uC3YeOsq+vJNnx+Uf5zId/nw88dp7Rs5eYLh/h+L6Bkm2Gp/nM//zP/KN/+AHOz77BVy92OHHLdSwHOpCz9fRneCJaZm8v4YWP/0+++vJZ3PZ+DhxcwdY1IOL8Nz7Bb/7Sf2e1M2DQDTm/ZnH46uMseDrILZ7/9GdZr45y233H6Ggpm6fOoi2tsHTwCIf7yvd55WF22X/rPbxmf5+j+wzOn5sgrQ4LPeUfVw9JcuFx/vPvf5pZdT3v/PtNw/flP+RXP/YCldzH67/v3dy1YjA7+Qn+/NFVxpOIyTRma3vI9nBCkmbkRUFVS6aziLKsyfOSslI5suPxlLKsydKKSkKSFE30yQ62rbIzFXFa0gq6rG5s8qEPfYiPfuzjGKbFs88+y9985rPIusZxXXaGI1489zIvvniO9Y0tFhdW2N7cZveu3XTaHaWaEMq/Wtc1jz/5OFEc8cEPfpC8zHnyqefZ2NwhLXPOvXyB6XTK9dfegG26amBaa2iars7XQt07fE95rjWh8ed/+Zd8+tOf5dmTzzMcTdjY3GpIvFDVNX/9qU9x+Mg+Ttx8gqeefZrf+q3f5cmnn2Y0GhNGKbNZzmSaEc0k01lMEktmk4RTZ14iyypGwy1OnX6Gbzz2KE+98AwXL73Es88+wc7GJsOdKU8+9Ryb22s8/cyTnHnxLOcvnmd9Y4sLF9YxdIdOe8BsorJCyyLH8yyKvEZWGoZhk6Q52zsjdoZj4lkMQknP4+kU3TDRag3XsajKlCzP2dpWrAPX9yjLUpHTpaqDJ+MJvV6foigJ4yntdpfJaEo4CxFajazU2TedzZhFCa7fAd3itjvuYTC3yIvnzuH5Hrbt8MUvfIHz517GsnQO7F/hr//qExRljtANpqMpYZ5x9OgRhsMRaRwxnY1ZWz3P6qULfPRjH+PrX/sas3CC7RhMptvccecN6GZMmm3R7tWs7O5w5Ogu9u6bY2mlxeKSz8JCj72793Ps6HVcdfQgna6H51tYtmBpZZ5+v0NeppiG4goEnquWKHmGaZloukQgWVle5Kojh7Atk3A2ZXtzs/GO+xRlwWg0QjP0V+Xw/dwvUWOAUMbvna2L6HWGrWtUaczxw4exLZM8ixQuWWhYlkWWp0ymE3zfp91uM51FVFVFHMfUNWzvDJmFITvbOyqo3DCueGeEprChCq6impXLWxLlC3qVn+9VD70JvJVVhTB0bNdm395FijwlTRLGo5g4KlQ0A1KpQEWNMF1s20LoUk2Vixytqum02yrXK4rIcjV9Rqgiv9Xu4Ac2pmGwtrZOKwiYG8xjGRYvv/wyVDA/P8/i4hKyUmHRWVUShiFra5uYhkG73SGOZ6RZiOd5JHFMUagsKKFZqrguK8qqQMpCNRCGRlHkLC4uous6URRhGAZZlpMmSQN66CAaRK3tqCZLaBpZnpKlGUIXjXcHHNMkjEKqMqfbbWHZBu1WwHg8pN0OSNOUTrvDgf37WF9fZzickjeBvFGUEMUJ1ALLtjEt60r2YY1qTodT5e/xbIdBr4dlmuRZpvwfecbq2hrycpMgBEGnj2VbpNMhg47BTdcd5/QLZ9CExzTKSPKY3qLPwtIck3FMVRb4nksQtNnZmbC1NWY0igCDX/6V/0JZ1Zw5e4Z9+/cTxpEq7NHwfZ+nnnqSjY1NWkEb27I4dtVVTKZDtncu8OnPfILBnMvcfI+qaPOpT32WS5fW8fw2SVLgBm3iKEFSU1wmvFIjBIhKeYY0NCQKvmHoChBhGCa6oTaug7m5ZkMRA6AhabVbiFpSFhmaJkniGUcPH6DTbtHp+OgaTQEfcW51SBhnSE1nZzjFNCx0Idi7exee6zQ5ZwnnLqyqa6KWjMdjkjii1Wpx+PBBlhYWybMMWRUcPXKE8XjExvq6ypmzTAxNw9I0sjgmTWJ6vR4lNRub25w9fwkhdKoKdN2kFhLZRG94tqP8Rp2AbrtNVeUYukaWxuzevUQUR1Ca7GzNmCUTbN/GNNWQouW7BL5FEFjohsFjTzzP+mYINdiuz8Jcj927FhF1ge8axFGsBiGFpKxAEw7CcCgaEIdoNotJEqvPkBBE0YxBv0+/36MoctI0ZWNjg5Nnz5FnCj6FEAhN4Pk+7VZAr9fB0DSm4xG6UFAKWSW4rkNVqvc+CGwMswY0LMdheyciTiRBu4Pru4yHQ4QE13MoshRDF8iyUDEVmkaeq+GJ6/kYpsn5l1+m3bHpdPrkeUmRl5RVxcrKMuPJENuxGY5GWJZDmpbq7BBqg1hLSdDyiSMVV6EiCVx8LyDPcsIownM9ykqdbePpFDcIqGs4+fzz3Hn3XRRFyWQ8UtNkwHFstAyCwCeKVINnNQ19GDW0ySQhTmMMQ2G287zANFx6vT5xlDKbhUThDCE0jh8/yvLyIhfOn2cynpHEedPEqEgQ6pq5uQFCaGRpShD4jf+uwnUdHNshDGdklSCOowZoYpAmMaZhEEYRnXabMIwxdINwFmGaFpPRNkEQkCQqUzOKIvqDPn7gI2sVU3D+wgXquubw4cOkeUJ/0EXKmvX1jQbyooYGeVFQ1xWlLMiyFCFUGG/Hb9EbtJlMJziey+raNq994I1cvLDNeCfixIkTWIZGUcWYQqdObLIqI8kTNEPj+bPPsznapJQFmqa20RpgmiZaDXkOpqWy83RdFZFpkpNldaMiqalRJFe0igrVIAZ+gGWq878oSqgrZF02Hs6EXbsWsR0TTUK/2yMIAnZ2hsxmIZPxmHarTRorZUjgtyjKknA2U1EOts7m5jZpkjE3WEDXDIbDIa0goNNuNWePp+A7tslcV8MP2tSaS5pJvvS3T3D3PQ8RRRkvvXiena0dyrKiyDLSLObm64+we/dulpaXiOIYy3E5dOQwX/zyl9ENg4vrL+K1BIYNUTxkz8LVZFnB1uY2nU67aVhdqDWeeOwZbLuF73tYpmBt/SK7d7vs2zNQ5O6iVCRjNAzdUqRs3Va+VGFimCpaxGCCRNUkWZFhu5aqF4RGrUElm1ichmLseB3SpKDXGlBkEkNzGG7PiKMUQ3fYv+8AQuhoQqPT6bC2cZGXXnqJyc6Eud48ZaXurVGqchjLIubqowfRkWRxyAsvnWYcztjZmREmFWiuyiXVDVqeg9CgrEoOHznCYG6Osi5ZXJpnrjNAkzXdwGf37l0cv/o4kzBlYydkfX2ddreFaVW4joOvB8i6amKAamQFNcpKkxUFtuchdl/LA9fPI8IX+PgffZn1vEDT93P/d72Ow27G+b/+AJ88lTEdT9jZGVKWJWurq3Q6XZ45+SRlLXn82VNEWa4sPVXGwtIScRwTzhIc36Pludx83TEeeOAh0Gx03cBxfSzbppQlUhYIXS0BPM+jylUDV+YVp184Tb/fa9RBgkpWDAZ9PvvZz3HNtdfiOi5C16ka1coHPvJhsjyjrmFne/sKLMrzPNrtNkmSKqBJJbnlllt47d238+Uvf5Y7br+FXl/F4CjVlUVNzbMnT3Luwmk+9hcfQTc11i5VyDwHvQKtIBi0edub38Rdt97NyvwKtuEBEsezKeuIIqsInC6jyRjD8vjX//bfs7G5TVULSlmhAY7rkCQxRZExGo247cabOXbNNWxsbbK1PWQ02+bUc4+BIxWytwRqHbQKtdZVqjLXa9G1Wgy6PV54/nk6K4t0OgHT4TZdN0AXLqblIyzJ9miHndEOZROpZtoeRVazuLCIqGGu26EsMgLfoUgT0DT8IGA0nnJxbVVln9ZSUcc10E21zVpeWWKhN0A0MVezJsu42+mq2IetHeIwZu+uPcwN5rj2+DVEccyTT3+NyTTmwsULmKaN51mYpiDLIqZhiDBtunMrlLXF9bfcz+lLIdtb61xz9VUsLS7w1b/9MnEYcvXxwxy7ai+/9V9/jfF4glaDJh30wGFpaRlDeFy6cIkszTiwf4WjRw6yuLDIbbfchqxyWi0Xw6wQ9YTR+CKPP/klimqbIFC5yhoS33dUIHyUIUsPrW5j2S7DyYSt7S2VG2sphc50MqXIFZ/AMizqukbXBK7t4lgBVVnhuT55VrC9rTbWSZJT1ShYoayZhBF5lr2y4fvQxz9DWalAbE2rCXyL0c4WhlbTbbVoBwFJEiEEmJbJdDa7kuejcoxAGDovnzunZC7UjEcjRNPEpUmqgosbyVcta2oNtS1pdrB640mRTQf/fzR7QmXrBe1WEwibX5H/1BTIxrxZS0GWNjIjVFGmNjSXaZ5Nca7pCqzQCtThUCq4htKvoSbJloWmqe1aHKmCvSxKPNdlMh5jGIbygRhmQ7fLiRJFb0viVEm+bJs0i9XrGngITaMo1HZKFwqlreScSiIW+D6246BpGm6zfUvTjDRVuUmapinZVZMrF8fxFVmdrqvpdV2rMGDHdRBCbRVbQZNhZVpUZUmeF8RxQitoIYTOoD+AZrreCjo4tsv8woKSCuomRVmpSTvg2KrgrMoKx7Fx3IAsy6hrJVvNM5WXVzXXRxhF5EWppLKGqb40wXQ8ZNANWF5cQEpJlkriNEfTNbyWjee7FLlEViVVWeL7AWmaM53GijCVFbz2tQ/huh7bOzu0Ow1FtpZYhkmv1yHPFJVvbjCHrhu0O22SOMRxDVZXL2A7OlVVoAnBwUP7iNOIJInIcrV5U1EOrxo0NN7SulLAoFarRasVYBjmFYy5rCo6XSV7zrKMcKYAC5omsC0by7JIkoSqKhT1MEuwTANNQK/TwXUdsjQhzwt2xiGVrPG8gLrWsG0FYem0fNqtFgvz8+wMxziuRxxHKjOnAViYpqm2J92uag6qim6308Bm1HU9nE6QVUXLV8Gf7XYL13WIk4Q4SZiFcbMlaqTWr/KZmE1uXOAHTUOpABaGLqgqJRXUhc325pjxZITQG+hFnqFRYZoaQeBh2xbr69uqkdNU0GyrFVCWBb7rYJkms1mIpgniOCPNCrKsQOgWuqHkC5ouyJotsuu4WKZJ2TSC/X5X5dYASRxRSNRUWMomV0dQS0UwLctCmeOztJEZ+ywu9VW2Ya3Ravm02wF1reJdDNNkPJ5RSU0RgqWK0zCETo1sppxqems2G2/HdTFNde3kRYHtOLieiet6iGYDJXRBr9fBtgw63TZLy0u0ghaj0QRdNyjylHa7jes5V3Lf2u02NeB5qhjSNI00y2i32+RFimmapLkKDLYcmzhN2LV7helsQlEWTTNeKSqv7eJ67pXhnSY0smZLuLOzo6IDpMSyLGzbUZP2rEA3TCbjsaIzNoViqx1gmLqiXoI6KwCvIWsWRaE2xFpNnmeEMyUz1zSNPMuJ45g0yykqyIucGjUQmUzGSpq6vk6e5yRxgqGbCE0osmldY1uWkgO1O9RSQYY8V21yHdfBNAxc11X3rOmEoBXQ7XSxbOXd6/a62LZJq+WzsDjHrl3LLC8vsGv3Cvv27WGuv0C708YwDTRR02l3SJKEixdXkVWNLEuCwCeOIvX51dsEfqvZNmR0Ol3W1jeopBoClpUCrtRSI0lSwlBtK03LYmNzgzhWJNQ8L8nS7EouXlWWKgevkmgI4iimLCrKSiIEjIYj0iRrtoAZsq6YzWY4loNju1cIpq1Wi5qadtAijhWhW2hK1aMLFRekmereuXtlF71unzxTmaMazflmmk1+n7IU9DseruOTpqUCusUpO9tDDuzbxwOvuZ/rrr2a+++7i/vuuZOrjx2h2/O57/57WNm9jG6C45pIrQCtZGe4gWaUZMWUNJ2ClkNl8MLJ51lf36AqCzbWNwjDkCwrEViYpqeoobogyxKyNMR1PPK0wjRdhGYhpWi+dIommqmSGmmaE8cpeVSQRCVZIomjTEHBEsl0nJAlNWkkKXNBFkFdWsjawbU6nD+3ztXHb+S2W+7hlpvu4PmTZ9jZHrG4sMjc3Dzb29ssLyuolWXZmIaFYzloaAz6A/bt24dpGkx2djhx/fUEjsdCf8Chw0d581veymvuf4g777qfN77hYR567eu58447uenECe66404eeu1D3H77/MVzLwAA//RJREFU7dx8863ccOONHDlyhEMHDjM/N49tWGxsbnL61IucffECH/jAh/hv//W/s7iwyNe+8iiPfe0xvv71J1haWWY6mzEeTxlPZ2xsbhPGCdvDMc89/wInjYM8dM0AYc1x9KYT3HTrzdx0yyH6pgbpBZ7421Ns5xLTttgebhNFIZZt43oO3W6X06fPcGl9EyqJMEw0asJQyZXRFCAtCqcszg24+eYTgKQocrZ3dpjOZmSZWjqcOXsaw9CZTqYKFpWr8/0LX/ocg7keru8QxzPCaIJhaLz08hn6/Q6aUBm9o9GIL3zhi7zw4ku0u11kDaWs6XR61Gj0+nOKvq7p+EEbiWBhcZnD+3rk+ZRe38P3DTS94tTpZ7m0uooXeKxvbnD6xRfY2lnHdDTGowTdrDAdDcvT8HyDna1Vnnv6efaurLB3937KQim08jwmCpX8MUkznj35PF9+9GvYro8mLPxWB7/VVnLzUnkuO50OVSk4f/ES28Mhszim0nL8vkt/0aYz79NdbLG8b4m53W32H1lg74EWS7vnKCpJkamMTIlkZzbEtg1WVhZwLUWFFoaBsAxs12YWzajqAsuxCAKPdqeN77sYukHeAKxcx6EsY2xLZeAWZU6SRFiWweLiPG96yxvI8wTL1Ni/fzfz8308z8VzlSrEtFTIONCoNBR5WdkGBEmc0Ov12L2yzHA0Igwj/CDAaLKpLcskL0o83yeMUwbzC3itDlEsybOYg/t3YVs6F14+h6ULdq8s0g5snnjs6ywvLrBnZYWF+QUc2yDc3mRjY4N0NkQrI6bRBtdeu583vPE+ZuEGmzsvcXH1eTa3z3D+wjPsjC8yma2RJCNKqUBmulBRLdTySqTZcHvI6bNnuLh2UVl+qoLZbMJ0NiHP0wYg1yh3TIM4joiiGQJJmsZMJ0Nm4QTqCssUCFHj+TZFkVJWKaapYZiv8vD99ee+jqGbGLpGXVcgc8osRqsrWp7LXK/fbN9K6lqysbGubq5Gs+0zTapKeSTiWEmL+v0e0zDE0A2SJFGyTk2Zx6Ws1I1DU40VDf2sqi4HgjeNWrP8F02xTRMGXzcB06algC1K4+rQCgKGwylZennD1xSoDV0RNIokVD6Bxrvje57aooXRldBYteHTcRxVCMiqYjYO8Vs+vqfCNaezKbquwoidhjoXhhHTcNo0Ygl1DZ7rAhVJEuH7CrWdN+S0WtaK9kcTGCw0/MDHtiyKslSbIl0lU78i5dTxmkBnwzCuyAgVaVP5DYNAFVKTyYQ4jul35yjLgs3NLTrdDr1enyROyLKUwWBAq9ViuLOD63q88MILpEmGELoqLuIUy7LxPJ+iKKjKEtNWEj41INBotwdKEltWWKZ1RS4nZU2cpGqaLusGD66a0VpWaHXFnpV5Tlx/LbKU9PoLnDt/kSxPWdq1wCycqqgEXVe42W6fqqoJZzFZVpBlOffeez++H7CxsYEfBCRZqgLjUeTU7a0tiqKkrlWzZlkWaZbgeRanTp+kKBKyPMV2dXSjptVu0WoHXLq0QZqqHDxN0zBMRRmTUk2ltAY7fnmIUTVeVcMwVIB4g7hvtVpIWVEWSo5wWVKW5Upjrg6tmPm5AXNzA9rtQN30ZjOyPMMwPYRuqkgEBLrQlfSqCSgWumAymTINQzzXxTR06kqSZxk1NSvLy83QJcZzVXNgWRZxE2A7DmdqE9lVkgHf90hTNazIcpXFlaQZhqHeVzVIUZJrRT1TYdZxQwWtKtUkZZna+mZxRZZKDEtHItWWpCzxPYdu28cPXGopmUxDup058qLCa7WpSiVNdV2HOApZX9/Ath3KUuL6AWVVU5RSbYoaemcURRR5Tr/fw3UUfbaWFZZhkmcpulDZfNM4I07UxtCyLExdBdBnWcYsnFFLqfywTbZju62azmY2pTygWYxpWtSaRjhLCFodWu02mg5FlmE0ckVZlQggzZLm71DETinVRDkMQ3q9PpVMMZvgb8d28DyXbqdFVRVq2h1OGU+mRHGsBgu1atrLomA2mxGFIbPZDA21QSzLEmoVsO44DnmhCqO8LCirSm0F04SFxXlFpCwLRZdFo9UKiGcxraBFJdWgp93pqOK/8as6joNpWdiOg207WKaF46rwXyEMqDWqssR2bBYX52kFPqPRUPmos5wkSaka+XqWpQhdkCYpk4mKr5hOp0RRqCS6mvKWF1XNZDK5Eiq+urrK+sY6QlOfhSxTg7GyqtgZDtGbMNo8U8FrcRRjOzZZ4zeehRFCF8zNz6nPlKE2ALqhmjfDMHAck7IqMC1FrCvLHKOh12kCsrhiMhkBNZPxkJ3RECkr5d+JEhYXlrBth153QJVXOEaH0WiC47h0un0qWRPHKds7Q6g18rxACOUnBMHhI8cwDIPJZIJoPKP1lW2U2ib4nodtObTaAaZl0+l0EZqOaVnUUhLHMWhqUyiEipcZDPrIWpKnJePhhMlkynA0JIpmxFHIwYMHADUEcWwbaq2JnKjRDFVoDQZzaGiEYUyr1UYg1H2gIXXOZiEg6Hgmk8kMIUy2t4dUZc3q6hpxFPLww2/EMjSOHN5Pp+XSalns3beHs2dPESUzRuNNomjC5tYqk3CIppVYTk2v79Ht+fi+hSZtRcru9VWsUVnSCtpUVY3ntNCFhW279Lod2m2f6WQEFURhhoYJGEipU9cGpuUhpYauW+rcLZRffvf8AdpBn153gcMHr+LwwWPs2XWQwwev5upjJzh29EZuuPZWrj1+C7ecuJsbT9zBgw+8icDr89wzpzl96hzTSYzvt4ki5SuKY7WRBlha3kWa5lw8f5EsVcVhVVWkScLO1ibIinOnz3LuzFnOnXmR02fP0evPY1seUhrMZgnhLKKuanzPw7Mdsjxr/L4ZYRQTJynbm1v8xq/9BsPtIX/5F3/F88+fxvO7LC/tZjaL2N7YIgkjsiRnZzzhhhtuxPN9HM/D81t0+3PohsPzp8/wm//9t3jpyy8wHSxz+Mge2uZlsWbKzkunePaxpxlZXVrtFt1el/FkTBiHuJ5Lt9/Dchym0xkvvXwJzbRA06hLpXIqixJQNHdNaBw+sJ+rjh1RaPqG6ExT8E9nU6azKXv37WF9bU0NKISOZZlE6Yz5+T6zcEYUTbl06WX2H9hNHE/56tce5eLqBR5++K2cPn2a//WBD2K2Otx66+1MZiGa0MnykqDVQTctpNTQhEmS5shasLq2iaMPefKpr2JaNS+cforz51/k2eee5OQLL/D4E4/zzHMnefLpJ6jIWVjuccvNN3LTLddx/JqjHDt+kMNH9mGZNVkUMujOkYYqo3m0M2Y03mQ6nSIRmJbFJ/7qU8zClCQt8YLOFdCW47o4nktv0CPNc3Q8ZmGM6TikRU6cj7n6+oMEPejOeXQHHp2Bh7BSWl0DREq712ZtY5vRzpj5/hzLu1ZwOz6dnken7WMbgtlsRpJljMIQCRimhqTAcW0MS9ml0jTBEDpRFGNbFlVVQZ00cUAWjmvTbnkcOLif3XuWETrs37+bXbsX0XUIwzFJnKILpSQbT8ZYloXruOR5weraOpZpMhqNmBvMMz8/r2wTsuLqq69hbW0d2aheTNOk1QoYTyZMplO2hxPcwKfbH3D+whauY1DLlOl4iNVATuJwShbPuOeu2zh29AjzcwMO7NvP0aOHOXDwACtLC2R5yGChheuVWHZBGK7z1DOPMotW2Rq+xDS6hKaFjCarSGKyIkLTagaDBQxDKVBUHWarmriqKBoLgu+7uK7N0aOH2bt7t1K3uR67di3T6bQJAg/fc+n3e/S7HU6cuJ49u1fYu3cXc4Muge9w9KpDtNoeN9x4Ddddd4x+v82ePUuvimX46N9QFkpSaAqQZQJVjq5JWr6HoQmqxoEeJ6lqzGrVvBmGgef5jEcTwtnsyoSmriWlrHA9jzzPAIX2F7oqdkBBTkzToKoksiyhbiicmtYEkqssrboBojiuQ6/XbTx5CqCwsrLEoYN7sR0bTWhcPL9KJV+heV5uHrVm8qtpytvT8gM1FQ9aFHmhilxNICt1w681tYnwXIcwDKnKijRPaQUBCwsLxElCWSkE+mQ6w/GUJKaolC8wy3J8z2+2PCleI7PQhaBq/ECu44KQaJryQxiGAZra4pSFmuBehpaWZfP9WlLX8opvZjadUVMjNDBME01Tfqe6rtWGxPOubB9rNMajMdvbQ2QzvUoSlSkVxQl6I4dyHFdJORu/WVlWykNY19Son5ulKUazEbAtRz3XqqTIMyWmrRSC17Ys8qK8Ukg5jkPgexRZjI7k4L5l9u5eVkH0BeyMJiR5guOZdHtddN0iSWK6nTaj0ZjhcMzOzrgxLCe84Q1vImi12drawveVZllKiW2atNst6qZ49F2fJEmYm5tjNNzBMGFjfZW8iBmOtpiGM7wgwDQd2s3UvSjUtkNogqIJJL4M9lEFbdHEZahCR20B1YBA1pI0TZhOpqoIaeAW08kM0zDJ85xaKoBElsb4vo9t2/R7XWbhjLKqyPKcJKtwHI84SRlPZlimBRosDuaokRR5wc5oRClVXmSepeSFyk60bRvf81hcnL+Ss6PrAs9VkQN5lhPlGb7rsTy/QJ4kWKZJEsesb2yoJrkJdU+zHNf2qDWQZYmmG9RS5cqpjbvy3+jCuCI7BnWNZ1lKq+tjOQampW4KGpKW57KwMM90MmU2TYmmRXOjctE1gS4EgefiuS5JrABAlu1i2x5lVeMFbahRNwXTxLAMklhtS9MkQdc1PMe5ks1WlSVJElNpGmWh5DCaUE10Valm3WgavaA5HwAMXQ0KqkrJHP8/pv7z17IsPe8Ef2t7f/z1JrxJX75IFilDdEszgHqmIUiDxvxt86kxwKC7R2p1qzUtSqJRFclisVxWusjM8HHtucef7d2aD2tHFAMIRCJRFXnvPdus932e5/es12uqOse2HcqyYjTeJS8q0jzF823Wq6XqRLOMd2ALyzSwTHWQ1zpV0XFU1UpR5BgGChRSVcznM/q9ANsyWCxuqJuKOIlZLFe0UmA7Lqamnol5pnK1SZKia+r+j5NMDT+lsk5KJHVVkmUZq/UK27G5vLokiHwc16GulZq9mM8BsAxT1dYIQZKmpGnSqWpqWI0TpTq/dWUIoVF02VXX81kuVswXC5qmRjc0wtCnrEuaplb537JSNueiUHZFQ2Woq7piZ2eHi4sL/MCn1++/s1EZhsnLN2/QhMCylSsiTWP6vR5Wh1hvmobRaERVqmdvXVb4vk+apkx2Jqo36t49bt06ZXZzg+vaipYslYtA00yyrGF6PaOuJMvlms1my/X1jVrU1C15lpPEGUmcoQuTi9eL7tpoaKmY7AywbY22qVmt1pi6wdH+LTxngC4simKObjT0B74iGXs6nm+gaQ2aqIhCC01vqKsEXW+4d+ex+nySDf1eSFlkeJ16GXgeuzs7lEWB59q0TYVluDimrfLfQqOpaqKwx3g0JAoiRqMxJ8entI3E90LyVLKaFayWCUKYpGnRVWboKsNdKlt/WdW0DQpGUaXYtsX5+ZnapwpJnqdoQuUrDUOnqlW3l2EY1EWBbHXqGvKsIN4mtE1NLwz4zicfsr83pioS+n2P8/NX6JbOYjnjF3//U9bxDVfTM9abBXVV0dQtbWNS5wZ5Isi2GoZm0Ov1CIMhgRcxHuziWB7DaIf93RPqUnDn9A6+5/K9737M+w8/5sPH3+ejD3/Ixx/+mFu3HtPvH/Dw4ScMBvt47pCb2YaT43sYusOgv8Px3U/ADOiPD7l9733KxqA/PMD1xgT+LrY5QOBj6X3iTct8HnNztebh/Q/YGR9ysH/Ms+evcFyfq6srTMsijuNukBckecp//LM/U0XVUlI3JXVdUNc5nmsTuA7xcolnWegtZEXLhx9+j8Fgh7bV8L2QKIzU0heJ59nKzpxnqpLKNukPfNq64Be/+Bs+/vB9tnEKCOaLBTfzawxD4tqCMt/S7wVsC8Hu7h77B0eEvR6O62EYDhLBr3/7Ob/+ze+o2zl/8e/+P8iiYn75jC8++5Tnz17w9NUZ1+uEON5QlBlxvGWxXKBpgjjZ4rg23377jN/85nestrFyHpUVmlDZXSEEmBbIBtMyOTza59HdW/iOzbDfx3M9hGx5/uwbzs6eM+g7JNsbXr38guXqDZvNOdfXz3j26ktqmZDXK87Ov+bq+ilX02e8vviavYMeJ3cOcAOXTz//lM8/+xLdjTg8OUU3LRarNWHUo6wlZd2CMBCaQVHWWJZLVTfsjubs7EYUZUwrU3SzRTdaFbWxbeKkwjBN5oslh0cTxuMY04pxgxo/qCnKOaO+xb3bpxzvH6ALnSKVaMJQ9WEINEunlRpffPUt19Ml8+UKP+rTGwzRdHVmlAKSLEUIjTzbYnsmmiEp2wxppoRDHeFsEFZOKzKKOsVwazSzxbZCsqJlOpuxXTbsH/pM9j12btlM9myEFiNkSZrHxMkGOzJwfI3F+grHNbAdBXw0u+VFW9dAi+tY2K6BY4QIaTPo77BdZXhOj7bSePn0jF/93a85PrhDmTfMb1a0tU7bqOUSCJIkYzKeUFQVq/WKIs/VGdk0uzOvQVUWyLpld38PXdc5OjlhsVgo50mWMxpNcByHzTambhuydMvHRzvcnrhsr56x3zO4fzBm6AiOxxG7PRdXqzic9Dgc9whMgWNLAltwsBMhmyWPHu5weuoThQ3J9oogMEDmCFkiRI1h6whdw7ZdNM1F1yKqymIxy7i8WAI2puUhpUaLAGFhmj79/ogw6FGkaukzHo3QQHEWDE11y1oanm8jhYHjOTieQ9QL8Hybh4/ucHy8y8MHt3BssKyWydjHMut/AG35D39JWZTdITCjyGJsU6ALgW0aCnRSKzLbcrXCdT08zyeOE/q9gSpWLAp8z3t3aGjbFt0yuwNUN4xoGsPh6N1QE4Yh4/GIfr/fDUBKmWrewVSU1QqhqJVIyc7uDrquSoT3dvcIfJcw9Fit12w3G5K4QHWui27YeysWqkLXtlEAGdOyMDSdKIwoy4qyKMhyhQ+m61WyLAujs4Y1UpXz6oZB0yjbVt4pH0jR5d0SNEOR9LIkRTeUjXQbrxGaJAy6ImOhM+gPFIzFMWnqmjRLuw63jLJUVh0l6ytqn9r4qg/edZ13EIWqKru+PQ2z+3krUEL0LsvUtL/fpDeNsnPmhSo/N3Q10AyHI4zuQGoa6uCoDnAeum6w2cbvDsBCE4o82CiqW1U2b2OPndLq4zpq46xp4p0t0jAMPN/D0DVc28C2DI4OxjiWgW3ZnJ1d8frsAtMxOzS6QNMM8jSlaWpM06ZtwTRt8lyVi3/nu99jOBozm8/VwattsB0b2zLxfZ+yKEjiBE1XQ0kQqB6qskz5m7/5GfP5lCBwyUvBl198y9nZNVUFlulzfTVH1ywkgrppu7xplwuVIIT6mb8t8X476LWyJYp6atgtVSG5bTsYhgkSbNvCdZ3OglsTbzcMhwOKXIFJhsMBaaLCxghFc62ahjQr1N+j66xWC2xL2famsxmrzRbf96FtyIucuipV7qhRoBnbstC6MnspperwaWoW263Kv0URbVV1oAuJYZmkXWeO43o0davyQkJ9n3TF14ZhqNwCyvrVtgro4bqq5LnIO5ulZxInW/IiV9ZszyPw1W9FQayYz9ds0xQpBLJVinFblxiahm2rjj3X9bBsmzjOyItCESVNA9uyiMIQ21b3QJYmZGmKYahi6Fa2JEmKoev4vT5VWbHebNjGMXVVqZ9J1+PWtA12Z9dVzyU1PKtKDAOJIkCWZYXQdGSrs1xvOquSraytUtLKhigIGQ761E39Lr8nkaqvVNcZTyadpbDGcz1c18X3PLabDYHvkmUplm1TVTV5rkhnQmjQVh1RVGWSlb3SBpRl3nE9ykotP8bjMUIqxVtKqbLPloXjuui6rvLUrVSgFttFSjB1S9mNy1KVkC+XvH5zpvqHtltkK4kTZfnzPA9N09hsE6SkWzY1NE2D5znv1DEpUcs0qRZ2jqeWJQDDwYC2aYjjmDBUtuK3w2rgK5rqzu4OQaBI0aahs7e3y+3bt999fuPRmKZWytKgP1Bdjq6j6Lf9HkVR0OtH1HXFarVkPpupSEDbkmcp5xfXZHmNpunEcczFxQV1VStbphdgGpZagmkGpmGRpTm9foTtaPQHPr2+i2GBlLWCp7QSy7KYTHY5Pb7F/ft32N8bsre/y+7+BM93GY+H7O5OePjgPpvNkn4vwnUshsM+UeBTlSCbmuEgZDTsoSGJwoCDvX32dne4ffsW+/u73L59ysnJEYcHR5wcH3Hn1i3ee+8xD+7d4/atU06Oj9nb32M0GHB8fMyd23fY3dnBcwOGwyGWZdC0paqY0QVVkVGWueKioWjaTVMjaSjrnM1mgyYU2Gx2s+hsWYqyaugarusS9UJGoyG9wMdyHBzHYzyecHx8yt279wiCkDCKePTwEU3TUDdqCRn1d+hFQ/r9Pvfu3ePBg8d89OHHvP/+Jzx6+AGPHnzIo4cf8sF7n/DJR9/n0eMH3L19n73dIwb9MePRhL3dfZAC3wsZ9EYIIdjb28F2dIa9EbbpMZ8tGE12yYsaicb0Zs5yteHFq9eKzix0kiTGcTySPEHKmqbOSdOYpi7YrleslnM0FN1XyJamLvF9h9VmyZdffMaTJ1/w1ZMv+fyLz3jz5hVXV5eqN1LTGI1G9KIenuvx1ddP0HWdnfGYLI3RNYFpat190ygIRVmiC4GsGyoEo/EO3/ve92nQCKOIuqkZDHrsjIddrrMhzRN6vT5e4KHrGp99+lvmNzMO9vepKslyuSXJSlbrFaPRsFsouIpabkjOL56zXF4x2Q3JsiVptuDbb7/g7Pw5Dx/eJgwtHj++g2VJAlsn3m5ASqbX11xfXTGdTpnPZpy9OePZ02+xTAtDN3Adl6urKdfXN6RlxXg8xjBNikx1KEtQnQyyRTMEnmdzONnhg8fvsTPZx9BNLi4v+Z//l/+JLNtiWi1BaOG4kqqOidMFZRXTH/bY2R2y3S6xTMHBwZio57G7P8ZyTNB0/u4Xv+GzL77m+PZ9qkYB2JIkYTAYUOQls9mM3d1dsiwnLxSsruogf+8/tPA8DyTILstfVgVtK4i3OUI4bDYbVouY09t77O852JaBZdv/4LMFTQqytMA0TKqqYZNs1TumqRGayWq1IeqPmM7mvHn1htv37nUQRHX2MA2NsizVmVRTrIymbamaGsNu2D3oo1sZCKWYGoaFoXfgskK9x9K0It8W9KMeoHM1O2c6neLaNoNojONG7B8cYkeCILJxXfW9u46LLmxcJ4JW4DoenmOh6xLL1vHtAUiBrhn0+0NCP2Kz3rJZb/nk4+8wGo6J4wTbdhHoXSWOjRTau4Vi20p1rikrWtnge6rLNMtT6rLEMk0Ojg6wHZd7D+5j2cqmG29jlsslSZrSHwy7Z37FT777PfZ3h9w6PWQ8GvD1k684P7vk8PCAe3fv4NhvafgVo9EY13VxbAfbUu60+WyGbVksFxsuzmZsVy3bVUuZm6RryWqVs1mVZDHUhUlZaBSpJE1qfG+A5/W4uV6z3RSslhlZCstFRi8cs7dzzPRqQZm3bFYpTSnJ0oo0KdjGGVUpaRrBcllyM10zvV7x9NtXPH/2iq++fMbr15esljEvX57x/PlrXrx8w2qV/H7g+z//y98oix2tCnc3BY6p47sOtmlS5oUKiOsa201MUZRouhpmbNtRB+26xvc81ts1uqbocUEUvQtfNk3Ler2mqVWgtixLPM9jf3+Pfr/Pzs4OlmlTN43CmneH5KY7XOqGTl1WVLXKPWVZRpLEeK7Haj3n+bPntE1DGpdomqpc+P3Ap1RDKSVClxiGidn9ti2L9UrZZbIsQzOUcqEZOr7no2l6B1Rpu+B8V12RZQihOi7KqsIwTKKoz3wxRwhBnmY4joJa1HWBbRtYhqF63GRXNCwFjqcoiUmiLHF13XRfO0qVk+og18pGWZdMQ9EcbRXIz3M1FDatymypfJbE7xD7Va2KLyWSPMsARXl0HYXyjXo9DNPg6OiYzWZDHG8VYVM3FBLcUQdATahB8y2xLkli6BTLwA+IwpC2g0boHdSlbVURpuu5isJnm2qY0AS+Y2No0A9dfNdCturlc3zrDr1+SNFk6nBRNji2hePYtK2kKCqEMNhuE8qy4p/80z99dyMPhkP1WSPxHEepkq0kSRO0jnzleR5FXuC6Bi9fPefq+jVffHlGWda0rUlVSC4vbjg7uybLKkRnQ21l2x30O8uxVFRZXTdUVkzTqBuVpaqrhigKiXo9hFD2zjTN3qkaCNRDY37zzrZId6Dq93rs7u5SlCXn5xeEYZ9tktI0kqKsGA5H9KMevTBgPB5TlqXKG2YZVVnSNhVlVUKnwISB+mx0TV07emc3RQjiOOZ6sYC2pRcE0KiwflEWnQ23Zd6hk4eDEWVR0gplp377y7HVYFeVFbquUdUlsm3wfQ/f90jimPVmiWaCZijKpYaGLgSubTGZjEjTlM0mZr5YUzctfhihC1QOrhuUfE9RunwvwHM9qrolSVN6vYiiLDoFXEPKFiHB0JWKJiQqI2bZCKBuGupWUpZKpc6LnKZW1k7XdfF8j6ZpMA2DwPc7oJGDqRuK2Apq+BOSNMsoypKyajEMCwnohlDWC18NQb0oRNdUdtA0DDXwQrcAMLqFUIzQJbqmhq88TWjqitu3bin7oGODEORlRZZVDIYjaAp6/V6XB1NWSwUmUPZ3IQRlVRKGIccnx/iuhxAaq5XKqdmOjdY9y4qusF2gqLNhEGIZFnGqQFZ+93NYLBcslut3S4yqrtA09Zy0bYckUYXshqGynUJDVVs4FnG8IU2VDTZLM9abjcqelBVploJsyXOVV1utVsoi6ihYi+d6OI7DNt7iOg69Xojj2ERhQJ5ljMcjzs/PMHTlIIjCkKqqGY1G6h41DQzTYDpVFS26rjEcDlkuF4xGA3zXxXFs8qJhE6v3EhI0Iej3+5iGUlKF1LBMS6lUm5Tp9QzHFQzHEY0sMSyJ0Co22xXj8ZAgCNhuNti2y60TNZiFkY1haPiBS3/Q4/btU46PDzk5OeJgfxfPtblz+5T33nvAxx99yHc/+j4//uH3+dEPvssPf/BdPvn4I1zXZjwaMR6POdjfI022BIGHbGuaSlWaJNstlxfnXF5csF4uuLg4J+1qeaqywjItJuMdTk9O+fjjj/ne97+DZemYts7B/h7T6RWz+ZTNVlloi1zVgEwmI2U9tkyVN7ctXMfi7p07jEZDRsMBg2Gfvb1dDg4PODjc597du/zxH/8J/+Sf/ik//NGP+eijT/jRD3/Mxx9/TL8/IMtKpTTNl6RJzqtXU5pGwzBNLNvEshxkKygLSVVKqhzqUqOpBG2tI7SKNMm5uV6y3aaYhsXpySlFXqJ2jXpnbd0Shh6a1KhLyc3NjDQrWK23+H5IKwU3sznrzRbX87Eth/l8zu7uHntHEz7++AP293dp24ok3lAWOQ/u3+Pk+IjxeMjp8RG3T48JA4+szHn03kOWqzlFmVE1JYvFnLIsCMOQ3d0dlSUNQ0bDEYZl8s3XXzPo9zANlTdMkhjbMcnzFCGlgv50QLuyBsv1ef/996gbqWpyuiGxyFN++tO/4rPPf8fZ+Tle4NMfKMhbW5dsNmssw+L09B6fffYVZdWy3qz48KMPSeItgavud2HXrNfX6EZF28Scnz/l6bPPMc2Gn/zkh5ye7vPwwS2OjiZ4nsF6etMdhE2uri4p8wIh4OWLl1xfX3F1eUUv6lMVpVLx/ZB1HHN1fUMcJ2R5Bk3FWyZBCxi2ies5mAasb+bsDCeMhhOev3jFz37212w3a1brGR9//IBW5vR6Fv2BxcnJBN83MV0bL3DQRINlCcLQxvNN6rZgHW+RQue//uxXTKcr/q//3X9P3RpcXFxiWRbz+ZzZbMZ6vWFvbx/LspheT1kuVddoURR8+J7iLWw3MXmWY5oGhiFAalxe3mAawTtHx87OgP19VUmVZCllWaj3ZVNjm6aKDaCWYrqpMnKaaWM7IdObGbbj8e3T51xPpzx4/JiT05N3MZt//s//GevVimX3Pm8loGmKqK2X9EcerbahbDL1DtYspFSDa1PV6LpJkUvSTYlr+chWI67XbLdrhJRorQXSYDgZMz508QNFVjYNE1O3ka1OW2nomkHo+fi+ja6DaUos0aPfH2HoFrIRKttr2PhewKA/Ynp1Q9MqJ55sNXVWLUvWK0XCT9KUplWLzc1mTRSG7O/vYZkmaZJQFjmyaSibmsura3qDPnEcq8WnbfP48XtMxmM+/Ogjjo9PuHf/LgPLwnMNRsOIzXrJl198yXQ64/33PsB1HTRdYDuqZ3kbx5iaQRREVEXJ/fv30DWN//1/+z/41d8/4+Zqw3ya8e03U773yZ+wXbX8zd/+klfPp7x6MeXs9ZyXL654/fKK2c2ai4sZT756zutXF5y/mXF+NmW9Ljk/W9A2Bnla88tf/JaLN1OuL+dMr+dcXt4wvZ5zfTVnNlsyn685e7Ph6nLBYh5zeTHj4nzKbLbm+mrBV199y9mbS+Kk5Ga6ZHfv4B8qfH9BW9cYGuiipa5y2jrHd21FAux6jZoOIFKVSm0xTYe6anEdr8snqcoFuo2g4ZhK5eoQ7nmeqwGqrqne9U1VXF1ds9msuZkqbHfTqO1wWRRd1YA6ULdtg+u5WLZF3cn+q9WapilJtsomZttuB+pQhzMB3SFdgFRdfbqmhknbUpTMeKsGzKrDgFdlhW6onIrQUENqq/57pmVgWgZlVSlipdARQicIezRty3K1AKAuK2zXVYqbbDB0ge+7StWpG6qu5sFyBK5ns95sumEGNE1D14134XfXcxTUBYW6dl3Vx6JUOPn7rarjUlWVUu4Mg7IquwGywujCntttjGnaHcRAKlupFPQHA6quSqEuS/wgwHEcsjwnywoOjw4ZjUZcXl6yWi6QUhL4Ppqu8eHjR4wGPSxD4Do2vuvg2CbDfoTnuzStyn5WZYGUDb7n4FgGQtZ4tmAyUp1tV1cz0qKkqHOkqKnbEl0zVV5Q11ksVmRpBsJA0w2ytOAnf/wnBEHIq9evCIIA0zKVOmuogezttt4wVMbHtlXn2HjcZ5ussSyN1eqSurUJ/B6rdQzoNK2grls12ymRGaF1k7hsAQUX0XXlwVbXZ6sOvF1Nw2a9puhe8JZl4jg2SZpQlgWWoWwQui6IOiXJ0A2Ojo4I/JDZbMF6tQGhsVxuukxMiqmbtK061LWNAi+s1lvqrl9M10VXtgm2ZTEcDPBcF8NQ5fWObaPpGrpQ13WSl3iOTT+K8GxbqaKlykFJYL3Zomk6nheQpjm1rKnb+p1V2ujIurJVxMW2y72p79clz2KyPCaIfEzL4upqSllUBL6P51qMRz222w1ZnrCNt1QVhFGo7KECXNvCMtS9IKRU9iTLpqwqVqsVhqGxWi2QbYPRfQaWpTK6ValgPFmaYZomEo2mkeRlQds2VLWyGCrLslLNBYJWqv42y1Lqu2WqTIgmlFqoqhgUPKNq1MvTdl0QAt3QlLVNE4CC2KSpyha6nktRFIRhRFmpDKphKutyHG9Ik1RtZ+sGz7EZ9KN3eWfdMMmykqyoGY0nzG/O1dcr1GZXEzqGYeH5ivyZ5Tl1XeF6Hk3bYGkGVVVzc3PTqXpq8Pc9jyROlGW2rKnyGt/1FRl0sSCOY2U37pZXRgeqchwHu1sa2Y5LVdckqTpsm6bKX9RVRVkpVc2yVN4V8Xu7TlmV1G2DZZp4nfVStq0aIB1FxisKZYHNi4IsTdTPtOstDcNuqVWp++n27VtkaYptmRwc7BPnKlNdliVHxwfdgdigyFPapqaucnZGQ3pRiGubLBZzGlnR63lIcgy9oRc66FrDdjOnbQoC32UyGrAzGREGLpO9AM+3KMoMCWjCoG0gDPrUVYPn+Ty8d5/BMEITLXfu3GM82SEMepi6xbA3Ym9ygGt6tKWkSEtGvTF7432G0ZDQNjG1mrZOkU2GrHOyeMV6OUfIini7xjTg8vINSbzE0lJks2G1PCdLZ5hGyXjkE4YmmihItnPaJmO1uOb87AWLxYyjk0PWqwV3793BdR0ur6452D/k9OQWRwfH7O8fcuvWbT766BPu33vA/bsfcv/uY05P7nDv7kM+eP9jvvPJ93n48D0ePnzM/bsPee/xBzx6+D737z8CYeL6EVleM52qw8t8vuZmumB6M+fiYkqc5mR5yWabYZpDHCcCdJAGthViWQGBN8BzIlwnxLFtLMvE0KHXG2HoDlmicpNVVWEaGtvNRqn8ukGaxPzgB9+haQp6QYDvepimzmgy5vad20x2d3B9l6quuLm5RtcFfuBh22rovH98i4d37rNZbJhfLZhdL6gLyWS0S121zG/mfPXkCZ99/immpWOYAtPS2Nvb4fs/+A79YUQja9bbNXVTIYDNZsP0+oYszZjezAENDUmy3aAbmiLr0qqqoe790FQtNIJGQFlX/OCHPybJYlohuZ5esNrMubx6zbdPv6IoUy6uz7m8Omc+v+GbJ18yGHhsVgs2mw39wR6ff/GUJK/RTJNWCnZ39njx/A2LRco2sagKjVun99E1RYq9uriBVtDWksXNkhdPXzK7mvPq2Ws26ZpXr1+R5hk//8Xf8elnn/G7z77gV7/+Ldc3M9K8YpPmnF1cEWeqNzJJE1brLUJTOXhTtEhZoQtBI7r6EtvEMMGgxdDg8PAI1/P5R//4H9Pr9/jq669wPJ3BIMK0NdBayqrA9VzKtsZQ3i7qsqBulMupamuGO/uMJid8/vkrNjPJyf33GPb7rFcqk/vmzRvapsa2TF6/ekm/H3UxkRrXtYiigGF/AejEm/ydulaWGzQN0mSF5wSYuoautThOSzhwyLKStCgp65a6llSVyiQutwuCgYvu2GiORyl18sJgONpltdny5uyCz778nHS94uXTb/n62bfMZje8fPGM7WbNm1ev0YWG1trIViBQGT+plQyGLuhbWtQQrgkT2blQdK1EaA1p0hDPSwJnhG31qEWFFC1FXlKmLcLQCCKf1lhRlAm6JijziraRUOnkSY2hGWhSVaEZulKo61Jid7wNz7FBNtRVSS+K6EUhSbzFtq0u5tIoFbVV1Th5UWDaavAyDLM7V1houlCUc61Vn21dU8sGzdAo65qqbrm6ulbvM8dnMtrl9PiYD95/zHc+/pjB5BDT80nrEmlYfPrFN+h2xB/88Z+y3KRkVYXUDTBsLm9mhM6A5SJFCIdvvnmJ6/bY2d3nzp27fOc73+P09D4/+uGPePnqJZrWcPt4j4O9XQ529xj2+/SCkEGvR783JPRGWHrIqHeK5+wRBYdMxqdYdoBoLWgtdidHPLjzPg/uvs/d24+5f/cDHj38mPsPPuT+vQ+5d+9DHj16n4f3H/Le+x/w4MEjHjx4yB/95E/4/o/+gKPT27z/8Xd4/+Pvcr1Y0xvv/n7g+9//z79SSpJpoGsg24qqVPYy0zBUN19RkmQZTaPQt4rYqEqGhUZnc1S9TFVVIWVLWqry8SIvqCqVn5FSWfLKWpUDO45Nkqj8SN2o07WmqwOrlF0xu5TdwQd6/R5No4Ktlmn+Pk9jqixO2wiqWqGRRSfuybfuTgnQvAOHuLaitJVVpQ7chiobVtZMHdNUipQS65XCYxiK/lPXNZZpE4a9zmZn8ebNGUJTeGaJCsdrQqOuS8oy6/qMWvKs6PJg4HgWfqAykG+JkrquDpae5+P7PpZloQlVhaGGQR3HUX0vpmnivy1D99TBSzfUz6/pFCddV4fCtqWjRCpSpGmqQvO6rtE1DdPU8QMfgeqyynL1EMvzHM/1WG/WxEmMbijVwbFt/MBjb2f3nc1BQw2hyjoIruspkqim0UoFquj3QlzLUvakwGY86rNdb7meLnnx8g1SwGhnQJLG6LqFLjRs22K5XJLnJZpm0kqVW3r8+H1OTk45v7ggCNRQ0TQtpqHUEtt2WK/XOLZLkiQEvk/bNuztjXnz5iVVnbG/v8vZudqgnRyfcHJyiyTJMA1LHbZ1XV1HKFujWp+pjJr51qLWwVtATYe6rq5H21HDddvKjpiad8DZVoFEdI0g8Ah8H10T7O5MMA2D169fdVlZSZLlCE0nywuatqUoShbzGSAJgoDZfE6S5fR6EbbZkXE7e3IQKFvreDwijreIt5RVoTGfz2g1DdMwMIXKu9m2Goxdz6NqGhbrDUJoWKbqZFtslgpao+kgUVvJtsXo7MFt22AaJtAoymzbKqiFUFTGzWZL2yhLp6GhIAqbDY7rIaVguUpxfR+kpKoKwsDD63KSbdviuMpinKQZs7nCQjdtjes6mJYJ3Z0v25YkUdTSolAQoqoqsWwLoQmEJkizXA18nToeBAGyGyY0oZ4fdVWhUautq2696/LbxmtFqpQNpukghVDEXksRygxNqWd1VZHGquQboMjLLlNbdOh1lZVr21oNPq5HWyt8/mQyZr6YqUFCN9nECWXV4roeptYQhhFFUVIUZWcrVsOU6NRb3dAJAkXQrfICyzRZrVfkpQLYWI4qWV+tVqRJRlMrcE3gB+zt7bLdbpU66jjKout5XbWOIrS+/Wdd17pntbr8s7xQdQ616heNogCQaJpQFRGVKtQt61o9zzQd23HwPY/9vT3u3rurnsWOo5TmWgHBev3eO0Kx7/v0+31FCbYdtQAENKHT7/VJ4pgginBdFylbDvb3MUwTUJRdIaDfV5vgPM+pypLFaoMXhOzuTtB1jTAM2N/fY2d3QhRFjEYj+r0+x8fH7O7u4TgOk72+olEbBqKDj/X6PcqyZDza4ZOPvsujB+9hWS5hEDEajrpcdE2Wpmy3MbPZTC3oykIBc7KUq6tLXr1+yfTqkrOLM7bbNbPZDVfXVyAEB4dHSAmj8Zi2lbiuy8HhAVHgEoYRnu+xt7fH3t4ejuuq90A3sB8dHSnIiq6RpDlnZxfUTcOjRw/57ne+w+HRIc+efsvDBw+4dfs2t05P+c53vsv3v/c9dnZ3GPTH7OzsEPV67O3tsru7ix8EmIbK3TeNAp3EiQIJWZbFZrNR1Ud5gecHyhqFRNcN+r2+slHb6npsW/Wn79v4gYvnu7QdDMo0LSzLfkc7Ni2T8XiogFWWyq2ZhkErawVt8HvE25TBoE8U+cTJGt/12Ky2XF1f4fkBo8kORVGwWC65uDjn/PwM0zJxbJuDg32KouDO6S02mw2//vWvu95OSV3VBGFAXZd88+03/O53v2O9XnF6ekrV1Grhaxq8fvOGl69ekSQpi/lCLco0nSAIMXSD4XDAfLlECBj0+5y9ftW5iTrXSNuqRVOXyRStxO/3uZre8JOf/DGm41BUFT/96U/JsoS2qVgs5srd06qzkOu6xNstpyeHbDZryqJGYPMXf/kz6kZy7/4d5vMZlmHw7Jun1HXLdL5C1yWnp4d8/fVnLBbXfP3VEy4uL/jNb37Lkyff8OTrr3ny9bc8ffotl1dnnJ2fMRwOefH8BfP5kuVqhW07HSrfV4uhJEUA0+k1bduyjTPVOdctp99uWSUC0b17DQ1cw+Dm6hrb9gjCHnGaMNmZIKn5y7/6T4x3hhRljJQlui5YrzcI3UBDvQPatsUwleAQ9no8e/6KZ8/P+PbJaxot5KNPPiYKVafmmzdnbGczqiShSFJkWZJmBeOdHWzbwnFcBdYK5+jCYrPediBDnbpVmWNN03EdlbMrqwrNaPBD5X5T5Hj1q65q8iwlTVOqosbQPZAun376FT/7r3/H2RtlrZwt5qr+xnORuk6x3pDnGbKqqZoW0zKxTRtDM9X5S0BLjTBKhhMPzU7RDGU/VlAUoXJwOgihkyaQLGsif0gYRkirxPNN2rrCxCIIA4IwpNVj8jyjyGs265QsLZGNSVlIDM1QwKG2QhPgehae03vHeUCq71cTGgK1DE06GrAQKvaT5hl121CVKnc+GAwA5VjqDyL87jxg6IrjoWs6GhrL9Yq6bmglJHGqst+arhwrlsn55QX3HtzDD3wGvTG9fshqPef09JSvvnrCv/pX/wPvv/8hpmlweLjPcNTH8zzyPOXOyW3FvegPGA4HBKHHm7OX7O3vo2mCfn/Mi+cv+fyLL/je977Df/vf/FMePHjABx98yIMHD/n+97/LH/zhH/LeBx/wwx/+mO9974d89OEnPHr4mI8/+pjH7z/mj37yE374gx/w3uPH3Lt7j9OTYx48fMDx0SG3bt/izp07nN465fjkmJOT03fn+CiM0DRB4Hvs7e8ThiEffvgBURTiBz5//ud/QRgFvx/4/t3/8V8o8kI1ijUlTVO8k/7bukJIlHTaSKqiomklAo1Bf0BV1iwXS5W70wTbLhMkBNS02Japuks0lW3rRX3KslSZnI4w17YS3dBoG0HTtioj1NU2SCkRXefRWyVFaBqIlijs4dgeg2GPncmYW7dv04uGTKfzd7ZI0RVFq7tLYrkuTVmhd6qB1qkhTdPQi3r4ntuFi5VK07zFyxuKrqjyaIrgZpoWfhCx7Eqjq6qmaSpkVXW+4xZNCJqmwnUUsS/PMwVqyAoc20Xo9buhV3nATXq9iJ3JLqPRmF6vpyh6Vdll2lQJuO28tbsqi2aeZwRBQFPX6jBZ1wihMPPoCkIxGAxAogAPuoHz1lbWHRA9z8PQdZbzmdoMdTUZZVnRSslqtaJtW1zXUcqRpyxwg8An2W6wLRPXsZFNTVnkLJcLhsM+m+0Gw9DfKR7K59+ga/Do/imT8YC7d+4yn29YbrZUTcVwEuEGLm2jBhSFtBdUVYNA5/JSQVV+9OM/pN8f8Jtf/5owjBgM+tRVhd6pcYpAuiAMIlarVacIVNiOwfPn3yBEjRCS4ztH3MyvmM4uSdINvX5E2zQMBn1s26KqVc6zbTpoi1AAHcO00HS9O/iqQVxlwRw0XSdLU4qiIM0y8jwnyxM0TdDWCusf+B6GoaAiiixZY+gm65Uij1mWSVk2GKaF0JRqZhlKPZVS0uv1mC+WaLoiPJpdljPeqA603Z0d8kwRs2TbMBwO0HWdIldfTy0FdVmyuJnhWCa6JqibmjTPAY0sUwe0/f1DyrIkqxQQSKIGX6VAu2pZZCibn2koAt1bqlSaJor2GEZowsC1XWzTQtda9vfHpOmWIPKIej6L1Yywt4Njm2xWK0LfZ9DroQu1sR+PJximwXa7pSxV1td1LMLARxOKKGgaJnEcU9c1SZxgWTb9wZDtNsZ2XGzXpqhK1us1lq0GRWVFfEtdhaYbRgAsAwXaKRqFzJeSJFVVGzezOW2rgdBIsgxNB0GDbBqSVG1BfdfFdmySJCbPsq6iRqOuG4IwRD2Z1KDcdGCgzXJJFIUURQ5CI89Lzi+v0XSLNMvphRZhEFAUlcoxGhamoQiUmtBYbzZKhbMdVf2iurLJC0XtlCicP6AAN0LDthwMzcBzfbIsZblaqkFbqmeApil4kejyzVmuqivoQFF1reo72laSJinireKpKahHURSAIE3Utad3Qx2A6zoKntJKVcOQqYzxZr1huVyq3LirnqFVpRaL6/WS5WLO9PqasijIs4zZzQ3X19csFgvmmyU7OztcT685O3vDcrmgrkpsy+DB/XucnhyxMx7huQ5VWXDnwQnDXY/xxMd1JYeHAwZDh9HIYzjw2Nsb0O+76HqLbUl836KsNSwjpB/tcnz4iMnoDns797h7+2Punr7PzviEtjYQ0kITBoapUPNVqVwzruPi2R7fPPmWQa+P7/pYusVsOuPVi1ck6yl5tkajRrbqvWwaGtfXlxi6UPTX9veAD60SWIaNqduEXkgY9PHdiGFvwunRHfZ2jrhzW1Em795+yOmth9y6/RDXCbHMkNl0i2xt9ie3mYxOENJHFwGbVcXV5ZqzVzOefPWKMof5zZbFPKapNOJtSVlImkanrXVcO8QyfHTdRbc8dMNjMj5A0y08NyQvSmzHJQgjwihgMBwShCHD0Yj+0MeyQWg1lq2ejZpmoAlb9Ye1QlmubBM/cNnbPwKpsZwvkbJhNrvm889+QxgG3NxMydKMjz76AEnNnTsnhIHDaBiSZlvCfsjXT5+QFSl1W1G1FVkeq8VtW9Dr++zsjqjKlC++/JyzyzNevn7Fxc0V2yxmGS/5u9/+Pb/+4ldcri45n5/x+dPP+eZ3L5hN53z9zVNevnrN1998y9nZGXmeU5YVm82Wq6tLijzj4vyMLK+5urpm0OtR5jlRL6TqFuiWo7JDtFBXDbKFrCiomord/T32Dvb5H//f/yNfff0FL19+y+XlG/Iy4fLqgrIqmC1mzOYXpMkl19OXWLYCxb0+u+Srb75msreLaeuYjq6yz1lJXmRIv6HVtzx4b59t8YrJvk40lISDhp0Dm/GuxXjXYvfAIRpoSLNPVtccnt7i2evXZHWDNEyEaRMXJZYXUksNaZgYjodORb/fY7VN1RDUNhhCLYZ0TafVBFK0VHWJYWgMIgvDrNnEG3b29/DDCE3XOTg6ZrlZ89nnX+IHPdK0AlzW64SySKiLRsUINEM5PaRgtY75u19+xtOn1+SpTTC8z2h8yN4k5PzsjG+/+ELFe0wDy/PQHQvL0Dk8OgDZ4tgmdV1xclzQ7w8QGLiuw8H+HuOxQxha2A5URUm/H5CmS9JsSn/HoKLogCo1UtMRmk3TCkzbBd1mk0i+fbbhb39+xvHxHUbDPp9//iVn5+ccnR5hmIqyO9wZMRgOGE0m+K6L63gYmo6hgaYLLNtA0wVSJEQDC93KsGwlGNCaijSuWVi6gaaZNLWkjGuGQ5fByEK61wRRjec3RKGPprckxYpWSKqyUeC6qqHMS9qqUepzCwId23CoigZdc6BtaRp1fpKNcrdZhqm8gK3E83x0XVdVUEkGuk5elOiGRZwkHB0fqQqepunOwrl67pUFoP6daRoUdUUrYL3Z0DYS2/bQhSpOT5OMJNkSBT5RL6JodT797He8ePWci4sLmkbyx3/8T7FMm6au2JkMMQ3Iky1VkXJ4ssdkb4Tjeuzs7vH5l1/xm998imm5SCw+/d2XPHv+HN/z6A8CZCo4f3XD4nrDzcWSndEB9+8+IHQV1d82XYb9Ib1+j9Goh27UeKGJH1hEoUMUuIyGIb7vEAQutmPguDaWZWDaJrZjkW7VeSIKAjbrDWHYJ84UVV8aJj/921/wm8+/5HdPvma2+QcZvv/4n35GU7XItgLRkqUpSAPL9pGtgRSCVgjWm5jxZIxlGGw2Kw73dnAdA0FDXRVs45g4STEtl5u52oAHfoAQgu12TVMrSmdRKtm2LGrolJ+6LpFt11HRbXh+/88tuiFAQFUVpElKVZeMew51fMNkGDCIgi43Ijk7P6eRqopBMyz1V4kWzTFxaBn0e4wGfUTbUuY5nmPTNjVxvMH1XBbLGaalY5oamtF2AWg1rFRljSYMmlrS1JLdyR6yRREP460iS2k61BJZ5xh6S1OVGGbIaptRSTBsyMoUyzbRjYZBL6IqJUUKnuMR+hH9KKQX2pwe77G4mRIvtxSxsoW1WktLS9NW79RYz7GRba060OoGJJiWjZSCSRRw63APrSnQKehHNnfuHpLkKYvVmm2SYjoeoDEcjGgb1WklhaCqG5IsAw2SNMFxVNjX1DU0KXFMk8nA5/zsFXGSUjc6lTS4nK5YbVM0y6aVJXWzIYoMDD1B0ytsT1DLjPHemG2aYjgeF5dXpEmCqZlorU5k9zja2SfwA+Iso9cfkOUFy82GJM+wfIf3P3yf8c6Ez7/8nCBUWYW6LnH0AKRGGEQsVys831N0QVmj6RI/MFivZ7x88TWObTDaHXF8dMjFm0sW0yW9oI+QLYFrs7czZLvZsN2maDjoBLQYmGaA5wp8V8NzDGRbk5UFZZmjW9BUOaYu6DkeWZJBo4AbRletsLe3R1mVXV5gBprqcqtlQ14WZEVBUtfEeUpRF4x3BlR1zsHBDo1sKOsS3dAQQrK3M2IQhVhaxfHhPoeHe+zujMk7e2bTSg6Pj7FsC93Qmd5MVbmu7XN9eYVtOwRRxHh3j3UcoxvdgkW06KKlHznIJsPWJPF6gWsZWB0K3wtCZvN5RzXVkE1L4Dk4poHpOqzSFN0wadoaQ2uJIpuWHNOW6JZO1RRYlk4UOniOUteKNGG52DKKBty9fY8sLcjzlP2jXZq2YpskWI5HWTcUVUtZ1riWjW3oGFJi66DJGssQjCZ9qjbDCmw26Zo0VZmhslQ1J7JtFRxACNqmQtfUMKa2Tjq2ZyJ0g1q2FHVJq4Ef9cmrhlYKtnHybtAv0hLL9NisM0zDxA88/MClkQ1xmmBYDvE2w7IcWgmjobIUaoZUKofnkRU1SSVZxiWLTcHFdMX1zQrDdJlOr/E9lygykaIBXSK1hrIuaDVopaQoajbrmLqsKfMCz7bZ1BlXi5vuWiopioo8K0i2Mdv1VrWUtg1R4LO/q1QjU9e5dXKIbcLeTsSg7zAauPi+xs4kwjAkugHDYQ/XsbAMjfGoz+5kRC8M6Ic92qolcCMCJ8Q2XExN9UH2woC2Vn2MGi2+Y1NXBU1dId5Cj2yP9TrGtgJM3SFtUq7nC4RhEmcFVzcLrq5npEXD+eWUvGzJigrb8/HDHq9mLzifvqEVFbYDZRXTVFuGPYfbRzv85Ief8I//8If86OP3+ejRPVxbI4k3eIbJ6eEpq9kG0VqI1mXQO2TQP+L09AP29u7hB7v0+0eYRUg4mNDvDeh5BjKZI6otF5dP+erzX7NZ3fDVb3+DLhqlbjkTjMvPCZqUtO1DC66j88VP/4JhNCStNRyvYf/WHb7z4z/hD/7on7J7cJfhzilV62I4I1abGt2MMMwI1x1zdPiAu7c/5L1HP2L/9D6W1ycoDH76//pf+cePf0y1e8jz8wXj/VugmbSNRp41VLpHXUlE02JoBlmSUmQ5WZaqHsq6Is0SWtlgWhY7uzvsHewzGka89/5jJuMhjm0QBR77ezv4js2o1yP0HGxDJ3BtfMfEsDRsS8c0BK5jAapGSXUkap3jpcHUTMq8QhcmspY0pVp+yEYiaDFNQduWCNES+L5SyvOaeHNJkW9ZzJYYwsOxQurSYDTc5asnX7KJF+iWwZ379zFMj+lqw/VmQ5zrFKXGN1+9YLtesV6sMITGk89fsJhtcP0e0+U1b87PuXrxmmfPXnF2fs3zlxcsNynz1ZbXl+ecX5+TVyWz5YKqqlUuMF5ztbzhV7/9NZ998TXrVcVqkVFVGtdXVxRlxmI1Zx1vWK5TpGmS5BlFUxEOe1RNTdOqWhMkWI6LsExaQ8eIApxwSNQfMt7rAfBv/uf/lYs3V2pxbuacPDjlOr3B3jEZ3zeZHHp4gUZeWVS1jdA8/vIv/5wiy7lzesj7790i3lxz98E+v/nd7zBdHfKCdLNkf8+n3wPbLRiNQhxHx7Q0XMfBtnSuLi+YTles1xuoBePBhMs3Vxi6wHMMRFvgWGCi0w8jPNPA0hpyJFnVsFwmtK2GbCStBuiWilO0BqIG2xREPZ3AHhNaR1ycn5MXS3744w+p6xRd2AyjXW6u1piGzc5en1qu2D8YMgp9LFNH01S592obIzWTrIQWj/OzG5pGQxct3/34I8pGsNmmvHn+ElnV7B0ccP/ObU4O9vnDH3+P/+H/8X/nkw/v8/DhMavlS4rikkcPP2Jv7wjbMZkvLkBXwDTbdUmyGN3SSPOcJBEMhhq2brItVVeraBt0JEnWYhhjNkuLX//dBfOblHm24PLsJd988QVxlnLv0WN00yZOM1opVDm3YYAm0E2NRlagKXiaZhTkxVYBFasliJLBwKeqCqoyp5EbhFQVL7UJjuexWS3Zrmxss8F1SozaIJ6nVFnL9GbBdDln52AHywuoW53NtqSuLQwzRBMepuWy2WywHRPLFCArkCVZ67BOCs6vb5gt1wjLxgkjlmnM5998zabIuFmvqDRJUpdYjqVmiqbA8yyWmwV+6Cknn2Mpl07n3nK9gEZCq2sI3SDPFWU4ivpqudI0XY4zYDpbULcC3+tRUvDV15/zX/78z2hlxc3NFbduHbFZL1jMrlkvZ5TFltXyijdvnlBjkpc56fqGMpvzu9/8NaYFO4d7qirNc/jR9z7m/q19PFHhGUNk1dJSk9QZuueyd9qjbjRMrYdtNTiGjiEhdBxC3+P4cJdhP0AXkiB01TApDGwnAKFjdlGWLC9I4pTzN1O2yZok37BJlkwXU5brmBevLvniy1c8e35JK3WeffMEwzT+gcL37/8cKUHKCk0T5Fmi6JjdBE6Hyi3rBkPX8TxXWSlGQ4osYzAcsFwtFblLN/CDgKqqMExVgKsImKqXTgideJt0PSsghZJypZBovO0WUlkPIdSZiw6bLVuJH3hqeBMC37VxbVWcO55MqJuGs7NLtnFG06rcix8EoIFumQyHfRzTZNDv49g2hm5idZ13ea426f1BnzRNCHtKDq0blbUpyxLxNjOn6R3coWXQH+J5PrObOZpuUHcUQqEbOJau8neyIS+UvUsIieMqJUHXdKKeh2mYZGlJvM0VOEbT6PUjdE3BGK6urtCEga6b1DTYnhpiZaPW9oZpoAmloAaBwsmXlVImq7JENgWOY+F1tRau5ylL3GKFZliMhmOSJMWyTKqiJNksEZpG3vV5GR2J0vd9ZZFqVE2D66hsYZ5smM/nOG7AaLRL00iWqw1hGGCaBmm2wXNN9vd2cFwLr+sjdGwL17b5+skTptc35Fn5jo42Go24f/8+QeBzM7vh+mZKUZTM50vquiXLS8qq5k/+0T/m5OSUm5sbRqMRo5HqBLR0GyGUpXE+n2E7ytoppfJ825bOfDHl+vqM2eyatCwQaJRFQ9PAcrHi5mZG3TSUVUW8TalrEEKjkYIw6tM0NZNxxPGRktEbCYPhiLKsCAJFW6w76mmLIryqDi2dum7e1XF4novrKjtlVZeMxyMMXVedYl0tCdDl68p36ux2q3ouAepa9dvZlrIcrzcbptMp8TYh6qksWJZl7O2pLhgpG4UER2ezXiM0TYWwTaOz4CpaLh2Yx7RMkiRRS5e6RqJKvaVUVkbZddQJVJ6vrSul+Po+y81a/RwsA8c2O7W+xPMcLMtgu1kzGPQYDPqqxL022K5jkk1C6IcMB0M0ITAsHc/zKOuKqm5ppSqnrltFpHMsdY0HnsrKWpa6v1skumkolbUocBwFZtnGcfdZKAuaruvKYgldibyCD1mmUBCkTtmSSLSuwqXpFkFSKouXRFkQm0plUKsyR9eVKq8IuTVZViCEIAxCsixltVpSN2UHIiq5uZlTlBU3NzNubm6wbVUNs96sKMqCIAiwTSjKkjjekmYpZalIg5tNTNvCarnqKKo6rmODqVNWJRqKKDyfzVQlTvfs81wXx3He9Qe6Xe9mGAWUZY5tK8CVZRlUlaK6VXVDnhfoHQnV0BQ0xTJtDMOkF/VxPZcszXA9F8NQFrW3tOC6qXA9V1HeusoWx3YZDofv4FVVWWFbCggTFxv13+6ACdttTJamSi3UdXpRpL6Orkx9fDBUNiTXZdjvEfg++zs73L97B991uX1yiibEu7qSoq7w+xFhFAGCnZ09vvPd7/Lw0fuc3rpDvz8gTTIWixVVXaksaVzS6JKbmytWixnnb17w6e9+yyre0LSt6qKr4ePvfIf9/SN60QS/WRNFEctKZcRd1+TVk684uXUP3fWxbHUQllIj2W4IowDbdtjd2+H2rVscHh5iGgb7+wfs7OwpMFWSsY0T3py9oWlq1hdXzJ6+5uTklLVvkRUFk50JukD1TtYNZQvJdkNbq9y3ZSmb11tKtmM7BEHAeDzhj/7ojzBNk/F4zHaz7iBQVlcnY717n5udSq4JDTprP7pSNXVdKcpt2yK6TL9l2QiJcqIApmkpXkBHPDa6LLbRZep9z2M4HBGEoXI9AKahCLSm4ZDnNYvFAtfzeP3mFa/PXnLn7m2iXo/p9EYxCJqa5WrB65fniiD5+owkXjGbzYjjBMtyubq+QugCP1T9o4MgYLHcMF8s0XUL0TkphCbZbFfUdUkr1XuxKEq1GNZ0Li8uKYqaIq9xbFVRlaQbyjIny1V9jRAmummpmitdUBYZmia6IddgNBzh+z6HB4ccHR0xHI64fesuvX6fft9XtG/L5cnXX9MbhGDW5KUaOncPdgn6FlojcXSTtrGpixYNneurK9IkZ2/vgMnOiMvrC3Z2xyyXqmO5F4ZoesFwFCD0nCiyu+5duuefVN2who5pgm4MAIPdnQOeP3+O67lIqZbl6t4OME3VH1wUOYbjUBYlcZxTpwooR+eOALAsF2hpZUmv7zLu7bCab9H0lpaSk9Njjg6PWa5Sbt2+SxiGfPq7X9Ef2ER9xQ6IfJ80zTAtC920MG2L1WrDcrWlKBqWy5i6MfC9PnfvPqSRgr/+2c8otxvsXo//7l/8C/71v/qXPH70iO9+9xP8wOuiIwaz2ZSqvuLO7Xts1wnPnj2lqnPC0CYIfBzb6ap8euR5RZpUTPaUJb2SKKVNgkAgNIdnT894+s1rkC6uHbDOU2Rn+QeB6diKaK8pC33bqncNnRNOEwLTMKmKCscz0XSdppFYruTk1h4tMZohMUyBpkva1qZtW1bxEl1oFGnBatowGvh88P494m3MYrEk6gU4rsdkZ8LB0SFpnrHdbJnfLNmuM+qqRWDg2T7xNiYKQ/Is7e5zqKS6tpM4JkkSRsMhjmOzXK54+vwp8/mc9XpFnCRsNhvqsqTXi+j3ejRto+rFAh8hoChypOz6q6XKPooutrHZbmmbFsdxMQ2LvCiJtzGj0YgkTpQzqW351a9+xc9/+XO++OIz4q2CkF1fX9PWkt/99jM+/fRTvv3mG968ecFsNiVO1qw3BW/Ozlgv5lycv+HZs2dEgwHj3QOur29oW7i+uOD05Igi3aITKKeQaNlmCaZt44cGm1VGlbeU5Za6rLBMmyxP+eVvfsnl9JInT75kNpvx9OkzxuMdVUMjpXJJdc7Hf/tv/y1///e/5PXLc16/ecnV9QVXVxcsl2vm8xVl2QAm6+2GVjZMZ5c4rvP7ge9/+v/+B2UnagoMQyOOlST69gcq25qyUqF827YYDYe0ba28vaYqB8+y/J1VqahKpAQ/cDFMnbIskFLZvwzToigqDEMF+4VQFQhCgC5MNA31sNOUfVHTBEZnuRICRqMJg8GAXq/PeDTEMEwcz2eb5pR1Q93A9XQJKI+wpuuURaZQroFPU5adBTJHCIEfBCwWC5qmwbTNd/kLo/u+kjQjSzPaqkVo6sYTqJtVdC+vXq9HHMdkWUYr1YFRCA3bANtSeY2y6mylQmI73cvS9dANVZRaFi03N0uaDtJgGBqmqdEf9BTkQOiKPqpJDo4PqOu6G85T3A7V3+tFhGFEnhdkWUZ/MKDoyI2T8QTLtOj1IrZxoh5EvQFpouy2QijrpGxqqjLHNG2E6F7QUhXpOo7q7JJtS1kWLJdLlaGxfIqyoazA9UNW6y0tkqfPn2HaksHIJU7n1E2CZtRsk5w4jfE8ha/+5puXDIeq8HSxWKmhxtQ5Oj7ianrJfD4n7PVom5amkTiuTxynpGnGj3/0B+ztH1BVFa6t6HVVUaFr6sXkBwGz+Q2mqTC9Ukosw2Q06rNerYi3a3Z2djFL+Oq3T6hLOD25S5a35LU6eG2zgrwp8UOHooppZcbEafnBh6dMIg1blCSrK7RGIusWQUtTVtRFiZAQepEikEmpDt2aIOkqCqq6VIpSVXfXUI5hGCRxShwnpPnbz0dnvdqyWKywTBvP87qsGsznCy4uLinLkkE/IssLNtuY9WbbQVeMLkdhqVJez2c2m1NXNetNAl3vZRRF7xYgaUfGeht9FV0XYdtIiryg1+sTRqr3KQz9zkYi0YTsOudMPNelARarJWVZ4rkOjtMdKhuVu/O7TKVpWVRVRZrlJHFFmVeEQUDgBbS1IvU6tknUj6jrmvli8c5S6HkemlBoatu28FwXQYtlq5xq1ag+0LwsKPICQ7dUz2FXMA+okntD1ZLU9VtFXz27LEvvqiAShsMRVVWzWq8pipI8z5Hd4CkRKpvU5REQkt3dCVVVUlcVvh9QFhW2aSuLpK4zX8zJsoyqbkBoaEJnsVhgmAZJEiNlix8E6IbKcFZljeOobtQ8LynKhqJQSmPTwHQ6x+jsvbt7I8aTIX7gYOkugeOTJxmB67G3s8MHjx9zsLeLa1tdjtTBMASjYZ9tHrPeLhmOekjRIGVD0zZsNjF1A5tNyrNnb3DcHpblMr9JyFOJpqmfOaIGkdO0GbYriHoeCNn1hmpIqWHrBnXZ4NgOUkps1yNOErKyYrpYMFutuFrMaDRYp1tEbRAFfXTNRNcMbEOn3/cZjyJu3dpjZyfg3v19dvcC+kODD+4dcvdwh/1RSOhoTAYhf/DD73Lr5JjdnV003WCbZBR1SyXB8w843PuA/Z17vP/4+0ThhLYxubyc8vTpU7766kuePv2am9kF11dnXFy+5GL2Nc9ff05DjC5yesOA41tH5G2Dbwcc7h7zkz/4E+7df59gOESPLA7XLzjouTw1bRpdJ95mXH/29ySa4KaqOZuumC5WPHv1gjcXS86vFnzx9TPeXNzw/M0Vl9MlaSGZLxMWq5Qkbalbg6rWcDyTMHBpkpTl60v+4I9+QnD/FNvzODw8Igg8wiAgDAN6ownDQUQ/CrBtC8s2mYxHHB0fcuv0hAf37xEEPn/90//K+flrPv30N1xdnlM2Ka5v4XoWm+2KIFCQHz/wMW017OumQd22lFWJ50bKamaY6EItqAxTpyoL8iIlL1JaWZOVCfPlFCl1iqLo4FG1Wqx0vaR5nrNebZhOb1gslmRZRlk0XF5O2cYpb85fo+nQkrNYX3F28RI/VPCf168vuJltePn6Nb/99FNWyzWaLri4eIPQIM0SNF1QVAWvXj8n6gcIXbBYLInXCdPZNZvtCtMzWG/XLFYrZrMtba1TlYIirzC7blpdt6jqDTuHDqNdwXjXQWoVab4i7OuEfY2wbzHZizBNi8hTlRtNUyGkxPNcDo+OOL51h9lyQykNBrtHOMGQlxc33D49oTeIePbyKV4Y0TQay9VW1eg4Ppfnc7JNg95aLC4XXL6IyVc2eWyh42LqBm1TE4Ue49GEk5NDgsDFMGE+u2YyHmOaPl5gsbs7BFGAUO+utxA10UHsVKF9wN5+yK3bE/YPPGwv5ujEZvfA4r337uC6pnqHVCVVXWFbHkEQIhuBLnW2mzWe59M2OZZpINpWLYRsg/t3bzMa9ljeLLAtA9MGyzZ49eo1QlhMxrsIIbh77w5vzp+R5muqqsA0BK0s0DSb2TzmydcXfPrrF0ynJddXKdfTmM0mRzaCosxYxyuOjz9GCJP7jz/go4/f4+AoZDB00PQG3wu5vJjxZ3/2n9jdH3I9/xpNbKlLePrNG9oaPCdC18B13Hf57CjqU+QNi3mCZoCwPPJagjCQrQatyXwRs5hvaRvQhU1Z6KSFsqHajoMUqmP3wf279KOQKs9o6gLRtliGjmwVIb2uKzzXI4lzDNOhaircXsbR7YBS3iB0gdA1pCaRKMCNZztobUtTliynBbIt0XUJjcuLZ+ccHpzguxGea7NdL5meb1jdbDA1C1vXEUiaIiNLYyxTx9RtZe1uDLJUdUS7jsXVxSVZVvDw8Xs8+fob9g6OuLi8VkvTLgfdStXJ7ToWVV3QyArDEli2hqTEMMG2DTRdAR8NQ7ETlqs1q+VKrZylwNRNwjBiMtmhLEscx+bw4IC93V022w3zzQV+BO9/eMxworO375AWF1huwXBs0x9a1G2KYUkaWaDZJYadMXBLPFfZx7eVzeXllt/+5jPuHR7wL/7Zf8vTJ9+SVQ5NVSE0Qd3WlEWCYWzQ9RvWiytms3Om82dcLS/43bOn/N3nT/jFr37F1eU5b87OePb8OVmR8/jxe2y2a8qiQNOgLAt+/rc/58//859jaAaGZYDWoOkS3dQUOA6NPK8wTJvlasVicUNWpBi69vuB73/5N/++27pXaBrkWaIGG6HgByCpmwbLtinKgl4UdbRDtUGO4xgh3iK+C8qqIoyUqiDblrpW9ElFvWtYr9YqXNdl5BCq241WZYMkXc+X7CAZ3cawlZIkSVivN2zWW6Y3C2zXIytr0rwEzeDi8oasqDBtD9t2aGVL1VR4noNjW7RNg+O73cPKVJ1X8Rat29g5jkOSxJRVRV3VrNZbBekQCqYiG7VRME2Tt+XWruvQ7/dYr1egq9J2QwhsU8P3HKRsSJNCKX+aRNeVldSyLExDI4oi4qRgOd8iEAqI4tigtdiOKvW9uLhkPlsgdYj6IcvlEl0I5vP5u+2nQOB4rjqoSzBsi+l0qoiInkeeqx6ZFy9fk6Q5QjPpDUZUVYXve9RVST8KsTq6Zd201E0Dmobv+4RRyOzmBiHA8zwVvtU0bNehkZKyadBNm/lyzma7YZusGAx7HB7toRmq33ATxyRpwWy5QDd17t27y4OHd+kPhoRBj+vpjCwvkEDUizi/PCdJU3RNKcMAvh+y3SZYps33vvsDJqMxyTamLCqiICKJY0V11CVBoIYby7IVkt4PaRuJaejcTG+Yz2cIJJ/cecRmvuDLr56wjRPKViINhxqdrGyoWondPYRaWnqDPncePGQZr8jKhk1SUDYWVWuTlS3CsNF1k5vFkqYWuIHTdVE2WLaJpgnCMMBzlcLxdqh2HZ+irNhuE/KioijLd5CLqlIZMtu0sUyV5VIdjDqb9RbfD7BMA9fzaVvYbhO2cUIQhARBiOO4xNuYw8NDtpstSGhbjevplJ3dXaq6ZhsrwE6cpDiuS1U15EWhDsdxAo2qnej3+/R7IZal0+8FDPohvcjHcUxMQ8f31eZ5Or8hr0oQSq1u2gahCTxP2T90Qx0Asyzj4PBQWUlrjapQ5dxto+iblmWoZ1ORk2Ypaa6sZ0mqvj/bsjE0gUCRYi3boqpKiqrE9Ty0Dgyy3mxJsxzbttUyqCxBCKouo1aWHQBFqq+3qmqqsqDXH6httq5KdLM0J4p67xZCZaWIn1VVUdeN2uQnW/b3d7vtvypvty2XNMs7uIrK2JZVRRD2KfIS07KwXRvbNhiPB/T6PRzHxrYd6rqhqloM3ULXDKq6RTcshGbguAGGYSmwT10zHA44Pj7AsnTyIsXWLUaDPnmaYOgao8EAISEKI4q8oG0VdGW53LCNE5bbnMvLGwzDYbFUavdssWS1XrNcLVms5ggd0CVVo8jKINAMHYlgudhydbVgMU9IkxrZmqxXcQenEDRtzSKruJzNSYqStFJVIMvVkuvrC5q6oMi2ZMmayHfohw6eH3N6OmBv1+f27QknJyPee3yb46MJ9++d4rk249EQDcjTnMngPo41xDb77O/d5c7pY/bGp4TumGFvD1mZ6NLBt/vYeoBhS4KRYJNc87Of/2f+4r/+//jFr/6KX/7mr7mZn7NaX9O0GaYjQFS0FFSGg+uGaNKgKTXcYEyrBfzgx3/Kv/4X/08G7g7ZuibHpELn88+/5JN0RbNK+HevL3n2zQWz8wXpl59S2w43hUGVayTbmLYqqRuNPMvxHYe2rulHEYFrszseMRkN2d8ZsTPqsTvpc+t4j9NbR4zGA9L1kt/+7G/5yT/6CZ/dnHN5ec5qOWd6fcZyMaUscxqkAjC1QgGuLFXY7tiqv3U+n1PkOZPRiA/e/4B7d+5yuH/I7sERshW0reBmOqOREMcpNzcz5vOFgmsVSkkrq4o6r0iTlCIvybKcLM0pC0XSAw2JTlm15EUDGF1HqDoDqKWwQtWDSnrohoHrBWprreu0AqJen0a2SpGuC5Is5mp6yfXNNQBJnpNmOWVVcn5xxfX1jKyIaZqCN2cvmc5vSPOci6sLLq5fEacrgn6A0AyatkGKGCeQDHY8KrmhkgXL9ZKyaKlU/AzHsfE9g7JISFPY2evzo5+c4IYVrq+rc4NtsrPfxwtNor7PaDzEsiOybdXlYAuiIGDQj5iMh1iGQRpvOTk54fbJCf1eRL8XcXt3TJltOXvznI8++pAXr17yT/70T/mrn/2UvKwpC4FsdK4vl1xfzChzNUi2tYGhmdR1S5GnioBpweP37rK7OybPG7787Jz1MiHJUxzPJAgdDLNFaC22YyjwkWyIoqCjiaoMaVsV7I4nikrY0wkjB88zWc0qLs+30PogNZpGoGFDW+OYBnmaURUZTZlDW9A2FYKW470J+zsjmjInXq8ospymrhVYrCxYrtbYjk0Qehwe7bGNV9y5e4t/+2/+rVLS/T5SL7i4WvDNt2/49psLqsamaUyyrCYrKjTNxLBN6qpgs5ixd3qXbbzm3t27fPv0Cx49ukWv5zMcTpCNz8XZkul0wcnpEV88+TsW86+5vLji5nqmuvDylCS9RsqUOF5R1xm6DnmeMr2+ptEEfj+g0SosS0PXJLZusbM7Ym9vxGhgE2+XCAzyUqeqGqRmdn2vDQ/v3SFwbSwh6QUerqXjdEsGz3UosrxT1zQc1yMvEvqTgoMTm7yeIaVyqEgpEJqGpgkiUye0XZJ1y+xC1WBNxmPSpCWJE/YnB9BoVBnojUvfG2BrNqEToLU6dV4ipEboRwz6Y5pGUJZQ1ZBkFb4joFHniAZB1Uje/+gTLq5vuL68VrEuTeC5LpalCtX3D/Zp25paFgxGPlHfxfUMbFtj0GXbXMdhZzJhMBjiOAFnZ+foukEU9pQLylGwqu12y87ORBHMDVVrlqRzXr38Gs8T7O5GTHYDBn2P3d0Ro9GQoiiY3lwjNNjZ3WH/oI9lNJgkRFHEdBbzy8/OOX99ybA3gOQNHzy+w0/+8Lv89W+/oTIFWVuRViVVW2JYK4JwBU2CLgqS4gWJnPHLz3/F3376S+L5mo8++i5C13n46DFSSv7qp3/J198+YTwZEgYBpm5w/uaCzXqrzimiQGg1hqkrdoCmU5Y1nudTNy15nrFczcmLlKb9B8Xr/+Z/+48KCCwboKUoMpC/H/iEUAf/plVTtWNZCjNQV2owge7i0Wk7Cs96s1Y1DRq0rdoOt42yuFRlje246JpBXVaKoolEtkqaVoeP7ncraZuatuu/0jorpGmZCAHb7ZrVakkcxxR5gZTQNJKqrKnbhrosQaqCc13v8lNBqPC1Qr1M4m2sOrs6paMoC4SmeoDi9UZJ6pr2Lu+jaQKzyy+NhiPlpdY0tfGvKmVvayS61qLporMDqqHR8RyCwFZdf0InjFSR9GaVUlVKotd0jcnOhKYuSNOEum6Itxl5XqFbOi2qoNjsDqye5xL1eoRhhGWpkmaEhu8HCrJiWexORkRhwGazVkXsbdtZE3vUVa3yQ6aFbZtURYHQhCL6ZTl+EOB63ru+OVBUStnlnjzPQwgQQsd1ldU1L1Vfnx+4CNGQ5zFtW5HnKdfTBZqmOr9oJfF2S1VWIDWuLqfESdIVk6oaA8dR6pQQWmchNLie3iAl/OEf/YS9vX3iOEbTdXZ2dlSGEVVXEYYh88VS0To3yhLWNBXbzZJvvvmKJFnT64XshD0GoxEv35wzX61pNYN1nBGnCrIBEtMATVMAC1MI1sslabpltVxxM1sQJyVlpRYUjut0UA1VZOp6DpZpqdxlZ3VyOtS9QB242rZF11R3nlK+pNoQlWr42d3dZTgcURQ5uqbT1DVNF4LOspzhYEBTK2rjcqkIaU3boglVhOw4DlEUIkABW6qKNM1JM2UlXK1WuK5LWRbc3EwxTAUoMU0Dz/eU3Rj1ebeyIU5iDFNZuCzLemctRgosU2GW19uNsmtrGkJK6rrEMg18zyXLEkxTpyhzVqslg0GP+XyOrtnUlSLF6sIgDFQRtxAoeE5VkqRpp0xauK6vriXZIqUitErZglBENN00kIBhmsznC6pKUSbfWgPbRi206IiQCN4NfOpPiWM7XdG6+v80bUvbqm7RNEuxO3qnrqnli+PYVFWB45hEvYjRcNhZeNRz0jTU80tZpT129/ZZLpcqD+B7gMToCLz9wVCRWRerd6Aaz7GVzbwjJFu2Iso2jSqo9VyPfj+iKkuqKse1VNF7lqlsVt0oMmmv3yPLMnXY7PpFNU2jFTrbzRbPc1UmVRN4nupcdD2PwWDA/sEBk51dXNelqSHPSvI8I97G3NzcsFlvaOqGLE1JkpiLy0tFzwwCXNelFRqO6+I6yh7uuQ5hFBJFIbs7qpB+PBqzt7dLL4o4PBixf7BPFIbs7OwAapO+2WwQQpCmKbquyKSPHj1iPDxkPB6zM5kwGg6xu77Ypm5YzBdYpsVyueLi/II3r9/wq9/+Pb/+9Jf8/d//Pd98+y1ZmjIcDblz+za7u7udfUjQ6/UBdW1Fwx2ODw/ZGU842j/izv17HB2fMJsvuHx1zpMvnrCcL5ltNlxcXZHmCY/bDVVV8qk0aRsTV7eYf/ErRnfusBUWw/4ERMP9+3cwTI9eP2I8GhFFIR988D73799lf2+PyWSsFqmmhWGoey8pEjQNLp6/YPPmin/5L/8l+sGEDz/+iA8++ID333/Mg/sPONg7oD8a4zouoe+rpYmtVPYkTths1bNS13V03WA+m7PZbFgs5sRpQpKmGB2ltalr4niLZVrQOUK0jlQMqnOLrlZA13U0XcOylRKuXEECw1S2TcMwOwu59Y4M63kuYRgQRT1c131HpzN0AzqarmVZpGnKF198wZOvVT1CkmxJ04QgDNhuE968Pufli1e8fv0GhODi7A1pmmCZJvE2ptfrMRj2cTp6ba/fo6pb1cW2vCYrFHwqzzNGo11sy2cxj5GVpG0adB28wCSMApbLlMHQxe81GKakqcHQAtbLmDAKsN5a21vJ/Cbh5dMz6rqmbRvVcRj4FEXO9fU148mYvCh59foNr169xjRN7p+eUBYZl9eXHJ+ckGYly9WWy+srLi4vsCwHXdeIt1ta2dCLVOefbA3i7ZamrsjzhDxPGY9G9PsRL1++pKklSFt9LrqGH1jk+QbLbggjC8MAyzIwdIPBYIAmFMyuaVRPsKE79KI+17Nzsizn4uKSy8st61WBJhyKssT3QyQaVVVgWxZJkqFrCnBm2xrDYcTOZMze7n4nLNSYlobvqkVmFIU0rVqq6YaBZTucnt5is13jujZFmfHixXN298bU7YaryxlnZ1fI1mS7zdENi/VWnRekUNZ4GiVsBP6EoNdnMBhwdvaCP/rD73F0uKdAJGbE4eEpw2GPsGfzi1/+F+rqhn5vQhSMSLYxtmWxuxtR18pBpmmqk69pBPPZloqa3rBHRYkuhIoqNep8aZkOnuNhmSFVYTJfV0oUKQpaIRGy4eToEF0TmIbGZDxmZ3eXu3fvdI6bECklH374EVIK1psNUjTsnzjoVk5RbZGoe7GlpW2VQ01vW2QryeIaWYfYtoaut6rX7WbBaNjngw/eV9EKXcEaoygiDEN0XaeqajwvwDQs1uuYupZMr+e0jUDTDFxbo6oqlqsNSVaQ5QV37t4HBEVd47iucu+EAZ7nql7gfsRmsyLNY/b2J0haFosZQlPPuzCMyLOcPCvQdZPNNmF2M8MyuwoHXUUKTNPk+PiYtm1Jk0SJUFIynV3w7Plz7t0/5OR0n+n0kiTekiQp89mKb795ztmbMxVHcF3C0OHi4g22aCmLlvPzJZ9+8ZrRcMLezi53j4a8efOao6Mj/urnn/G7z37HmzdvuDi/YLWaE4aSgwOXIm+RrU5Rb9Ftl1q4rLcV05dTdia77Ewm7Ozs8u3Tb/jP/+nPuLq6pN/vMxlPQApOb91GSsiylKotQEhMy6CRDU1X86HrJpt1opoV0lQtY9rm9wPfv/8Pf6Zw/pqkaUqKIqdtJUh1IJGojMt6s+ksh7JDH6vDoN5VN2y7F4VhmiRJquxIvofnu5iGjm68tWqovjshlK1DSQ3/ENLS/dn90jTV9SVQF1DTqAyA5bi0GFi2C7qBppvYrk9VS5pGDYtCU7K1YQpFPCxKNCG4mU2pa2XBqOqKRqperrZtKbsMg227FGVLXaih0TBVWFSiMPTq4u8T+D5NXWHbFvPliqqqkFWNa2n0Ih/bMkjSQh3qZUMYOniOQ5FlSi3q9ZQErzvQqRie7xL0PKVyCoiTjDTLEbogThWBsK4rLKvL1nSdfbbtUFU1WaG27m0rsS1bUViFrjzzSUZZtyrw2sBmsyXexrRtjdORS4Wm4/kBlm3TtBLbdtXL27KQ3cG4bhoODw6J8w1SU2X1wjAwTJPVak0rBZ4XsYkzlsuEOK5IM0mcFDiuS92A6wUYuoXrhrStzs3NksvL6e8DuLqBaZmkcYLruKRJhhAG0+kNVdXyox/9Abu7u8w6K1sviEiTpFNSFRxluVQD32a9xTBMhBSMR0NevnrJz//mb8iyhCxZM5wMCQcBcbbm4vJKZTfzCtv00IRFVTa4XkSWxqSlxaKQVOjM1xl5KSlqg6JqOrUnJvANijTGMWCbrsjzmMVirnKheYGULU2XvSsrpeSh6diOi+cFJGmmOmXKWmHPTYuqrCm77jjLcjC7fsHtdotlO9iW+c42XTetyqfVzbs6g8OjQ66vp2SJ6g2bLRYdyljS7w8YjcdkWQbdkCgRmKaFRGGuHcPCsRzqpqIqc1zXwrH1d9RVhXzWqJuGtlVdUXmlLBWu53SYcJUDDKMQy3KIkxTLcej1h8wXa6pSLRKqUt2rhqGqJjRN72AGLVmeqWyeDq4ToHX1J7qm7vMsS5Wds6pYb7bqeaNpiv5lml0fosqoZnkOArWU6mphmlYRgTVdV1ZYX32tWVYgW/CDqLNzSkzTwvPUoqOqVC2KrqsCWc9z8DyX0XhE3bTMbuY0jWQbx0gJN7Mber0+dS2UbdV1SNIY2zVJ04TVegVCI8tyZdFdx9iOR1VmFGWB4zqgCSzHoawUDEvX1WHStEy2cUyapriORRxvyfKUVkryouBmNmex3HB2ccX1bEErdaRm4gV96sakbgU7OwcEQU89CywXP4jwPB+6mpCqrknShCxNu+GYbgmgMsX9fh/LMphMBvi+yd7BiPEkpD+0mZx4HJ70mOx5PHp8RBDB8fGAk+MRH7x3i0FkcnI0ZtSzGfUc9vaOMYRNUwtG/R2qQtALJuzt3GLYP+Bg9y6j3hGBu4tofaResFjPuZlf8+LVM37561/w7Pk3/ObTX/Hsxbc8f/mMV6+fc351xtnFa85m5+SypD8acXzrNmg2pu2TZhLNCHG9EZPJbQ4OHxFG+/j+PoO9R/T8fbKtRlvazDct51db8lKj2VRQCQLXwxgGmLbFcHhAsFpTCpdFf5fQHxAN+gxkw+T0lMP795jsDhkNAwytod9z6QUW/Z5L4JpsVzOyeM3N1SVNWVAmCf0wRGsl6XaDYbrIGuqsYPVmyumtOyS2Sb7N2Sw3bFZLFjdz4k7pLtOaqmioypqmluhC0adt0wGpnDV1qSpWiiwn8EMsq4el2RjCRhMGtunSC/vYlkMvVFUYSs1W7yXPEZgG2K6B46g+0rfdjlXTIDQDw7RBGAhhEPqqBsS2lYKnaTqarijNQtOQLSRJQpKk1HVNJUq+efYNf/mXf8X5xRVn55eUleTyckZVS6qqZRtvcR2TVlTqHSAsvNDi+GSPrEhIU+UEsGwL2xMk2ZbNdsVivma1WrFd2mw3DbOblFa6aLpPnjdURU1LhWULglCn3zc52B+SpiZlVbBNlmw2GYYRUZe6shBKg+22YLOpuJkmXF1uqWuBbavscV1mJNsNm8UUvSlo85jt7BJPaylWNzz97Fe8/PwJAy/gaH/CfD7lj/7kh/z8Fz9jFa948eYcw7ZxAx+pKbu6F2qYdkNe1FS1wLR6ZFmFbpn4fQs3MJktb3j27JKn38ypKoFut+g6ZEWC65vYjoFpKlsmokHQkiaxyubWJbpUKH7f8yjLjXKbuB6yCpC1he9HSBHT69s4TsswDNmbjLhz65APHt+jF7n0QpOjgxHHhxMsoybwLALPwndswrCP54domo5hmuzv73N+cYaUJS9ePuXFy2cgBe+/9wm68Pjys+dYvo5pBFi2hxQCtIYkjRF6idCUUimkBsIEYTJf37Czu4NlCH7zq1/zz/6b/wtZUvPzn/+SLI1ZLqdUzZbf/O5vyfIVe5MBuuYi0DFNyd5+wGBk4vs2g0GIZanFp2VZbNYrbhZL+oMRrdhiaS1a22BhIpsC2aS01YZB5FLEklcvbsBwkHWLZpnIquD0eB/b1GmrjO16SVVkjAd9kiSmbdRncvfWERoNz5894fatE370B4/ZrKe0bUFVCHXN1i0aDoawiXQTE5ci9mmLvqKPnhwyn2+Y32wQbcV//3/71/zgoz/l/bs/4vLNM7Rao0gqbD0g3dRs1yV5rrGYx9SNRlk3oAkaGrSqIPR9/CBEt9RZ3XI97j54RNjr4QU+o8GAwHfRNYHreDi2z3K9wgts/MCmqjNMS4lSvu93JPMtRVbRNKj3ou0QhT3yrGC7UXUw+wf7hGHA5cU5lq1q1nr9EL0psYyGDx8/JPJd2qqmSEsMzcZzAkbDIXfu3GI8HiBEDUVJU5QEvYBKs7meJ8xmCX/4w+9yPBlh6iug4sm3X/HqbMbL5ZqsNkhyjcUq4d79O7z30W0s3Uc2Opq5AlEShBrjUcTZ+Yyb6Yr+cETTSn76s59iuwae5+D7DvfvPQAEjuWxXq3Vcq9ck5eZ6iVvasUNcZWV+Oxc5fqyZINmdhT531M6/5y6qiiKjLatFPYage0oG5Fh6uRFQVGVVGWJrmv0eqqEMksSkiSmbhrqpsF2HLIsV9tnoZEX2e+Vvrc+/DTH9XwcxyVNMzTdQHbZtd//ektsUUAEurxcUzfIVqry8rrF86MOWa8RRf3u74KiVEqK2roLDEOwXq9xvYCiKkiztMsO6biurbZrskFoqkfobW5pMV91PhJVZq6qHJQVVe9kaDpLWhgGJElGslrh2A6jfsjezoSdyZgsU8qEJmBvd6AC0UrXVAf+QpLnCsLieZ4qqhQte4d7xGnCZhtTVjVokBUZtmWx3W5xbZs4UYc6lZ0BzTA4O79gs97geT5CKNxy0X0maZajGzbTmyWm5XA9nWIYBoNej7osVbC9rKmbls025uZmxvX1FNtxWa1WVN3/xjRMgjDki6+/JS8atnFBWbbYlsdqFRMnmRo4yhahWRiGy3S6Ji9qygoCf6DCycsEMKlKsAyXpoHxaIdtHDMcjqkrBT6pqhrb8VitN9SNJMsK/vk//+cMh2M2mw2GbhBFqqex4wN3m6INfhBweXn1TrEaj/rkWcqL59+Spgkvrq5pLZPdw30ePXpE0xS8fHaNayqKnWWofj9NM6nKBtnWUBXodcbp7ghRZti07A9D+q7BvVtjPnn/NqPIYm/kU5Q5vmOwTQt8z2N3Z8Lh4RGiq4mwLJuqKwCXUrJcrrq+uRTP9XFsl+1mS1GWRGFImRc4jqPyrkJT6oamvVvAxElCmmVUrSIeWrZNmqXUVc14NOT66rrLws1UFrTIODo87FDmNwihQCyWaTGd3nRKvw51g+s5VJUqBa6qEsdWYfJeL+rqQlqKqgIhycqSvMvHqQFM9TU2bYPjuAzHY54/f6EKaOsGIXSuLqes12s1NLwFghgGQtcxLJvVesMm2dKKlqgXYQhLkXx1nbbr5FMQJuVSUGqWRVO3aEIn7TqZ8jxXW95Wvhve2q5Xjg4ggZSdaucyXyzo9SOCQG2YN5stZVWSZpnKPv7/CfvTX1uzO78P+6y1nvl59rzPPNypblWxBrI4k2pK3Wo2W7IcyUAgG7bhGEkQw1EQxC+C/AlGAiSvgryx4iiOHEW2bNlSC7IsWVJL3Ww2m2MVa6668z3nnmnPzzyuvFi7LltGgByCIAtV5L33nGfvvdbv9/1+PnXFYDBgPB5RFAV1XTKZjiirggefP+Dy8oK2NZvw5WLFcDgCwHFd+v2RwUVX5TaNYFIEahuR/GLIlWYFO7s7SNXgBw5lXeCH/hYuZDp2SrloLXEcl+ura6SycNwI5fjEaUGLJOoPkZZF3TWs0w1hP2S+ntPqit64hxdAf+Cx2lyx3sxomoI02bBcLnj+/Jzr6xmLxYb5fE1Tay4vLmnbgrrOkLKiaZe88toOQa/izS8fE/U146nH219+lXfeeZO7d07Y7UX0HJdXb99mFPXpyhpdazzbJ14XKBnQ603ZP7jDZOeE3fFtdqfHjEa7+H5EFJpNiZAdq/Wczx58wCefv8enn7/Hz37xh8yunvP82UPW6xlFlWG7FmVbM5juEA5HzJIUfzxFRX02TcvJ3a/geocIOWKye4/Jzi1cb8J4ekrQm+L5Q4TyaTtF3QmyoqFTirqocSyHKIiIRgMG4yGnd465d3yIY3UcHIy5/9X77J/usH90ihwPWAQBO4cnqMhh52SH47v3iXZ2cAOHTbPEC0PyrMYNJFlhXstFVZMXFWlqop550ZFmLU1rsVzluN6AqijRTYPvedSrlMOjE3LHhqrFt13qKkdoUFLRVB2Oq7Ddjl4/oKxTNBVVnaJUh9YVebHBcaGuUhwH8mxFVW4oyxVFvmI09BHU2BZYyhC1B/0evudvO8baXLR0Z+LObU3XNVR1SdvVKEtQlAl1a6TY/UEAHdS1AY9UdU2W5cznCx49eszFxSXL5YqbG+MkvLm54e/+vf+GP/7xjzk/P+fho0cGILdeYzs2g8EAKcGxLZq2JM8N6KqqaqBkujPl+vqapgGEIMtz2rZkOBgQRSGjwRgpQWBw9lJYaBRaC64ur5CqodMVUjWcHB9gmGCKyXRMmmZkG8lqAat5xZMnL7i4WDG/WXN5HrOYlyRxS9cpwiDEsYz7L4nXOLbNaDgwqQllBihNpxlPdijKmvWs5OpqwYcff8IbX3kDO7DwApenz59h2SHz+Zz9/R3Gwx5pFpOmFbbTp6wERdmRl5okrzi/mOGHPaLemN5gh+vrFQ8ff8Z0d4gfuaR5jOubKN1wGBmhtqVwXIsk/qLK0+HYDqIDy3KYzeZo3RCEAQKLJK4piw7HdmmaAiU1QrRMxyHrzSW/8RvfwHEE3/3u18iSNefnjyiLNZ6niTdz6iqjF/pc3Vyh5Xbgbrl0ncDzQxYLA2N7/vyMN954A891eevNN3nllXv86Mc/w3P69KMxB4dHnBwfcXJywHg8RApBGmfY0qetjMutaRtePHvC6dEhN5dXfPeb36KtC+7dm/InP/97vPfxP+J68RGffP5Lhv0dqjTikw+foTtF2LNxPYGUJZZ0aBtFlnTkWUPbCOI4ZbXI6UUDBgMH37IYh33GwS6j/hCpNTYa3wl4+mDO7EbTKoVwbRxLIrqKL73+KqcnxyznN3iuTZYnJMmGjz58n0cPH3D2/Cmu7EBn2LJhPBrRC11cy6drNV2j6UcDc95uA9rSoV5LNivN+fMZdS1I0htsr+Wzjy8p0obQH2DbAW+9+VWSTc4vfvZTqrIDHD799DFXl0vipKAoGjSKxXJFWRuVV6c7zN4f/o//5/8L/7P/+f+Cb3/3z/D+hx/y5OlTwjCga2s816IpjRouigZ0WoCEtqvoDSOarjGAMGUZCFLZslqlSOGYjdnWRUsHy8XSpKKaht2dXS4vX1BXRnXi2CbSWa4WjAYetmo4PpwSx9co2TIe9ZiMh1gWZNkaRI1QNYH0EZ1FIixWOZxf3aDKgi/fO0WJjOvFNVgOWdHRxgXLzRqpBU0uaBv41rd+wO/87l9gd+c1To7e4uNPP8ALfIospx/4JFnNo0/P0VLQdZqPP/4UZYPtKnpRyNtvv8PsZoWSLp8/+Nz4EK2Wy6trk7xs9cvXxGq94fzFC+qmRtoWApDyT3X4/sE//CcmX1+kNG1tMvSNOWDUTYOUbKNBDbZt4TjmpiyFgC2MJdtSloSQxnfUNNiOyXt7vkvXNYCg3+uDkAhpICRZkmx7gvyPLnz//78sy0ZvL19fgEdMpLMjz3LTy7NslAW2bQTjJi5qZO5KCtAdbWumBp7vY1k2XduRZpnp2lQm6oUBh6KUwrYVUkqKl4duA3uwbZurG9Np2J3usDMZMhz1sSzFam0uXLpr6Q0C40XTRnVgW7YhQGrLwGMcmzAMKMsMjTlMGRG4SxAGNG29zSe3ONvYne+57O3tA0YRsVytENuDoue65FmCUhIBVHWDHwSsNjFaCJq6Bq1J4xgpoCxL8rz4dUxWCPoDIz02W1/jG7SkxLItLq4uWa/XrJYJjmOEzKvV2sTotr5CZUmzsVht6FpAdkwmI+hazs7OaKqKrtEoaaE7s+koihzP8wgCjygKWW82CKEYDEacnV/Qdh3f/e5v4PsB19fXSCEJgoA0TVCWRNmKwWDAcrXCcVyuLq9xHYeuazk6PODFi+csFzekWYyybZJkw3x2g+973L51G9e2Wa1ikqwAYaIjCEFZFaA7bMdhZzLgB7/927z+6qsoafHn//xv89prr+H7Nru7I3zPI15v8HsGclI2EEURr7xyn52dHTab+OXlTghhpNq2oaI6jkOSmNikZVkvQSNVWb4USjuO6aXWdY0A4xRrGgMQ6jRN21E3NVmWIRF02w5d17ZEPUNi1BgQi+u6eJ7Her2h1+uRZcaPpJS58GRZigJcx6Uoc4oip2nqrQ8rNBTRsgKhSJIM23FIsxyhDN1SKUlZFXTbXq/rGJpikpjnpmkaFvM5EsVoOMJzXTzXp8gL7K3INs0y1psNjW7pMO8blnTJ0hTPNfHypjWbetNlNRFxtaUQaiDJczN4ygtsyyQG8jzHtm30ViCuNSZypTVVVTEejU3fbxsV/iKA0Olu+/t3ttsIaaKVTcM6XhJFPv1+hOM4NE1DWdWEQY88NxvW5XKx3YzZBmhQG+dUp00f2hD/aubzJTc3c7KsxnEcHBsDpXEM9U0IRZ6XZoutts+Pa8AvypIIJHEcU5blS+LqarUy4KLUHNyapsGyDfBld3eXON7QNK2B7zQGngHgbZ9RIQRKWfT6fTzPYTweMZ1OaNuKnZ0JJyeHHB7uI4DRcESv18N1jD80SzOKNKHcRolvbm4YDofcvn2HXr/P3t4Bpye32D84JAzNBrfIG+qmJk0TFosFH3z4Po8fP+LjTz7m4cMH3Nxco5RkZ2fC6a1ThO7wfZ/ReLyNz3Xmgo9ASsXh4bGRdff6HBwcMBnvYlkmSq5eknQNJbJtTC1BCCNWH43GDIdDju/c4fbxCadHx+zv7BL0I/zQxKJV03BycMB0PEZ7irKtmc8SnDqnqioqqcjq2hzo04L1es1is+JmM0NimW1+lb1M20hpqH6BH5pYsO3QVEZirDU0bUtdFUgJge8yf3LO3t4eqWO9hAhUdUG3fcDrpqPVDWkaU1YlWWJcsGVZ0m6dsUVRYCnLbLuloK4bmsZE+LpOE4URlm1ouHlebJ8LiW27+H5gnqvKuDuF/HUXv+1alGVRbh2lyrIIw9AMdzvT6a+rmnQLsjKvhZKiKFitVoRhAMAvf/lLnp0948X5C5arlaFLDgYGQLaFq1VVSZLEVFVBUeR0raAoGyxbMBwOuLq6RimH3d1dPN/D9SSu55DnGVI49Pt9usYIu4MgwPFcbNsCoanrAssS2LaiKkvsrZN1HWd0rYF06U5jO2ZobikBSNpmC83YVi/ElnBaljmWhOGgTxT6FFmK2tYmhv2hSSBVFZ4KGY6G/NV/66/SUNGJjk0Sc+vOPR49OuPmZma6v45tElttjWVZ5HmFpRyKomG1XDCZjImTBdDg+z43NwvWq5jbt2/T0mDbksC3UbbG9yWIhrarCAPDLrCt7bMhJLY0vc6yqKka8ywMBmPWy5p4U2FbHkiTzuj1IjzHMYPxyZQ0SQmDkLIqQbekaYwyoFeyLEdJiw5Jrz/C8zy0FhSF8eKuNyuEANc1UdzxeIrvBwwGA8KBz3vvvUezTYasN2ssywxFi7wkyyqkdAGTimibmt5gwHQyZblc8Qf/8l+yszPh8GhKnF6jLPMeMp3ssFqmNGVHkeVGNK5KPE/geeZsWhQ1aVIgtwPD1WpNmpsIoz8QSN0xiHr0g/E23eESBA69cMTTJ2vOXxRo26atKpo843f+wu/wnW99g9ViRl2Zy1HXNriuy8HBgen3uy7pekW/36M/GLBcbpjsRqTFGuV0dLplE28IQ5+igHidYWuJ6/okccHF5Qrfl+wfjHjxfEmzXWykacqTR8/47NOHrFdX5hnfxDx79tykYYFq62itGxOb/OJfxWbNeDzm69/8Nqd37mK7HmfnF3SdIVCWRU6eJhR5RhQEHB4ebT16FlezFyBapNTkeUqvF5kue9WQp6aOkaYZQRCgO0wkPc1oqoa2adjZ2aXrzBl+MpnQdS0PHjygKzPqJqNqUqKeUYe1ukMpw68Q21QhW4925ETYjktcl8YbWdZ40uNwZ5embbi6foHnBQz6IxbXax5dXlLVmqrU2LbNa6+/Tn/YsVqs6Ic9Pvn8x3S6BCXIixrf3+GTz8/Is8LEX2czgsil1zMe4sODE4aDERcX11xfXpHECXmTsVwuTDWlMmeFvCiotm70ZusBF9Io7URRFPr999/nf/Mf/R+INyllmSElbOINZdFib7caShmxbpbESMtiMh7huQ69MKAscgPwaIyQ3bIssrxAA/F6g6bh5PSAJFlTbg+qWV6TJDlNA3m2jUU5NnVp0M7m609FPP+V//6n/lNI0BLlWkx3JtSViYtKYW3FvWYqVzcZSnVkWY7j+dS1idO5lqAXhfR7ZvXub7dhm03K02fPqasGtDRUo85go/3QZzwe0umO+WzO3t4ulmUTxwmTyZTFamOKo27IoOdwsL+DbUt++e6n3MxnKEdycjLBtR1urm5Iypzd3V3yTOM4fdbrNWVVYDuSqknZ3Zsyny8pshrPi7Adh8VyThRFVHlOu5UQT0ZjptMpo9GYTRLz/Pk5o/EEIQTr5QpbCfZ2DKlzsViBUCzWCUVpYm1CdNBWjAZ9LKWoti8c2zGS6ijqgcAg5puGosiwLMXx0SGfPZptwQ8N08mUKAzYbFa0nelDOZ6NUILL60vaptt+TxX9fghtTZWn5vc/muDZLnEc03VGkut6zktpfVk1CKmIs5LFMubZ2Tn/8X/8f2J/75DPHzygF5luz2a1xnEEQRiwf3DA48dPcL2Ad9/9FZayCTyXvb0Rl5fP+Sf//d8nSTd8+OwSx7aYDiIcJRhFPaIgJI5zXpxfczXfUGmBdBzSLMNvS6Z9n29/88t86f5dTk9PefeXH3Jwcovn5+ecX5/jeEaT8eknn1FrM+e6uDYHfN8PaLuOojCgDw0mvrrtdSRxYhQEVQXbi7PjmvhmmecMBgPKomAw6NM2NZs4piorer0AISwQYDsORVWz2Ww4PDzCdRyqMmd3ZwfddayWc6Q0h3EhJfn2//f66pr9/f1t383Em23bIU1TLKGZjMcURU6WxTRNzXgywg88gjBguVrRCYhTU27+/OETksQ8K3L7a1iWxPMdBoMBWrcsFiuiyMP3febzOba0uXP7FkoIbGkxv1kyHIwpy5a661htNqRVilAG992zhwgBZWEouUdHB6xWS2zbRgrzASQQ9Hp98rzg8eWL7QauZjgc0XWGHqksRdsaMI6Spo8axxvyNOfo+Ii6NvAnttFm13VYrZYsVwuUWQMQRSH93gCJ4Nnzx5yc7nH71jFhGHJ+fs7N9QLfi1gv1wwGA9OVtCyGoylNW6PpqOqC9WZJllV4vs10ustqHVMUNVHYY29vj6o0cY5ev0fbtCw3CXles5jFhEGIEpLxZMRmvWLQDxmOj0mShCReE0U+moayMh96jmsRhg6uZxGGAa5rsbMzINnGYgb9PgoD5eoao2epqgrX87Bd4x8E0500EKuANEm3FxGBrRzy3PiR2saIdm3LYeDtEkXhVvOjqKqCujb90zw3lNoiL8iLAt1pMj17eYDu9Xp0WrO/f0BVV+YyJw0YYzgcotHk8dRcjl1zeO90x3Q6Na83LXE9jzTNYVsVcBybXt902TQmHWK6VkZgbPyMNVKZmHFV1fQGI+g0otVQd9S6pTXmVuyqYRL1Wc1v2KjWDNtKhRWZPqxVVDQSLM9HiZBmHROojk0dY4cjigJkt8GyLOq6IgwjcwnLi60OBOqmJIoCPN8lzzJCX7HeLCjrlAd/8FPefOtN5oGNLGssS5HXsakwtC1VBZ3UZGWGFJIsS3Bsh7LIEUBTV2Zg63o0jRk85HmG7TaUpYlS7Uz3CQJDam0bwc7OEZPJLp4bmmh0AzaDlxFjIc3kHmEugFmebIcq5a+HqtLF3SYanj9/Tlka6vcmjnFsG73VFQgB//Sf/VNeXF2zXK4IQoswsgkD1wwlu5bdnX0CPyDLM9q62Q7rBFVjhmS9qI+0PIq8Zb0xr8l+38W2BY5t0hcA+TonzUraFppOU1YVN4sZTVNiO8qcIWyPptI0TYe019SVoG18HMenqFJsF6QlSZKCPDPdLoCDoz3qJCdPMzQtvu9u9UkeWkORl3zla98AYbHeJPT6Qw6jEd///veJkyUvbj7h9/7h36Fpa/6tf/Pfo0gUjx8/47/7h7/HyfEhtqX4+PMnFA2gUsIwZLNJqWtJGPTIkgzXCdnb3WWznoNYc+/ebbQljCahq9A65/TWmNEooK4TXFfTCwOUUgReRFXU1GW1JZ2C4yqkUuY8tSpJYo1uBmzWNZeXVxyd7CHtOTs7O1jK4+tf/S5PH58xHu3w8UfvoVTHZnONbs33M/THWL5LKzWLecz11Ya2VtRNR5omjMcDjo73cD3JcBRi2Yqvf/3rDEd3KYqa9Wpj+s+WZTrPjm1i8usEjUVVmMvJfHnBBx/8nIODfbTWFEVGEFkoZ4Pb37BJb5Ay5Oxpx/PHNY4MqcsSx+64+8qQW7dHOE5M27Q4loOlDCDQccy568HnV5RVxZ03hjhSc/v4BKvuo6XhDWw2c9rO5vd//3N+9JMLnEGft7/yFb7+ta9x+9YJoedQ5Cnv/uJnzG8uENvO+l/7D/8DHMfGVgpdVSi74yc/+xn/r//8vyYaWnz46Sd898/fJxy4bNIVi/WKrvWJ15psZuMHFnm+4vp6xhtvHrG3H/HzP9qwWsREUY+gVxNGFl//2le5Pl+TJobuvYlj8rwgK0qEsGi1JkkKXDfEdjxD5G9K7t67x2y5xPUD/id/5a/w+MlT8iI3A50sQzcNZZaipCSMeqR5jmULLq6ecvveMUm2RuuWwaDHarkm9HssZis26wzP8bBt8/PMspyu7XAdF9u2uX37Fqenp0zHI05vnZBlKc+ePWX26Cmup6lZsH/UJ+wLsjIFoRAqwLH7rNYxcZwilcWDX53R1IrLujQgOdvm2/dOefXkEATMsxTfddF1w+3RiFkS8/zimrqz2WQ+f+Gv/FX2T4e0LQReyGcP/zlPnn+IpqQTFVL1+NEPH/LJ+09oOwWdJOwpppMBg36P3/6tv4hjhbw4u2KzWWHbFjebOZeXl7StGQJJZRYDSZpydXFhBpu2bdQ3Qvx6w/f3fu8fEMeJeVOvq5cHfjDTuKouKYoSjXG+9Xs9lCXRnQE3SCVxPXfbR2qxXZfRaERTG8fTYNhH620/rq5wPQOQmF3PULaDbls6DVLYCJS5yGHeDM3XF5e+f/XfQmxDkW1tJh5aYylF12ryvNhu/PTW92QegLo1bhDPNdZ6MEX8pm1oGjMtSZOcxWKJ45jDjO1Y2ymrxnVtxhMDYBBCMJ3skOcly+Ua13HJ8xzHsbGEIvRt9vemVGXJapVQlAWeZ3N6egBdx9PHZyjXYjSZkKUV49GO2WyVBUm6QdkCPzDT4lZrc7jqzPbRsW0zhc3Mh7Lj2li2zWg8Yr3ecHMzIwhC2q7D80zUs67rLcAjQkqbvGhYrmKEUAR+gCUsI6BWwmw5EPjbS4cpZpuJgeuajcpqlXB0dEhRbb/PTU0/ChkM+rx48RwpzEUl6vWwLIfVemO8Mtqh1x8Rx2a7G/o+8WbDsN/Hd1183+H+K7f57ne/QZ5vKMoC1w+Jk5i8qtFCMZsvqOqGv/iX/nU8P+Di8hrHcfEDn6IssS1JEAaEYcB6Y7p719dXBurS1ezvTVgurzh/8YTxZMBoMuTF2RmWtJBYzGdr1nHOs7Nz3MBj73DfxIvSbEtrbbFtxcmtQ6Dh3v1XePj4Ke9++DE//9X7PL+a8cmjMz769BnnlymbOGexTCjzgiTJSOLUAEM643uTykCB2tYU9/PcyLw3cUxRFJRVSb/fYzQaEoa+2dxs/W9CCJbbQvOg38PfejJB0OnOKBA8z1zAtSYMfdq25vr6EoWm34+MU7MokEKwWi3xfd/0VNHmDblr0V1LVRd4vocGmro1B79Gs7t7QFFWaATz5QI7cGhptkRKMznTwky8lWVtHUEdq/WaummwHZcOwSZJCUNDAbYdh6IsSdOcvKzptKKoG7KypKhL3NDFC3wC6bFaLdG6RW+jnUKILdnPkDfrqsG2HZIkZRGbuOgX/5zZIFRmg42JVGitcbdU4rqqsWxz6DZdvdbgyT2DpS+KAstSRk9hyZeEsE63RJFv1BtKURYF89mSoihJkoQgDInjGCklO3tT5vMZi8Wc9Tql1+uzt7fHwcER9++/ymQyZm9vl+OjA3Z2JsxmC6RU+GFAq6HtTF+z14twPIdePyQIbNq2YDiOWCcLmi5DyIqob+O4mqZN2d0ZsDPt47nSdGUCG0eZ7eZkMjZRECHo93pEYcjx0SGB76EkRJFPFHlUVYYUkCcZWZLjWAE3F2scOcBRQw727rA/PeGVO19iOBgzHAzYne4hHEFaxKTlhsdPP+NPfvpD3vvVz3jy7DMuL59S1wmaktCX7Oz0CcZTLDsE4TIc7REEU1odcnL6Jrs799ndfY2od4tB/w6CKVmn8PtjLC/Acj1cPzDbO0vhOBZR4DMe9jg+3OONV+9y585tJhPjwIzXGxN9FAqhJY7l4js+juXhuxG+a2TwuqlZbTYsV0uS9ZqmKulqc6FS0iJJc3SnWMUZba3xhI1DC3VJR0vgeuiqxfMEaT7HczWqaUG0VOQ0xQxERZzMaXVOki3YJNes0wuu5k9YxGfcrJ/y7OpTPn/ySz787Gf8/P0f8snZ+zx79D6basYvn/2K588+4umLT3h29TGXyyfcbJ4z25yxTmfkdUyjM1bxNUW5JCuX1F1M3W5wfJBWSV6uaHWK7bZ0VknV5ZRtStXlVF1BVq25nJ3z6aMPOb96ypMXD0irFcptaasOYbVYNmhqmrYylQglefD5AxNx6w8Nol8YaJplWzRtx3K5Nq//vCCJEzTg+x4//8XPubm5oSgKknxJ2+X0BzadjqmaGMfVnN46YG93Qq/vMxqG7O71CQKBpVqSzRo09HtTkk3JxeU185sFSlrsTQ+INxlZkrBaXrCc3+B2I+qyZr0yr3e1hW3lSYnuLKJwiNaK9WpNGPrYEtM3ly3DYUBdZ7ieQ9doykKb6Cca2hrbVZwe3aGqG4qy4pX797Fdj/lyw2iyS6UFx7dfIehPmK1S9o5vs3+ww1/+n/5l/ubf/s/52//V3yAv5qTJgtdeeY3paJ9Br8+DB59weXnGzt4ed++eEsc3CFJu3z4yOo5hxGQcsI5foNuENL5Bdi370zGW1KSN2QTZtjknWZbZ8nqeiwCEltRlh2OFCOHQSU3RbKiaFGW52I5NUWT0hjAYm1pNW9dU5YrdfUl/6mM7mjiNGQ6mhOEAgcvNzKhqpOpMJ6lrCcMRbuAbv+B6wc3NC3oDF8ftQBQIVdF2OZNJjzRb0DQpe/tjfHtKV2t2xjuE/gALi1FvjK0sBmHEqN9n3O8x7IWM+yEHk5BvffUtXr17wunhDoNIYVs5USTI8g3T6T7LWcvZ05LloqCoY8q6YbUsiDcVWVJycnrCoB8hlTYqC7tF2ZosK7i6WpBlCYe3J3R1RRSGeNYAxx1QNYKqlgyGh/z8vQesG8m/8Zf/Er/95/4MpydH2/2GoD8cEg2GXM9ujCrNc3j77Teo84Tj4wPipMB2A/7FH/yQsxdX4CT4g5LJoU9e50hb8eLmguVmw2yx5uZixabYsJwntDkIq+Vgb8pmaTGfX4KTsn/bJppIwonNMrnE7UkqnTHfzHB8hyTNEMrGdnyUclCWjdYmGWj7PbKiotOa6+srRsM+n378AZZoacuMPF7R1iUCTGpQtDQ6p6wy8iKlP+yxXq2MeLyqSZIMgWK12hgo3mgE241vXZlNdhSGTCZjXNfl8OgAz3WQSrBYzGga08fTCpQrqZoK24twwzFCDXhxkfPkecLnD2/45MElz87XzDeCm1XNclmQJRW6bLl3esp4ssPdV16lqGo8W+PolDtHIUoohgOP6dTn6HiXN99+k9VyZqoaSlCUCz79+BFNKUnzGxzXYdAfEscpaVwhhE3XGoDjaDLm3//3/wP29o8pq4ZHTx9wdXPNbB4TxwVF3oCwsW0P2/VYLJaUeQ5CIC2z9f0fRTr/EXVtyvdJmuB6LlVpBNhCSKqqeEm79La0v2YbIev1IhzHpixKqqoiyzLmywWWZS6Gcbwx8k3dmMm5pWibDsuyWS1jw2rRGNdIC0IIEF9s8P70he//95eQyojZO0Odk1IZgl7boSwFQFOX2K7aHoANNVR3RnxtSdPzcRzbdKgc9yV2XW7jGZZlwVba6AUeg8GAptn27cKIzWZDvElwXfcl/U4JiS21iTQJyLJqi6SH09MD6qpiuZjTHw4ZDkds1imB39v6tnLWmxWWLfB8dwsBqQ19tK7p2s7Eajvj7XG3gukwDLEsm9lsTpKkJvJT1xRFTl1XtJVxtIxGY5SyeHb2grwwRD9DERT0osDQ2qqKakvl7NBYyqKpjXex149MPC3PuXv3DpukBm2AHZ7nsre7SxLHVFWJbds0bUuaZ1tRdwfSYTKZ0LY1Ek0vMoLyV+7exXUciiLn+PiI/YNdlqs5lmVTbjeRYdhjtTboeI3kBz/4C2Zr8/jx1i/VN7E1S+IHHp7nmcmw43Jzc4NtmT9HELiUZc7TJw84ONgjqWqqsqYqzOXWtgxcIElTc6C3HZRlIooaiWxbJuM+/cgn8l2iKOInP/k5veEIIS1QktPbdwBFlhUvnVJ66xfS207qF18mLmYucM626B0ERhqrt8AiM8wwIlKhjYjdsQ0dM4nN8yelQGNiMPPFYvv7L3FdBykEbdfSNkZ+3VQ1lhKsV2uyNCOOY6MiWS7pDwZb36KZcFuWiVy6261l13U0temltk1Lf9inKA38ZDafbRUWNUVRU1WNif4os0FzHAfPc000EoNK/oL2K7cKFktJE3tuTXyjqVtc12exXJHlObZr0RtEJp7TiG2k2ky4XM/IjzttSJpFVqAs20jdq4rr5Ry2tF8pBXVlLtme5yG2ioaqrnEd11yYm4bpdEKxdXc6joMQkCaJkdYLsB0TSfN9D6UsiqJCSlAKsjQx/aW6Js9LwqBHXTdYlsV8PieKQgbD/svvtevaTKZTptMpTWuIu1lmYoBZmlLVFc/PnjOdTlBKYdkWUa9Pmm5jvNuNZlnmZJkhoRZlRVVV+L7Hwf4evShkb3+Xw4N9JtMxvX5EGAaEoU8YRVR1yWCwlZUfHELbEccxruuSJDFJmjCfzVksF6zXGxzHYTQcc3p6mzDsMRnvcnh4wr179wmDkGhLrH327DHXV5fM53N++e67XF1dURQ5lpIGbjMZMxoNGfR77EynjIZD/CAwkI9ej0F/yNHRMae3brO7u4/j+hRFSbuN9hS5ARoJIagROLaNbVkMh30Ggz4H+3sM+j2qssRzXZq6NmCRIOTmZm5iSULQ7/fY399jOBzhOqYj3rUtmzgm3mxYr9bMZjM28RppmchW4Lgmrtg0aAlRECIRVHnJJjc0xCovEcKQVOu2pq5blosVo8mINNngKUWR5dysVry4uWazvCZNEp48ecLTp0959PAh5xcvODt7xtNnT7i+ueJmds3V9SXJNhZVlQWd7NAbQ4+tbEXgOIaC6Ziou1RbrysSS9lmINQ2KCmRwrhw28a4V6U07xuWsvB8F8eztzRNZQaz2kQ9XdcnivpbmndLmmY8ePAQz+oDYFs2GvMZL5UiCiPKsmI4GuF5Jjbs+z5xZgaBTdO+VJ20relkJ3FCmiUslwsspcjzDMuR2LZiujOi1/PNIdpziaIetuWgO0O1q6oSx7HNcNNy2ds/omkF52eXZvBU1VRVTbxZ89bbbzIe9ZjdvOD27dvI1uibzOvRUJj7Q0PGXm82uK5LUeSI7bZSY0AdUqqtWsXbvh9W1HVnOoNSmrOLbrGVkchbtuIHP/g+vSjixcULQDBfLPjKO1+jrBqUbfxioyhkf2/K//BP/wk/+cmfYNs1/X7IG69/GcfqsVyuubh8wdNnT+j3hgxHI4LQR4sKx3WYTndxXZ+9/X3u3Dnizq07vPbqa9y5/QqnJ4ccHu1zubjGdc12wLYkQWDjew5h6LK3O2HQ75uDpLTxXJ+8TPE8he0ohLBeArcMpbtAtx669WiahuPTXdzAROzbGp4+ueD+K6/TNOZCWZaJ6ZMWFb1ej+FglwcPP6esSwb9IaPxiIP9A6Kot/37Q9rOxHSrusSyDehr0DthMp5S5CVlWSMQxHEM2nwO17X5mbMlZStlovBBYIBByoJPPvsQ2xVEAw8EnJ/PWC01x0d3GQ77OI6HY7nGXScq9vYiRqMIIczPtq4ruk4jhE1dmb69P7CIfI9hr09TSD757CFlac7PV9dzlquKr37rt/jmN7+B69jUbWOgbK6zZTGAa5kB/ezmikeff8bV5Tmb1Zpf/OI9qrrk69/4BpbjgVWwezBEWo3hXSjJcNinPxizv3fC0dEdfM8njg2R3rE7jk92ePjpnDxN2T/e4f7rh0x2xghhwCFFUeE4LnfvvML+/hHz+Yokzun3hkRhj7Iw3XaB6XUmSYKUgjheI6Xg8aNHlGWOQNDUDXlekKYZbdvi+R5CbfkYQlPWhTm3tI0RszcNcZygpGJ3Z5fRYEi63eyZtJrAtiyCwMS+h8OBUXVtyfqLxRxbKPI8xvGg1SVBZO41Dx4+5uOPH3BxOSNJM6rS/Dk2awMLbOsa6pog9DnenZAlG0ajAU+fP+Nwf0KZxkz7PkUJP/7JTwwITnp8+OlTnp09Z7lc8dprr3P/tSN293YZDgbE2RVJkuE4A66v18yuN+hOIC0IApdeP+I/+t/974njDD8I+eMf/5DLyws2cUZdm2fYsgx8sqorsiw1MEwpjQrGdkyt5dcXvv8OS9nEyZqyKFCWpKwapDQY5bIq6Koa0MiX4BJzOOv3InzPpygKitJkqqu6MkTBsmK1XtLpBscxcSE/8Om0MBnnsqbKS5Np71qkcLbbPYNa/vXXrw/GoEF0Ly+FQhuxo1IG8NB94aCz7Jc327LKQULTNDhbeXhbNghpZM5Smoy87gyoYbXcbA+MBjZjWcr8eqIj8H36vR5FnlNsyZfL5drIvpWFsi2zPVQWTZmzt7eD1i2bTQ4Cuq7m9PSQJN5Q5AXYCsf1WK9THNunairiODbuLN+IKDebhLKqzWW2Nf1D2zagGynAdRzzxqssfN8zB/giR0gDmqmqDM/dSrf9ACEUcZyz3mRUdYvjuIRRROB6DAcD/MA15M403b6AFNKyzTDAden1DP63aRoO9veYr2fUbUbo2yjZsbczpipz4nhDvz/Adjx0Z+F6EWVp5OQaQVHkKKEZDSLapjax090J4/GQft8jLzYUeYxlOTx5/oIsyyiqmsdPn2M7Husk4fvf/wGPnzzhww8/Yrqzw3A0Ik1TfM/G982mK0lTXNeUyaMoRClBWSY0bcFPfvJHQMX9u3tEvsVquaYqGzptU3WC4c4uWVGzSXOUdKkrTVcriqZGhR5RP8DxTOZ7sVzhRxF5UTCbL+lFA7pGkKxzpBQoaRkNQV3h2tvYjm8iH3XbYNsGTuJ5HmmemQgUEt112I5FVVfkeUrbGNeK5zmEob9VqRQoS1Ftp+N1awY43RcTFTAAEG3cmVEU4ro2UeAZZK+UpuO5/ZD2XHMAlMLoM0wkU2B7ylyoClOS7lqQ0n5JwUyylJvFDcISKMf0yorMpAYEgrKuXmpV2rYFAdV2I/IFlbWqTBS4aRrjyiuNSLRtBXGWb7fdDkHfRyqF0xldilAGBf+FQqJtzcYvy3LCIKAX9qiqiudXpj8A4DgunYa2NZcEKaU5hLStGeBsu2uTydjQSwHLkgZIk6eUVfGyT2nZppOoNQb77yiapjYDr+2F3vMCAj+iLEp8P2Cz3rC7u8tw1ENI03V0PfMaNT81SV4YbUJVFdzcXFGUOS/OZ+aDdVuOr+uG5WpJURYIodHUFGWCYwuinkvYrwl74AeaMJJ4HvRCl4O9KaHvMYj6+LaHq1z64QAvGKFEQJbUJKuK5bykzi0idx/ZDegFR+yOX+H0+CvcPvoyr975Fif7b3Fy+CVCf0LXaPJsQ5YumC/OePjwff7kJ/+C6+tnKKsljud8/89+j/2dMZPRAN/zKPKaOKlw/SF16+NGB7jRPpa/jxsdc3z4NmXhkqaK1bIhzyVd52LZIa4b0WqB47loIXBch1sHu+wMexzsTegFHrPrSy4vXjBfLLi8ukRIi+F4ynAypT+egtD0AgdJR5bFbFYLNqs5yWZNGq/I0piqyBC6RXc1VZExCkdUW3hRU5dYukVJTVHlLJY3VK3pZJZVidYtRVMQNtdkyxc8a2eskxXxas5i/RE/fv8f8d6zn/DgV7/k47Of8Gj1Hs9ffMjzmwc8u3nIPL1iXc25iW94Pr/gej3nOllztV6xLgucXh9BSysbcmooK5TrULgW7nbD3tmaTkEnOjohKEojOEea4aHlyG3fvqMsM4TU6G4b+RcdQmrS0tBctbRBWkjbpkWTFDHrdIl0OrJ6wzq9oepizs7eY75+xHLzjPnqCUVpts1ZtmQ47GFZiroqqAoTzRXKXCC1NjH3Lz7PHcdlPB5jWRZ5njFfzEmSDZ1YIGSOshqgpj+I6EURjuOi2w6tGxAlShUMRgpLaZRwmYx2+Oijxzx+erZNuYS0bcewP2Fnss9k1CMMBePRkMH4IYPpklv3JG++M+DWvT6Hx0PWmw2bVY7QiqYxqZgsz3GlUcVIleH5HcrS1KWmyKGpTW/eHHXMgGCT1OSVgXeNx2PSNGF+Y8AcebxhdzpmeXNFVxXIrsaxGn71q5/wn/0//zpBAK+/NmY6Dtnb2+H2rVfJq4J1vuLp1TMaJcizBaf7I3zXI49L0k1HWSZIGXN4mhP2VvT6GxSaIskMKVQXdG1LVRuVThB6W8BdxWQ8YjgcEQXmM67IO8raoeschHBpyjFl7qAYIGSObiWO5dNUAq0b/ChFeNZ2AK+Zz1Jct8egv8fx8Qk3sxmLxRW2bbNcrkjTGqRL11lmU9gldGJFo5f0BpIglLi+6VJaysL3fHwvxLX6tHVD1zQoAZYCz5X4nsK2NLY0CTFLgCUFkRXSD4b0/DG2MJ7kw8M9uqbBdUfoLmA8ukW/v8vh8SHDyQDXGdIPjwn8XTz7wKRAuoq6LUGa/nxVVQgdUBQW66TA8hSD3hglPNaLjr//e3/I2YsVDx684I//5BPSyuEr3/nzTIYRljYd1jhNKJqOsjZuZC/wcT2HMs/58P1fopuS+eKGzx6e8Y//yR/w01+8zze//W0+fPiHFPoFlVxRa0lWZrRC06IRdgt2ymq1ZjVrabMQKSSDfp/nz8+wvJZbrzsEo5paNrRCYwcJu0cB0TCgqFssy+XTT59RFgrPixBCUZY5WjeEoYOWAcp26HTH7nRMFLg4FrRljiU0lhLYyvSTATpd0ZBRNwV+6NFqM4z1PN90aF2PsiixbQvbMkOfLCmwLJuqMptCgUApRRiFDIcDyiJnMOiT5SnxZo0fwjq7xgltGgDl8+Iq57MHV1zeVJSNTa0taizKVtOVGa0FNGbx1fN9ptMDzi8WjCdHPPzkM968d5v17Ir9nQHn1xafP71i/2SXxbriwYMzyrzi0w8/4re+92cJHYejndsMwwM++uDn5GWO42meP71hdrWGzkZZxlcslWT/4Danp3d4991f8ezsMbPlnLqyaBsoywYpbaPYynKjXGvM8Fhjkk5t86e0DH/77/yXoDs28YK2rbdIckOHouuoi5xuK0jXW3CJ65qDUpKmBgxRN6xWK7TQ+L6RjUurxbYlQgo6oEOS5g3rOKcsW1w3JC8KLMeha1oENgixReXWQINgS1zcUhfN1/YotHXwaDRdB1pLLMvFcXy6Thuog4CqKXFcy6x7XbP107rDcr2t58848Zra/DnStKAVBv8s1ZYQuPWk9fqmy1aUBmqSpQV5XgDGQSgR+K7L3s6Uqsxfkk6zzGy3qqbm4GCf5WpF3TQs45iqMtu7PC9pmpb1ekVdm42FYztbr5lLkde0ZY2lzPep1dpsTi2LsqqwLQvXclgtVyRJhrRtc4BuS1zbYhCF7IzHBiMfBjQInMAHJVAKdnfGeLbA92yy3Cg2NL8+yJZ5YUrGUYTuOurKQGuStDQZ+bIy/jzP5eLqil6/TxAZkfh6szEr/qZGdh1tXZn4Z6/HzmRKvNng2i7T6QTQJPHGgIIa44qbzW5YrhasNyvTd2oABL/7uz/g+uqGhw8f8crdV9iZjqmqwriM+j1AsIkTHMf0w/b29mmqGqU0lxdnPH3ygKurC2bzNVE0YjTaxXE8ZvPly4K8RtC10NTmr0EgZE2eJwSuy2a1YbPJyIsGx/VZLDfczObMF0s0msFogB84hJFvXkddx97eDmWe4rkWO+MBdZExHvTwHBvPsenqmn4YbdUKtYHzNA2e4+DbLpHvMehF9KOQPE/RusVSsDsMGQ8j9ndG9AKXyWhA19T0eyFREJAlCZaUjIY96qpgOurTi0KCIDCgg67Dc3063Zmtom3hey5lWdDvRUYE39SURW5UEp3xXQ7HY/qjIbPFnOV6hZDCeM/qjq7TRjavjCtNa41SDloLlDISYCnNZauuS5QwYKUszbCUQxrnuF5oIsCwjau2ZiMdRgS2w9XVpdnw2ba5jHYdluXguh6L5dIkDoZ9VpsVqyQ1AIxtF6/Tmmrb6ZNCYG8hFLrrTDe1bRj0B9sIroGY2JaNpYzfz2w3DMb+C7BVWeZEvYggDLFs854UBn2KsgEkF5dXjMdj8qqgN+gb0NF6Q5Jm5EXBzWxGUVXM5gsWyxV109J2kBcVddPhBh1h6GDZAiVbdFvguRLPlgz7HlFos7Mz4PBojzt3XqU/2GV37xYnB7eZjvYYRWOGwZCu1FALbOFhSR/XjvC9AcNgysAfsjva52jvlFvHtzk6OGYynjIeT5hMJ0x2pgSBT1nmXN6c8fFn7/LeBz/l6bPPOb98Qqcrkizm7Pz5dnIbcvfuffZ2j5DKpSWg1TattpFWwGC8z+7+KaPJAUFvjB8MsGyfqtUUZcNmvSZNUzzfReuWIPAZDvvb7aRHrxewt7fD7u6U3Z0Jw36IVAZGI4U5UNy+dZf9vUNun95hOBqhlCRLE5aL+VYov6FOi60SpaOsarquI0sSqrpEoHEUBD2fJFkT+gGlzui6nCSZmZj45TMenT3k8uqM1eqGTz4235ePPnuXz55+wKeP3+cnH/yMjx5+yKPHH/P8xQMamfDg6aeUTUZRppQU1JRYgU9cZLS0WK4FSrPerEjSlLZrjEMMsF2N7UpoW+IkRlmS2yen2J5DVVeErlEKWdIyPbNS0FaarrboGhvH8uk6cCwzPNToba1C0mrz2Vo3HWWl6VqFLX2kdnFkhKN8bOHRNR2ea/rWWrdGw1QVWI5NWmZcz654fvGUJ88f8+zZIy5vXmBbZmOlpIWlXMrcaFOUNHoX25JI2TEYhEwnY/Z2d0Eb1+V6ueby8hw/gP39IYfHPaKehR8oojBEoIiCENdTTKc2UaixLUXoDbm+Tvnog+ckZcd4Zw8/9HFcBwef1cbUCE7vnXK0dwfHGeIHGaPJDmF/RN06PH025+GDc65v1hiNW02ja/KywvEDFBJEh+2YLaiUBhpVb6O8VWEoxyhAG3ZBV5do3fDk0UOePHmMrQx0LAh9Pv74Q7qu4erqHCU7fvRH/5iLy6e4NpycDmjJaXTLK/de59U7b2N1BizyJz/7BcIbUNSSNMuxLEEUhJw/fU6abzi+dcDBcQ9bKSxhkW0EVaVYxwmLLEEIhWO72MpCAWmS0TUd11dzPv74IecXC65mMVkBVWnx+YOnPHt+zfPnN8zmOWXpcHF1w2YNbdtnuYoZT0e4gULJgKoww7AvVF53Tl+FThL4IZ9//hE3sxlZWbJY51iew2JzQ9lklE1B07V0WoG0KKoKqQRSAaJls1mB6NjEKzzfIwwD6lLTNWYj2dTNNlas8HyTaoiiHpu04tHTZzy/uOTh0zPe+/gRv/jVI56crfjk8ytulhWffn7B+Ys1z57d8PTZFVfXa4qqZr1OcV2Pe3eP0HqD0AWSFrTCtT2yPOf5sxllWTHohdiWoKpqLNvn+YsFi2VBnHQm2oniK+98jf39PVabDes4ZmdqGAxVVtCWNZ7tgoavfPVtHj77jLObJzy+eMrNfIkfhpRNwTvfeoVnsw/pRINlBdRFje/Y2KIhcCKKtEB3La7lE3iRGZb7FnfvnLC3N+XweMju/hjP9agLjdQu8abkyaMXlDnkCeRpw+wmRmizJS1yA3Mb9HoMhgGW8JC6o2sqfue3f4sHn39G21S4nrOtKKUoW2E5FrZjoa2GwShitU7QNAirxPEEnieJwjG+5+F5DkI2VFXLZpPRtEaPZMBIltEi6RbXtfAdsz0fD0ekcU7ghoSBQ5pk9MIhUlsUeU6abSiLmLYrzXOENsyJzgLPRqNNT1y5FGmJ5w8oypqT26d88Mm7nNzeM4GHTpNWEr8XooUgLzuWq5Qiz3n99Vd55e4d4mTNs7OnxEVMI2riIsF2XZ49mzO/jhGWg24bvCDEsi3+5b/4Q77//e/z1a9+lf29Xa6urog3OXGSIIX5vRZFRtNUJpVXm3Oq2npUu/ZPXfj++v/jP2W9WlCUsXHVtTVSGoFhU1VUeYoUAi01ehs7QwiUZdM0LdWW9Ne2zZbk2LHZrPB9gR+6CKVQlkdvMEYoj6vrBW1n4pUGjGLk6lo6hlylGwQlggYTKNxu9MQW27T9MuE1bbYgKKR0sG0fe+uiK4qcTrd0rfGAlVWBlGZLWXcdWkuaevtD1JLVcmly95ZLi0S3LVoL3CCk1++ZKJljNh1lWdJ2LWVhIpZGqGwxHg0JfZ/hoEdZ5XSt5vj4hM0mZrVc4rkeg+GQNMtIixTDvTPbuTwvUUqZ7UTdbKlsgq7V9KIBZVHRNR22tBBKgiWp6oIWqPKKKPCR2nSSsrLCdj1aNE1XEfouTVVyuLtDFJkpTN60FE2D63tYlmQy6hG4iigwkuusMIRFEAReQFvXjAcjBv0eWZqRphlRr09RtHStpu06oijC9T0uLi9hK6j3goA0zbb0t5Z+EBD5PlHgMxwMsKS1BYYMmc9vjPqhrkjTZPu/MzCHw4M9Dg/3sK2Q9crElX73d3+Htm559vQZ9+7eZzSMttAbm+Fw+NITZtse8/nCeObSDClayiJldvOCOF5zPUs5PzeIWy2EAVPUDQJpnHZbam1ZVmg0VZXiOJIo7NF1kuFoh6Js2cQZq9WaumkJowhpScomN0MJOtbLFU1Tcf/ubfamIw53J1R5Qj/0eeXObXzHJk1imrpkd2eH2WpF19R4jkvo+dw6PGZnNEYJQW/rt8zyGCE0/UHIK0d7LGeX1GXGaBhyenrEZGw0DJPxhDwzkS/XUYShx3gQ0bYNnutiKcV8NkMKuf1ryxyWpSDLUnzfo9texGzHIitSWhqjEvB90jzn7PycrjMky6qu8Pxg+15hNC9CbF+5nUkRFIXpBytL0B9ENG2JYxtyne4EbW3i0L5vRPRZltJ15sO6qc33ZXb5gqo2rx1DU+yoyobAD6mbliRJ6NAgNKv1Eq9nNBW+H5DlZvvXdZ0h+krTHXa3mgUlJRJBGIQ0TUOaJNTbbXvgh2R5TpZm7OzskWUZddUyGETMFpdIKej1BqyWsVGTCJs4ThlPpzx79oz+cECjO1ptItPt9q2t7loTL/c8XM8DYQ5rq3WMEBadlkx2IYo8xsMB41HIeBgQ+RbTcZ+7d444PtnBDxzuvXIHKUMse0IUTSnThjvHd9if7NPzeuyOdtkd7zGIJvhuH9ftU1eSNumo0poyqdGtwHd8Aj9CbNMQeZ5z/uI5n3zyEb96/13OLh9xs3pO1SS0uiQvYy6vX/Dk6WP6gwFHR6ecntxhPN5jZ/eAg4NT5usOlIeWHpu0ZpNUlI2g1RZCeZS1AQBUjcZxPe7du8XR8SGnt04YjodmW29JXMdiMOhxenyI7ztYlkR3DVWVc3NzxWYTkyYZoMjTiqIw0bqyKAwopiooi5SiaShbTaht6k6jXM+8joOA0aDPYDRgs1rw9PEDPvj0Az78+AMeP3rMn/zih/zy3R/z3rs/4tPPP+TDj9/j2eUZWb6ma3OKbEGjM5bJFY1TEDcJmc7RoiQvF/TGNn7fYbW5wXIk2mlwAgvXtViWJS0dnejIy5yiyhmNe4SRxXAYMJ6G7B4OcTyFHzrEm4S9vX1sZXF++YKyLgkch/VyidAC3QpcK+T06C53b9/n1Xtf5nt/5s/z5htfpswLPvzwQ6RURvWzBeYUZY3WCtePcN2I20d3eeuNr/HlN77O977zfb799d/gm1/7Dg8+/5R+P0BJEEqT5Rn9QY9Kt2ipcXwL25UUVUIcL0nzmOfPzwj8CNfx6YVjXMenLCsstR120mJZGs9TBL5P4IekScXsesZmk3B9dY7raQYjFzdICUJFHN+Q5Tloi15vwNHhBNvZ4DglXQ1Z2vHRh8+J14pG2WRlhXKEid7lkjjLiLOYu6/fR+cho+ERb391F+k4eEGfZ2dL4rjBskNWywRNh7QUaZ4gpEvdSZqywgtcojAkDCMG/Ygg8tC6xvEslCOxPYsOzWA84uhgl7ouEaLj3t17HB4c0O/3Wa1XDId9bt86YTzq4Tjw1puv8uLiUxxL07UlQjVoVRMOIt584x32hifEszUXLy75gz/5Kctc843vfo9ef4hrt1gamjLn/OqG3f0xq/iczWqJJRR5LGkam7yuudlsUELhWS4KSeQHdHWLpWy6VjKbb1jFFS+uVsyWOS+eLWgbm/WqZDCc0jQ+v/mb/wbf+3PfZ7lo+eM//pSqydg/2sGPbCwR0NSaok5AaMbjCSeH93Gkh+v4JOmK5y+eg7JoOsV4d0LVJiA7kjyn6TSdttFYKFvS6trQi21Bksa0XYNyjKqmbTS21SfyxyjpILfEWq010jIX8svrGX/9b/wtfvLLX/LTd9/l488e8/R8w2ypuZo15JVLnGrKyiLNoW3NoAqpQIIfDLj/yn3u3TmlKq7phYoo9MjTmrYBL7C5vsqpq4rID9jZGRAEAZbj8+jxjLKwqFuPomrxej2++s5X6Q0HeFGfMAzwbJemKPCUg2d5DHsGHli2BSoU3H/nDqP9MUoo+oMhrW74/NlPCCaCwXDEet3wyq1bjHoBq9k56bqkymvm8zlXL26oigIpOobDiH5/wHDsoUVBFIYEXp9sU+LaEbNZQZZqhLCI1xWOFTK73lBWW25GZ87zYRhiu5pBOKYqcgLf4ehwn5/+5E9Yr5aMhkOGowFe4GE5Ni0tWnRIF1oqHCdiubrh9PYEIc2l7/GDK66uryirglZn7Owcs7t7SF23JGlGlmV4rkcUBcYR7FiIrmN3OmXUH3H9Ys5kuMNoGDK/WdE2oKSN69pMpxG3bu9yeDxhuZqbpYl0aSqLus5AG+q3Vi66kVSlYjafk5UJq+yaV147JS9Kzp5d8Oj5GXGaMV9sODu/ZLVaoaRkuq1O1U3Nw6ef8/s//Kd88MmnPHr+mGfPn3F1taYoO8Kgb7r5bUcviri8uODZ06cIIVjOF7x48YInT89N39kyTnCERkpJlWcAOL6Ps03kSfmnoC1/97/9e9t+SYpSCi0kbYvBe9ctVZGbW6PcYrS0fnkotC3bYNDbDikwXiQhSJIY0NiWi+4EtrLp9wfQaVarDQJB20GLAMtFt8Jk2gWGDKUbNNr8ctJIV9EChJnoCC22U0jMJRFpInPbrkJT19s3UE3XNTiuTVVXoA29kK2ywLZsLClom4pBr08QmHxy1XamgCPAcWyiKCDNEiwl8TzPaB+EcfZ1RuLz8sBoSYHtmClDU9cEobnwXF9fMxyPXlLj0jylMe1tytJEWrsOdCepytogxM3dmv5gQFUVtK05IAplUKttU29ltB2OZRH4JpqaFTlN2xkPimvhWzZNXTEaDHFcj6Jq0MoxMncEuq3p+S6+a1NXBXmZE6cpddeazoLnUlclURAQ+J550LOUnb0dbhYxZVWjLIvJdMLB/iEvLi7oNFi2Rxj2aVoNQplJjDC0JWUp+r0IIQz6ftDvgW7RXYfuTC+zaVqGwyE7eztoDAL/4mJB0whG4xG/+Vu/SVGUPH36jFfvv0Z/EJJuI5z9vulFGWegw2q12uKW51iWRkrNxeVT8izB80OWyyVN29I2LYcHhyhlE29ic+msjNKjbU3HzhgAJMPBELSR13edUQAgBFoI6qZFCkl/MGQ62TF9j3WMENDr9cym3PO4vplxdHLCweERjh8wXywp8pIg6lGUWyem7SCFUTq4rovveVvBtwG9IKDf7yOETdF0dNJCOQFp0fD8xTU38zV+0KdqOuq2QyoTsR70gm2U0IBYbmYzHMdcMpq2o6xKmi2cCSmo25Yky8y2rjBqgappqZoWrWG5XpPmGVHfHMa7DsqyJi+K7eZA0DRGEF6UFY0R02E7Ju7adR2+bwBLVWX+/hfKiLZrfv1BbgsczyYIfeq8QQgHx/awHR/XiyjKhqKoSJOcqm6MpN42nhqxLZQLoNx2EXRresVoEyXVmm0P2IIOoy9pzCRabn9utmMTbyllnueTJClNU5s3WATj0RTX9snSHNuyCYMQtOZo/wCBpm1qsiShqyvKfIVrSUTbYgGDKMKzLTxH4Notjt1gWwWuU2KpjK6VDAcj9qc7uK7Gtjsm4z6B18NzB4guoi4cqiwkWXtcX61ZzlJc6XHn9B6WsFHS9PzyMmW5nrFOZixWlzx8+glK9bA9j9HOlJ29XVzfM9vcuub66pLF7IYnDx/hKIu7p7ewlcviJqXKYNDbQ3Q+08kJb7z+Dd5++zfY2blL1XjM5jVNG5JXNpfrDTWCTgiQCt/zCCKfeLNGigbfkQz6HvfvHvHWl+7j+xG2Mt2gpm4YDAaMhiOmk4kR8W5iZtczkjg1iYoWrq9mRGHfbCocm7ouTdyIhiJPkMpUAqSUhJ5DIDV936KTOVgpVT1nlZ3xi4//gF9+9Ad88NEfcHPzCR+f/YJGLrFVTq1ipFNiey3SbbB8jTcOyZuC3rjHk/NHJHpN2iT0Bn2EEnS02383DMcDXNdE5g24qSXLM9I0RZcu1JrAtgldB98WSGrWyxmDXkiZ54wGY9paU2Y1b736rzEZ3mHUO2YQHlLlHrYccXLwBrdO3+L08E3eeO07vPn6d3jt/tfZGd9l0DtCEOHYQx58dk4/OmAyPGV/5z77O/c5OXyD+/e+yZuvf4dX732Dt770HW4dv8lkdELgTmhbhe5sNnFBHBdYVkiaVvi+eT9SwkZJi8ALjZ9PS/Q2VaOkg225jCcTPN9DWpJOS5radP7bVuNsNxlNY8ajRZni+prJjsez8w8IRxW9MViu6dR3nSLNKrJMspinHB4d4AYZWqYI2ZEkkg8+XOO4IZU2kS3XdcmSgtVq/mulz2gMdcvN7IqvvPPn+Mo7f4l4E/KLnz9lva7IcsF6VZDnFk1lU2cghTmD6DZmOPLwfQs/cBBSm16y5+M6IY4bMh7v4NgBGovJICBZL1FSM5n02dkZ4tiSwLOQdEjR0dQZ8WaO7wteXD2jU5qcilo3+L0+gYr48r132J+eMJsvqLuGH//xD2mSDUd7d5FMEd0aZa84uS2ZTC0mowE///EFn7xf05T7jCeHFO0lSb6kaiXWFtqEbnEdZeKYvotUgqLIUErRNB1lXmJ3HjQOh/v3+Hf+nf8lTd3jx3/8CZ8/esrNLGc8fgM/2ufsRc7FVc16EzFf2lxeWcxuPC4vNM+frnn7za/hex6L+TWXl0/xA8FgqBjtTLbbxIKiqpHKwbIcszioSzQNnuMhhaIsTOor8F2aGnQrCLwQz/Wo6mz7rNl4XogmIM00/+Jf/IIr7ZALSdpKauXSKRehbKSl0KKlKlMT3VYKz3Vw2hZHaqaDPndOj7hz64jhwMJ1CzpRUzUVrbDAtqkl9Lz+dgsjOD7Zx3N9qrrl448fU9ctylbGSalb7r9yn14/MC44MByApsVxbTpamq4iiiJ0Z/HVL/8mX7r35/DUMcHI4cMPPiPNS4Ie2F5LHCd4ymNvOCRQNkM/ZKd/i53RDtNRxNHuHqNgB9U6dJVAaQvddfT6PqiSsknoVA4qxw06or7CD0yf3VKK87NLpFCmlqU9XGvAoL+D60TE2YY43ZjP6rrk/OI5dV0ShD5Rz1RsiqpECCirkjD0GPRDVosYz7XY3R0TBRF5WvLs0YLZzZK2EazXCct5zXoV4/Vrev0AZQmarUfbslzKqiaIAibTKV7gkWQbgp5HmiRkWf4yudfpirrNaHWB69sEPYdW18TJAqlaZNfh2RZ1U0Bbma19a1MWDVUlcXyHvb0DAmfI04fXfPL4hg8+fcKDp5cIx+HozgnBIORmecMyWbFKE97/5HN++Cfvcna9pC0jFheCzVJC62OpwNTi6pqqqLHtHsPhPr//z/+YX73/CVdXS/LCuLerukIIQdPUNG3Dzt4eaRLTdi11UWC5tmELfHHh+5t/6/+z9ewVWLbp47StoCgqmrIG3b7M1lu2vY09Oab3pjVVWW7Lxx1CmB6N4xhYR+CHBEGEEMLU7rZ5fMs2HT4tLJTjo5VjZJAC0C10pjNoLnpmKwDmUigw3iEBhtQpzN+zlOntua4DQtPUJQgjf/yCgAhQbw/1lrIIfA+BxnMdyqIw6OmyQpvrNdI2wJZOt9RVSRAGOJZtNg1a09QtQhmPiRSCg/09XNdlNrtBGwqNwa/P5iRxTBhFCAXreEOSxiCN7HM5jxHSpq07PC+gqmtsx3lJcdzd3THS6rqmriqQwmwtttuIIPBp6wbHdszWIS8QStG0Na5rUaQptmX6hRqJ5XgI25AR26alKQuGvRChW6Q0EJGiNvJKIaSJEpQVURAQRiHL1ZJOdxyfHLOJc4O47kUcHh4yHk94/vwZnheQpBmu62HZNk3dkmYZniXo9SKGg8HW8yJJ04QoClgsZkgpkUKzM50ad5dnlAar1RKpJHUtyMuG6c4O3/3udyjyiuvrG169/xq2LVgsFvR7PQaDwfYQbrwwcRyzs7PDarlAKW02ANfneL7L/sERTdOQxDFZnlGWNa7r0XWawA8BQZYVaC1wHNfEOYOA4cAU9wM/YDabm2ifMIMJy7KwXRfLsqkb87PL0oyyKGnbjsViYZw124uism26Di6vrwmCkCCKkMr06TzPo21ausa8Fi1b4bgOQpp4cZomVFWNVC5eEDBbrHj05BlX13NuZhvaTlNVLXlpejK2pej3eyhhLjHL1Zrlck2cpFR1bZwuZUFZmwvzerMmzTLysgQhtjEMC6070jTH9QLU1m/Udi22q1BKUhQV67XpoAopzKCnNRdnhPE3KaWwXcts05REWVCVBmhhWyZy+QVAqdWdoXEKiPoRUS9CaVNMVrYBLzWNof7meUHdNeYZs22zLQPWSUpVVWw2GwDyPH95ySuL4mVvz3QUjcdwOp0QBD5KSXzfxw98lCXxtk6urjPlfIRxIXqug60s0jQjXm2oy5KmrinzjDDwuLm6pG1K7t65zc5kRD9w2ZmM8Vwb2xL0eh66qwgDhZIN43GPk6Mdbt8+4ORon/39Q3phn37UJ/ANNMC1QyajYwJvzMH+bY4OTvnH//if8dmnD3l29imr1TX7eyOErnj06HNmN1dcXl6SpgUIG9frMxztcev2axwdHrOzu0sQheRlSVZsn4WmQ9o+th8xmOyxyRqulyn7+8f84Ld/h6999ZvcvXOf119/i6OjW6zXCbP5mqJqKeuOLKvIy5o0y7Ftabo2rsdoOGBnOmE0HPLK/Vc4Ojzk+PSYo5Mj/MAnzVLzeaA7hNAkyQZ0R7KJiZOE9XpN2xgarKUM4bFrG1arJVEvwLIEWbbG8yXIEj+QNG1C02Qs14bWe3b+gM8f/YrHTz/hlx/8Ce9/+gvef/8nfPTZuzy/fEKarIikpFonJgZvWWT5gnWeECdr4njDarMizVOyqkZIh29+81ss5jMuZxd424O/pqEoUrRosZR8mWAoshLHcrEsB1t5+F6E7CwsIZEaurqlqTSWcAm9EUqHHO6/Sj86Ym96D9qIH/3he/z0Rz/ly1/+Gn/pL/zrvPOVr/G1d77B2299hVsnd9jZOWA4nFIUxmNVVR1ZVlAWhhh4+/ZdXn31VQ72j9jbO2B395DxaBfb9imyhiQpqAvz2mhq4+MryoKua9g/2OPsxTkX1xc0XYVtG5iK51k0dQFdi5KA1ggUWkuqvMOSPsfHdwjDEcoyzt68yFDSQKpczzWgNQ2e6+EHPpNJn9dev8Nsdob0UqTscFwXIW0GgwmgmM9Krq7WaK2Z7nmsNzdI5fLpJzc8PysYDMfMVglNB01VEy+W+JYw3To0/eEQ6pKLizP++R/+iP/27/0j/uiHPzFEQtmYIWhdsZgtTYfftkFobIttgiIw7wnbwzpCG31OXXF+fs4m3pAXGWWZsZpfIUTH6a0j6qZEKfBch8uLazzfJ0sM0EIpk0D46c8f0OmOoBehO3Ckx260y7e/8T1+/tN3uZitePjikg8/+QyhFG3nsrtzTN3ECNEyGoYc7R/z5PEzPvtkQdUqkrigaBKKcoXr+dStwLO3sB8lcCz5EkSllAHdDUdjhsMRjuMRuja2Lbm8uOKf/f4/QeMQ9vt8+MnPOLt4znB0QJKnvLi8IM1zLq9WrNYF82VKUWqyrGK9XLC/O2E4CGmbgsEwwrZMb+/5xYyLmyVZkVPWDXXToixDbswy41n0fR/X8bCUb15HtkJ3Cr1dYHieje3AJl2QFTFITV5WPHn6hL/9X/4d3vzWd7i+ucBWCtexacsKiUbqBltphgMTIx/0ewwHA+6c3GZ/f5e33voSd+7cpm0K5jfPcd2KritM77dpEFJQtwVVWlGWBa7rMp0OX3ooVyvDS6jbEi1Noi0KA4QS26RTSlkU5LmJfLe6oO0KtKh5+OhT/tb/+2/xD/7+P+SDX/2KVfKci7NzAs9hMnXIygVVWeJaHlbXUaQJjq3oOgepJL2ew2gwRrcWRVpRZA1KGic0ojOXy7YFqeg6gWUF0Cl0K7FExHqZc3MVIzEDGt0JbMvD81yj9GhrQt/HUpLxYMDuZMLRwT7Dfo/JcIRr25RZTlvVNFVNFAUMh310I1BKUFUZTdMShT2ePpxRFjWW5SIkdI1DVTUMRj5dJ6nKlqoyPICmNiT14bDPwf4+ylIsVks04DmugQgClm2hqZFWh+dbCAt2ds3nvdYtYRQw6Xns7fQYTCSjUcCg7/Nb3/tt2k7z4vwpZbuhKNYEnsudk1vsnYw5Pt3j/qunnNw+IOoH9HoB/X6A59pc3bzg0wcfolxwQwtbWrjKo65qhND0Io+mzakbc8kfDqfcvfsKk8kO8+X1VhdjFiVVVaGUpN5e/N5+6y1enJ9t71LGG/mvUDr/k//7f0qRZQhhRM7mkOpS5CVd3SCFEQwLaUS7QgiTo3VdksQ8jJZtxKRSSpJkQ9s29KIBYRjR7/dBa/OwZgVBGKGRbNKcBoVWDigb3Zo/LLTQNtu45vaiJyTY7laIiNkKKHOoFlJCB5ZtG/nmNrNbFLm5qGJQ7VprHNehbjvQRiCsu4aqLCjy0shOo4gkK2iRSMehKyssx9l2G028Ldii/4U2CHfXcV8qEOqqwvM9oCPLzIu4F/U4PzsHIej1+yAwdLvNCmebY07iEkt5+EGPXm9gPlCb2giPdcvOdEpVG6BLVzfYnotlK4QwXUbXcbCkmQ4XRUmHZjQ2+ghD9GywpDCHUT+kQ9B0xj+V5zllkTEcRDTbCUtZlhRl9RKyIZVCty39Xo/hcGhgLhI836NuhEH/+x5RLwKtOTt/gWVZlGXF3t4+rusjhKTf63O0P0ZJSRSZf7ZtGpIk5u233mR2c0PUC4nCENdzCPwAhGa+uCEvc6RSJGnFYh7z+uuv87Wvf43r6xmL5Yrbt+6gLHPQHwz6DAZD0ytFU1cNaZoynU7IkgQhTB9itTK/3mg8NtHereT2+vqGbOt1sW2HpjEZcd8L6A/6OI4ZOliWtSX83XB9fYO0FFmWs9lsKKqKum3JsozZbM56vTbi6Cwj8AO6Tm8vaYpPPn/M2dkZ17MZeV7Qdpr5fE5ZVVRbD1ldGWJUU9coSxEEPq7nstqsyTJzibGckFbD54+eUHctRWW2eV0n0FpQlaajG4Yhx8eH+K4BARVFRZplpjdnO0jLgi1NTwsDMekwnV3HdUjSlLAXAYI0NdvkpmtxXJckjanqkk635FlF3Xbm/cL3XorMhbDo9fpobZxWliVxXQfHtYk3a6IoeknY6zqN53lm+GEZF1peGMCElJJknVBV5sKW5TlpllNW9faikOFs6aXr9Zq261iuNhRphlSKuiiJoogwiCjygqqusaQyl1cl0VozGg/oD/po3VGUhYmTtDVCwGazQWttoDpVSb9vBhkSsZ02S16cn6O7loP9PULfZTjoEa9X7O1OsZVgdzphNAxwbYvQdzk9OeD+K7d55e4phwdT3n77VU5P9phO+vR7Hrqt2Nk5xJIuvSBiZzJld7pPLxxjqT69cBfHDvnk0wd89OFHbOKEf/Pf/ovcf+WUDz/4Jfu7Y8oi5fXXXueVV17l5OQOp6evcOfO6xwc3sFxeiirw/U8lGXRAV7QwwtDlBsQDSdkZcd/8Xd/j4fPLjg4ucedW3c52tkn3mSYvrikacBxQ9ZxxmqT0mpBrz/k+PQ2xycnvPPWm7xy9x4nx8fsTKYEgWdItFpTNzVJmrBar8jKHKQRFed5aoAWsxv87TNhO2ZY90U8uGla0ODYFmWVUZQZWpdc35xzffOcTz59l4ePPuIXv/wRH370Cx49+piLy6ck2Yw4vSItlyyza7RVIHSBEwiG0z5Kau5O9njr9iscnZ6yTmLm8XO0rXC9bQ+o5+N5Dp3lEHhD1qsNSRxT6xLXVxRVSlEkJnXhO1RVYQYZTYttuwRBhGv56E5ApwhtH0dZhF7AuD/h9PgO3/7Gb/Ctr/8mX3r163zp1W/x0fvP+fv/zT/n4/eeslqmWG7I1YtrvvOd36CtNavFhjQtyLIa1w3pWsHO9MCAgTrJeh1TFiWL+YIkNZH0L+oObQ1tK9DaQkoXpVxCPzKdSCHMoGPbG5FKcnJ6TF7mLFc3VHWB79tUVWyGyRKUFHRtC1piKYey0Hzve99nMJjiuX20hqpMjSfX9bckXdO3DfzA9NodC0RNv+9zfvGYZ1e/2ka6bdKsxPV6aAQ//qOPmM8yirLg8KRPf+QShgP++I8ecPY05uj0lE1csLlZ0AqBFBqlC05Oj/n2d77N1dWM490Jg0FEWikif0oUjZASkDWbjXGDSWXTtBrLchBKU+YbemFk3lfzHCEFvm+UQVmWUJUFQRQQ9UKC0GN3f5d+4DMcRjiuoqoz2qbk6vKazTrlrTffJk0yPv74I1bLJUHgk2QJUrk0NPSiIV978+v81rd+i7u3X+PnP3+Pn374ET96933ytEAEPutlxu1br4LsiJM1STyjSHKSOOH8vKDFo200Xs/CcVsc18dxfcIgwHUMvMS1JI6jqCrT0fIDH88LzABfKfanPTzP5v79LyGkpijh3fffxw01y82C01tvkFcVRV3TaoHGRagQhI9l+/h+ROjb3L1zxMHe1HTMd8wZBho+fvCE62VC07W0LaRZsSXJCzzXpqkLelEf13bRnQVaYitFmVdorQmCgLotSLMVfs+iqDM6OrSQVE1NVXfI/gTPUwjdIelwlMKzLPZ2xrz95mu8/vo9vv2trzMdT5hOdugqQ6uezS65urzg5uYFQhSkyTVhYOP7BlYipMB2JG1pziFN3RD1AkPK1S17B0fcvXuHk9MDBqOI3f0JQsCDBw/54P0P+Oyzz3jvvV/xs5/+lF998Auurp9xdv6Izx98zHJ1Q7JJKfOWeL0iGGpsIYkCn7Zb4QWCqigZRH0GQYBjGeBf2zqEYQQ6ZbPasJpltDWUeQdCEQQBi9WCoizIy5JNknJzM2ezNmqCzTrl4mzJapGxWZUoaaE7cG0DzLFtAwxUQFdX6LblnS+/zeHeHm+/9SZvvvY6d27f4uTwiKaquHxxwb3bd3nrrTcIo4Cnj89otneCttX0eyOePrqhrLstWRuU8KnKmsHEZ7WMiTcpIAmDkOFwyGg0wPddgsBwCdIsRUqJYzmGmq4xPe+2xA8tA4RUNa02KrfDwz2mOyOOdvocHY24dXfMweGIKPL4137wl/nhH/2YdbLCDuDtt+7jey5tUeP3W6TdYruCjprNZsliOWezWRJGHodHe5zcPkC5mrJNyOISzwqxlMJ1LcbTPnkRk6cJCIllhzx9+pxHn3/OcjNH2RLbsoljQ8jumpqqMQyCqBdxdXUBdQVK4bgum/Xq1xe+3/u9f0iVF7RdY+KBGhwnMLHHpkX/qcuXibUZtLrtOGzWG8qqQlnmwhdGAWmaUDcNvd7EXM7aDt002ziOOTy2HSRFTas8tOWipQN1YYrMuoPuT0vYJdJxDb0OA1OxlY3tmAmF0MYXaFkK17aQEpqmJEtjczCTZqsoEFu8doduzOFUSfBdm9C3SdPEiG3LFv0FNUg3CCUM/dBSW1lrRF3VW7CD8QHatiEgCinNG6AlSbMEpRQHBwdcXd/Qac14MiXJUwNmaWpaWrN6rTqU8un3RtiWR1XXFEWx3Zpq9vZ36bqWeBPTtg22a4PWNLXZRtjKQikjXRTSXJIHgwG2srCUQHfmZ+i6LtY20tl0krpuybOcIkvphR5KaBxbEacJcZ5RVuaDVAqJ7swm1PMcoxbQGsd1aasKJTpsJbGlRAlYzmfYlkIJyfHBAb0gYNCLCHwP3eZ4rm0ciGjqqiBNEvq9Ps+fP8VzXJQUeK5L4Ae4jkWrW8Iw2F4iNdc3S165f5+vfvUdLi6uyLOc05NbKAVVVRH1evT7A5bLJQhBWdXkWcZkMiZLEwQ1V5dnJPEcITp830cK43gCE+trtuh8KU2v0vN8iiwnyzLWm81WyZHw4uLSiKUtm9liYWKrjmfoj40hKDZ1Z6AIrplIIgVJmpFkOUVVUzXN9rKUoSyLeBs52JlM0F2HknK7HWuRykyPXc9lMOizWC6QUpqft9dHKMtcuJWF7jRamzi0lNJAR1yH6WTEeNQHGrQ2jqA0y9nECWHUQ9m2oT1pbRyVukNt6Z9tpxGWwHZM1KWsGjbrhA4Tl17Ol3ihh2VbpLGJHyJ4OWkyvk69dSx1VIXpXFqWodKaw15A10Fdmx6t7bjbzZ2mbhq0MPEtIRUKTd1WVI0Rl1uuQ5ZnVHVFVRU4no1UkrxMqZuKKjcR7C/KzJ7nb2m2JU1tXu9SCqN1kRD2PYSEVbyk0zVKGXVM1zUk8RrLEigJbV0xGQ0Y9Xt0VUmWJuyMB+ztjLAt0E2Bbgum4x63jnc53Buj24LJKMJWkOVrLFUzHnsoqyAIBFJVpoxd1dRlC63NoLdPvCoYRvsMe7u4VoRjhVjSJ4/h5z97l3/6P/wzfvzj32e9ifl3/92/xP/6P/zf8v3f+j6L+ZLJeMrrr73B3v4hJ6e3CKIeluPiRz2s7WWerkUpA6LqOvDDHpbj4fgRV/MV/8nf+M949Pg5X/vu93j64oo//qM/4tW7t9k7OKTpWlabra4g8BhNBnzpjft8+cuv86U373Hr1h7jSUCx3LCez5ldXpCsV3RNR1u3hmUhbGzlIYVLUwuqoiN0DHjE3lIafd8hzzdI2VA3Kcqu6Ugo6iXLzQseP/2Ai6tHfP7gl7z3wQ85v/iEq5sHrOMz4uSKstrQtjldW9C2uXkv7yw6S9K1Da6jsNqWsi7wIp+hH+KtKpaPXnAzXzDo95meHgJDlBgimhDf7kHrEkW7fPVLf47f/u7vcmf/Hsv5gjItzWeRdPCdCFv6iMYjdCaoLsLqBljdGF/tsju4z53jL/PqrXd4+7Xv8Ge/85f5+js/4JVb38J3brG/8xZVEfF/+7/+TX7/n/8YS4VUZYtuWuqqxvMCpJR84xvfpGnqbTjG9Gp/+MMfcnR0QNe2OK7FdGdEEDkMhj26rsZ1TaTaDMC2dQll0Puu6xH6HlWTUzW50Q+4FlHfaC2iXp/JZMrjxw+BljxLaYoMoQ3O3bY8BC6WConXJXfvvMHrr72DlB6WFaC1oq4WCNXRNsYBXFcFrueilCQvCgQKpRzCoM98vuLTxz8liPq0rUNZd3RohKW4vo7ZxJqyEhwc3eL45B4XLxp+9IePqArBZGdMluVbwp+FJwWjqOQbX3uLQeTzlbfe4ff/+7/DILKxbcXl+SOyzRVp/ISD3RF/7a/9r3jw6FNWyTWofJuGadC6wZZGrdO2HY7tMOj3cGwTiex0yXjSo9fzCEIHqVoGvQDXtUmLFUJphAVpURH1xvT7E/JCc3U5J80qugaurhNsGdAPHX7jK9/iB9/+be4d3EW0Hfu3D3n/00dcbVqKuKMLhugyxe3b9Me3yOuQLBPoqkapHmdnFzihwg4lyu0I7RHj0SFKGd9o1zS0TbUFZfGyJhMEPkpK02kWUOYzkiRluci5vLoizTJaXfPG2/vUbcJotE+wVdf0e32CwKbfd+iPLPygoNdv6fUqoqjCdRvybE6cJKRpxdnZgqcvlsyTnLLukNJBa0P+1hg/clFm9KIBAoc06aiKDksZcEXbNiirIclvmK9eUDQxVZdT1CVxlrHcxPRHY87OzhkEFnm8wlUw7vfYH4+ZToYoqVmullxd3xD2h5R1hx+EDMYDjm4dMBz3UHaLZdXQ5MiuoatKer5LYEtU1zCd7tPU0NbC6Bwcl44G25U4bou0Szpiej2Lg70dbt1zmRzE7B3C3pHk1isRu4eK8a5isuswGEm6NkbKjNFAEUUVnug4GIwZRyGqaxHCwlYhQgcsZjFxWrNOKq7WBcu4oKshjjuSpCNJG1arlCCIQFhs4oL1uiLZdBSZzcVZxotnNVfnBUXqcnNRU2YOloyoyoKqrGi7mrYp0bpGk9PVgq5uicKIKAgo8gLHshn0+iihaBvNcr7ixfkVf+Y73+PLX/kq4/Eev3rvY169/xqvv/oGp8d38d2Ijz58CtoykMS2o2slXVUjCbG0h24kooPxqM/R4R6uA55jYVkK23EQwkFIi9n1FZ7n07RGGVKUBbYlDeix616meaoqp6lzAttCdw2tiKnbgrIsGPeP+eCDJ8wXc9qu5p233uTtL73F0B2gRMu4N2bcn+CpCF0qfBkx9McMgwnjcIKnPCxhcbhzzNFhSNhPmewKeoMWL6iw3ZZNUtBWHcrq8drrr5HXObU2vwdbulRVSRAEpMkGvXU47+7tcnN1YXgnXUvdNvhB8OsL33/xt/8rI1CXHW3bUbetkfhZjjmc1cU2Umm+xHbDJoSkroy+oG0NTTMIfFrd0bQNjmM+dITuEEAvChkOBv9fqv4z2LJ0P+/Dfm9Yee28Tz4dp3vyzJ175+YAIlyQRGAQKZGmVZRk2q6yyuUqf7S+u+xvLpXKrrJLIglSpEFSouiSBYskRIAAgYsbZ+7k2DmcuPPK6fWHd/cAOjVnumu655x99l57vf/wPL+HvCgwQtF0AqNcOqQ9WOoCrSRdU1tyldlqQBFIpXFdm0PSVDUSCKNwm3vU4mzjIuI4AjrM1u8jhUW7PJOHdF2HMQKzzekLQ59+L+bFF25zdHREFEWcnV/SNVv0exTYEENjs63ARiJ0nYV4SGkb3WcH6mK5tEHhvktT22BtpTXrTUrXwWA44HI+I8tzOuxWRElJU4PcXoxdZxBSbGE1HVIYBsOBzW6qa1CSpm1pyso20wY7rTWQZxbPLxBf5BHlaUJZ2ufW8z2atkMoh6aBPC/J09QSgVyNltDrRSyWSwuLKAowEIYRXdMghUX3l2UJAuJejMYQbaWxAuuJWS7mBL6P62j6PWs6Dv2A1XJBslkSBuFWn1xaWUNmKUZ5nqG1Yjwe4TpWVlA1FhteFDaTrqoEedHw6quv8uJLL3J6ckbTtFy/dgOkfQPHcUQUx5ycnlqi23JNnmdMJhM26xVdk3Ny8oi8XNN1NckmpTMdvh+Q5zlZmlvJoVQ42iXL8v95/AiGsrCB3QhBUVp/pZQWp1+WJXXd2On9My9c22BMhxSSqqq3G3FbVB8fH3H7+edJNon1hHkeOzs7eFtC6rOvo7YTG89z6IxhMBxyenpC27bs7e3hOB5B4NG1zVZGBLRWEukoZSl1oc/V4yMLRFDQ6w2+CDeu6pr9/QPqxgJV0jwjzfPt+9mjrO3jdlwHIbfXQlVTVzYeQEiJ1BLX1XSmRTs+VV7Za0dLwsDH86wnp22fgXCKbaC5fb58z8d0gmST0jaWotsZs91ImC/koVIpPM9HGfv7JLGbPa0dO+1PMxvobuxrhRBo5W6/r7DBplpSlQV5nn8RnyCVRCqBdqyHt67tcKeqasrcgoc8z6Mstg0igmSzocxqtFKk6xVRoBn0IxxlIQJh4BB4Gs+V7O6OGQ4ifF+zuzPBcSSDcYTnKSbTEaPJEM93LH23aOhahdIBed4CHlE0Yn/nkOn4EEcHlGXJxcUpn33+MffuPeD+g/v0+z1u3brOlSsH/OW//Je4d/cJn3zyGVeOrvLi8y8yHI4YDIbI7fa+KCvmiwWbZI3SkiiI0cr9IqDe0Q6m65hfXvC7//J3eHj/DqErefDZR2hqvv9Lv8Brr72CdjT94YDnX3ye4ytX2NvbY3d3D601aZJyfnbG2ekpJ0+f0tXb+5+yXlR7pzcoYYvIrm5xpEIj0AiKMiPPc9arJfP5BWm24tHjuzw9fcD9R5/x4cdv8bO3f8Bnd95jvjzh7r07hKFDWWecXTxCyg4pO8IowHUcfD/EcwJ2dw7oxSNCxyeQGqkEvucy6PWInACUwglifBFQnqU8+OQRT9c5uwfH5HkNZkDsThkGUzzH4/zpDNft0eSav/qb/x5N2fDZnY8wRtF1imG8S+SN6UdTrh7d5trR87x4+0u8+cZ3ePXFN3n5pTe4ffNVdqdHeK5Hrz+magRZWlM38Pmdh/xXf/e3+K1/+I948PARHYaqyO2QEo3rhzR1TZKk/PSnb3H71m3rL1carV1+//d+jxvXb1BVNT/+yU8wxhAEAU3d0OsNODg4wHU9irzCGAsU81zf+p22Z70QNkc0y3OKoqasOuoG0rTA82KUVJydXaClhxY+cTQh9sf43pB+b4crR8/xxpe+wSsvf5mmlrhugBQOeZ6jpcHRDnVtaJoO0xkbPyOMpfkKvY2AMsRRzM/e+0P8IKCuW8o6o6xzkIa6hovzgq6VnJ+f8elnn3P3sxWbRUVdNShl2GwyjFBI07IziPjq61dYzi8RxnDn8wccTDyS5Zy6kRzujCnSBYO+4ptf/x7/2f/pP2OdJrz94Y9RzlamCpZloOVWyWAIowDPdZDSEIYeWtuolfV6TVnW9p5WFJbwJyzVuT8ccHBwyOOnJ3z+2X0u5xdk+Ybd3TG3n7/B7Vu3+cbX3+SbX32NF67f5Gjv0E7y8w2d7Lh39yGff/IAPx5wdLBP09U8PX2C4/cYT8bkxZzQ60jTjKqATVGDUMS9ANEaq7QSDUVhIwFM1+A60ko5PUVnOiYTq4rJsxIlbS3V1JIst8NMx/XoDWJ2912ePH3Axx885PzkjPVyxnoxI0tWpJsFSXJGWcwo8jmhLxgPfPJ8xZ277/OTt37E46dPePDgEbOkIK1qG8EjFWyvzaatkLKlMzWhH9DUhmRTWcIiNtvxydMnpJmFw7ieh9IuZxcLTk7m/PBH7/Inf/Jzzs6W7B3foG4rnjx+SlEULBdrirxkNp9jBOzu72AwfOc73yVNM0ybUtcZk3GfqkpZLi6gK/G0pMgy6sJGMnVtR123nJ+vaRtFGAyp65Z6G89hwYcteZ7guNYylG6stLdpG8rcevnbpsF1rfWnLjvqsuXsZIYWDsJAU9truys66rKm62C+SmhrxewipUwb6grStGK1rkiSkvUq4+x8w+VlzmpVsFoV5GVDWdScnV9S1Q15UbFcJnSdoG0kUmi+971f4Be++33CoIfoAGnVaFWeIYSirmriOCCvOrTnoV2HDz/6iA8++oj3PnyfH/7oJ/z8vfc4OT8nLUruPnzIKkl5970P+cEPfsTD+4/Rjua5526R5wVN0/HpJw/Issyeu8baYaJ+n0EckCYbkvWKIHA4PNhjMh4ghaGpKwaDAZ7jk2ysusoPXJRSXF5ebnPs7NJGKWtJOT+/IAxiHO1TZBVK2tq8MiVNI4miMW0VMRwc8u7bb+MFDof7U25euUbPC+hFE3rxBNfpEfg99vYOuHblGs/deI5+1LdZ5Cpgf/8KgTfE9WFnL+b4yiF7+7sIaZkMSZqx2bSYzkcISa8/IElXSKkos9p69FyHMs+Rrh1sX7t+jbOzU7RvgZkYw3g6+dOG77/8f/1d8qLYTnAUHRabLqWmqRvrhds2OwjbnClpf7UFX4VpKrTjWJ/ONli2bZ6FWYJpWzs19b2tPEzSCU0jFFXdWQR0XeJoRVuX8MzPt6XNmO120XVcfM8nDHwc18ohwW5mAt9jb3dqfXkC0jTdNlxWotV01rvnet7WE9SwMx0R+B6eo/Fcl+l0ypOTM4qiRmpN29ltgjEdpu1wPRcpJN0W2S6EoK5rjAG1xbS7rvVq2ILbAgZmszmBHyKUYjaf0WzloZ2w29I8b6gb610KwpDBYIDrKsw2+8h1XebzOcV2G9I2DV1tTey0xjbBStN0dmOjtWI8HNLv2QgFTGtlL45GO571Shgrd0jTFCUgDFw7hewa5vMFRkryqmK9Ttg/OERsQRZSCvLcTjSDMCJfzenaGi0l/Z5t6h2ttoCXAAnUVUmRZ6xXS6QwNt+nqiiLkrqqaZua4WDAarXE0YrA9wiCgOPjI5qmomrsFtn1fVarjMvLFb/0y7/MlatXePr0lLbtuH79Bm1jm2yb2+JzfnaGUor1aoPnufR6McvFjKLYcHLyiLpK6fcjVqs1o+GIIrfyySAIWSxWaK0ZjSc42mE2X1hgiueRZpbwZYwNGQYbPYIdNyCEwGzz3eq63m6u7HBCaQnGFkydsegh17Mh35v1hrZpGY/HRGGI+gLwYv1x9XbzazBbLP2Qy8sLBLC/v08c9akquymvqhKMIfADXO3Sj2NC37f+yMnIvg6dlWHnRfkFzfDg8NB6/pqaLM8py5KmbXEcB7OVbiGw137TkKwzXD/A87xtw5zRtg1JktttWteBksRbT0vXWQ9QlhZopWwguG+nVY62oeWWBGcQxsKVfM9ns0lRyhIr285u+rTSdHVtPSeNHX5gbOah1nrrx6yoW5tdaD2cS4QQeL7LeDSi14uRUjCZTJhMx0glmE7HNmxaK+qmJQwjTGezJ03bUdU1w/6Qtm5oqprJaEy/F7O7s8fuZMB0FNuwYt9hf3+H8ajHZDJkd2fE/v6EQT9kMIjpxT6uq9C+BXmcnZ9QtxXL1ZqLyzm93oj5PEHgMhkfsLN7hVu3XsaTLst5yg//5Kc8fvwQYypu3b7Oq6+9yje/9R2+973v8o1vfI1XX32Ztmm4cvV59vcPmU52EELQNrbYy4qcJE1tfMiwb+Na2oqusuZ3jI3hsZFhHaHvomXHrRtX+I/+w7/J//H/8L/jP/oP/wO+/vU38YKAuq3ZJInNSNskJIn9TJMNdVlBZ2zBZiy0y3EdojjG1Q5da4dqRZ4jEdC2dFXNajYnWa344OMP+fnP3+YP/t3v87Of/YR79z7hwaPPWazOOL98Qlmv6MhoTcomvSDZZAShi6HEcQXaFQShR7/fI45jJA6eG3H1+DpV2bG5XCAbS2B1tcZ3XVzpoFyfu/cf8+kHnxNULq89/wZHL7xMGI2Igz6OnFAlgp435sP3PqQXjfn2d/4c+abF9yKoO249f50XX3qNL3/pW3znG7/Et772C3zlS9/ihVuvc+PKiwyjHXw9QJqA9aKgyiFZlZRNidY+UTTiwYMn/P1/8I/5h//1b/Po6dl26CbQrovUiq4q8YLBFoIy5e7nd3j88BFBFPLSiy/he3bY8t/+t/+cF24/z2g0YjAcsLe3S13XbDYpxsBytdr6nUKqqsV0AqVc0iRHK02RF1uvrVU/NI0hzSuMcZjP1qxXGcdXrnKwf8hzN1/ktZe+ws0bL3H1yvO8+ca3eP7Wq/R7U/Z2jmgaQddJMAohFFo7RIFn6wGjCPyAMIzsxq9tUEogpYPAbgak0jw6/Zjlammn8k5nswRNQ9QbcPI4w/Ns4XRxumJxLugPpuTpmq4tGI13SJOcv/5XfpNbVw9ZX37K3s6E46Mjbt18gWpzipaGLGmZDCM8p8X3Gm7ffJ39g30mu7vcP/mA0bjPtavX6Yyg3+vjaphMhjb/sxfZnMamxPMdgtCn3++BkGzWa4TcAt66hqxIWawWXMwuOD2/sMToXshg0OO5567zwou3uHX7Br/+67/O888/x43DHfZHU/IkJy1LGtEwX83oxwPuffYEV/s4WnH69CGGhtnlCjcMcNyWs6f3SDcpVSlojKQsanp9H09rOtMQxtY7KYVASoPraYSEMPLxXAetFXlWUOSFvS6qgsuLNW3rUBT1FrBVM94RHOxP+ejn9ynTjP/r/+X/zH/w1/8Kv/Frf543v/wavV5HELTk2ZL14oKdSUxnMly/oTUVZd1QNYaLRU6ZV3RC0rWGprHnrzE1VZUADVEQUeYtadJgOtC6YzgacXl5jjEt+wd7SCW5uJjzx3/yM+58/piLi5T5POPJg1M2bYfram7euMmXv/wVJqMpx0dX+cY3vslXv/Ymn37+Ca1p2d3bt3Veu8ZxBJtkxeNH9zg9fUxdpoiuo6lsfJHnaZq6ZT5fkeeGIu8o8o66ahFSorREO4owCghCG1+klWBv55DxaMTZ2QUARZFxeXlGW1tJK61mvcxZLxOqokIrwXI5QxgJtcBzfbKk4vGTSy4vEzarmjJrSNYF603GOq3YbEoWq5yLWcrlZcJqXVCWhjwrWa42lFVDWdZUVUvbWLWQaSRGSGbnlwTBENfxuHHjOZRq8V3XxsJIq0BzPccOE5RCasVyvWKT2KF2kmcs1mtOzy+4//gxaZ5zcnbG6fklq/kGhOTx46e8/8EH/PCHP+JnP32bPG8ZDIb0+33SdI3jufz6r/9F/tpf/k2+/KXX+OqbX2Z/b0ovDnG1tOqYuqGuKtarBC0cTCfYP5jSGUOxzeudXV5az14HH334EffuPWTQH7KYrfj4o0+ZTvZpakPZFhjhYIzmh3/8ARfnCeskoW5K3nz9FY529nFa6OoYOg9h9DbjM8BzXVyl0dL6H5takmWG+WXGKjmlaC/ZJGvq2sbI7e4fEMdDHj48p1obXnjlNeq6w/MlZVFBa2tNs005kFubz3Q65fzizNamVYXZZhp/0fD9i//u/0tXN5RVbomNQqAd6z+pqto2YM+6LzuGxXVcHMfZbreslt9Ia7VrW/sEWzKjIfBcgtADjAWCtIa2a7/YStVlgdaStm5wlNWjmtoGHEop0Y5D2za0VYXWitBz8RxFVTcYoa23UFpZ1WTUx/e0pVdiKMvcTrGlREpbhNdliZAWuHB8fGDzy6ZjlLI3kjt379Ngs4jatsTzLDjCtNYD6DgOdVXRNq1doGwDnqU0SMdBO5q2bexjDQLyoqQsGwbDIW3XMV8saU1rO/OqREhNmdfQgnI1050xcS8gzdYURULbdURxbEEWrZXNeo5rcwWVgxCSDgiikKrebhsFRGGI77rkaWqzOpRAaIlyLbilyGrqsqYpKoSEKPCswb5pyPKC1lgC42K54vDwCo7jkiUpQgiqurFQnigicFqE6PA8B9ex4e/GGJRUgJ2wpKk1VbdNRdd2W4jI9veN3XzFcYRpa4bDAVIaxuMBYeDbvKm6ZDwek+UZq1XO+cWCv/hrv8Z0OuHx46copTk+vkqSrnBdlzCKEEKQplazvVqt8DzXyoKylLLY8PTpA8pyQxh6tHWLMHZrjbF+vaZptpAY62Os64JeHFHXJWleb697+4bb6n+3BxB0xtAZ/md/BtbsrqT1RXWdHXQYoK0b2/zWFZ7j0O/36MUhsrPB4c82i89ywTzfxw8C4jjm8vISpTTD4ZDAlVRlhqKjrUuqqkBJaYPttcZzrbF+MhoQBC5KSqIwRiJptw3T/v4hWZZvUcfWhyqkJO71yMuSIre+IymlDVwXknSVUBUlelu47+3vsDMdUVWWMhVGAZ6n2awtbKNrjc2iEoa2sr7CuqrwXM/KT4VEAEVeWKS+6TBti9KaoigQ25B0ISSbRYLpBGVu8yy7TlCWNhA2ywpcx6fXH1i/RGfYrJccHe1x7doxnufYgGll6EyN6yn8wOFb3/kG55cnBJGHIy0xy3M8yqKwQwwjGMQ9RGdQCCI/QAvFoNfHETU7k4CdyZDpOGbYD9C6I/AlOzsD9venBIHLZrME0dKZllJkFGVJGPY5O0/A9KDrEYX79OJ9Dg5vcvXaLZrGcP3Gdf743/0z7tz5mCgc8uUvf5Xnbt9mPN2hbmA82mXQH7O3t89oOGI4GFJ1GVWdstrMSdINTVujHRfP7xGFfVw3Jk1qklVF22ik6azPo7H38mdDpDD0ef21V/n2t75Jf9Dn7Nx6V07Pz1iuN3b76zj4XojpBE1loJMIo1HCRQsXaRyEUUSxy2azIlkvyPM1nSlAlHQUzJdP+ODjn/L+xz/hx2/9W9567494cv4+y80jhE6Rbo7yKqRTob0O6XS4gbLkS2Fl9kL5SGkLqbgfox2Lb3/mFW1aKwGOewGGGj9wcHyH0XiI1JqmFeSbivWqpsk9dnpXCOo+L958k+svfoXQnfD04yf84A/e4YO3PoVK8+TRCb4X8N1f+iV+8Rd/mRdeeoH9/X10L8RxI0beEY6MaStNmXcUaU1VWNlynlupkDEtnWlYruf48YBOav7Lv/f3+Ie//Y95cO8OOnTpTGNTpIWkyxu6RuL3puztTMizlMV8hvZcojji8aOHfPnNr7BYLsnSjC+/8QYCQxRG1I2NF7LGf43neUgprYx6S8e0qhi72VNa4Xl20FrVDWXVUTXW59e1AiUchNBUeYM0LoE7oio0Za44O9lg2gCt+jgyZrWsaWuNEj6O9nGdAM8NcLWDdnzicIyjPYSQtG2JlB2G1krTDTRNhes6zFaXPHnyiLDfIp0apQ3aVYDLbJYwm2+glZhKsnf0Bvu7eyznT6y3swNHaX7le98kXT5FVec4SnBx8oTNck02f0IcuAhCDsZDTJMgTMLB7sv83u//IT9+5y3evfNv0G7HYjlns5mTpevt/SJisViTrnPKvETIjsl0SNzT9Poew2FEHLs4zvY57lqatmaTbWxtIysakzMYS3oDw86OTxh1TKcBbdYw7kWMe0PqTmK8Hid5xk/ff5+rt5+nH/S49/mn3Lx6wP6VCR++8xZ9P6RMNsyfPORsdmYzQ70IITp6sUu/77Cz0/tTWapnFV5tZ8FVwl5upJkdntpCurbXinapasOnn57y4MEZaZ7hRx77+zGtmTGd9Dl7kpKlJY/u3uMPf/93+eEPfp+f/Pj3uXfvffJ8Q1kU9IIx0oB2BGFfkTclrTCUreByVtgBopGAgs7KNaFGOS2erwjDiNlsQ5La91Tc7xH3+tRNi1CCq9euIaTi8dNT6togpLI2JlGT1wVV1VKVCW+8/iovv3SbQRzyyovPc+3KLsvLe/z4D/8H1hd3WT79lJFXQXvO7OwhTZGzmF3wyQcfEHg+WnrkWWu/d2dYpzVBvEeRNHYzV0k6I6yUOArwvJAsy8EIBBLPcdFC8fE7Sz58e80LN97gePcGhztX0SZkPSu4fJqyuiyJvAmnJ0tWqwqMR60qWxO7miTNePjkKU3dUWQ5VZpTFSVt1dBWtq7CsznO1XZ7alrrqDK1gVZsP6223zQNiA7lKvJkTV601FXB3bufgkgIQ03gK0xn62HHkXhej8D3cbQmTTZ2UGVsPYRUtJ3N6rWUfoHpNEK6SKWo6soyKToBKMucyFKrAOka2qYhjj0855Lbt4557uYR89klJ09OyNMcR7tfRGvVVcN4NLFft62s0tAY+r0+bdMSBTFNZTjcu8qLt1/lytFtPBWzOzmmqRVKRzj+mKbxKQuPRw8u+PSTuzRdS3/QYxBH+I6i77vgu3ROS0NF1mQUTUlW5aRZxny5ZLaas9isOLu84GJ1wcVixmK5YbNuSJKSznTEvR6er3j8+IRkneJ6Vs1zsL9HsklptsqjpmloyoKuLnF8D9/3WMxmGMEXEtW2+zM5fP+f/+5/II4j0nS1pfEI1PZG21Q1XWND/LAhWmDAcaxEpKwqa57HfCHBbNoG09T4cY/OtChhTctg8f5Na4tFx/UBQbOlzFTFVqplOrqmQGD9PG3bIoxBac3OzsT60UxL0xo6JEWeW++ZlkRRuC0oG/oDm52X5aUNVZbahicqRdvUBKHP3u6UYb9HHAX0e32UVLzz7sd0rdl6impc35I/q6pCCkkURazXG3gGS3Hsxq1pGqS2oehVZSWUrutuJ6GawA/Ji5K6qalbS9nxgwApFFVtt0Tacej1rSw1Tdc0TU2W2VyNtrORL1Ec4ShFnmQItoUvbCmFFY7jopXE0QpPO6RJQmcam2hoDF4QboOvJUpoHKUJfBfXlVtfHaRZhhdGLFcrqqqxRYvSrBZLC8XZGuk932dnFFlqYtyziOSmZb1JqZv2T0Pli4KqruhMZ4O2hbTSYCBLUhzHYdCLaZqKfr9Hvx8zGMRsNis60+EFHtpxmM/npFmD58X8yvd/hTAMePToMf3ekIP9Q+bzC4ajIVprVquV3cgYw/n5OVo7zGaXhIHHbHbKg/ufY0xF21bE4QCtLcmxbRo8P/hC3lkWJUEU0uvFpGlCkmxYp6XVkJvtlpXtTOTZpwG2TYmVxFl6oNb2eWvb1iZIajvVrqqSsiwIfI9+L7b5TUFAUxQgwPOsr7PbZtx5vo9UNi9wPru02+nJGCWtn6E/6BEEAUJJirzED0JGo4m9sWLoD/ogDVmyYdAfkGY5QkiGwxFaW/8eQtgNX1VitrKv/mBgN12thR25rocxUBSVBbxgKLMcMHYI4AZsVglN21hvrmkZj4b0ez3apiHwQ7r2WRSHIQx9vK2H03StxW13HY5jAU0GK6GUWxDCaDhEmpbVekXbNQwHfXzfeu7CKKAscpQWOI6iLDM7pRY2tH02v6RpKgwdnqeZTkd0psUPPb70pdd4//13kRKqsmCzntN1FWmyREvo90PSZMl03Gcy7hNHHp4jiSMP34F+5HDl+Ij9/V08XzMaDYnjkKLImC/mX4Au2q7j4vKCFslmVXL6dM5wsMfO9Ar7+1fZ3ztmOtnZDpFamxvXFBzswv7eAa+9+l2ODm/QGwyJoh5Xrt60GT6NYblaskk2rFZLqtpYUIbjfUFbq7eb6aLILc22btBaEgQuURTQH/SZTqeMxiP8raJCKEWSZpyeX5JmBR0ShCIILL1YCWFDcqRAa7n1D1fUTU7T5FRtSlknVE3KfPGYs/PHnJ4/4u6DT3nn/Z/ws5//iLff+wkfffYun979gIvFCZXJEV5HFIMXCPxA4foSxxX0+hF1a/HnVd1sr1s7eTRG2wbqi427oSorqrJmsVhSltZbe3m54MnTpzStojEBvo5ROuLg+CZXjm/y9a9/j+9+8xf4zje/Q75M2Cw3xNMBho4/+uMfsypq3DC0npCu5i//tb/C8c0rdHScnp5QFyWXizlKOKRrmytaVfZMKsqSvLCNXllX1E1DXpYEUcDlfM4PfvAuf+/v/gM+/uQOLRrlBXTbSAPTbknTgz5BFFJXOavlnKYuMF1DR0eZp5R1wQfvv8vOzsRSpF0HwXb6S0vd1lvSs82jNMYWYEJA3ItwHMfeh7uG2fyS5WJmt8TG2O15YyOUqrqkaW2geJZttjCuhLt378JW+RJGoT3PpS12XUd94YF1tMTzFNppUbJDSmfbCHUgWoyxCh0hbD5tUZa4roORLZ9++iGotS0YjUQQ0nUBybpjOU/RbsBzz7/Cl177Oo4Ddz//AJSl++7s7HH1cBdFgWo32+BmzWi8T6AM6/WGl770ZbRWzOczegOXMDjiwdPHDPemFOKcPM/twGSzwZGGrnapS0OWlWAkdVmhVMdgGLG726du7eYn7oW4nsMgjoi2mz+lFL1eyM7uiN3dPoNeSOA7eErjOS7D/hjZuphOE/fGNJ2kQzGbzfhHf/+3eP9nbzHwPD7/7GOUMqAEu8MBJ3c/RyqJFlgfpNZIFEIWHB4OuHp1H89RNu9zu8G1wz4BdHiuxvddJpMxjrbKDCHkNktZ4PoRy2VFWVoyIKLDCxVBLCnKisWlpshgtc6om5rV5oLFZmHVO2obSWWgbQuUI8iLlI8/vUdeGJrOYT7PLRBKgHxmt3AUhord3T4Hh1O0cri4WOKoGMdxyLKETZpQVtWWtm5Q2n6vyWSHyXRCGIeEkUfUC3CEosoX7Ix6JOs5D+7dYX5xhqTm7MnnvPHaDV5/5TmuHkxwZUvVpqRpycVFShD2iOM+AsmbX3mT1159jceP7zBfnBMGAaenMwJXWLS/gI7K0jZNwWx2aaGGRcZyuSDPMhazNYvZAs8XOE7J+fl9Bj0PJTrWyyW9qIeSkvVmg+cHJGnGbDHHCyQ7W0uMUgLtCA4Od5lMegwHIf1hSNwP8fseQezjuArPUfSigH4vJAxdHMcqTrzQRboK6dhlgTEd2vFo8wLpefTjCcdHx9aqVS6QymyVK316/R5xZGXzke8jjUEJw2jQJ/BcG4/T2Tg3KRVGSlsjYBV0Lc0XnAchJIdHxwRByKA/3MrTNdpRdG1Nsrng0aNT3vn5+zx6fMZqmVhwWNtu76lWEhr3+wghbcKbtAuZa1evEvgBVVnx/PPP89qrr3PrudtMxjtcPb7G7s4+V4+fY2d6xGefPeHf/E8/5N7dE4rCUNYG6hYjJFmaE7o+ojPM1ks2WWLr3qahaQ3VlnXw9OSUs/NLzi4uefD0EcvVEqTd1rUtaO0y3dnZWlFqutbh5GzF8nxmKel0vPbaKywWS1aLBXWW2udNwI1bz3F5ObNReaazfmzXQak/Q+n8rb//j/AcB+1YU7Rtiqx/o65qTFsjEfbQ3Fa2QthA7qq2AbYGg7dtjISwumPlOAgBnuvgar198QRt1xL4AXHcw/ctmU10LZvEbnyEaRFdg7ulUHZts5WjuBwc7FHmGUp0oByyoqFIN4RhwHjYoxeFW1Nxa30jue2q287mbNVVQxCFdKYjCHwcLXG0oB9HBEHAYrnkk0/vI5RmOB5TVCme6xIEgW1Ymg4/CEgTKy+zmWw2pLltG5TjoZSiyC0drG3tz5qldkOT5rlVr25vpHZbVtFWVsKqHEUQ+rRtTdNa4mdZVTYbsLI+SeXYbWi6yWgqm4HYYaEYTVPj+J4tvLrObnW0gx945FWB43u4XkCelwjjkKcFXdfiOgpH205FGMjygiDuMVsscByX6WRK27TkaYbv+0hpiyqpNXQ2VD2MY5RyKIqSTZLaqXVZ2ilNWVjpL9A1Wy+GlDbiIMtsuPFoiJKCtq3p9yKL585TJtMxHYJNsqYzhuUyYzLd5xd+4c+BgKdPz9jd2WU0HLNezxmNRuhtjtt6vebxkyecnJwyHo14/PgxO9MxDx/c4dGjewyGoR0eVAbfC0iShOVyhUCS5QV109Dv92m2BKSiyKmqktXGBrB/0egpCUoiHQejtlEhW8ln1xlrqN3KmtvOFtoGMJ31hD77CDyPOAy2qH2N7zisVmsrDd0OY6xvJmc6nTLo9zk7OyUMQsajEVraTUwcR19AjdabFCk1rhdwenbKJtkQxSFIgWgagiDk5OkJdW09hVlu/YtN0yCEYJOmVJXNYJvs7NjCH0sYFUKQJfbv93t9C9XJ7WudJpmN3qg7jKmBDint9tkYA0Yw6PeRSiCEzesrixLHsQOZpqnp2pbAdwh8l/39HdsI90LyPLNTsMhijp9BfnzfRYgtEKat8X3Xbp49DRh2d3cwpmY47G+pvLbgcj2HzrQUZUaaJTx6/JAst829lIarxwd4nmZnZ0zga3amQ27euMLx4R5h4PDcjatcu3LA9WvHXL9yQC/yuHp8zGg0IEnWdKYhzzOUVkx3pkRRxMVsxnyxoKwqnp7MKIqOF55/jS+/8S32dq4ihUuvN7IbjbZltV4QRh7jSQ+tTrl163nyNGQ6PaYoa4qy5vJyQZHX5HlJGPrbGAmf0XiPNCs4PT3HdALXCzBAXdmYF6UkB/u7HB8dcnx8SFEVgKGoCpIkoaxr+941gqq2knykQxD1iXtDfMdFbieudVVRFpb8W5YZbVeRZktWyZzTswc8ePg5Dx9/zsNHn/Lw8R0ePf6cp+cPuVycMFueId2OTpbkTYJwO/yegw4EwmxwfYnUnaWfmZamq3G3GycjBNr1cVwfG9lmh5RZllqseWnl652xZNmuNVRlQxTHHB0dE/X3eflL3+bbX/0eN2+9wsGVm+zvXsF3QptbKDQfvfsBb/30J1ys55xenPLTtz7i+7/xG/zf/x//T77yta/y/EsvEA1iVKCpq5K2remFllSabHJM05GkCWmWkhc5ZV3RtA1ploGUZGXOaDzhH/+T3+bv/92/x8cfn1G3kq7uwEhM2dhmtmnwBgPG0zFpuiFbzLYe1MaSVYXBCANNhXY0eZXz05/+2MZfTEY0TUUcRzRtTVkVZJktwp+d8abr7DC2qXA9F4Ph9PQpnucyGMQUZUVVW9+XwVJV265CO4K2Ljk9fUrgh8RxhLuV5+/t77MznVpcu+kIA3+buRXT78X4gUYrqJsNQeDSNtaTXhQFfuDYoWVntoodRde1gGG6s8PTk8dcLD7FdX2KouXhg0vu3T1j0N8lSSuy2ZpbL73O8fENFosL7t/5xN6fEQRBwNe+/CqXZw8IlVXuNG1LFA3IVnN8z2ewt0uWZmDAUKD1Dp/cvUM06pFxRhCGHO7fwFXg6I7A3UHibgPl+xYIVyaMxj32Dgb4gUSIluVmwWBLx/ZdTb/fZzQaW3n5eLIStVsAAP/0SURBVMBkHHN0tIeiY39njziwUR1V1rGYZ3z48V2qBm6/8AL3P7/DD//wD3j+ynUGkUcUaL75na/yzrvv8cvf+jqvXLvClb0d3nj9dW7deoUPPvmUpm1Rbko/NhT5mtViRVF1FiLmetv8VNuUO67CcR0cV5FnCdE2VL6pLRhEKI+u9fH83jYnrsSPFINxwHRnh8f3a4pckOclg8GQqltSNSVV22DV4xLP9fA9RVkVeIHL2dmMxaqgbhRFZiiLxnILeDZQBcft2NnrEwSW2F6VBt/tfxGBYYwhSRJ6vR5lVVE3LUmS8uTJEzabDXVbIqVB6ZZXbtzm+eeuUOQrmirn6vEht25ex9Edjiwp03Oy9RnUKen6gsVmyd7hNV544ctkec3F+SXf//6v8r/4G3+LV19+lcHQ4623f4QxHfv7V9jb6xNFPtOdKYNRSBA6+JF93KPRCM9zcZRgMp7Qi4YcHu9w4+Y+w6HHjev79EKP6XhIkWccHR4jpeAHf/IOYRRwfPWGzdA2BVoY6qrEDxyUA4aSzuRobRCipe4qKiqEaIlCD0dJosCh1/MJPGXVaqqjF9u4Ja0lQln7Ulc1VplkbETD5eUl0DEa+5Rliudq6rIlz1MLQitahLEDg8lwwO50iu9ZwqQQ4Hounu9vY7YVUju2D3BtZEKHQSqH0WhslwpNtx2e20bG0ZLZ7ITz8wUPHzzFdUOquiPNC7I8o6hLqqrG8Vx8PyAIQ7wg3A7Yfdq24fLikigMtxLlksODY5ra0oRNB1nacPfTx/zuv/kTLs4yjPHIlhvQjh2gSofQD6CDzz/+iB+99SM+vfMJn9+9w917D7h77xGffX6Xp49Pmc9XbDYbWtNRdw3K0XihT5oWJElOkmSUdcHDRw958PARTQXz2YYwGtC2LYvLM5sFnpesZzPQGum5mK7judu3efDgPnWR274pCOi2VPYvGr7/5p/+CwAcR5CkKa0xKG2lHW1VYzo7VUdYUqDBbjAMFqmPsflI1uhhizekPZBdzyUMPNvcYEMOfc8nCAIcrXCVIvQ9PAlZ49ovVReYxub4SGNoupad6cT60kYDyjyjqQvqVtjPsiCKAqLA3WrLLfq5aWqLRt4CJayJF5qtHC3wXXxPk6cJo0EfR2uePH7CfLHECE2SJKBagsBKgyzYAaSytDOx3Xgqpagq6+eTjj3csiy1kQ2+JU0mm9RuTNuWsiygA+05W0kg1v/VtShHMxj2MNQk6drijYvSaraNRChwPIU02KzA7WJVSInr+zZsXmtoG0TXEbiufe2kQToKPwrIipKmsWGk6SazPi/PQciOqrRQirY1dEKSl9ZPNZns0NYNVVFtfRvtFjcsUbqlbBrq1pDlFYt1QlbUVE3HJsspm5bGQItAaIWpLYa8bTviKKJtW6tx9uymsesa4tinKFKUlgxHI5I0o+1amqZhsUjZ2zvmu7/wPaq64vzsgul0l17cJ83W9Hp9PM+jaRvW6zWz2Yz1esPOzi6r1ZLDg13OL55weXlKGDk0VQmdQ5qm26zDhtVqTdO2mM5Oo9Mso64rTNeSFxlZYZ9z5LbZk9uGb5uTRGdX6XbVZ7CvsP29lX1aPyxC4DgaG09lp9m+a0PRXUdjmhbHdekPBkipqNvWhrdLyWDYRwjBcrG0P29dEQYOi9WCtutIs4x1mrFJMi7nS1oDi9WapuuI+j28wIeyQgpI04yuMxbJ3kG/P7CAICFZLhY2W8/RWxmEjQxhm4tljPWeKqlwHZeyKNHKoCQ0dWs3uhICXzMYxFsSqrGABu1sN9hW7t2ZDq1BK2ELwThkMhmwv7fDzu6Efj9CO4qiyIjjkMlkxGZ1wmQSEwQKrTukaoGKolgxnsYMRyH9gYeQNVHkMBwMLGEzXVusuhQ0XUVnGhxHMd2ZIBXsH+wxGPYYjwRHV8ZMd0IODgbs7/UYjX0ODwbs7sRMpwEvv3Sd6TQkDKAXeAx7QzAdabJhs1lRleU2tF1wOZ+zWK3ZJCnrTUJe1Hz363+Vb3/jV3BVD9/r0dQd+3t75EWKMTVJsiBNl+zsjPjyG69x8uQzDveeJ1mHtI3i488+JuxrK20KNIPBAK091quc89MV54szOmO9qXlRkuc2Hmc4GLK/t8+V42OkEKxXK87PzihMQ9k2tMZCbJQS0DUoDL6CcRTS9zQUKaZISBZzqjzfxr8YlKyp6jVVveDOg7d5ev4BTy8/5Onle5wu3udyc4cnySM27QWbdkarU1Rgg8udwIAsSZI5hhLflTjKUJct7pZ+6wchQRjiuBojDS01HTVlndF0+XZyXiGV3Tx1RgAOWsY4aoQSI472X6UpezTlAN85xHOHvPLa6xzGuwjp0xmHNO34wR+9xb/53T/iX/1Pf8SdByccPfcC0e4+F1nJi9/4Fv/yB39IfDAlHg/5q3/9L/HZ/ftUbUUv8og9D1kJnDZAC5f5Zm6nrwDIbWHS4gYDwmjK45M1/9Xf/af8+IcfILwxmDOErjBNCa5Gej4Gl95oD9Np1suEtmyQUm9lz+Bt6beuu/XLd4a2rNGOx53P7/K1N7/GeDhmvdqqVIIQ37Oqj2eSTAtnMNRNi5Q2C7Rtui+ySZXyCcM+cW+M6/loR9Hr+3RdQRT5jEcjhr0hQgj64yFaK4ToaLvSSrACQ9RTdGbJJn3M5fwOH3/yA37+7r/lp2/9IfPVI4QQHOwf43qaLMtRykEIhRQ2NkoIS1/s90ckScGjk7coC8XsvOP+nYIsVbz44pucPJ1RNVZiXzc1P/3Jn9CWNSiH6d4+ZZnzpdduUyRLsuUFjusjlSIrapYXl0RRj4ebp3z/V/4qt26/yLvv/5y8DPm3P/wB155/gXc/fosoHEPTY3cyZTLoUxQlGEiSFNMZ2rbCcQ03b16lP7AEwDCM6Vpw3Yi+XxGFljiupYfaZi+GgUMvjPGERyCHiDqgXCl2j67xe3/0A/7F7/wujqt5+coO4uIhf/nl1/jqwQE3Bh63Docsz+7zledeQW6WTDzDKGwInZwgDPnp+x/heppe30GUFVlSUBcOuIFVeClI0sTWOQIMdsuKtDaNOIpo6pZkbWFKRq9Qbs3+0YigV9GbwPTIozcR+DF8+tmM/aMr9EYhp7P7pElFjY/jT6gaaeN7YnD9gqYp6feHXMxS8rLDcQPaEvLUgurAEteVEviBYDQOkNpuFlfLHPCsl0xLC6WqahAOm0XBbJYyu0jIU0PbKJoatPJR0uUgMEzHMaYrcBxFUdecnJ/x4acf8uT8Ma0oKJqMdbJCeZrh/iGzpeHq9S+zSho+/PgeddXw5pfe4J23foyvcx7ffw9Xthzv7iPcOQ0bXN+g/RJUjuN1jKcTHBd8TzMa9TnY3yHwPPvaKOsJrNOW00dzev6Q1WJFWWT0+j47eyF+7NA5FUWZYzaaAI2vHQJPYWRFa3KcsCPsuyhfU0lofIkKPfpNj66oMU2KMBmmW9J0a+K4IR4olFuj3BbhdFRtaWM0PB9ag8BnPZ+zWW949OgOq+WayWiHulLUFYTegNVmRlFlSA2d6MirlLRIKZsS5WuEltSiRfoOOLam6roao2pcz6EX96xCaTgCA4EXAoq6aHAUeF5AV+8Q+ft43pS204Rxz0YxSLsgqbuGMO4T9QbE/SGBH1JuFQJlkVMVBYNen3t37/L44ROuXb2OVg6O41IUFaZO6JqUslIgNZs0oW2X4NdAivIVm/UFQU/zwguH+O6IyWhK3IvQjkHpCikKpCxRskJIy/AwSASKDkiLnLqG9brg/HzFYpZR5ZLNsqUqNRKXpjaYtuXi/JKvfPWrPD07xQgwZQlScO3GDaqqpKgK4n6P8XhMXVdcuXL8pw3fP/vtf05VlfQGFlOalwVKuQhpN0mms5N+sEXuM5+S2Ra2Qmvo7Paiadst4U4TxfGWQNlQFgWO1sRxbMN2/eCL8OUwDHE9n6K1QeNVmdLVOUpigw+jiOPjYwvQGA1oqooyzymqjk46dpLhObhbaYi7pWhWlQXJtAaqqqauLeQBKbYZTTmDfozpWgb9Hk+fPOXBg4csVyVt0yG1xtASR5ZOluWWuGS6baPV2U2iUnYbopREKEsKLfMcRMtgMCAKI9I0t1sHY6hLOz13fZcgCnFd21zXZUULDPo9hIDNxm52yryka59tuzu0Yw8DYbah6dvwbulo2qqkEwIlwHUcBr0eXdOy2CxwPBehJUlaMBlPcXVgN5aebzNbmpLNeoXYNpBl3djXGJhuG766tFCUejs5E0riOh1FUbBeJSRJRpJkW+BPS17k9roRttnvuhbZGOq6pqlrhsMhGIPn281wlm6IopBBPyZNNxwdH1HVjfUE+B6bzYb1puTatVt869vfJs1Szi8u2ZnuEEU98mxNFEeAoSxLu91trbR0b2+X9XrF0eEBi8UFs/k5UjZkWcKwP9mStOxwIMty8iLfSiAlnueTpKkFFkhJVggbCSLsFkFI+2vXtvZA6mwWmP0QaGlDxoUVP8OWPKu0g+M4W5BJS9fU+J5Dv9fDc12K9FmOnGKdpPY92dogeaWkfbxtQxSFrJcrdndGnF+cA5AXNpOubgxFWRGEEWy9WK7joJVENhVKKfwgIgxD1puE8XTK7v4+TdvSmo6zszOa1ljfRtPgeq6d3DXWp2qV3HZbHccxTVMzGg8Yjvo0TUcYxgSBi3as/0cIG4lgG0G1zZLxGA77BIHHcDTA9axcs23tNae0oipLqqZhuViwXK0ZDPoMh0PybM3xlSv04h5x3CPu9WhbW1KPRmMcx7EGe6wcOk1ypJAWVawUQRhwcLDPcDSk1+9b+fLWqzQYDgkD+5z3+30Cz7d0OiERxobjmrazr/tWbtvVHV1juLy8QDuKfr/ParOiqkrWmw1n5+es1xsc1+Pw8JBbz91md3qdqqq3ElnBcrliPp9b6dN6SZJumEzGTHcmVHVBFNRcXiZkGw9jNIv1nBdfuU2v32M2m1OVLacnZ5RlZaW80kqbXdfl4PCI4+NjxuMxTV1T1zWLxYL1evVFFEkn7fvVgms0YRAQ+BaWNZ9tMyWrimSTfEE/rmsrP58vFty9d4f3P3yPjz/5kPPLU56cPOTs/ITFakZRpjZTNLfbA4yxSgTPqiOefT+lFFEU4fuBvdd0fCE7dByHavu4hZSUZUmSJMzmc7LUbn+V1LiOR+AH7O3uszPd5fpVi/fO85LdnQOE0LSNIYpirj93g699/as065T5aoUfx7iOx0cffMyHH3zAfLnkV7//ff6Xf+tv8eqXvsTV69f4c7/8fb7xnW/heT6r+ZI7n9/h6PiQrEhoqhxXaeqsBuFiAOFg/bjF9v3juARBiEHwgx/8kP/iP/8vuLy4tPcH7aB0Sde0eL0BbWnhYLsHRxS5pRt3hVWMaGXlUI7nUaYJQmuaLMONrNzeYOgq6+0Z9GIOD/aQQuC4drvwbDjqev72rLfnnOM6YEBpRRzHzBcLPM9BSBuyXNUNjmd927t7E1xH43ue3foYe39sWkuiDsMAKaGsCt5//13efvtn/PjHP+QnP/0TPvrwfR49vM/5+Rnj6YT1as39u6dcu3qbyWRCWdoBqxA2O9bRDlLYuCQv8Gmaks/v/4DL+YrT0xWXZyXKcZgvVsyfnhCPp5Rlxb1PPqfNc/BcMIa4F6OUZHccU6Yr3nj5Oe4/eEBZljhuiL+NkmkCieoC1qsVjx59RrKRZGXBi196lT/+6U8IQkkcjpGmphf7LOYpnhvR1AbfDQh8jzB0OTreZTiKyPINQmJJzsagRUXXdWw2JUJ6KK3xAw/Ps1Ju13G5PF2yWWVcnq/I64pPPrvDJimYjIY8f+2I1ekTesJBdIbles6mTLhcL6krxXq5QAlDVqYUdUXaunxw7xHHx8cIXZIsZlvVhUOnHYIgsDTRPN/yGqTd+ghwHEVV5QgDeZbjuT7T6RQja7K8oTOK9WaB9iTDcc96ddOErtphMj5gMh5zcLjH+WyOMdu6wHQ4rsD3OrRqEEAQBDx+coYxkrg3sJ7XrMKYDrZkX+0olNsR9x08T+E4LrOLDZ7TQwibmSylwHUcqrJktVyyXq3J84IgCIniyMY9OZq6ruhrgXIUYRzjBzFPTy/4+ONP2Ww2+L7k1o0jAt+hKnMuzy94fHqOISTPJQ8fPaVpGt75+VuEvkfbFoShoSptTdPvTTA6p+k6HMfDyG5bL0uqylCVJYPBgF4c4zoOwmjc7bYzDvtcnM359OPPwVgKeNVU1F3Lzt4ujREkWcGjh09RjWY87DGdjoh7Ab1Rj9FkwGDUYzLZIQpjGiPotMLzPcbu0CrHtKXIxr2AMPLp9foMRhNcN8TzQlzXBxRtrSjzcqtOiq3PyLS0xg5ud6cTus5Guihppb2dabfXlFWhaa2Io4gwjtCugxEwGI7wfct/cFyPKArs2dKA74Xs7x2wWi7xvZCmaYijiOEotjFrnQtA1IvpaDk42LU0Zk+hHEmW5du4GQ+lbB+SZylFkbHZrCnznPVqxWq5xrSGvb09Hj56yHw+RyuNowUvvfQSv/SrfwkviLn74D7rbGGz7nwX0VkwZeA5jPsBaVLTNi1FmZOkG8q6oKkrqrKiyAvyvLSQOaGsPUoJ1omNuLPgQJtzLaSkKlrqGky37T2wMLW0yEjmcxzfByHQnsvx8RFFUTCbz4iiiF4cs1gsOD4+QhRFYd577z1+4Zf+PFEUWgqfsVP+urE5a6YzmGfF658pYJ9tN0z3zMNks2+eUThd1yX0fdJsQ9cZer0QKSS7011EJxj0emhhCD0BpiYKHdJKsNoUXM4SHj66RAir6+/HmqtXD/B9SwU7OVtwPlsyX6zYWpKYjsdcOTykLFLCyOqDi6qkE1CWHY8eneL6PkW9wfF9urZFCtjf22E0GjHsD1gtVqwWK548ebr1/Ek6bRhNRjRNw2azQQmF63s2Y6epcVwPrTVVbUPSXc+GvyebZJvNZ6yEpTOMR2POzy4QQpGndsoW9HtkWUZbV9SlDW7u9/ts1ms2m4TReMQmzagyi9iXjt0Ytk1DWeQ2hF1bnxhA2xlcx8HzQ6rt9tV3bXZeVRbs7UxxtC2y7KRWs1pviKIebQdFWaIci6JfrdZEUcRmk3L9+nW01lxezi0QQQg26w1N2+JuZVOlBOFYiU/guCCgLAuUp/E9l6Yo0G2HZ6AXBkwmA8IwpMhL+sMdPr3zOaPpCD9U+J6mH0aYCqQ2CG3IUkNVSx49Pufv/G//Dl/9+td4/OQJs9mK/f1D+r0+m83S0q58xcVszun5OSdPZ7S15OrREevlJS/c3uenP/t93nnvZyzWKxzX48bOixjTUlYlaZZS1TXrJMPz7BDE9T2KMiXJNigN5xfWc6dd1w4BhA1hL8tqC0lpaevOxoJ0NlwcrE473A4A4rhPnhUMR0PyNCPPMytjpuP2reeYTCbMlitWW2peZwx5nnFycsJ4PGFvb4e8yCmKjMPDfRzHIVIhQaCRokOqjvVqSZIkVHXLzeeeZ75cs0k2GAF+4GOqll7coyxLRsMRdd1Q1jYMfrVacz6b8fDJEyubMwZnK2Muy4xh3zYBaZrRtgI6QRT3ubi8QGjFYNDHdR3yPGN2uSHuxQRhgFANjlYk6w1l2dGLYpQARwOiwziGzWZjDddSk6U5165d/2Jo8vDhIwyG27dvI6Uk2Zwy6PmEYUDVdpS1RGiPy6cnvHj1gKO9Kes0ZdPA7pVrVIuf2+beKJK8xPEj6k5R5JInjy7pKs140OPK8T7P3dyjWGxo25a8zGjbCqktedj1FZ7vkJcpiNbCQeKI5XxB5AdUVUVRljjaoSwrTCcBzf7eFQK/RxQOGY0mtLWgKmCdnNA0Gcn8AqkchqMdhrtH7PSPWM7mKNERTjXz8h49ec5g+Dzr4gatCHnw4C7DQYRoJUJou02UHUpIQjckGsb2Lt0Z28i1dsNeFAVS2OxQ17FRGxjoa0lZFdSmpWhL69PqDG1RUeZWBp5WG+b5nE2ZsU7u05oNeVGxSjZkZU5lSsomoyWnbiqsvN+jawyuDvFNwPGVfR4+vMfu7pQ0yUmTDCU1YRjQVCXasQNGgSU+b9YJxjhgFK7TQ8mQfm8MncL3e/R7A5RyGA4HDHoHeH5IluYURUlZVNR1Q55b6E9Z5hwdH9Dv93n33bf5jV/7NY72D9hsNlSlhZjEcY+qsgf1ep1YmbRUzC4v+Z3f+R0GexPGoylRFNM2HTdv3uDw8ICyTL/Ipi3yks3ayqrtRBfarsUYqOtqC2Iy/Oyd9/gn//S/QQpJ3WGlG45t4oJeHwFUeUGRJNshi/0UbKevBgz19jy2+XnPPuUWrKaVRLuK3/xLv8m3vvVNIq8hW53huh5aOmAkvdhKs40xdjwlBEILtKuRQlp7Qm59SFJKqi08IIytWqOua8qtUuQZVMCRHleOryJEwz/6f//nbLJ7hLH1rFshgUtZlYClQPq+z+xigTQ7/LW/+h+zO7lBmi+sJaQFz+3haIe0OMN1fVpj+Hu/9X+jlWvqxkpkzy8WZIUhTWu6LiBNJKZ0cLUiXZ4hVQcoDo6O+Su/8Zucn55R5Re8dPsWxhiiqMfl6pTHjx/ztTe/w/Xbr7BcZ/z0J2/jKclPf/pDqi7nw88/Zro/4eWXX0BJA00JnfXoGkCHSxyvoaoKTLnL3nRKL/ZI8geEfoCSLmfpmN/913+IVg1feuMavufju32+9Mqvslou8ZTg6aP3CR2Pj979kDLwWNeGd370gK9/77v8p//+36B+/B7R5Sm6bqg6aMKAyzQlzTI6IspOI72U08WMxnH47OGGdz75nPHuPrPkKYNRgJAdba3RyiEOAuqqQogOrTo83+C7kvE4wlWGKAxQQlMVLRjBokhQnsRoQ5LZ2Knd/RGjkU9Vljy8f06Vh1y/9iI/f+cDntx/jEFS19tMZKUYjgP8CHzfJQg8Pv3kBNNVeE5Ilnak6wqazloUXBfHFTgh9IYeN25cJVkndGVH7IY4jk9etxTNY8qyIO6N6EVjMIa9HckLN4/wlcM0PmASD/F8j7RecrZMef+TR/zgJx+xKmLiwS5CtPQHLa+/OCJQFdnFjDxN+WRzyWbeoqoRZ48XXL9+g48+/ZjX3/wyf+d//Xdom5b//l/8Frefm7I7rTHao6hK6rahalvyoqBpGgb9Aa7UdHXD3mTKMOzTlCVCu5zPl1TtJUlS0LQ+jh6wTpY8fHwPpTUH+0d0jU/XNdy9d5cHDwWOYwhCwc3n9giCliCSRD2XokptvJOjcT3fWnA2FU1jt05VXQA1dV3hByFNbcizhro2dK0gWZe89facPG+pK2grjXBsJASU0DW88MINXClI1hu0dGjkiCzL2D2QHB2GSCmoihzf9VmvNkglWK0W2/eLoDWa83lKkhRI6VOUNWEcsjPd4eP3PwI8hJRIAUrXCEATI5Qg9F2inqbX65GmKWHQBypcR+B6DuPhPnE0RmhD3WSEgaKqCibDCUVms/iGg4DQ1zR1TZ7nJOsCra26TAY9Prr3mE8+v8/J2RxjJHQd0tF4ShL7Pm1V0BbQNlAJwHeQvqSlQoiGKskY9oYMwzGxN6TrDFmdsSnWpBvrU+4QdG1q7+tSYIwLbQuqBZlBC1LElrLuuXR1hfI9vv3d7/CjP/kjqjpHYvDdEN8Z8O1vfPtPN3y//U/+mSVP1s0XRMI8t0G0X2wqpEQJhTG22ZNb/5nBShGFsrRMY2xBYRHtHnmeYYxBSsns4gKttKXGleXWPN4S+B7GtPhBRFW3COHguD6u6+I6kqPDHRwl6NqayWRCUdlJcrH1h5nWBlP3ejFsvYTzxYymbUnShCDosUmsWV44NlIC06GE+MJDOBoO8RyHoii2E1bwXSsLVI6mbTuaqrIH7Fa2121DsOWzrUtnaIuGqrbFfdt1uI4GY5sB0xnKosR1bfi2aQ3K1VRVRV2VWzmg1Wg2jT04gyCgbhra1tI3BcICO4TE91xMZyWnSitcz1IXrcTUTgyVVhRZRhiGVkYS+ChpfQtsIwHAQkGKsoCtuX61WpOnOVIokiShH/eo64qTJ08o8tzi7OOIi/Mzmsb6OGsMjmv9Hk1V0rUtdVPbAGbPAh08rTmYTrlx/SpB4DEZjwGD43icnp/iBR7nFyfkWUochrR1i+e7FsxQQVE2rNYJv/4bv85wPGI2uyTLSg4ODmxAuZJUVYmSgtVmQ5KknJ1dUpUNo/6Ao8N92ibjxz/5Q1arBY7rslytWM82bNYpXScwKNoGlqs1QRBYMIswnJ2dbAtjH+mAcgVR7BH0PILQwQs0u/tThqMeQeigHYHjKSvz1grX03huSBiFeJ5vc/uE4MaNG5R5saXIdvR6MVEUMRyNODk9ZTabgxQ42mG9XpPlGYP+gH7fFqN5nuE4dlIfOC6r1RyE4eLyFKXUtiksGQxHaO3y4OEjoq2UdjqZWumx61GWJav1il7cA+Dzz++QFfk2I88SMgWW/mq6xsqBthmLVWm3wU3Tbptfh/39Pco8ocwz8qygKguyPKHrSooiY71M2Z1OeOWlFy0AxjGsFguMdHCUh+cFmBaUctjfP+Ds/Jz55dxmfzYtVVFaPX+rKNKC1WLBZrWgLDa01YY4VBweTNGeBNHheIrnbhzz6GRG2WiaLubuwwVJKpkvKurS5dOPH3J5tuHs6ZzLkyW/9L1fJQqGGBx2d46ZTHbZrHPS1EJuLPHRo2tbLs5Pubg4RwpFkbWURYvvjChzje9O2d95juef+woHe88x6O+hVcB6lXLy9JS6ecqDB5+xXq3o6o6d3StcvfkCu8c3LCilKBnu7OLG+1ysfSIcTDPh/GmKr32Ws3PqMsVzXA4O9jk83NuGO0cURUGeZVu5tt0I208bh9HrBUSRR1VlJMmSNF1zdvqY+eqCpFiT5HMuVo85nd3ng89/xr3T93iy+ITHl+9y7/SnPD75GZfL+1zMn3Axf8x8dU5RL5FOgdQ1TVsjhFU+O1IQeB5d0+I7HlXZ0NaSYW8PiYdoHYq8pa0d1suWzcrQ1T6uGpIsQ6bDF7h69Abf/Nqv8cZrv8jrr36Pr37ll3j5pa8xHV/FcwaMRgdgfJqmIUtzoijmYP8QkBRFhevaYVRdVzx89JC2bXjjy1+x8IH+gKaxdNoszyzEaRufYqfUPnVdsX+wx5e/8gbf/d53OTjYZ39vj+eff4FeL+by8vwLKvFsdknXdnhegBCQ5xuMaRmPh/iBS5LY97OhY7oz5dPPP2eVbDBtC1Kys7tPHMYkyzXp5YKmrPG9gKaykmq6bS5ut/UFKGurQCg7eZd2giyE3Ri2W2DK+z//OZs8pxcF9KKQLCvsBF5ZsnJR2OgFa4O0fv227Wjqdvt3bKSGMRaI0zQNnufZe//W++s4VibvOj7QEUUOo2GMUoKPP/qEmzdeIIx81pslbWeHTG1j6Pd7tG2D5zvMZjPOzk756pvfositpLdtO7SjaNsa1w1Yp4YgHPDo5B73Hn3KBx9/zHg3Yjjpce3mITt7A4aDAfP5AuUoykYhBru0rSVMroXHr/97f5M/9/1f4/f/6A/4j/9X/wmvvPEVDq9dw4v6rNOSv/Sbv8jP3vsJP3/nJ5zPztisVmR5ynx1yWw5RwcVw3FAUSQErmazWZPlhd1OY+OmlHK4d+eCpm54+aVXmc1mVGVHUwb89//8bbJ1Q742jAf7BE7E+ckZP/vxD/j6m69RZmfUxYzQB0cq9sYTuqrl3pM1vo549dU3GUY9NusNWSfJlEMb9SiVR2k0WavJhOTJ5YbLpCZrNHtXrvL+Rx+wSmdEoWNVGAgCV+Np6I8D6iZDO7bZE6Lk+s0DXE+gnBahOpquIi02FFXJfJUgHGmBTMtL4p5Hfxjgh5JNuqJtOqqyYbm+pKoTykJjjKZuDFI6GGP5DkpqwqBHWXQ8vntJFA7INh1NvbUQddY/1jQW0iSUIAgDlHLIEkvy9JTHel0QeROqomF2kbCaJ9RFw/HBEbduXmVv2qMXeoyHPkeHY3p9F6E0g/GAjppHj+/y0SefsNnc5dG9+1y/0fHSC0OGfcN04hP3NEnRsJ5lXDu+xnAY8/TkHlEseP72Ma+9chNpCt5/+8eEnoPveCgHuyxoW3zft5l6XYejNErbBYFdsNga2vV96qYlCDTacXFcnyjs4XqKg8Mdbj13lbjn8+EHH4FxeO3lb7FYNgx6fZuf2HaEfkgv6hMFEU3T4bl2eweCsigxXYLjWJAcnaBrwHND+/u2s1FpTU0ch+ztTgl6NWV1wcFRjHRzRmOP1mxw3A6pG8bjCCEqJpOY8TRivrwgy2fcvDliZ8djb6dPHLkc7u+yuzNmMu7he5KDgwnjcYxQhqenlyyXKW0TUFWKPGu4vJiDY+1JCAt5aytB2wjqrrYgLGEIeh5+FCK1JslShNPRH0doX5IWKUEck2c5bBdK1rIlePz4MVWd0+977B+M6Q0CgsDBcSUuNV1TUJYdP/zh25yfL+kaB3QI0rFQPmnY3Rlw5eoeg4FAuyVVm1G3NVJouqqjKwye8hnFY0xjkMoQRB5GWrVEUaRU+QZjcjAVbuDSNjVau3b41gqEchDSRbRiu/UT0Cp8p8fe+JD7dx5DLdDS4ejgEM/RmK7+04bvv/7Hv20ndVtymNaaqqzsDd/YSaPUComgMxalJLY5Y/ZfoBxN1zQ2UqEz+H5AlqY0tSV82oOyZmdnl0F/yGa1ph9HuI7E8xyk6GiNJElzqtogpGO/rpSMRz3WqwWu6xD3emRZief7LFcb6i3hDwy9OLYAEldRN5WVpHUtQRBjjIVdOJ764md6Bl2RQjAZjREGNpsNi+US09mfsaVDe/axWN+SlTGKrXzPNr8WqmBM98Whqx29Peg91FYGK6W0slJtZTJVVWOUtIRCY+zkt7WSqiiKrHTJ9axcqrCTW9MZpNZoRzMaDnEdjec4W+lMY02pQbAN9m4RQqCVIopCmtquwV3XTm9d10Y7NI39OZI02zawgizLKLfFUdd1XzyexcJOYg4ODhgOh5yfn9tiA0ArwjhCKesnyYvC3rhCj8D3UQBNy+7YTtnqukRrzXq1ZjLd43I+Jy9zhDTcvn0LVymKrERpiREdzRb/XZYNv/4bv47Uitl8TtN0HBwcUpUW022HDLbZ1I6DFA4CiZaK46MD1qtz3nvvpziuoj8YsNmk1Flng7W32YAWO15SFLawN3QUZbHd5lZUTUNR/Zksvq1stCxLqtJuE7q23coaJErbOA8lrSH5mVeQbX5emtjg97ZtiMIAKSVxHLNar6nrmiiKkVKyWq8IfPvnURRijJUODgZ9kiQhDiIcLZgvZvi+Q7LZsFwsUNpBSoflasXDBw8Jo9DKHA2WCLZcMrucMZvNcF2Xk9NT1usNSlsJdBzHRL0YLW0Y+XqdIkxjM9qEIggius5spQq2+dvd26WpK3zvmefG3j+iOGQyHnPjxlWuX7vJZDwhzzOGgxilFM2z61wqS7Td5uxtNolFd/f7aGW3J0EYogClwHEVhg4/8Ll69SpSCnpRSF1VrDYbhuMxq/WGk5On7Ozs8N3v/iJ/+2//J/z5P/8X+Vf/6nfZrHP+5t/4W9z7/AF5ntKLYr7+ta/wxuuvcf36Vdq2ZpNsGE+GDEcDHj1+QJZtMLRsNsttfo6LkgpHe3iuZ7e4eYWSmtu3X6DfH1GWNZeXl1xcnPPw4UM+/OhD2mbNJkmstPDKNa5du8lkZ4+8bnG1i+cFFHnB5w8e8Mc//CGiPGN39yqGkOVqzfHVI65cOWS6s4fWDuv1ivV6SV7kSKFxHAcpbeGuHY3v+fR6PdhKn20IdEXbdpRFgZaCtrXY7ovZOQ8e3uPRo4dcXJ5tA4JTijIhLxOyPKGstsM3+CJXCoX1SGqbICAlFt0vFWVZQw27u3tcXszwPN9CFNYbTp5ecu3qVYRQXLlyhes3bvDCCy/wC9/9FV544SV2pnsMhyMLhcpKTp6e4Dgu6+XaGvm1wnEcwtCSdrMsZz5fUFUW8de2LckmsQHUeYYxHdPJhGSTcLC/t5UNKrRStkHCFgVss2CfNTv2fDB0rSFNLem0LC1xUynJxeUFWimyrEBru+lCCOaLOWmSkmWZlSMJQRzFlHVDmuVcXF4ilSbs9ZFCsFwuqTYbUBLtejRb9Q2AFV9aybz111sps/2v9vVm6zNviwLtu3Zw6Whms0u+8+2vcby/s5U6Z3ielc33ej2e+dXl9j3fdla63LUt/lblAjAajTCAF/hfFLNW2WLP/Lpu6ccxTVOSZgnjcY+79z7lzt1P6I9CisoWX21j43BOTp5uoV6KQX+HZFPx4gtvoJUlZYut5NQ+n4YwHhJFEf/uB/+aH/zwB2wSODrqI6TA8yzcoOtc6koyGu0wGO1zeHyNy82M41u3iaMepu04Oz1lOo54dP8O7777LkWWc+/BXfb29vjko5+zzjJ6cZ/9/SP+x9/5l5ydnzObz3DCDsdV9Hp2iNbVDWaLmh8ORwhVoLStUWYXOXXZcPv2c3iefV0uzhe8/c5jOyh3XAbDgCtXD7lz5zM+/+yc5fyMOHLY3xvTtR2+GzKe7vLwyTln84pBb8zOeEIkalYnD8k3G8q6Im9rssJSjouqJatqEAblOIS9Hj/+2VusNmsMLZ7v4PmutaQrbe+dgx5FkVvATujT1DmDQUwU+nRdbaOyWusbdVyPDoUf+dRtwSbZMN2dMhr1UAq0UnStpKkVruvZe03tIrA8AKUUnTE0TclgGH1xHaZJBgiyzJ6n9sPG8WAMSltSbxj7GNNS5AVZkqGERfE3NdRtymI5I8sKhDTUdcX1a7sc7A0RxsYNhN6WGN9BkufUrcHxInrDIYPBiNsvHvHyyzcY9DRFtkEjicIQ6Q8I/AHJukJLh9F4zOuvv0oQ+mjtsFwsiUPbODRNhhcqhLKeWC8M0I629YUxCPOnOa8CUFKhHddK/7AU4mRTsFxukEoyGg+o6oq8yHF1jFIeAp9HT+Zcu3aF/f0d0nRJv+/jeRrHk0gFQtn3TlGWNHWF69iYtXpLiu+2OcawPYPrmqIo8X1LCD44OmY0mnB4dJVBf0IUD8BIRqMxo+FoO0xs2d3ZYToe8/R0jtYOt58/QuuWXmxrmTCI8FwPx9H4vsdgOLCRR47L09M56aZC4NNULShhb2ftNtKhs9A3sBwEoew9SijBZDokjCKKvMDRDv1BRBB6aC2pqpauFfjbIZTpajs8qhuePnlCU9d4nqJtK4o8t4Mr7UFb4/s+82XK6cWSNK9oamO/f9vS1iV1kbKzM+H5529ysDvdUtI9EA7e1jLj+z5xGNKLYjsYQ+C4DnlZ2l7GGKt0kNillOPQ1i0daltnW9I5jVWIAGjlgNQEQcjOzg6PHz6AbcZy13X0e31OT07+tOH7B//wHyOlpMgLO0Fh60naBkc/+7AXpj1QjNnSQowh6sV2C9BtvUVS4bouVWWnhk1rJ35VZbeHkR+xWCwIAxvgWdcVSgs8N8AYtvh5aJsKuhrfVfi+Qy+O0NrCVPI85/z8YivpNGjHrnGTNKHpajzPY50kONrBIGyGXJbZYO7aTpz7UUwvjq25NfDJsozL8wuqokRgGyijLDJWK22z+DqD63kAtM2zcHgbJI4xoKzMRSlFW1t/HxjrjVH6C1iJ7wVUZUlT26w333Pt1BZBL7ba280modua7/PUeuEwWL2uFBzu79HbatADzyPfkuh8zwNhi+a6qrbmUEOepgyHfTzHtfklUfxFceN5dtrcNrXNiWttbovrOIyGQyaTCUeHB/iey2Q84sqVI8ajAcuF1QpHcYxRNvvFvuFtcSCksJ5OKRCmQxlDPwjQyhaB/V6P+XyOEIp1uuH88pzRuM/Vq0d0TYMWmtY0dMKwmCdkWYnrBvzFX/s1mrZlNrukF1svV5qmhKFHVZb4nkua5Tieh6s9HO2QpxlHR3ss5k/59LP37eNyHXpxn6aoWK8zmgZ8v4eUDqenp/T6EaNxjzRbUZYFeV6AURhtKMvCNm5NYyMoakuuq+qGqqoot1mNdVOTFzVVVVPklf0aWD+SlgpHKYqtNLPruq2UURCG0Rf5OOvNmsFgaA+0vCCKQibjKVVVsljM0Y4mDCM8rRkM420MSksQ2uwW25AJFgtb2D/DGud5TtM0pGlm/bVhyGaTUG+L07ppWK2WOK5rM+jCgKIoqKqMKAoAg5KSqm6oKzus0I5D09TUTU2Rp9YvW1gSpO979Hr2cO6ahovzSy4vzqmKnMX8zB5EnfX3KWl9AL7vMxmNqIqcLEkZ9mNC30OajsB1cDGYrmQyjpmOYw52Y164dQXfU8SjKeusoe4E0gjKJGFd9nj3vTMcd59/90cfEAa7/OIv/nn+7e//Ad//pV9hvVzw6MFdvvW1N/nG196kNYq8bOiQeH5or9V1RrLJGA2n+F6PPG/Ymx4x7O+wM7rBtaPXOTq4zdHh8wz7+3juANMp7t17wEcffsj9+/d4/PgBQnSMxjHXrx7zjW/8Kl96/Tsc7t+iMSGrFO6dLFhsLpmtl9RSsixC1uUQJ4yJwn3ieMTBwQTtGtIyISsqkiyzWx5lJcQ6CAmkRitlKbh1SVkkrNYXJImdvq42J8wWD7m4vMfp+R0+ffgz7jz+Ofcfv8+jJ+8zW90nry9ZVxfMszMuk1NKs0H7LVJVKEeCtjl32pVIZQl6Wmu62uDpCEeENLlEdAEOMZPeEW+8/MtMBy9w88rXeP2Vb/Kdb/4FvvKlb/PCra9y+9rXuX39a+yNb6EZUmQepglx9YDL85S20fheD9+PMUbhOFZeL6Ud5AmpcV1vu4WOieO+bV4QKK1pm4Ze3GOzSbhz9x5hEBAGIVIoev2+zb2sK0tn7lratkEotsLsDiFsE+s6LlJK8jyzG9qusRlvpuWTTz7G0Q5hELHerGmbkuFwQFNXLBaXuL7DwcEhWZlzuVjQAXXbkhQF+WZNtslpihLhuEhpH/Oz2AmE3Fortt203CpEvmj07BmOseeT2m5W1ZYiXJc1s4tL3nzzTQyaurZFvONYGIpUtg4Q0n4v09khr1YS13O3Q0s7fH1WIOZ5bodE2xrBDjoFUrRUVUrbNuRpxdXjF+hazcOHd5G6sbEd26GZlIaqKmjaGqU76iZBCMlLL3zVSn6Vth4yCQKPJJ2hdUVT51RZwvXjQw53rrPTP2B3uE/fH3D98JDnb1xndxjx/tvv8vDOZziyIF0v6LaWir/9t/4GWXKH+w//kKz+kMcXf0zefcBs8zYXs89Jmyeczj4hK1a89+7n5GVB2xmMtgPqIOgjTYQjhuTFEoQmDAd0WMWDVB6D3i5t02JawXR8QFtp3n/nlCfn51vYlAHZImTL1775Gr/wC1/ipZevMxpHYAST6Q7vvPMpDx6f8fhsxZNZQSk8LpqWk/WSx5uUB3nJo6bjo9mCe5uExA1JTMciT1k34A/HyCDgzqM79EYRrbG+IYXGNNBVDV1ToQLDcjUny1JGkx5Rz0dqQUtD3VX2MlMKIwXS9TBCEcYejmsbsdFoRNdJuk5zdrZidtGQrDRnJ0tW84J10lAUDXXZ0hl7nzCtIfQDPCfk0f1TmlJQ5QLfGdJUNW7g24zcyjYnUmqEUrQtCOMQh0NoJKtFihaaOssJvRiFZtSPuHX9Oslqwbg/4erhHlp2BH6LoOFydsE6XbNOLtlsLtC64uqVATdvjHju+oBhv2U6dIlDB2NqirJgPHAY9BW7+x77V3wOjlz2DyV7uw1N+QhTP+bowOdgP+azTz+kba083RhrW6jKiigKcBxN07VbNkJHWZWs0zVpln5Rv9l/WjtQdCRVlZOXM5SyMKWP3j/l3udziqJjuVhx4/pNrhxd4+zpBXXZsVlnmBZcx0MrxXq1YrGY0ZgSoTTK8dFOaH1lSlM1Fa2xdhbXCynKjqxoWMzPcDQs5ud0bUm6mYPpKPKCpiqZz+Y4rrKgtsglS+fs7w64emVAmS8toqQ1iBY0CtO1hL6D2apP4lCxM3U43BsS+DAYeIxHCiUbPF/hOgFa+UjhYUOAFFLXKCVwtGY6HTLsD1mvEgQek9GYpjZo6eI7A5pKsrszRWkIAkvZB0jThCzfMBpFICvqtkBpgaFlGHvEsU9WNPzRD96mqqHDQSjHAhh9ODwe8K1vvc6rr11nMITpbsj+4ZDJtE/kawJHELmK2FO42iBEjZEt2pNkRU1dtfT7PsNRwHTHnj9d0+B6AVIIMJ21a6gIKV0IakxX0KkWIRvivs9gFHF2+gTpKFASowTBIODKrT8Dbfnt3/5nWxmglYm4rksQWN112zRox4IlhJBfwBD+7EcYhhb7qWxj1LYtZVHQ1qXFrG4bICFs6HRZWtKjkhLXU9RViRd4ZGmOEopuK5t0tM1Z0QoCz6UoMoqipChtQPUmSwjCwNIihSTwfS4uzlFaEkShPbxcB9fxqGpLxcnTDaYzaCUYDYf04hCtFVJIerG9qfq+vZDKskR6Dlpru3loGrq6paNDP8uoEWbrj7BGSlp70GlH2yyxbWBtU9tNZNfZ5k8pu0XFdHQYXO1YVHYYMhmNUdLmC3atBRRkWW47pO0BqpXk6PCAOLRYemdb6GhpcwLbpiEMA6I4JE0T6qpiOBziuS5ZmjEejmhbK88RgOs6ZGlCWeYkmxytNHEvpt/r4Xve1nTuk+eZpbBNhkRhwCZZb7eFDstsQ5rmZJmlSgEIDG3XIEWHIyWekvhKIkW3DXp32WzWnJ6ds07W9Id9jo53LRjAGIQRFqXcNjx+fEZRNOwdHPGLv/xLGDouLi44PrqCQFjpauChlLQTxK6j3+9zdn5JXVqP5PVrR9y/+zFPT+7R60VUdU0c9ZiOh2R5Rp5XSGlpikm2RKqa3f0h+4djpLT4cYGgNS5JWpJuSoqipSwNRW5I1yVZbsjzlqo0NI2gqW0QeF0byrrCcV2GgwHDQZ/QtxJb13XYrG3sRFVXBEFIGMUUVcUmSbiczTg4OKIsrS9MKU3T1szmMzrTkeUFSikmowFZnuK6mvFkSJamZFmOlIp+f0DgRyjt0O8Pvmg8lVZfHERKKqqtf/VZg5YVBYaOqq6om3obeSJwHAt7cByHckt+BEGSJbRdR1nm5Ln9rKqWuuuo24Yg9EAI1us1TWMl4JYemaK0xii7nREYZrNzPE+ytzMmS5dMhhHDfkiRbXC0IfA0R8ceB8djDo93mU5jQs+lLnKQMf/j771NaWImO9e4OJmzO9rlm9/9FZazDf/6//d7PHf9NnXZ8O//tV/n00/e4cP33+J73/kq//v/9H/Dm2++jtLWQ+X5Lp7v4vt2azcaTjg8uMpLL3yJV15+k/HwkKvHL3J4cJvx4AjP7ZPnDR999BEfffw+Dx/d5c7dT/j8zkc0XcmVq0d857vf5S/8hb/A9773i0z3b9K0Q2aLnJPTOXmt6FTMfAOOL/CCHv/m9/+An71zD6N2+Pv/7Ld5++c/4uj6AaNxSFmVNHWHo0MiL6AXhHhKoVG0dcXi8pwiT6jKhKJYk+VzkuSc88u7PHryMZ/d/Rnnl58xX93nyclHrNo5q2JGVS0RbYqrWnzHwg+U6+EGluTXdhLTaYqqsWoI7eIHEVIo6qrBNIJBPGEY79APJ7Slg+wC9qfX8J0Bnj4kW/vEwSGhP6Cp4dqVGzy4c2IJZasSgcK0AscPaJqG8dhi64W0BVDT1ZRVxv7BDlWd0Zoa7UjaRtC0NqKjqhvqumYwGlJWpcVaFzlt19F2Nk+uaezWfZMkxHHEZGeK6/pUdUVZlZRVYRsdCU3T0LQ1RWHvlcZAXhRkaYJUEoPh8vKSa9euUW89R03T0naG5XINCM7OL7l3/wGffn6X1Srhg48+5eNP7/LBhx+TrzbIMKKttxRsIWxOlVJYIrZt2qyRZfurtHIflLaSzi1Qyt6It/9/VSJdj64Dx/c5P7vgZz99i9def4MwiqiqgvliTtyLLDXYGMwWmS+EQiAxXU3btdsMWgu78H0P3/etmkFaqbNSdvDreoo0scqErhX4Xo/VMuXmjVucnp+R5ck2V9QGrPcHIXVTcnRwnabNQDbM5ie8+vKXcZyItraKCyXtdmTcE5g659b1G3zv63+OX/72r/KVl7/FV17+Bq/cfI2XbzzPzf0bXJnuE4mIceDy9deeZxpLbh/vs7644GuvvcIocumaU/LiEU2zwDIqDIYOKQWLdEEYuxQ5fPjOU9q6wxhwe5IwsnK9NEmZX8xZrtZkWcvlxZrZfE1VNtSVQXQSzwtYLhbMLzc8fTTn0f0FmzanazqM9lgv1zydrzk8usn5WcZi1vLgfsZipQiia/zJzz4hmc9YXJzTGEW6fkpFwq1bB1ZmKzykF9MISX885Mr166Akb3/4Lkm9oWgTWpUzmvRZJ2u61kJDus5KeLWjaTvDKi3YbCrKosNxIvr9KWlqwSx5aWg7l6pWbNKOJDWUlb1OwyBgOJzi6ojVsuH3f+8tnj5a8/hByunjgnRtMJUk26xpqwoagWk6TN0iaVnNN2xWl5imw9UudVlDJ5Bacv36Vfpb6aq1HFnJ/8H+Ebefe4FbN28zHU65f+8BoRsw6qUc7e9x7co+z9864kuvvcBLt5/jo/c+5WB3j2F/QOBL8rSmKCpwnm1ja0RXY5qSwBHQVrRFTVMaVoucttaMx/ukszVaapbrDfPlEt/36OoKhxrRZMSeIF2vGfQGOE6Ps/OLL7b9lxeXrNdr6qamqW1mZdPUOK7G9RyUY6XTVhlmhwHakUhl1WlVVVG1a/IioSwFp4886tb6RtfLNfPLOa+/8iWqsuHe3QfQQZ5nW3+ywXm22ZMORjgo7VvFAoayyahNQRhHrDYpZSXZJIa8cPAZc36S0dX2viyQ1GVDntbUlaGqDKtFgretNTwlGPUDfE8Seh5t1aCFj0PIZLCLEho6QVu3OMpD1g0DT7I7Djg+lLz+2oiX/v+M/dmvZll6n4k9a+1572/+vjNHnJgj57EmVhWLQ1OkKLIlWlS3ZLUhG23ADRj2hS9s3xiG/wDD6IsGbKCh7kbbN2qJkilSpAY256HIYlVWZmVGRmZkTCfOPHzznvdee/li7Yyq7oYAn8LJjIzMyjzTt/de7/v7Pc+rfV653+Gr773Km6/e5o3Xtrh/L+T+qzWvvOqyf3OTt9+6xhuvbYGeoco58+kRVCn9nkOVLymSFclqReC4eJFHliVEHVNXcR2fMOxycnLKeDLi2t4u3V6v9VVbHJ2eo22PEo8//vOPcIOAulYgFDQlWlTYMuHu7R32r02Yz+fmOcmB8chnMnEZDyxcGUOzxHUyvABKVeEGIaquaJqCa/s9RiOPIIBer8NoOGT/+h43bmwyGLggYhynIghBSUVv0KETedy4sc07b7/Cznaf5XLOepUh8ImiIb7f5ZVX3vrxge+/+6e/YQ58RQuWaBTeSweLZGNjg36/T5qYG+TLXaIwuN5ur0uvZwANjuNQ1zVFkeMGPr7vtYdFQVkar5ZujH/LsgSB7yCEJop8FvOlyarqFlcqBLpp6EYBVW3ielEnQmkjT1+uY3r9gSGelSaKulov25uNNBG5RuF65t9tXjimW2bbNp3ISGWbRjGZmOJ9URQIwHNNvnqRrNotmOnpNcqoE6Q0ZE4E7cfZfk3aP33pJDQ3TE1da+oWJ2xiQl9GUkz/QlqSpjHr7l63i5Tm8//ygSTPC1zPQ9X1ywn2tb09XMehUYq6MpHPxWLZ+tfMlDXPc1zXZXvLUNk6YYjve9DCZGzbptFNu9KvzcE5NId3gfnv560Q3PM8VsslrufS6/XwfY/5bNb+cGuuFnPKPAelkJZtHI5aIy2B55roqQ2Mel3yNGEw7BP4ps/mBx20FOxe26M/MJtH3WbKhRSkRcblxQLLcrm+f4NvfutbNFpxeXnJ3u41qqomzwuCwDORsdxEzDzP4+nT5zi2S7/XZ3dniweffMB8fsbe9V2zjasqOkEI2kIpSVUq8iInz1NG4wGOI+n0OnS7PXrdPqtVQq0wJM9MtQYG83D05fefpkErZXQgysiMtW5oWgqi75nvgQliiVbqO3v5IzQZjxmNRlxcXrBerymKgk6nw2KxIAjMlq3X61LXNfPFEs9z8DyPcb+P6zkoVbFaLQylsY2lxHHGvfuvUCvF1XRKGAYUZdH6KUsuLy+p6prdnR3iOGY4HLGxucVytTKesxb24XkegoY8T6mr8seeybxASoskTV9Ke4eDHoHv02iJHwQEgY/nm6GQ4zhsbmyZB+HawIcQUGuL5XKJqms8z6Hb6RCGQRtdbumzvT737t3j+t4eo1HI5uYGWZGxWEwN7VYpZvOUv/7wKfdeeZV333mXn//pb/Oz3/k2neEm+/u3SNOS3/3df8OjR4/o9gJ+5jvf5Fd/9W/R7/cRjUaputWFGOprFEUEvg9Ap9vlxo19IyR3nJdOn6ZpmM+WLJdrHj78lC8ef07ZOu02Nzd4443X+aVf+iXefPNNNjY2QAiurqY8fvKM6VWMZdtEYUCal6ySlDiv+NVf/XnyPOMf/+N/TK+/ix9t4EcNB88+48/+6A/pBA43b9wwsduoh23ZrJZLVqu5EUJnKdSKplWKXF6ecXR0yOdffMrxyQsWyxllldFohWrpYJU0cfpeGDIZDhmPRvT6fWoNeV3hR5HpjQqN5zog2gHPTwz3bNvETMbjCb3ugDDokGUVqobNjS0uzq94951vcXm+QGBzdXXKejVntV5QFhVoB8uy2+i9hWq74b2+6a8uFnNcz8VxbHRjXrOu67y8rve6QxMjbkxUyrbstu9qNtCdTpflcsFwOOTevfvMZzO2tza5uDgnjtfs7OyyXq24vLhoqdORORSWJY7j4HouUpjhUpbnCCGNW68oKMuCr3/ja8RxwuefP+LwxZGJfOY5f/2975EXBWmacvfePf6DX/gbHBy84F//m3/L4eERuq6RfmgSJHWDE4ZmkyKEcdu6DtJ1kY6D/B/82sXSmGnwl/369rxnrNYN0XBIkRnnX5NmCMdivZhzfn7Ge+++jaoLJpMxRZYipWxv9eahTgjzfYXmZb/P902MsyjN9amqKpI0McPddthbljmuY64xruMRr9P2Z1/T6dp89PH3kNJE6IfDAavlHCEEk/F26+8EKVy2N+/T625QFA22Y+LhVaWoy3Ube48oy4qyMN28LE1Zr5dorbClbFVQPqPRmOs39rn/ym1mixXf/e5f0+v2KYsS28m4mj8nDB0aoXB8o42xpYvjeziuh6DDgx8egwYhLZzQxLI2NiZMxltcnl6hGtPRn8+XZHmMkDWCBtsynIBkHZNnBXXZ8OzZCUVdIgMXRzoo0TAcDXnvvXf4w9//fVaLFatVzGK+5OjomKIoKZI5URRR4JKqiqJReI7Eky6z6ZKsMJvpTjdkNBwRRSEPPvkYy5YcHR8hpCZNMqbTKXlWUlfKxGV1g+uaQzy26XNqIM8NsOr07JgkWTObL5jPp0yvZlxcXDGfLUjihDheUtUpQpj749WVIQzrRtIoGwufqqxoqhJtAbZtOjBfPj/R4HmaooAo8vDcgLKscRxDUt7e3cbzfObT+csqj90+F2qtmV1NQTU8e/qUyWjMO2/cYG/vJlubW9gOqKZmMhnz2YMvePXV2+xf38ayzc/M1tYWy2RGVVZEUchkMsG2HVRjNtcaTRCaDaOhTCt0XdFglFN5q94JfBfPhjJP20TUJnUtuJquODo5NQsU1zV9RctC2oZ/odruqxSSRhmqskBgWw51rbAdG8exqCrzfOX5HoiCLM/pdjeJFyGz2QIhLILARzcNo9EQ33OYz6coXRKEDo4jzAHFMQwLy/daZZnx7Nm2BSgsS1AUBWiJ44QUecPrr7/Nzb0bHB0d4fsORVXS63VxHHOfvLiY4ro+dVUSdUJu377JeNin34/wPYvxaGCSfsJQSHvdfpuAStA0eK6L60rqOiXPcyxXU5Q5ZVXhByFFIUEbwI8fOHRaQEvU2eDevfvcuXOHeL2iqmrKUuG5EePxEEta5FnO9GrBYDAh6ISkaUIYmU52t9NlOBxydPiCfj9ic2tkFkSp2YqOhqYDHCcV88Waq8s5veHE0JBVjRA1o1HAG6/fp9Px0FobvkJuXgtRFBF4Ab1ul9FwxGg0Joj6pLnCD7sEYRdVKzo9Ez0dDHpsTHbodga8+eY7vP76q2xubhgrgDQwsa3dHe7eucN4PGJ//xo39q9jWTaff/6Y1SrHtn2S5YreaMje3u6PD3z//Df+v6i6YbUyh5soMhlqx7KoypLJZILjmHJp0Xq4bNtBa7N9kggG/T6L2cxsplLjq3M8c9D7Mo+takNz6nZ6hkLlewxHA3zPMw8ZRQ0aat2gWvS/UhWWMPhf2zLbh6wwH0ODxnYclqslIKh1A1JQ1jV+6LcI+wbdQF6UpEmMqkp0YxxhvW4H27FbR5BguVxS14rpdMp0NiUvcqoGVFHi+T55nAK0kU6zubMtaQ57GqJOQNP2HgSQJqkBBGgDeAnDwHQDsWjarwUYP17o+2jVsLm5SeD5FEWBZVlt6d0QEoMgMNtX30Og2d7apMhTqqpofzAbA5FwTXdLSsloNPyJzqGBhAwHQwTgWKbL49gWnmtQw0pVDPoThMZE9nSDbv13dV2aThuaLDUP+45jc3V1yXw5p6Yxh1hpoevaAAUALRo8WzLodbi5t4utFbYl6HZ8EzH1fFSjKeuSbr+L59uUZY4lBZ7rE6cJ6zTBsUNcN+Devdd46+03aXTD1fSKG/s3SJMEx7ZpdMV4NGS1jKmVotPp8OTJE3a2tqFR2LLhyeNP0E3OarVASMHO9g4XFyeMxkOSJDHT6sAh6jhEXRvHa/ADSacT4LrmY0tTwzMqyxLdgNA2aAu+/LNwABuNQGJh2YYw6/iO2dIKSa/TNTet9q+LomQVrwjCkLxsf+bynPPzcyxps7W9w3q1JkvNIX6yMSbPc9I0Bg1hqwiQFsTx2mw6W2BHkmQsFoZAe35+TlWVVFWFsIxWoVHmNacbzWA4oGnM9zLqRC09T1Or2njPtDby5Syl2+0S+AG+FyCEZDzewLLNg6/vG6AJUlIUirKu0UKQ5uaBs64bsqyiVmZDGXWDNobr0u9FjEc9wsAmz1YISnZ2xjhWw3AQ0aiCrY0hUeQx3vTJqoxVnLSYb4f1Es4uCw5PY2brhs2ta2xMNvEdAdWK0FW8fu8e3/nmN/iZb3+daztDXFuTJbF58LMMPa+qtXmNSoOYVkoRhl2iMKIoapI4p6o0ntfBsUM8v4uwNLvXB1zb3+a1N+7x1a99hTfeepN33nuP69dvoZRFnsN8lnN+tma1rigsCHo97MAh7Ei2dk3P6Pd+/y+pi4IPP/iAP/mjP2BnY5+rOON5OmXz9nWoS773gx9yMV0x6o4p84xkfoXK5lT5EtEkLC6fc3z+iOn8gCdPP+Lk7AsuZwdkxZQ4u6RSaxyvIYgsHA9UU7CuHYpK49sekeXR8yI86ZCvE7RqQNUUVU5RpKYvrRNcX+N5Do2qcSwXXSsCz6MqU9J4wXJxRaNqpLDwXMnx6RP2dm9QluYwtlpfEAQ2RRmzublJXdUMBj1s+8uYm0lbVJURqA8GQ6QQ5t5gmz5Qvzciy2pULSiKqtVvGBw4Laa9P+gjhSBJEnNfUw2z6YymMYmB3d09LqdTrqZTirI0vXWMX9b1XAOmEqCUGSjGcW7ck7ZnyHZK0QDD8QTX818+CGlh8/kXL5gtE2bzNQcvTjg8OuMP//jP+cEPf8Tu9Vv8x//gf8GL43PKSmO7PoHv4joOfhubdNqhqtDaCJEd5yWLU6ARjTnhmUFjO5wVhvSGEFRl+ePNn+0gtMC2XS6vpkRRyK1bN9shkG02/pZlhrANLdzJBV2/pH422txzbMuA3sLQwMDqujKvGyFwHAN8UqW5Nga+z3I5RamKfn+I43Q4ObnEcS1cD6SlUY1ivWwYjnpYlibOLjk6POPunXu4zgCloChq/MBBNi6uHVHkJXmaQ9NwcPCMq8tjPEchRcmzx484OzpncRXz8SefEGcps8WU3/v9P+JqvmT32pjJZhe/W5BVM/JSsc40pQpomhCaAiUk89mKLLV48fjKAOyEjWpqPN+lE3XIk4qjF6cUuaJpbCzpI4VLnhlvnSXNvd+1HUQjWc5TqlyTtl5ck26yKbMcsDh/MaXMBNPzhNPLS07Pj3j9/Wvs3x6QqiVOr2Rz32NjSxJ4K4p0RbpUXJyaQWx/0GO+nLK1ucubr7/LX33/97CchCCssYRFGPQoUk0jGkabXXAqGruhthWqjCgLiWVFVJVF07jkuSRLNWUhKXKLIrcpC9f8uspxnAZb6hYkBJub2/SHAwCisMfGaMy13U18u6HTCbm2s8tkOGJrPGJ3c4O7t7bZ2Ryyu9Wl1wm5e+saW5sjhv2Q4WiAY1vUZU7oe3TCkH6vh9BwcX5BnmR0wxBUhS3h9v4u7789YtjrEfiCpl4T+hahbzO7WnJ0eEgQePT6PkioVEmlYrPtL2vqqkYrQAmktrGEh9YOSWISaUorrNqiyDWLVYbjdMjSEsdycKXEb1+bpp5g44ddLi6XpHmB5/qmguH5dDtd05tst/HmWgVl+xpyXRvLdqlrU0VyPaMkkZaNosEPIuo6pKl2WMYJZZ2brXvgt4Cg1wnDiIOD50jZIIRGi5qmqbAsiZbgt7Rx2zLxa9vCPH85Hq4V4Fge8TJlZ+sajtVhsVgjZI0WKXWdYTsKrUt6/RBLCvwwZLVa0e0NGHYiUy/xHVzHYr1ac3E2xRKuieFbFmCUXUmakcYrqGuisEuSlMTrirKwmU8VXzw853d/57s8+eKAyWRImk25vLgiSUuePPmcJF7i+zAYRBR5zP71a3Qil6KICUKHIqugsRhMxjiObTx8Zc14skWRKVbrlDjOKMua5wcnPP7iBYdHl/zg4+ccXmZ8+uiIEod1VtIbDSmKnM2NEUJXvPXqK7z9+lusZmv+ze/+BW+98T7dqIvWNXWeolWN54AlFYNBgO1ZzFdrou6EPF9x8/aEq+kBjUoYjSKiIGRrc4P9a9uoZontZAxHiu1dh909i9v7glHXeDWtJuH6dp/V9AShCnp+h+vb+zRlgyug69k/PvD99m/9DkWRk8QxUkg816XX7ZoLlGWcXabTZhxixpk1wHUd6rJiOBgynozI8hzVKJI4MV0+R5oDoZDEcWIiG3WDbD0YYRCYom2RU9UlUpgH5KKq6PZ7xEliNhtRB2lZJHGKsCySLGW2mGF7DlU7FalVQ5oXNNr84CChVjVxnJjprrQIg4A4jds5kmbQ7xF1ApRSrNcrmqZ5GfPRGHdZ2UJnXM8zL8DG3EBd15jtdaNoao3vu+zt7VDkFY1qzPRHmdW7qhssyxTzHcvF93yEkFRlhbAk/V6XqKVo9rvGXYh5zjQ4dwPWbumeOWmyZjgcMOh1cWyLs5Njdra3idcr8izDtm263Y4BBiQJtueg2wd432kzzWVNVZTGGS6g2+swGY+MvDuMqKocxzaCa9/zCMOArc1Nc6hqo6CqrhkNR1zNLlhnsSmYamiqGpQhuyI0KAh8ydZ4RDfwqdI1W5tjvvmNr3NxccZkMiHPS9ZJzHAyYjTuYVuSJ4+/wJIWtVIEnS51BUI4fP3r3+TWnVvmgF6V9HtDstwI5C0B49GI+WxFrWqkNFPm5WLBtb1dLNnwxec/oqpT6rrADwKktKiV2UY6jkMYBWhdMRhFbG2PTIxCfikPdwFFmlQkyRq0+V6bWDHtfq5p3+t29mc8Q02jkC3+3paSwPPxPRfPddG6MXFJLVBaU9cNw+GIsiqZzZdorRkOx6zjxBxkux0arVksF+R5ge1YpnfXmA29bVkMBkaeXlUlUto0SuP5ZvqWZWa6VTfmoe5LKuyXm+uyNCV5z3eZL+YsF0tqVeH5vhGwZzFNY3xJ5jrhGH8MsFrHrOMcKRuzyUhiHNdvo6AW3Z65KWxubDAcjBBAnqVsTkbsbG+j64rxsIdjQTfy2NocYoka29b4vsN0ekFdl4SBj6ZhuSo4PVuwWlas1zWbW3fJC5dPPn1GllZk6xUIxX/4a79IkqzQSQVKMB5sEvk+UeDj2OahuVENtvSpazM9tmyJ74SUufFOVqWJBmptosrCEvihj+3aIDW2axF2jUPO8zvsXbuLZUWs1w2rleLoeMZ8kZJlilpp6qZGac3+nbvcu3+HyUafPJ2yWE5JszXvvf8eZTplcXXM177yKt/+1jt86+e/ye989pBlo+neewV7+zoPP3zIv/13/5KintMdK87mj3h68hlPDj/i+eEPma2esVgds4xPyKsZRbmkrGNGk4HZXDUay3KpKshzxTIxfWtTSC9BmX6X5zk4toVrG6ek41p0Ah/Xt2h0Q5lJkmVD5GzQCYaMemPKYk2WLVkslgyHPUajTaKOx2zxgslkzOnpC8YbI4QFs/kMhIXE5e7d1w25TynjRQtcbNfCD82AUGMOXI3WiDb2lGUlQdil2x20sCcQ0myDgtDEBqUlCKPARPelNPoE1RDHMUopyqoiThL6vX47wDM1hDjJAAvPC9HaiKLL0pAiu/0RB4fHPHt2gGW7XM3nOG7AOslR2uL47ILv/tUH/PWPPuP0YsqLJwfIsMPpxZSLqzmOF5oHQT/i8PiYWhl9C1lKnZdUeY4qS+q8IFuvqbKcuiip8oI6y1F5jsoLo35o2k55o358LXp5bdLt2u/L1Z8w3XQpefrkCW+//Q43b9zi7OwMNGgEw8GI4+NjPvnkR9y/fwelKkO8hpdkZAMKM5HvTsckZQz0pgbRvOzdGG9sjh+YbT3YbG7ss7t7g88+/8w8+ClolIVjByhV4noOZZlQlSXn55fcv/smZakJAp/ZbIrlu7hRyCqN2dje4bMvnvBf/tf/FRfzU04un/D06BOeHD7kcvmCs9lzPn78IafxBV8cPOOjT55jeSHPnx+idEOv55DEaxzLJXA9BgMfSyg8p0NewmpR8vmnU1az0rhHsbB9i16nT55WHB2cob8EqNZm4Og6LrqBne0d8/ygGoTSVLlClcoojHRJXaQIKly3QYqaOl3x019/l92NPi+ePUapnLfe2eLaXYE1cLAHFpO9kJ3rHpu7Dr2+h2h8vnh4RlkI4vWai6spP/Wtn+EP/+AP+Ef/8O8znz/ngw8eMxn7vPX628yvllxeXvDmu/vs7ne5dq/D+FrAtdt9wv6MreuCwUbB1nXYvAajzZLxVsX1Ww637gbs7jsMNiq6g4wbd4bsXYvY3Q65cX1Cr+cynZ8S9ST37u9x6/Y1dJ2jigXjvssrt/cRqmB73CO0FA4V2+OQ+7e3+JW/+XP87M98jclkiECRxguTQNKaUT+izBI2JgOqMuPs/AStam7uX+PW/i5PH33Ctd1N/uYvfJt+oHFtF8cWbG2MGY/76Kam1+vxx3/yB5RVyc61CTvXByxWU6NhqswwIctKEOAFLl4QsIzNM06jK3AKNrZ6CKmwPAOoSrIlUcdFWBm1jvFCGz90cX0HaWu0yLmcwXIVI4SN5wcmFSMknueZYTng2CYlZ0lzrZOuNImpukY12oDgbJtHj5/y6IsXnF+kfPTRIc9eLEiyxEjLvySma5NMuX5tj6urc87OjxkOB4D599iOjY3CFmBG1AJqcEWAb3cI7T629hj1RkS+R5mvmCbneJHGCSpu3dtma3eAZZVsbve5dm2DjY0RQeghpSEhe665Z4QdG9vVCKkJw4BuN6Tbjwgim7yMKesUaWucQNB4mkYM+f4H5zx75vLF44rzC5/LK4vR+C5RZ5/D44yjQ02a9Dk7z7maViSJZp1mLNcp08WSyeYO63RNqSq8ICBJFUUJQbdjUlmNxnV98qxhuUxYrzOePHnKxeUlh0enrFYp0+mai5liOo2ZztekSQFIktkcrTV/+1d+le3JNlvDbapM8NknB5wfX/Hq3bfx3ICriyVFJhGqS7JqyNKKWimQDrPFkuFowmefPsJzIna2d3Bsn7ps0MpmvUgos5of/uAHpPEC2y7pDTSB38ZwVI9e9zpSTHCDAUFnSH80pBElf/qXf8Ev/cpbvPe1CTfuuD8+8P3u7/4bmqYhSdL2oczG8wyqVGtMfMV1abRmuTQCYc/ziFpBpNMCUwwB0mU6m+L7PtKRpKnZAtR1RZXnWI6HFIaA5vsetiXIi5SmLqER2JaNtG2G4/HLWBetmBetKauCLM/I8tzcyrTGsT1zOMvyl9EAy7YMJrr9phrqnyTLkxbprE38z7ZI4sQUaMvS+OSKkuVqRZGbiCvSvMDAiNbNxBczEXFstFZYtkW/3yfLjOvJskwXcDg0Xbe8KOh2u7iOSxgYumKaZfiBz+bmBp7nUFVV2yPUWJZFnufEcYxlO2YNbtt0O0Y9AZrt7W32dndZr1f0uz0abYAy5gCj8P2AMAqpdYPrOORphmM7qKrGtW0jHLUkohXzgmY+m7FcmXW60wJyPM/0M7rdrjlMt73Npt06xklMkqVoy0YLQaUaczCs2sirBVHo0olCJsMB13d32N3ZZnNro43zNTz49DO0lObjbQwhqSxKoiDC9XwaoCgUq1XCL/7iL7G9s83JyQmWLel2ulSlwXoLoel1e1xeTNHCTIrTPGO1WLJ/7TpXV2ccPH+EkDVKK6JOh+VqTRwb+XeeVShlDn6aBqVKmqaiqkvK0rhpQDKfFcwXS2zbwXaNVFlKC8txsV23RSybSTtgJu1aI6SF5xpip+/57YHbDEaEMHTUJM3odLu89eabnF+eU5YVVVnSHwyYz02UpdvtkqQJ65XpUPpfuiHLmjA0WpKqzBFakyYpQkhu3bpNUZScnp5SVQZtXiuznf4yhmZJ+fLgp5SBEqVZRlkW2I6LH5hIYxyvGA765qFZSHq9Qft5uKxWMUVZEYYusiWCuY4RqmrA9Qx8wvdcmsbERpaLBY4jCPyAw8ND5vMZi8Wc2ezKTDgtgeMYOXcYBHiuR60Uy+WS5wcHaCF4/72v8Qu/8Iv84t/4ZbY29/D8iOPzK+Is5+L0mLfeeZ03X3uFSbdPmqZUlW5hChbSMmsSrTWO7VLVCiktfN/FkQZuY6I45masGrP1+fLBWbc6mrquTWxcV9iWw3Q659MHD5nN5tRtZNqQbw3V9+7du7zzzjtUNDx9+oTDwwOaKsNxPHP7tUKaOif0XX75l3+B3b3r/PkPPuYvn79AWMIQddcxt3avMXvyKVfTU67tjsgS419cLWdIocw1VjXmIOr5+IFPEIQmXhwEIIyqRSmjJCi1RZomeLaFb1v0woCNydgMNwDX97BcB8szkctalyRZSlVCVTbY0mO9XqFUhe1oLFvjuhLP63Dt2h1AECczBr0dPn3wmNu3XqWuTJJgMBgitIVteUynU6Mq6XUp6+plAsW2bcLQUMnms7lRYzQarSEMQoqyJE1jMxF3zf2rrms8z0TXLcvoCpRS7bvpaQ16fYQUuK7LeDxGKUUn6qDbRAeY++GXb7ZtiKzHxydcXFzieV6byFCMxiP+m//mv+bP/uy7vPbaa3zzm9/mjbffJYkTVmliJMStw+7i5JQ0Tnj24hC77cTGiyVFGlNVVZuwqFssvelKvXynvca0kCOtNVq3ELEvD3lfnu9+4qAHAtSXfUDQTcWf/PEfcvfObW7sX0M3iiQxWqUsy1jHa8bjsUmYtBL0PM9Zrdas1is6HUOe+zLebjp5DQiFwEZghoR1VWLb5uctbePfYeRRNTEHh49Ml73TAW2zXE1ZLGcIUdOJxkyvEl5/9WsEfq9lCpg+oWM7SCkIfJ8sTfn884dYUjGZdMnzFePRiHt37xBFffyoy/7tu1xeXHJ0dIEqTT9qOp3iByX9nk+3GxpZOBVN0yCERZxl1JXm4iIjX9foRiCEhRvaLz+XZJkihHHR2rZNFHXo9br4vsN8fmkqmMq4w8q8pK4aXMenUjXrNEMLc30UAiQ2qBopJMdHZyg0N25tEPZhvjYJFiE1tcqpqoJklbO8qnEY0+tuMLu6wo8CXnntVXqdLqHvYrkFh0c/YnOzT1VIFvOYPK+59+pNGkq8yGKxWqJUzcZ4yGRjg/FoxGQywXVdok7I3u4Oo1GfXq9Ht9tlOBiysbHJ9vYOGxsjosDDtZ22+xwSRCFlWXF2PuPpo0P6nS4396+RJjnbWzuUeclivmA0HDAa9di7tkWv1yWMIvrDEWfnl1xN5wRhH9s2VPV+r2+i99IiDDsMhmbbkqYx40Gft99+i0E3oh9B05iBhB94NBjFShSY6sOjLx7x1jv3UZiFR+D7lIUhl0tp6iRlWRLHKVWtTJy2ynE8QdPUWFhoLVEK4iRhNBqhdYXQdTsQ1WxsbNDr9tAIyjoiSzPTB3Yd8ywpDINJClrNT/v7QFkV7cFEUhUldWWAeHme8/TpAZ98esAXX1xxfLxgvVYEvo9SJcPhyJC9heT05ITLywuGwy6z+QV5nmC7oHWNakp832oXAgrXcxEITs/OWS5WhtJZKyMMz3MDBexEHB4e4boCIRRJvDZJPjcginqoxiR6BBZxnBK4LlEU0O8HFLmhE6MFgd8xzI9GUauKWplrR1FmCAvyDK4uM6rSMXJyDJhLWma4WFUFnucQhR5pEaOamrJMyQvTa6zrmjDoolRL1xeS5TKnqiBOUywpKYqcuqq5upxzeTmlyHNG4yFxvMCxDdjGdT20NK5P2cItRcvnGAwH7O9dQzQNqip5/OgRH3/8EWhNoxuOT16Q5TFK1dRljRCQJEuSdElelsxXCX7QZzZdcnZ2Thi55nuvNb4fAYLL8yuyPDaeYmm26KvVivUipsgledZw8OKUDz78IZ9//jmHx4d88slnDIcB8XqJ48HBwdOf2PD99u/gtA66uq7pdrvYtk1RFO3UwSgK8rJqHzgVnudjS4uiyFFNQ7/bxXUc6sqQvxql8EOfLMvww8BsGsoSaRlEvu8HLa7dwCHqpqIuDZYZW+KGAZdXl6BNlETVCttxTTSzyLA9m6IqKIoM1/PJciPHpe0WVLp52ampa/MikVKgtKLX74HURJ0QP/Ap64qyruj0uyAESZaRt8hpANHeWC1pfCQ0gDTbO8e2ze8h6ETtdCjPqfKyVR5U5HmO73p0gog8L0BDVdYURUkQeGxMJkgpyLOUQa//UuOQZxll201stJlU5UVGGHjY0jj11qsli/kM1zGTybqV3qZtBFZKSdw6FYuiwBKSujIPDqPhALv9HLRWOI5ECCNkV6rCb/2InShCCPPAnSap+f55vkGKNxota9IiN6J3g7GjG3VRVYUUgm4/ZGtzTK8TMu51GXUN2vn05Ig8T0mTlMvpjK2dbSzXxnGl2UD5PnWlCDsdVnFGntVcXs749b/39+n1uzx9+sRsisOOeXByHBzL9CnOz6Y4rlEorFYrHNtm/9o1ZrMLnj55gOsJGm2ARGVZE8cZjuOS5zmqMdAH3dTmNaEabNl2iRybMPTIkppkvUYKs/G2pUQLgWs72JbEEiBQJmYlfxwJU7W5WEdBwNbGBIEhqX75c1Ipo7PI2hgxWrOO15RFxXgyMU4+xI8HGtooHgx4pUE0pju1mC/xfY/r1/YYjUZEYUieF6xWSwaDPpONIUm8QkvPXMTynLo0E8Yiz9ne3sZxDKxItDoFpWoz5HEdqqpgMOy1G3xB4AVcXU2J4wTQZHmJ40g8W9BUymwo6hLftQgDiS00ZZ6QrNbYNNhoqmJNslpAA+vlik7o49qSfq/DaNRnc2OD7a1tdnZ2uLqamYf7qMs3vvI3+du/8vd47+2v4ntdTs9WaOFy/fo+X3/vLfY2+9y7s8/m9gaWH7KaFVhOD8eLWKyXqKbEcU3GHy2Ioh5SagQ1ZbViOZ1iWZrVckpVl0wmI6LI9B+1MFs6y7XxghBsiyDscXmR8vCzZ5ydLYg6I8KoT60N1lFpxWA8YO/6DkWVcnhyyOxiiS0FvuPiIpFILCnY3pvgyJrLsyOS9ZKqTpjlp3z/iwPszS2s3oT10QWlgPLyMzw/ZXMPStY4oaSWNZbI0LpGSvADFz/w8AODBS+rCmHbVHWD44doJBrJsBui64y6KciqmEwXZLpinaWgLRzbx9IWlrKhEiRpTVVKmnLE+somkPuoMkBXDo6jUTpFKc1yleB5I8pKcX5xzHhjg+cvDoiiDmlS0Y3GTC9XuF6P7e0dNrc2sWzJar3EcixsR5LnGUpXBKHLxcUpYSeg24lomhrbMZ0KpWqCwGyj0zzFcSyKImU4GNBo01M0fRG37RoGhEFAg2Y4HOIHAcPRmCgytOSyNBvZolSkaUGaFmS5ASpdXM6ZzZYEQRdhuWRFyfMXR/za/+zvsbm1yx/8wR/zZ9/9HrNZjN0f8Z2f+3nu3H+Vv/z+97EclyTP6PT7YFnYrk2SJHi+i+XY1MnqpfdWa3MwsRwb3ca90AYrb4ZJ5hCnTUbb4Lv5UtTXHgp/fFczf9IaOwxo0hTHD1Cq4dmzA7761a/jWCYyim7o9zvs7myBNv1zz3VxbJsgDAjDENd12qSCZrlamUEQhi5o26GJvUtlSJTCXBfLosZxjGfM9VwcO+Tqco2qbAb9McIq6PdDfD9ACo+zs3O0qNjb3cF1A0NUdns4oaahxvF8louEIOyyTjOePH3M9ZtbRD0X7JJa54TdEMtv6Axsvvj8gKPDNWgPKV1DiPQ81nNN5O6yXtpkiSJwN1hcuVycNwg1ZrWoWc/WJkYrFMKumEx8xpOATkfjeQWuE7G/v8Pm5tD0lh0HVZqusmwkvh1QFxqUxrMlWkvi9RrbdQGHugTPVtzcG+PampOjC2pg9/oO42sdXLvCQSHqCk9YdLyQOmtYXGX0gohxz6HIL1lNj8mW52zt+FytHvH+V17nxfPnLK6WdPw+YWBTqyXXbnSZbPmUzRLsAkSFkJKyMn3oRmvSJMGSRkdQVxVlbijUrmWG2G6U4HsVnlWjypw8SSnqlLxcI2SJqmqSecz2ZMw33/8qP//td1DZjJ/+xleIHBh2XL723utc3x0T+Q5Saj768GNOT06Jgg5R0GH/2i5FvmbUj6irlEbV2LZgZ3sTdEWZLXj37Xt85b1XoE6IbA/bxgwNpam2SClZrRds71zns0ePGU7GdIbmGU82AtcN0ALqpqZqCgpVUKkKYftUCqpaUSnjrF1mimVck+eKsqgYjccoXaKkRaEEq7VD4G8R+Bucn16xiGG+XDFfrHAcF88z/TmtG1zHcBKEaOFY0iItUmpMkkRraQjhGmzbpdMbsFrWXE1jLHvEKlmBLRkOx2xu7RD4AXfv3mU4HNLpRBwdH7FaLUmSDM8LGI5GFDkIq4eQIXlhHNhRZ8zJyZLjoyVN3QM6pCmsVgVJWrCuSpZxSre3wcVZTJFZ1JWD0AGrZUoal6hGkmclRV6/1Gn5ocSPTMS+1+/geQ5aNGApo/JIliChNxpT6R6fPDimqLrMViWuH4IlqfSaRmRIu8DzzQGoqDIsuniui5CK4dhjOHK5vr+NECW2XRtyrAVpnLJeFlS1zY2bN7l+7Trb29fY3tpjd/e6UaaJBtUU+KHLcDRAWBKVr1DFCs9WqCrFdwSOFLx2/z6T8YR0nWAJm8ePniFwefX2a4yHExzHRsqAxaIgSxzqyqWqTBdU2g5lVTKfxyjl8OLgHMfycB1D5RRao1XNYrFCaIEjA1xb0Ov5SGmuO8gRZxcFSTFkXQSsMpdHT+dkRYcgvIVgk+ODkvmV8+MD37/8zX9FEBhajdZmexBFIWVZ0ul0X3bH1uu4Rd9HJjuNgVVUVcnGxgZpkpAkCY0ykxDHN52L9WrVEkAb0BLLcul0InODbWoc22R4LeFg2TZVU5OXBavlykylpSRNMjQmpqm0wvM9lquE9TrGcVzK0hDWbM/H8z3qLMNybOMWLEzM0rIsg9Idj7CsttQOqLomzQxYIU5MWV0p0yekMSACVdc4rvsSjmLZbewSI0mXrasszyuyLDf9iXa63O12UUoZ75UWdDpddKNJkoR+v4frGqF1kecGfmM7lIXxwZlJtMRr3WtlUXDt2i69bpcb168biqpl0el0WK1WxEn8cqtkeh+B6dZVtelauR7dTpc0SXBtuxXCGspoEBi8eF6YibLjOPi+Kcgu5gsmGxOKvKTX7bWbAs9MnESNlnA1X5hJjBZEXojvuwgh8AOH4aCL71i4liR0bDY3J6bEbjucX1wwX8QgJRtbm/QH5nORQqBrTa8/4Oz8kjjOsR2fX/u1v0uWpxweHbK1tYnreCTrNd2oQ6cbUeQ5y0WM67tmU1sUbG1t0ut0OTx4ysHBI/b2Nuh2I1OyDrusVylZliNaiXBRFviBb4bkmKGDtCRxbMTJdelSFjXrdUqWFZSlQmtBWRo3kYlIGq/ZlwBXrUE4Do5l4doWURhgtzehRinyoiTLMoqqQkiLXq+H4zpMpzOUUmxsbLBYLBgMBu33KSdJE7RSCMvEES1spATPtZlMRoaSWitk6y2qa4XrOliWRa/XJU4r88DmOERRZHpCjkMUhnQ73ZdbLSEgTVPiNEVaEs93ENr4gmzbFNgXiyWeF7C1tclyvWRzc8Jbb7zK6/dv47keuqkZjQYIUSMFOJbEc1w8x0Q+9ve2GY0G5GlNtxuxt7vD9f09hsM+nuMQxzFpaki9YPHOu+/xta99g2vb9/Bcl3i1Ii9LirqhKCt0o9gYdLl/5yZf/+pXcYMOp2cGViNsYTqjvQAvdCiKlDCKcByPqjCI6TRNWK2m5MmSokiZzi7Z3JzgOjbzxZxGNyaqqqFWmsVizdHxKU+fHhDHCbbjICyBZQscz6hl+oMefmBeU+s4Yb1OKKuGjm+GFb7nMOj0GfSHdHt91mnM2dEpgR/RKIHtBnz06HM+evQcq9sj7AyJK03XtsiefEg/gBvXOyaiqh2oNV3LxnYDpLSxbY+61qhGo+oGxzMi6yzPqVRloskSdGm+t4vVkqQoKZSByJiunI0lHJpaY0kbiSQtS4TjIuoOh8+ucK0RFjZFkeGHilItqKqKdWLcSkEQkGRrru3t8+DBQ6JowHC4CdpGtnCQLIvJy7URV3sSrQ1xuT8YYNsOTdOY7kvry0uSjOVyTRwnOI7L9s5WK2SW1HXZ6kNKNOb1aaL75ixk23YrFt4iDEMsy2K5XHF+fsFqFZOlOXVtPF+rdUySpGZSXxTkecl8vuTg8ISDgxesk4RHX3zBhx99hO24fPijB5ydXVJWilVZ8cEPP2B7e5s333qTDz/8IbZtGepebRxzjuNQlKaeYOxIrYy5XcrpdvP+8h2z8ZO2ZYaRWpt77ZdRzi//mZd3vJe/iZAGEOF4Lk17zyuynPt377DRDqRs2wzgTMJXQWO8o3k7Ha+VUdLYtunEVLXpTiLMBlrKANuWSFnjOob8q5TAkg5CGv2REOCHEYP+iIODQ1arOQ0xnW5glA/aJQwDmqZB1Zp33/4GaBeJh2qMVkZqSbyKGY0G7Gxv8Bd/8QdonTIYhEgkp8dT6sLh+PiS5Srn+HDNxfkarQWakjfe2ednf/5dxhsTruYzHj875Gx2ztV8yfGzUxps6hr2dve5uXedfq/DcjljMOmyvb1Fv9c1790uthNQVQVKmWt6oxpzXy8LRAOhF1BXConEtiW5UtQaNra3GYwnjCYT9vYGjEc2YeRw4+Y+r759l+u39xBhTlWvcXwj41ZoStWgpKSsNXldYLklk22f8bZHVq2Y7IScXT7h7PQEzw2IVznpOsHzHL717fd59Y3b2A4s4wVJargBQkridUJdKwI/JAojel+mfJofu+Ic28WSNmm+wnd9NgYTeuHY9APLBj/yTL/T77IzvsbRsxfYWnD3xgZbGyM8x6bf6XDn5j6B79DtmgRUkua4XockKVjMYxzXo9uNyNMYz7W5urzAcWwmm5tsTCbm512X7O1MiCKXKk8JLBvL1lS18cNabWfd8RzKQjKZbPLxgwfs395GWoLAcVivY2bzGWmeYHsWwjbLjjg2+oi6htVyjZQ2izhlPlsRLxMD5gg8kmxhCh0KfH9CvKpZzBLm0ynPTy7Ji5IizxACPNfDdizG49FLtUlZFCaGrhpKVaClec5uKsyWXDXkeUFvMMB1RsxmBcuVoixTLNem1x1x//59tja3+MpXvsq9u3eZTMZ897t/ztHRCxzHpj/sMxqNePjwcx58fsLRySVPD57z+NlzkDYPHj4mLwQvjqY8Pzjni8cvOD694NnBMY+fn3JysuDpF2ccHsw5PZxz9GLGyeE5Lw7OefLkBXne4Acdnj55wfHxOdOrOf2hz6AfGtdrYUBBQRjg+a5ZKkmJ5/m89dY3GPT2+d73PiIM+hRljtYltcoBxaA3wrEcPMcQziUWurJp6hKtS+7dvYbnNoyHIzYnm4R+iC0cRGOhCo/L0zVJWbOxscF777/HaDRmNNpgY2OTzc0N/vwv/pi9axtk2Rrf9+j0Ir769l3u3b7G7VvXmUwMOXN317ioVV3jux5JHDOZjNnb2+XujVtEYUgjKrLSkKYtK6CsSjY2h9y4uU1WpLw4esFqlROFfeL1CikbPN/C88B1Gyyp6HY7VIWp4UQdSW8g6XUjumGHxVSQpTZa9EyUdbWkagoC3yPwApPk8z189yc6fL/3734P1zUEM4N7NbliS1rt4QRzqLHMBsS2LWzH4ssjU5bleC97aaXZFtkWVVPT6IY8Sdt7jYl8ua4RqHY6EaqpOTg8NDLKMCArM7QQpkeRplxNpzSA7boUVUXZTtPTImc2MwdCaZk4pKpqoGE46FGrml6nY7ZsqjEP41WF7cD21gZS0rrPCkCQ5yVh1KUsa8q8wPEcIzvX7a4dg8dVjYkp6ka38BpBozSOZ2FZIC0HBAaIgaCqajzXx3N9HMshzwo816WuSpNHH4/N1ElAlWX4jkMY+KZXGMesk5ggDF92rHzXwZJG2BqFoTncLJcmZiQMLtxxHTqdiKZROK7DoD/AEgJLCNPpsww2W0rZkvkakjSlrGtOTk9ZxHHreTIPG71el73dnfbjNDoLpYzUvSxKkqqkrBvOzy/RjUI3CqEbdrd3GA8HlHlGtl7iSMFo0GXciaBR1Eqh0azihI3tLYQjCDshLw5fECcJSmuUblilKUWpmM7mvPPOu3zzWz/N6ckpi8WC69eu0yhDhQ07EYPBgNl8QaU0SMnZ2TmO7TAeDVnMLri6OuFqesxiPuXx06esVzGrVUqSNazjtI1smFiuUuagFEXddrNp0Ql7OJbL/CpHYnpxAhvH8fC9gE6na2JdnoXjWgSBQxg6OIGLFziEUUgnivA9F9uyiZOYpqmQtsnTh2FIXlRMRpsIYVHUJhLdaI0fhCRJ2hJSQ4IwREqLoipNtCXq4Fk2vmfIt/E6QQjjxqyqmiwt0FrihxFlWVPXmjRNGfS6eJ6L7xkJalUadURvMEAgyPKCvCjJ84I4ydBa4zoeWkuKoma5TEhT03GybJur6cy4pgRt91dBe0DdnIxpVEXo+uxubbE5nuA7DrYU3LqxD6phPNhma3OTMsuIAh/fsRl0u2hV0wlDVFUS+QGr+ZyTw0OktilzEzstioJub0BR1DSV6ayWeUmeV1iWx//j//6f85v/+l+ye22HGzeuo1VNVVQI1bBerMnXKVdnx5wcPuX5k894+OCHPPj8C5brNUEUcePWbfyoS1kr0qLm/GrO0fE5p+dTZos1SVYaSloY0ut1GQ76dKKALEso6wwsTVakZEVOJ4xwpEPoh4wGHTQV3a6JdJ+enLNYrGnqhvXSUAhrpUjzhLPzIyxrSZHHLC5Syucn+J5Ndvg5oyG8cmuCb0usJiDyIyxRo4SFZbtIYVFXxrWKhkbVxMkapSryIqNWFY5jIWuFRBN2AoQjmK8TkrwgK3LKukK3D3vC5Oo5OVnx/b8+5PRwyfQqp9/d5Nq1a0w2xrh+TdiRdDo9tNLsbu5TZBllmbC1sUWepZRlxosXj7Hcik4/oqo0Upp4kSUafAd6/S2UarCExBKCKIxeRpzKssayXdwgZP/mLT765GM2xwbq4tg2s+kUhKQsSqSQBkqizfVLt0mFsiyZTafMZnMuLy/NwM02RFnbdkwtwLKM169jkOMXV1f8y9/6V3z84AGXV1O+99d/zYOHD3n67BmffvY5Dz97hJA2VdMQxwlpUXDzxg2ePHnM7Tu3sYHZYt5WE1yqqgJpOuNSCoJO18S5x2P+1t/5Nb7yja/zxRePqKs2zaI1WAJhG69mU/8EqEW0BzshWkCYeIl3MW/auPxsy/jk2tg5CObLJcenp2xs7TAcT1inGR989AlxWjAcDZGWcRxatoNtOQhhtEVoQbfbb6PNFbZjPiZbghQNQuv2kGO0DVVZ4roWnU4EjcBzQt575+v4XsTp2XPKIjdOQGw8z8bzXObzK0K/x93b96kKiW5yopYE3AhNVuQMBl26ocXV+SFpsiDLatLC4/hU8KMHL/juXz7k9GJJ0yjcvuK1dze4cW+C5TU8P3rObDlHSButPYbDLXb3Jxwfz3DtEFd6vPbqDd7/yqvYfsxo4tHrO/iuYND3cV1NGGygaTg/P6WuTEoHYWixX+qvyrJEWhZaK7Tv0khoRIXnOwyGXYLIYvdGDztU4Bd4PQvh1ZQ6BbtBC9CNjesEOK6P7VoMJ116Y5fd/SEbmx12d/rcvrmN5xVsb0d0Oz6+ZxEnOVdXc8oyw7I05xcvaHTZHjAkjdaEjkcjFY5n49seZ0cznj4+Zp2nCKuhqtbUZUpZV+S1Ik0ywCWJSxbLFNv3CHsR0jFbtbKoaZRme3eb07MzpotzRpMhTV4w6fewpaJo4INPH/Po2SEn51d88MMf8fT5AVlh6MCPHj9CFTWdyGd7Z4AfWGyNR9zY2+Xm/jZfe+8Vbt/cpOcKrm1vEYYR8XKO51isi9TATDwPpWrSsqTXi7i8uORqtcZ2I64Wh2zt7hF0IhQV0pJYloNtRRSFYr5ak+Y5jQhwnC02du8TOj0G4YhrO3e4tnebbm9MVWRk65Ld/Td4/jzmn/3z32XkDOl3JaFtVE1xY5Pmiv5gQBQYJYllAlIk64xVVRKEIfF6RV0rZvMlSdzw9Nk5p0cJi6kii20CZ0ivOzbP4mnBxekJoR+QJylPnzzm4cOHPH32hLJYU5criiyh0YK8stDCQyubIk/p9XwC3yJwLapc4dmCMHCxHVMLGQ9vEwW7dLo79DrbhP4GnWAD2+qyWuQs5xk7OzfZ3d7HczqIxqYTDrj76haNLnj44JQo8gk7Pp5XIiV0oj6q0VzM5sS54snzhN/53e/y8Y8OGA03cR2H5XJuNviOxcnpOX7QJwi7RgdR1oBFg4mRd8KI//CXv0M/9Njoj3G0xajXI40TDg/OqWubLFdIN6Q/6PFTP/UNep0xtmXhOMZ1t5jP+OzhZ7z/1VfY2uxi2zWTjmBrs4frW1zNrji/vKTbnbC3d9N0AIsc27VRqubRk8dc39siyWKyIm0HIi66EaC1iZvqktHGhKv5kqAzoD/YZGO8TV1VSHTbGzYQndG4z8bWiCSbM+j52EJR5TVX0xU//P4hOzuvoZTHydkJvW6HThSxNdlGNAILCH2T0nh54PtXv/2vcFyT4+10IrIsQ9Wm3+TYbqtT0JRKUavanKolL7sQtm06XloZh5jr2Mb/VuTUVUWjQSsNmC5cVZWAbg3zOdPZzMge7Yb5cvHyBhQnCbPFEsdzEZakaiozmVHmZpLlJbUy4vBG1WilsGTD5mSMY1v4rkea5VTtdq7RGlXVTCY9pBQs5nO0BqUgTXKUMmHqosjo9jto2VDnX1LOTPRU67bo6VmEkU8QuMRp2W7KNAgbLSBPc3MxrzVBEDLoD9CNpm57ekWLeayahtFohI3A1trcEKVECklWZMyWS1SjDX66VsTrJZaA4WCAZVmkmRHWdvs9lssVjTb4/G63g+1IRqMBm6MN0thEJKMoREqBZUmkJXFclyAMSbOMLMuZzuYo+RMOJ62N5Hs4JPA9qtJEJLtRB9c1A4C0hjyrSJM1lmhwLEHgeQSej2fbeJaNZwksqbl75wYbPTMlrKqK/mBIDawS4+Ar6pLzy0tWcUxaFCg0rudTlDXL1Yq/++u/zv7+TR5/8RTX8djc3CTLUsJOZAh2nsfVzBBDy6phMVsSeAH71/dYrq44PHrCfH7OfDmn0+21aOoladFQth0rpaHIjevRdc2DXp5m1KWiUYbIeXY6J80KqlLhuh5h2KETdVitV5RlAdQIS2E7AtsVVFUO1G2X1BBcDcCgwvVtg7UXBgKxmK159ZU3CIOI+foCrXXbpfSxLIez03N2dvfMsKLt/alWL2HR0O9F7O5s0e8HL7uv2oAVCcMeeV6bTXReInTN1uZG2x1tEMKIlsuqoqqM8mG5XLNcrUnTHGFLbMtpqz8OVW36Ba4X0O32KcsKIQz45fr1fY5Pz1llKQ2izctXZGmOJSS2sBgNhqyWS8IgYDgcsZgvqTL46MOP8F2Tz9/Z2kCKhq2NCWWWMOr1CH0PVEUvColXK9IkYXNzi4uLS+bzFcPBGMfxyAtFEPXI8wrRwI29azw5fMqrr77K5nhCukop0oL1bEUyX3J29IJnTx7y5IuPWUzPePuNV/iVX/9HfO0b3+LVN95huU558uyQ5y+OubxaUJQNWlpUSlOUNWHYYWt7m7IoEUBdFFRFgRQCz3epmoZOr0tDw87mBpQVrmNRNQ1JNgeheH74hDyvAIvVIuXy4pzF8opVPEWTc/jsEThTXNfh4OkSpS2qNKFZnNAZSd68fw1bgCqNrDtTC8Kog+OaHrJtW7iOjaB1ekoJgGpMZLAocqRWWDZ4nkOn28G2JUgD6KgbY2sCqMvSgKtUl2dP1sSrnEZBv99l9/o2ltOAlVNVK2i/571wQK/T4eLyGXvbN4iC0BCCdcIyuWCxWnD/7lcoMwcLn2Gngy0aqsaQIYeDPmFgrkW+69Eo83P76Wef85u/9duskhjHDzg9eMbv/s7vcH52zvvvvU+WZshWIN7UxuHVKE2WpMymU87Pz0iTlKquTaeljUp6viHJ5UXOvfv3Xw7W5vMZv/Xbv4PtOrz73nt88uABeVmQr1amZ1c3JGlGpcFxHaRtkVxccHJxztX5OR9873t886d/mh999DGWZWL7UtqAaFUuZkvgRl3SLCMII9559z0mG5vMFguyPDfbPtukSLLl8mWkvj3xtQe8Lw95PyFkf/n2k79ufX/A1XzG00df8OGDT9na2aMoG/6f/8X/i/PpikblbGxtmaqDlriO6fE2ysDO0iQzcKe2Nyl1jaorozpyfCxpEwQ+Qphrguu61GWF49igayzpc33vJpZseHH4FN91KPKYMPSZjEdML+dML5e8ev91VGUjZY4QDRUWFSDap+bNcZ/pxQl1lWC5HpY/5tf/5/8H/v5/8p/SG475/kff5/1v3WHvlo/XMWDlotC8+967lGVGJwp58tkJg+6QaMvm4cfPWczWNEXD+cUXFOWU/TsdvFCxszug1w0Y9AOaJiNPA87PLzh4MaVSuaG6apMyStKEqiqxHROJLcqSTBvAle3UdKMQVZdcTS+48+oNlFXQ2BmZMhvvqixpzKsXCw/ZCITSSCqUKrAtQ33WlWB2OiO+muPZIC2FpiKIbLqDIVkGWZqyubmN50tG4x5K1mR1ZeTmSUbjKooyRWU1nhzi2C5ut4NwKiwrp9fxwLJRwmLQG5IXFaWqwZVkZcJ0fkHTGJWP74dYloOWkov5gr/8wWdIq+HO3j75ckEUhVSWz+G04MFnT1kmKbvXryEdmzhtqAVE3S4uDnGy4mvfeJOo49CUFfdv3GZj1EM3a1bLc3SS0Ys6OH7A1ekZjapZ5DEb4zHTqylRGBEOAjQVrpT84NMvmM4SzhaPSNL2IC4aRAONEpyfLnE9jyRfE/Ui9vZf4f/yf/3PefOtb7G/cZ1377/Ojb1X2Jjsc+v2q1CsKNOCH332hA8+OuLzx8d8495bbI5KfKm5du0VvvvwKeusYnNjjCNTlsspQegitOBP//i7fH58xI3r+2xNxgwGA4qqoq59zk5jllcWobOBrmTLvhBQ2fQ7A/ZubLE1HuNYFnlu/KFKVYSBphsCuibJCnAHDIab/MzX3+HN1/Z569Ub3L+9xc29bd585Rav3b/F3VubbG2G0CgCawddRZQNCAwcKknWnJ2fkiVLhCXZmGyiak1d1BRpSV0o9m5bvP7GbT5/YFRBUSRxvCWomunFivl8gRI2lXT58OMlR8dXRFHX9DLLiiLPcVyPJCmZrzOadkiV5hlCWGRljvCVuV6WDe++fYPQseh4AXmcYtkGviatgN5oxDJLOD1bcPvOTd588zVofOoqx/OgyDNUpfj048/Z2HQZDFw6oaAXRizmM9K64mIRc3Q2Yzi+wXi8h9Y28/mMLE+5mk25nM25c3cXLcxCo8gKVNUOKi1BnC5ZrOcI12W6XJNVNf+n/+P/jb/1i3+Hf/bf/TOKNGdzODawJ9UwW82xHbAdCF0bu5EILSm0Zrl08NwJQnjM5peouiZLCm7duIcqGyajAVvbY7Is+YkO37/87TaaaHLbs+nMQEIsc/PJ88IIaZOEsmyVCE3Nar3Cc9vccet8q+vqpZOpqCuy3AihVW0K75ZtUxclSNM1MrLrFNs2YIYsy0wnyrYoy4o4XiOlhesZt4VlWzRKkSQxeZYjLQdLShpl4B9SwPbWFrbdxkNbP9uXXrpuZHH9xj5CCGazOb4fEMemmN5oM7Wu6xLPMzCHIi9MPEbwEknfNA3CMuASz/MoihTLMi6YompQdWOmd8L4oaKoy2Q8QSJRdcXGZNPEaBwHhdnWubaN1XalpDT+u6wsKErjRXEcz3h38hyn9ZAZrH1G02hsx2W1Ml8radkEYUin02Njc5vLiymXV1cEYUgQBi8dSghhHjRaGXBR1iRJTl5WCKSZetgOkR8SeK3friiYTWcEYYgQkiSNWeeFKUxn6xZGobGkRVWU+J5LWeS4jmBvd5vxaADKdLzWScrG9g6Xsxmz+YLeYMDp+TlZltO0igkBhGGHODb9qv/lP/pPQVs8fPg5G5sbDAYD4mRNp9NBSoljO8znc4SUZHHGer3CkpIwdDk5PeTg4ClllZLmGfs3b1LWmvOLGXGcI4WFZVkGMFSVrR/PQSJJ0szEEFpfTVGAEBZVVRPHKXGckqSJ+fpKaaIgwhR366qkrBRNY/66yAuqoqbb6aI1+J6LQJLlBUVRkSQZu3t7bGxscHG1JM+UOawFHTqdHrOrK3b2tlksr/B9m/V61vZ7GnpOhCUEg26XQa+HKnM6UWg27mVBQ8VscYEXWCBrVmmKF4U0aNIiJ8kzat3QHw9phGadxmRlTlpkZFVJGJgeVVXnIBSua6FReJ6NHzgsFlMc16LXi/ja197ns88+pRN2aKqKbhAQ+R4WGs8xkzfTCdJIYbZNaRJz8OIZvl/w2uu3ePXVfbTISeI5CHNtKcrMuJeikDiJqXRNnCecX50SdD2cwEI6mlpluL7kanpOrXI2N4d0eyE/+82fwdESoQpsUXB1ecByecJifU5WrlhnGYONXd756k/ztW/+DbavXyfLCx58+jmPnzw1sW/bbDjywugt+sMhG5sbuO3Pu+8Z75hoBdnz9Qo/6jBqe5iObVMmGaNuD9exDY46KYhXOYcHZ6RJQp7HOH7K8cWHnF48YLF+TndgEydTHLFGrRWP/uoTgsBG5BeofM542HDz5gZaKJSwcEOXWhcopUiTmLLIsS3LLPCFMK9N16WqW02HAK0bwtBMLbMip6pNjN2xLGxpYQuJY9m4jotjO3i+h/QUi/QELHADuHEnYnPXpz+0WafH1E1C4JueVuRtcmP/DheX50jh8eDBQ155/RU++uQTapVRo8lzhZQ+ru0QhWbjZ3ke29vbXF1d0e8PKIoc3zcdVNuxWS5XfO+vv4cAlssFu5sbvPHGG8bNFMekaYZl2W10W5IXBSenp1xeTSmqEst2sSy37XFY1FobHUGLyr+czhhPJpxfXBKnGcvVmqDTZf/GLSYbmyAkjz75FBwXLMd4zGzXHECEOWy5UYcqy4xAPc2Qnsfl1aWJmmEASrr9H2Bk6EXOZDLh0YNP+PM/+WMOj4+5e+8ur9y/z7NnT43z01zOzRT5y8Pb/z9vX24B/0f/vLRMJzlfrzk4OmIymfDxRx+xmM/5uZ/9JvvX91/WLSxLms5Jq2EoyxyBxvPaTnRVUVcVlpTmQRra5wHzz38JiHIcB1Ur1skC1eRsbI559vQFJ8dXhGGXNFsbul8vIM8rNje3mYx3KAszZFJYqBZ2YQG+4zK/mrGYrxiNdvn04SGrleT3/t3vsbu9xfvvvY3v14wGDp4NvTCkTCv+9e/8Ae++/S6PHx9xfBgTRAN6vU2OD5YUcYFre9y7f4O9/W3ifM755Rm+H1KWgufPzvmTP/qMoxcXrFa5SeV4AU0t0MrCki6q1DS16eRLJFmWUzQWZaEIw4goGpKnNbP5ktG4j0aTZDF1pdne3sXzQtaZETs3taIsM5QusBwDbev1JtAELK8ajp4uuDrL8YMulmthuwG2G6LaFFVelu0wMUAS0qgeZTogW7rUuc06S7CkIPAt9vY2iLoeXtejKgsCN6AbDtC4uEGHvM7JypT5esEiWaKlpjOIWCZLnMClamrSMmcZr8AWNGmDh8/7b7zLzev7NFry4PFjPnrwhDjNqBUs10tOTs9YrOYskoyrxcoAMKyaoO/jhC6eYzPqR/i+6e9atkcvGjKabPP/+Y1/QzjYYvvGK1ykFdPzBdub12kqi6LVTMSx4mKVcHY2ZTWD8WiLjY0NXF9TVQ1Z4vH0UcHpUcDVZcjlhcNv/db36HWv86/+yW/Qm50iP/uU5ovPKT57SPHgCTeUi3O44Ae/930+/+wF/Qb+o5/7Wf7m5qu8Ft3g7rXb/N6f/x6qyRluhiR1xnSxxo/GOKLDgx9+ihSSnZ0BjgdFVWHbA1Tlk6UNWVLTjYZIaaEUWLaHF0aMxiPzPKEMJ0LVZjRX10a10O8EVJXi+YsTlDTgro7nEkQNwlmhdIwX2NR1ju021NosVVbLGqV8hOUyWy/wXQe0Qjc1VZljWZLJaMSg329HSgbY1KgGz9XcufkaL44OePT8hKCjmWzvUAsbZSnSsuHTT4948mTO8cmZgflsbhEGAXVVkGUpTWMgh7PpnKwo2NjYYHtzA6Ebjo8OcT0XlKAqKm7dHhOGLkiQjiTOpxR13pI6LfJyzdHhmhs3b/DG66/R1BZo1ULjfK6uZjz89CH9oc143EdIjSt9nj495NMvnvDg4SFF2bAx2Wc82sZzPdbrBY1WTOczloslrjVkdpW8fO6TloUfRlRKsU4KHn7+jEq55IVPU/f56le+xsHBA548/Qzb1iTpHNs1BGnbtZE2dPs+vb5N2KlwfI0SXaZXCsvqYTkB51fnVKpivY65fet2q8UIsS1jFXh54PuN3/jnSClNfyg3AuUkSdubiMFia0y8riwNEUprhW60eXgQAlUrmsY8pGttSr5aQJK2nbhaAYbspbXGDwKEgPV6ZWKAAoLQRbV0ScuyKauK1WqNUjWu675cOtWqYrFcoiqN1SJsVdutk5ZgMp6Yw2qL1DakMczKt+Ph+i7zxaKFk2jSNAckTaNxWyFmVRVIKY3XS5mbk+t78OXNSgjTO7Rsc3vWLe2wNJOGRplojNYw6A+4f+++IRKpml63y3q1MnLKQZ8kiZGArmuiKGI4GjKbz7mYTsmLopWiKzzXbYEu5uCsNdiWTVGWxHHCYrk0k1ZgvY5ZLJYkScrFxRV5nqM1nJ6dIqVkOp1i2QblL6VDlhaUVc30am4+xzbqZkkTiXJsi7IoKVs/YBzHzBcL03kTwnjdahPnRQgcy6ITRS3Qw6HfDXFsyXq14Nnjp2Ya0zTsXr/OD374IZZtYzkOSZLi+T5aN6YrKCWWdLg4n3H//iv80i/+MqtlwsXFJbu7u7iuQ5rF9HqmV6jqhvligWVZrJYr0Jpux2gm5vNLzs6PKUoTFV6tY5K0oNsdcnHRSs+1Ibraljn8mZ9Z2UrWi5YkqKhqI0R1XA/VgGoaVHtRKsoSabUOK8uIqLUwwwrHccyQxPHp9wfUZYXvB9iOTRInCGlRVebhZzQZM1usKYvyJRHV8z2uLi/Z29vlxYsD029dx2CB5QgGnkcY2HQ6PgJDjIzXK/KixDUtZ6TlGtR8XaOxcF2fxWJJ3nZdkyRlY2OTeJ0QrxNUraiqmrpSjMd9ut1uG1eu8AMfKSSbm5sv+0dJkrC7u0en0+H87JxeFLFazJmMBnTaA58tod+N8F0H17UZDvv4vovn2exub/CVr7zHeDzk8uKcPEvpDXpmWlYYUXzckkfDKEK4DaXKiZOY0/Mz/CBEKeNh85yA0XCCbZle7MX5BXVeYImG6eUpJycHrFczprMLjk6O0FLw5ttf4Zd+5dd45fW3OTmf8sGHH3J0dNIK5R0cxzVdVSHp9noMx2M8zzObIW00HFqZ9IPruAzHY4Kow3y55MXhEUdHR5yfnDLq9VB5wfNnT40io6qoqopet4+0BP1Bh6pZMF8eMFteEKdLNje3aBpwZMx6VXPwYsZ/9B//GiqfYusZr9zbYTT00dqQJ+u6RFU5tmsQ+UKYTV6RZWjdkGUpGk1emM5YWZUt/EOT5hlaaFzPNRFwzPU6WacmCtnG/xBgu5LRpMv2TsTGlk+vH7FcTZkvL0myKcKqDek2b/CcAVvb2zw7eApaIiS8/5V3ODk7YLbMKZXpaO7v30YKQVNBrzcEy3zsnahDWRY4jk2Rm9dGXdUMhyO+9rWv8a1vfYvbN2+xs7lJEATmOumYPnnT9hXXccJsPqcoKyN3tx0aMFoZIRCWheP6+EFAEHYYb2zgB4ERWpdG21A3DXlZ8eLwiMOjY1ZxzKKNNVuejxdFOJ4PwvjVtDZdHC8I0FoTDYdmONV+DX/8ZgBPQgiSVYzQmqYujenGtqmritVqxc/93M/x9MlTpG2TZ1krov73Hfj+B/+BH7+1g7//ye812vSLHYt4uWK5WvGLv/zL9AZ9vv1T77d99Pa/oRu6kRFfV7UZ8lVVhZQC13GRLfRNSjNEFFIaorBSppZQFC8Huo5tI20DDXNdl5s371DkitVqxbVr25RlRq8fMZvOOTo65Y3X30U3FmDTCItGa6CFYAirdf56PPzsMYcnl4zG+1hSsF7NGY/63L+3w2J2zKDXwULgWAYm94Pvf8jh4QxVeaTrlIPDAzbHO+zt7bE1mWDZitfeuE9WLemPOlR1xdHJCcdHl9DYIFzW65SmjdNrHCzbJc1yXNsz35126+e4LuPNDVRTE0Uutu0RxzGzxZzRJGAwisjLFbZtoGp1XVJh3JW97oDxaExZ5uagLS2aRmAJjywuWC9XdDshvUGA60lc36GoC5I8ptPp0O1HXF1dUlc1juuzXhX87/+3/2e++Y3vcP3aHj/67AOC0MESFQhDc8a2EUJgYVHmBY2WdLo9wCS3XNsxEBfHRVUNvhfS1AJVSTrhmKvzJZYI6bpDZhdTHO0gmprjk1M++OQBs7jAcSO0cOj0utiua+TnaYolQNcFnu8yHI/w3Yi+H7EznNDUDWWhkMIjXuecX8z4/o8eEaeKvZt3+dO//gH7W7vMz+dkccbTows++OBHfPLgEamuTGKn0PT7oYm4l2t8v0OROTx7NuPNN77DaHKNsDvk9GzGP/2nv8n3v/vn/PrPfJ0NnRKJktDGaDaqkkl/xK07r/Dtn/ppvvnOW1wbRwxw8V2fyoHwxohwEJIWa4rcuEOzXPPsi2fE6yV7t68x3ogoypT1uuTsdM2//dd/RV1pdG2k5a7T0olplwVtCs1sk2yEMCkuISRS1Ax7IZ1Ol2cvTrlcrAFQRUYQaTp9jVIG3JjlOXlpFGVlZXNyvCDLJJ7f4XJm0iVNXeJ7Dp7rMB4P2dyY4DkuWmOuado4CKtyzc72hGigeX50yGKVcPf+LTOsrUvA5cVBzKNHx5RVhWwwn5trEfge69WaPC9QqmGxWoG02N3dwWmXP1orXEcYcndVEXYMfXQ6W7BcxdS6QlouVS3Q2gJhc3y8ZjDs8+orr2JbPrYlqOsve9OSy4sLlutzer0Ax7WoiwLPc1nnObbnc/feq2xv7+M6AWEYMJ1ekqQxFxcXaC15/dV3zHmjGxG0w1PLslHtcmYZr5hsbaM0HBwc8sUXn/Nv//Vvt8svaRgHnmvu4drAryxHEgQWcXJJ3dSUdYeT45RG+4RRj/OrM0CznC9aSX1hXNPCJDdfHvj+6T/5Z2azoaqWRFmTpBmWNJ07rQ3uOk4S4niFqo2fZNDvm4u47VLXiroyAlIhjARatn2gvCjbMamJKtquEclqNHmagDQSScexaBoD8ijKijRNSdcxDYaIaRQIBo9tYBWYwn5Zvry/RZHpNoGJnLquy6KNOgI4jiDNjBDd9TzOzqbYtjko0Ggjc7elEUWGIU2tTNSpReaaTWiN5UjK0vTlAj+gaYuo0nLw/aCN6xmEdq/bYzyZUOaF2aIiWK+McqL40luUpji2gbdIy6ys58uFici2saV+t2fE7K07Ls8LGq2xLJvhaETT4vVd16fT7QIGeS+EUTykWUoUhQhpIkZlVZnyb29AmhUoZQ6KjuOYg1SSUOQFulEMBwOCICDPM8aTsbmJtXHPWphhQVkVSCnwPA/PdZEC0jjh1o3rTEYDplcXRKHPG6+/hRAWnV6f2XLJbLEw/ZqqAmH+/2CAN1JIqrrh8nLJr/zKr3Lr5h3Wq4Sm0dy+fZskjVvogY3v+8SJoX66rsPlxRWWlAwHA4o8YbWeEycL8jLl4vKC6WzOwcEFQhohsCUtA3LQ5nnJ9Evcl19rrc1FzAxESrQWOK6Hbbst3MRvB+YChKaqDWpY1Q1VXbaQCYklLKS0GfRH1JVx3o1GY3NYSlNAIC3B9vYORdk6HbWJBlu2xWq9IgoDrq4uEUJTFeb1KABPwLe++RWuXdsmCl3G46FBzI8mJGnBap1S1Q0vDg+p64aLyyWdTtfAQwoT41yvYyzL4eLyivl8SVlWRjkhLebzdYthNoMP1zFDGgPZkaxWK/M5VQYhnSUpu1tb9Dod+p0IrUq6Ucig3yUKPMLAx3UdRsM+m5sTNjc3iPyQ9WqJEJrhqM/2zhaXlxdISxJ1um2fzfg80zQlUwsqVXI5vWKxXDKdLrl+7RY3929RlZoiL4nXKXVZcXJ8SmhLVJXx0Yff55NPfshyNSWIfH717/xtvvnt73D31Td49PSIv/zrj3h2eIbv2SilqWqFRuB7Ab3+j7HgZVWaOK1ttsNlWfD+O++glGK+XPHJg4d88OGH+GHE2dkZ/+3/+7+lKSu+8ZX3mV9e4ro2RZlwdTVlvTYgF6UqknTBOj3h6OwBlcoJQo/hcMzz50eMezXpCk7Olvyj/+TXqbJL7t8dsL+7ie1oHNdCWhag8B2XSpmPz7YsqqqkLAt00xB1zJY0zQ20xnYM2baqK+MIbEFege8T+gFRGJi4mNZUVWU+d1WT5mtD4tQFRZlSlCkNJdJSqCbF820De9Aue7v3sGybJF5z/5X7HB8f8ujxZyTFmkbUZIUmL1KKoubO7buE/piyaOgOIqJOhGj1QH4Q4npuO/xqSc4tJKzb7ZIlKVVtqMVJYgBf0+mM6WxO0zQ4jkeDNlFKyyLq9AijDq7v0+l0iTpdbMclSTM++OGH/OAHP+S///0/5Hvf/z5/8Id/xCefPODDD3/ExeUlZ+eXzBdLhGW6tK7ng7Ba7VqDbAdI5lrVXk+ahkYp01NrGtRLRcSP3z3fp1qtscPQAGeKAmmbYejJyQnvvf8uDz/86GUc+9//9u/7e+2G7+XfNr+wHNscSMoK2/eYT6+4dfs2/9n/5j+jKtdt3N1I4S0p8DwXzzWQL9s2Q2ApTSVAtjFx3foSHccxtQUpUU2D5xmljGPb1EoRdV0sWxKvMwb9CXfvvMbp6QmL5SXdfoDrChzH5ez0gv3rtxgNdhHCNV5LbZJEEggcD9c21MMfffyQ04sZXzw+4cXBAWWRcnJ8QBZfMLs6pC5yQi8gWRVMrxZE4YCT4wVN4aIsB9E0LC6nSCF55f5d/vIv/4I//uO/IuxrBuMQN/DQCEK/z/Vrd5FWRJoXBuCmBWCTJTllpciynFqZmkm332cw6IOEdbzG9x0W8xXL9Yosz6iaNddvbLXOt4bVeoFtC7AkAonn+nSiiKoqQGo8PyBep1Rlw3KxpswzJhtDgtBD64pSlVSqRFsNwgaEUW6cnV7Q6445Orji/HjNo4dP+OCHHxAXM0bDEGkVlFVu1D1uaCjjaUlVVHi+IRZDRRAEpvedZqi6odvts7mxQxoXNJVFUzl88fkB52cFX33zXdazmM8/fsK3fuorbGxt050MmS5y+v1NXnntbe7dvwdCEPU6vHL3Dr/wnW/z5uuvsLu3x8nJBUVWkS3WvPjiMY8fPeGLLw44eHHGixcnHB2fEfS2EHaX/+K//K94cnjC2/fukS4SDp++QNsdVnHB0ck5SZVR1w2LywzbaWh0RVGuUY3FaqE5P8tQashoco1G23zvBx+zmK6QuuZvvnuPQXFFlxJZ54haEzgusjFDo36/x8B38cjpO32auqFyG25//VUuVxccnrxgucyx7QghAsIg4uatPW69ftO4FWWDYw+Yzyp+8NfPGQ6HuLZPJzCVK9XeC2mrOpYlcaSNlNIsM6Rs1Q4FrgPj8YQ4jXl+dE6aZViNIugohmNzH0rSDMtxWCemTlTkDk+fnmPJiCDoMJ3NEQLyPEXVRj0RBj5hYJ6XddOYbp2GsqzQKufGjS1G2xaljjm9iHFch/HGiI8/+ZDvfe+YIodsbbzFILh+bZ9+v2dgdnlGnmcs1zFpXqI1LBYLkmRNpxPi+w55tkIrqMoC5Jo0T1gsVzx5esBsOSVNC+raKDwsafPRx09wbJt333kPS3o0jaFYd7sd1qsVi+WK84sDRuMe0oKyyNjY3MD2PITtsVpnCHyOXpzg+z6qLjk/P+Pk+JQgjNjduUmvN+DO3ZsMxz2m0ymVapDSpm40WVmyXMfcvH2Hjx885PLsFNuGqszxAw/XbRU7SFw/5Oz8nHW8YDgKEdL06Muix+VFiVIOUafP6cUJWZ6TLFZE/T5vvv46Fxcn3L59i2fPf0LL8C/+xW8a2mZZ4vkeaZqR5zmu5+G5nrmxlyVJukY1lYlwSAja6T6Yg0aSJggJZW3+PQY2UhOv1qDB8lykMIVg2cYwq7IANLZjIyyzKbMdl7IoKNqN0perPc/zabQCbSKTjTZxyKaNizqOQ7fbI/BDsyEsK2zHaQv75nBoBvPG95VmGck6N9s4bYrtQpp+S12bCIpqzMFGC20inY3B9TbaCMVd38NzfYrSUIeUavDdgCIvUHWNJW3G4zG+41LkZvVtSUMG9TyX1XqN57qo2gApirI0WzfbplA1WhuSk2PbDPp9oiCiLEzxO89ysjQnL0o6UZflck2WlTiuh+v5WI6LtBx2d3ZACnzPo9PtUNbmZt00mrKsGQxGTK/mZvqhLbSucGwLx7IYDgeGfhmGZFliIjpKUZatskMIVlnObDp9Ka93LAtLQjcK6IQ+42EHmhqtKlRZ0eCwilMzUVMNrh8QdTokmYGmCCEIg6D9+kniJKeuLX7t1/4uUdRjPl8BsLGxwXIxpxOFRvgbdVgtjU9RSsnVxRWu69LrRqTpkmfPH7GK5yhdEfU6BjGclKzXORYWruMBAvXlFq+qCYIQISzKwmxCwSLNSpKkwnBhbCzHxnF9wihivlgYOmc7KfI8jyg0KgPfCxCY6LDruGxtbJK3aOt+b9CCUXLKuqTRDXfu3kI1NWm6AhSua9PtRsyuLo1CIi1olEAKG5RECpd+KHjl1ds0TY0XeEjLRmORl5qTsyumi5g4LZGOh+NH1FlGv9eDRr+M7dZlRRSGqLJENCYmHfoukgbbtgi8EClsqlJBI1guY+pCoRuBqho8LyQMOkzGm6xmV1hNQS8K8B2BhWLQC+mGLoN+SBi6XNvbQqmCJF1SVRlFZh5ekyQhzbO222LcZ43AbFtCnyRNCDshSIc0rckSwewq5avvfYe3XvsaJy+u+P5ffUCZVdgSPnvwKYv5BU8ff8gPPvgrhBTsXbvBjZuv8A/+4f+a/Zuvs0oa/uy7P+DFySl+J8KPfPKsQloOg8GI8WSj3SA2JGlC0yikENi2MPRTKRBacX52xHwxp9Pv40cdFIJPH37GH/zBH1JnBXs722yNRnQDAxAYj03pXkqI0xWL9ZSsXFLrNUdnX6C0SU8M+hvMpkuK+pyi9Lg6z/nVX/kOR4d/hSNTsjQhy2MqldOoHEvXuLUk1QWWZR4IXNcmDAMcx8ZxbHTTtA/lxiWpm4ZVGuMHAVEU0gkDIt/HEuA6jonPK0WtGyoaaqGpm4qy1fhYUlBrhRam/6yFuc4oBTQRk9Ftrq4WBBH8g3/49/iL7/4Ji9WMsNuhP+xTqpi8qimbOev1kqaS9HpDVqslo+GAjc1N7ty9i23ZVKWBtjSqwQ98c0+pSjzHkGjXa+Oxq5RiuVrjegGD4djogSyb/nDCYDjCDUIDnrqc8vT5Cz780Sf82Xf/kt/7/T/kv//DP+J73/+AZ0+fU7W9uroBLSRuEIG0wbIpa0UYdcnLCstxDL69Vqg2GqqahrrdDArA8zzy5QKv0zUQFk1L2Pzxu0YjHFNPqJMUK+og2iHner3m53/+P+CTh5+itDYlXdke3n7y/X/y9pO/+T/aLgrzB13X6LLE73YpsxxhOzx7/pxGw6t3b7KYL8izDFUZd+1sdmk0GO3U3ZISWrCZEAKBgZSouka2B1PZJkMcx22p1ib9U5bGwaq1Q7Ku8H3zYPunf/6nFHlFEPiEgU+aLynrFa/d+w5aW5SVQjUVggaJSdnYlodtuUYx1VSURYbQJTf2d3j3rVdYzU9ZXl1SxiX9cMTjz44ZjXZw3S4HB0c0IsTxPAYDj7v3rzMaRRwfH5kqSl6yd3MT6SWkeUzU8fEDi+Ui4/RyzTrNzM9JremONmiERa8/xHIdhCXJqpw0z5iupiTLFavVgtF4wPn5nDTNQFrYnmJnb8Jg6L/seOmmRiFoFOR5yXqVo5SFJUNs2cGWPRyrh+cF2I7E9jVhGBKGAxw/wPECai1YJhm1EiglidcFjQLZSP7yT/+EBx9/wCw+5vadMTdubbOzt2mcep0ejTId9y+/z0EQoEpFX0/QiYfX9Bl62/jNgOxKs9nZp1xIZBayPK1ILxUboYFKSO2gKsHNO3dww5Cg0+Uf/a/+d7zz3rd5461v8vpb77O5vcfW1j7bPc1X721x/8Y2w96Af/FP/i3z05jXr9+lKz08PGwRIISPtLQB2RBxcrbi0ZPnRL0B79++RUc42LVGOR2yqub0corbFfi+j2t5dDsD6tqiyAP63X2Uiji7muGEksap+OLZQ07Or0hXKxSar33zfTa8jKhj4/Y6pAhSrcgoEVZJVS5wZM5k4JM1NaXfEDc51lbIk+fPiNcpR8/muE4XLBc/sNEyZqWvSLOcIhd89vCcBx+fkyaKyWQXiSDwjVKmVjWOZ4FVgaixhW3u1ZbpPDuBZzZEoqET2PR7PZRWHJ2dU1UZVVEynESMN7rkhSbLJNDFskOKyiPLQp4/jQnDkFKlXF3OECiauiJLExplnr0c22m3e1YLSHTMsLq26HbGjLYFJsmtOXmeMOiMaUqLy9PF/4+z/3yybEvPO7HfWtvvffw56V35ut717e7bFkA3utEEQAIYmhFBacQRg5SGpKiRIvSBw4j5HxSSgkOOCTGCMYYcDmeEIAc0YAPoRvu+/pZ36d3xZ3u39GGdW910EkcZkZF5M7Kq8lbts/d63+d5fg8GPmkuwagQCrY3t/E9h6oqSKJQ3zvqCnspFBmGpN9rU6Qxk9EQQ4EQuq/P9mvirCDJK5ABUppUlUGWQjhP2H96AIakKhWvvvLGMoMMhpSUVb3sAyz56JMPKOuatbUVHK/GdCRhFhPlOdPZAoTNeDij2dQQPq2KZjhuwOnZEXmdUMuUvEiJspi8grQoMG2LKJsTtA2uv7BFpWYcH1wSTkuQWnzq9VdoNHsYpk8YKe7cecJ4nCANm7WtXZRoEoUu84Uky2va3Q6jyQWLxYw8STEdh6tX99jd2+Tq1St88MGHPxv4/sF//w+fA0n0IFBru5Svi3mrqkKAfvhI2NjQCFshBHmuh8E812RDx7UxDInj6ELqWilmszko/YAzTJM8zbQPu9JER9BB65oKQxp4vkexhFBUtbaOimVOQylFVWu7VJlX2i63VCCbjQbtdhvD0NNxXdfYjs1oOfBZlo3n23jL0uGyLEFCnhUgDIQ0MZaI7LqsKMoCwzKoigrTNrAdWwMCpH6AoRRe4FMUBeEipCoq6qJCSEmWJAghtbLRbtNutZZdQ5LZbAp1RZImICVJEuM57vLFqzeAaZ4Tpynp8iKSy16Ouq7xXH1YW1tdXaqZOvx+fnGuIQyGSZJqi1tVVSRJQhzH+L5LFIXUy27CLMuRwqDXGzC8HOK6ettvyBrbMlhZGXBlb5dWM6Asck1AbDb1zw2YlollWVzOZozGI+I4RghoNgKEAMcysU3J2soASU2VF3TabYpCDz1n5+dMphMWcURVVwgpkIYmvcKnACCL4WjG9s51vvWtP0ZZ1IyGI/r9FQDiOKTdaZEkCe12l4vL4fIaS6kqrUx02i2iaMKjR/e4HJ5Q1QU7OztMpwuKoiLPa6JFjGVaz22uZalVLSEEWaavbSkNDMMiTlLyXNctFGVFlhe6HL2sdEl5kZPlWt379CDjei6Gofu+PFe/+54PKL0YWWZNLccmimOUqrh+4wZCmIzH42WmUCvYZ6enBL7O5eVZpgvi6xKUYndrFS8IGI+nhGHMk6f7PH16yLP9I+aLGGtZW7K2uY4fuJhS4gUeQcPHdm0UNWG4QEj9evd8F8cxtc3AlHRbHTzPoSr05k0g8D0XAURR9FxpsS1t9aiLlHgxodkIWF9bYXd7g52dTRqBR7vdpNfvLstlK7Jc2yayPMMwwW+4JFlEpUqarQDTtimWFSp5URHHCXGcMTzP2Vq7zluvv8NXv/R1ttZ3mU1mpEmMUiUP7t/ho4/e4+LimDSLcDwHv9HkV3/tT/Drf/xP8uobb7N/cM4f/eAnPHt2jGFa+I0GRaGJlYPeKkEjQBoGURwThaG+ZwmtbKys9KmXm86iyPFdB0PA6to62zu7PHryjPk85PT0mJPDI+JoTqfZZKXfwTb1/S5JS70xVTnCrDg4foLtQVmHpMUMz3MIAh/XcQjDGa4HWeJyehzzta99gWf7H1KWIVUtyOucepl31Nteh1yUy/oVbX/89B5gGiZB4NPqtEmzjDRNl1Z2pZdpdU25DM6rWls4NbHZoFIK2/ewHIc8z4ijFCkqmu0m0rKI4pQoThms9JlOQ5JYkSYVL7/4Wfb3D3m6/z4//OF3KIqEeRRTVCXSNGh3WyzCECkVw4sJN6++SNPr8Nabb3L33l1cR9/Her0ew+GQqqyIk1hbsU1DV3SECy4uLgnjSFdOLF+/jutxeHTMJ5/c4f0PPuT7P/gRf/CH3+EPv/Nd/vnv/Qt+9NOf8uGHH/Lk2TPOLy51nhiWCzQL07IpK33wEEKXt+eFtkIjJHEck8exznbmxdJyBKrWNl+llmAUpZV7uQSb/GtD2vNhTUNUKh3UwbJtfX8UAtPSOVYJGoikC6/04LaEotVFoZc+amm/1Vfu8uOnn/+rllJAavJnXetidqWgriru3rvH+kqH7e1tiqLQxedViVI1URguowPLha5aPnM9V9v0l9ecYrk4UEq/7rOMZktXF5VLsqchTcpSL3+lFPi+y5Urezx5+oT5fE5RZJimwWh0xu2bXyIImoRxomnjcaTdOMvFWlUVIEsuLk6xLIOLixOGl+dcnh/T6wT0Om0c0+PifMxsVmE7HptbO9TA5TgEFI4F167pZ+Hdu3eYz2LcwKW3ErC+1WQ8mRB4PhdnY548vKAsdIbctV1cN6AVNAlnc/Ikoa5KpNDXg1A1dVWwmMYM+qusrq3ydP+UMi9RUmI6IGRJs+XqZc3SwpfmmSZ/Kv2aBoO6UhwfDnlw74inj84ZXca0m+uYdgPLCBA4GFaA7XQ42L/kvZ/cI0kM1leucXRwyfBiRito8sXPf45bt3dp9SWImKrW57XZIkFITUpVdYHnaiBYllacHExoiXWO94ecHow5Ox5zcTJmdD5l//EhJ0fnhNOY0eWYKq9oNdrMpzPG4wmWtPnxj3/A2sYapapx/QFb29eJk5p2p0Oz2aLfX2ExOuby5BnD8YykUHz72z8iT0tevnkdlxrHsjEtmxqwLIVrWRw8PeKDD++i6orbL97izau76LUtZKZNnKX0B11agwa+Z2MJj+HlJeEipa4tIOD99+9jWR6YkkanxdNnB8wXCbkSqKripd0NXl3vYqQFeS4QeAjpgNKWZoXEsX2ipNRVDX7AIi0pGw53Hz3izr37CBHoHlcpqcoM1xYoQ4IysUTA5WXO3U9OqWqTsqhxbQvLNDENXWlWlAWlysnLjCpXZKkudy+qkqIqteU3C1FlTKfTJozmzKKQOEwIw5zt3T5rG30uzqfcv3fC0fGYw8MzDvaH7D8dMRqmNFstTXE2bfrdLs1GoBd8Qt8f4jgmzTLtHMs0LDHLM8q8RkgTt1Hi2g0GvTX2Hw4xlMHu5h5ZlBEuMrr9PpZnUxUVljQRQtEIfJ0zdxw6nS6z+RwhtRCxvbWBZepu5CKtMC2HoNFE2glZkWjRxjAxjBIhFKYUrK50WV/vs7K+xWg44credVrN1vNnHsuaqTiO2N9/hqKm3WkAkCQVtbCZLXLSRFFXDq1mF8/zsR2LSumZodXpsLunFUqEtsc6josfdGi2WmR5wb0Hd+j220RRBEiOnp4icTAsQZbFWI6pO8eTlCeP94njlLKoGY9DXM8lTeH8dE6WmRqEJBSLcEqWpWBoYvKzx4+4d/8Ojx4+AsTPBr6///f+wfNurna7rQlSponn6sJ0y7Rot9vEaUxdF+zsbNNqNXBdh9lsTpIkKMVz+qPnOfi+S1nXVGXFfLFAVbrzyXEcbV8pS1T1swddXdX4DQ/LtjBNfeiNkxhVVqBACf1QKktdquu6riYdVkuQS1nhLq04da0Iw0gPR55PGEd4nq9VRKmHJmtZDRGHmnJJre16AEJokqJSNZajt8jGcrip6lrbWC2LIi9wXFeDGYCyKBGWgQQMw6IsctZWVynyjH6vh22alGVOtJjjujZSCMKlvbTVaFKVJZ7rkhcleVXqaoLln9cKGji2Q6vRotVsEgQBrVYLx3E1tlpKzs8vyLIcwzDIcm0nkdJgMZuRxBGm9SnEJiGKoqWaJmk2WpxfXBAEDZ3hoaTdatIIfHzPxTQl49El/X4PIXQA1LIt4jghLwqUYTEajymLAs919U1IVVCX1FVBt91EqhrqGseyODkbkuXahnh6dkZW5NS1ImgEIMD3fJ0ZLSt832c6i/jWr/wG165dByU4Px9y/fp15vM5impZ8qsPF+PRmFarzWKhe/zCRUirFXBw+ISz00OUKGh3WoBCSgtVG5ycXCJqSZbl+lBSFPrvvNkiy3OmkxmLRYgQBqZlk8QpRalVZ6XQnWZ1TQ3ESawV8VJ38JWlXlhYlu4Ky/KcaEnVtExLb7ylgWXbjKdTDXXJcr3BWhlQFDWXQ61UgsI2TSbTsc5jAYtwrilopkOr0aDVbHF6ds7h4Qknp6fMZiFZXmI7Hkoa1ECURgzHlxiWYHh+iTQkR8dHTGdTpvMpVV0gJdiORX+gYSStdoPAd1kZ6M6j1ZUVLFMrjjtb29y8cYMiz+l1u+R5SrhYcGVvj247YLXfotfr8NrLL7K+voJpSrI0JooXmn6YxswXc70QsU2UKsmLhFoVOJ6N7doARHGkgULSZDSeEDSa7F65yq9+4z9ktb9DXUqiMGd4MWI8HJKmMY8e3iXPIgyjZn29z87OFleuX+cv/h/+I65df4Hv//A9fvrux5xfznC9NixVI2kIOu0m/UGXolhmNMtS25Udh8D3KMuCwNcq2GQ0wjD0Imh10Oftz7xFnCb8zf/sb/F3/+v/hvv37vHsyVNs0+T29Ru8/eYbvP7qy2xurFFWJXmqCJMZrm9yOT7m8bP7bO4MKFVClodE4RwhKtqtJmkS4jgmYWgyuij48lff4tHjnwIZRSXI65JK6Id/msRYwqaSNYapFT3QA4hhaCu07vs0cVyHotAwqWZHo/XLfOl0KMtl5U5NUZYgJLWAeRQSJTGmIXBtAdSa0qfEkuJaEMUppmFpu7nZ5rf/7F9ka2uHj+98m26ngWEKPN8jLzWpcLKYYNsWaVZiGzAfJ3z5nV+i31/hj/3Kt7h1+xbXr11nMpkwnU6pKp0fV0phGjrPdvBsn6woUEpnx5SOpVHVCst2aHe6DMdTPvz4EybTOWVZo5a2ctfzkEubfFHqnDZCaIhJppc7WaJVKMN2nrs5au0E146UnycdP3+XyxJ0ng9Zz7//06/9a++fftC/R7UcLIVh6KGxKPjt3/6z3PnkYwxDAIqqLBBAleU0Oh2yRC8Wn/9+zz+izY//X6ygyzPQz35+BBenh3z+85+n2WiAqpESLNMgTRMNB1jCvepaLw20hTjXPZemrn9Stc7xJ0lCUZTEUYTnadeNlMZy2aY7+6TUFvcre1d54403ee+9d7WSJ0qieEwaBrz99jvEcUKtKlrNBvPFDNvU5dVQ02g6PH32kE6nwfbWOteu7bE66NHvtXj1pZcp0or5LOGXv/brrKxtYBgWzXaLR08OyMM5aRov3QGPCEPNC6hUTaNtsb7dxLJtHj98zKC7hi1bFKmiziuyJGNjdZ0Xbt3m8OkzijxF1BWdVoMru7vcvHGNWzdvkCUlvqedKkmie4wRBhUZWzsrbGz2MaQkimKmkylCojO3WUFV1tS1xHF8VOnRbW6ztX6bTnuTVnMD02pSlpKyEMxmOZfDiIePTjh+NCKrLPrdHaht6lIiqdhc69Nsm6xtNzDNgvl0ghsEhIle7k/GI3zfpshjur0ek2FM016jY+wwvojJYwWljaEcRG1gCBsTC6EEprCwTQfHckiTBKEkUlrUVAwnI1rtNn/n7/w99g/O+eCjB/yP/+/f4fd+79v8zu/8I67vrmKRYVkOYVzxgx9/RBJlbK/2Weu0oCqfVwi1mi5VWWAqi+s3XsS2TabzGS9srmBLSVXk7I/GJHnKa2+8yv/1P/k/8gtf/TJf/sLXODo65Qff+ymBt8K7P73PbJ6TZCkrGyuMpiP2rlynqKSucYpj1n2XX/3cW3QsH4GNFB7SsHU9SZFjmg6W7SOtBkoofW3bLTLP4unRIcdnp+SFoZ9tpqQZeHiuwfHZOU+fHHJyPGU8yhkNM6pS36M67Qaz6ZjRaEQUL5hMRwyn51wOz5mNQ2azMWG4YLqYcXp2xiKcM5sM+eVf/DIvvfQChwf7vPL6q+zs7FDXNTU5K2t93nv3Ds+eTri8jBlNIibjlMuziLJycFwb13cIXI/AD/RdROlc9cnxCcPhCNdzabXaIPSSyvU9slQxX8Q0OwbUJr7tQx6gMljtrvP6a69jWhZJnrG5vY2UBg3Xw3VsPE+f7RqNAMd1GU9nNJpN+v0+vudgmpo0O5/GbG/vMRqNMZyYldUeg8EAgWRlpcnqyoBBr0uz4eJ5JkUNx4fn2JbP1StXsW0HsexELkrd1ToaT7h77x7jyZCHD5/w9OkhBycX3H90wOHBJWmi8JyAlcEKvV4bz3e4HA3JipLXX38N3/dptIIlr8QkCNr0BwOyPGc4vuDs/ITj42MeP36KZ7Uo8hrDlLi+S1FlCKmvseHFlLqEGpNK1VwMJxwcXDAehqjaRQFJGuM4JoYhWVvdYHtzC89z6fXamKapqyE+Hfj+67/73+rtrdAqXJ5nxLG+ectlZ1EQBNR1ge87rK0OsEy5DPfDaDzWAVFDUlYlrmcTNBoohMb4LxbLG7yru3sMg2LZNyRNA8d1QEgcz0JKjVReLELqvFw+bHRY3bLMZRZKKwhFXqDKCsPUgBZVgW07SGkQLvTAZzsOWZ7pPF5dUakKsVT79EMJDMOmzHQ3ldJx02WfXI3l6QFVqXqZ9ZCUSwtpVf1MlQIolgd1Q0q63fayBLaLbZn4rkNdFxR5glraTkBXAVimRZ5ljMdTXNdDGIaunqgqPaTlOZYUNBsBW+vrWpVxLCxTapUnT1kZDJhOx4Bi0O+TpjGzmQbDDHodpBRYpk3gB0soiYXneSwWCxzb4uj4ECkVpgWOqbAMsG1J4Lv4rk0c6f8XVdfPB1EhJKZlI0yTKAopi5LA93WehArfNem0fBxTsLW+weuvvsqbr7/FD370Y/qDHv1el7LS1sNGI8BybfIi11AD9CFbd8/l/NZv/q9wHQ+lBBcXl6yvrxFGC4TQ8r7eeuTEUUK73WE0HJFlGXmW0us1ePjwY6JoQrfrcXZ6SF0XdFs9na/LKkxTH9zUcuCqlt1b4lPMuZB6eS4khmlTFEJn/9AWZU1w111eZbm0/CKoaxBI3VNV1Lq6JMsoiwzfdzT1FkW31+fevftLG5ge+D3Ppy4cRpcT6koxn8+wLYNwPqMqE5TKKPOCdsuh3wtotVw2trb1xh2Fbdl6Y1jLpa2pwjAtbNtFsuxsdNrUwqAoob+yxnS2oCiVzpqkOefnQ4ajEUmaE2c5ZTRmOrmg3fTodgJW+m0MUTEentHvNQkXY9pNj8985lW6nQBUhe86NJeKmRAaZlOWFVGcUimYzBbEaUGvv4bl+JQiQxgGwrQwbZ8krRlPYybTnF5vB9Ps8Nabv8CXv/wtOs1tzo9D0jhnODwnzyKi6JJ33/8uH3zwA1zPoNVu0en1+OKXfpHf/Pf+LK999sscHo/49h98n/PxDCdoYtoO82iB4zp0Om2aDb1gSRYxcZYihLbHJFGEoGZjbY1G4DEdjxkPLzCkoBEEXN3b48bVq/yLf/bP+Nt/+2/z+PFjkihkMrqk6bu885k3+a1f/1WuXdnhcnjJ08MDDk+PyasQv1tSyjHD8DGT6JhGx2YyHaGkhmVZpqTTCZjPhqiiZj42GF3mfPFLn+Xg+D62a5DkBbUtKIySuMhYFBl5rTs4NXXW1LREKTGXyo92UtS6K9S0UEo/yFSpbYWGEJRFqa3mhkGh9HBk2LauTqkqDCRiqehYjkuldJ4oaDYYT+c0Ow4bW6tEyYKPPnmfj+/8iLwakZcpRaWzz4soZj5PqGrwfUmR1qi8Joti7t+5zz/6n36XwPO4e/cO7/70p7z3/gdcv35D34dMbR+azWbMl72F0tA5NCHk0t5ukuUF733wEfcePOTl19/k69/4Jleu3SDOco6PjrAdB8OyyPMCY/mM0Gp9RVFVugZBU5qgVlRSalVtiQpHLKe4f+sQ9XNK26eD3P+vt+cD33JoE7p/z7ZdonDBF7/wecajEa1mg6Onj3Unn6EdLnmml35KiJ/7sz79/Od/jn/1bTmk/vzH5ftiNkEYBi+//Ap5ntHutFksFrTbLcJQW1Yd10cpSZqm1KrUQDTLek7iDMMQ13UxpFaR86LA9zwM06SudeWA63oaAFdXVLWmIZvSpSwEl8NL0ixjsNJiOotYW9+m1dRLU8e2WSw0CbesCuolDGU+PScKJ9impNnQcQNqhe8FHBxc8MMffMDtW28gDZOLy3Nsx2A6mbKYTzFEhzzPSWM97GFoJcBvuDQCn43VK2yt3mB4qIiG0DZcen6TQdCmadq0pIUvJNu9PjuDFXpBQC9oYCuBykom8ynzcI7jShqtFmGyoFJaOW50FZ2ep+uwhMQ2LVrNFq7j6ay8oTCMCseWUEKZ2jx7dMbwXHFxmXN8EvHk6Tknp2OePZlw75NThocxFD555rGYQ1255DnUdUqrY2LbFa++dINreztsrqxxMQrJC5eqMLi+u8t8dgIkSGHSdq9x8TSj3eiQJDlZVlEriRDmMgYh9cul1i+VulaYpoOtDAwkcVbS7nf4+M4npElGGGb80fd/wA9+8kN6a10c12F0MWE0Vzw5y7n3dMpPPj7g/sEJpTBY6fXY296jrCRes4vtNOm1VpHKxm+6BI6PY5s8evKAV65fY2N7i0kccbiYgdRZtFYn4M5Hd5heRGxvr/L4yQOyrGQ8jQmzgiQp2dq5TpIp3n33DsenJ0SLCciCWGXMTIOfnJzz3mTBH5ye8y9OT/nDk1P+8b37nDlNPgkr/uFP7/Pu04f8ZP+Yb//0Hg/HZyySiDgcMZvMqfMKTJOG34DK5PFRxMMHF0wmCfNFTV58CpET9LtdbMvA9xyChgeixnI0vd2xfTY2V7lybY9Ov0OllKaHK8UrN6/T67bI04jDg32uXNklKVJOL05ptnvcf3CGoonj9gjjkrKyoDT1Odk2aDZ9fM/Tzqc0fc5eGE+ntDsdtnd2CJoN8jJDSYUfeEziZ7QGFddurvHo0V2ePXmIazrIwqZMKtZWVrBsm7PLMxqNga4Q80yajQaea+vrXmpI3Gg8xnI0JMYyBa5p4Houfsuh0/eIswntQUKrZWBZJb5jstLzaDdcWg0dK/Fdg6TIODm6YD6LeeGFmzhuQJbmzBchfqCBJwf7pzx6fMh8MSNcNIlTh8m0IstcyCzy1CTPa3Z3rtBs+2CUnF2ckZUZt66/gW0H2I7PaDRnMlnQaHZotZrsHzxlPp9zdnRBuhC41gZXd69gGQm2I/EbLpZjaVeYabCYz6lKnec2LI+itskLSR4rms2uVpJtgW3BZDSk1WgR+C5Q0moG+K6HIayfDXz/3X/332NaBo6jAQxxHHF2dvpc5dPPL0Gv29a9YY5WAw3TQArJdDrXtgIhqFWF49ooVWOa2loYRRFIieu4WJZNHMeURaFNonW1pGBCXuWwVGryLNdDhWVCVWPYFraztLOgh9O6VtSFJpPp4tcKlMA0DB0WVYqyKomTSG+vy4JwMUeh9M+WpLpjsIaq0GFRQD+gqhpVg+1relhZlNraaWnaX5mV2J6tQSNKUdUa7qIqhTSEphYqBUKxOhhQ1zrbUtclzUaAUss+Q1Pn91SllUfHdYmTlCTPNKxGaspju9HEdRwCz6XbaVFVxXIYN/B9F9fVwfcwXNBqNsjyjLouaQQBG+urlGVFlqZ4rk9RaCusZVpkWcJg0CMK51iWwHYMOq0AQ8KVvV12tjdpt1sIKagqbQMVQhcDV7UG4YxmesueZTmGKVF1RVUVmIZiddCj1QjY29mhygvGwwlJmtDutEizlNliRqfbodlukRc5cZo9tzD5gU8cx9h2wK98849TK8V4NNYHuOWGWwgwDEmz2eT8/AKQuI7H6ekpdV2xtb1JXWZ8+NGPaTVcZrNLTFMShgtMadNqdum0eizCVPd0GTpXIqWhLVO+v1Svl4Of0sQ9KewlBUvTserlv3VRllrt+1csVJZpoWpwHZe6KjEMWF3tYy6XBXtXrnH37j1My9ZwI8PE9Txsw+P4+IhFOEdRagtVkbG3t821a1fodhp0O2263Q69blfbPEyB7zm0liptt93Dth16nd5zBbMuS+IooSoVaRxTlzq3aUpJXRYIVdMIPOxllrPXadNuNjFqTSptNDzSJKYscoo8w7YsPNel3WqysjLANk1t2yor0jTHtmym0xlHR8fM5yGXwzFFqZCGBZjP6zHSrEIJSVUblKVECIeV1W329m7w4ouvsXflJlUJrhNwdHTG2dkl0+klxyfPuHf/Q+4//ISLyzM832N37wqvvfE2n//iV/nyV75O0Oxx5+5D3v/wE84vLsiLgmarRX/Qx3ZsBqsDDZsSaPhKllFW2qItJHQ7bd2hmaYkSaRVCdfBsS329vbwHYcsTXnv3Xe5PD9nfX2dK1ev8Cvf/CZf/dIX+ebXv86LN65jCFjM54ynE/JaD1GuLxnNjnn45BMeH9ylUiWr66ssFgviaEFVFqi60tkNx8OyTZLEZBbCm2+/ypODj7EshWHZCENRUy6XFVLbXYSGXdW1XjoItPV7Pl/guhoCJaWk2WxRlhVVUSLRNSfAEqgERVVTKYU0TYqqxnVdDTZZRORpQavVYGV1lSTVtQXSkLieyXAckecx3W6D4fCSqi5xXU2/VQoUgrLSXZQKXUK+0mviWT5m7bK7eZ0vfv6rBEuVSErJzu4e09mcJEm18jGdMpvNyJYkV2kYFGWFWCpGWVZQ1IpFGLN/cMh4OiOKM8IoptXucO3adR4/erDMppXE0xnCtihzXTSPWoYsTQus5funxGa5HIyqGh2G0q/rf/3tf+nAt/z+T1XC5efCNFFVSVnkPHv2hF/++tdI4ph2t83p4YFWAD8dOsWyhkf/x8+9/9zX/k0/xs9uXz/3iUAKxcMHD3j06BGfffszgCYIqyWcBqFhLELI5X2zxve85YK11lmgPGcymeD7PlWlF7hploJCP+dLXWukKd0VhilQtb6GV1ZWmE7H+jqqCqoKnj55yGuvfhbQtlrLMVksQvK80Au4KmdvdwfPccmynCRJAf3sqFXNfB5xcHhCUQmu3bxKo+FjmGBbHvPZDNNuUhT63CKk0MCfqsYLXKRQVLmg317j3of7BFYH15DUuYZaOaa1LJzXtjLf87XCLg2SOCOJU0zPxvEsgpZHpRSu72B7JjdfXuXG7W1sWy+gbdvGEJIoSkgTfV7yfBfPczRPoZSML2Le/fGHuF4Py3EpVUVRaguobflYlkOz0aYz6GOYBo7jLeMmFo4DRRWzmI9Z6fUYdDqsDtY5vpjjehv8+q/9KaJpxHh8TKPpYkiX0WlG0+pDXaBUzXw+p6r0zysNncssq0qr4LXuhJXSwhFC28WVYmVjwNr6FlAShhHtTpuTy1PcwGB7Z5Oru1f4zh/9hA8+ecCTxwc8evSYvMzxfQfHtKkyxSxMuJzMWaQZjx7ts4hSjkfnNIIOhmXx8OkzBv0VTMdnmqRcxJEGaCwi2u0WSZRhKIf1jT4vvvQCBwdHjMYL8kL3T0tT8uIrr5IXNa12CyUU670BvuPg2xbvf/AhP3n/Q85nM0Zhwsf3HvDk6RFxlLEINTX07uEDHp2cUGLR3+lQiIRkMaTIFKa0YJmrlhLiSrGYx0hh69xwUUL9KQW+puH5BL6PlJKiKmEJgxPCIk30wj9KEmoMXNelSFLyaMHrr75CI/B49Ogxw/GIvZt7nF1e8N67d3FdlyQpWMQh0tBihmHb1HVFWaYYpq7kyYuC+WJBluWMx1OKQueHbdtBCYXrOTiuQxgvcNySrZ0eXkM7pPb3T8lTk0bQRkhBlqesbmyglKAoSkxT0gg8HNskSzSAz7IskJKiqqjqmjiKqOuS6XiMEDVYNZejcza3VtjZ9dneXmVzbYVus8NKr03T92n6zaVY4mIFHuPhgqdPT2i3W2xv7lGU+vx9cXnBH/7hH/Ds6QlRnFHVGabZwLQd4k8rdZSBlBbxfM7m1iYrq13u3f+Ee/fvgxRc3bmpe6Ftmywr8b2ATqeDNGvuP/iAJB1j2YKd3T2u7F1l0Ato+KbOd0tJu9NnOBwTzkKKTGefhRQgJbbn4ro+Zm0RLmKkkHS6Pq2mh2EYHB+eEEULDdU0dJZ5PJ7/bOD7h//gf0LAMqxYLYsadSeMkLrY3HNdoCZJNU2y0QgwTIOqUpyfX+jBSSkd3LZNsizDsh2SJNaWIaktkaDR7Y6jEar10v9vmCZVXWI5Fo1AqwFFuVT4lgdoaUitolmGJr7VUJe6aBwElmHhOO7z/J4e9mJQSkMfhCLOYgyprSJlWVIUFVWlUfzSsDQZp17+uYDh6AxjDVAqhCGp8gqn4WBbNnme0Ww2UEBNjWXoTqFG0GB9bW3Zp6W7iIRQTKcTPE93dWllKmA61Urcp2W7cZohTJ03cV2HoshpeB7ddptWw2fQ6xIuFsRxjGkadNot8jwjWA5Ivu8/t5q1Wi3azWA5IIFje6hlZURZlPR7XbY218mymMGgy/r6ANfSnYhSgBSKdqtFFIZEkQYgxHFKHMcML0dcXF4ynE2Zz0Odz6hrwkWE69i8/tptbFOwvblOt9Xm+OgEUQuiNMbx9LWRpAmW4wCK2WJOs93SqmxRIE2D4WjE7Vuv8Norb2MYBnfv3mNjfRMEpGmCaRk0GgGmaXJ6eobv+YRhxHw2x3VdXnzhFvv7jzk4eEir6SFlQRIvoK6RmIyHU1QtEdLRmTuluw2DwMNxXaRcWj2X9qaiKHX3obKWlk2dNdVW44oizyme52iAZTWHWJYpG8IkzWJsW7Cyoi2yQkj6gxUePnxKWdXkZYlp23iuRxSmzGYT8jIDVbG2OuDNN1/F91yKPCWJY+IoZDwecXp6QpYlnJ6ekC5tdkWeEy1ikigm8BoYUi9pVF2xWISY0qIZ6NBxtAihqrEMaDUbXN3b5fVXX+aFWze5fvUKK70uvmPQDHzqsiCOIiSwtrrynORaVxX9bpfV1RWKPGc2nSOlRVlp+q4Q+jocDFaXwWeT/mCNvSs3uH37ZXZ2r/Lyq6/z5lvv8Pl3vsKLL71Bp7NK0OiyWGRMJyF37tzHtn0O9o95+PAx733wPcJ4QrPl4bomOzvbfOOb3+SdL36F7d1rDMdznu6fsH94To0msS7CiGvXr/ONX/km/ZU+aZ6xiBYkSUyeZ/ApQt/xuHHrBkop4jjUakNVLgfpNhvrawgEx4cHHB0eEIURWZzQCAL29vaIopDh5QWji3OePHhAnefa0laV3Hv0kIOzE8q65t6D93j49CPyKkQZOZZrsb27xeXliDLPaTYb2JZFNFvaYPOYRSQpKo833nqN/cN7WLZ2OFR1TkWFZbt4TkPDdMpMZ6EFSKnVuKqqcWwH0zAxDJO60vUMtu3gWi5i+XdgmiaWY1NWNfNwQRgnKMBvNpZQIIVQYBsW0pRUtcLxXBSS0XiC61s0mmC7ktE4pNfzqJW+3zUbTTw/wHU8XNfVvZVlTqfdIosKNld2oDBYjCM67QHra+tsbW2xtb3N4dExizAiTjKyXNvCDcPANMxl/6GeUWxb12h8monYP9A1Ctdu3GIRxpRVTVXX3Lx5g/fee5dyCbFR5s/Uff3+6eTzc2AVIX827GmZX3/L/9KB79OB7l951wk+/aCHpbqHgLLAtB2gZjGd0O91ydKYr33tF1lZXePOxx9j2TZ1nmNZFjp++fPD3s8mPLGsgfjX3n5uwPyXfp1Quoi5EfBbv/UbvPb6q9iWib2MSZRVhef6eH4DKQ3qSrserCV1uaprWs3mUukvabWa1MsBsShybNemKHIMYVEW5bIKRd+Aw0hb6998802azSZPnjymqFOieML1K6/Q760xHo95992foBQ0mi2EkKRxSLfVxLNdZrM5WZ7jeZ52ltgmQppMpnPu3H3I1s4mm5sbzOcTPLtBHEbsH1+QZ7rKRCKoNDsO27NxbZtPPrzLH/3hJ6y0N2h7PfJoge94pHFMVRSYQpAmsc72o0BpYrmq9RLR7/ok2QLHM/ECH8OSJFlEs2vQ7XrUKsVzHNqtFlIYeE6DukQv3Q2lmQmGgWt6LKYFz56d0vAH1MKgpHpuUxbKRAoD+XyDAbXSfbOVEuT5nMnsnMViQi9oMRtfsrWxzfk44/Ao4fXXPsf22hbP9j/m8vKERrODywrhMAWRY5jagSOE0LyD5XVcL882UhooJVFK4gqhe44ti+6gw3/0l/8Sr7z0Ek+ePGEWTtm+voblmays9smTnOE4J8wEdSGWy7iYrEjJk5JWs09/dYuTy0v8dpt3f/QB+4envP/wQ67uXqXZbLF/esqTJ/scXwwpDYvCNqmAj37yHr//7T/ge3/0Q/7oD7/Pt3//H/P4yUP9yjM8JpO5Ptu5LoOVNYS0cD0Hw4LRg6dIpdjc3iYucsIsQ7geYaE4H04Jgg6X52PSvKTV6pG1DWIUrVaf3Rtr1EZGw1Z0gj6O5ZHXCtMQBIFPZdpcXiyoymVOWFXL+4ukTDN63d5SPND/jgpDX1eGhWlKDTcx9QCoAIqKk2dP+MbXfokiT9ne2uI7f/RdKitjfXOdO3efsHf1KmWtY1JZni6p9SbSEJRlTlkUnJ+eMZvNGI3GpJmOqNy8fYvZfM4iCjk/P+P84px5OKcoC2qm3Ll/xEuvbLC6tklRmNy/f8j25g6tdoMwDLm4GGookOcyn88wLQPPsXWtUFkynkwYjUasrK2zsrLK3Xt3uDg/YzIeMR4PGUcjwmhOkszY3vVQVUaZx5RpjSXBkhLHdDGEQNU1uaiYz2NOjkeaqv3W5/C8JtmyO7eqK+Ko5uzsAssWSMPXcC7NotKOyFpApUWgTsfj3Q9+yuj0DMNzeen2qxiGiWlZeF7A6uoaQcNnMj1jMj3Cckq2tla5euUq21u7XN1b58a1PW7dfoH19U0+/uQ+52eXVJUiz9Ll7VpRAcowyPOKjj9gNp0gDYNez8d3bRqNgHari2noe6lj2yRxRqfd+9nA99/+N39vmS3QIepPH1rOEiRimvpAUFU5UoLrOrieowchBcfHp0uFTw9SStXkRYbremSpLh+VS6VKK0EZoA/s0lxuIpVCGbrzyfU8HVJc1i1Ynqvx24ZBkWUYlqnVNKW07UhoG41Y2kDMJaZbD405fuBTK0WeZ8jlC8G2dLfLp0qeUnrjrRUb3bsnJIgltMUwTU0DNTR1y/EcLNuiKHI8z9VUU9vEMkyUqum027iuQ5alZGnMbDbBkDCbjQkCT1PZhCJNS9Ispd/r43kBjqM7egzbwrE17j9OItpBg7W1NXqtBo6tqzPCcI7vu7CERaRJTJol+L7HYGWwzNqZmEvIjKpAYGCaNobUth+9sJYsFmNWVlpYlh70iiJFUCNQeK7NbDZDKYXr+VwORyRJimXZSNNkEcdaMbQsTYUyJDvbK7z68m0EFXkSUeUFqtKdPNIA0zSYTMYaEmMZCEOSLQusq7rWdLtaMZlO+cxb73Dz2ovEScr52QWDlZXlIJZimpJOp0NZlgwvRwRBk4uLIXWlCHyfXq/DgwefEC4uqcoYwygJPJf5bIJre/Q7Aw6fHVMJi1rpHFCaJjRbLW0h/tTKJjTMJS9KhGGQZYqqqjV8qCz19Yj2s/9M3fs0N6NJmkoJnRVMY/zAYjBoP3/dGYbN06fPKEpFXUGxLOwsywVZHmE7gu3tNV568SZCKJ4+ecKTR08YDyekaUkS6qqIeBZTl4qm36TX6eKaDrZhYiJI4jmSknbTwjZLsjjk+naflivYWmvx4vUtdjc6fPWd13nxxhY3r6zRdGrSxTnx7JSLo4eMR7qgvtVsc+3KddqtDlmSMx5OCLwAx/aoilpXpgiDRZixur5Np9PHsjyuXb3Blas3WFvf5vqN23z+na9w6/areH6HVmeFnd0bKDwsp4mQHo7bQEiLulYcHu2ziKYYZs2DRx9x5957SCNj7+YajbZHmpV4bpvPvP0LvPbqlzGMNk/2z3i8f0xtSOymQ5iF5MmC119/hT/+J36dk9MTnj57xuVoxCKMKJedoFJqNL3jWOR5ovslVUVZFliGpN/tgqq5f/cOB8+e0mw0Wen3CTwX13bI02wJMVIM+l32tja4sr2FbQjazQZr6+s8OznmOz/6ER/fvcvJ8QVpnpEWFcI0mS8iLoZjOt0WeRZSlSlVmWIINNXXqzgchTw9GrKyvcq9B3fw7BoLoM6hLLAqF1c6WMpASK2+SJa1IEIihNQW+GVdTl6UyxJrA9/UdjeUttMLQ1KUJWmZk6QlNdpujVrazCyBECl5lRKnc2zbJmh0UAIWiwQ/8Ol2B4RhhGW5eF6T2STR1TaWQ5qlRPFc3699n+HFDEc2SOYlyaRgrb/J3vYeg/4Ax3WwbZuT03MUkjCOdEF6rbQduyw1+XFp907TXNNw65rheMLF5Zi7H3/C1Zu3qJWgFvqQ1Ah8PMfm9OSEehner7QHbflM1H8feujRM9Hzz39+0DOMn/vef9Pb8heLn/v83/L2fOATcpm3W95TigLL95eqb8Xw4oKrV/b44Q+/z2/+1m9w7+5dxheXSMeFZY3Gp/ein71/+tkSQvYv/Sg/N+g9H/iWb1XJL3/rW/z1v/7XmUxGVEXGxuYGuzs77OzsEgQNokhj7qU08DxTD26GHqDLUudELctiOpvpgVwIDX/LMixHP39UbaOUiWnYCFFhO9BsBYxGY9rtHttb13j86IC0OkRaFQ1/g+2t6zy4/4APP/qQTrfH+tom4/GUyXBM4Daoc0ESp0RxRBLrovC8yjAdi6Kqefr0ED9wCAKP6XjE8GzG6dEJJ9NjhKhRdaUP0MpCGg5bWzvEUUKR1JgKun6XyeUI09FOHWFIvMBHSIHt2jqvLvQ1UipJXkKcVUwXUx49eczR0SXD0ZDDozOiOCarFjRaWu2wpIchXLK4RmIs+1odkjQnDFOyqCSw+qShzdlJiGE0aLTbYCrKSlGUgrqskUriWOA6EPgOFQLDalDXkiTNGV4OWUwzXtjbodtsYBsejw9C7t5J+Sf/+Hs8+mifm7d2EKJgdXWNxTjCLF2qvMSWLpdnYxzLQ1UCqSTGchliCrAMiVA1qJqG6SJqiKuCWtZ8/vOfxbEMapWzf3iPlz9zhZKE2fySy5MxSbIgnF2QTS6p6zmmmVPXKbYdcPulNxns7hBWKc21DocnpyzKlHFZstJdYX17l6hUHJ5P8TorvPjZdwh6fbora5w9PmY+y6C0UJWGkF1cTIlCxdr6FfZPTpFmSS1Krt64xvnZhDQtefbkmCgek0vwOh0wFY2Gh1WWWJXF5HykmQnFArdp4PQEzVKxYrtYZU173aDRrJnOzhjPSxZpxiyOKLMFtsiwVMZwHJPkFnkZYbsmJTmGoRVN32tgmQZlqaNBRW5gGC7Fske6rGrKWpFlepmSLmIC0+Kl27exTYOiKBFSMi6OkIbk/GKMaZusbnS4GB1iu5Ja5ShypKFhS3lWMOj3tZ08ismKElXVbO3uMpvPNHdDKMosIk1CosWc+VRRJbCyucXDRxFPniyYXcJgcxPHM1hEIaPLCYHXotVSpFmi86tlwXw2QdWKWukaHcOyCIKAs/MzZpMxhtQRnCiqSKKMoNHg+vUeVRZBWeFKB0PU2KZ+7hmGoixSxtGMOCo4PR6DULz5xuexHR/LdhAoNrY22Nq6hWm6XI5OydWUKBtRiQQlcoQJQgpUnpGVKVkRc3ZxTplneK0eUThif/8B+/vPePr0gEePH3N8ss8sPKTdywnacxrtkqI+BuOClh8QTWruP3jM/sE583mNqiySuNLCi6GXJ7bvIi2LIo6xaOkZSig6bRfbkUgUeVYuidq6cSCJUvK0/NnA9z/+w3+I77u0Wi1M0yTNCqIoRQgT09T2zTzP6DSb5JnO9+1s75JnBdPJnPFojEKTuQxDkqS6r6Wua5TQOGZtITR1r0YUYxoGpmnS6Xbp9frEcUpdlBimxHYgjVOqvEIqgxtXN+g0PQwBSZyCMDAdXaWgaoGxRInXywJKx/V0ADyOqaqKbq9LHEZEUYRpWWRJQQ1kWYGQWjUUQr/QizzVD2uh9CNOCVSlM2+q0gMiSj+0Ou0uZVGSJRlFXuK6HnVdYtkmq70OdVYgK4UtdQ7PdS2SLCNotgCJYUnCuCDN8+eKJ8u+P6Vq6qXd1TIM1ldWaTdaxFFEnOiBpK5rDNPg/PyMoigY9AeEoS66FwKSNOL8/JR0kZAkCYtFyGQyRqmSOA31lr1OaTQ9bEtqCT1NoBaY0uTKlau029qXPxyOmc1D0jTXNin01q4RNDEMbfcNHBPbqNndWeXFW3tIlZOnMdQKQ2pM+dHxKaZtk+cltaxxmw3aKz0WSUotNCgkSXTPm5Q2J0dDfvVbv8HWxg5PnzzFsk263Q5ZpqV+hWIwWGE6nbOYL3Bdl5OTU0zbpdtrUNUxjx99xHx+Qa1KFuGCVrujgTbCpBk0yZKCR08PSeIY3zExhOLG9atYpkWSZCRpRpzmCEMPuEmaaUCP1MRYJfRHaWhyXlWWmFJbIS3DxLEsTKFzVBKFISuaLYdup4Fj6yWDwCQKY9I0B6WQQtudb28O+Oybn0FUcHh4ymg85b337xBGc4TU16gpBJ5h0W+3CXzB1nqXfjeg23bZ2ehzZWeVne0Bg0GTtdU+Kytd9q7usrO7xcrKBjdv3WZlZY2tnT2CZgvTdhGGTYWB3+zSHWywtnWF7b0bvPjKZ7hx6wU2t3fZ2t1jZX2D7b0r3Lj1Imub22zu7LF75RqO32R1fYs33nyLtbU1dq/scuXKHisrA3r9HmVVa4U8y5hNZxjSIA4XLOZzFIIojJhNZyRJSqvZxPU8vv/97/Hs6UPiOETKirW1Hs2Gx3QasbG+x+c+/xXefOtzeH6Hew+fcnhyxiwMaXe65HlGq93iS1/8Er/6rT/Gzs4uH310lzt3HjCfzCmLAsc2cW29CFnprxD4DdI4pyi0klkWGuojlhu+2WSKKQ06rTZVUbCYz5nPFpRZjikNpKwRsiJKZqRpSJTOiMoJF+EBZ9MDHhze42R4Sl5UeoFRCeZhzmJeYNuCVrMNSqKe21td8sJgNi8YThKSyKDbXuOdz32e6XiMlLAIQzA15KoCEELTJYVEsBz00N2ptuVQlZXucior6koX9sZhpBdehsS0tX1SocFERVlSFClS6g7ENE1AKVzH0ZvTvCZJasI4Iyt1D2qa5/r+M5tpolqSoaoKw3YpigTHlkRRSBLn2qFhaBJdEqaoQnB16xYv33qD1Z09Wt0+0rQ5v7ggTlLdIyV1FYBpGAR+gO/71LXi4dmEMK+5uLjk/t1PGI5GnJyccefBI/JKMh7PWdvawfcbRFFEOpvwtS99kZ/85MdkeaFzigiUkIDxc2OSzl/rd72s/HS6E1JodVD9mwc+rfvpAetfGraUpvnqQVEPZ5ZhQKVrP1TNczK2ogZTUCURhgTL1ACtW7de5P3v/z6nR4e89NpnePD4GaY0KfMc51NAlLA1yMawUFWBQOcBpamJi5/aMj+F+ug/u0IoxcpgwGff/gx/4S/9h7z1mTc5OT1hPJny9OCIJ/vHfPDRXe4/fEpd65zzYHWdXq9P0PDp9gcYpk1Vg2lapFmuFScpyTM95AspEQh0AlmSZgW6GbeirHLSJCHPCjrtDuFiQThfsNLvc3R8SF0ahHO9SD49OUIowaA3YHN9nSeP73Hnkw/o9Vr0+n1Mw2AyHpPGKfUyq58srWMPHj3iybN9zodjsrJmFoccnBySpDlS1qhaV0cBdDstfN9kbXWFw4NjykLS6Xdp91qIosC2DExDkqaa3CylXhoqlqXYn15NVUUhS6bzGTUKKoEq0Yf0qmZ1tUOvEbA9WCePUpJSMR7HHBxckiQ2VWExPg8ZX0QcHUx4+OCMaJYjlcnqYIVMGuR5ies42t3kOEhDkJcZpmVTVAqJhW2aBE1F0FmQFTGuaeM3A4aTBd/+vR+TxJK/9lf+Cn/pf/+/5enx+5xeHhAuEqYXOfNRhWkJhJBcDudUtUmuapQUFHVJUVdIaWB5kkUSEpeSMosQlkBZMFvMebZ/yP7BCX6rzfnliMf7+0RhRrc94OjgjAf3HpJGMTU17VabNMlQlaDlt7Atm4uLUw72nzIeDjk/OSfPc5Iq4+DZM97/5COeHu5jWibb2xu02wEXp4eUacjw9AgoGax26HY9lFFjOx5lBablsNIfMLw8W4L9BA/uP+T84oyg0SCeR7iWwY3rewglODkZkWQG00VMlBYE7VVWd67QW9mm2XTJFjMs06LT6WL7Uttg65TFTIO4fK+BKkts22V1vUuj2yLMIvJCk7MNUWKYirKuieIFl6NzJvMhcb5gOL7gfHjG+eiEJJtQqow4nhMtpkzGF3QaDf7i/+7P6/5YFIvZnJXBgPOLC+pK4Tc8PrnzjNdfe4Mvv/NL7K5ts7PaYmPV4epen7W1NoNBB9eo6LQdPK+kERgIVfLqy68hUUTTMWUWIYXSkSUAU7G61eHw8IijwxPSKAYpmIxHy85qRaUUhmVgOjbddg8TgeN7oCStRhvf9mkEDbIio1IZnmtgGjmtrku767MycNncbHP7hR2knVGrjEYQYAmTqhZMFwmnwxmj0YL7D5+SZjECk8ODC1y3wZtvvYPt+Ni2ie2YuJ4WmJJ4wdnpKS+90mNl4NFsSBpuTbsh6TYF3b6La1fM5yOagc+gv0qaFlCPGY2OSZMJQsaU9YTF4gjFlGZLQp0TeB7NINDOhTBEmAZpmWDZFrblU5UCaqWt8FUBhkRaArfhks3nvLn3Ct1Wk/HwjCgLGY4uidIE13NJ0oTTswuOT8/JSkmUl4g0TdVHH33En//f/Ae4ro0QBnGccXE5Ii8qWs0Wnu9gGJpcs9nrEycxtVLs7u4iDMn+wQGf3LlDXhYYpok0dY+XUjWGb2vVrFbYpoMEWq02SZQQhhHrm1uUdU1v0OfJ02csJkOkrfBbNfEC6lQ/EN98fYfAD5jOQp4eXBKXNc0Viagk6bwiTTOoBCgJhoVjOTQDXaBoOxZB4DEaDTEMiXAMkijECoLnWa26KKGs6HW6LBY68I+pLTyy0tvRTyshyiL79KnN6sYGSRoTRiGqqnE8B9MCaShubGzQMhtUeU0UJdRmge25PDk8olYS27bZ2uwzDwum0xndRovAdTFNC8u2GE8mmLaDNCRxGONaNt1WG6Uq+j1dUn1ycoRtafXV9wMUBpPpDMtxGI4vUKIiLwqKUFtmNTEvptVpISUUZYptGzQDjzCcP8/tXZyNiOOUGzduYFk2i3nIfB4yHA6xLYeyqhEIDMNkZWWFJIuwLEmnHWBbCstUqCrj+rWrNBoN9p8dYRouk+mcy8vxstNO0uj7xFVBIRSj8YJmq0GehghZ4tgeo2FBFEr+5v/zbyGU4MMPP2B1daBx7KNLGo2AqqrZ3Nzi6ZOnFEWJYZgcH59guk1ee2WP46OHfO87/zPnp4c4rk2cxKytreJ7LlmcstJd5+G9fez2Jnc+/ogqT4GaW7du8+zohEWcMw1jkrwiLzVWPY5CLKWtyWleYDs2larxgwAUJJEeuuuipOkHrK6ukie6ymI+m+D5Bp2+y2C1g2VbJElOEPQ52D9h/+CUONX5ktu3bvPH3n6B9z96zNOjcy6mCbjaXmHaGYOuh2OYbPRWWe9s0Ov16Ax0J5wpwLYklimWqrjF2fmQeZSRFTX91Q3anQGm0aDX7z0vhkYI/TNlGUqxtPJpAq5SCkNo1bOu62Uno87kxHGM63pEUYRlWdi2prC5jklZaAtwmiTa8prn5FlOEsdkacpiPifPMlbXVgkXId2NTV5//Q26vT5FWdJqtfB9j9/7F/+EH//oj9jcWKEsIqJowurqKp/57Ne5eu0FHj85IM0qTs/HbG9fI04z5nOtgn/pi1/grbdeQxqCxw8e8f777zObRkRxhmmY1JTkRcQLL94iyzJm0xDL8phOIvoDg8uLC44Pj+m0O/i+T6fVpchywrkeFj3HpdlsIoA4XHByfERehJguFCojyVPm8ZQnx3cojRBhmeSlydFxyHhUolITKLFcgRCKT6PKjgPNpo6FmVJ/LYzAMmExh9/6zV/mt//sn+PZwRPWN5v87f/8/0a7a+C42tJoGiam4dDzG4SLBVJILMumLiuSOMEQBq7jYBl6c1qXNZPJhCiNMJaWxkrVz10ViyhkMp9iWhY1NWmeURQlvW6HdqtNlCaMJhPirKBEuwcazQZJrO3CvmtTFTllCXg+vbZNXZSosiRNFIswo6ghjcE1BR13lc/c/BKfff0XaGytk2UF87kmQ2eZzl+jtG3a93Vfm1pWAf2nf/Pv8tbbb1NMTji8/wHT0QjTDShLE0wPTI8br77K1sYGpgHx6T5vvfQClWXyn/2X/yVYDtJxqbMSUYPUNe3UsvoZbVNp6um/65upJOpfVdKAqizAtZGWpe2NZYVZC4os1kskBNIydW66yLA8lyLLMKWBUoKqhs+89Tafvdbhv/o7/xWf//pv8NIbb/O3/h//d2ypyJMYy7AwrCZpnmtLpm+TVxXCtChTvej0Gw0ddchz3aeY6a//2p/4Df7aX/trnJ6ccDo6RCFI0ox79x9ycnLG/v4+u9u7FGnCn/5Tf5IkXLCYTcnTBNfTYLbN9aUdd3MD29KxjzCcMx1PGF5esrIywPM8hosZCkWapLrXr6wwDW1DD/wA29TL4ixNSJOUeTbh3oNPePfdn4CSvPXG5+l3t2k22mysr/Ns/x7vvvdjbMviS1/8JW7sXuHi5JTD40OOTo8I0xmzcIJpWyySkuE4Y3VtC2nZfHz3ffb39ylDUOh7uGVIiiW7RaBz5EoZWGaD9c0+zabDqvSJogjbNqm1hWhZOVRqUqxpYRq2Zg3UguP4ktOLM0zbxqoMiqqgECXKht0XOnz5tZt89bOfZz6f8/2HTzg7mfPRhw8J5yDKAkvozl4NR/EwlUXb73D12g2iTpcyzxGlxvNTK1RZIGVJURQoJTHNFkKA7c94+W3FYj7n8knNtb0tyrxAlC2++507lHXN2195jcZgRl6PmY3mDA8LGsYaN25ssphGJJEkjkwm8YR2N2A4vOQXvvRlru3uce/hT3l2dMjZSBFkM976zOtYnsV7H3zE0/1DDRCrS978zBvcuf8e6xvrbG9vM7yc8P5PPsF0fMo0x7FcLCyKomClP6Df72I7NhcX53qwzjQgbFQsiOdzrbwrRa/V5sruLlWRY0pFr9chTyKGl3ohbNkCDIeq0jGPqjTY2NjGcVw+/PAjzkZjrMAnVfCLX/sG0+GC84N7XL+2RhSX3Ln7hKxyQGnoYa0srtx+ASEEL95wWXN1X7TvByAi3KAmTk/45JNPsG0Xx1hjPJ5Q1zV717q01zc4PJ8Tx4VmBdQ1hgkoiSF8pPKo65q6KrHtXFs4zYCqKrAMHcUK7IBkkVDFFS/deBHXsNhY6XN5dky/12VRJnzn3W9jtE2+++OfsLn2Mr/1a/8+4fgSS1wyHH9CSYayAsLQJDA8TNOiJqXTWWE2KcmTBqsraxwcHJCXp1iWPuNZRpOqpSFhP/r+HT76+B4oA4HEEi021nfotlvUdQqqZGVlg1du3iCeTzFbAafH58hKIWvtCotUhN+yqVRKXSxodH2KMsUsY4q6YrC+xiQZ0WmaNB2PlvQZTwuOT8e8//EDLExuXb2BsBasr+/x058+xTA7/Mk/+R+wvr1DWeZIQ5OHXTdgeD7mv/gv/l9s7J3TavqYpsR1Lcpl3Mz3O4RhyWIBw2EKeHzyyUN++VdugtAZ3krlGBbkRYKUtS5VpyaJI50GUIoSgzR3CLwBTX8dz9rm9/7pjxhPxgzHl6TlgrJOUCLFa2n45e18j89+5Qv8/d/5B2zd3mORzxiOLnBdC8/1KQsoKgPTbtHu9n+uh+/v/30ajYYGtiQJizDWPnFPwwGqqqTIM3zHpawqOt0ucZJgOw6nZ6dcjIbPH10CDbFguYl0LYckjhEKms0mvU5nCQuYM1gZkKQpa6trTCYTklj3eCmhqHK9QBVIel2fZrNFlpcMxwvyrMDyBY7tURc6e6gqhWHpgvK6LCmKnKxI8VybLF9uooVGWlewpHbW1MvDtUQXb5qmfhBhSE3/rDShEwEKvQFdaqzLA5FCCKEvACHwfBdVVXTbLQbtPo7tksQJXsOh2+sRJynT6YK6qun12zhuQFHqF6dj2drjjtJo9FYbIQRVVeHaDo0gQErd/eU4NnVdAopGo4lSiiTNWIQhaZZRlgVK6I1knqTkRaZ7WcocaeiS6KrSv96yLFrNJp7nAgLX0YOUZdnatljWy5oLhbks16xrrXRalk2t0MO+hMvLcxaLGYMVTQp1HBvX8xGGge8HTKdTLMthPp+zSBcUSmPcwyhGSrBt3d+WpgXDizkvvfQGX//a1zk9OWM+n7O+sQ5oGqZl2c8HkdOTUyzLYjafURYVrVaXrY0+i9mQ0+NnFEWGEDCZTemvdOn0OmxvbWHIpdVSmLQaPkKV+J6jgSRVxXQ+ZzKd6nD3px1TQvfvKKUPw6apse2GYWIsYUACHWB2XU8TYcuSCsjrEmWAMMFd2oJVrbBNiyLLGJ5fIGoYtF1ee/kmZClPnt6n2ZB0OrA+MNjedHn7jZu88cpt3n7zVa5d3aPbbdBsN9gf54yjklx44HaQXhfh91FOh876Va688Aa7N1+ms7pLo7uKa6hlWXKJFGDImnA+RdYFZRoRTUfMh+fMR+dcHO1z+OwxZ8fPGF0c66+dHvDs8T1ODx8zuTzh0f2PmI/PGZ4fML484uMPfsjh/gPC+YjR8JhnT+6zv/+Q2fSS4cUJSuV4noEf2PT7LcJwysnZE4LABAqEVMzmM2bzGds7uyRpyZ17j3D8Nn/iN/99vvSVb1AUXSbTlKf7J7hek9F4TK1y4mTOiy9e5zf+xLe4fm2bIov54fe/ywcffUSSpGR5Tq/XJS9SXM+g19e9OePxOY4lCQIby4LLs3PSOMG2HNrNNmWuB948j1EqxXEVlpOR5mfMFgdMw2MuZ0cssgNm+TOennzIwdkdTodPCVomQuYIVUKdIlWFb0Mc6YOjUKBygQG4polvSwa9JuuDJmtrAVevd7h6tcGtW9usrXiMhqecnx0S+CZxPObhg4+wLKU7O8saVenMi4GiyAtNPqwVydKGbVu2fj1XlbbCL/Mb2g5paCt8kSMNieM4eqkhtJKFENRVRZZWlHWF7TnUCrIiRymtPqtK4Tk27tIqo/stJVmhtE2lFuRZiWUFOF6AXCo+EoEnPXY2bvL2G7/IzVuvUErBYhExnc70dr/WAy1o1ch1nGXZb8EHH3zAx3c/YD485nj/MWm0AFPqg4WRQ7XAtCtaTRfXNfEbTYQhuRyO+No3f4Uf/uQ94ijWSw5zmRkX+tm0nNH0E0/8m+oX/u3vArmsGNI1D0qLBvqZApoCWpZQK2opEI6BkgJVGyjpgHARVhvDblIVkhqJ6TkoqVgkM/7Cb/8Z3nvvQw5Pz7hy/SpvfuYt3v3pT6FSWI5PliZI00LVJcqQVFWtu/psC8/3iGcTqiLFdAzKNCRo+/yf/s9/ld/4jT/GP//n/5iLy2P+3j94n3/0j/6I7//gDgeHY2ynydP9Y7a2t7A9kxu3rtFoO/gtk2YnwHEbfPzJXT786EMuRyPu3b/P3bt3YenOuHHjml4mLOYIAYbroGqoyhJD6pyf7WiQm+e6+L5Ps9HQSmGagtSOnMl4zHg85eaN26hKkib6+x8/fsB4dMnZ2Rkb61tsb2/qa7EqqVTFIlwswUwGrtehyA3+6l/9j1lb3ebjjz/m+Nkxlimoq5Lt7Q2uXb3BZDJ9fuhTSCQmCui0O9i2RRzOiPOErCrJ65ooywnTjEIpMAySPKeSigpFIQpsN2C6CClVSV7p5Xmlasymg2FYbPTXWHG7xPOcy/1LvvvdD4hmJRBAKVGVpcniykSaNg3HpShD5rNzZtElxWJIOD5hNhkxnYyZz0NUlTO5PCZfnFLF5xTRGaY948oLAY2GzbMn+wyHF/R6q2xvXeGtz76NYcPjZw8Qhs3+00sefHLG5UnGZBTR63YIvAbXrl4nThPOLw/Zu7rO9vYmq4MenWabwUqT0WTMLMxpNgpuvHAVy/E5OL5kHmWUCjBLvvTVzxKnY72ozhXhrGA8TqgrG6wGyvTIMKgsQbNjg0wxzJpK1FjNHpXTIq4FdSrIc4FrN6grAUu+Q6vj4wUWWRGS5DOEVXH1xhZXtqDftem0LRynYrEYsbba4+bNK6yvr3F8dk5RVpSFoKwVssz57OtXeOXFFaLwCMdZ4DpT1voxL93uEIenuLLErKb82i+8wd6GYHujge/mWHJOw6sQ9YLp6II6z1FlgUFB4EpWBwF+wyMrQjynptWUeG5Bty3pdS08N8dxIgIvod3O8JsRrhdjWVOUusAwJjQaBcIIKcspzbbFw8f3GKx1abQ6TGYRlTDwOx3ORkMcP0AKh4PHp3zurS+gykpfy2nMaBwTJwZZJlnMFiRJShhPdXdrFnNxOVzm6G2cQDvIpCkoSsHZaMJkFFGX2p7d6/TotDs6ayYNDFOSpxFFmdNstun1uqRZSqPfZRGGzKZTijyjUiWImp2NdW7u7GFlNeUihkTx40/m3H3/jI3mLTqqj5/4nN4Z07HWubgoCSOby3HFoLPNG6+8wyLMqEqPMIReb5OXXn6VoNmkqDQISAmFUhVKlDx79oiT4xPazXXy1IDaZdDbRaoGw4uIJIJoUfG7//gPePLoGZbp8MYrm3QaAb7jgCoxpQJVkqcJeZbqzu6ypi7R1SWmxPVqbEsSLqb0uy3WNwbsbq+RxDNm0xGWZerYQpxhmRaDQBD0A7av7pIpQZKXOE5AFM/Jikuu3W7w0msdbr0u2bya/pyl83/4H2g0A+bzBUVZkSbZMkNUU6uKvNDobcfU5ECdx+gQJzGLMGQRhtqWtgw7osB2HdrtJmVeUGS6FLoZNGgEAWKZQ6gqTaRZW1vj0aNHesspBZ6vEfiqBNt0aAQmjUaTyWTOcDSjVlCKEsuwiBYJdaF/H8u2MQ2dDVB1TVnlSCmACtMUuJ5Dlpc4ri6CNS2LPNaWJM/3aTaaNJtNpvOZPkRYujtG2z6UdugoBVIuCXCFhgSYJkWWU9c1XuAhUHRbLTrNNkrBYh7i+LrgeB7FXA6nZHmFECVCGsRRrLdoSttFzKVSGsUJVVVRFiWOZWNbFqZpkGYJi8Vc//9kKb7vL7MrisHKCuEiZB7ONDAnS6kKDePRIV6t5Ni2hZSCTrutMf61PqA1my3Goyl1rYcqISQbm5vLfzOd65RS3zRrpSEQru8RxRFFnhP4Dp1Oi0G/w8bGGpZtM5stKPKSyXRCWdWkSa5x3bKmlqAMfS3oIbLWXWCmy3A458/9uT9Pt9Pj4YOHuK7DxuYGaZZiGFphazSaDC+HhGFIEDS4OL+g3e7geQGL2QVFFnF4+JjxeKjzV7ZFf9DDsgxMw6AqK44OT6hriW0Kkjik3+uilGJ9c4s0y1mEEcIwSeKEekk6FEuCqgJcz4Ml9Mh1XIqiJPADTFOTY4uiIC0y8rKglgrLNrBsTcXVwX21xIM7rPRa/Ok/9Wu8/ZlXKbKI2WyE13S4cfsqt1+8xu0Xb7G1tUUjaHF0fEmeSyy7Qbu/RqPdZ2Vtg63NLdbW1un3+gRBA9tx8f0Ax9UQgbIoiMOQy/NTsmjO0dEhjx895OTkiPOzE54+fsTF+Smnx0ecHB4wHQ85OTrk+HCf0WjEeHjB8OKccDFjPh2TxCFJtCCJF4yG53Q7TaLFFKVKqiJFiApVl3iuQ5pEJHGkS8BVvcwaFHieS12XFGXOPJwzGo15tn9IVSs2tra5ees2nt9g7+o13vnCF/nyV3+B+SLi7oOHXJyFTGc6NzZbzOn1u9y6dYOvf/2XeOvNN5ACojDkO3/4HY6PT5iHkaY4SoM0zfB9j263QxTOMQ1JM2iQZwWnJ2ecn55RFaWm7TkOqi7JshAhSpRKiJMR48kpp2ePOTt/ysXlIePJiEWckGRT4mJKSYZhSTxfd3Zals5FO5ZFrx2wutKh0fSp6whLQrMlabUMXFfh2DXNJly5ssrKoImqU/IsIklCPNem2Wyw/+wp88WYqspYLCZ4nr4HWoaFbTkY0iaNQ6qldbSua0zDpBk09LIClvZxpa2NaYrX8LFsG8vStrtqac+3HFsvAi29XU+SBNOUWLamLObL3lb9d6VQVU2W5nrx4zhL2qdWMU1DkKYlZQ2qFhRlSV1VDPo9yjRjvX+FN159h1vX3wAs5knMbDp73h8qpc4Ndzq6/FZXCul7y2IxJ1yEnB2e4DX7bN94lY0rt7GcFuFkvizlE/Q3dshKCEvw/YCqKEjzgrooOT45wahKdDr35/yZQquKy8n3Z1//d3oTzwfGf8nxuXx+Gob+/1JLMIoUEoReJElDamVGlZR5jGUJlCpRdYljWTRsB1vUdLpdHj1+zMHxERvr6/h+g9OTMwzT0oO6qjFsmyrXlEfbdSiLnLLUCxZpSl597SX+xn/6n/Dv/cnfxDQFT5485A/+4Pfo9dogu9y4cZWXX76NNGrSLMRxTb7+9a/ytV/6Co5t4NgGtmlo8JWwqeoKx/XY3tnRPa0Czs/O9ZA2GgLaupRmKZ3BANdzlwtkdEbU1sh5QxoUeUFZlYSLCAHEaURZ5CzmC+IoIfBbzKYhmxubNJtNfvyjH+A4Nv1ej067x6DXQ0rBIgwpyoJ5pAFfSghOTi74znd+xMX5iHfe+SJf/NIXefvtz/LTH3+PPM+oqpput8t4PKIoCl16rPS/X620E8I0LIosxW+2iNMMxwuw3YA4yZnOQ5AGSZaRlxVZURCnCcKUjGcTpKVp3UopPN+i1W8ThyHdZsAf/+Y3eOXWC1zZ3iWtasIsZ77QUDolQKkSIbQT6Z3PfZ7z0xPqqqQWAlMpwvFUx2ukwdVrN2g2fMLpmG7g0XBcqEr6a01WdiyicMH5ScrpSYioDeKwZP9Ad7Wenp/x9NEh08uEqtLl71DjmJJGI1i6fnKyMsF0DFqNDp97+3MUWcF4forru7iB7iH0G22UMPjk7j3OLs4pygJhQVWXVHVOkekOR51VskjjHMsL9PI9zzAsRWAXmOUMV+ZQxgwvTplOx0STIVUestIPuHltm5V+E1OWVEWEbYJtKFzHgLrkF3/xq1zd2+XFG6usrq0zGKyQZQVhlDCfh3zpS1+m2x2QlxWHxyeUZU0cRswmQ25cWSGOz3nzzVe4enWb1167zZXdAbdvXuHll1/ls5/5PL/yzV9CFiF5fortKKoqxrBKGg0bwxSsr63TH6ywtrbBjZvX2d7ZoKpzposQ129gSIWqCywpkAjKvESVNaZh4Nim5keYFpZp49o+ru3jWB6moaEdWaaV3CKvSLOCa9duY1g+f/DdP+J8POHg6JAwjtja3OX44FxHqa7fQArwg4CT00u+972fsr9/zuGzMUfHI46Pz/n4o2fcv/+M48Mxn3zygKvXb5OmKb/zO7/P3TsHPHl8xuHpKc+eHJImNcPL4XOScplXbG5sahW8LnR2Dx39cl2H/sYaRZ4zHY+oq5KqLqlVCXmBSnNkVjK5GHH/4/s8Ohxhxoovvfl5vFogkpT19gqqFNSmxyzKuJjMieYxD+49YB6GlJXB3pUbXLt+k43NLX1rFlCUOaZpLaMKLjdu3uTw4JCH959wfHxBWQiODi/Yf3LCk8dH3L/7lIP9UzY3drh96yVQgpNnhxwfDLnz8WOePD5E1ZJue6BdiMrAcwJcx4fawDRsvdBTDmlcYxkBcViwsbZNkRcURUUcxRiGyfr6GrWquXHjOq/fvkFWK9Ky5KN7D54Tq+fzGUHQoNfrsZgnnJ1NuDxb/Gzg+93/+XcBODs7o6rVsotLDwiWpemZUkCWJEhDLpWWDfYPDghjnY1TSqHQuQW/EbC+vs7O5iZVWZGlCaZh6IGq0cAyredEr6vXrlEWBUdHR/rBqmpsx6DWvd2gBKsrHYKgwXwesghTKiERZoVlWNSlVqCQgqqoNOyjqpZWCz2lZ3lOv9/C913iNKesa5KlsqcHVEWr1abb6eC6LlEck2cZSIljOxqHyxIOs/yoPt3GCnQ3X64Jj45rY9sWvmPhWR5VWZHEMRtba0jDYDge66LfGlzPxHV9rYjWutcpzwuqJXo2jKKl31oQeD5NXxej+767rNAoyLJU55+SFNf1sT+FvpiS4WhIXuRsb2zQbDZwHBvT1i+mWtXs7u6xujKg1WzS6/UwpUGapBiGRZpmmOZy+18rykLbQ4XUgIeqWhbQmybzMKSqFK5ngdCVDEWeYFqShw8fsrW1hWlaRHGCEJJHj57iBwEr6ysoQ5DXWl3IsmyZZ9MUtI2NPf7Mn/lfkyYpF+eXbG9v4boOURQiDQ2uabVaHJ+cYNk2Ukrm8wWe79Nr9yiKkHAx5vzsACEVpqUDwsKA/qBHlmVE85Ayr5DC5PTkkGbg4ToWvu8xnS0wTIvxZEpe1aSZPiAZy2J5pWpdnbHsM9MHZA3yCQKtVqRZpouHq5KyqsAE23E0Vc2UGrVtmuxub+FYBkeHT0iiKecn+6BKVrfWuHJjm83tVcoqJY4j0jTDtpp86UtfZ+/Ki/jNHkGzixM0aXoBVVkxnU45PT3j+OSUs7Mzjo9P+OijDzk6OOTo8IDD/WcsphPKLCZNIuqqoCpzwvmU+XSCIaDhe6TRgjJPqfKMJFpokm9ZkGcJnmNTlTlROMOQSndDWhLHNjBkjWnoQ4hpSsoyZzS84Oz0BNsyWFkdsLIyoNkMaLYatDstojjUCGbHpq40STOMErZ3r3Dl6nXyqubk7JzziyFFUXPl6nVee/0tbLPJxeUQpOD111/ly1/5Am+//SaGIfE8h0cPH/D9732fk+NjFrMFbtPHMAxcz+fVl19hNNYHzit7uyRxzIfvv8/52TmWYVJkeoh3HEcroIaiKBKiaMLh0SNm8zPSdEpeTEnSMXEyASExLIcoHZPXIU5gUKHpnp1Oj2azge95mEIhqhJBQXfQ4caNTba2WnS7Nju7Pa5fW+H69VW2tnq0Ww6Bb2KbEIZT0jxm0O9i2yZZlhIEDtPpiFbLx/e008EwLAxpUZYKQyxrc+qaqtRWE3OZIzIMQxOPl0XeRVGQl5qsKIRcVrDoxcV8MUdIied7CEPq7IEQGLZJlKaUhSYCCiUoiwJV1ygliOMM09IOiLKuyIsa3zEwLZfFPGN5C2c+S1jt91A5/Pqv/GnefusroHyStGQym+l+1lrnxU3TWpIan/DJJ58QRRGtZpMsS2k0AjAdnh6fUxgNrr/yDsNJwuRkRJlmuH5Akec0ewMMNyCsNb110OtycnrGtevX+fBHP8JrNqlVpXNzn04gegxZDm/P5b5/t7d/0/eLJQCgqrRKs/waAlSlsXBKgCEUtSpoNhxWV7rs7W3xxmuv8ku/+Au8+cYbvPTSS/zoe9/hhz/+EUkckhc5J6envPW5z5PmJcOTU20JMwSlqsAwsRyHIg6xPA9JxbWb1/krf/Uv86u/9is8fvyQokgxDLBtk9def5mXXnqB3/2n38NxTDrdJl/5yhf447/+LX77z/5pbt+6xtbmKmurAzzX0sTqsiQtFL1+n83NTfqDPmura3Q6bfb2dul2OkvoWUKr2SDPM0p0LlEI7RyxbQfbtIiiCMMwEELw6NFjvve97/Po8WOePH3E4eEBzWaT1ZV1bMsjjlK2NrZot1o8ffaYqshptXR2PklihsNL7WbxPPIyJy903CHLFQcH5xwfn2EYFtevX+X2rdusDDyuXr1JXdWcn5/R6bSJopCq0v+ehjS0IqBgMFjDMAWVgqPjM5rtLrYTcH45AmkymkxpdbrUKC7GQwxoEXW5AAD/9ElEQVRbE3lHk3NMT7K51eXq1U3eeustojSiyHJGF2Nu7GzQNB0GQZMbr7zEwfkZz45OUZ/2FaMQy3zgO194h2dPHmPIZdbQckgWIbnSVUpf+/ov02k2uPPx+3Qcl8B2iOczeutNVq/Y2JaJZbS4PBtzeTFndWWH+WJOp9vV1FSnQY1FUdTLZ6HG89+4foVut01VKwxbEiURnVafqoS6qJlFp0RJTNBp4Tktzi6GGnahYGdvl6DZJEojhsMLBoMOUbTA9TTTIFqkZMtCe6UUqArbEfyVv/Bn+HO/9ct846tv86XPvcHLL97ic59/i3c++wq72wOuX91kb2eN7c0+16/s8OIL19lc79Nq+ty+eZ2nTx8TLmZ88xu/TNNLabZaNJttENrtNByOOT0543Of+wLD0ZTJdEaFQbJYUJUpv/qtr2DIkNl8RL8fYJglvlNRlTHtVpc0zLhxbZfzw0e4/hwpSyy7xrYVlq0jQ9PpjDwrSNOU+WJGWRUUVcb55Qjb8em2A0wDTEMghbZE6jx2TZHnxHFInhWUZU2V6bNzVSqoJY7r49gO09kCx/G4/+Ax5xcTjo9HfPDRxzw9OiYrCjzXJ45SVKl48vAZV69c5ezsnHsPHvHJnYc8eTIkjnLmU8lsnhPFCWlSk0SKurKw7YCq0jGvi/MpRQFVFZAXmQYqWg1dw1bXOLbN+to6rWaLssxptZt0ux0Mw8Z2HA3MQjGfzUjiCNta1nCh8A2TfBbRsXxW2n2adsDq5gu8sHWNF3dusNXq4SmFb7hIYbK2e43br73Ji6++weuvvM7n3v4cL7/yBp95+/O8/bkv0Ov1lws38fw5V5T62WVIfb/Z2bnKKy+9wdrqNh++f4/A69JtrzK6nNNpDpjPYkzDpshKyqIinZaUqUlVGGRpRZaW9HqrHOwfsliEoCSjyymj4QSJRV1bPHhwxHS8QFWSyXjGnU/u8eorr2uireNxcXnJ2fkZQggW8xm+A5eTCY+f7XN6PqREV4atDFZxbIf5LGZ4OefyfM7TJ5OfDXz/7Hf/CWVVMp3OQEjieNlRIw0sW5MXhdSWR8M0KctK53aSlCRNl70rn0JToNVssb6+gaUUgedR5Dl1pYO2lqURsToQmdDpdBgNh+RZhmlY5HmJUhVC6LJHpRSrgz6+3yRJcqIopahqpCmwDBvL1OW6VaFtMCillYVKHzQ930bIkk6nAdRUlUGaxlDXCPQhB1Xjux6tZhOALNOEPYVW/opCF3IjPw3oL5U+9DAkhaSuKpQSuK6DZZkYKBpBU/c/pRmuZ5HnObNFyCJMKIoawzawLYOq0JbOTkuTPQ3TwLJtiqKk3W4zm81wLIdup00UR9RKS+2GITURNcvJ8wLXdtna2qKua03ADBd02k1aDRdpCNIlMdV2tc3WdV1syyZchAwvR6RJSqfdZRHFZHmB47goBUJoJet5Z5Za0vBqbd3NipqyqjEkeK6NY1vMF1OKIqPT7ZKkKX6jQVUvwQ95heO5SMsgLXMqochLjfftdjSeeDwM+fVf/S2u3bipu/vimJ2dbbI8I89zbFv7qAPf5/LyEtuyl72KOWmS0Wu1iKIRB/sPWSxGCAlZmZFXJWsbK6yurVDXFdPpjI21dTqNBraEVsPDsSSGIWi22jiey3wRkuXlMte2tPgu+yKl1Jk3pWoc22JjY42yzHFdG9ux9bVYV5RljlJaabYNQ9NRpSai2pYkzxZMJudIWbC3t0q74/LCi9coRU6lFOfnEybTim73Gqurt9ndew0hm+SlwPUaREmqKaYPP+DBnQ85ePKAk8NnDM9PiMMZ48tTFpMLHAqyxQiZL2jYkOUZUbhgOh4xn02ZTCZ4vsdkMiVJUqazBUKaxEmO6zephUUUZ4zGM7q9AY1mB8txCZpNbMfF8XyU0guRGqhqQVEopLTwG23WN3dYXd9CYZGViryCOC0ZTRaEcUZeCSx7hdfe/CJf+/qv8eIrn0GaHqPJjCdPniKExPNcTk+PmU3HoGrWV9vcvn2FTtsnjud857vfpa4Vm5tbnJ5c8s/++R8SxyV1bdHp6sypztsJhpdDGn5A02/wve98n8NnxxhYNNwWqhRIZSBETlmGjMdHHJ3c4ej4YxbRETUjXL/EckviZKaJs6aJNCyqOqemQElFVlZUtcALGvhBE9OwMYSJZdgETkDgN2kEDagzqjLGsjJMGZJnU3pdF0PVJGFMnYNvd2j7K9QsiBYzJNAMXALPpddp47s2gefjWg6u5eFaLoYwyLIEVet+u7rSQ9+nUA5DGqSpfu0oFEIKampdEyN05kQJtSQd5wipMf5SymXfZ02UpiR5jZBgSoO6qHBNG9vUFu261vcLwzQpaj1A2ZhIwydOM6Rl4vs+UlVkYclG9xZf/uyvY5k9JouY6SIiTTLSTINGdJOgJAgCLi8vSZIE13Vot1sgFGE4p6rh6cEhWVVzdHLM4vQQs2VRhmeU+RxURpSnVKKmEookzamkXsJtra1x587HJNMx0hQoWWvr4HLYk0ovptT/HwLfv/T5ktIrhYCqxFBgSqlp0AIMq6VJnCrHJMcipdd2+b/8x3+ZF29dY9Dr4rsel2dnJGHE7/3T38VvNbBlTRqHJNEM6bZ44aVXOR2NyOYTDMekLrXSWtcFtmtRRAu+8a1v8jf+xl+nrgru37tLo+HT6XSwLYsrV/a4evUarWaHP/OnvsGf++1f51vf+AIv3twksGssCuLZiKMnT5hcXJLMQkQpMWoDq9nE8TyCIGA+n3Nyesz7773H7//+txkMeuzt7RLHEWG40MtjJGJ5/jANg7LQvbiO61KWFYZpsbGxieO4nJ6d4zomrWaHq1euM7yYaIs+WhV0HJs8TUnThCIvcRy9DEFItnf3aLSaxHHEbKFVB5A8uP+YLE3Y2l7n6tUNvvudb9PrCP7ZP/l9nj19TKVKBoMupSrI0pq6LlGUOAEkWYHn+biBXq5GSUa71yfNSxZRgjBMojSm0WqQFSlpkdBb6dFqNXny+Bl+w+StN26zNuhglopBe0AraHBxeUIUzTBkxZWNVb7/wzvc/Xhf95Y6DZTlLmsQKizXojbF/4ey/wy2K9/P88Bn5bzzPjkCOMhAowF07pt47yUpBkmUJYpJcim4pmSXaqYkyx+mampqpuaDZI9HH0yVyiONZdmULMmkKIbLy8ubeTvnbqRGPAcnh533XjnNh/9Gk/NxUIU+6C40wl5r/dcvvO/zsnu0jx8E+COfKM6IspKSmLIM2dhYolmtsr+9x2AYMRlnTPKS+aUa9VaKrEhohsqtz46J4pKZmRqg0e2OKTKdMnOQSps4LkBKoBRZlZMg4qTXJ4zguOfz8Sf3GY90ZMlFlizCrMt7H77Lx3c/otPtcvvz2zx4egevPcKpp0hazv5+F0mWabcWyLIASU6p1RWaNRulLDD0DM+WSPw+daPgp1+/wULDwlIyXFOiWVVoOAWG4lNtGZSMyNIBUdgny0NMQ8YwdA4Pj2i1ZnHsCj/5yTusr5/j0aN9Hj3p8+DxMbsHY/YPRhyfDKhWG7z00svTuktiPBqwdmqF8xfO8txzV3Fslzv3njA7d5rN7S77+0P6g4Jbd3f47o/eZnP7gFq1xne+c48PPzrk1p0eH3x0wgcfdHn//T4ffDjgzj2fR08S7t2f8MmtHnfvBezvlJRJjclQZtgpGfUUxl2bPGzijxzGfQV/ZBKHFfxJnXHfYdgrSUKPIm2QJlWiwODkMEbCQcKiUm0jYWDZLktLqzQWFpibXcQyHIq0oFlrcub0KRaWlyklgyiWcbwZ1lZOcfHCFc6cu8b585c5f/4CFy5e5tLFKzx/7UW+8c2fZWVtnYWlZV585TVefOV1rl1/iddf+xpfeu3rXL/2Cq+99ipffv01vva1r3DpwkU6nQ6nz6wxM9Ni/dQasqRimzau5QAglwWOpeNVXRRVZjwaslRvM+M08EoLJTeYqc/z4sVVmqqCHI/JwiGuJVOkEYoMiSRx9vw5Fk+v0mo3aLWbtNrz5GWJZsgg5wLSokqMR2N0zUJTTBTFpCgUikLB8zxazRnWVs7w2Sf30BQbU6+w9/QITbVJwhRZmsKuZAldsqGUUTWDJC1wnDpf//rPs7J0gVNr1zl96ibVyhlmGpdZnLuOps4wO7vO2tol2q0lPLdGlpWsrZ2h3pil2ZqnQKHbG9BoN1laWqFamyeXNbqjMeNJH7uiIasZipZjOyZxlDEZpYx7JWVu/1nD950//g5FkRMEAbKskMQZ5XR6qaoKRSEMmOo0VqEoxMvfNE2CMCSZSkPyTGzLdMMQIYNlgaLI06DRkjwXUI0sS1FVjcFAoP77gwHaNJvPDwOKIkPVRHZSmZc06q6QLSYJw6Evtm9qiSIrmLoBkkQSJdNJqSIaP0DTVFrtJs1GjWazDkgkaUkQhqi6DrLwoFCWGJpOxRPkyzTPGI/HIAmZTxLHwrsnTRu+6aIPaZq99Mx/AViWgabKUGQ0qnUMTSeOIhQBQUNSFNKsJIp8FE2h1WwgSRKmblCv1kQRFcdomo6iarRnZhj0B1MCnc1oNGQ4HBCEAZZloOsaRV5Q8So0WzMCkzyeEMUhQeiTZQmuYyFJU2/MFLRSlhBOIRqCfhYRhyHBFIYgIVEiGjt1SoELAuFpKUtBXi1LcQ38KMIwDUxTJYomAhNbczk+PkCRFbqdLsPhSABpVE2YdiVI85Rx6JMWIpBVAmRJyCzTtORXf+XXyfISf+IThRFLS4viupQlpmVOZarQ7XRRVZ0wilAUBX/iM9eepXOyy+bmQ/IiIooChqMhaZ7RbNbZ2DjD8dER7WaLM6c2iIOEWqWC49isrKwwGk2QdQNVM+kNRkRJjqSoQs42DRX3vAq2Y2PZ9vR+02g0GtPGOmPQHzCZTNB0DUWdyrJkiUrFw/NsDE0DCrI0JktiFubnOH1qjVazTpYl0wwbicnY5/i4y9zcEufOXcZ1a+iaiW4YyLLM/uEB9+7dI88zDrcecnxyQjnd3ERxPM2OK9A1lbLI6Pe6IlBdVdk7PEbTdSqVCoYhMh8t02RudhZFUbAsk4WFBbI0ZWV1lQsXLrOyssLc3CwbG2dotZq4notpmuS5yNqSZIk4FjJwRVExDZNGoyECvadesSAUQ4VqtUZ7ZobFxSVee/11bty4zuXL17FtB0VV2d7d5fDwiOPOCWmacnx8TJIm1Os1XMem3+tT9SpISKi6GCbtHxywsrJCWZa89ebbHB4eCelftU4SJ8zMNanVaoxHY2zbYWdnh/ffex9ZkjB0nXqtjiILaJNpGiRZyGQy5Oj4gF7vkP6ggySVyIrAX+e5ACaAGIaIhlehJEUzZOJUBLhblk2/N5xucoSMt8hErEdaFFiWyFXL0ghZAU39M5mOIgticpqW2LaDUxVy4SIHVTWEr1nTRIbgdKCmaTqmISRm5jTbTFUUsX1WZNJEkCcMw0BVFRRZfI+jWKgWclFoix/nZJl4DyiqCN6VpKlfGxj5AXkpNkGUkCUJ5jTH0jJNVF0Vks98SiI2TYokx7IFgVWWFdI0IktS8jjn5nOvcuHs8wyHAWleMhqNSWKxdRQyVKEoMU2D5eVlLlw4T7vdwg98DF38vbuDEXuHJ/SOujCJoFalUfNIwzF5FIhMpSQjREH3KsRhgmnarC8tYesauiKzvbMjGj35mRRTrN6kKXnl//+G7891fH/uh2Wa4Dg2M+021VqVjJLEn1DKJqoiY5kqilwSBj5xFPKlL335C593GEZ8fu8+nuvS7XeIooAsDpAUhaIoCJOSi1eusrKyQvf4iMloKEicsgJZhlfz+Jt/62/xS3/5L/Pee+/S7/eYnZvh3NmzVDyXhYV5NjbO0Kg3cD2X4XjM1tYWm1tb3Lt7j729fQ4PDknjlOr0HarIMkeHh3R7Pe48fMj9+/fpnJzw6PEjet0OT59u4o/HrK2tUPEqwkdc5FQqVfwwQpIkETI+Pc+TNCEIAhRVxXVdXM/Dsizm5+c5f/4MFy5cYHFhge99//tkaYZlOUzGE+I4wjDE0HowGAAil9F1HBYWl5AkofLRdJXZ2VmiKOWkM6Q/HPDk8RP+9I0f8cEHH7CzfZ/xKKHfHxDFEbOzM8zNzXF8NCBLE+rNKuun1kiijDTJMS2NWq2GJCk4tkuvN4QSkdWaJuiGShiFGIbOzGybaqXK5uYmhqNy5tSSsKREGbrp4Hgeh8cnBKMTTq8sU7cdbt3f5uneMWFWUsga1VoNQ5UJxiNKCQ6Pj7ANMaDP05Q0L6bvhAJJkak3m6wuCbLkyf4JiixjGzaXrq1iVidkZY4smywtzOFPBuiqi67ZglYraURRRp6X+MMBFAGypVGmGVEUc3h4xNFRj8FgSJYkVKozzLTayGXBpeeWuP/wc4bBBAWh9KrUcpZXFxiPRlAaHB0OyLIU0zCoVm1kqWB2tsmZ9XMsz59m49w5NjbOUa1UGA26uKbEudNLmIZCEAWEUUScpIz9gEEg2AMlIqx+f++Q4XBEGMQMhiN836coCo6Pj4njmI8/fJ+PP/mMjz95yP7BLtvbu/iTgH6/z0svvYRXqbG4vMLzN17g5Vde5cLFC0hlglTGdDonfPDh+3x2+xYnxwf0ez0eb+4QhindXpcsnNBszCBJEvV6Da9SoVZr0G7PceHCRZaWllg/dYqNsxtsbGxw9cpVnrt6lTOnTzEz22BpaYH19TXWVk9zan2Ds2fPcvXaFa5evcLFS5e4fv1FXnzpRZYX57l27TrPX3+elbVVHNsiy1O++c1v8NKLL3HhwkUunLvExfOX2dg4x6mNM5w9u8HZM6f50uuvcWp9ncuXr+B5FeYXlrhw4SI3b97k7NkznD23wflzV7lw4QJnz57i2rWrXDh/nvbMPMsryywuLrK6tkSr2aLRbHJq/Szzc3OsrCzjuR5z822qVQ/bNtA0g82tLa5de47d3W0hyY9FBqrv+yLHL02Qp3Fxo+EQGQlX1Un9iLrlAhJRHHN0sseDu/dpt9rMzraBnMlkArLMIEmYXV1FdUWdJssySAp+MMEwhHSzKEvGkwmO7ZImGZSSqFN8kRVtGhoUJfv7B/zRt/6I+dl5giBgPBojSRJplqJqyhTuWFAkot8xTYMsT6jUXH7+F36OpZUVWu0W7fYs7dYs6+unmZ2do6Tg5VdfYHVlmZl2m3Pnz3L9+g2KAhynSonCyuoKr3/pNX7yxp9SlgW/8su/zPkLF1hZXcWpuNy9/Rm6aeB5Ah4oSwr1ahNVEfaKLyid/+gf/EP6/R79/gAkhV5vSBiKsGnDUKnWPEA0eEKjrmI7NkmcsLe/JySIec5wNIKypFqrsbS8RNM2hKkaiSzPCaN4KhUV34IgYmZmlslkQq/XA1lhEgSkiY9mOxRFSR6lnD61hOs47O7sUQC6ZXPcOcSwVJI4pt2eoXPSo8hLyjzHME2x8ZNy6vUqlapDs1nj6OiIiV/QGwxEs2JoQqFZlDiGyfLiEiAOy+6gD0i4boUsywgDH8pSUD2fNX/8/77AJcCyTCpVB0VKqbs1bNMi9kOWlmfQNI2dvSN2D3v0Bn1US2V9ZR4ZSeT3pTmO4zIYDJEUlThJaTZbQl6JgoLQtkdJQLXiYds6FdelXmswmfjMtOYwTIuJ73NwtM/R8QF5kZDFE0zLxnE8kiwnzyFNMtJMoMz9ic/c7IzIylFVxkE0neCL4jDPc8oC/MCnLCGOxJZNURVM0yLJCgzDxDIhz3wsS6HVcCmKmLm5OZI4QZI1ylKi1x3Q7Y4pgVKVSOUcPw0pygJV1rCNCqOez8LcGv/oH/2fUTSNjz/8mNWVVbyKx2g0hLIkTiKWl5fZ3d3l5OSE+bkFHj58RKVSw3Ec6o7J/sFD3nrr+3hVjeFkwHgyJkoT1taWqNU8ukcnnFk7zUJrgWDgkycJ9VoNXde5e+8+UaHyZOeAh0922D7oEE6z8WzHIY4jTMMQvk3TACBLU2zbYjgcYJomnucShgmQ40x9frqioBs6URQShiM0TRbAkIaL65rYjk4QTPA8F891yfoxslxlfuE0a6eukZcqsqIQxgOePr3H9vZjhr0ORZZRr9WERj+JRaZalmJ7HmmeCQCCVFL1HExNQ5PBNAyyQkLTDSzbwbYdqrUGM7PzOF4VVTUwTAtFM6Z+KZ2yFORGWRZbUOmZqk0SWZBMqXVhFFAUBbqqM+iJwU6SpmR5jh+EIEnYtoOsKPh+QBjFFGVBkqSMJyWj0Yjjk2MWFxawbYsoFnkzrmOhqwqn1laYm51la/Mx3d4utu1QqbWZX1hmeXWDvFC4d/8hJ50Ob771FosL8ywszOF5LmWasL+3z2Q8YjIe49g2jm2jqwqKLJNlIbJUMBr2GE+G9MeCuCkpJWUZk6QBSDlZLpoeSVKQ0MkzmTQtMK0Cw8wxrQpxVrC9v0+Sh+i6QlrEuI5NGIYkoQgsL/OC+Zk5NE0jjmIs05x6RXM8x8YwVDRVEdtkTUZVFQb+BEXWmYxDMewIYgzDEFv/aSNkGhayopAkKQUlYRgS+D7qlHL4LBtN14U/uCgKijwXZOA4JEnTKWmuYDQaYVqmCMXOhCc4TmKKUkCfgjRh/6RDGKSoMpiKgmmYNJtNcT+kMX7kEyQRSZGjawpKIiNpFpMgwvEsRn0fkpKf/vIv8tOv/zLhWCcrZTrjDn40oojkacGcAiWWbeK5DkmSYFoGksR0KFVMPV4aP/jRD/nos49IEp+SFMoImYwyF2d2WWggG+iGizW/jj0zx1KrjatIvHLzef75P/sf8MMJKdMmXZKRcgmplJFliVwqKLMMWRU5nrIsAEjSVApUFiK7TZ4OfEzbwtN06s0W9WYDy7ExLIN2vYGel0QTn8OTYyKl4Mdvv4FsVLA1DaPMqTk2uqrhOh7tuQU+v/+AUxtnaM00+PzzOywvzfPD730fuZQIR4ekmWjotcocil7hxZdf5tzaCr/97/8tw2EPt97k137tV1hZmBXgEiRBZlZVarUaeZaRJAn9Xh8o+a3f+i3SNOW5567wyiuvoCqKCMBOxdnz8YcfMRlPpo1WTJblJHGMLxeMRkMunD9HWRSYukbn+BBJgmtXr1Cveji2janrBIFPqYmcRQB9qqIoC3Ft40gMWIwpwVrTdJp1mzzPePx4i+/+yXfRNZ2izGk1m9SqVbJU0JVPTo6wLINWa4a19TOsLC/T7XfZ239KveExHA45PDqh0xnz2aefUVLgVhTq9QaK4nPrkz1Oej2CuGBmrs7M3ByHR0P6/SMuXjpHtWpSFhrvvf0xiwuCmuxPYhRFJw7F+3Y8GlGUOdWaI7buZNi2gSLXefLkMaoW89pLF7hx9RpRL6HfDwmikAP/mJ39h8wvtviln/opKtYCulrj2z/5CZ9t7jAMQrIsZDg4QcozckXD0BtU6wtoUYFiaOwc7CDlY4ok4a/+pb9ClklsnNng/U8/xnBMhqMuf+kvv8KtW7+L7WiM4gm6ZnO4P2TnyYiF9mUqzhxPt/YZjYfsHD7EqxtcfG6NnIQ4DNEUmX5vTCjSnRiOxxhUuHn9JpPegLm1hOHkhFTL8QxbDE/dAFkV3sUsrHP7kw6P7x+gSCoz7SqNhketbqFJKlc2LmJqGqakoMoK3/mTP+Go2+fL3/gpRv6YzskxtqkT+WOiKCQoNUajMbblEsUp15+/ietWePe995lM/KnlIiPLUuIoYmP1PFeuXef7P/whXqWK6zp4nkXVcbjx/FVazQb1RosgSshLiaKU+Vf/7/+Rv/DT3+DCxcsEccLbH3zIaNjnq1/9Cv/0N3+TB5uPqdRqzHgGf/PX/yqObeNVqrz33oecOXOOufklVFUMk0tJwKF8P8A0bRQUwvEESYnI8wlJGjMexUwmIUEcgZwSpRGSKjMYBSiygVIapKmIEgvDjHt3P0eWJH75r/1VKDJMXYciY3FugSzPSDRV5AQnGXJZoE2VP7Kqomkujx5vc3LcQZGhLHLiUqhAKDLSOKXISyQEjbaUIIhHBJEIY9/dOyCNdMq8JPQDnn/uLDeuX6bfP2Ln6Q79Xh/Xtfn09idkeYrnNMmiDEPRac80GQw6TMYD4kIsXZIkYb0yg5HAqeYyuSRz7+F9upNDms05arUaL7x0k3jYxe8NkJOcwvbYDycc5TH93CdMQvDhwoVzvPLqS5RlKnqNvOD4qIPtVNjc3Obg8AjLNNk4u4Fl5aRJyne+/T2CcYyMBoXE1uMtoXQjn7IZVBRVpoyfgRQDwmRMe6HJP/iv/0+4VYucDFkGWRZN5aDf5979RyyvrKPpMq5r8e47b/HjH/8E06iQpip5odHt95BVha3NR8i6wmuvv0RZCBjbaDjgwaN7tNsNTFsjSQKWFxdJo5TLFy7zwx/85M95+P7o24yGQ0pEkR8nGVEcUyJkj7ouXgBxJLTuwlQMYRiQJKkIo5ZkoXsFDN2gWqng6iqShGj2wlA0fxLImkaSphjTwHIB3HCIopAsS8lLQS0TdMwSfRr8PhwOUVSVaq1CkufCyJnnNOp1wiAki8ULTtU0PNf9QrKkaSqKoogcup7Y3Gm6Jjr9skQGVEkYjh3bYjyZ4Ic+siyjmwZFmZNN/VuSogiJ47OR/nTiKxKE/gzIIMsl+pT6mWcZFdeaYqgDwihnHATIqkytJkABFa+CazukacrE98X2RlWxHQd/4ouwZCSSLCHNYmRZkDbbraaQopZgWY6IqACyXJhgDV3H0nUkZIoCxkOfIIyE1jsvptMMMHSTsgDTsEQQsaSi6QZlCVmaMZpMphvSlDQVn7skCwCMoqgkSYRpKOiaxEy7wdxsG8oCQzcI/IgsKUiilDBMkVWVKE3Ip7K/IPZxPAfTtNjbPkJXXS6cv8b16zfxfZ9up8va6jpZmhKFAY7joGoqzUaDx0+e4LoeYRDS6w8oi5IzZ84w6O/R6+3R6R+QFSGSKjEcDTEsE1VVsAyDquNRdTwM2cBQNZq1GhXPpdvpEscxSV7S7Q/YPTjkuDskK3LqzTq2YzMYDZBUMHQVypwoGEORYhsyMhm1isHK4gzLiy1cWyGNxqhyhqVLHB/sEEyGorGQc27cvMraqWXqzTpJllOptFF1hyzXkQuLWmMFpzaLpNqUKkRZwIPHH3Pc2WQ87mHpOpbqiLtQBddzkRWxhtY0hSwTjahp2qRZwdiPUHSHxZVTnDpzkQuXrvHSq1/h+RuvcPrsJdxaG8NtIesOfgrDIGMQZnRHAcfHQ467I/aPuuwdiu/7R132j/v0hgEHxwOOuyP6o4hOz+foZMxxx+eoO2bkpwRJyWAU0xsEDEYRhyd99g+6yKpBVsjsH5wgKwonU//pwqIwU9frNdrNFuc3znH5/GU6hx0+fv9jQj8hiHwMw+HVV79GrT7DJ5/c5aTbp+JVOH/hHIuLbapVizgZMhp3iAYJRZrjuTa1qoWuQVkEuI5KGHcYDHd4svUhk3CHIN7Dq8uE0QBJEtLlJAEJC1VtEAQautakVl9GVjwct42qVpib26BePUcc2sy3zmKbFY4OOlQ8G69ik+cpBQm1poeiF+hqSlHGSHKOpgplhWXqFHkq/BlfIJ0lZLnEMlsYui3CjacgC6mUSOKUNBHwk3LawBV5SpqV6JooouMoQZFVHMdBUUW+nPCgik10XhRkU6+FrIgmK4qjPzfcEh46WRbrrbIQIeyyrFBkCZqqUpagKJrw/Gjq9DwXlM44zMjTAkUTMndZUgjHKaZU4fypm1y5+CpVb4XjkyF2xaM/6JHlqSCOFsUXMmpN06EUtMUgCBgOhwIEJknEcUKpmURpxPHhAWVakqclZaZimC10o06aSGiGhSxBGk+wHRvb9QjHQ2zbYHFhnjPnNnjvvffFOS9JSDDNkJVRZIkyTymLHEWVIc+QZYkiE19ty6BRr3Hu3FleefklXrh5g5deeYkXr19n4/QpVpcWuXThHLZlMFevY2Q5T+7c4Y0f/5C1s+s4VQe1lFloVqmqBVFvDzkdMzzeJhh3GfaOuHr1EhXX4v7dO9Qcm363RxSK0ONn18m0PcIg4emTx6iGwfqp03zzZ7/J/+3//n/l5HifYDLGMHSq1Sr/7Dd/k7fffhtFUqjXGuI6yippkrO9tYtUykzSlO2dXfqDIb4fsLe3QxgGHHeO6XRPSLIYFIlSKpFUCUUqIEupV1x0WYIixTENBr0eywsLlIWATzi2gz/dFCdxiudVsCyLZqMJQBRFoolMUkFKzHJAoigzXLfCD3/0BlGUICsarmeRpgme52A7FYqyZDAcoGhg2g7tmXksy2br6VOePHlEUQo/uCxLNGoCSlOtmjQaJtWKTb0iIAuBHzOaRBSSTImMYWt0O33ifEhBhuc5VCs1eic+miKgDFGUUqs10TUDXRd5x74f0Ov1GfRHjEcTJpOBIP7KOXNzFRr1GrbhMFNtYWoqKAWhnDIYD6jPz6KXMuunV1lbX8KtOvzw+3+MXdeQlAmVWk5apMws1Flem6dz8hQ/PyZODymlGEOB1bklnj59wI2XzqM3e5y94XL6ksPR0V2iYQ/KFM81qVQsbKtkNBjjDzLWl1f5uW9+g7IYY9sRWdFlZW0RVZVpz7mc2mixfqrJxoVZFtcdNi40cSsysuxjWSn90ecYloRmqSw0F7EMk0Z1jtWFi7RqZymTKp1jH0MzGA1HuFYVcpMictjZ6XHrwSNWF1e5cvE8jXqVpZVlxmnOB58/4e1PHrC91+XoyOdwb8DRccj+oU/3JGQyzgkCaDaX6HYnhEFOqznLyvI6p9ZPc+XKc7zyyuuYjkWYJ9y6d5vXvvYlfvU3foVXXnuZpZV5ZmZniKKIjz7+lM2tXd58421uffohn374AUohc3x0zFtvv82fvvkGk0nAgwcP+fT2LQzXJo5j5ELGtiSCMODRw21++IOf8PDBI+bnZmg2qyRxQBj4jAcjal6V8XBArzfin/3zf8kfffuP+f0/+GN++MO3eOOND3jrrY95651bfPjJIz67vcPHt3b4+LMdnmx2aLaqfPDxR9x/+IBbt+9wcHhCHOfsbh+xu31AvztgNOhRrepUKja+H6IrOpphE6Y5uayhWSbdQZ/PP7/D5uYTfvTDH3D71i22t3e5dfcRDx5s8uTRDjvbR2xvHfDo4VN2d4548mSHO3cf8/4Hn/HGG+/RHQY8frrDzv4RW9u7mKbOxUsXcRyLrc2nvP/uB9x/eJ+dnS2qtQrVao08y6l5HhIlR3s7RL7PJPCRZEXQO2Wd5dkFDFUjyBO+++6bjBoN1q+/yKNen08ePCJPc2zTpaKYxHHKUb/L9skeP/nkbe5v3+doa4+9/V0a9RoryytQFPQ6xwz6Jzx6cJePPnqH3/u93+XoeBvXMzk43GJr6xF7u7uYhkEch8gydLonU0pwgW6phGlAkkdU6zJJMSBMe6SEqLrE8zevYTk24/EI13W5c/s2f/RH32Jra5OHjx6R5Bnf/d73qNeazMws8zu//UfUanMEYU6aw/7BISe7u1AW1OdmiZKU8cjn6PCY/Z0DPNcljmLGYx/PqxIFKWlScvHcc3QOe3/W8H3rD/9Q3JCyMPz6QUiaZsiSmATrughIF16xhLIsyIsCPwhErlaWIkmQJqkoHDSR6WTIiIiAPBewD1khyTJ0wxBggCRBKiXiKEbVNIIgIMsyCkTo9LNvRZZi6DqBHwACepFmGXESURYF1VpVvCim2xcJcGwbJNANMSEsynzqzUvIyxxV05AVIS0sMhE4rKsqpmnBNAohTkWuCSWkRQ5FiSSJNKYv1pRf6HJEMSDLMrIEmi7j2A6WYaLICpapkec5QZiQFhJZURDEIYpcEE1JoUWWi8+3AE3X6XZ7Qi5bTk3hRUFeZKT5s6B4g1arNd0IFBiGhaKoaJomqJlZQqNZF+toJJheX0VRkSUZwzBRFAXbsoUkL8tEOLimkRciiDmOYrIsE3AGJCaTCbV6Dd0QOWt5USBJsth0lBmGoVCpuLTbdWZn29P7R+fw8JiiFGZ81dCR1ak/VCpJipRKxaMsYTIKkUqVr3z56ywvr9Drd5EkiVazRZ5nSFNPUaXiISsKOzvbtNttur0+aSIam9nZOfZ3n7C5+UCg88nQNI0szxhNi5ulxUWSMMJQDcqs5PjgiKXFReIoQpZlojjFq7c4ODrh8ZMtckmm3mjSaIqsqHq9RqVSIY1j+t0ueZbRbNS4fOmiEMMW4h5TFAVJlqEo0HWNZr3O0tIy66fWuHzlMjduXmd5eZHDo32CQNzfzVZ7mm/n4uo2jlvHtj0mfsJgNKDX7zIad7BshSITGWH+WGTdTfwxcRJP73uZycRHnT6PQRCgqTrLyyu88MJNLl28xIULF2i3ZyhLidFoTH/QJwgjev0B/f6ATrfHYDRiNBrT6/cZD8eMx2OGwwHD0VAEIPsTut0TIcMYCTrscDgkCiNCPxTPhiRknr7vT/MSFbJcwAZUTaXIC3RDp9VqEQQhkiyTJglnzpymXq9TrVRYnF8gTWLu3r7D0eEhZV6QJDH1hsuXvvwVJn7I1tMdNM1kOBzx6Mlj/MmEq89dpiwzRqMBfuCjlTq6rhMnIbIsQFGmqdPrdTg5OaLTOUZRRV6OpgsqbhAGlAVEUfLF5n9+bolXXnmN9fVTLC+vsri0xPr6GvV6jXq9RpHLhGFItVqhWrep1z2CaECahdi2jappmKaBZVvEvo8kSYIOhvxFELplmVCW4p4qp89/mlJKhniWZUVkIuVCdZCmKXkmfKNlKaaImqahKJogEVKSxLGY0E7lnLI8DfQuSvJcnEGmZZIkCWkqYhQUQeAhL3LRJE6pks/yGyVFIcuLL1D1aSLyUYsiZzIRsJ+yLCglsemlBEkS2+JGo8XJ8ZBapc5f+aW/zoVzV5iMMgzdxg8DgsAXEIxUfAayrKBrGoosmtFnUjkxhBLE3zAMGIwjVFXlwb3PydJk2qDKXLp8BVmSieII6dlmuiyI0pKoFJTWMPDJkoRXX3mFN37ypyRBAFNIVRYn5LE4F1VZwq3WcF2PU6dOMT8/z5mNM1y5fIWbL9zkxo0bXL58mYWFBer1Os12G2963sqyxJ27d8iLgtuffsp3/uBbPLh/j7hM2Ds+ZvfxQ0YDMfyrWBoXz55htt2m1Wpi2i7VRgOvWidOEqIwwjT1aRNU4o8GIrS8LMkKBavSIEtTTrpdbly/xssvvcgnn3yCY5ksLy1O4WCwvLTE/MICjUaTrc1NPr/3Oe+//wH7e3s4jkuv16faqOL7PpPxGNu2GA0HzLTbjKaZlHmei/fH9H4qKRmPR2iqShxF5FnG97/3PT777DMuXrgwVTuEeK5LvV4nzoQPrl6rYRgGeVFw0jlBUzWyTNxXaSqm8pqmUpYZtXqNJ0+26Pf7KIqCYar0+31M02RhcYnxaMz29lMqFQdN1Tl9eoNms0UcRXz+4B7b25t4nocsy2iqgeM6QMFgeIIsy9iWges2OO4MGAzHIEskWYaqKShahmFq2JbFwvw8rl3DsaqYho0sCem1aZgcHh6ys7NNFIW02k0uXrjApcsXWV5eolar4QcTzpyeY3V1iWAywVQdFmaXsCwLPwvxi5CJP8K2TFZnlomihNW1dR493eHd995HMiTOn1vl7MYpVteXabYWkWSDUW+I5RjUZupMekMMRWN1YZ32TBvT0jkabnPSO+Do6IA8SahaJotL82iGjqqpNBpNHKvFw3sHhH7K5ctXuXz5PCun5tg9eEqUCv99XkZUKjaGoVMiEacxC0uLOFYdXTVYnl9ENSIc16WQZequuCdH4yEnnS4PH27yxp++x872IeOxTzRJGY7GdDtdJmPxbpkEI86eXuf08iKqImOYJnEBj57uMhhOmJmZwdYNaq7H0tISFy5e4cLFi1x97jlee+11rly9wtmzZ3n11Ve5cfMGF86f58LF8+KZMk2CIGAwGmEYJi+89BKaqtJs1Hn7zTdwLJvf/73f43f+4++iyAqTic/jx49YX1oh8AN29/YZ+z5xLpRTSBJHJydkkogk05BwLJmzZ8/y4x+9Qa83xPd9VlaWWFleQlYUhoMhliU89IqiUK3U+d/+3X/g8HCPiudx/cbz2JZDvz9kdm6BWr2OYVq4lSrVWh3bcfiZb36ZOIoJwwBdN1mYX6QsJGRkFEmi1+0wGnaZnW1gmiZutU4UZSDJ3Lp9G9dzybKYD95/jw8+/IAszTF0YypNHoCiIUkyhq7jWM50kChhmCa+73N0fCCk/mlCc24OVRO2KxE9NWE8GvD40X3u3bnH/fv3iaKQkpx6o45h2BRFiS6r9Hpd/PGYublZpKlcUlU16qaLZ9jYmslRp8NHt2/RXF0FZN57913Ob2yw2m7jahpKmpMBG1cv8X/5x/8P1KbN0ckRZ5fOEIUhiizTajUp8oxmo87de3d57/33GI0E7dtzPQzDYv9gm6ODQ7rdPrblCFBkIXF0dIyqqOiGju1YQoUQR1Q97wtbiyRJ5EXBmY0NhqMho/GIO7fv8OZbb3B0dEiv28EPI45POmxubuL7Pqqi8+knt5ibWyAIYrK8pCgLdNehtTBPu90iSSPKXFhDolA0oAUF8lR5tb6+zurKKg8fPKLdaP1Zw/f7/+k/CclVkhJFCWmWIyFylzRdEwZeTSPNBfFSbHlSojgmSVPyQmyLsjRFnsYUqKoKaYSh6yiaSlaKqXGSZUwCH6Y6XU3TSKdytOFwSJomlKUMktCay5SkaY5t2WS5kPIU5Gi6QRzFlGWG6wr5Z61ap1atUxaIxqwo0HXzi2JNVXSyLBPB36rYkCmykKVoikLVq4jGMgjIy4IwDMnLYlowiUavLEuYvlSfNXrP2j0JUCRRhKi6LPxqkgjV1WQwdJ0kzjg46RMlKblUIJfJVJZZE2byEvKiIE5SEcBdInx0ikIURERJhCTsRXiuK8LHMyE3KnIhi1BVlaLIxbSyUWc8EMHphmahqgZhIAicqiI8QhWvgiIL6mUcxWSlRBTFQgIZRmJ7m6aEUUSWZqKplkTYcZzEU3tLQVkkNOoeigKtZp3JaISu6Qz7Y+IoQ5E1VMUgKTIcz6UA4kLkBeqGiu/7ZJEMhcFv/NrfQtMMHj95QL1Wo5xm/5mWKdDdtQo7O7tTRLvEk8dPpp6OBZIkpT/Y5t79TzBshbxMCJOQooRGo4E0lVZW3Qp1p4aUQsWrUuY5zWYLRVEoJQlZN9jc3uX+4ye0ZudIEZlwcRIxmIxIkojJeIzvZ9QqGhvrK6wtz9KsuaytzDHb8lhZmmFhto5tK7RbFZ57/jJLy3PISklBSq9/xEnnENPUURQVqTDonoRU3Tkcq41eW8SqthiFIYNJnywPGI069LrHTMYBoHJyPCJOZQYjH9eWUWWJOAoo0hhNkdAVGce0uHjhCq+++hUuX7nO0soGTmWWkV/SGfjsHfU5OBlwcDJge/+E7Z0DDo+7dHoDhqMxw9GI/mBIGEzwg8kUwT89C6be3Lwop8MdlSTJAJmxH2J7VaI0RTdMHMdF1TVs18ayTayp5tx2LeZm26yvr+JZNmdOrXHm1DqObXByfICiwP7+No8f3WfijzEMjdW1FV597VUW1i+wvX/Cp3fusbN3wEn3BD+Y4DoW83NN9p4+ZuvRQxxDhSTBkGX8cR9FTvDHXcbjLsdHexi6jKbJKErGxO+CkhIlQ8CiyA10vcq5s9e5ceOrXL/+FZaXLtPtpEwmEopW5fr11/G8Wb793feoNi6xsHQVS5+lWV2g4jQoE5l2bYGKOYNU2CRxQZqGRH6CoTooio6siLgU3dBRFEGiNAwHVbUpc5001ilyk/FkKOR0U5WDqqqYpollCj9cOQVeSYCsSPh+TBwLeJYIfVanSg3RFACkWSp8epLYzhSFINDKsoDwyLJMiWjqkjgR570kmsEyF8MwGUk0c4pCKUNeloRxRJqJRkCVFRRKDE0lIqHiVvAHCetzF/mFb/4Nau4yw37KYDKikDOOO0eoso5UaOR5gpCaS+LPUoqGwg/8aaMpUZQleVagawahOuLcxXX+wi/+HEGcsHJqgyDKkHWD3YMj0lxIokrEV7KcPE6xbZ1+r8MkCsmKgmq9ThxEzDbbnFpb48yZU1y8fInrN6/zws0bfO2rX+bFF25w9cplLlw4z9LCPI16FUWCMPA5PNhn88ljNp885p233+TDN9/ivbff5M6tz3j48D66JpOOJxw8ekhF0dBkiXE8ppQLZDRmTJ2Vps7/8e/8dV5+foM8POHLX7rJV15/ibfe/Anbm08hyzjeOyBNYlSZaVSS2PA984mapkMcJER5wdrqInIe0O10sG2XTz7+BFmWufbcc4RBwLvvvM1g0CeJQ3q9E2zLQJIKer0TDFvl8aPPWVmaxzJkQn/AbLtO53ifes3FMBQajRqra0vMzbVYqNeYazZpVFxmmw0WZmfxHJubzz/PxQvnuXLpMo5tYxmmUJxM6atFKf78USRgYf3BkCIXIDXLFqTdohQ2h4ODQ046Iza3nqIbJrJaEkQ+JSWnTp0TmX1xTKXuUiLRaLYwTIuyLHEcsXEf9IfIqML3IgmV0PLiHFmSYRsOpmmjqiajUU6cyFh2jeHkhGvXL+G4LoP+iPX1dfYPnuKPShF1kadkWYxhKBRlgqqWhNEISSpIM+H72t/fI85G1Bs5izMVKq0KcRlzMhxhoeFWHUxVxq66yJpJZzCiVlsiT1WKTOLNP32PR5vb5HLBa6+cRSl7NLwSQw9wnZCFhYLZOYmFOZWN9RpL8xVeuH6R1750iTQ75rj7IbJ8TBYe4WgKlmqJDOSyhLxk2B9wuNdl5/E+aqmyv7XNhbMbNGttVhYv8NH7T/nwnU38cUrql+w+6bG7OWB3q8/WowN2HvYYHMZU9TkWZ1YYdUs+v9Pl8HFE7yBnMlAZdWXSiUOrfppmbZFmfZ7Lly5y5dIVrj33PJcuXOP5my9z48UvcebUeXTDxa02UQ2PmblFXnjhJX7pF/4iX//y1/jZb/w0P/P1b/LySy9z+cpFLp47y4Xz51iYm6NZq1NzPSxDR1dUdFnBVDV0WcFQVWQpwLI0fv4Xfoa5+Tb/5rf+NYeHe3z00QcYhsGTzV3CMMWutDAsj0a7gmXZaJpFpd7ArdaotxqYpkGv22UUDCiLkDyP0ZHwoy6lVPDw/g7jSSgG9HrBysocUThhcX6FteUzJGHG22+8w4PHt+mOdnnttRc4e+4UkNGaqaMqKpZTR9U8VK1GkhtMoowkLfmDf/v7qIZDtSo245IkI0saimxjmR6gkeYRaRkyGo3p7J3wdGuXzb0j/v3vfgvZdLj36Al/8Ie/j+dqWLrEaNRDknTyUkLWxHvSsQxsW8XQSxQ1xjQhL0PSPMPyKuiui+tVGEShyPwsSnx/TF7kHB8d8fjhE/xRgG2bVKsO8/NzmKZJWuQUaokiS+RJhm2apEVBlucii7OU8XQTVZX48btvcOB3SR2D1VOnCPwJVy9dZKlZJ56MMFWZUlcY5RFnrp7l3MVTPHl0F02N8Tydw4M99nb3WJyb5U/++DscH+1yan0Zz7OYnWkThiGypOI5HrpuIUsKpuGgyDJJkjAcDzEsHc1UQIUwDZENBUdpkERQFBoSOmWhsr52Gk2Bhw8+48njW0jSgDOnPFZWbBQtJsslijzm048+Y3F2jZ2tY0zNRpG1qVpOo1p18RwbCchKjfFgTOf4CE0ukJUYTcvJ8bEcmFtoMBgc0esc4k8Gfy6H73d/F4AkEROVMBKhtrIissJc1xZTZkWhnFIss+lENZwGsOeZAG+Ylomu60gl6FKBV/FQNI2sEPILVdenU9uQNMvIiwJVVnArHlEwIUsTmOYQPcu0K3MBIYjCEE1TQCpxHI8oicmLBF3XybOC4WBMEIZEYUyeitwf1/UYjcYURSmQ3mVBluVfwCVkWSJPU7ECtixUVeXw+EhIVZMUSZHRNOH1y4tceG6ECOrPZTFJU4CbQLumaYJmiMl3WZbkSYqmlKRpynDoc3TSJ0kTUMC1FSrTyWLohySJgBqUBXjVCu2ZWSZjn3ASiO2TIqPqIq+pWvMocmFOlWUFyxSyqizP6Pa6dLrHhGGEXEoi7Hw8oSxFdlQcCYmqLMloqioaO4RMV+RilSJ/ThaNXZKIYvDZQjPPBVo3TTNCf0LFtYGcwB8xPzdDv3dCo1ajWqnS7w6Zac+zvnaa3Z19wixEty26/T6FVFJIgtonozDqh7z6ytd47uoNet0+I7/P7MzstCgt0XXRtGdpytOnT/E8j729fQb9IfMLC7RabXq9Lg8ffcRJd4+8iMhLgRAOwwhR25aYqs7KwhLtmtCMa6qOZZq0223x6xclx70h/fGY7d09VMviydN9/CBkNJgQFyGjcUCSZGgyLCw0eOH5q6hSTtU1WFqcRVMKDF0iTwPGwYiSjIdbDzk8OkAzFPIiodbwMAydQb+PjELkw+XzL+CYDSp2m0Kr0z3uMhmNqBgKUb9L/2CfeDjGVnXC4QjbVhmM90nSIXmuUq03WFxcplqpEYUxq6uneenl19g4/xwLK2fxanNEhcHByYjt/WO29445OO4xHAWMJiHdXn/qbUhFpEQckWcJqiShKQWaKmFbOralYxkauirw0JapIVOSZynNZp1Br8uP//RHLK0skecZRZGS5TGaLmNbOu1WjZXVRebn22gaKEqBrsFKe5XJaMT+7i77e9sEwZgo8snymDgNcFyDr33jSyytLnBwtMNuN+LR0y2SIsWu2KAUZFnEwnwblYKdx5tIeUkyjiGViJMuZRnQ6x7gB0MO9nc5deo0N2+8xC//8q+R5xJbW9sUuUyRS4yHNmfPPM/P/PQvceXyS8SxzP5ej+OTIds7R/ziX/yrPP/8q/zm//D/4d//+99nr9vjf/3f/w1xlvL6ay+zu/0YqchYXVhHKz3GPZmN1RvMtde4//kmg/4Yt+JCqRDHGWlSCF9eKCaEIhZAeJKRUgqE3L4oRS5RliWoqoKmGeiaLjD2uo6qiryzPM+p1poiYkHXUFWVNE2/UCQURSE2d9NhnSRL+GGIJEtfbFiKXAy+JPhCnZFNlR1lWYrtpCTCp2VZBkUhn8rrZVWeXv8Cy9CxdQPHNgnlkEk/wtbq/PTrf43FmWvsbx8zGE+oNi0mUY8si5FzizgAWRX0QAnIp42uJEmoiio8prqOIivTRlXhh3/yDmfWL3J81Gd+aZH/9v/5j6lWVb7zR7+NpRWoZc5McxFDrRH6hiCw5CHjfo9Clent7DLKMm5ev8mXXn2d569eY3V1hXNnz3D67CkWlxZYmJ3l+PCQg4N97t65ze3PPuONN37Crc8+5d69Ozx+/Jj9/T1Ojg45OT5iOOgjpxmOZdKs1xmO+iwuzLH14AHZeIQjq2iqzPrlc+wf7lMWMZcvbnDp7Bp3Pv6AO7fvsb56ln/5r/4Dd+9vMY5LSkWm1qzz0Sfv8cK1ayzNL/Dk6dOpXFZCLoVnMUsz0F0UXeelF6/z4+/8Pru7+0iS8Dnpmsalixd58uQx/X4HVZVJ0pCdnU3mFlrsH2zz8ME9zp++SrvWwjUsdEnm1NIyhiJz5cI5LmycYWVxnmbNQ5VLpDzFUjU826JRq1GvVpibneXlF1/k3NmzzM/Ps7a2hmM79Hs9ZEXFdF0sy8KxbXHPSeD7Qs6pKAqqplEU5XT4nFGpihpjf++Yhw8fsrKyTLNdIwgn5HmO59WZW5hnZXUVVSvJywJDt1ldXUVRFBzHZm5uFkVWyZKCMlcxNJNWs83Vq1dYnF/GNh1WV09TqTa4c2eXUjI5dfocST7AdgwUVcMyPLa2NnEdC8OSUYyMXJrgVGVMr2BhpUZj1mRhuY5dlTnp7XDcPaSQJkhSwOnVJWabDbB0to9OeOujz9EKA7VQMCQTSbHo9QL2D8c8fPoez798EU9X+PijO/SGE6I05dqli2hhgVU4SImFPyjJgpwi0Dl8PKAIFcaDkDufbVEmFi8+/1U+fuse9z844eBBzPbnJZ++3+Hdnzzl/mcj7n7a4e7HXUYdqNgtWrUG436H566ew/cHVKoVmjOztGfavPj8FZpei7OnLnLh9E3ObzzHSze+zLWLr/Glm19nfX6D9ZUlWrU5vvqVn+Mbr/9FXn/l63z5S6/wta++zmuvv8z151/g5vOvc/P6izx/7SbXn7/GubOnUbWc1159getXrrK0sAKKg1OZI041skLHn0QkScZwEnAynPD0uMtup8/sbBPdtpEVhQIJy3VAhjiNcTwHRZPIygzdUDFMje3795htzaCrOm/+5A3e/+AD+v0+d259TqfXYzjy0S0XWbOwvCp+HqAZDrpRI85lwqxEszxG45AHjzbJshC0FEXX0KSClbOLfHLnE3rdCNN2mQQhK+ttTp9ZY3t3m48/vsdwEPNf/f2/x5PHe/z4je+xsrZI57iPhMyw32dv5ym1RhVZMQjCjLyQ6Qz6HB1uMekdo0tNTq0vUxQJjqNimAZZluE5LWZmlkHS+S//y7/Hz//iz9HpDhnunTAc+fyH3/sWneMhZq3Jy69/GblMuX/nQxpVmyLPiKOSNJcxbSFvtkwTTS2R5RxNz8mLhFLKMS2PrFAwTI+iVAiljLTIUGWNssiYjMbkWUbVrSIjkyYxpqVy+vSayJGLAnr+WES6+RGqoqKahrAtAHYpsTQ7S63qoVRNltaXOdx+wnK1zvWNDWq6QTzskccxpmUxKcUb88yli1QMm1efv8aP3vnfidMh7VaL8XBE5/iYe3fvkCQhK0vLHB4esb21TxwVWEaNspAxdBtDc4jCmMnEJ81y+oM+kiJRSAVjf0SSpxi2ia2o5HkGZUaaxiiKzOlTqyhyQZaN0ZSU2ZaFY6dI5YS5JYdcOWSmbXPx4jpyCXEUEfgCgijLBVBSFgVSKZR64/iY7skh2cTHMGxM3SFLYDxJaM8scHIyxLGqLMws4o/9P2v4fvc//kekqT8j8AOm0XQAKIqEYepiPVmKDVI8zUvTNCFTFEV4TkEpbgJNQ0LCM4UnpETk6VjWswdPkBWLadNoGiZlWVLk2TSYV6FQJOwpiTFNcigK4iRGVWVkRcayHILAJy8SLFNQKCfDCVmWo6rC26GqIh9tOBxgTSVKSZpQlqCbOmUpcNhi8iyhKCqe6xGnifhzTqMYhA9PBKBLiN+/LIrpdu/PvB3PuqG8yDBtIaHSVQ1VlmlUPcIwJIxiJM1CMw3SMqfMUzRZpsxL4jAmimLKUsRb9Pp9fD9AkWV0TSdNEmRVRtNFM1mteOS52MoZmoEkCXxsWZZ0uyfEaYznueiq8O6UU29EmuW4rjf1wwgvThRFKNOvfiSub5LEGIbwvJXTUPgkjnFcF00VJt00TcVnmKW4riBqLS7OE/gjzm5sEAQBjuNh2y4PHjzk+LhDY6aJ7Tr0B0NQJMI4IE4iiryk3/H5jV//W8zNLHJweEBeJjQbTeExpERTNRRVIQgEOctzXQ4PD1FkheXlZQzDYDgc8vDxJ0AmpqumRinJYhudF4L0ZNsUaUbNrZFEKUmcUPEqBIGgdo0mE/7kBz+k1mgyDiOcSo2d7UOQQdEhz2BlbQHbVNHVki+/9hrnN86QpTFRGKAoYrofhgF5LkAqALppIksKrutSq9fxfZ/BoI9lWmR5Sb06g6Y51GtNykImyGE47GLqGmnks/X4IXEUkiQiMNxxLDq9EwoKDMNAQhRIWZoymYzRDZ1XX3mNpeUVqvUmJQpjP+Tg6ITdPSEj9f2A0XDIeDwWE61pEyBke2LYYpqm8NG1GtRrNZqtJo1Gg2q1iud5LC4uYhgmnufhVSokcYKiKIwmPqfPnkWZZnI9k22XeUa/32c47FPk060SJaqiEo0Tfv8P/oCDg31sx0I3dAzTYDIZ0263eOHmTVRF4fHjR+R5zt7JhDzLMEydJImRpJJzZzaoViscHRzgjyfomhhCxVFEnE6Y+BPG4/GU1GXwwQcf8U//6T/n937vd/i7/8Xf4Y03fzTNEISbN77Cz/7szxGGIT/60Z9ysH/EYDDEclz+4T/8b3Bdj739Q/7nf/WvsSwLt15BsXTefesd8jjhp778OmkSsr25xflz56jXmxweHWK5CrWGRSmldLoHIIlmSgw2NMJABEunSSKicSQxaErTFHtaDOu6Lia4ighAzlJRFGuajqoKqbWA4Yg8UDHkksmyFNd10TQBG8nzHE3TUFVFyEIL8d+K4lkEiSqkKblQNxRCRjGNhkFEJZTCr40syGmD0ZA8z3EcR0gxp/63oigoiwK/TFAKGQWb11/8aU4O/S/AMKargVSQ5yVKaSOjUSLk1mKLl1FMKcFRHJE+I4gqCmmaEccRd+895Nz58/z1X/0V5hfmuX//c374wx/w9o9/iOt6REHM4uIKnlclyUoMUyUKhqCoFLIMpsWoP2RhYZELZ8/RbjZFFqMq8sUODw54+mSTb//xt/ns00/xfZ/haEg5PVclWQzTDEOf+roVfuM3fp2f++ZPs7OzI/6uhkGn1yWeBMSjEaQ5S6srPPfqi3z42SdUG01sTeFnv/Zljvd3yLJc+BMVg6e7B5y5cJH/6u//fb761a9x/txZ/uW/+Bc0Gy3SspzmtMYoskRRqii2Rynr1DyPF1+8jkbMo8ebvPLq6+zv76OqKhtnN+j2Ouzu7jIZj7BtmzzPsUyT69ev81d+6ZcY9H3arSaapnJu4zSWaUzztTIGwz6j0YhkqvbRDZ259iyVSpUzZ05j2bbIZdWErNrzPI6PT6hWKkwmE5qtFjMLCxiGyOMKgoA8L+h0ujiOC9OBw7P7td1uU6tXME2Tvb0j9vf2xHllqxi6jue51Cot5mbnmGm3CKOxKCBVnVqtDkAQ+GiawkyrTZGVjIY+ruPQ6Rzzzrs/4fjoiM8++YSPP/2E23c/Z2evT15KdHo9TCdnMOwyGo3o94dUqx5XrlyiKMTwdDIZ404HurZj0Ww0OHv2LBsbG1QqFebnZzl9+gznz53Bcy0UQLVtNNNic2sPK9dxdYtmrUZY5Ny6f4/bd+4xM2cz6Pd56bkX6HR93v3oE6Dg6rWzTLqHfPDeR9y595TDo322dw5FxnKWcnxyTBLHREHObHuO1dVVtrcfQlkyMzvDysoGy6vrvPrqa5w7e47nb17jxs0bvPjSS1y7+hwXzp3n1Zdfolp1aTQbJHnB4uppnn/+JivLM1y7eo1z586zvLLOqdOnaLWbLM2vsji3hCareFUBL/IaLTRpmm+qZSSpUAGoqo0sC+CZH/h0Tg75/P5dvvMn3ybPCj799Da3PrvFO++8z9vvvMMbP/kJ7733Dh988B6f37/HO++9xwcffsRHH3/CvXv3uPHcJcF/GAzIspyjoyOGgyHdbhfbtpj4E1Hz+BM2N5/w4M5neLU6iqry8aefsfn0KZ7nUhQZx8cntFuztFqzhFGKrpvIWkGe5BiKOV0EQClLBL7P0eEhyBloJZZlEU98mnMid7JzMCLLQVVkVtfn8Gyb3/md36F7PGJl+TQ1r00Q+Pz4je/TH3V48niLbqfD1tYmqqbgOi6lbBInkOUlsqYjGzJJWfL8uevMzNbI8gjkjCwrkGWVpcVT/MN/8N9w7do1XnrpEmvri6RJwq33PqQ/GvN494AoiFk9d5azGxs4lsSDux/Tatbw/RDXqVMUKpopBoqGriFLBZJUoKrCSx4nKSU6YZxjWg6yolJooleQSxm5zNFkCUNTyJKEPM1RNUDKqNYqhGHMJAzpj0bUHA+1BIoSWVcJg4C8SBkdnhAMR+xubxOR8ejpJp1eF1XWODo4YvPRY548+Jzdp9vc+vgT3v/0Uy4+d4Wf+Us/j6JIaJrE8egpTx5tkcbQasxydNhl0OvjejaeV0FRVVTVQNUMFMUAqZgOoRwCP2A8HqOqGv1+T7yHDZ00S5AVGdMyMUqVfKq4EzaQkuXlJSAnLyLKMsG0JGZmqjiOhawrLK2tkCYSEgb9ToSqOMiyhqabqJqKrMhIssKz1uPgZJdoMMZ0PaxpfRwlkYDGSELhNx4OOdzdxzTMP6N0/sav/w2KQqCvAYbDEZomQqSTJMGy7KkPTcb1KsSp2H7FScpwOBJ4/LIkjkKgxLVt5mbbeI5LkkbkRS7wpM+8JUiMxj5ZVtLrDvC8Kppm4Md9NF1n2BsiyzKVSgVFkun1e0ITTcH83Aye5zIc9OlNAvxJiOM5SFkyJXiVyIpELqmURYmqC5KiqWtEvk+JmFRDgaIq5LnIdFMURRzKto2iCK/A0dEJkiow5HEYYZgmSSRiCtJp0yuKHSF50jSNrMwo85y5mTZL8/PkSUKRZyiywng8JgNKWUZSFHrDERBhmhaD3hjTMJElCce2cF2LNA5oNGokcYJru/h+RFnmUIpg9ma9MS3MYXZmFkqYnZsl9AOCQHhf1GnIfRhFBEFEMQ1n9P0A+YtGMkaWJLIk4eBgH8U1hNQ2FVP5ZqMpCHVlycnJCbZlk6bpF4HUhSQC6i09xzFhfqZB1bM5u3GWw8MjJEXn8KTD5w/vU6nVaK8scNg95vD4gEKRyYuCcJKgFw5ffvHr/Oe/8bfpDwY82HxEe2GGet0jCkM8y8Mf+VScOh9+/Cm6ZWFXXe7eu82ZjTVcTcUAxuM+f/D276DJJUUeoUgpblV4IuM0oeJUkSKF6xevM+fN03RqyFKE5dgMRiMUTSVMUnJF4bjT48HjJ9x/vMm9B0+RVYO8AE0pOX92llOnVtHUAl2TUJQSXVcFgTHLCZMMVTOQFZVRXzxbUgqqqiEVClkCeS5Rlhq15iyN9gyWVwdNJ5v6krJejzAcEQYjhoMj0mRCHPvouopuWuiGxdiPmAQxWZpSdVQM3UJVTJrNWa4+9wLPXXuJrIBJlLB/ckK336cz6BNEIdE4JJ8Wy0w9Wua0EJMkoQVXFRl/4hPHMWUuvFAS0+J+2oQnqYgFkGWRSalpGqqmosgyjXodx24QhD6TYExBSVEoZPmU9qmruJ5Noz6HYZpUjYwiz9jb2+XJwwfEcUSj0eTK1avMzi/S6w8Ik4z+cEwYR4ySAF01sSWDMk05fWYZ29G5//gRo1EApYKpKCSTHifHW0z8IWk+Js97uJaDphh86/c/plk5w373kP/i7/0Gkhki6zLt+VlC3+XlV15mMvGJk5R79z5nbW2NOMmwbGF6Pzo65t79z3ny+An9YYDheGRpyv7uDo5lsrS4SLtZ58a1ayiSaOjyqR9aouTx47fpDo5JMp/ucB9JS0FKsAwhgdQUBTJQS5nZmRnGWYiEQNdLyMRRSpYKuaaEyPh7Ju1MkhTTEluvkpIwEUMlwxTPrzo93ySgyAWNLIwCJEU0LVlRkOQZBQjPbZYgq8Kjkxep8On5Y3RdxXNc0iQhSyQGIxE3gaaimsJvlWcJcqlQJFBO4Orl13jx5lfR1VlGQ9FgWpaBaWr4oU+eFyRJgYQsChimz8U0MuJZE/psePVM9v3Zp5/x6a3bXLx4kXa7jW3bHBwc4Ps+Ozs7bG9vT0FhEY1GA4Ddw23CSU9MdAoZZA1Z1Xn9S18hiiJ6vS5zczNkWcyp06fwPId8OOLDT7cYj8foaohpiqZcdRYxTRXX0aDwSVKLo86Iv/l3/zZ/4zd+iXufvcv/8v/6J+xs7jI/u8Cbn95ifDzEyxR0VcGZX6C5sY6nCjqlpmtC8SLLTMIQSdOEz+PWPS5duUYYpfzqr/4aZTLkww8/ZGd7lw8+/JgiL+kNhl9EIWVFxsrqEr/ya3+dp1tPGXSOWJ2f49bt26yvrvLySy9Pw44DNEWmWqlgWSZbm5sM+gMWFhbo9Y9pNBrkecHM7CyWZVGr15FVBV3XxOBGU7Es8c53p8oTQTmVQFIAWQxnNYMSyLKck06XdruNWdNI4pijw2Oebu2QpQXz8wtEYYxlic9A1VTRIOjalI6b8nT7AR9+9AG2YTIeh5w7e1YMG0h44cZNmo0Zut0R48kApAJDrqGpJUUmrBOSJDGYdJC0knHo84//yf/MJBJUWMMWg4ooCpExqFUr0+FMTBxlGLqOJBXUGjIb5xbIyNjeOsEf5MzOOlhmRpHHaFKdwPeZW/D4+V/4Jn/4h39I51BlbrFFEAZk4xC51ChymUdPdoiTiIrr8FNffpkojnm6/ZQglbBdMcxZX9vg4eOn/OCNN0CR+Gu//Fe5ee0q3f19LMvCMHSCPKNZrVK3bGQq6KqGoubIWoFmGhSlDbLIP7Y0mfGJoJoadkmtUaOgJC1zckqiJMaybaF+kuRp9rGI7NJ1jThNQFGEjSdN0RRIkxBDU78YakZJxmgSUiKYD9HERrN8VAmGvR6mrrG5+Yj3Pnmbx099/FhD0h3yLEKRhE83TVIRWaPpoiGQFY6Pjqh4FSzTmg6m4NLNRWrVHkqRo5UQTkStWpojMlIcx2GutkE0Tuh0+ty6dY9Xv/JNHm3u8cOfvEM0SajOzOKPhhSJuP9WllcZjXwWFpbRNRE+b+q2WEyIlo/HTx6TpCnD0RBJK0FKUXS4eekKjx495KTXQbdruJ5HHkf84s+/Rv/4hKdPNrlw5hLXr73EzZsv8E9/85/y5vtvosgm7eYcjUYD0zboj0YkuYRXmWUSFMSZSpILKfdyXaJeMymLmFrVxZ8kFMi4lRr/3X//3xFGEe1GC1020BWZf/u//gu+8yffxU9yPv7kNn6UUW+2ef76DT797BMOd7eZmW2zsDDDeNhnptlC0xRc1yYMJ4JETEGa5SArRHHOk80dZucWKVEYBUPC0McxLaQyp9Woo6syZZGSRgGapiDJJY1mnfF4xGDoU2/O4kkaslTiuQ6lAiUlaWeIl0qoqk5zdZF//aNvE4QhWVywOD/LbLuJa5qM+wOOj0/wnApOpYKkKBiWzvUXr3PuwhnGky4/+vF3iOIARVY53B/S78V4bh3bNtANFVlW0VSbKADH1YjjkMXFBcaTIffv38O2TdrtFlmWMRpNSBMRfO/7Ae1Wm6IoSOKUOEpYWFjgK195naPjXUbjE2Q5QzN83GpGpS5RIhFGGTIuhwc+W49HRL7JcJhh2VXSVAxYy6l9LEkT/KhHp9clyRN0S6eUxHXQdQXL0NAQqQUz9ToLC/N/tuH77d/+nWnumziERaEn4TjuF4VfkibompDLJEkiCI9phh/4JLHIZBOB1JKQkcgS8/NzdLodFFkWE444RjN0giCk3x8wGo3J8wJVEbAUzRCo3TAKcRyXarUqPGCDIbIi4Vg2ruuKbKw0oT8cUQBpFmNqGnOzLUxLTLzjNIViGl4rS8hTc7489X6UZflFfphhGNMMsgxJEv61LJ369GRRJOVJPpValqiqJgAnU8mmLMtiyi4LyVRR5iwuLrIwN4eqyFQ8TwTKFgXIMpbtiED3LCWKfIwpEj2efo6ObQvfTCmuRRCEeF4FWRb5b4IEKmQtURRNdeA6RVlS5gWKogjIiiyTZhmKqogIBk1HUVUkWZ5u5zLKovhCKprECePxGEnTMQyLLBXgB0qx5WG6JXy2FVWm2UmO4wjUsKOjKSWmrvLCjev0uj12d3aZX1wijGMUTUXVVLr+gP64T5ymDMcjQKYsFHTF4v/wd/4eaZIzGo+QFUFkVRVVeFB0c/p3Trh77z4zs238wGd2tkWv12F+pkUwGnLv89uEeZ8yz5gMB8SR+PwM3SKJU0ZDn8vnrzDTnEGXNdZW10DSCKOUWrPJcDJm//iAJ08fYzoqKBnLazNsXFji2vUzXLi4yIVzS9QbFbIsJEkjwiikRGIwGAsSqWxCoRKHBeNhwKjnEwUp40HIeBTij1OiqETTXWbmlmm1F7DdKqoqMPhRFBBMxsSTIUeHB4ShTxKLgYqiaMiKhqqJLBs/CMnzXMgddB1NNZhfWOGFF17h0pVroJr0BkO2dvbYfLpNt9tjNB4TBeEXyHJJAsM0WF9dw3Uder0ug0GfXq9Lt9MliiIx0EhjsiwlDKOpKbkQ99M0zzKMIrZ3ttnb22MwGDIejTjpHDMYjGm1m6yur6BqCkEQ4XoViiInDCbESUi/PyJJYixTIS8KqtUai0vL2LbDN3/mpwmjmE6vj6ob9IYj8jxnNB5Tq1chz1EliaX5eTRN4+7tO4zHEwxNQ5ELJsMTxsMTTk52mUTHpHkPVRceMFm2GA8l8sygWm1w0uvy137l18lznZPjiJ/5C78Ikookq7Rbc7zx5tv8m3/z7/j2t/+EO7c/p1Zv8ujRJru7BxwfddB1iyITEomqV6XVbEFZ0u/2+eM//jYvvfQSIPGTN95gaWkZ23U5s7zKTGMOR/doV1uMOgO6+x00WUORxLSwlCQ0xyTMU5RCqAviMKXIwdRsykISsrQ0JUki8jwBKUPTS2zThhLiJPmCbliCkL/nAhCjqiq6qqNrOmEcUDCVa06lnrIskxU5eSnutaIUxZckQRDFpJn4+VGSkqQ5aV5SUJAWMZCQZglFkhL7MaQyK/NX+Ct/+W8glSaDfowsi+GU61rkRUwp5cRJJDbClMiygNI82/TLioDbyIqMPAVHCc+FTLPV5Nz5C1Q8j0rFIwzF/WtZJo7jsLa2xr1791hZWREQosGAIpMoJQdZtsSmHI0iSjl9ZoPuSQdFklAVhTiKWFlapixKFG9IetznarvFr19/kdN2hcH9JzzY3UVvG7TmHNLokKR3QDYZULgbLJ9aYeP8BdqNJv/T//JveLy7xyiMyeIIt8h4fv0UzYpJpWWRotFotXE8F03XMS0b07axbIeyhMdPNvnw/fdJ04zlpWX+7t/+G3ROTvC8CkEQMBqNMHSdOIlpNhvYlgllwfvvvcsH777Dtecui5iTU2usrCzhBxN0TcHzHCpVF9MyUDUVx7GZnW2ztLzImY3zrK6ts7yywuzcHNV6DbdSodVuUW80cL0qrlfBsBwcp0qUlCQZBElGmktkJQRxQinLlBLolslx5wS34tEfDQj8gDhKkBCxP5KkMhyOmfgBw9GIvCzIyqnPPQiIgpjDw0OKIqbIUsbjMatTqvPBwT6XLp6jWq2ytbVJHKdE0YQ8F8qLsoxR1RxFFhYPVTXwqjX+yX/73/P40QFLKwukSUQYi2I+z0oM3YZSREXkeYGESZoCaPT6Q8pCYfP+Pq7h4tk6Up5iGybz7QVqXo21lXUWZtd4+82PSSKZ559/Ds9r4DkVth9v4o99wiBEM3Ru3riGYSoMusdkWUqt1sB2qwxGHZIkpdftU6s1+PzRQ1RD5+qVy7z64gtcOX+O+bk5FhcWqM+0mZtr4LkqhmFjmNOtgaFhuR690QDV1KjWayhqzg/+9A/49M471OszNFpNVMOgKCXiNGdra4coybh77wH9wYgf//gn3L17l3v37nHv1ue8/87H3L51l7feeIfJ0OedN9/i9ie3qLt1WvUWcZTimi6TYSjqTBR++7d/i7R8zNOdT7hz9w0OD7cZDfuEUUy/nyHLJllWYBomRV4CCjKKeFfmIsJnPBY+c7fioOoqWZGRZglzczpz7SaylCJJfdxaSiH3KQAkBU21WVhcxtAbJEmJH0ScdEd8/Olt/CBG0kRdaOgayZSeXpbCHpTlKePgkMHwiE7vgE5nl8HghMGww6Dfww99yDNKMd8gTyIO9w+ZTHxkXSNLC7KiELE7SsqZM+ssLcxxeHjIe++/z+MnD4nzjDv3NtENm9m5RaI45cGjz1EUhTAOhZJDU/D9CSUppiFTr6hYtkSrXUUiQ1Zk/MBne3+HjXNn0DSFXu+EsxunODg84PzGBm+98w6tmVm2d7bJyxyv6rL19DHDYZ/EHzMJJzTrNQxdwzI1dE0Smb79DooqMRr1kWVxPm7vbDMYDvn1X/81/sF//Q94+ZUbFHlCxbP5jV/7Ff76L/9nmLrCu+++g6bK2JaJZZuEgU8QBAJW51Yxp5FBtm2SSyV5UWAoKoszcziVClgGP/r0A8I4pu7VsWwDXdOo16oYmo5lWniVKo1GA03Xebr9lK2dTTqdDnfuPERVLdKkpOI26XYmZKmAsaVpQhxHyLKAoqVpjmHqIg7G0AlDkc0HBZPJhOFoRJqm1OsNjjsdZmfnCJM+pqXSnm2AlJMXMdWax9HRCfXaDFkmkyYKDz/fZ3/X5/GjIQ8/7/P44YDHj7qMhgUlBnGSMvHHZGWCJJeM/TFpIWxcx4e7062foHqL/i0TKqcSXMfBtixm2m3W1tb+HLTl9//gi7ymMAyZTMS6UjQbwRcSTtMQjUk2hYSkWUYURZTFs2ZPTDdsy8J1HUzDFJNPY0rFi2M0Tcg84yQhjhJEpJ14Yau6+PqsiVFVQZOMk5hkuoWqViukaUwUhUyCkFJWkKWSZqNGo15HlgQNNIxicThM5UPPvCbPJsGqqtKo1zBMEe6q68YX4fNZJjYU6dTDVxaFAKMgGlpVVcmnzWE5nQxKkvg10yxFUSRajQbVigelmM5PxmO8SgXbccmKgjTLGI5GKCqsLK9gGDaDwRDXdZmfmxPEnSJDkcXvr2k6SZKiqiKHS1VFYRfHMco0o8s0DPJcZB8pskKcxCiKIvwzuXhgJFmmAKIwQp6CWsIoFMVUkuD7PlGWYZqCDvhsYyNJEqZlCXJnnIiQbU3IVotC/Lw8C6lXXSxLp91qkaYZjx49ZmFxiVqjQRiHSIrCk71tdNNgMBwgKwrjsY9je8y1F/jm135WTFyODqnWatQaVcZjQSYr8wLHdtjb3efkpEua5zzefEKjWQepZLbZ4OmTJ5ycHHHY30FVFZaWFtFUiZKCIAoZjkZoqkbNq1PzatiaRd2rsbu7gyTLzC/Ms727TZzGJHlKnMREcUQpI6A1eU6UJBzuHwhPDCWyJEI2e93elGQqoi9GwzF7ewccHh4Sh7G4t9KMJElRZI1qtcHCwhIzcwuYtoNhmKR5ThAGwosaRfRPjsQWSBI5UsFkDJIg4aqaiqZr+NNrqWkahqqyvLzCa69/mfX102i6zeFRh8PjYw4ODxmMRtMtu3hWFVnBMAyq1ZoInB8O2N7exvcnhGH4RaOvTAcf4p8CxV/kYtOcpgl5IYK5kzihLEpMy8IwDGzbpl6vI8kau7s7jMYDGvUGK2vrbG3tkKQJ7VaLLM9QFIPxeIwsZbiOg4yEqilcvHiBsijZ3d0DSSJJUrq9Pv4kwHYdSrmEHOZaM8zNzPLk8SP8YIKia6RJgkTJZDwkS2LqdZcoGaMoIv5AKmU01eLWZ5uMhxnbezssLM9Rb1U4OjlmaWWN+flFirKk2+nym7/5mxyfnHB4eEiW56yurTEYDLl79y5+EGCYBpKskKTT7ENFZjjsUxYFjUYd13G4deszvvfd73Lt2lVefuUVtrefQhYxNzeD69kUZcKp0yvYtsH27haVyjRmQ5KwbBsosQxDnEvTLZcsKVCKMy5LxdZNkoR8U5lGyWR5Rl6WqFM1Q5alU1mmMlVQiO1ZMJV+ls8GPLIMikxeFuL8VEUcQ15kFBRkeUqa5gKUNZWYZ1mBougoqoJuGCALz68iKQR+hiIpfP3LfwFDdxkNfSh0krSgWq1QliLTyHZskiQhjkQUUDwlY5aFOMfzZ2TOZ1JTCTGMzKY2g7yYKjYUms3mdKgn6I5xHNPv91lYWOCFmzeRFYX9/QNm5hZQFIX5+QVarRbdkxM2zp/DdR3hV1cVWu2W2FZkGftHD7Byh71Hm/z0K69RUvDdH3yf/TTGm63TaHo8vn+be59u0u/1aa49T6WiY5kKmT/k29/6I3q9LlGSQZZSRWWmWgddobGygGFXcT3vC4CaruuYlok0fWfVG00ePnqCH4QMhyPSaMJgMMBxXTyvApLE+to6X/vaT3Hx0kWeu/Yci0uLNJp1lldXuXzpAmfPnKbdbiHLMouLi7iuS8XzaDTq2JYtPG6zs7SaTTzPE5mrlkWjUadWr2HZFrqmMRqNxBZxKt0Oo4iSkiIX/ncxlBLWCd3QSRMR8ZNO78MoiqhWq0RxKKbjaSYG0bK4Xw1TUKWRpC/OJ9/3URQBKTNMlcCfEEcxq6vrHB8fMz83x/UbzxNO65hgEhPFAVEUEIcZUODYJqpqAjAcjygoeO/99+n3I0oJbNtGUrQvpLqqqpMkguAtK6AqBlmaoqgys7MN/ubf/FX+0i/8Ii+8cBNFhq9+9Uu8+spLXLx4kcnI5+d+7ueZn5/n448/JMtzHj16TIF4Dnc3n6LKIhpFMyxGw6FQCE3ptpIkI6smUSKAd0mcsnH2PO9//BGqrjM7O8PN689TZMJnCxDlGUcHe9y9/SnLS6dFzEaaoeoKpQSOV0GSJba3t3jrjT/l0cPP6XV7ZInEcDhk4gd8dvsO3//hD/ju97/Ht7/9x8y0Z/it3/ot9nb3uH37NuPxhL2nu+zt7XPS6bC3v49haAz6PZ48fsjc7Aye5zEYDEnTjOOTLp8/uMdbb77JH37rD1le84jjiDxJyRIocom8lIhTTfjUShHFAmL4rCrPQq5L+icnjAZiwDszPy/y7IpS3IfREbtPHxKGQ9oth6IUQ/8kKylKibKUiaOMVn2eB/cfsbOzy3Gnz+7uCapuoBmmyB3Nc8o8o16voygqWZbT7w8pyoThcMiwNyQIfKIoYTL2ybMcSgndtskpIA7RPYtmtS78z2mMbnu4rstkNEBVUsosxbUdhv0RFDLLyyusrK2xu7/HyXEfWZbp9wcMhl2q1Sp5WWJZHkgqYz9CVsVA3ZAL0sRnZXmJJI7odQd0ul38IOLmCzc5f/487779Ntubuzi2g23qPHr0iNv3PieIIixHgI2SNBHqjzShzDLmFxewLRNVkZFlME2DshQ5xH4g6Nu1Wp1ut0fvpIvluHzjG99kPBnx2WefMh6N+M9+6S8TBSG6pvLGT/6UVrOBZVkMBn3y6WBPUXRM08ZUVCzTEBaeKCQIAgxZxVaE+rAzHrDVOxaJAsgYhoYiyVQ8B1UWNXJZlERxgiRLOJ5Llqf0+z3u3LlLHIXTuqpDGCYUudgc50VKWRaYpinyVBF1cjL14vV6PQxDoz3T5uLFC8RJAmXJ0dGJ4B5kGd3OEYqi0KjXieOYTreLoghir+d6mKZBp3PEk82HjEY99vePOe6MmEwmJHGGZVUwTYciL1E1jXqjQb3eQNN0PNejLAui2CfNU4qyoKCcvpcLijxD1zWiMBB1lCToy180fL/3n36POI4Z9PsMh0OBjFamZv5cyL3Ei1NsALM8J89yQejLRNHLFw0f0xymgrIUeGbx/2SkWYZtOyRJSlkIWeGzbZssy3gVF8sSh7oiC+KbYRhTwluBbogXnqapIEmMfZ+iEFuqRtUlz6YvD2DiB6LokRFcz0xsMmRJEXjzvKBSFcAMedohp2mGqgpZWhwJAqmsqOS5KHTEPlXwOItcSAMURRA8ywLq9Tq6JhrJerWC57o4089tMBjQaNQxpwWIoih0Ol2KMpve8ENGwwkSUK1VsUwDdQrNMQwTfxIwGQfIqoKsKAiQSjKVdIrNq+t6qKpKFMfohoGuGSRpOp1WyAyGQyRZeNnCMEKbhtuW0yKwKAr6vR6SaqEpOmUpGllFUbFtR6ys01QUighanmWZNJsNQn/MbKtGq1lheXGeWtVj/+CA4+MTTNth7/gQPwoppJJePCBKY4IoFEZqq0roJ3zjaz/D8sIatu2wu7vPysqq8E7mKZquMx5NWJhf4pOPP0XVNHZ2dyjKHMNQOLdxmlG/w+72FgeHO6D4lGmKIslEQUySFPQ6Q2zTo+I00GWNPC04e+YM9+7fA0UmTCO29jbpj3rkUkqU+YTxmCiZIKsFlqNgmjJ+0MNzTExTRdNkQSKMYmTF4PhkCOhEfkY4SZELDblQSaOSIpPw7AYVr4XlNFg/dZFmewlJtTBMB0lW8P0x42GPcDImCcYc7j0lCn0mkzGdkw5lKaNpJpNJSFFIgEK/30fTRPzF8twKX//Gz7K8chpFtzjpj7nz8DH90ZjBaEJegFRKZHGCXApc9MLCPGVe8PjRQw4ODqZ5mOK5UhXxvEhT70xZ5AK9PlUCKNOGwtANQYm0LHRNx7IsLMsSLwdFSDA0TSWKQ3Z2t+n1+jx37Rq1epX+oIeqAtNDezIeT31pCmEYs7O3K5paRQdZYTieMBpPRKh8mqHJEq16hZWleQ739tjb2RdEWkUlTSacnGzR6+wy6B4w6HdJEbLdJM6JY4m52Q0MvcWHd26BJHP+0nlqjRmQdDx3Hs20eO/9D9nc3Obz+4+4ceMlhsMJqmoyHE7Y3t7Dc6si7FY1hI9uOsSSkLAMk7KE0WjMo0eP2HyySbfb4eLVq/zO7/4umm5Qrc5g2XV0zYVcQ0pVmtU55luLxGGGPxZhu3kBlm1jSgLHbGhC0pnEidiEp0ImJcsSiio++5JiKvnMpnI4jXIak5HE4lqKSBgRJC9LMqji2X8mI3nW0KdTcFOWC3m+UHUVSIqOYVVAFvKUrBBevqxIKaUcRRYh8/E4o11pcfncC5xefYk01pEwAR3DMIjjiCQNcVwTpILBYIAfBKLhi2IBlZk2eHku/IpIkKSi0VNk8e+KLGJfQFCOKxVxNo7HYxRFnYKuBAFyeXmFmZk2X/vaV7l25RLzM00W5pvU6yZB2GdhrornyqTJgCgaEPhdjg63GY86VNMhUqnw8d2PeNzZ5dbBFiNDYbfv0xlP2N09pHsyJIgy4tJGUSrceOE5JsGYRq3Gv/uP/4lRLCBRUlFSNyyCYR/dVLlw5SKR6gh1hq6jqELFkRdCFt5oNKl6FV5/7TVWlpZoNep4nkWtVqPieszNzWGZBrV6DVWRybIETVHQNYV6tcrK0hJFnmDoKjOzbRaXFvE88Q4GQa80bRNJKlFUBcdzcCsusuogKUI10h8NGQcTxv6YSRAQxjFFAWkOYZgxHPqEaUycJQzGI8I0IskTjnrHhGmIYevEqQBrPd56yGDYJZpkZCkEfkyaFIwnAVGckST5F/TqUtz+04ZQZOhWpvmWvu+ztLiEpql4noPrmkx8ESvk+wGqWiIrGUUBZZmg6RJZVhAEIVtbWywuLdJstfjgg9sE4YRaxSMtcoJwhKZJQEGShZimgmFO1zfIZLkYfn3la68zW2nSqht8+skbnD2zxmQ45mi/gwTMtpcIfZW33rzN8aFPEPqossna6ml6R8dYhoFEiWHqmKaCohRcv3aF+bkFtrZ2yFEppRRFUUiiFMt2uHP3Dq7roihwsPOUIo6Ym50DCSRV4X/7t/+az+/fwvFM3KpDEEX0RkN6kxGHvWO++4M3uH3vIX/wre9z1DliNAlxXZe3332Pt959jzt37zMcBURRjqqYHJ/0cCyP/YNDdMNgdX2dLIgEOE5RhLS8LDm1ukQSBsw0G5BnpHFCHEX0ul2++53v8fGHn/Diy2eptnsYVkilVqIpGnGUkMYKnjtDt9vHMAzKPKXIE2QKKAUQI88j4tinLBMkucCtWhRljKqV6IZMPMzpH8eMegWrazVQu9iejqK6PNk64MnmHg8fbXLn1hMOjnokcUFeKhSSRJCk5ImIERPZmuJcyfOMarXCeDIGClzPJc1jiqwUwypNR1UN8lw0DooKRZEKRVQukUQJsqahG7ZQWhQpnidR9Rwc22B/f4+5hXls1+Ck38dyW0z8iMFwxHgyxrR1dFNF0SQUVWU87pMmIaqaIxFT5CF+0KPimShyyeHxEU+3nwqCviHhVRy+/a0/II5Dzp3doHN0gu04/OBHP2Qw7AmommuQZiGKUpJMYxPmZtpYuomqFqRJRJGnSFIhItTKAtexQZbodDpM/DFPNp/w5a+8ztb2fZaX5tjd2eLWpx+RpxFz8zM83XyEYWgYhkYchWiaimPbJKnI9iYV6jRJhqQQ0W6qrJClOVGR8+6tz3g66FLKMu1aU1DmkwjbMpEkmTCKyIuSMAqZ+D4Li/OomoIkS4wGOVkuY1s1wjAnCnPCMEGbKuiyPEVVVZJELJ9KqcS0LYIw+P9S9afPlmVneh/2W3vtee8z3vnmVFVZWXMBKEwNoNETm6Rs0qRIiqQomgzygxymJcvS/+AIhT8o7PAnhx2yrZYddpBS0D2QTTTZA7sbQKMwFmrOGnK8eccznz3vvdbyh7Uzu4WIC6AqcrjDOXut932e5/dQNzUIGI5GfOVrX2U8nqC0sYNgGACCOB6xzSrKusJxHbbbDUEYMJ3uIh0fPwg5ObnAGJftVqF1QNu5DIb7jEb7DIZjGtVQVjm1KkmHKaPphOFwSjrYw5E+i8UTqjwniEJLysbWgZmepYIx1GXFerW2NR9PB75/8S/+B7y++NS+KDVtY1Uc3/MwRvdTva0c6LqOuq6p6hqEwPcsOdGiSwyeay+JCOz2XymEsEOK3Q7GDAdDsu2WqrLKXRSFGDqMthkSIaxdQmmrJgrHFqh7nkeU2C33ZmtJPtKFvZ0pcRQQR7Y4fb3KEFIiPQ/Tnw52iS2R0m6od6Y7TCZj4jimbazXNgwjPM8nL8reginsxUY4vbZhy3/pS21Ho5FVyrTiuVu3SOOQJI7xPZdBmtji67al7Vr29vdwpO2w8nyP1WrFfLlmMIhxpY8wfbGwEHiuzUD4vt9fFnPa1tqXEFCWFWVV262n6+J5PTinv1g6Utp+pspuJaTrsV5vcFzbs+j7AVEcU1UVbQ+zGQ6HGKNplQ3fWttui+c+hQ5YlUA6VmVUXUeSJpau2hTs7IwQpmVvd4dvfuubZFnOaDKmVgrhudSqoWorztZXdKojSQfk24rQT6iKln/8D/8pw+GEy8srHOEwHo0oi5KwVzOSJOFqtmC+WLF/sM/F5QWeFLz04vPcvHbI40f3uDg7YT4/x/dbBmnK4wePmUz2uLpYEIdDZhcrmqrFc3wePnjA7t4uVVOyLi9JxiFatJxenpBVW1brJa7vIaRECBfVCgQecTjEl5Y8mGUlZdFQ1xrPjdluKtJ4jCdDfCfAc3zoDGGYEgYRrjdgNNrhtTe+xHCyh/RDgiiibiq22xXb9RVltmS7vGAxO2WzXVAU+TOLQZoMEcKl7TR+YDH822zLcGArOt568+u8+voXkV7EJq947+6nbMuGbVFSt/Y9qlqFL12uHx/z5hfe4Pvf+x5nZ2fMZrNeaXOoqxLft8uQMAh6dQa83kLgCAvyeDoQDgYp/jM4hSDo1QjXlTRNzWadUVUFruegdMf5+TmffvoZN2/e4EtvfYHzi1M810d1tg9otV5Tty1hHDPZ2aPtNE2n2GxzZrM5rutRNzXj0ZhBFLAzHnLvs095+OABSTSgqzswivXyCQ8fvI90alzXLmvCZMrVZc6rr3yNv/U3/wmHh3d4+aW3mE53uHHrBrdevM5/8Nf+Kt/6pW/z/gd3mS2XTKY7ONLl8ckJf/RH/54gDKkqCzWKE1sYHccWJBVHMV1jKws8z2O9WtP0oBXX81hnW1oDnh8wGI34nX/9u/zsw484vPkcX/raNxlM9nhyOieKJ0gn4mDvOs/duMMwmnD+6JImq1HKZg8w9IeSIR3EKFWDMNbm6Lj9r7HQHaU0y/Wa9dZaUIKwJyoLYZXrsnrmVmh7O7kQAt1vy01fGQOGpmtRRuG4dlGkcBCub/+dYxVFPwzBsYOlI1yavCFydviVr/41vvrFX8WYAeCSZSWeH9C2Nb7volRDFIbM5ks75Hb2Qi77M+iphRNsVUt/7GCMpfhKaQ/1trVKUxAEXFycUxSFVcjCoI8qwN27H/P22z/gG9/4BoMk4OTRXQQtWuckieD55w4xJuf87AHCNEhHc+PaEb4UrFcL7s/XfPrxCV3RMq4d1KZm/uQJmZEox0fKiMODF1hdCjA+xfoJL794xK2jfeaXF/zBH/wRVQ3aSIyRaAUdDpPrt7j28qvIOO1jBbajMYwTxuMJOzu7eJ7H7s4OSZJw69YNDvZ3iaKQtm2RjmOXQJ5H01RobXNmruvY56kxJHGC57kslyuatuPo6Ji2U0RRwuXVFa7nIxw72K02Wy4uryypcNsyWyxYrFe0XcvZxSmf37vHk9NT8qLACIeqsvC1LC8py4YgSJjPVvh+jO/F/NEffheMyyCZUtea9apivSwpcsXFiXVPaC3wg5i67Sirhk1eEMYpUZJSVDWffvY5u/v7jAYjhHC4mp1x89YNtIHReEJZFuzs7uB5ku1mi+prmoww+GFA4I1RyiAcG83odMdwElC3a5brCz766CHjwQ7ZJqc1IITG9wM83yWKXIxpMbSsVxvquqZuKvzA4QtffJlf+MobvP3D7/LTn/yY+WzOw4ePOD0/5eGjh8yXcz765CM++uQDjGxZbbds1xWvvfQ62+WcwHdxpcDxBEJ0JGlIkW24ms2pqg7Hi6i7is0mQ3UaYwRBGLG/v4cnBdlqyeN790jTlIcPH/J/+G/+Gx4/fkKURJyeP2KyM+D8IuM3fuNf0XQ+26rl//F/+28Z7R/guB5PLu7TqI47t19kMByhjMD1I/sa1Q5dZzg9O+fJ6SkG23s5moxAd2ihQYKio6i2vHTnOR49vsfNG0dMxgnadAjHEEY++TZjkMYcHA3wk444SinzBocxRe6QbTXS81itFihT4+IQOB6+62H/GoHnuIRBxCAdMUhHjIdTqrxGGIkwkt14wu7kmDzT7OwOScewyRqqtiYMxgwGe3jumKZzEE5AXSoePTljNJ6Slfa55DgOulPY9Z2NPwgp2CznKDUgTSfWGt/ZzmRHhLSNJghTwjigypeA5uXXX2K7rqjyAuMIPN/GnLSuCX1FHPusVnMWqxU7e7ust2ve/ehDHj2+YL3ZECcRnVa0XUk6jPEDl7qqubq8oq5Kss2SqsxYrmZ0XWHjEVHIyckZV7M50909Pvr4Q77znX/Dyckjzs5O+aM/+EN+/PaP+ejjj1is51R1YYGDkcfF5SlCdGjVPLNeBr5L4LtEUchgkDAej5+5L5TWNE3HfLkAIVFK8c47P+Pdd9/mj//4D9msF5T5lu9//7v88O0/s3cMz9IsrZvE+o6uruaoVuFJhyAMUEZTd03vRvHYlhV52/HBvc/ItSEdjmjygjiJMNoKUX4Q0CnFw0ePSdIBcZKwf7gPaIo8QzgBw+Gw7/ZzuZpdUVUV129ex/M92q61IkfboY2tL9LathJ8/PHHjMcTsizjanbFZDLls88/I8szZldXtF3DapkRRTGIjsXiik63KG0YjW0/dduVrLdXONKQ59am7gURo/EIP/DJiozL2TmbbEWralbZiiCwrpXVaoM2HVW5oW4bXM+1Z6wDqrMRqygI7YIry+2MIt0/H/j++9/4fyGlQxhGNHVDWZaAtSrS23x838fph7BnfXyNLeWNosgWhvcq3yBNiOOYrrO/xvN84jh+9meaHpt9cXlJ09pN1Wg0wvPsgW6MtVH4foAjHNqupSxKjNEMh0Mwtli3rCo6bQh8l93phLAvFp7N5pSVVaHo7WcC+2c2TWdx5UCaJkhpA99Syn7j3dgNuDGWjtfn9oQj7ACIAK1xelvUcDAEDF3bcePmTcLAXqBc19YtCARd17HdbtjbswNfUVZoY2jqFuG07O3usd1kSOnaLZ3jkGUbWxnRdWw2GzarDW1rL+Oe71GWJW3TkiRWMQyDsLfpwWa7YTIeM58vGKQpUlprV14UuK5PUZYMB4NnKs7Ti9QgTWyFBVYKD0NbyhwEAaK3SwW+x+7uLkma0nWW5ue7LuPRENeF68eHDAcJSZLw/vsf8OYXvsiHH3/M5WxGluest2uW1YYwCG0puPSRwiMKY/7qX/6fkUQDHj18zHA46i/MPmVd0nYt0+mUt3/wQxAO4/GYBw8ecHi0z1e/+hZlkXN2esL52Slh5KOxdDelDTvTXaTr8+jRY3Z3d9jf2+fxo4csFgvu3H6Ry8sLXE+Q5Rkf3/2YKI5o2waNYTAYopW1j0nXdqQtlyuaugBj2G5zyrJGSo+qbEiSlLpq2Cw3zzKRjiM4PDy2Wcd0zGAwYDTdwQ9im7vUmqIsWK2WFNmGpilYLRdczS5p+0Eh8AIcRyKlS9t1hEFAkljrdF5kDEcDkjjmjVe/yM1bt+i04ez8govZgqv5kqbt6FqbvRLGMB1PeOmlO/z4Jz/m47t3rRrXD/FGW6qY7/lst/Yyg7EF6cJYC6G9OFs1vm1t+L3tumfF9UEQ0DYNi+UCYxSBbzuvlLaZgiQe0LaKs9NTPM/luedvcXJyRprajkegx+s7hGFI13WUpbWtBYFVE70eEBG4LsNBwrvvvkMSp6jOcHFxSVUWnJ7dJ8/njEYpVVlhtEC4Ll/96tf45je/xXZTcXJyRpbV3HruFv/sf/PPqLuS/+43foM/+7O3+f73f8TdTz9lPp/zxutvsFgsWCyWaG0vf0VRIrBKg+0V9SnLCulIpOvaBZjn4XrSwmx8a8+4/cILuK7daCZxTNG0/MHv/z4/++lPeen2C3zlS1/EaEsJreuM+fySKPS5du2Q5WrOw4f3mEyGjMej/u+x+TzP8yxHoXdNWIu7Q9d0z1wWWiv7uvsLJOOnuVzfs1b+pmtAgCNsf9JT66hVDOyv7XTXF6k3CMfFDyK6tn5mt/Q8D2OeOiwUbW043Dnmq1/8BuPhHnXrUNc2+9A0LUIK5vMZSWqR3+vNGrB21aqqLeimhzE4PaClrmsE9vn29MPaARuU1nRdax0hYHPO6qlrRRLHMc8//zw3b960z7K2IYkD29UpNGVV0HUN+/t7DEdDxqMx0+mUKEpI0pTXXn2djz65y9XZjACJp1pLE1aGjbb1OIc3bvDWF7/EyemMtu3omoyHj+/x6NEDzs9OeeH2HY6Ob/DCnTu8fPtFXr55k298+cvcvHUT7UqM5zMZT6xqNxwynowIwwiwP7u6qojjmLqyQBvby9qxXm8YjkYcHh5SlVVPuPbwfetgMcYwGAxo6powCi1oqifExrG1WIFgs7Hl0LKHOmlj83jGaPI8Q6kGrTsE8MGHHzAYjEjihLwoGQ5H/XukIE1TLi4urL1XwG/+5m8ipWvtsVFMHMdkWWYhGrt7dpFY17bz1bFLhW2WEYYhFxcXfOc73+Ff/dZvMt3dRSI4Pz/nJz/5Ia+8YonAvhfw+aef4Xkui8VVb/PTFEVFEHq0XUOZd0gJTVXw859bm/XNW9cwKE7Pznj77Q9xhO3DLJoG6dqVtl14CdvJWlck8Zg0GfSW5pbD4x10VfIv/+W/YLmYcXr6pKcfu8znc9597wN++MOfWCicI5gv5nhOwKsvv8LJw/vUTQEYwiQkjiPSNKYuSsqypm0NCJ+qzVFKEYUJp0/OmC0WSN9mVIXquP3cc8znC5q25b2PPmKx2LK7O6Trqt727POd3/9T4jhhm6+5//ln+LG17u7tD5iOJjgapPQoioqqh08EYYTqlH2uC2jbmiRJ8EOftLfpCulQ1TVaK25cO+Lo8ADPk3g9Pfji4pI4Sdluc+7du0/RLNmWTxDCDlOoiK5xyLOOpjNstrl1bHXCKn+9Zbju6bxP3QdVZb+22WxmKb5K8crtO7z6ymsopcirJ8QjSwOdLRYslgVShORZw4cffspoNEVowWqTcXh8zHK9xpUeQRjaTsWqpK1rVA/oK+sKz00RwlBsV+DYKjPVapszdBy06VBdTTRKqaoS3Tk0VQUOaCFRdc1gEBEEmrauwGhu3LjFaDShKAs+v/cQYzwG6dBm0oMAIRTT6RjpurStoixqPK+HE0YRVVUwHETs7kw53N/n7OwSKX2u5nOk61j7tnA43D9Ad5rxYMz5xXlPyLfci/V2TVEU1u3Xu7wC1yOKIrwezmSjXYpsa6nXnueT5TmLxYqyqunqhs4YjGhJ0tSOy0qTJDFlURL4PnEUW5GhP7tczyXLCsIoxsGKLUopTO8mU50mW2/YbjIenj7BG6aUZcV0MKBpKoo8Jwx9jvYPEMJBtYrBYEBVVVzNrthuNzjSIctaojgi8H061dF1iiAM8VzXVlE1NXEcU9WVjY70zrzLS3snC8OQosjZbrf8yZ/+qbVyNtaJVtc1YRijlWK9WSIc+0x1hIvvB2TbjPVmRVUVGK0JwoDVeoPjekSxhVJVdUXbD3N+EOA4LhcXV5Rly2qV8dkHH1KWdlB0XZe2ri05u65QwHg0omlshC7wbBXT/6SHLwgC4Gk5eIXn2wFoOhkznowxWvWVAaCNJTZK1yNOEiaTCaPhkDLPcRyH3Z0dW4ZuFHEc4whJ1+lebbLWs6Zp+/yfQnctw2GKFpokTcDw7KLsCPkXskS2LN1xpLX+dIq2afBdl+PDA1TXYrQhCCO0MXSdxvNca8HUlrZljINSut9QDKz3P7AqmhCCwA/wg4A8yynLyjbXC4HS9uJmbZyWOGa3qJ5FnjqC/f19hmlEHNkXwyBNiKKIsrSWJD+wQBk/CGxBu+5QqiUMAjzXXhR13204noz7bi2PPLdWrra1kIS8yHA9D+E49jB2XTql8IOAsqqJorjP4VhFtm1rq4YqRRjFls4XRhRFiR/41FVNkiZopfHDgG1uszJPlSWvv7i2bYvve+RZRlPbImff9/A9EFgK2dHRHsNBysNHD/ns3j2MIzi5vMB4ktp0XK5mbIqcqqpwcBklO1RZx3/+z/53XDu8wZPHp9Rtw9HhEV3X0lY1cRQwGo/4/PP7LJYrdvb2OT8/Y39vj+PDPSbDhPMnjzg/e8inn3+M4yiS2GGQDInChPv3Tjh9csnOeB9XeLRVx/7uPvu7e1RVRd02ZOWGzXYNjl0waCPQxqGqGk5PL2lrg+oc5rMt23WJ6jRF0aKVS1Np2lrT1gbdQlMrXMclCmN2d/YYDAZEyQDX80nHO1y7cZMgTsAxuL7DZrvk8uoxq9UFjqipigVVucKV2tIIjb3YWvS8fWg4rosQlmQbBD5Ga27dvMWbb/4CCsnnD064//gJq21B1SiaxlqzhcHiwA/2uf/557zz3s8py5w4tgOZ7MFDo6ENL2MMvudSVaXNbUoL/BkOBvbB7/mMRkNbeVLXFnCkrH2aflnkOA5tY9V633cRAsqyJvADyqrkk08+5pVX7uA6NoyvtEa69nLfV4ejDFRV3edYLSzIcz2Ojw65vrfL+++9AxiCIEQ6EtdxMLpiPn9IHEGe20Hxy1/+BX79r/wtjo/u8OjRjCena05O5vz7P/kub//kbd7+yQ+IhxE/+OEP+eM//T4GyWg6YTQeMRyPuHXrFo4UtF3LarXC813ADhZu3xEqHbtQejr4aK2fLWMMwsJG+vxdWZU4UhINkj7n2vAHf/wn/Pyju2SNIkxG4ASE4RhHxnSVw53br3P7xVdQncOTJ5c2f4DC0NLpBteFTrd0nXVpNG1DXTfUTYPruwRRhJACHEHV1AhpbZ5t0/CUsGgci9kGgVY2t930GTocLBlNK8qmtAN5j7evm8r+zKWL5Y8KXM+nawyBE/PmnW/y7bf+BuVWU3YtvufbzJbRfX6jV1s6jedFdJ1AOiFxlPbhd2W36I5VmjHgunZLq3p3iOPYXbzTLwuktPZgRwjC0LeHqOeRJBHjyZi93V3SNMGXHrrTdK1imI6IwoQ4TPG9hDgcEXhDAnfEzviY6egYKRLeeO0rPHfzDi/efpVXX3mV2y++wFtf/SpvvPUGf+Wv/BrfeOtNpsOQL7z1Gm9+4Q7f/voXee3V21y/dsjhzh770wMO969z/eg6h/uHXL95AydJGBwdo7zQXpSkYx0ZSYwxgrZunmWyAZranhv2fQd5UeK6LuvNGqUVR0eHCCwqvqpt3tcRFnjTKU0UpwyGYzAOTdNxNVvYc1IDWHeIMtB2hlZppBsyGo8J45AojvB8j+VqxY9/8mOrsgY+woGdnR2urs4pynOGQ5+Tk3u09ZZ7n39MWxesFpe8/OJtss2a7XLJH//hH/L5p59x98OP+OyTzzg/v+T9Dz7iJz/9GT99910+/uQz3nnvPX7v3/0+j0+eoA1sswKMYL3ZEiUhP/rxj4jjlIuLOecXl3z7l76NEYbZfEHbKaQMKaqWH7z9E/7FP/8O9+49IUxi3v7hj3n7Jz8gGSkaveK9D37MJ3cvSONDtALpJhhliIIEB5ciKyzNNttSFg1pkiKEIIw8Hj2+y5/96N/y+ecXVJWPxidIXLJ6TVblNCZjsCc4uBVx/U7Meluzvqq5dXydIl8hJYRRQNVWaNNRlBnCaMqyRXohHS4dFrW/XKzJywo/CCmqgratGcQhoyRlvV5TVA0yDJjPVywXJYfXJhRlxZ9+9x2qcsh4cg0jJU/OP2G1PeHoZsx4x2DYkq0EX/7y13j3vffR2ir9TdMggCSJGU/G7B/ss7dvu2sbpeiEwEiXWinKpmIynfDlr7zFer3ian7F2eUFTdvy4NEjdidDurZitliz3jo8f+srPDmpeP+9c8ajGxjjoaiomoyDg0McUbO7GzKdhuzuxIzHIUnsUGRLbj9/jZ3pgJ1JSlPnPHfzmMODKUd7PsNxyM5+TFFb0F8QeUi/ZTK+xnLe8MG7l+RFSxjFpMmUorI903Ga2sW7sLVZRhsMjs2sBj5hHDEe72NocIPOVhMIw2AwJo7thbttSoQrcKTA9wKKqkFIB3SLEQ5xmlCXGYGvmExGXL9+nYPDYz66+ynbIicZpNRNZaM9YUBVW7u769mha7nYIIxAIImCgO1may2ouuXg4ADVae7ff0xe1CBcCzF0PaRjf88oHdKUFXVb8/jJIzrV4PoSP5B4rsNwkHKwv8N0MmIyHuAIg+9HFEXFcrFkvd5yenZGFKVcXs24uLwiHQwxgOP5NG1DGNk7RV1aVoTRNm/t9a4xP7BW9aquqVtLEzb6aQVYgh+FVvXKC1qtcPwQ5ThcLJfUPUQx6B1X6SBBqY7JzpTpdMo2y+l6LoKUDnFql8fCVThSg7CZN4PC82wGzma9FYvFkmybW55FH4XYZFvKqiROUvKiIBkMmM3nGARe4FO3NY7rUOQrhKw5OBzypS+9jh84NI1COvbzdGRDGGmGowDpasq6oVMudd1RVS2bTUlR1AjH65cLJb7vst2uqNsMRyqGacrO7g6L2ZWNL2iNG0X4rmsdgGX5TPTw/ODPB75//v/953iuizB98bbq+nC7ZjAYEEc2oF71uTaEvQQIR9qcQGQxuJv1BteTDNOULN/SdFYt22Y5CIiTmDAIrR2rqi3+uSoYDobcuHGdpik5PNjHdV3mV3P8IMCVNneRpAlRGNJ09vPSvQJQtw2h7zMdj/A9zxLmSvuNcnoQgVYKKaz1QGAHQMex1kjft5t5hB34JpNpX0purUhd11lVT2mEtF+3URqMIUkS0tR27Cit7WZYtfieR11bzPl2s+Hy8hLHcRgMUprGKo9pkrBeruhMa+snHJfNektTNwjHYXd3hzAMbeaxbXssqyQdpDbQ7Qd95kays7uL59liyk4pXM9jtV7bbUJWMJ0MWa5WbLKM0WiMkNIi5mvbD+I4gjAMUJ2y0JbGwkpAoY1+ZgOS0r5xu66zYfu2IY5jjo92KIo1L7xwi93dMUEYoDEkwxHvfPA+m7JgUxeIQHI+v6RrWlSlubZ/A9G6fO2L3+Rv/vW/RZEV3H9wn+PjI+IkIs8y0jgiCiMcR/Kzd35OEEXs7+9z8uSEIPB47eU7XJ4+5urylM1mhucLglBaHHSnaVptUdBFy2Q4oas7hlHKILYbJ9f1CcIIhwDVSdraUJWazaZgs9rQtVaJ7ZSiLO3WBfvYp640Ep+26sg3BaEMSOMBw3RIHKfs7R/SGcFwukMnPJAet19+BT8MbbbJdJydPaJpNnT1Ft0VtE2GoEVKa0Eej6dEkX1IuZ6LHwZUTf0sML27u8tkbOEKL7/0CsfPvcyTyysePn7Cap1Rt4qyrIlCOwgNhwPG4yFtU/HDH71NURakg9SqT67tunGlZDqdcHF+Thj41krQtfiuLU6V/WXbXqDtZjEIeisdkOd5D0+oyLIMg2A82u0/Z2W3oEqjle3eVF3HaDTgxvWbrNdb/ND2cgrH/jqlrZV6m20RWlsilRAc7O+wMxlxdfqIx48ekw5GGBzyIqNtM7puSxhqmqogiGI8P+Dv/sf/iNliQ1E2bLOSpoXbL93h1gvPc/vlFxlPpnzvBz/m5+9+gnBilHZZbRe8+957bLZbgtDWGLiuy3q9QimrnIX9Flj3Beb0/XdPre3CEYg+z/hUwbQ2EQu8SlwPobS1zwYhj56c8N0/+wGf37vHt371LzHc2eN8tkT6KW44YJheR4gBz7/wGnUjOTm9oKoa0nSEwZAmMVIKip7ualyXRrWUTUWjWnRva2tVw2qzpmlroiTG9V07zHUdbWe3q7qHVmmtLV4fm5kzDkjfxXFtNrPrapz+OYoRFqgl7VJMdRpfhvy1X/+P8NXELiACgdIdXWdL1O1/HJQyDNIRRVnjuj5pOujPIwupsvYhhdODsnQ/+BhjQPz5MKi1/TPFM3iNYwFXwv6vlBZ2ZSsErKroOj5hmBDHKQIfxwlxZYzrpkgnQikXo12MsR9+vSE+nhJe26HdH9KMh6xdQWvAqTvKLCOOIwY3pvipRxxYy04YxARBhMTDtAoPiHwHHIUbuQyGA/tcd6UlXFe1BYcZaFpLWdVKUVVVvw1uUcb2FradzWq2bctms2E0GZP0ynnXKaqqIY4SxuMpSZL2F0BJkg7wgxD6Xkfpevai4Pp2WTUcMRpP6ZR9Fon+e+319U0/f+eneJ7DfH7B/sGU1fqSx48/5f7997h/7yM++eQDZlenvP/+O3z+6ccY0/LKSy9y7egQVwo++/QTPnz3XWZXV3zrm99kMBzyzvvvMVssuFouWa43XM7mZHmJIz20hjwvee6522zzmpMnJ/zs5+/x/vsf88d/8n3uP3jEF7/0ZZTuyIqSThnaDn77d77D733n31PWLqvNlgePH/Dh3bso3bDONxwcjnn0+ITz04p8a1+bbZvT1FuauqCpC7bbBU2xARr29veZzc7ZLi/ZZjOOb0TceCnhcrFGI9FC0agaIQ1X8zUGwwsv73HrhX0Ojne5+/EFxbrm2sE+QrQ0TWljJJ5LURVI1yUMQi4u5xRVi/AiKqVRxuHiYkZZ1aTpgMVySVOX6K4lCkIGwzFuEOF4PlVpmC0yDAVHx0eUzYJNdskyu88XvvIiSm4xogateOHmHdpKUGRweHjM6ekp89klRnUo1ZDlK5rWZrjapqSsShaLBa2J8MIhjRK4fowjfeazBY8eP0EgWSzWNoOUjgmTEXWZceu553j0ZMW9+wU/+sk91luHe5/POTq+zfH1W8zXTxAOPPfCixxd20NT06qKpqvAUVy/ecyt565RFBuybMXOdMjXvvYWrjQU+YokjLl95wV29nf493/yNkVd0CqN50Nb+lw8yXnyIKPramsNbA3z9ZwgCghCj816BcagWoUjJFrZxb8fBOwd7KIoSAY1v/xrX+BLX7nDaCr55OOHKCWsxU53GNOh6pa61gSxT9NWIBRIG3tQXYsnO+sg2NklCFM++fwRV8s1k/GYYRoShjGr5Zq6rvFDz77HpdPXOsF4NKGq7OJnOB3jSAsY8j2fjz/8jCBK7YCZJMRJjDCGOEpIk9hGcrqWvMwZjoZ4vsdmvSYIfK5fO+ba0QHXDg9IkoCL8xNcP7HqYm/zF0JSNVb97bS298uq7Ot7HPzAs0C61pLtfT8AA52y93jX82jajqIsabqO+XyBK12atiEdpPi+T1nXGCOQns/FbM7p5RVZ1SKQGGUQQluwH6YXmiILOZJWMCrLCt/3CHyPrqvxYgd68mdVV9RNgSMtVbppOsIwoSgqsixnOExwPAfX9yjKkra/izVti+u5bLc5rivZ2dvBdSVVUxG4AU2jCSNJ05R8+snHdA0EvkTrljDW7B9EpKkkiqXt0SXooSsapQXSCZCOz2qV0baapjEY7VBvChQSsLRO2Xe9er6FR9VV3UfQwBgo64aqbv4CpfO3fru3i1nfv9ZWJozjuFfBNOv1GtVbMcHmIxzpMplMnlk9iiLHlZI0SayVxvcYpCla2/1211lCYRRae4VSirzImUwmHB0f0amO0WiElC6bjaV7am2oyspaSnt1oW0bSwPEWkylI5iMh/ielZnniyX6aS6lqtBKE0cx0nHotEE6ArcvGZ5MxjRNw2ZjNzmj0eiZNattW1tkKK0FxnVtubG1dtph0fdDjNHWLga8dPt5W82gNb7vsV6vrHUrsbTCorDZKCklRVn2UBkoioq26YlzWpEOEtIkIYojtpsMraxFCwGeb21YdW3Do13XoTpFltmB0RirxoVBYNUEZfOWnuuzs7NrtymlDaPGcWytBr21c7NZU3d2uyIcW6+RxDGD3sIZBD4CUP1SwPM8PGm4cf2Y3Z0pr776Ul/gXTCbL7j34IEtIq0rirpina3xvYAojDk6OObqfM5/9Lf/PqPhxGYv12uOj49pm4bQDxDGfn33HzxgvlggpOTqaobve8RRyPHhPieP77OYX/L45AGdaimKjPEoxQtszsr3I1SncR0XKRzuvHib1157lc8++4w4jXGkQ6cUl1eX9uvqbGl5kiRobQdoV9qieUc8vSi6vfLRcXhwyBtvvMnx0TXq2loTHMelrCpGozFhEHJ4dI3xeIzoaZpFWbLerNBKMbu6pFMNTVORZxu0skuNrlMW8a8Nrusj+0sOCIrchpwD30dgePnll7hx4wZRMuHBw4es1psenvE0o2K3smFgLUqulDx89NAuTIIQp7+8KdXhStlbtJ9WjghL6extzuoZsEg+u1g+7USz2VsLz/B9W3fi+h5JbJ8jBmsPL8uKfGuVxel0yng84PU33uTy4goh7TOo66xVB2HBIEopvJ5IGwQ+w8GQqiw4e/zIEsU8n6qyROHZ5QVltUV3JZ2ypfdRnPDSS6+xzWqCIOkvvy3rzZb5fM7RtSNu3bzFbDnnpz/9Oa7rAy51Z+1Tl5eX3Lhxg6Zpefz4hMViYS9jobXExXFM2Kvs9EslKe33zxjTQ6Ts/7d5YPPMJqkam6nrlEJIyc1bNxlPJqzWK377t36Ty/Nz3nzjdeIwsCpr13FwuMd8ccHxtQNGo4j7Dz/h/PwJSRyiteqzc5Z6XDWKurHDUtO2/ZBlD+CqshZ+jK15qftsML110pPW5imltLbfHsaFI2wvX1tTt5aEZp8Niq7VONK14JyutQW7wuMrb36L3eENe6hJq1w3dUPbDzNGGwSCtlVobQjD8BlMputqe4nxfQLf0tueLu/s390P032mD6cftPss4tNB23Hs79M9LVkAvucR+oGFvXgunuc+W3DZ94V+9vl5vk+SJNay35VsVUMrDB0aVzh0dcswShiFMZ7v4QUeXWht8pGMMcb2svqej4NV1XzPw6AZDGLSQYoQDkfH12iammvXrlGUFXVVEQQ2f4ixdmfL1RE4UiIdYc+JPuNosGdEksS9FUygtLZ5tk7he1Y1eLqgcHrHiCVfStI0JU1T4ji2z3nPs3EHjV3wuNI+K7db5vMrPvnkLlFkoRNKdbzzzs84Oz1lubzs3TkBWmnm8yWDwQilNF/96tdJYvv3SEfy3nvvs1wsGY8nJMMBm6JgMpmy3mYsliuK0lrG7eLBoNsW4Uh2d3eREqIosDRVL+Dw8JD/+r/+3zOeDHnj9df5rd/6bT744CPe+dnPiZIhWrs4QnP9xhF1VVI1GybTlF//9V9kuVry4PMVbSup2oqua21GVmvWqyVaWaUboTFI6rwAIB5EfO0bbxIP4OTRJZuVvYC1bWktoJUl6I6mHq5nITIPPl+ic4fDvX18z6GuCuumCH3KqsB1JePhAM8LiKIBVQsaC6PIN5m1uinFbDGzS8JBymQ4IgxC0tGITZlTZA1lXrPcLAgjhySN6TpJVhQ4nsvh8S7H146Io5D1as3sck6xUTx58oSz01OGA9s7OBqNAAijiDi2vAMhHZq2QcqI52+/wGhky6SjKCD0JZ50GCYxdVWyu7vHYDikbTv+9I//kKurK56czchKBUJQNxVNY7PmL91+gXV2BkDTaPJ8S11maGPs0IAg22Y9ydSSzKuqYjab0XYWuvHma6/zwou3OTl9wk/f+TlFteTFl27Sqg2zy5wnJzPWS4UMJdOdKUrB6vIcP4kZjofkRWErIKSHqhuM0gxGI/zQQzj2HrSzm9J1JVorrh1fYzjYZ7Nq2G429lmkWxC201RhkJ7EDXxU1SIcB+mAFBXDwcBmcBvF6dkl6+2GOA5xXYkwLptNTtU0hLGtUKuqiiKvaFvFeDRhvVrRNDXJMEWrhqoomUwmzBdrirLC90Ok6/Txgg5H2HiSJyTSlVRNzWA4QLgOTVNbV1fTMBoMSRKbS/c8D0faCNdms7ELytDaFJvWuiuCMKDsyf7aGJSydwkh7F3SPvfs81crZQUjrajqik51rNdrhLFl7cPhwNakdZYI7jguF5dXPHp8YqFNgc2mq6ayRfAOOAK00lRFhedaAFBd17iuPY+N7nBDF0e6FHlFWVa98OH06qJAOh5ZlgOQJJF11AnBdrO10Mme+L+zuwPGEvWFENR1hXQl9Ln3MHIQWGU88FOM1kwmE6JYgtMxGCRIRzKf5wgnsfclN6CuO7rO3i+FsHEavyc113ULytp6d3Z3mV9c4AUWtFVnGWiN8Gy3uOt6uNJm+P/c0vkv/38EvgfG4Lq2IFw6wvrHE9sJV5UFbato246ms1+c9Cye2Pc8HCFoet+2dByM0Yym1sOv+otbnpdIxyqJQjiEoU+ZF+zt7XB8dGC/MNeCWZq6xpUuVd3Q9qqYEYIwsgNW0zYYYwc+1xEkYQTGYDRstzmdMhgFXWMVutD30VpTNx3a2BJgKR12dnZo2obtNrO2mShivdoAtvDW8WwWRxtb2C4d1w6zvY3u6eXX6TGw1w727PeibehUy2K56Kdv35Y0Fzmu9JCOQ1mUCMdYulDd2ouIY98IaZKSJBbVv1gsEcIFIQnCgKa1b4A0HViVTgjSwQCMtV0obbcEdd1YZLWyVtrBYIAfRhbU0rZEUUzb2sym7/mEQUCWZyijaFpb8u44ECcRvu9S1ZVVd/rhXSt7IfMDzWa7QDgG13Moq5LVZk1nDHguMggwgWRbF5RdzTSZcLx7TBoM8U3EP/x7/wjdCWaLBVEcMdkZs823BJ5L29gL4YMHj/HDkNFkwkd377K7M+Xa8RFCt8wvnpAkAY8f32O9nSMlDNIBnTKcnl0wn68p84rQCzg+OOKrX/wyr738Kj/+0Y/plGa7zcnWFZtVQeBHeK4PfY9J23Z28+9aeBHCXtRdmdJ1GtNqXrl9h29+7Re4de0awkDghmzzikZLhpN9ouGUYDC2VgQh6ZRis14gHYXuKmYXJ6BrVFdR1wVS2tecEA5RGFlvNoZWtbbsWrXs7E45Pj62IV/P58UXXuTG9Zssas29Bw9p2g4hPaqyxnd9HCFIoxisNk6UhDx4/MD65Dur2inV4XuurffoWnZ3phY/7thtkSOEHUaVRjiCMAytumJsBtERVvVzhM2ZBr5PEIZo7WCMpOtsVtb3XIwWeG5gL3qug5SCL7z5Fnc/vov0JLpfotglkx0a0Brfd0ErxsMBgS+5eHJCtl4gpY+QPmXdgKM4O/8U1W3I8xWOcPD9hNW2pO7g2rXnMbh0ylBUFZs8o+pqBqMRSI9Hjy750U/eRWvXKv1dRRTF5KsN73/4MbPZnNF4zI3rN8jznO22B7V0nVWuXInG9AMHGGEHPLt9tO4Agc3NWdu6VVRUXyETeB7rxZyD3SlxGHDt8JBHDx+x2WbcuPUcm7zEGElRtewf3KCqIB3s8cKt1wjDHR49uEB3Dp4TUZYNaTLicjOj7iysoFENCo1C24Jko3BcS6ws6xI/8PC8EN0f0p5raZfW4glVTylDCpQwlLUtYPfdHmugDUoZa+kUhrqr0KqmrXL2x4e88dIX0EbRGguf6lTf94mDEBKwoCtrZXSpmxzh2APf7SMBbm/Vf7qI+4vDntF/nk+0Q55V/sA+Gx3h2KxQP4jTq5KWKOuAY6mLQroEQYTfw23CKCCMA6LEIx1GpEMfjlNu3LzGnYNDdjPBuPU5DAb44wHhzi7+aILnxASdy9BNMMJlmCaEYWTR8q7HeDjkYG/KYBgQxD6O75BtMqSRGGPJyMvFwi5WOs16s6FT+tmGvJ/6bG+icPGCCARI18VgDSrT6Q5JOrCv48JeFBEOg+GAZBg/gytdza7YZluiOGI0HuL19syqrijKgqouaZuS5XLBycljfvj2D/md3/5t/t2//beA5tatYxaLC4wpSVLBzm5KkbsYE9A2DrPZhtMns2eAq/Foj+l0n7pSDAYTFvMVTZ3z2acfs9ys0QIWqxVnV5dkVQ3KILzA2k2VACEpq469/SOiJML1AnA8vCBGOC5//z/+T3A9l3Q44f/4f/o/8+jxObWCujO0RUlLgxdLDo+PKYoWzw/55rd+hfms5N13PifwBYKOo8MIz2sJAk0U+RaOZBRgF9B3Xr7N3/47f4Nf/uWvY8SStXqAERWrVU2USF59+Q2qQrFaFHStwXMG5FuHJw83rGcdrjBMxgMGaYh+ulBxPVabDckgxfc9rmZLtnlJh0vWdHTKWuPn8wVCOFRNQ5omDNKYYTLA9QLKuuXkaoZShjgObX0BHc+9MOXNLx/y5lvXefzkAZ/dfcTF6Yr1rCSfNVw+2YKwmcA0iQk8CaZmOk7Z2x0zmQ4YDlP8wN5l2k4xX9bsHx6jjaAqa4qyoK1rHGOIAp+d6ZTJeIwrA2azOR988AltK1HSR4kU4/pssi04AVlR88prX+R89pAoTlHao1UByhmSF5JW+QxHR+SloW0lYTRCaxfPi6nqjp3dQ7SWrK42/PyDj/no7kd8dP99nCDn9p3n2Sxrzh/lXJ3ntI11WQhHUlQNTZWTTIakgxjpSlSjEEbQ1grXC0jTAaq3IAppqJoZr7x6k/Ek4fLyCfPLgvMn6x77jwUG+j5BkCIjjTYdXuBihD3XXEcQhw7j8QTH8fn83gkXVxukF3K4t4dQysZGOmMjDo6gaWqGoxFRnJBtC7q2pu0a2q7GC32ktFbF/b1d0nRkF9BNgxEdniefDT+q6xilCZ3uuLy6ou0Ui+WKPC8ZDsdUZYEUhtEwwaFju12iHJe7n3xM2RQ8/8ItOm3vJbZ2y54LfuQy3hmhTEfbGlRn8FyfKErs0lpYm3rXdbRKsVyvqdoG1/dQfT/0U/qklC6e63H65JROaWQYsckylIJA+qANQiqi3mIeBD51n+G2d2d7Z33qVGqaGuE5gGQx35Jtc2QPQwyCAM8L2axzNtstg8EAI1rcwIIpF8sVqo84GGA0GtPpfqYIPAuZxOCbAUK7TKcDXnzxBjs7Y+IgQaDZ2ZngOA1d0zBMR4T+mKvZGoMm8F2MseKN50k8X9J2DUWZU243dB1E0YC2tHTaxWoFRts4V1nihSGq7cCxarRdLgvcv2jp/B//xf9oL2Y9fj3oqw+iyB76jiOo6oqyrPvNCjS9fdBzPfzAXigDz0NKF1c6jMYj6EO4aTogiiLa1ipRVQ92GA2HpGnC7s6UnZ0JQWBrBHzPp25aMNhQbqfsIOh7JHHSV0YYuxluWjCaYZrQtfb31E3LNitt0DQIiMIIz7XdKU3fnSYQdF3bA2dsR1oSJ9SN/TOtkmkBBcYYmqJGGW03w729yZWSNB0QxzFJnIIx1PnWWs4cO/hUPW6W3sJlrVEWUd40Da22ao4QkqZW5JntEZqMR7ieC8LmZYxx0Mrg+x6zxZy6ssXXTwe5PMt7cIv92lSPzQ+CEIzdzDytZNDaXt48z2OxWGC0tvCHPpjvuPby39QVruc+C4D6vv9ss9H2aH4DOE6D70vG4xFxHLBcLRmMhhRVTdk0PDx7wtVyzrbMCZOQ3WTKIBowu1zwq7/469y5/QpKGZ6cnXJ4fGjfQFohMIwGQ+unni+JkoT9gwOCKGR/b4/nn7vJ/PKM85OHzGYX5PmKKA1J04T1ekNR1aw3G7KswBEOwzjlycMTvv2Nb/Kv/9Xvkm23nF5c2NejEHaT40rs4kuxWMyxZkKb2dIGus6CexysAoxW+I5EImirmq5VrNdb8rJlsndIlI7xghgjJFpD1VS9Ei6YX51z+uQRbV3QdTX6aXWII0E4GATZJrN516bGAFEc9UAjn2E6IIkTbt64xcH+AQcHh3xw7yFXszmdsp9nXTUkcUISx70FCwyaJI2ZzWege6x+fzH0/QDhCJqmwZXyGdmwqWtrrcVuUukzanmeURRlrzjYnhmtbW5Paw3CsVaqVmGMxvWsepjECcPhmK5r2a5XHBzuc/P6c5ydntquSG2om9q+V4TNoqquxfNdHGEV/bLIOH1yghQGYySOa63EZZmxWp1iTEUUBHgyoO0giFKev32Hnel1zs6vqMrWevLLCtf3mO7uMp7s8P0/+yGf3v0UPwhomgrh2ANKC/D7btEHDx4yu5qxu7PL7u4ejnAoitJmioPAXr617nNWdnsopc0e2lnDqmH2v6ETgp5VZoUDoym3Gdf293nri1/gV779bYaDlM1qxXg8pmnsIZUXBcYIPOkzTCfsTg948fYdPNdnvbKHmSNcxocjBqOh/RyM7eNsu5btNrOAIqXJiwxjbMGxUfR9eh1SOH0/kV1u1V2D47koozCOoVEdjjCAfR1ZSqfbE+VahDSUuWI8DFhcbHB1wN7+IcjQXpqwig3CHu5C2I0kDkCH5zvWciNshrrrrLtAdX0Zdk+OtqqpJZUZY3Bkv0XuoV2mt/c7jv2eS+nYZWXftfpUSbdRAAFY2qgxAtMfquPJgDgJ8XwH6TnIVrJdrtBNaxdDsU8wioh2U1pllxQDP7awI8BzJejWfp+kHZC7rqMsc7TQzDdL8rIE45FnFWW1ZbPZ4PsBg9SCQSw50H6vnJ5IKp4q8a61HBtjrLrouXSdVe2DICBNUjw3IM9t3+xgmDIcDewwGwaMx0P29ncZDQcYDG3b2M1711rlUEqkY6tB4jgCBPc/v9e/rjWeJ/B9Byk7ptOUtq0JwpTzizPWmwU4mslkyHCUICVcXp3xpbfewIgWz4e9fdtfe3R0TBBH7B0cslpvmK831EX1jFhKZ7OcOJKuqFlsthxfOwQHBoMheV4yu5zxzW99ky+99QXufvwJv/tv/g15YZe71nsMDi2Nrtnb3ScME1arjA/e/5DPPn1Ivq0xpkHT8Z//Z/8pf+Uv/2V+5Vd+mTQZ8vjRE7LMKqEYD8/12d/f59d+/VdZrU+Z508wWuBKn6ZSLOcls4sVaAlaopQh21RcXZYINEkUEfouw9S6qhACpD3/j4+PeO3VV/nH//if8A/+4T/m1//q/5wvf/0b/Nqv/SW+9uWv8smnn9J1nV3Kljmh7yGFYLFY8vFnn3NyfkEQenR1QVNrNtsGx2kYTyKyouSjD56wnRmUFgSu5PhwB61r2s5FALu7U6aTAdevHaK6tlcz7NK3KAqKvGCTZdSNY6nXfd479F0kLXWRcXy0z9e/8hY7O1PCMODu3bs0jQDHJUgi8EJk4GJcZeMqbcdoOAZRcHB0zEt3XsdxfdLxkMnuFCEFySBmPB0ymQ4pyjWtqtnbH7PZzgkiyfXrB7z3s59xcvGIvN4go4LD6wHKlIgu5OJJzmZVWiiQMrSdpm4bvNjGJhaXV4SRrcSqC0vJHg3HFFVFXuZoDJ7rkQwC2tbSxDEOb3//Q7J1Z8n0AnAMpuuQbsD0YEjTWHL6aDglz7a9vdJazR0hOHl8QdkopBegmgbfAbRLUTS9jVAymowQwqANjMdjjDGkacRgmNLqloMD2zsahSFNrVhvsr46ShCEPnHkEwY+DjAZjhCOQHoeuzt7rNZrms66PyaTYZ/bc8G05PmWJxdzzs7PCQKfJIlZLhfkRY5BIz2J9Bw61aLRCAea2i7Z0nSA0/dtPoWAdUrRNA1Fabtf3Z6JMR4OCftl9850lzAIuf/gAettxjrLKbYZ2gib+e86gkiSDiwARjj2/huGllQp+75pz/NAK1wpcXyPtjXkmVWUwzBgMh3jCIfNJiPLCqrKKo6O1DiuS1GUrNdr4iSxd/e2I4wisiyzirxnlVIwOEri+y7pwOH6jT0WiyvOTs/xXbswcF0HoxweP7xkNVfMF2u7OO0MeVaw3WQMhgOC0MX1bcVIOkpwJDRtiZF2kWCUbRAQ0sEx0DXW8eC4/QK5X4R6vv/nA9/v/OZvURT2AhFFMb7v4XmSMIpQXYfruvZyi7W2eEGA5/s4jiQdDBj2ts8gsAjbtm0Iw9DmQYrSWlnCGNe1zfVKKTxpawcmk5HNF0mHMA7tsOVIlssVxtjLg9IWEuEHvqWDtg1t29jqgNaG1Z+7eYMwCFiv12gNrhfg+r61q/Xl4V3XIV2PtrW2u7ZtcF2ruGitGAxtVYTv20MzCAJbcisEeVFYD3AQ9FtiYelUfoAxWKXLDxCdhUqMRkNcT1KUhS2e7uXtrrcQrZYrPM+lqIv+cu0TxwmuazfYe/t7lJX93iEcmyNrFekwJSsyVqu1VX96wqPreijVobV9CGXbLcPhCKUUrrSXZpvN0f8TP3USx88yMaYvqPcCD60VTVOTpgnHR8d0XUdVlhbs4lt6pwHapmVvf4ArBUWZMZmMMRjyouDs8pKL+Qw/iVhu1xgpCOKA3XhKva1pa8Xf/Gt/mygYcO/efYI45Oj6EavtCintAmE8GnH65IyyqHnltdc4P7+g05rDwwOiwOfs5BHv/vRHXF2dW1++sranIIieIaPHkymb1Yb3fv4xDx8t8WkZJClJOiArC6IooSpy8mxL29b20hv6THemhD25qawq6rphu7XZR2Msucp0HXWeg1ZsVmvef/8DHMdjONklHe/ihQl+kJL33/u6bUiThGyzZDG7QHct2WaBVnbz1DQNWZ6zWm/YbLbEYQgCxpMRbWezlcPhkPl8TlGW5FnOrZvP8cU3v8Bmk/HBg0cora2ybQRJnLC3s4vo1aQ4iWzoOLVK6qcff0qapEjpMkxT+7PLMsIgQAhDFNnXtd8TDuuqJEkTHEcgpaVxPrWLPQV/tD31Vvdh4TBKcIRrFS7dURYFQkguL2Ys5nPSQcIbb7zO7GpJWVX4ocUPiz5zpLW29j2DrXtwXQJPMru6pMi2CK2QbkDVKDSgdMVieUIcOaimoao6NtuSv/cP/hP2D464vMw5ODgmy0uyosDzPMIoYDga8/4HH/Lf/l//73zl69/gtdde4+7HHyDDkKooEI7sf/Z2E9h1irOzcz58/3329g740he/RNM0bLMM0ZNx7ebQDgxPl0RPhz07ZFhVT4chCIGwvkEGccSv/OIv8sqLL6K7jrq0qkqapPagHfoUZQ44uDIgz2vaypCmY9qmIwpjXnv1dd547Q0ePXjE+eaETnX2YHel3aRqRdNa0I5B47mWEqy1AmOHPPs526HBknvt1tX1XYq6pNWKTtsSe9XZrj+tQUofx5UI6SCchr3dFGEUXWG4eHyJEB57h7co+oHVGFCd9WFGYYQjHfzApVONVfdUg8AD03cA9j18prehNo1Fogunz5cLYa2n/RJF9lRl02dGus4WxBvsgkU6tmPWGAfpSLQR1HVr7UQ9OMkYTRh5SA8MCoShPMt4+0c/4P69e0z2JkSjmFZ2uKm1W7dlja8kcRCRxglSQJIE+FKi0RhjCAJbX1I1Fa3pwHHwZEzgRjhuh+d7bPsyZ8/3UdrQ9n24TWsHcYSwyxBpN9GG3vIpbFF1ntulVxhG7O8d2HqkOGY4HhCEXj9fSEbjkc3l9spV09S0nbVqeb61CY1HA6aTKTvTKTvTXTbrNdeuXSPPNxwf7zKZDEgSj9OzB/i+S1Y0pIOY6XSIH7gcHO5w/cYR164fEEQSbRpG44iy2jCZJgyTMU3dsNpsWG63jCYTZssV26rGcX2MMjiej+NaCqz0Y+r1mnRiF8id0hweHHN2ccG1a8d88uldvvf9P+M73/k9pBPgBj7Ndg2ei5CKpskweBwe3sBzE+7ff8B2keH5EZ3a4gUOo0GMKwXr1Yrvf++HfH7vAQ7968kNbWWScPi7f+/vcOu5XX747p+QpgNGgzGrRcHZwy2mFb3k71CXirYBT/oIp2N/d2KtfY6FajmOS5imtF3Hiy/anOMLt+8wGk8ZjHfYP74BCJ679RxN3ZDnGYNhShB6SABli+sv5wvKsuL6rSNUVzAZHaMVbLMV092A88srri5KYIBWgmHiUxYzfE9QlNZNsbMzAd2yWs1wpcDz7OuqaVvyvGCbWZdDlTfs9nVJi8UMgaKrc/Z3J3zlrS/ywvM3UV2HMIb333uPqpII6SFDiRcnCM/h8PoO08kex8c3aGvN3U9/xk9+8g5f+MLX0FLwu//ud/n4k7ucnj/hanbBfHlFVqzxPEszLqsNf+2v/xX2DyZcu37IcjYjTH3SccRzr0T4UQOiIZtLrk4rsq21YoKHkC5Gt8hAMp6MqFoLpMrWGaYzOMYljlM22y1GdyAdhoMRwtEMhwG3bt2kaxXv//QBYTClbRrrqNEKx3dJ0xEtBePJGIR93lVVhRQOYcCz5e16W7JaFwRRgm4bpNHkWcNiue77OAWu71A3DdnWkmvbtiWOA2azKyY7U6TUPHjwgOl0jNYO8/kS4UjSYUwchziOjW25jkPgupycnDCfL/D8gNl8YXPOUpLGMZv1HN93GaQRRb7lg0/uUWQt6cD+vQ8fPWS6MyUIA+q2RvadnfQD3+zxDC+M2Nvbt6piH4UxxhBG1iVkjCFOLFBQCkHgWXHBGMNmvaEoC3zX5/zyiqJukH6A6TQSO0g2bU46SJjPZ3aWcSVJkmA0GKUwGgZDS1RVXYfj+6zXOaqzS3yBvVOmg5Tr12/y5OSM7XZruRyyQyMoy4q6adnZ3aGuW8qyJM9zlOqY7kxQyoIou66lK1tGowFe0HDt+g5R5LNabvDdiL3dfRwpeXJyyccfPELoEZ3WtJ3NrAvsMhahWK/n+IHDSy+/wOXVKaNRiu87bDdrjLKWXNfvY1baoFv77BfSZu0RlnWCI/5Chu93/hWiz94YjFXKenXAlRKMsdSXuqBpSsajFOnA8eEeVZHhGE0UWKADaOIowhjwRYCqWyLfw3dhEEeWWmTAdR3GwyGbzQrPkwyHCZHnEwchRZ7hSYkjYJAkbNYrutYe0KrT6A5MJ55BBaTn4vsujnRolUIjbEFrbTci9oJlcyEGu+r1PA+NxvX6ro9+c5XEEbptqfIM3bYkgUvkeRSbLePBCFd6/fDVIaWlV9pslEtTlwjh4fkh6dAqf3EUU5Q5bdMwHU8YpEN7kVIQRTGOIynzimxrLYxhaOEoYRDS1tp20xQNRV5hjNUEttmWorDkUjuMWziOdG3OyvUtmt3q6/ay2XY27D8aTgmChMALybY5201OnKQEQUTTdtYL7JUstguEC9deCBHhlume4OJ0g0uKJxP8SONFYLyOMA1xPMnuzpQojGwmapOzbjRXWUbtCIQvcF0wXcHAHXI1zwiTlP/Ff/h3uVpsWW8La5VoWhxlCKRLFIS40uXdux8zOjzEKAfdQCIibu7t8/DeXR6evE/WXnC5OiGMPTxpB3Dt1gipWG9mtJXDyf2CxbxjPDhkun+DV7/wOsvtnE61bDZLnNRDDByS45g6rHiyfcRGr1kVC7SjifwER/voRuI5CaFy0ZXCEQYtBXnXsqw63OE+JhoRjvYJ0yFIB9eF5eUJXZ1zMA7YLi54+OAuTb2hbnN29iY4nsTz/d4u7WCMQ5qmRFHEaDQArZB+xMPzJe+89yG7kympUjx//ZivfvHrjHbv8MmjcxarJUYpAt9DCI3rws7uiCDwyMscHInSUNaa117/Epv1Jdt8Yy+InkenVE/EbFAKstyqy0phVUpDb2dw8P0Q3/NQnQXaWOXPQRuB9EOk52OEx3q9Jcs2VEVGsdmg6poy21JslxTZlsP9A978wls2TyJdlBFstxmqH/SM6JUb3SEcmxt0vZCHj55gtMQL7SVQVTXlek0oDMVqgwM0raboGl5548u8/Po3OHmy5vq165ydnXK+vGJZKCoj+aPv/YhoMGS12fLTn3xOOjjiF3/pr/Jnb38Hx0nQtULoliBycF1N2WwxrqYxHWEac3Z2im5bbh4f4XkuZWmrLIzulSLHwyBolbU7Oj1qXhjwfI+uzAiEga7l9q2b/KVf/RVA8+DBPRbLOZ7v8Q/+wd+nVQ2OI9hWliIrHHCkQfgOjWO42GaYIGYwOcIPRnStx+HkGnXWki1K6twQhhFBEKDpcAPQxtZFoC2F0ZcholVo1VmSWp9xdaSDEaIfMuzX4AiHyA1pO40jAxAubafQaKQUVvnFp62gaRyMdHDHgqviEa8eX8cTLr4MUZ1kuZrjeQLhalzfRcoA8FCtwXGCZ4vFp+6SVtuPMIpQRoMQuLLvBewUPLVGO/bz1wbCMKJuWqvc99ZNq6ta1U/oFmUPGKQ0uC54nkMUeEgBVVEzHe4wiMd0tcHp89TT6S7Xrl/HaHCFx8AbkHopoRfTdBrh+myLsg/tQ1nbbrlOGxzPo2wa6rbDEz6ecKFrwNSsi4auA8dxcR2LyMcYHAGuFGhj4U9eIDGmo2kL4jjgIB0wiGIGcYojJF6/5S6rksE4odUlAS1N09C0CiktWCeKUptB1fascaVVr55l+KTEcyOmUcTQhe3pXersjEFiOF9s+dlHZ9x84YvkeUscGFwtCR3BTppwvLPDKAgIhSJxO/LVGZPEpSkKbh7eJJAjTBNA4FHUFVleUBUVi8WabFOhOsc6LBwXoxqkBKFKlFODygniiJ29fUsRLCuuTs+Z7uzzG//d/4e7H33CZr5CtQ3Sd2mFg3QcdNEiREzb1zUNJgnSFWRlRtfkCGPQneH44Bbf/Ma3GY93+bf/9vfYZpbobIwNDRkMX/ryW9y+fYeikHx28g5KwcXlGScnS5pMgCOhLw6X/QVNdR1BGhBFPn7k4USCGo0TePiBy2z+GM8XPP/8C7z22hfYrJecPblLQI5PycWjM04ff0RVnLFZnlFuSzolqNqOTrhcLVakqc/hdJfYHyKMS+gHzOcZh3u30LWDFCXbdYbqaoZphOeOqWvJcrNE0ZGXJXnVUtaS04uMy3nLp59fkqQHPDq5YLPJ6XSLZks83sWIAbPLuxxcO+ZqlXPn+Aav3LjOzZ2YrEtpO4fDvYCTR5+wmp/x6p07HI5vMo4HmMbBkNOojM8ePCSIb5JXHot8yT/9J/+Io90R+4ct450Lrj+34MatnCh+QpLOGY237EwlX3vrC/zSt36F528ec+26j/A2DMYd2/yMwAvparg6L3j8eG0VOIF9RrsenhfhGJeu0sR+ShoOyLc5Wiu0aSnKrLca+iTxgCDoKLKCNDng4rzkh29/TL6prJUV+7rAkYRxjBsIQjdgECe0VYnpNKaz58HBtWt0SBZZwTqvKIuc6UFKFMVox2dbFXYAjcNn5HujBAKHfGsrvZqmo6nbXj0PCYIEpVxWm5z5bEYUhoS+T7nNmU6m6L7u4GqVoaQgbzIePH7E7u4ErTWDNMGVwiqISIzyaNuI+w8u0K1GBj5eGGIcSaclfpSwzXLi2KMsMlTdsJlvqcuKnZ0pwtFUVQFCs9psENKjKGuaVtOqDkRHGLmEvovqoZGe67NYrVltNkjfY7lZIlAY1Rfce3bx6gqFKwVREoKjabWt+TGOQBmDcB2MsGdta2xZvJQOVVnSNCVpGjEeDxkMUvK84NNPP6VpKuIkQgjD7nSAUTXFtqIsDOvVFpAMhhGuBCk1nuMQBRFt0ZEMYozTUTc1o/EhV1c5ZxdzGt2iZcd4Z597Dy5ZZiUXq1P2jg5QxqGsFEpbR+VwNMaRHg4enqeJI5fxKOSNV7/Ahx/cRbgOjhuhtINSTr+E1CAURrWEcYrruKimwRF/YeD7zr/5DlopxDPCmkErS8OztDdJXhRkRUHXdYRRjHAcRuMJnudZpadTuK7X590M0nUpM6sa1k2NEOD7HmVZMbuaEyc2oDjoKTyuJ1Ft12frXLbbzB4wrk9Z9SWjWluvemV77Drd4fie7f0LfQLPboBX6zV5UWEMuK6HIxy6rqWsKgaDAUEQYFB9ENJnvba9Wra0tgMDo/HYomsF3Lx5qyfR2Qm87C1sVpLurL1uOCAKQ3SneypQYbOGTY3qOqIwIoxCNpst2/W270QKKKuq71cJkdK1gIXSZuyqqkYpRdXTQquqtNj3XlkZj8YYY/uuXOlSNzWL+cJmA4VjUexVBVg4Ql01NK3tq1Fa0ba2O1FgMEZRVoX1DxdzkA37hyMUOUHoMogT4mjIZpVhjCIvNriey3ASUhVbVsslX//aWwS+ZDwZM1vPWedb4lFCVRcIR+M4MB6myC7C9xL+i//tf0XoJ5yenuN5Hru7O3RdTdvVSCnZ2dnjwf2H5FXFZHeKahSL2Yzrx0dk2wWdLji9eMDj00+ZL2aEoUcYRLRdg+s7LBcrJuMdmkpQFQ6T8YTDwwNeeOEGV1ePOD1/+Mzi6IYufuiyLTZss7VVOOvGorj9GFd4OEbiub5VjFtF0zYEcUinDX4Q4YcDksGUQTomihOklLRNxfnZKYEvkFKwnF9wenqC1g1VnVGVBUfHB5RFgXQlw3SAlPZiVVcNgR+AMRaS5Hp4YcSNa9dwtOLW8XWef/42L7z4Ksus4bOH9ykbqwobA650mU6n7O3t92ALhyzLnw0bq9WKl26/YIlYjX3dP7XHpUmCADbbNaPhAN930X2FiSMsNKVrGzabNWHgPwsHS8/tgQrQtm1vIbbWg7oqWa/W1v7guhxfu84vfOMb/MI3vgmO5PHJE5TWbDYbysri/d3eJo4xKK3Qyloysixju7G9XXWVg7a1Da6U+J5ku53z5PQRg+GQ8WTCf/i3/i550WKM4MaN68zmM3744/f47nff491373Lv8/t87etvMp9d8eF777J7cEAQOtz99D3+V//r/5L7jx+T5xuMbjFG4ToCobW18eYFjhcwmy/5/N59lNaMR2Mm0x08z6Moi2c2Q7evHVCqI/Ds19W2DZPpmDt37vD6a69xfHTEk5MTsmxLmqZ8/etf4/DwkA8/+pBHjx7hBz6NstZPz3XQqqNrW6TnEsUxbd0iBCRRSBJF+K7kpZde5Ob1m0ynu2SbjOVi3Zfb+kjhWsy/EsRJStN2hI6HIyRhEOF71qrkOC6d0lbtbmryakvT1TaHbDTClbbSoc/4gnWmta3tvbPP4Y48z9lstnR5y8HxDeI0Yb3JGQyHaA1CuHYzq8EYhdINXWefX0/VNm1Mn/2zNRhCWFumUtbK7ns+yljQirUyW2W17c8Yx3EQwrEZSufPS9y1smRi00N2lFK9YoglV/ZE5qurK+7d+5woCbh2/ZgbN68Thj6D0QDXc232pF/CIbC5EQfqpqbT+tlH1TTkRWkzeV2H6uuLitz24rVthSMhDFyUqglDl9EoYTgM2d0dMpnGHF3fYTgKSQc+450Y6XWU2QLXMygqwshDq4Y4DpCeVeYHgwGJZy21rm/fy57nURYFGJB9IbF07WBk7ZzWchaFMa4wqK7h5OE9iirns88/57MHJzSdQxT4pLGHVhkCh9Fg1J9vDq5rc5kIuzAIgog8b7m4mHNwcANtBK3WuF7AZ5/d48OP7uL5IRezBV6/lDR2k4LuOoQrLebdkZRFwfHxNZLIdmClacp2s+L5W7cQRnM1u0R3jb0kKo1jBFIIaBtUU6HaFukIppMRquvIN1uEsFmfdV878YMf/oDTs7M+V23VU6VahDDMZhf86Xf/mLuffETnXhL4nrV0a5+qULR5Y5VUR+D5msl0xIsvPcfBtSFVbiwsQjp0jWa1XLNYLHBdcF3JxcU5//pf/Q5/+t0/5sc/+T6/9wd/yn////4fuPvJI+q65CtfeZMotETlw/0DgsgjSQfMZkuKsmAwGlJWBXXbUbcV6+2K5WpOlHhcu77PZBLi+YbA8+0ZJwx+5NI0VjXTpqZTFZvNDCEU3/rWN9hsN8/AJG3bYbRgOL1GGIwYTl12dnY5PDyg3qx485U7rJeXPP/aV5ju7lCVC5577hY7O2OeXDzk9svPc/3mEekw5Z2f/5zT0wt8z1ZFpUnIZnNFGsf80rd+hTfffAmtcy7OH6Jag+/6CI2tTjAOTx6f8/Off8D77/2cq4szsqrkan6F4wkc6RPHY97/2SnFVoMGIV1wesph19G1DaptMdgIjVK2Jw5tcKStKAFbCVNWK8IoYpNtWa1W9rzrDLrViH6ZhABHChSKKLLuKIShLBvqusX1fZq2wGChIErZhVWjKqSQdI0FcAVhiNtHk5Tq0Mo6zaya30dRlKZVDcvFEiktYK6pW/y+H65rbb9qFIaovrtwsdr0AC+HJIlJohRw+tLuAU1T07W2L/XRo1Mur+aESYznO1R1RZQkICTn52f4vodwDGmS0NQN2bbADSILXRSCoixZzZd0SllGR1VTliWu69jhyoG2bmgqy94wxj6zm6alrMpeYEmZ7uxQFjVFZq2gvifwAlsf1aqGoKeLG2O/J2EY4rsurmufYV3X0nWGy6u57QLEcOu5mwjh8Mknn9C2ip3plDRNcKRmuVoQhiF50ZJtSvszdSVJEqJ1hyutdVQKSdcqpOfRth3adGRZyYcf3sXzQtqus4tx4TK7WrHZ5gwGCX4Q2BhV09nOcRRxFLHdbKiqiijxODo6oKpL3vnpXYq87F/vT+MHwqrJQuMGPgiHtulQ2mbZtdZ/PvD93nd+j64nttnAvbI0Ms9uL6u6YrlcYnpamXTtg8z37eXXkZKyqCiqirqxfU9N09BU1quc59s+QYG97HT2YI17CqK1jwbEYUzX2iRLXhR4XsBqtcbvLWNVVfXDj+2EwnHotGI4SNibTm1fWF1zeXlF22nCMCZJrJX06YBjW+cdmrrGD2zR42q5xg880iTt30iK3Z1dfM8HoxmNxyRJysXlJUobor6zzOktM4PBgOlkTBgExJEdZLMsJ8u2NvOnbalj23S0Tdt7gTc2jOr7zGYz6C9JZVnRtA1amz5jMbRlqj2pEGy9xVPpuGlqxqMRYWTl9bZpadvWEtG0JghDyiKzXSW9vdVaWS1W+9q1I0sVNdbCORoN2DsckY4km/yC5SpntcqYjGI8V9I1hs1mgwEmO1Py6opf/OYv8NrLL+L1fTOOFNx//JCsKZC+oGzK3gZiCD2fZiv4X/7Df8orL7/CxcWcPCsZDmxIGhTStdbiy4sr7t97wP7RIV7gUWYlrnTYnUy4uHhM1Wz59P57eL5GuoK6qp7R7jpjSYFhEJNtO4wK2N3dZW9vyvUbh1zNH5MXK6q6YjQc0qgajWK1WVC3tsw49H12J7ukYYLExRHSvowNJJHtWIzThMFoTBDGJMMp050jkmRkLbT5lvV6QRB4PLx/l9VqwWpxSZ5vqKqMw8M90jRivVraPGuS4AjJ4cEhStnFQd20rJdrlNIMRmNbBp8mCG148dZtXnj+RQ6Ob/GT9z6mattnAWIpbQXD7u5uv0SxD/+nlEbZ95ItZnNeeullJuMJJycntvPScQjDwGZ0jGY4StG6Q0pBXdXWbue6DAYp08kEz3OJ46i3xljrsu7zXpv1lqrv30kSi77f3d3hpZdf5lvf/EWee/55FssVDx89tgdeliGlxPd9RuMxaToAx9Ii2x4QpbWhbWz+VneKwJdEQUTXdgS+Txi4ONIwm53TqY5bzz/HtWu3EI5Pts15fPKY733ve/zZD94nzwOqyqpG3/jmayyXC9798Z/hxzGONBRtwe2XvsTdTz+j2izQdU4Q+vxX/+V/wWeffsp2tbbPWT94dhmoq4rFfMbJyWMmkynPPfc8Xdf2ud2aOAqRjqAocqIg4MaN63z7l3+J4cDmO04eP+5VHPtr7n3+OUopLi7OabuWF+/coWo6u1CqcnTX4TjCBtWV6XMbNcIoXn35FaLQZ3Z5heO47Ex2uXXjFgd7hzRVQ1mU6E4TRQmOdGk6hXAcEmmJlb4bIIRECGmppY4DDiijKKucssnpdIPG9js5Tm9fNRqNLWx/upCS0r5/OmUH93yd8eDRYybTKW0HV1dLblx/jq6zwC0hBLYK0OLg68o+P22u3KFVHUVeIPrNrdO7VHzXFs1a+IrNTruutXRaG6i10j69OLWtzQQ2TdODD7p+2Oqzgsr+c9M0NrfjeXRtR1GUXM5PcT3HBu7Dvvi6hyrkeU5R5iwWcx49fkCWbzHCJS/tOdZ0Ha3StP2Q2jQtRoN0XNJkwM50l53dlFu3rnPj+hHXru2zMx1S5Cvm8zPu3fuYH/3ke/zBH/0u3/3eH/D+hz/h/Y9+zM/e+QH3PvmAvFxx/8GnbLIlo0HKaJRycHRgax7KBl9IHFdyObskTdJ++SdIB6kd1nvqKj3h1JG22D4MIgLXJQ591ssZm2xFGIasNgU/f/dDFvMrJtMBYWwz5PlmC2CjA8ouI6Qr8fyAi/MrJtNDyrIlCFKm0z3++Hvf5Xvf+z4ffPgRF5czzi4uycsK17cxDQSotsONAgsoEDYrrJXi/Oyco6MjoiAg8H1mV5d870/+mPn8kq6ticKAVmukHyCUQXQdUhtA0VUVq+WcMAyZjsdst0Vfo2R/nuvNmuV6jehf40Hg03YNGM3B8T6bbEVebnEcQzguOD07pWkaomDE4iqjKVs8z1qs9vcTpnsjjOi4Wp5QZ7arslN2KeU6Nj7SqZK6rp5BNlxXEITgJXtMpteRTsTe7oS33nqFr375S8RRyGQyZptv+Pl7H5CVNY4XEEYB6SjhcjZjk21o6pK6qZlMU6LYY39/h8lowHAwIgpjkiTkxvPXODzeZf9wwnPPH9nBcDpgZ2/KjevXOTq8RlmW7O8fMp+vSIdTslxzcb5kdfU52XbDarsmMIadUYojOv4v/89/zocffYTnNhTFlrYr6UyOG2h+7dd/mW9+69t88MGnzC7XCCRtVyEdODqacnU+52tvfZPl8pzxOOLRo8/INjl5tsHpe5QHacpmU7JabDBGgRYoYL3dMF/POb+Yk21r6sJls65A9VdT42LT1do+w7S2cSbPkui3WYZ0PYbjCUJYG2BdFowmKW3XWPFiOAQDm8UadA9+oqcGOwJlbM43zzPGkxFdZ9gslkjX5+Borxc6tviejRe4ruUCCRwb+3EtRCzPM8qitDj+MHwWqWiaxlLwo8DeD9uOJBkwHAxxXZc8y5DSIY4iZF+rpLqOvGpwPTswCuDy8orNeovn+4ChbWrraHN9PvvsAY3SSGkX5LYKRqG1HSJtZ6DL8889x2az4epiSToc9hZO3RM5O4IgoOgjQl3X2aqayEfpFtdxcYwFAbWtstUxnktRFJRlxe7eLmEYslisUNjs8mAY4Ti2Vi4IvWfEVqPBwWa1LQHakG23NK3CcX1LwNeGwTClrHI+/PBDPNfj7OyCvb1djg4PiJKAoshxhKCpNdpIVF3j+T6jUWJz6sI+O43BUkGblqKsWK7m1E3HZp0xmeyyzWyHdlnUrNc2qzfdGWF6eFjTdJRlgR94xElM05NRDQ1d1zCfzzh5tATsawojwbFLdteXBKFP0/RuwH7J+vRZ/mzg+8Pf/0Pq2uK4N5t1fzkU+H2/jlKKuqpolFUaeFrL4EhMT9ypqob1avPnZEhtbF+dMLStpbppYwh8+8bwPB/PsznAMAoZjYZkmw3bbIvj2MChlNaOo5RmMByyzTLbO9GrWUHg09Ylnis53N9FAHmWsVxtcF2PuEdKO44AYze3juNQVgVVYysRhGP6N4/o8352czMajRmPRxjTQyoch8VigSOtwqh6Sdh1XQbD1FL62hatbO5I9Gqp6jNvSmm0gc1mi9aa8cjm+pJkaPtzGvugl9JerHZ2dumUwg88lqsFm+0aKQV5vqWqarLttqcbOrh9lYbjSNbrNU3bMpns0D2FGShl+xQTqzpVld0gKNUiPSjLLdID1xOEkcT1NXl9zibPKGubK9iZDAkjiVEV2aa1JL1Oc+v2mP/gl34VT7rc+/w+u3t7PDp9wmK7ZJ7NEK7dkulGk/gDXB3zxVe/wd/8G3+HoqhYLddMxiOmO2PatkL09r0kSbn78ado43B0fEzdlHRNw9H+Lk21tR1C63OWm1P82GBER1luCEMX15O2I8uLWMxyHBPiuiFB4LJ/MGE8kXx490dU9YbpdITrOWT5mropUNrWBoxHI3bGu0RuAMpgmg6hDXVV4nmS3d19knRIpRTpaA/jRCSDfUbjfbKsxMGQr+cME4/N/Iyu3eA6iqpaUTcZ0jE4QuH7NkepleorFhzOTs+5vLjEdVyqtqMpFa4bEPoBTZ3hoNjbmfL662/xyqtfolQuH95/gHbsm9wYQxiEjEYjoiiiKgquLi8JA5933/05168dkWVbjFIMBzucnV2yu7PLV7/yNaQjefz4MWWRA5a6Op2O0Npuq9Age6WmrkpU1+II8ayr0xirlNjLtF2yOMICMgLfZ7qzw4sv3uGV115jk+U8ePyE+XJN1bQW+SEcuzFzJcPR0BZzVxWmr2dpG5slc6TNDyutKbZba3HR9j2H0QjHsFjMkJ7LYrnkxRdfwvd9hHDJtx3j0QGbbMOTs0cEoaFpMn7xG98g25S885MP2a4ylpstycDj+NrzPHz8gHw5w48jlNJE8YDXXvsit195ndfe+iqbzZblaoUfeDTbTb+1dFksFlRlyc0bNzk+PmJ2dUXXVKA1oe/yl3/913jx9gtcLRYUubV+t02NJ6Wl5mZbiiLn1/7Sr/F3/s7f5uzsnM8+/4x8u0F3NcM44vhwjzgKePzooXUZtB30dK4PP/yQpu2Y7t3CELNZN6TxLke7zzFJ9qGWOK2Pahyk8Aj9GOl4+LpDCIMjHDuESBffs6RjpTVKdzSqsR+dVduafgGltCKILEJa9NU5Xd+1J0RfqxAEdLJjtjojr1f4gcN4OCGNhjja9jk6vV0VLKETY5+9nbJdh63q2G63OI7zbKB0hLDLLGzvoTG24F5Km7l9OvjZM84OMPbjKeXTfginr3roc39t19lnvusyHI4I4xg/DAjikPc/+JhPPv0c6YasNyVXV2suLtdczdas1xV50VEUHY70cYS0Ocd+8HTokKbB6JLJOODO7QMO9xPWi8fc/fhHnDz5OV274OOPf8QHH/yAH/3wD/nww7d58uQun33+DmGsQBREkSYIFKW5RIuMQaxx/Zrzy3tsi0s+v/sOjx7fZTY/xXcFk9GAsF+MvffBe1y/ftT3hil0Z6++xtgF7bMLQw9taWv7HrQbbMVHH75H03acPX7M7njCYnbO3sEeOweHID3KTYEQhiD0mO6OSNIEz/NYrXPKEs7PV5yez4iTAdPdPZoWPvjgLqtNRt0pmqZFBgGD8Yi2a6yzprO1ULrvxHWlpRp3eU4QBhwfHlIVW+LQ4+rqnLrKMbpFODavKqWDrgvociIUiSPAVLgCZvNLS4/FWNJ0X7g9Gu1Q17qPVlhrvCMlOBIpPeqmAS24Op9R65yT+x1nJw3LWUWxgDieIo2L6jRGBWS5YjUv2W5r6tJe6F0PhLA50izbkiZ+fy5gs/ddizEtHzxasVhp7t27JM8ruqZkdjlHdYrL81M22YrVdsNynSN8Hy/02T3Y4+zitH+2C8CWaI9HQ1zH0tVdB1whGaQRxoVkIHG9FukXaGeNZkNVz8iLJTu7A1xP8cGHPyeKbLasLO3iFL3g9S99kdffeIOdwRi0x/e+/2f8yl//m3zz298mTDRXV5/T6AXb6gnG3XA2+4hXX/0Sw+gFfvaTd2nrFq3WTIYh0miavOLW0U3Gg5QnDx+xXWa4BOjOkKSpJag3hjyzSgnGZ7HYcnaxoKwMl/M1Te1S1z6u2KHKRd9v7IAX2fsmijAMQAi0shGC/b09ri5sl3IQWGVMK+sycCTUdWMda74lJeabwi4BLXUKBEhXgGPVWoRhMEjYbnLKvEC4HvPlFYcHB3Rdx3aztT2gjgIjcByXtrVVFVEUoXsCcRxF1k3RtihtF2thGPTwGBBGkMYJnutTVzXScUiThMDzKMuSrukrQwxEka1sEEJQFjVBEFM3ttqi7Vo0EIYx88WKThkcVzIYWKff07vrcDSkKmumOyPGozF1VVNVLV1n79BxT9C0z1uX7Sa3Dh7HVkU87c0ui7rvsEsoipqy7//OC+vyGw4HSCm5PL/oAV8+UvaZbd0ymY5trKIo8HsnHcZu6qVjWK2WNB1oLSmKCtfziKMApVtGoyEvvniHxXKB50nGkwFFscKV9rm9zSoEHm1dYwSEcUBV2h5vz/UQwqFtNcbxCMKYrCgQIkBrHyECyrIjiBLazoLsHOmyfzihUx110zw7X22u2tL+m7ohil0Gg4QkTWg7jRAuTd0ALtKz6inYxW/XNqA0jvRttEt3lob+dOD7g9//d3StvbhZRL9V9sIgsBvTvlfuarmibTubn2jtD9JgaW5lWZMXhQ149xvWuiiIopAgDMBopJTESYIxtpMny3LSNEEI+0ZQnSLogTCb9Zb1eo0jJVme4/u2Y6soS/vAVwo/DFCmIwwCdsZjmqZmu9lS1o1FaoehlbTbpu82s/ZHg5XYPd+z1MC2xg98op7qU1c1xhgm4wmqa9nZ3UUpzeXVVU/us3AN17WZu9FoRBD4FFnO+fklq+Wyt7c6lGXFaDSiKktWq1UPKbAH6e7eLkEYQU8j7bquf9DYTUjTWgtI3dieELdXvmz5p728WNRs9wy+YrBbbJ4BLwy+5+O5tqNQaU1R5FRVyXCUMhymZPkG0BjTIl0HxzGst0vGYwtwGA1j2rpDConvxuTbDs/1GY0G3HrhgNB4VHlFVTfcf/iY89kMIwVGOn3PlST2h8ThCDqP//Sf/mcWE1zUrNd24PM8l6IfMjzPJ8ty1qsN167dwPVd6qZimCSMx0NmV+cs1xdcXD2haNasNlfUbUUUhQwHQ8IwZLMtSdMJq2VO11gi7Gg8xFBzfnkfIVv29qYkSYLruXiB3XB5gY8fBLjSJXB9hAHTaVAa1em+wDNgb+8IKX3KuiVMxoTRkDAeUjcdfhCQb1eksWQ1v2Bxdc7l5RPybEtZWYprHEeEQYDX96XMrxYY4zC/WrBZZfheYEm0SuHKAM+1QBTXtdTcnckOv/iLv8Z07xrv3/2cdVnSKnsh9X2f0WhIEie40sFzJW1rYS9tU3N4eEiSJLSNtZT4vstqvSLLM44OD9jb3yNNYku5EvbMyvOcqqrZme72Sx3JaDhAK01VllaN7NVD0/d9IWA4GDCdTjk8POTNN9/ktddeI04SrmZz5ssVVd+nWTctrbKl7L4nCUP7HAhDq0rTW+6KwtZW6M56+H3fRwpBVVbESYLv2n6kIHSZTMdcXl3iuC6r1Zrbt+9QlQ26s0CZZBAhXIF0DU1d8gtf/xrnpxd8fPdzXD+kynO2y/8/W3/6bEl633din3xyzzz7uWvt3V3VG7rRIABiIbjJooYSh9RGarfDI884HOFXnvDIdoQj/DeMX9jh8Ytx2DMcaeywJY22EUGJJEARALED3ehudFfXcqvqrmfPPfN5Hr/4ZRWoCFVERXdU31t97jmZ+fyW7/fzvWK1WNI2FUEgmP+marg4v2JyeI2/8Ov/MVEy4Dvf+y7VbkNT7MSvoTxM3/wWecHTp084OXnC7Zs3SJOEa8eHfOXLX2K3WUtulOnIdjvapsHojjzLuHnzOrvNhuPjI1566TbvvfceRZEznU25c/M6b73xOm++/irHR4fMp1Nu37rF4mrBdruRZsJxiMOQtm1Z5xVl0+C4PsPRGOWKXP7g4JDr126SJgPqsibyQpRVJJGQMqMoeSFBbbuGvMxpdUtVV1LA+H5fGImfsOu0EGJ70m1dtwyHQ2m2fB/f9QG5PhotB/R2u6KpWl66eZc0HtA2YqI3RouKoW3ptJCNZetdY3pDv7Uy6DI9SCvw5dAF5HPwpIho266X8cgwTp7BABZjhDzc6a7/LUAUrXuoTk8mNlbylIpCJKmr9YrdtuBg/4jpZI4xUGQFbd2+yGp1lUMY+KRJiOcrIl8ThRD4Fs/tCNyOKLRgCrarU548/IAHH/+Es2ef0NZb3KCiLNcYXREGitBXBL4iDIUCt78/J4xkG5TnGVfbJXVdMR+OMVZTljlt12DbpqfXLlkur4jjCN92GOCjTz7h8GAP3WniOEEbmaoHfvBC2ukHAUEYEPg+oS8gq6ZrOTzcI9ttuLo4ZxAnGKNxlUNeV1y7fZuqaRnHMbvdlrLKUMpyeXHO5dWS73/vR9z/+ClPnp6xXK6xwHxvj8OD67iez7PTMxbrNdZYvDDg5bt3efLkRBQ7FkzboZQoVRzlYpoONwxZr1akg5TJWKSZh0cHnJ4+7beLiq5r0F0NuiHyBNThOS6dlW2e43lkZS4sg57mSR/hobVI4p7H81jbgTJURU4UR9RNQ5wkHN7wODwe4roBdd5iOoemrGjbWsisraasanQfcWOMyL21acCq/tnrUBRrBsOU4XCA04N4inLDw6srFotL2lrz7OkD3n33u3z7T78NwEef3KdsSja7gqwQqXdbFIzSAb7rU+xyrHFwHIVuNEkSkCYhSZygHEVdy/3cWnBdUMriuC3alISRTzqIWG+W5MWWqs4IY5cwdhiMFMrrOLw25eA45uj6PqfnZ9w6vsaXvvB5vvp7/4omVLg++P6OLD/HjxTWtWyyDWcX56TpMdeOJY/16ZOnjCeB5Kb5HlWR8+iTDzk4mHB5+YSy3LHZCAMiTRI8L2S5zKgKsDaiKlvOzy55enZBWTds8wKlQvKs4dnJmrrSItP0FSgP09dbz4f14KDbhihO2CwXch7Xol7DwmAwYD6byLnlOERRLGflNsN0tpd0WuknQ58gkuZmOBqiXIflcoN1hFA8mQxYr9d0WuN7AVprBqn40+LoOX1SBlXPYUp13dD2ebmOcnq1gsS4NHVDHEt+pu3BUK6S7Z7uyZgi6azRSr2IRvI8H6z48H3fZzAU0q7nebSt5vJ8AcoVMv0goawruq7DGEeUZX5A4LtcXl72CpKaqmpIBpIrvdvtoI/TaZoW3dPEnf41+L6HYxVFXpHnBevNFuW4OAp2WUYY+dy8eZOXXnqZ07NL6l0OroOx/QBNOUxnQpzXWt47DJRF8SLDt+taknTCdpOR5yVhGFGWOWEofvU8y3tloMRXGCtEaGPg8mJFXYtfHAtB5JEXOYHv9QkCHl2rKeqmXxQZyrLG82PxH/fNf1NLHFqchHiBvD6txYbTNA2+L4328+ut0yWj8ZDpbEqed3heQFFWWFw8Xxo7Y1pcV2CSdd30wEcHtx8O/HuUzrr3t7lKjO9VWRIGAbbHiGdZxqb3xQltUqa2xsphWtY11kKrNXVZYXBoy5KDgz0Gg7Q/RFJ8P6BpWvK8xA8CwlAKXqUUTVXh+z5ZVlBUsu51lMt6s2G7zVBKYazg2sMgpO1aBqOEvemMYSqbjO12R1nXGOPguEIEzYsM3TUvKJZe4KK1wfZFRbEr8fr8sa5tRcZhYT6fc3x0yMXFBXlZoJQU6mVZiQcnDEgSCVRPkxStNZv1jjAIKYqCzXpNEASk6UACLZGbIk4SDvb3GU/GPHzwuC+OhIrmINJN1Wuyn080w9AnL3IGA4lgGI2GLySl2+1WpKpKAnSdnsamXKGrRqHkJW63W5mGBy7KdSQYNfap65LhKKFpKq4WZxRFznpbUjfSnArFSAklzgm5deMVgr4Yf/NTr/D6nXt0TUc6HHO+WDCd7VG0FXXXoDvDteObHM5vcPFsxS996dd4683PUFU1jx49ZjKZAJaqyiVA1nQcHx/z7rsfMBpNOL52g+12gx+47M/n5NmOqtxydv6YrFhRtTtaXeL5LlEQUBUlRVVhOpcP3r8PxmU8mpMkMW3bsMsusKpkMon7rZVcx3EiIfXK8/D8AE+Jv2q7WuMrlzCQpivwfUbjCRaPujWkwylhMmK+f0zbORgDZ6dnHMxH6CZjtTjl/NkJqAbHMUxmYwaDVLKNwkAkv9rQNh35Lme7zRkOx0IILGsao9Gd0NzCwCeKXXbbLZ/61Nt88Yu/yqOnF9x//IysrvqGrmUwGMoUrJ/KXzs+JgolENn3PV577XUZILgiB5CYCBdrDbseMbw3n3N0dMg7n/40h0dHBGHIaCiSleFwgOfJ92mt8TwZqrh9EPtwNOZg/4Dr16/x5qc+xRuvv8bxtWO2mx2nZ2esVmvyokQbS1U3VE1DEEYv8s4m45QwCinyQny2fkC2yyhyKaqUIx7W/b19wijizs1bnJ2e4bkSf4Jj8X0leXKBbPh2u5y2bXn9tTfBxuyyHckwZH4w4fada7zy8kvszw/IdyXv/vgDqqYliGK0C7v1FWW2oa0qbt15hXc++3mOb73MRw+eUNQdF1dXPHnyCKU0db5C1y2eJ14N1WfXmV7G+PDhAwLf5dW7d1kvF1RFLmY1V+G5Lvc//ohvfeMbHB0c8Nqr9/jgg58AlsuLSz65f59f+dVf5uaNG9y5cQymI/BdiXAocuIo4ujwkN//6u/z6NEjkevkuSguwpjGWOI4JQgiTs8u2Wx2jEdTlONx/fg6N69dI41Sym1OVi7xPJEoylBCAbLZcz1F09aC0I4TjBWvs/JkOtC2lqYR8rExEv7tuv095Ac0tQThllqjdU3XNShraEvLwfwI3Ugz1nUtZV1RVS1aS8hxp0XW2bYNrudKTlJPC8Zawn667bmKrMgxRuSftvflKSXqFNPHZbxo5vrGTvY/MpBzeimj1pq2k6Bi2VpL49i2HWEwYDKe47k+F+cX7O/v97LigDSJCQPRZVnbsVkv2Cwes1yccX72kNMnD1gtnlLlC1ZXTxmmLreuzznYH3HjeMrrr94imbhst1dEgeLy8pTtdsVut2I2m5KmMYvlFV3bvtgM1FY849f2DwhDlzgOsXRMRwOM7kiSEKXg5NFD7v/kXYEsDCeURc7HH33EnTsvMxykaG1feHCbphUPeFtTNw2u44oXMvBRjuXll27RNTVdVRGFPh9//BHrLGNXN9y4eZtpmtLpmrarsHQo1+XnPvNZFosNH3/8lKbRBEHEcDyS8PnBjFdevssnjx6i/IB1XmB0x83bt3h2ckKSpnSdwfUDdNsJbKqscD1Pti/WcPr0GTdv3SQMJV92l+0En951QAe2JQ4CbhweUm0zoeP26r7GiK3EjUKsY/HDAKM7dNvghWKVAPEROr6Q8pQv1MrJeMSv/uqvsH+9oShLtpua7a7GtBa07dU4lsANsVaAEukg7a9ZBz9wiaIYBykCZ/MhVVWQpjHWCD06y5Z8fPaUOHbABMymI3zXYX//gJMnT3jy7AlZkXFxucH0VBJrNL5yufvyKywXS+qqBeswTEfMphNmsxFGa8q+7lLKJ286Ol2Lj9DXlNUKMHS6ZjCMuH79EM8zDIYh+wdDBmOHl+7eYP9gRBC01G1JOhjhK483Xn+VN958lW/8+E+5Wp5T5I8o6wV5sSMvC6JUKMUnJytev/cVXM/n8vKS3e4M3/PYbbfMJgNGQ48HDz6ibSvq3tNlEbVV4EdsNiVlabEmYpcVhGGEdXyazhClA9J0QtM4rM8zHMeXgjh4HvXRYDHoukYjzIm2rGi6rs8yC/pBpoNtJYs5KzKUcjg4PCQIfBaLJflmJ55nhGSuXIcwDoiSUAaYrksU+YDqIUyQ5xs++7nPkWcZVV5ycHhE0xYEnpyDbSM+vKZtKIpSamEjQykp6BPCSGjagScUYt17AX1PiMGj4ZAg8GlqgTGaTlPkBeFQ6JW+J1FsjqO4ulowGko0SxRFRHHM0yfP6BqxdEkkhZJB8C6TLXefRV3kW9w+9qtrDE2/eOh0S1UVJEkqz1UD5VbuSeW6Pfwwoq5asiyn6wxt0/bESUOxy0gGCYPBgK5ruf/RxxLl48n/Kwg8nJ50q7WWzb8XsFlvyLIdQRhgrURS4YRcXW2whheE26rO++xpl+vXrnPt2jFtW5GmAVVZ0rWG9WqHtnKmR2nCaJyidUccRyRxitGWbFdQth1ZnuMHHmVRMRrv0/RezCCUAWXbNELAVZIzHkUpnh+wWi7xA48kTVBKiY3NiD1uMhlz8qjfbCYpdWPASvZtnIRMpkJZrpoa02rCRGw0u2z7s4bvq//j7xFGIY6V3Lw8z/A9lziOpJhrxARaNAJN0a0crp7ny1TDcagK6fSxklWFBd3UzPdmRLFgnvf29tn1GRddZ/A8oQKGYdhj16XrbxqRhTp9VlTQN3fbnTQsdSPoV2M1XdfgKYdrh4foTnO1WFK3GtUDZBylKIsMY1q8wJPtZNfS6Za2a3A9hXWMIMfjsA/E9dBaskOwhjRJZTPZY2afPn2CNl2fowRxHDMcDHnwyUNGozHGGpqmYTyZygVc1+RZQZImaN32+NeUDz/8gLrJGQxiwMikIJSbFuQA8X2PIs+kjlVS2BgtzWFZ5j3ARtb5nRa5bVXVRFHMZr1hMBhi+9cTBAFJnBCEAsnpdIt1Ojrd4PoKbVpGo5Qk9VmvcrJckeUt128cc352RV3A3vQI3TYYuyWMLOPRlMPRlPd+/B7xYMBgPOLB40esNitcpTiY7zOKp+RbzXZR8Xf+5n9CHA14/OgJeZ5zfHyIq2w/MYXZdI/LywXL5ZqXX75LUZR0Xctrd19Btw2PH92nqjecXT6mqDesdpe0tmE2n9O2Ha4rJLvtugIboJyAKE6FphS0WKdEuTWer2h1y2qzxvUUm/USEFM2VhH4AW3VMEoHdE3DMB2w3RaUZUNZaZpO0VmXwWhGOpz3OHTNZn3F8eGEtl6zXJxQFSuU0xJGPlEYgBKkf1mUYkQua2wfTN42FuX4NJWmrjW+HxGmEa4rmnwFjIcpeZbza7/+m7jxlJ/89BGrbUEUh7RNg++5zGZTfKXY7bZMp2Me3P+YsiyYz2b4ns/Z+RnTyRTluvihy2CQYNAvHnhYYRaWZUWeFYzHM64d3+DWzZe4e+8e165fZzqbsjff4+joiGvXrxOGEbfv3OGVu/c4Oj5mMByTpAO0NqzWG64WK1abDVa5lE1Lqw27vCAZDgSG4bokcYzjQBjIM8frJR6m3xZOJlPSZIDn+zRtR1ZVQoS9vGIwHHF+eYm2RqSErou2oI1hvd4SRUnvj6249dKMdOiwXOYoZ4CvEppKc/v6IQ4VeXXG1eIJnWnAxkSJoitycF2Wz865Wm8JooS2s1y/cYPz83OePTuhqQt0ucOiaKuGwXhMVVdY6PHTGms6FJZ7d1+mqQocjMAd0OS7HT/8/vd4+c4tQt9DtzVnp08ZDVIuz8+4d+8V3n7rU5iuZehbVlcX0vBYS9N0vPvjd/m//1f/Fd/+1rdYLq74ybvvyqbU9/Fi8WTush27ssQNQ8pWc75cs9rmJOmYIquZDPe4c/Mu0WDGbldz+myF7gNclYI49dFGDi0J4W6I/ACDBP0KSMDSHwVEkU+RazCatulQOGRZTpqkLLcZYQCeAkd7eDbli5//ClVp5MDXGutA3YN/PFdR9xYDbQ1xklBW4jmVDYxs+TzPRSHwj+fb4a7resWDoevavqETOefPNn6WppeePn+ONo1QnsMwkuib3mogstSIyPMYDgJc1eKqkvncpyrPubj8kM3mAWen77Fcfcxu+5CPP/5TquYROCuisMT1MoYDuHl9xrXjCYoG09ZEgYdSDk1dc/LkPnEo/vbNcsV4OCKNB8yms15ZI3CjIs/pupbWOjR1x62DayRxIj4k10XXEso9Hg9J4pinT044nIxYrtZyf16e4ljY3z/ofWvQaYvtt58GQxSGxHFCU7YEcYjjOmijUTiMhmOu7e+RDiIco1lsVpycXREHIZHvgtXESUgYBjR1S123XLt2i8lkjqMk9gZlCaOQO7duEYchRdPw4w8+pDMG3XacXZyL/1J3TOd7ZHkhVGDlSiC7cnEDH9MJUXY0GpKmKdoYlKs4u7jstyGQegoXBwzUdUctJSw1DhoZhFltwBiRSPtCwDNoHNeAbcG14FoOrwMK9g/h3r09wqjG8dZoDaurhrLoMF0PmjEdDrbPUGuxCMMgjeY0tRWonB/je6E0aYFhMo3xfY3yOkZjl/FMcXjLZzxumI6m+JHm6OY+Hz74kHWWMd3fI0xi8l2J6RQePqnncG0+4M71a9A1rC4vgZZhEnF0PMfttyRFWdB0NbgG6yjKekvTFviBg6MsfiA08rarKMoNjtsQp5a6XZCOMnb5Uxp9iefuGE4dtLOjba44vfiA4QRONh8xmLX43iWlztlVBeutx9l5yWoNHz94ynJVcuvOHfI856cf/0QWBtaQxJokFhK80a3IzfvzKgxTilxj2oCmUihCPE9AQY6KcVyfurVY7dI0FmtDIba6Lp0uUMrBDX1M029wrUjRcRRdWWONYTAYCOOiqnF9nyiJybIcPwgYDocEYcRms6XKSjwlNZwVJ7NEsChpzozWWDTKDQiCiN12SxDL5mq5XPXqp5LJZIjneTx5ckrTitzwuXS9qkq6tsMPJEzcUQrf82WD5Ii8+fkSoW1lYDMejdhut2w3W3TPuFivt3TWMByK0g4cNpsdSTRgu8sYDUeMRiOapiPPKpEher48N11ReFjl0LZWNnWOAiNqMNMZNusc1/d7AGFHksR4nkCz6loURvRbTtf1iMIYzw8Yj2doY6lr2bCWZYnBMhoNKKuCk5MTrFU4yqWrarw4oqpLlILxZISrHKE6d2LSDIIA1xPpaBD6LJYlWVZirMQ2+KHfx2vIe77b7cjzHWHkY3SNqzySKKVpNNm2AMchSmKU2w87XRmsSH5fQ60F+uP5skDIsgoQWE8Yihomjn3qJuPa9T2KsqaqDGVRSR3rKTzPp2k6XOXTtCUHh4dEUcTTp2scFFEUyGdSVThAU2bsHezJvawNVd2iqwo38AkD/2cN37/85/+crm1eFAfGSNB5HAtdx/c8rDW0VkhojiPErjiOaaqauq4wWt5YV3n4no/nucwmY0bjIWmaSACs1nSdFtxy2f9gPbXO9RT5dofXG1H9PigcFE0nkAkLNF0ra2ErDVoYeiRRxHQ8pm1b8iynKGuCKJZcsK7FWPHCqd6T0bS1rGt9V7KLlCKMAup+fSph7C0Kh8l4TBiFXFxevCCDOsphs91R1w37e3vEccJuu+tX2yJx8wOf6XRCnCQvDPxNU+P7sp7Osi3GaoypKUvZqhijcZRD2zYvfCphKM0ufcBwEiei63Z48Z5qrRmNhiJ96jRVVaP67CUch2y7oes6CXz0PVzXYTwe0emWosypm/rFuttRECeWqtZo7VLWLcozeMqCCRjEKZiGJFYcHO4xm845nu0RhAFZmfHk/Cnr7YrxZIDWmv3ZPkVWs7jY8jf+xt/m1Vff4MnjUzbrDdeOj1CKF7JU15UL/KOP7jMaTfB9X7C2owFW1+TZBmMqLi6fcPL0Ey5XZwSx10MToMj7TZW2DJIZWktGSxLFtF1BUW5xVCsBnQgOGQub7QbfVSjXIx0IcKXrOlwHdCegkCIr2W4LwnCAHwxIRzOOjm6QJEPcXoJhdMtwEJLtFpw+u09b79BdjXJhMB4SxRF+JBr2PC+o6oaubbHGoS4lyFN3Uoh6nsgH604kj0Hg47pS1L7+2pt86Rf+HCdnK56dX4FyMbrDGiMSL9/j8aOHvP3Wp3j04AE//emHnD47pSgKRqMRh0fH5FkhcJdePjkaDRmkMtjwPZGB2J5wVZYV69WK9WrNLt+RFwUODmEYEvZbOfkd0uleqmTEgJwXktPUacMXv/wLzOZ7zOb7KKUYjcc0Tcvx0RHK6bffcUQc+lRVBYiXVoYalt0uE39hVVLVbZ9VA1iLsZbJdIrr+yyXSxwHojjBdT3CMBI5dV7y8OFD3v3gO2x3K65dvykwpVaeX8dH1+jajvF4yGuvv86NmzcoK83V4hI/HaKbDi8MqTZrLhdX/KW/+Ovs7c2ZTkZ8/OH75OsVQZwySAa9N0Ionn4kpnpjhFSbpjE3blwDDFVZcHb2jD/+d3/MeDjAcx2ODvbBGL78xS/yl/7Sr/Mbf/HXef31V9luNvi+y2CY4pqG0XiCwaVoOpQX8Z3v/5A8r9g/OBC6V12z3W75+P7HHB4e4QKjwZBOa6q6wnEVfhDg9LL3JE3xo5ggjLh+4zZvvP5pbt54mdPTc9brFW2rKcuip2Qa2rYlTRNcpciLXAiappcyWWn6us4QBuKVsX2zVOQlTdOQxB6e4+I7AYk352/99b8PJqZrPSwOZV1T1qWE+BpN3VNYnV4qrpT49Z7fK7qHeT3PD1Reb1h3nnujRUkCAgH6s79kmyfPEdVLpxwLyhHY0fM/81wPv/fx7e/vU5cLnp0+xNiCR48/4Pz8IZeXJ1xcnuDYlslkQNcJbTeJQrzQMt+bMxpLYVGWJUdHhyyWC4IwZJvtuFxccXF1yeOTE87Ozsm2BbPJvgyA/JhslxOGMUop4iRiNBkSJxH7h3sko4SqyJgNB0i+vJVz3PH7SbCiKGpGoymvv3QXxw346cf3GaQJ16/fxPdDlKNwHPGlOY4jKh7d9bmGmsCLMFZTNyWuqxgmCaPhiM1ySZpGzGYznpydYXCIgoDxMKGuS4psR5FnZLuctu7YbHa0TUuSDojikOvXrpGkCdlmQ+Arbr70Mo+enpKmQ/7xP/2n/M/+3t/jh9/7HqdPn+K4Hkk6oKpbMAI8EHpnX4e4DkkYstttCMOQJElwfY/F5ZWwDtqW/fkB2TYjDCLxBSsXqxSuGOkYjcYcHx1zdHTM9Vs3OTq6RpKkxHHEbG/AaOLy8isjXrl7wI2bA27d2mMySVBuCxjOTnOennQ0pddHJAFGUPoSByJDTkfJ+401xIkUpA4WP1AMhz6z2RClLJ7rSA6kqwnilGzbcvak5NnpgpMnT6nqDt2CdRzKIqepNIEXYkyHcip+6Rff4ZVXXmI4TBmPBySpR5L6+AHkRUarW+q2BtXhuJas2GFshedbokjhBw5Ga6pKhsfPpdS2l9N1XYdDIOoqI5mzxjFgOtom58nJAyqvxfMsdXaFVYq27fjxj864/9GS09MV68uMn374ESjF0dERy9UlRZ4xHA5IIgfXMTiOqMJwoNMNxmqUUuL9qjVNrSVjtBZrTlWbXknSyjOsqCm2NbppcByLtQ0WR5oDKzI4p8+hE9WUAkeeaa5yCWPZ0mXbrcg+jcgtw377m20zTGf6z1cy0DzfI0pC8qIQGa9j2Wx2suHD4dr1Q54+fcrVxUVvd8rEz4lit80IgoDpdIrni4rluXIh6PNx0zTFWstqtabrDJvtliiKqKuaMAplEOZ6sqmvm35pIN68MI7Fn+tAEATk24LNYs1gOMLoDpDGa7fNMBqCKEL1AKHn54DR4FhZ4pRljoMwMeqypaprTKdxfVEc+L6PUi5VVVOXtTR8rtCdn8sQtTVsNlsBP3oeXdeiHMtgJHVlnhd0dYuDB46D8j2CwEXI+qaPlhOWQdu0AuGLJVvYUQ6n52vaRqLVwjgiDF26rpKzpodWih+uRpuWJBRv+8njU5pW6kblukwmI1Qv22/als16RxQmtLZDKZFvdp1BtxoAazuiyHsh9R+kKVHscXmxZLcVNkdTS8yaLJ988qLEcTRJKgOG87ONROWEHmXR9LJghRcJT8TzXc7Pz7FNhxtFMrSyf4bS+Sdf/2O6riXsqZt1VWKtTFS9PijYWstyk2F6Kg9W0Kue59E2MjG1FvHQOI5IWtKYwTChbiqCQEJS67rh5OQpRVnR9p49z5Ng38loSBRFgEPZT++fF8d1XVFUJW0jF5CEzco6XzmwN5tR5Dl5XlBWDY7rSphh28pKPZTmCaDMS5Qnk12cfrLb1FhjGY9GmM5ytViwP58zSERehgNBFAoa1oHF1ar31Emm1SAdAPL3nJ9f4Ac+4/EYow11XeE4Dr4vTWYQ+hwc7FNVBbfvHFGUOzotk+Q4ihgMh4zHkxeFTFlVL4oOacLFU1nWJbPZHNdz6bqObJdztVzRNi2j8ZS2lRXybDJhOBqhHJFJeb6Hoxy22zWO6re6RcZut6FtawZjB61d8kLT6gbfdwlCjyo3HO/vY3RJpzNGo5TjoxuYukHrllo3pKOU2d6U9WbNaCDT6NMnF/zGX/or/Llf+TU224yH9x9zdHjEeDKi1bKqbuqaQTrk3Xffx/MCrl+/gbGGsiqZTceU+Yb1asHDRx/z+PFHNLbAqharNChIBilVWeMpj4P9QzABbWNJ05SuaymqNcbWDEeR6NldwRtbLPO9GXm2Q7kurieeJ91pXMfBVUKH1Z3l8PAmQTggjicMZwc4TkAYJXK9lgVKafJsQVGs2K7PUapjOEwIfI+syGm7VvJmsGCdHoVv0J2l0xbfj3AcV7YNxgoZLPBp2pp0kNLUNZPRjL/5N/42HQE//vATiqohSlJ8FJPxmOl0TNe1fOlLX+D87JTTZ89wHDg6POTNN99k//CAttVMplOquiYvs/6BLodjEARcXl5JRqSj8H1f6LKt5ANqY2i7jrqq5PBopGl9HkpuLHh+INLupkVby3A8ptOGT739aT7zmc/y8t27HB7u8d3v/5AkTtjtdkwm4xcEzw/ef4/T01MWiyVaa+azOVeXVz39t8UPQwnP1oaylg2HvHah+Hmux2K57Dflgkt+//0PUK4SAlZc8+TpI05OnjKdTXnt1Xu4yieJRhht2GxXWCXXxc1br/Duhx/hKA9dCSDKcR1MlfPxxx+jTcf9T+6TVyVeHPPyq6/iBQHrxRXGEeS7GwYEgc9msyaKApIo5DPvfJoHn3zM2ekzkiRm/2CP6UQ8R55y+Mu/+Zv89l//q1jd8fTpCUkSc+vmdZGrei4+Hdpa/GhAmAz56f3HXC7XOMrl1Xv3+NznPsvde/dwcEjSlF/5pV9B1w1dL59Rrich9dYQJjFV3RDGEV/6yi9S1g0fvP8JXeeSptLYBL1MfbG4IozEE+A4Bq1biVJp277uluYq7HPEAt9Fd4au7Q/z/msEatBhO8t22fLXfuvvMEqOefjJOW0LruvT9h4/5VqMadGdXJ+qlx93WuMg9EhHxtO0zfPwd0NRlT3NWAaYUqBKcUgPkxEPiRRPOI7ASfoIB9UXfk3TkCYpDg5lUfLSSy8Rxwnn52fcvjnm409+wnvvfperxRP8oMV1W2azFKUMh4d7bFYr6lKa1U1xxfG1Y+7cucN2s6FtxMshHm4NjnhVLpcLyqbheO8ae7NDjIa6bIgCkerP9/aYzadsthuqpmS+PyNJI5SnWFxdMhvIlLtrJI5onI5oG8Pe/gHZriCOUo5m+7h+wHIpvj/HcQmjROiIrcF7PnTt/ZjaiAfcVwFWmf7MsnSNTPSjwOP73/0mcZqyy3dsdjmrxRVnZ88Y9p6YIPDJslwa7N4msMtzRsMhXuDxpS99kVdfvsN3vvNN9o6vc/Ple4zHM0bjKW++/ga//Mu/xP/jv/6vGY4nkmsJ2LyAPhLEsRrHGrqmZnl1weXFOY8fP+LatWvM53OqtmW3WvGLX/wyt27dZjqc0LUd8/ke165d5+DwkGQwYDgcih92tWW32/Hk5Annpxesr5bkeUYQOkQRzOYh1u7w/I4gNASBxfctp8+uOHtas1oAOgDr0FNeZGCLyNRAiJBYZNM3CJjPZjJgbwqqekMUeYShQBugw9iah49P+dH3Lzl9nDPfm+BHIUXVYBtN2xnaSgAyWktD9sqtGW996ibDwQBjOyEDOhXXbuyTl1uatqMzGj/0SAYeTVvT6BLft0ymgqZvu0ZgNl2H1xMj/cDv6xqPMEhxHJ+utUS+D55hOI5pmwzT1QwGMa3XUVY549hntd2A42LahM2m6begsnG5XC3Zm+8xnU7Eq3qwR7a7wnUsjiM+3U53ND3ozVUeeVbTdTKk1EYiB4yGsrKUVU3VtNRVQ1XVtIXQVZULlk4a8ucNH0KMcpUrzyocbNcyHI9J4piqKqmyDBxp4C1ic3JdQeQXWYHpxMML8le7viKMJSNYKUUY+9SVbCl9P+Tq9JSyqUTZ5giroWkKeQ7WnWyRnD78uxaGRNu2Ah/qpep5nlHtcobjiZwjno/WmuvXr1EUpcBooGcRlCzXG4IgYDAaitff9wj8kKbpqKqW0XDMZrOm6yQWocpK8Hx0TyuOEzmHjTZ0nWEwEn6CqxRVUbBcLLEdEmNhDMpze/aEh+tKs1/W/XvfLzSMkdfW9MRp/TwSQzkkSUIQSkxGU9foWrbQjqNQgUcUBVir6dqGwPcIPJGvWgRyEwS+ZKw6UNfSiHU9i8PYhrYrMUYThSHT6ZTBIKVta6zVBK7HaDTBUT6Xl2upP9qW1rRUdUmcyNBofbWkbjpUKDYIxwHdddi295yj8TyJcxmkcc8o0OR5TVFomrrF6eFicik65HmJ64pdYbvdUvZZuk1bsdv1NjtjieJAGl4FeZajtcXrkwb8IPhZw/dH/+bf0NQS6No2NU1T9zpup88dEtpjrQ27bEfXtYIuns3QWkAopj84bR8dEEYhruswGCSkgxRHKZ4+e8ogHXJ2diE3kXUIesCEoyCNIpkM95vAoqwYjoaEkeTVlUUhE2QllC7fU0SRT+D5HB8dstvsZHvYtLRGPAgGISnJZD3B90OqpsQPPBzXwevJRJ7rYrRht8ukaOhameoqxWQ8YjgacbW45PLygiD06fqsOK0NQRgync6p65r1eiO+o0Aa38EgJc+yF9hbrRviOODo+EDopWpNnLgkScR2u8UPPPz+UOy0ZTgSP9dz+UrgizdkPB5TVSWOI3IlpQRjGwSycfG8AAvyQUst9ALakg5SBoMhV4sr2q4RH2NRSNEcBhxed4nTgKtFRtUYHEJcJ6YuSsbDIZPBkL3ZIXvzQ9bLBdPRTIo9z2GTb6mrit0qZ5ruE7kjtquG3/ntv4dyA56dn0MLBwcHtF2NUgJCSJIBm03Gep2RpkMm0ylXi3Nu3r6BNRXKVpxfPObhow8omgWN2eIGhqzOwBWKXF2WGK2Jwoj1oqRpNJ7v0rYFfqQZTSREs6pamsbSdobOaJTr9EAUn67fTPmhj3IMYeD1w4sxyh2wXjeE0Yy949u0nSUKY5oyx1Oaprwi2zylrq+omhXaNigfrKvIqxyNoTMtjnJkitujzpu2oeknUk3boI3IjbM8EzlDm7HJ1kwmE+7dfYtf+7W/zE8fnHGxzVGeB0YTdJZJOgRXc+34EIzhW9/4EybjEV/8+S/w1ttvsd3tWG/lHkF5DIYjVqsNm81OYCZavLlXV1eEQSCETVcgB9Zq/MCjaDrqVszedd3SdhptLI7yyPICbR1cP6TtLH4QovyQXVmRlxX/33/8T/m3X/sa3/3e93ny9JS9vTlt13C4v4+n4NnJIz58/z2KqkB3HUmSsFmtieOY/f198qLAAGUlw6Kof650WoNypJlWLpPplDBK2GUlcTzAWIe33nqH6XRKEPjsdhlVWYHT8uDxD/jgw29x6+YB88kxmJbz8wvm+zM2uw1xPOHu3ddo25Zit8V2NUYLCMHYjrPzcy4fN0BCOwAA//RJREFUPaTKcwbjCbdu3sIazcXl5QugSQcEYUC1WUs0zGTE2dkzzk6fcvfVV7haXBB6iiQMeOPVe/wX//n/hsCF/8M/+Af4rsPhwZww8NBdTdfUxFHANiv4//3Tf8m1V96i9Qb89OSK6eEt/tx/9B9zdrnAWstkNuf6zRu89PIrlHlDU3ekgxEKRde0uDhEUUSRF0RJwibL+fjhI4J0gGNdtIaq6YjCEdPxIdPxNUJ/RFM61IXFUwGhF+IY1UsiQfV+Aqxk34EC4+A6Do510I0m8COJHrA+A+8Q34z40ud/ndWixvUiOiM+EWn4eimdle97/ku5MuRqW1E/yDPc65s0mam4faaryC9DXFdgPTKclNib5+eVNIzShDiOGPL7xya+J35eayzT6VSaE88jjVPqNsPYjm9/95sEERhKhuOE+XxClu3w/ZjVsmCzrqlrw+XFJYuLNa4NePr4jKZsSeKUumrkuqwryrrEC33CJMSWYnPo2o7pZCqbWle28gCrzQLlK3zf5f0PfsJ0mrBcXDAOI9kjKUXgh3S1ZjqZMRyNOT075ej4kJu9tWCz3bJaLMh2RQ9BcRmOprhegB8EeL4PPcVUOUoCn1Un9F3PQeue8BolIs13NGGgePrgE1yrefD4CdeOj/CUz/npBUkkGZ8HB3Ouri4I+oxScDg/P+On738HT2m08vmDr32TBw9OCIMERxs2yxX/+l/9S4IwpG4alKfo2hLftbh02KaEtgZbEzgW6HBsR5Fn3Hv5LrvtjvV6hec5/PIv/gJ/46/9Ja4dJPzKL36Gl2/NybMzPLdjf2/Ear2kbeUMaboaLOC5WNORZzl5UXHzRkIYdIwGEUkc0NU1+S5ns9mx2RjK3MWggFa8g0pL8YsWi4i0C4wnMcnAo+0yojhEd01PN29IEp80jYmjiLLKMaYhTCecPbsk24LjKK4fX+fi6RJaDzrJOXR8B9D4qeXWKxGjuctgPOO1t17DS1yW2WPwGzqnZblsMAbCMGVvf8LRtRmaAuV2jMcx1mnQWtQqrufiudJ0pYn4jqxxiMIxbe3iEDCKprhuiB8p4iAQOXiUEI1HMoSyMdrK1iOJYs5Ot3QVOCqErqVuKm7ePOJgf4o1HQ4ti6sLsVw4nthmuoqmq7AoMD7ZztLW0DbQtjVVWeHYiKZWNLWm0xLno9sO01q5fvvfygn7GvZnjRqOksGsERJs04iqxPaUYowBPJzAR7lK6ue2oy4r0LINVI6DcUS5FcQ+nbG0XYvnKXRnUY5HXTcMxknvDYUkSdmb76GUkIl1Z0TJ4PvorkNryTg1Rr/YOCvlyuJFQZVX4LokgxTlCtjvanGF8p5LPS3aWoyByXQmEmhlMV1HVVbku4KuMURRTL7bYo2RJrrWKBVgPYXbLy5AYttMpanrhjhOqYodVZ6DBWMVXhRhrDwrZK7m4OCgO0PbiL9PMuUEMBKnMWEkqqlOCxjSmo6mbV5A3ASgo0ErwEGFLr7/fKBnmY6HUsM0Ta88kvzVzrQYazi/2IoP2PNebP5075PzvYDRcCTD7rbB8xzeeO0NFlcL4njE/sF1lstVr5DxhL2h5HXkeYFyfRzXw1U+jgNGWxkAGLGEKWXxlSd5h8bBQbbQu0xqMM8PcJR87sY4uMqXLNY4kWFF7aGUjzYlTV4D0vQGoQtYxuMheZ7RNh3pYMhoPKIo8p81fP/if/gfqGvJ1yrLUibmWFylXmyPdKcpO0NTy2QBYDgcYYE4iul62WXbSqMUBNJtzmZT6DHIu92uNySLhEG2BjDfm5OmKfR5RCITECJS3Ie8LxeLF0huR0l4Io5MxZTjMJ9OyfOcttVUrZhsTSfbFOU54BiRdShPfDXWoo1Mqmxv3E/ihMAPKAvZdoxHI+Ig6IsOh7qpaXUr0sqehNM0LZ4r69emqlksFoD4tARBK9lng1SmBV0nG0fZtjUU1RKsZX//iK61LBYr0VV3UFVNvz2qMMbg+R5pHBOFPnES4yoXlENe5LSdpm6aXpHgSJhov/pvKqEoArRtQxj6TGcS2r7dbTCmoyw7XM+RrLy0BjxW64YoFg/gbrsl9H2moyH7syl7ezMJStctPj6bzYaszLGuFAZlWWM6h0/uP+BLX/xFPvPZn5cw3QcP2JvsoxyHuikJfJGTzWZTTk6e4gcRt2/fpqhKBoOE+d6cbLvm2ZNHfPDBT7i8PAWnZbm5otUNcRqDA1VVEYfyntRFhYtQu+IowlpNkkpuXF5ktG0H1iEMQqztuLg4Y5gO+ubBYqxkyjz3i/ieR9darPUJgpTBaE48HKEchXIENjQYxGw3C548eUBWbBmNJKevqoVgK/lKtqcGOrjKw1rJ3NLaSsafIxEkgR/i9zp3PwhIRwlGG64dXeNv/42/Sxgk/OSDj6n7v88YyyhMGI1GBIlPFIZ8/etf4+WXX+b1115js9lw+uyUrtM0reB/r5ZLZtMZURQK2t5VWCMZi+vV+gX1VSnZcIgcz8U4cr9h6d8fIX4dHx/1eGZD03biw/W8Xs4ikt0/+cY3eHZ6yg9/8EP++Otfx/dcXrpzh7LISZMYz1UcHB7g+R5lWbHdbvA8n9PT059JvYM+VFR30JO4hoMBdV33cnRLXdXcvnULgIuzM+IowPc9otAnDD3G0wSLYZvtsMgk+N0ff8Qb9z4ngxIHTi9Pmc1n/JW/9rd59PgJ89mM11+9y2pxyXK5Ik0SlOtSt5pgOES3LeVqxeP7H3Pr5ZfwPZeiLNFVCa7LZDIh36zBgYODfeazKVEYUBQ5b735Jq5yeO3VV/nN3/pNyrxgcXXJ4eEhURSyN5+9IJxtd1u+/sdf5//8X/6X3P/kISpM2WQV/83v/kPOzy/4/Oc+y3p5yRc+9xkGg5Q0EelfnpUCYUkSkcwYix/4dEYzGA5kwz6UGJvNZo3vSCyE53kU2Q6tG8LAZz4fE8UeXVfjuOJDKqsSRzlEqcjorbU0uo/osBLRIYcSgMNsOieOItIgZDY95PXXP83B3k2a2qC11NVay/dZR6JBgtDDdXy0FqBG4PuyFet9y44jsilp+kR+JRAgX84iV4qErpMcOJmKPg9ml++n304qJcWbeLgBbF8MIvLVXGBFURTh+R1HR/t0uuH09JF4npqKq6vLPne1I/BjyqLh6uqKOPEYj8YCfxoNmU0mFEVOmqbEiQTz1k3D/sE+w8GAQTBgb2/+Ai0uUi+PMArIy5ztbkPb+0VG4xHbnZCg90dT2dA5ik4b8dQYSxhFrNYbus5w+viE0XDCeitRR2E4oKo1XWeZzg5AKbw+PN5YoZgao4n8BINsF5SkoOAY0G3N3nzE6bMTkiTiyZOnGG24fus66/WG2WTKarViPJIzZTqdkKYJZVX1k3qXqqpoyi2j8Yg/+faP+MG7H7FZZ9y9+yoH8zlPnp7wB3/wb3GDQDYHri9TbQtN02CaWmIXkMY/DiO0NpRVzXvv/4TXXnuNe/fu8cPvf4eHD+7zK1/5Mm+/+To/+cmP+eEPf0jVNKA80uGYvKi4Wm5kUKucXjoqTZTrGwYDODwaEkaWNI1Jk0jCl5XH/sE+TasoixCDj6EDJREPGOTa6n3rFggCj8lkTNNWxHGK7lqKIidJPOLYl8Bux9J2NekgJB1NubracnUuMrR0mLK8WILjy8bEs3i+gDmS1GN/P8JzNY8eXmCBH/3ox+zyRU9cDri6LAiCoGcc5MzmIzzPQZu2B+s5uJ7QGYMglGxkZKDt9B7ZKBrQdYYkjknCiMbUVF1OGPTblqojGMmzWjUdjamllkpmrJYled5B5xAOh3ieSxzFQpXsOvJiR7bd4CnZfHRdS9OUdJ3URlobdluJFquqiqYpKMsSpQKa1lI1NRphGWitQcsGv0c04ajghS0JHJE/Kznn0IZ0NBL7hZVa1lqRqIOLCoSJIFnPLV3d4BgZtigFBhkqR3FI08nZOBwkuF6I5wVUWYHrSc04nU7QnWEwGBJGLhfnlyjXZTAYMplMRN1gLCB52UmSSE3dD/4935ehq6sEgqdFjVPVtVi1XIkF0VpjtSVJhADq9c1SURRkeYHprMSfVaX4D/tge8f1cHxpLETh0Ud/OR6T6bSPcivFN+sorJFcXrR+MZjyPQ/PF4VVVfY0SXkQ4/kecRIyGEqzmu1yaFuU77+wtXiexP00dScKbsdBBUIZBUsc+kwnk35bqwS+03VESSzcD91xtcih0VhAKYfRKGUyGQid0/WIokhATbrF8xWxH5IkA87OFzSNZHBbR/oKiyZJon7r1mEM6N6/1x8laC3XkRd4+J78nINB2i++WrKiZLvJJALG6R+qyDDHD0JcV+6roszpGlG4eL6lrjpwVH9PCrQmzzPqskI3HU1ZEUQh2Xr9s4bvH/3u71JVFYPBgM161YefG/qeiqIoaJqGsmpxkHw93/OYz6b4nngaRJKXUlcV3vM8JF8xGA764FCfLNv1eGwjHTLS3AV+QJbvcJG1ZZYXZLvsxcVUViVZljGfz6EPV/R8+fDHkyEKS+D5KMchDGPKqiFKU5o+UwgP6AM1fc+nbdt+k2JI0uTFdHg0GhP4IUWeE0cxcRQzTFPCOOJqcUmcRHRdR55nvaRBVqed1gwHEi5pkE2IgwTpLhYLuq5jMEyp65KurfEDl6ouWCyv2DvwaJqSIs8YjcaMRuJrKoqabFdS141QMh0xuQrJU9bcuyxjOBxSVRXrzaaXFYj/oCxr2raj7ToRj1ghNjVNA46EwZdlAViGoxFdV/UPKAflNwyGPs/Oc1arlipzefXeO9x9+Zg3X/sUN4/uQBdTZJbt9pKTh+csFhsenDwmCCPWyw1dpXj6yRWj5JD/6d/5X9IZn6/9u29iXY/ZYERZlljb4bqKdJCy3easVztu3XoJ2wfdHl0/YLfbkO0u+ekHP+D84gRtCjq7w/Fb6q7AugZtpHG1xuI6sjV2ulgm0krRmZLW7MiLjKqqyLMGz4tpW812t2UwSsBCnpc4rujLrTE0dQHWSPBybYjiOQcHtxhPrtNZheeH1GVBGgfkuwUXZ/cxeoPntoSxojUtVim8MJaHvufi+ZJ15bpSRAWBZKhINqVsgaM4AEfkJsPBlGgoE5633/kMX/jcL/H9733A1bqkVgZtNYMo5N7xLYZJihs7nD17xuuvvkqaxFxcnPce0oLlaslysyXrZc9nF5esFhu0ttRVS1GUuEq2B1EU0rY1YW9mDkJPXpeb4AchcRyTJilxkhAlsRDzeqpup4WgV9UNHz94xGaXcXZ+wdnlFWEYMZpM2CyXvPfuj7h9+xauAw/vf0TXVBRZjvJdZrMZs+mMOIyZTWc0TUsYRdQ9hfTRyQnf/8EPefbslA9++gGr9YaPPv6Ip8+e8ez0jPv3H5LlBdPJjKqqePr0KavlkrZpcAiIwzFaS3ZWnu1YLp4wmSnuP/weTy/e5drNfdJ0zicf5WyvHrM3GeC7Dm+9/TZvvfMOs4ND8tawLSq0NkIKi3xmowGPPvmYum05OD7i7huvSxRKWUjAtpJQ+l/6xV8gjkKu37jOvbuv8Nf/ym/yzttv8fu/93s8e3LCwXzOjevHNHXJV3/vX2OtoSgy/t///T/kX/+rf4nyQ1751M/xu/+ff8ZX/+03aL0BJxdrvvnt7/ELX/kKURjy4NEjzi/OqeoGbzDDjRPqukUpFw+FbTu6ssKz4rkp84KqqqXHcTKaNqduK6x1cYjQnQc6Zj65xv7eTWaTQzwnoKsVbVcRRD5RIHEiVSUG/+cyrbbVuI5Lmgy5dnyNwAs5io55+/Wv8IXP/jmynSYvcowjmPu6rfD8CD+IsFYBUpBoLbJHPwjodEcQBNhehuVY8JQ0bNYYWi3DR98Xaa+15kVzJwRVeT44jmz1lONIFEEfEO+6kgfYdR2uEupeXQlWX2vdN18HWBty5+V7lHXGZreg0Tlx4tJ0JUW1JkoCyiYnGbjcu3GL/cmE0HU5mu9xOJtT7nK6qqEuG4bpmMlwwnx2gNUO45FHkoRoXbN/MGM2n6Jch6vFFWUtYeSOUmhtKauG8/MTAuVK9hlKBkkobl6/TtPWlHWBNjWXy6fcurYnVDpH1DrbTc7VYkNR1NSNxnE9lOtJHEMYSGRNEFDlLXWb4fXAAscGL8jYrmc4OtpH2ZZX79xmeXnG2z//OU6fnXF5foU1MByMGA4ScDRxEqCUFJ7PvXSjRPOpN18lHMx48OSCsuhYXK04f3LKD77/PS4vzinyjLapcQOf2LfouoCuxsPgohlGHtf25zRVQRT6eMohiROePn5MmATMj0esF6cc7wW8fmfMjcOAz3/mLrdvTXj7nXtMpwmHx4d8eP8TlGtxgpp0GBAPFINhxO07c27fmTObBiSxbIGjIMRTIXGYkAxdTk7OOD9rsCgcRwNaClTjoRDwhWT6ifTs+vUb1LXYB+qqwZiG0ThgPI7wfMN2e4nyGpIBLJsHpNOSo+Mpw2HMeBBxtH9E6I1QBFJ7jUKmxyHDPZdopNGqo+4iHp8+pWwazpYn5NWGKB6S7wI264rVIuPy8pSuq7CO0GU7LVaIIFA4SnzIgzRBuYooluieMAwxagtUjEdjPKswjsELFa6Cpq4J/JDKtljbERq5L5MowlEFk9GMuqwpMoWrHA72ZrhOf985lquLE7TVWMehM5qqLqmbnE430lToiCpT1CWUhabTLV1jQfvUDVSVSM7bqhDAjxX5r+kLa5cAbSwokdny3L+HyM/dXgGG7aFPXYfjuaBkEBNEgTRdbYdpZdj1vJkAg+u7JEM5O7uuIwx9utYQhhFhGFEVGZPZFN0KXRMcHKXJ8xKQvOXnyxClxP+ZZwLze76AqcqKIsvwgpgojqnrijiJMUid4bouw+EIp9+QiU/XFWiJq2R4rA1da+g6S9f08TKOBIqDbP+NI4R7OcskskdZ8dJZY9Ftg+19a44U36AUcRoThMLi6LqOLMtpy1qWqsqD3jcpyjd5pmfrDThIjeEJJNH3xY9cl61sEP2AjhZXKYLAZTRMSeKIzWqNchyyPAfHYTId43mKzrRYG6GtPPObpmY8HjIZp8IHKEp8T2oD3xNv4PJqSdu2rDc5J49OuVwsesm7qMsc5VBXDWVeYLQFDZ4foRR4yscYMJ3kC/uuyLoDP8Z3Q7LdlvUmQ1uJB7FGBoxBGBGFMdkuk6YzidntdvjuEM8LcFRDVUqiQBjFEp+C1Bey0BKC8HQ+p2rqnzV8//gf//c9eljj9T9oZwzxIEUFHo3VVKZFewo8qLuayXTEaDxgkMYsl1f4vo/v+6w3G0C60mEiel7fDXBwOT+7RPWbjbwsZCvouYRRTDoYceP6HnVbUVZCtCwK8RJWpUy9lPJYLlZYA1EY0jYdZdExnkwlcykMcAOPoqqoKmmOjDEo38cNfZTv4VqNdYRw5LkuYRTKllAZLi+vWFyt8bwBbSuTnLLeSeh7UXJ4dMSDx4+p2wrXd3CUoSwL6qZlb09WwEk0ZG++128vLW0r/jbXd7l2/RoXl1eMJ1PCOGW13rHLIjZbj9IsMKpluj9gMAlYLHdk25Ygsvi+i9UGrUs6rdkVNVkuGuzlZkPdyTp9NBqxN9sj8gLqPCNwwNUaxxEflqt8wiikMw2r3QLjtuxfn1I0BU7gUrQtThCxn0xZX3a4neLa3pT/7D/5e7xy84jl+YJyW7C8WGB0y7PHj8hXFdp1Ma74vabTY1w1YrvxMM6A/93/8f+El/r88Tf/HecXFzg64vTkE37wg+8Bius3b9O0lo/vP+Lo+DpYWK+W7M9HhK6m3K65uLzP99/9Ixa7U5zEkNuaxlV0jkdnGzbbcxzbYBvL9fnrBN4A47R0psB6Ddt8ybOzU4wVacRkOsB3Ddl2galrlAHrK7J8x3w8YhRHUHUEJmYY7ZFvHPzwkKNbr6HCEa1yGEch2+UFadJRN2doFuyKM1pbMplPaVqDozw63RGGHlq3KEXvh2swaIzTUTUZXuTgBopGC312l2U0bQfKwfo7jPawJuKv/JW/z3sfPuXx2Tle6OJ0NaYuuH3rOsP5gNnRjPVuy2gyozGw3lVcXG05u9zSEbAtOjqjUF5Aq43IQbsOpVqSVDOZhsQxOMYljQa0dYfva27dnBMFDsdHc2bpFJqKyFN0XY1yZKA8nQ3J8i2+75LEEcM44b0f/4h//S++yte//i2+861/x2p5weP7P+XkwUPy7ZqyyPjO977Bcrvk9U9/is4JccNUaFWVpqw6jHLRjqID0vGQyWxC1zWMRwNu3ThmNh5xcHREXUuMzOHRITeuHZPGAbqtiaKQmzdu8M47P4fWDr4/YDoesj8/4nDvGreO73L39pugHX74g2+z212xujrlo5/8gHJzwp3rMpQPPEgiFw/LIIo43p/z+su3mQ4TLk6fUJUNXQuD2TXm8ymXJw/YLJacnjxj/84r/Pwv/BI3777G1WaDVYbPfu4dXn/1Fv/gP/9f8fjBB/zhv/l9tpsln/3Mp3nt3stcXpyyWl5RlSVf+OIXOT+/5L/73X/ED3/0PjdvvsLf/Pv/GTdu3OTtN1/laJ5y8fAnPPvoB1w+eJ8QzUu3bpFvczAurgqpeyO6VQrdC8wao1nstnhRwBtvvsHF5RnLq3OqfEuqIkwLoR+jUfhxwraqUEkIQUDdWSajPW5de4WXrr9BsdF8/NEJm6rDuj5lU+J5AbqzWDMiZo/Yjrk+uEGda2bpPtPgmJ/77JdB+Tx8eoZxAjwvpio7fBWQBiFtXRJ5AZ6S+BjPdemaliLLScOYwPPwHEXgyhbBc108JV4x3/Vo6wbf9RgkCboVsJHveqJeQeE60sg9/+1Yi2OtbI0E1o5ykDgKV/WTdVGmGKPBaWjahmxXcW12g+oqY3uxZTYfMTiY4EUhmBjWAd1G47sdwyRhb29OUeU8ePKI08tzdkXNZHaA50UcHR1y59YBcQQf3f8pe/t7BJ4H2rC6umQYxUzHYwZhSF3mLBZXHB7ssVosMFWDa12SwRA/FM/5wf4e4+mE1XqFUorNZkdZVBzeuEkQpnhejAaS4YTBaIbyI6J0zFuf/nk+/ZnPc3B0E0fFPHl6xbvvfsT/9f/2f+Gttz/L3sF11usCLwhQrsKYhrrtiJMRy03J3uFN9q/d5mvf+R6Hx7d57737nJ4tGI+nDEYB6dAnHQVEgwCjLKP5kOnBnJKYP/jm97hzZ4+hE/DarZdInZBvf+ernJ8/orUWiMA66PaCGzrm3sENkijGjRKSdEzXKdabnGuzY0Zhyna3JgxdPvuFn2N5eQJVwade+xTvfPbLDPdv0wVTWn/GeO9VLq9cDvbv8fq9t7lz45BsueTmm0NuvzTj+o2U1173ee2NAdMJJMGIwEtQToC2hRAZHcu2dFmuSoo6p+tq6sKCHUEbgONhEamycjpcR+N5cR92nbO8qsiyhjBOCdOG+f4eVdPx4cePiAczkolmVViq2mF+nBIOW/ZuRASjjmSiWOcrNts1vheSbRq6wqPJHA5GN3l2mrNcNVyuGja7HelowK0bc/LtiqdPz6X5NIqqUWAM88PrnF9cEaUB+9OQKPQwbU3bauaz6zx88ISnDy+5c3RErDyGoSi1mq6Ue8ZxSeIhbWPoTEeoFKrr8EKXMEpp246mLQgjGAxCLi82DNIRo8GAILBcXD0hy1doHZBlGWBExVVptPHR2sdYQBmsqsiKJdYxKCcCAopGoH1YQ12WUnx3gJh9EHiOQoupGAf6bRM4jkU5FmtajOmwphNuhNYyJMKRYZTqUL7F9ooBzwvRTQlKFEIWi3E9BtMITw3RWrZ/ZbkBNFHkUTeGPKsoyprhcMDRtT2MbdltCtAeSRiiu5Ik9kjSiKIo0NqR6KamJR3EpEOfqsnxwohOa4xx+q9p2G12BIFHmsZCwa5L2ZL1tqAoTrC45HklzV7/rKRXHskW1OK6FrePecAqmqKGDvw4FM9w19I2Ehchb6JFhUZYCxgc18MPQ7Sx5EUlqy/XQXkSo1QXueTUNRVOB9WuJAxiXKeXtoY+6TBls9uAtei6fiEV9ZQRFFJnGA32aBuLNdC0YuEKwwDH8VhcZiSjEbtsjetDkooarygqdrsCR3kYbSU/MBkRRSOaxuAFMdtdzsXiUuI7jMZYB8+NMNrFD1PqVmSicSpeXpFyOrLh7lpcIB0mDEYpYeQRxh6b3RasB1aJX7HTqMAnDEKCwKesCjptJB/TCeh0jbYNYTikbGr8OMD15aAKIp8wilhfLaHrCKMQ27QoY//Mhu8f/rcoRIbZdkI463QnEwXkQkY5Qmx0xAgeBgFxFPfdttwjdd1QVhVKeWitCTyHNB28mMDWTc1gMKCsxOTveR6u5zEYDJjNZqSxRxiE5HmB5woltGlalqs1VSWa7G0m4cQW6LTIGJumJuqlO2VRslpvsP00RGtNmIRCSOwLXEuL7omYriu5OFq3NHWLaSCKBwwGqXj3hvIaXM9juVhycXXRxzeI7G4wSBiNhgwHI7abDKXEN5JlGev1mraVkOLpZMxoPKIs8x6QIXK4Z6fnGGOY7XkoV16P7/osL3PKwhDHPlVZMxiM8QOP3S6j6aMrqkYIRqaXEszne/ie6Lw3mzWuEmOz6/okUUJe5Xie+wKkYzEMhjFBGJKkog/e7XIGPvzyL/0yX/zSl3n55VdYLlY8efKUi4tLNqs1u/UG03UCERmPMK5AfVCS1/f02RkOEb/1l/8aBwcHnF+c8eN338VxFKPhjMXFKVEY8vM//3kslqKquLi85M7tO6yWK4bDATduHJFnG5bLBR/89MdcXJ3gKDAY8rLA6aW4YexhTA3aomzAyzffQClFVRbM9+Yslws60xFHIXVdcXh4SL7LiELRaYdBQOAHGAVhGDEejnAsuFYRhTGdtkRRymiyRzwYC5HTQrHdyrabmmfPHrJaX9B1NUkc9RN3jev6AotwJaPmOTZZG0MUhyKp0x2e67HdZiRxSpmXWCsY+DiO8QKHq6sNP/dzX+C11z7NkyfnmD5otSoLprMJhwcH7O3tvQiNvrxccHZxwXKxpKlbXM9nvV6hXEXQR6A81/Z7jstgENPUOZvNmt1ux7Nnl5w+O+P07Iyq3PDeT35IFEU8fPSIxw/PiaKIpusoihJtDelgQBBKLuNms6EsS9brLaPRCPBIByO8yCPLdkRRSBxEVE0NGHTXUDQVr957lb3ZAU3diPdByTVleox+XdcUPekWJPT28PCAGzdu0BkrWZfDIcPB4MV2fpCmKMfh4vyc0XDE7Vu3aNuG06ePX9B440Qkv2Hkkg4DymqH44hcfb0Wf+PB0V2enDyjrhsm0zl5IZuwIAiZzve4dfs22lgulxuRdOiaX/jyF8APWC+XrM8v+ejBJ0zne7x05yYnjz7hL/6FP89f/o1f570f/wDfE7LoG6+/gee61HXF8dERH3zwAVdXV5ydnvONb3yTjz7+GOW6/NZv/WWi8QSANBlweHjI9es3uHnzFjiSxxX3YdfP5U62fxY4iF9ZJDkOhwcHIoOJQvbmc27euM54NCbfZey2W7zAJwhitLF4gS/f77lUZUGZ74h8j8DzSIYRUepzsb6gbgqi1Ge92ooMx4vwCQm9gIP5HmESMpvNmCYzbty6w3KzY5tVdAbxtNY1w8GApqmZTWf9YdfgBx55npMkCUkinpcgCKirWn7OTiabIBP555Pv5+eARXx4It8E23v5/r1ffejy86+hhwl0XYe1ViSkPXjBYjEY4jgRSbnvEnkG19Oss3O2tWR0TQZzbu7f5pU7L7G/L9lW2mjme3N0XyQq5RP2kvTdbsPl5TOGo5QnT55SlgV70z081yXPRHqXJinbbMez01McT3ys2mjybEsYBkynM9q2ZbVe4/Yk0+VyhdbdCwjY4eEBgR8ReAm+53NwcJ033vw0b739GX7uc19gMJxyeXnF+x98yI/ffY9PHjzg/Pycr/2b36NqGl699ypxFKGUQxwGlGVOU5Zk2ZazZ0+4urzAGMO2zulawx/82z8mCnxef+0eym3xA6FOrjcbsrzk0eMn/Pjd93n48ISLiwusrrhz/VVu3XyFl+7cwzgtTdfSanC9RMLWTcb14T6j0YiPnjygNbbfYGjQloPZTPwsXUOYROwdHvDk5AmLywu+8pWvYLEkScT777/Hdrfj/fc/RKmA7WbLZrvF82C73UDaCqCoaZjPI5o6F1mVk/TXkMU6kkVsgfW2ZLnYsd0KwbDTPrZTYMDxPFzHysavB7Z0xhIGIVHskWcNYRgSBC6DsWU+n2Gt5eLigvF4xN5hyHKbke0y4jjEceQ50LXQVArHRuSZBF7XZUndStC8qwzPzhfs8gJtLWFsmU5TRoMIdMDyaknTejRdg1KWvb0BRV3Q6orJJMZXLbtdJiHOXkhRdOy2OdNRyv58TuALLdA6DrZXQ+I4ZHmGMYYwCvF6cm4Q+ELutRblGoIgxrERVxcFjhWvrusLe8FxHOraUFWSx6iNxSJbKtl8WYmEMQbTGZpGNqlKuZKh158jWguw6flWr2/v5B/P73ej8ftoLGOs5O5ZuabkS+Vckn/Sy2dls9R1mq5uhchoxJ/oKAmG8wKfdBRiO4lcgI62kzNkkA7x3KB/w0TemyQRQeDS1JpsV+I4VmTtrsQvFEVFlhWiynJdiadQIlGsagH3vHhmtS22qQn7mDXHcWSZokVGKZtmKeKLoqQuq1422k+7HJFKOo489zrd/2yOxLKIbUNkltZYeQ4/1+ZbK82e1vhRRBiE0jCGEY7j0FlQni8RKAgROE0TirLAddwXdMvnyg4vcFGeS900eK4vNbuWzNdkIBJ+5ThMxlOwltVyiePJ/QmQZTlZVuAGEpdmjahzQl/8dsPhkKbf7D33LrZtSxyFQhathbeglIfRz6Ex4j10XfeFgu7a8R5xHNPWmrInsToIBdV1Rdpqrfxcm822z5oV2jjCycIPRK1XN7XURJ5IObURtaK1/WbdSp64ZOZK9nZT1VhtGI1GpInYQX7W8P2j38VRogNt6gZAaDu9yVOiCBRZnhP4AZ6rJFTW93tTpI+rXLJM8LFhKHj2MBDKZBCEaN2xXCwJAnmB9MCKtmn69bKDbkvo8ezPD1kc50WhQi+7aTsJ39VGo1z3Rb6HUorVSnCrImeUPB6soWkrlOsQKBdHiVyVPv/DwSGKApTyqcsWB5kQKwfSJMZ1fZ4+PWWz2RJFIUHg4flyk3meK77HThMEMSAfelEW7LKMQTrEaMt8vk/XddR1Q1EUDNKBPLB8S5xYpvuKLF9TFBu8wKMqPM7PMox1MMajbqBuKlrrYdwI67hEQcjeeIJjLb5yMa1ml+VUnSWrNU46pdZgA0uDRgN+4DIeDhimCbapGHg+B6MpLx/d5POvf5pf/tyXuHHjBta4PD054/T0kmdPz9HGslqtcIC9vRmT2UT0wkXGusywjkPdOLz/wQOq2vCrf/7P8Qtf+QW01nz3uz+irjWHh8esVhf4vs/rb7yBceDkyRNW6yWvvHIXo0WnfOf2DfJszeOHH3P67AkPHr5Po7c4LmjT4oUeynPZbTYCE1EuaJiPjzjef4ndNufZ2VMWqyVN2zKdzYjiiDhJiOOEIAhYrTbUdUsYhJRlgxeIZ4AWmqLD81MgYrOtGM4OmO0f4/oRvh/Kw7At8X3DanlGUSywpmEwEHlLUZRCR3IccOS+QQlq2HEVndEiKe40QRAwGAgZNo0HLBcbFD5N1RKFMUVV85l3vsRv/MZf5cmTC3ZZheqzfPYO5hwcHnF0fA1jHZ6dXvD04orVJuuJmaLldxxLHAekkUsSQOxbPGo2V8+4eHbCxx/+mO9/94/50Q++xcmDj3hw/31OHn7Es5OPefL4IY8/eUgapXzrT77FT9//CR+8/y7vvfttfvzut/n44/d4cnLCdl3wR3/w7zg/XWANFPmWusm49+rLfO5z7/DZn3uVz7x9j597+3U+++m3+fRbn+bV117jzbc/zc9/7ueZTfbQlaUt636SKJ4v3xcvWRB4GGMoikLkILudREsYw3g6Y39//wWCuSzKFxQ5V7nEScquyLlaLIiimMPjKcPxkKJsWK9ztHEZjfaYTa8xSGQy2NTyzKvrkmcn93n04H2+9Sd/xJ98/et8/NMfcfbkMRdnF6RRyr1XXuFgf49bN48YpB5tlXN1ccFoMMQPI/zAZzgccnn6jM3VBZ41fONrX+MPv/p76Lrj5Zde4a2338btD97Hjx7x7W9/h7t373Fxccl/+7u/y8XFJTiKv/7bv8O9e69R9Rj5wA9eQG1u377DV37hFzg+PkYplygSIm3btvJs1Q2mrdBthbKa8SAh8BSeK7IjvwdYFWXO/Q8/5L333uXlV15hk2UEcYzr+WgrmWieLyTObLfBD0Ki0OXi7CGO7+B7iqrYMRuOcbRDGoy4Mb/BtfkBx7MDwGGUDrl1/VVcP+bZ6SUdLsYKFMRzFYEnsKSiyIUYqxwsWjJZW/Hhua5LlmckicjLrH0+ZZfixfV6L0Y/wIyjWLwjrYRzPy+wZLL/sybwz/6Z82cKImuFZls3NV3XCazAguO4pElK10qG33g2o6obit0OR7u41jIZx0SJx83rt5nvz8mLjKzYUpY7nj57TNc2HOztMxmPGQ6H6M5y8ugplwuN5424vNjRdh6OCrGOR9m0oloJXZJpyrOrZ5xePaUxGUWT4wQeYTrAKI/WBKBG1F1IFB9zcPQGb775K7z62pc5Ovw0+wdvkgxu0pohj55uefe9B/zJt37I1//km3z3Bz/k/Z9+yP2HH5EVG7xAcbh/yB/+0R/y/gcfcvfVuwyHQ4yRM/X8/IzF1YLBcMD9T+7zwx//iCdPnvDNP/kGk9EQx3GYTCfEaUJZ1YRxzCcPH3JyckZTuWADkmHEF7/8DtOxj6JjMPRwvYZ1fs7//H/x13j//Q/Iso66yhhPh4xUjON67KoKP4kBh8l0Rlu3XD+6hnIU6WDIYr2mrBpOr1Y0NuJiVfGpz3yJQru4yZBGhUTTA0rr4wyGFACDGBvH+HHEvZc/w50bb2Lqji4vSLwRutFo3dHqmlqXFLqm7Cqs1aSDBOXafjBgUY7BODXWSKMnck5XYkwArWtGo4TN+mfB2q7f4HkhWVby7MmaKIyYziI+/Oma3cYSh2M2y4Zhukdb+fzk3SfoxmW9zIVh8MJrDXlWku80ujPg+gSReMx0VxO4Ay6vdpSFpTUdYeQzmTWssy0Avh8yjBOS2KfThVBKE8XhwZj9vTGBawkcjW5rurrC6g7T1jRViYsh9B18Bcq2KKMxbUWrJZKraXKsgSCIaSpFEKRYxD8lTYPCMSFgyYu8l3CKncYYGZwb89xzq3pap0TASFRV3/Rp2eK9uMf/Aw2fgyXp6fNN00jj8nxA1Dc0jvOzSA2sSzSIGA5TbD9cstqCEYWO63p4gajf0lHIdlNR5Tmup3A9RRhItqXpJHaoa1t019G2NX4g1Mxsl1E3Jb7vUZUVTd1hjEO22WGVIklSPA+Ua/uoLg/lyHXluz6eK176KBTZaRzFNHWH1pagV+bp/j0sy4qu1RKTYGwfSdFvPa28T45yXwyRni+ErBG5vNEG3XWyuXvxNsu/JOkQpw8Sbxqp8cMwwFVKhnNW4lSm8ynZbovRAnPRfXB7EPoyLLPSG3jKo61kE+kGPvP5lDAI5HxSIVXVCFzNCNRwPJnSNB27XUHTafLtVgbfgeQcTydTulZqiygMMb1sv65qBqkM9VptRCqvXOE9GGE+yDljpWcBGRz3TIjn5PW6kh7EWsneDHxRpDhIA942rUTNRaE0uFiK3Q7rKOnFcIQ6ahF/ZVlLJIjjYIxEIrmuQ1EUzGZTtOkYDgaMhgP8wPtZw/ev/8d/0ROF3P6DNy8+HMdVAg3pw5gVEAYBs8mEvdmsf4MbRsMRWDEve57kTIhRXszZcjhLgbbZbCiKgrqR4EulFFVVMUyl6zf9RGa93aKUy3g8xg98jJU8kKqq0FYepGEfqDiZjDBas1gs5GLqjDwMjDxuccD3XDwcXK/vnq2iaXvqkWMJvJC6bulq0akbrTGtxfdDdlnOZDJjtVkTRj5NU4FjGKRpH+lgGI/GVGXH+fmF3Lzd8+lvLRuKsiBNE7JsK54I32O1XhDHHjduT4jiAK1boihkuWhYr1uU51NUrWxRkn5S30+2oyAkjgfkeUVVd9SdJR6MCdMB280WlcSowMezhjov8JSHbVvGw4Q714/5C7/6S3zl5z/P3Zs3cZqWervF6yxnF2us8ch2FevlFmPg6PCYZ0+esX9wwPHxMdoaLhcLLq6uMIFPXjWUlcfB0S3+2m//LT719hvkecaP3/0x52crmWJ5Ho9Pfsrnv/BlVtstj5+csFwv+cIXv0CapuTZjuvHR/iew+nTx5iuZLNe8uTZR7iBJkoiHBeKMhfwjjGS72I9Dvev89KN17h4ugHrcL46x/d9Oq3xAwEP4Ehu1+JqiXLkQVkUFelgIJ9j0dCVFl8lJPGcsvUYzY+Jx3uEg4lsrtsGU1XEocGhYr0+pW0zynIrxnrXxWAZjiZkRUlnDFXbUHUNddfSmg7VT9matsVBoXCJg5SqbGkrLVlKBsqi5dqNu/yn/+n/ms265IMP7xPGKdp0BHHI4fE1PvXW2zSt5rvf+wHrTcYmL/trWoqK0FcMYo/xIGA8cLHNhrMnH/PTn3ybH3333/HBez+mytcczscU2Yrl1VPm04DpOBBSXt1w+/odrh0ecnV+ymLxlK7bslg+wVEtZbVludzxz/757/PTjx/x3vsfoXA5u3jCxeIJH354n9n8iB9999uoVgh6XdOAq7h26yZvvf0mN29ew1OaNHJRTsdytcT3JFPHVWLGfr6ZCvwAT8nkr60FaX92ds5quWQ6nvDSSy8xnUxZbzY0bUvbdXiB30+dHTZ5xnJZs9223Lh1m2s3jgUIkO+wBkbjObdu3uNw/xbD9ICqcFhcPmU6HfLSS8eU1ZKTJ0uePbvk/OIRd++9jnID/uCP/ohPv/MOr73xKq+98gqf/8xnuX37Fm+89iqf/cynefPey3zhM5/mcDoh8T2aouDs6Rnf+JNv82//zR/x9jtvM55MMNrgewEHB4dcXl7xu7/73+EFIXGS8hu/+VvsHxyyXG3woqQHQ0VSgPTwkaLPSJQDQ1QXWmvi0MVzwMEwGQ6ZTUboruGDn7zLZrUg322Jw5DVcsF/8//8f/FHf/j7jEZDrt+4QVFXjKdT2uf+uVCAXEkS8eqrd1Guy4OPP2C7PuV8ccF2veTa/j4H4zmHs0OG4ZhPvfIWR9MDbGU4Pz1Hd3DvtXd4dr7EOAqNSxCGsnEJQ6zp8FyHG7euozyHOIk5ODigbiqapsFxHMqqZDwavTj0lNtHNPTecPNnNnhOHy30/H158evPNHY/KwR/VhRaK9u4poc9mN5D4/b5sa2xxKGQ48I4IUiHdCiG8ZTI+BTrnLrYYdyKJ2ePOJgd0LQlebFlt9sQ+D6u41PlFfvzAxlAFQV5XjAYDpkOY5RtybZrpsMU33WpSyHklkVDljdsNhWrVUldQmP2qZsxyjvk4PBNXnrlC/z5X/tbfP4Lf5G33v5l7r76RcL4mGenJd/9wSd89ff/lG98612+9d2f8N6Hjzh5dsXp5ZqsqKm7jrprsY7BC1yarmK723L71ktcu3GDb339jzm/uOCdn/ss9D6u2WzKaDLBVYrX33yT+XyPJICu3dGZnOkswYs8JrMZRmk6W5KVG+qm4vatV+gaQ5Zt6ZqOl2+/wuaqJYn2+cPf/w7f/MZ3+drXvkuRudSlQluH//3/9r/ggx9/k/Xukk29paWm6UquXdvn+o0DXr17mzsv3yCIPJabJVeLMyrdYh3YbHe88uan+NyXfoFwOGCyf8AyL/nKr/5HXL99l8n+da6/dJd3Pv8Vbt94k9de/hJv3v0C5aZiu7gCo9FdLf54x9DhUFtFaxRdWxEnIekgZDyNODwcMj8YsFht6Grx84HG80PAwzotXZ+Dp7UEayvfpzMVedGyWGRstw1JOsZx4acfZORbi6NTTp+syTaGzbLl4YcX5HlLV7b4YYxue4+UA7qTc0WFCa4fYKwoJwaDBK091uucqpZw+elsJHRzd8B2W1PlBtcEDJI9Qm9G1wZ0jQvWwzQlpimJwoim7WhbLdsLK1h9x3GIwvAFP8Fog+sotnkppEzX4rk+nuuzXlU0lZHoGc+jazSKAAdflCObjcAxrUNTtwS+1zMlfFHktIayqAWmoiSvs2tbcMTDK0PYntr0H2r4HGnaurZF998nXyvPEKzFD3vfsLWoIGA4ShmOU/nvjiNyyE6+1/Wk9nA9j3gYUOcdTSPZeCKLdPBcH98PaOregtS/1jiOGQ4GgKFpahwUbWcpigprPepKwGij8YAgUrieFQlgKY1p138OSqk+UxSU4zAejdGdoe6hgMoVaWtVN1Rljev52Oe05RfvV/9cdBwh9/bqPHkbpOl2HPFO264TH8TzX7KuIo4TfD8g7J+XVSUqM5ANlWx/LUkSS/yL5wuAz5UFC0pihBwFXdtS5qW8f76P48iSxmhD07Rk24Lzs/Me+mgl87gzbLY5Fle2xMbi+z6BH0AfM1cUstRyXYEtShMW4XmebPealu02p2lbjJXYHqXER9h2PxsuKB/8MOqXnOITN1gC38P3XKLAJ40TQj/E9yS/MYgD0kFKGPhCdQ0CqroCxxGuhBWPqKNcAj8ER+jREmUnnA7Pc8Gx7M0FoJOkMYHvMRmPftbwffX3/hUArhKSV9eJ3DEvBOpRNZIjV7ctVVnSdS2+5zIZj4XmVzVEUYwxchPVTYPWhu12g+PIlMNxJJiyrnuKUm9OlRw7QbDOJgN83yfb7dA9FbBp/kx2lCMREU3znM4m5s+2bZhOJjiOw2q9oussk+kM3/epylImKbG8qUkQkAwCkiQR2l/bYq34MQI/pG01bSVRE0HgMx6NGI3HXF5dsVqtUArGkyGu69DpljiKcF2XOEzlgdPJhufFB++6VHUNVkAGcSyTqjAQ5Ovp2YLh0Gcy99G6pcjz3sTrs1rWOI6D7wc4ysVxOwbpiCyviMIQhUAKnkN14iSm6SmmRd2gHQfTNNBUsvbtNL/2a/8T/u7f/hvcu/sKZb7l/kcf8uzpU7JdxnQ8oesMJ2fnEqBdFOwfHFAUBVdXV7ieIs92FIXIWQLfJ4ljOivBo66K+J3f+Zv8zu/8DpeXZ3zyyQNOTp4yHEw5PDrk/fff56WXb+C6AYPhkPv3P+bW7Vu8dOcl7t+/z2g0omsk26nId5w+O2G5XHC1OkVToq3GUeAFPl4gEkJtOozWHO4fYFvFez/6CM/zGEwSyqpksVjg+ULo9FyPk5MTkUTFCVEgn93hwSFlmbPdbglUJDcTHhqX/aMj2ewFEkjctS2OsTi2ZbdbsV4vCCMX31eygewnPNpYLq8WtLrFcz1cXwzSjuPQ9rLE59MdB0W2y2VIoQUeMxqNwcCv/fpf5PDwmG9/+3v4YUzXyaE1Ho946+23mUzG/OgHP2SxWKC1oWpExhb4PmmaMh2PGA1TXAXf/c6f8t1v/ymnp08kVF53LJdbwHJ8fNhHVhTMZxMmkxme6xP4Ka7yeemlO1xdXeGHQgiczic8efqEKEnY379JmRuMFrnH2ekpDx9/xGp5gaN8bt58mY8+eJeL0xPKsmCx3LDeZDx49IjHT05YLBZUZc50POZg/1A8iE3N1dWCi4uLF7lDnucThiHKFXqg30sMwzjGaMNqveby4oK8KIiikOlkQlEWAj7SAsoZpCmDZEjg+2y2K9I05s7tm3Rdy2677QsSTZrEDEcD0jRmPI7QnUiGbt26xXyWYEzFLmsZj/fYbDI+efCQ6d6cKA6xnUEhRU4Ux9BLN/IsZzhIiaOIo4MDHGvZbFY0bc3nPvcZvvrVr/JHf/iHYC2z2Yx/8o//CQ8ePgAc/s7f+bvcvHGT+d4eURST1TVVVcuzJAyJohjlKLJdhu/LgWGMpe06fM/H6FrkRVZM/lpr0iTh8PCA+WxOWZU8evSITz75hA8++ACF4a//9d+mqmuUH2AROXAURtL46I4o8Djcn5PtdlT5mt3ukk0lMjPPV9h+Aqo7xXQ4w3QChtlmO5LBgOs3XuZyuSKKE5oeR22twXddgsBjPp/jOHB5uWC721LXNfPZnMlkQhRF7LY7qqoSMEJfwFnbA6q07gsSyWByPRlm8rxwc56P7JFp/Z+pT0QiI2G1z/++rhOLw4uv6TNerXquUpECxWJwlQVT01U7rq5Oqaod1tNst1tc6794hmrTsVou2d874ObN2z3RuREan1K8+967FEXOaDjixvUbeK7c00opPM+jrGuSQcLe4QFBGGCs4cu/9Kt85uc+y1/9K3+VX/rlXyWKEr71re/wtT/6Y77xzT/lD/7gD/njP/4mJ0+ekuc5riv5hF6fU2iRTDEc5DPsAWEG03vdHVZXa1566SXwXN77yXuMRiNevXdXCr+uYzod43suhwf7/eDGkOVbiqrk4OAAo+HBw4fgWKLYxVWS4Xv71j0GgwlVXXBxec5Lt2/gmpAoHLBaZSzWV3z60+9gHZ80nWI6w50716i3S4Iw5Gq9ZDAZ4/sBnuty3Mv3V8sVOLB/eEirWxZbGQq6cYrvuPz8l77EZrPi3ffe4yfvf8Bv//bfZLlaUVYVYMjznDLbMYgGJFGMbtecPHwXRzVY0+K4CsdzcDwH60kBGHiKpmlRjsdgMCIMRXI5Gg2EmphrEFI7ruNhTAOORCcpJxAaahJTVpnI93YNuoMwUlTtitW6o8466q6grjuWC8nR7Srp7+gX2LaXFtLbbvp/RbkuOCKrHQxD0C67bQHWJ0kTrl07oOsyms6w3eUYDdvVgtCX4brruTRNTVFkYt2JQnSnaZuWphNrgTEyaKffmg2HQ+qqpCwLfM/DKIkmsnQ4jotyfNo6oCwEUifwurLfgvpUdUlVl31jIfeg5wrIIwxFWdbUHWUhtiLfF+qo7u9dadJe3ML/wYZPYeVZ/3ww9GfueWnEpMC2xmAdhyCKieKAIJJmtm01dVaC1dDL/WyvZksGPlhRXLiuRJForQnCgCRO6TrJTXYcUWKFoag3sFBVNZ7v4bo+dd2ijUg140RsCW1X4TgGP/ApC7GNmFYaL6UUDpKZqpRDEsc0dUtRVHSdxBRoramrmrauRSrdSh3zYsP3vIHrLSmG57ly/R8qAThZK1DHf6/hU/376Ihk0fMkB7qua9quJfAl3sFVUiO5riuDvyghzwr8nvzctjWu18NljEGXDSBbUtf3epqssCTQDmVZkqYJ2rR0ukO5kiNsDDRaMsDLUiKgwkDUJFmW4SqXsir7OtcyGo5eNJNVXbNabWQo0EmT6/XnzPOcUgdwlJwdWktNJ/RehdEyyFTKIU4kFUBUlBqDJBMUZYG14PleTz7/MwNIwPU8fM+nazuiOKLtY0x8z8VRQpj3+oFJGscSCtO0P2v4/tk//ydYg4Q9th0gb8w2y/F8n7bT4nXrJMtCWWjbRozyvk+R5z3hraRpaqpKJI6OA1UtzclgMGQ0HvcHtIvrKnkRrttPqC0H+xLPIBpZKTDCMKBpJPevqivOLi5pmvZFZy1ytYjZdCKZNhaSOJXXq6U4lrwXyyBNcIyl6yQ8tChK/v98/WeQZlme3of9zrn+3temd+Xbd09PT8/0WOzOGmAgglgRuyCABSiJxC5DgIKiGIxQKEIfxJAUoeAHfZBIgZBAQgIEUJAAASAJELvAAutmd3Z2/LQ31V2+Kn2+/vpzjj78b1YPxAAzoqKyqjKzMt/r/uZ5fk9Z1d0AQvKKXGdyzdKY0WiEbR1p1mM+X5AXBWkvxZhGRBquJewOSuiHRGFE0xrSXor2JV9NTsDuBG9KPF8RhJq6rZgv5hhjGfTGWJZSTFlAeVxMKs7OVjSmJop9ymqF1TOuXFlnMTmj1wukCAlCnBfgdEBvMOoIUjV1PmWzH3Ntf4PXnrvJl177DF//6he5sb/D8ZMH3L39IbiWNInRnk9eVGT9Ea3VbGxus5gvWMwXVGXFdDLl4mICaNKsR1kbzi5mnF7MCOKMJ6cTykbx+c9/mV/603+GH7/5FienJ9y99wBrYTAYcnp6jDE1X/rSF/DijN/+3d8hL3Jeefkl6qailyVsba6jcZT5iiKf8/77b/PgwX2SzMOPJUS2aduOggrOWOIg4caVZ8jCMfOLElqfumywvhTDrWlIkojWNCwWC/zAQ6NYzBdEXUh3WZRML2Zo43OwdwtFzHzeMty4gpcO8cIY5YdUeU6VL9FtzfnkPovlCXW9IE40w2GPuqlAa+Iko7XQ2Ja032dza4vJQiiqRSM+D98P5IFvJM/s7GiCp0NMo1jMSqIw4Y0vfI0vfvnn+cEP3maxKomSlKZt6Q8HPPvC84xGY3781ls8ePgI35ecsSTQhL5i2EsY9hPm02Pee+cHfOcPfocnjz8hCi1tvaRtlti2ZDTMGA2HPHn8GKzl2rUDgtABhjDUBH6MUo6bt64ymR4yWx0SZT5RmrC+tUPW2+T8oiBK15nnBZ4fcnD9Grv7uxhrWCxr8sqRhR6DNKSfZXxy9x6nkxlF3TCbTXn48D4nR0949Og+P/7x93l8eIjva7IsZTgcEEYhqiPL1nVNUQjOOwgCufG1zVNasFJgWyOTXWtI0pTGtJR1RVFX1E2NdWKuVr5jVU45PT9hOBoyGq2TZUOK3FKVljDo4fsxcbJJ1tvEOEdtC6I0YbA2wHkhH9y+w+HJOa0L2Tm4xmdf/yKrxQLXlF1WU4uvIYsD1scDPCXFyWAwpDcccXDtJs+/+Aqbm2v8f/7u/5ezswu+/vWf4W//7f+ST+7cZXd3n7/4K7/K9Rs3mczmLJYrkdR0UiCRO8o0cpXnBKFAt0xrsM6gQJQWfkTVWkZr64zX1jpZTSnDtbYmjUMeP7zH+++9y5NHD3jji2+wsblB0xqCSOScrvPetG0jwybP0UtjprMp0/NDjo7usSxzFFAXFaEL0NZj1N9gmIyJ/YT10QbZYMjBleuooE9jwDhFYyTDVWuNsy1r4yFR4HF6ekJZlwyHQ6Iw4vjkhJOTY0bj0dPt3mUBYX9CWuR18Seqk2Tan/DwyHNDCjnX5etdPlD5Cc+fNdL40UU4XNaHbdPK671a4ccppmkoyxwVQGUMKojoR338QmNrR5nnTPIlSiuaaslwlNGaBl/7hF6ftvRoSiiWJSenJ8zmUxpjSLIeWRZJ0+2HWOURhhl+OGQwOmD/6ktsbj3L/pXPsL3zElevvkZjdplcaH7/997l7/293+DXf/0P+PjjYy4mJavCYoxHlGQ4pWmdQ4caQ43zLI2tMa4lCDwBTlj79JhoEGkdMmmezResra2jfZ/f+c3fYrpY8MKLL9Lr96maBt8PKOuGwXDM9nDIKp9ITpSGVVnxgzffp2oKdg/WKKq5ADGsYjwck2SKONaYquDK3lWMMYzHY9748uf48lff4NqNA27e3GNvf8T5+R129yLSviYeaq7d2uKZZ3eJE8vV6xvs7o3Yv7LG9Vs7fPTJW3hBQ9VWQhWtc+bzOft72wSeY2tjTFUsePn5ZwkUaNMwSH1sleO5kMVkxfRsimlzlvkRDw8/wuglRrdYbXDKk6m78iR/sxXLiUOCov3AY3NzzHg8ZLw+6NDtGi+w1KYhiGSgVZdtB/txGCfeHhCJnfYSVquKcuFL5EDRYmqgVbSFFOhaRbKhMU5Cl6NA4BH6U3meyLNbsizF0RKGKeeTGc6qbiO5RZUHTGdLAj/A98CVii+/8fP80i/8JT7/2W/wtS//G6ThgMPHn2DaAvwQ5/s4rbHaQwchUZqhgoCyFriRBepW8pHTJAFnRMlBQF0qiqWjrT2qQjxaadJDKagr8aw5PJyV2JbQE0+bwJp8Aj8Gp5lMZmitGQyGVF1AudIim/2XO77/bsPnrESD+Z5k/akOWAIyKHLOkWQZxjm0UniBj/ZlOCJAS0WZl+A66FrXmKIVST8Eo2nq6qn1ybQSlSByfkuRrwjDgDRNqcuawFeAYbFcEoUJbQOL6QrQWAfaUwShRxhptJZNICQ4K8MDusZBaxGtq04Vd0njtMbQOkNZlrKFsk4ok3SbPd29Rpf3RwV0XmhrDLZrjp21MkSwiC/1aYPYDdeUMBKMkRgkYyWH0lrLeDTEmBZrWgbDHp6vaRpDEsUs5wu5D3eEVC+SSAfP96nLqrvHa9K0R5aF3abYx7bQdFJQtEMpoYBaqylLiZQxTYPXMTeSJMFZIZ/6nvQnuhvQK88j8AKqpiEvSuqqYTAYiW2savCDgKqzwilkM+eHPmVZYVqHbWUJ43kebVMx6GVoBf1enzCMRc1VrijrglW+oK5Kej2Rv5dlKcOaRgi1nh8Q+CGeF0huclXhECmvH8qg1PdELmyMPJcuATNPG76//V/+DeIoQSuPsqyp65rheMxsJvATUDR1K1KyICSOIqIowusuhqYR0EvTyoNQcK+KMIikw7WWIPChQ13ToWRbYwj8kKqSEPPt7U2ss5xfnIsWuW3RnmI6nWKdpW6kaMdpyS+zskVL04RelhKGcrBNa+llPfKilOKjqoiTkOvXroGxBKEHzlEUNXXV0Ov16PdS8lWB7wWY1hGGPoHniY8qL7iYThkMBgShh7UNvu9JKKMnJtwiL7vvSaY3DsPk4gJjRDJqTIvCcvXaPtPpGVkW0xpL05T0Bj28sCVJMnw/FClaqVjMBO/bH/TZ2FgjiFaMRxlpptnb26Q1FeNRn62NMdiKNPTZ3xrzwq2r/Ot/7Gf5qS++zos3D+glDl87VssJ89kFZbFEacdHH32I9nzqxlJWhl5/g+PTCYdPHhAnMVmWigF2NObg4Aq7uwd4XsRsURBGfdARj56c8+D+IednM/7KX/1P+dGbP0Ip+OTjR6yWJTeuP8P5+WPOzg/583/+z5ClA/5ff+/vk+cFX/3alxn0MnCG61ev0ktSzs/OOD0+5uL8VMz/x0ckWYjT0O+PODu9EL+NMwReSBKk7Kxf5fb7d3l0/whlRQa4KM6oqwJnDVVZ0taSgdg2NaEXUCxXxEFEHEUykXIBg/4mZQEnp3N2rzzLeGOHOO3h+yFNU6JsRS8N+OT2u+T1CctiQhBrVsWM+WJGkqUCC1KKVVkSxCHaU0zmF7ROMsW8QKZBdVnhKZ/tzW3OT6YEXsJqUVEWltF4mze++FX+1C/+WX705m3OpzP6gwF12zBeX+PK1StcvXqN3/rN32JyMSGJI9qmwvcUPa9hlIVksebO7Xd4963vcX72mCCw1M2K/jAhyWKh08YhYRJQlBX9wUjonY3DYmidFAhRGtO4gmdeuM7R+R3660O2r+wxHB+wufMCZ+ctVveIe31uPf8sz738HE475suSwXiX3WvXGG6kvP7ayxwfPmY4HnM6W1AaxXyZU+c1nvVYznIm84oHj46ZXpxx+OSQ+3fvcufOJ3xy+2O0Upi2ZWdri9FwSFvX1GXF4eFjmkaux+GgTxSEAikwEsq9XC7wA/FyOSxNU1NUM7TXUpRzgiAkDGOmFzmrhSNJhmxubFMUCybTE5yqSKIdtE4ZjgZEoY+zHr4Xk6Z93n//E+bzglc+8wqvvPwS0+kpTZXjXEu/3yMKfbSyFMUK7Un+TpyleH5AmGaEaYYXBnx8+yOuHFzlhRdf5B/+w/+a+XxJWdb8+b/wF7j1zHPcu/8IhyLt9fDDGO3Lhlu2fJ9KN+M4lgdRI9JwrSXvy2UbfOErP83H9x5w/8FDlPbAWjwNvSTmB9/7Lv/kv/1HFEvZ0P2ZP/vnCOOU4WhMGCVirtcSjdDUFb1eQuQp9rc3eHDvLrPpMXWd0ziR0cd+zCgbMeyvceXKTZIwI4oSxuN1hptbBFnGbF7jxwmrosIPIwkk9jRh4OFMTdvWzOdzdvb2KCt5P4pCrly9wmq14uHDB1xcXDAeDxkOBzjnxB+WSC6s6bzhtmsKWyNS50s5putUF7ZrEuumFrlZF5nSth1hz1l8T5pK05qnG0Pf93HKJ+yIzbUtCJNItm2l5Yff+j5VYXnw4Amz3LC5uYum4dr1a2yM19nd2WOUrZHEPaxx1G3N2uYGYdIjjEck/X1suEfUu8bm/is898pPcXDr82xd/QylGnCxhB+8d49/8Xs/4JvfeZNv/uGP+eSjD7h7945s/Fu5LnxflDHOORnYq5+o/Wm6abRBIWHUYPE6v7zIXxzaaXzl4yvxTxtrWa1y1tY3iNOMb//ON3Gez2c+8xk8L0Bpn6KqKauazf42bQvKC4mSIe+9f4eiMDSNkP8219dJkx7OemA9/CAmiVNGgz7DYYwX1CzKQybLB3xy/y2eHH/CZHrMYn5ILwto7YTTi0PSfkBeznCUOEomkyMePv6E5fKcT+5+iO8bUI1M6c8r0CFN2fLt3/8WP/7h91gfZPyRL3+O73/nd/nD3/vn3Pvkbe58+CPee/PbfPThD7l3930ePf6Qt979EaVdYX1F61d4sYdVrtsm1bhOMlo3Lb4XYgzYRknOZKt48uSE2WxJnMZk/ZQgviz4kWbBSuHtum2TQCZD0CGeDmnbmrbucuCsQ/t+19w5sFokcJ4vVhUUrpUiXQceQeizd7DHZHpBmsTgDK2pBEbW+a/WN3oEGjzPcDE7IQwVaRIxzIacH0/5Yz/3JwmCHjs7VynLFZ/cfpskjjg7nxNFPbSOieMeFxcLvv/9d0jijGJV0zYOX0t0hanBYDrVlkcSjxkNdsGkhMEAZzWrvCRNE3xfMRz2mEznLOcFpq3p9zIG/R5RENBLM0wjWbYOzWw2JwgDer0e1slxkd5DGrYgvMzc+4k3WaM8be6s66IRkCYareRftKJqahwCTnPOEichSkvRvVgssa3pBhji91vb3ED7Pq2raEvLarEQlkUnPwyDiDRNGI9GTKcTkTF2clTf0+zt76C1z+PHRzgrckTTtkRJhBco0iymaUrqpqI1BkVMmqSsliuGoxGB71FXJUoZtJINUBInFHnJarHAKBlmGWOfyuodMFwbU1elrKE7uaW8RnLn0J4vH9mpmrQng/hLiby8rkgG9mBA0zbEqSxupCExwgPJUola8yRfe7laCVvDfepZ8wMf6yTaqteXbXFZ1oR+SFVUBGFIHMrWSzyyHovFUgYuCsnhSxKKssGhCQJNmRfCA6kEJpkkCU0j8U/OSUOWZlkHohTL23y+JIwTfE8WYVGc0DYt7VMWCZgufUBr6UWsEf9oXZVEUcDu3g6r5ZI0FcDc6ck5VVMRRBJhoT2P0XgoEBcrvBKsLLNcXdPWNV4YUuaF1JS+pq4KUE5orb2UNBWZZ9MNw1F82vD9w3/492gag2kNbStGRUDWm773aUPXVCRpiqdUJz2ANEmlqEDRNtLJXq45lZJNoe9LF920crOtKsl6qiuhTUrTlrKxNqJpG1bLFVGHeg6jiLOzU5yTiUWRl7RGpq4Oh+9rBoM+vV6GtRJPYIyh1xt0FM8K5wxJL2FzYwPTNqAkcF1rLfKVbsNnWsdykVOVkpNS1xXWwmg0Ii8KQIyj1rVdppOjKgqRasYpWdZHeSIdWi5zZrMVdMQ4aXSlkSzKFVEUEgQwm5esjUfEiSHLUvEDOoNWGUeHnfTEFzCNU0s2NzcpVjnGOHrpkNPTCfmy4OrBNV55+WV+6mtf5fr1a0wnF8xmE5aLOWUhwbpVVYs+uWs6tBa/5O7uHnGc8vDhY46PTwhDucGdnJwwny/Q2mexXHF6esZ0vqCqGo6Oj1HaYzKZUBvD/+Y/+o+4fv0qy6VIaKaTOaPhkM2NTR49uscv/dIvMp/PCfyAR0cnvPLKK7zwwnNcnJ2yvr7G13/6Z/joww/lZ7Mtt29/yHg0ELJpPQctcpEoDlnfXOPs/ESOofKZTZfMp0t6aZ9nbj7DYDCgZiU5P2lCksRdcK0m7GhSo+EI0xrotO7gkSV95vMVYZiws3uVOBtIgDQwm03I4lAgHg/uE2UK09ZoDZ4nxzgvCqyDqm4oyorWGoqyoKhKkSJ2N/HpdArWEXgSPlosCzwdUtctOzv7fPmLX+NrX/sabev4+O5j4iQWb6A17B/ss7+/z90795jNhYJYFZKhqIAru5vUVcV7777Dhx99yHI5YzabEIUBW1sbTCbnNE2D9mTyJpt4n7oyIn/2PJRnpEmwlqJomM/nHFw5oCgXxGnKKs9xLuLsbMWjxyf0B2v0B0PKquRickHbGrJeD+15zBdzHA0b/T7FYoZpG86nCywKlEdTVYRhQF2VGAdpkmCNSDgv5dygmM2mTKdTnjx5wuPHjwmjiN2dHdI04/DoSOQhnTIgTmJsJ7HwAiFdNU2DUp9Sg7VSNB3ht2kaPOXTVEYacU+zvbPB5uYaSlvOT3MGwwFtu8IPDYPhkDAMCcKYxaJiNl9RlA2jtTV6/R5R4FOulgwGfZy1lGVBEseEYSi5aFpCALQfEMcJSZIw7CVPQVGHT54wGg3Z2FhnMplyfHLC1tYWuzu7zOdzFoslSSYqhrqqabuQ8ziKnxIYdZfbJH4+S2E90jTjq1/5EpiWpipZzC44PnrCYj7ju9/9DqvVEqXg1Vdf5er1GxgrRLCDK1dpWvHEaa1J4oimqtjeXKMqVty//4Dz08c0TY7tGop+ljHM+ig8BqMxSZSSxBLarKOAMI4pKktrHau8QHmSQRnFEVubGzRVyWq1ZH9/H4ucp852PouiEIojcOXKFdI04+OPP6aqJIZjPB7Tti1hJMWFNZbFYkEcxTjnugxQeeYoLRQ000l8Lv+9aRo8LY2hNZ9mX13KQl3nM1eej1YOpRzK1/ihSHTWeyM+efs92rZmuZzw8YPH3Li5g3IF+3s77O3tEQURq2VJsapJs4ymbcjLnNF4zKuf/RwvvvwaWzv7vPLKqzinODo65uOP7/CH3/4u3/zm7/H2u+/x4OEDlnmOdZJPpd0lgbCbrkvJCk6aXylgu7JMKZR2AlV4OpAXD+TlPkB1hfLl5zrAOtmuyz2p85P3Mj545x1efuUVhsP+001CmiQU0znbO+soH37wwx/w6Mkx8/mSIl+S9X22t9eYTadEQcr7732IH/qcn8vgpCrkfJ5MJ1RNyZ27dzg5uaAqDBvr69RVxdqaEFuNszg6GXMgxZ9thYK6XCyo61Ya+iDh9ELyFLUSwMV4POCZZ27wG7/x69y/f59PPvmEB/fv8+5773B8fMSjJ4dMJ0t5/9EjpvMj4lgRxZZVPme1WlHXAodwTtDsAL4X0DaGfFWyXJZcnE+ZTObkeUXeEcUvLlbUZU1dt2Lt00G3HXKyKXKAEzm2EEgrrOmOK0KQdJcNi/aJ4wTPFziR1gpRPEsMT5rGDAZ9qqpGaYfyHE5JwV5VNVr5jIY9fN8n8HyqtpJaTIFrHKEXc/jkjMFwzMsvv8JoHBP4Offv32axWuEHIXlZMJvPyXMJ7R4OBwRdWLbWijgUCmbdSCHdNC0X53MmFwucCbHGl1grFFkvw/PEDjSf5yzzGr/zJA36/aeSx6I7T5yD+WJJEMjrIHVbd21oTdvKOfCvfusuBPiJhu/ymvn0/ctrIssyvEDj+wLyKMuaaiFWKAA/CBitrZFkKX4Io8E6ZSXQp6auKbvnlvwsMUVRYBFiq9aaLI0ZDCTQ/uxsQlF+CjlESy8aRQHWNjhkAeJcl4U6XwgEy/cBR1uXbG6sE0URs+mcppYc0954QBRFrJZLTFXjnEL7vpBKnWzynjZ6T+WZ6ukGzFkLntdZBjq1hOvuKc7RGwvgz9QNSZbJUkh3dxmNQLeUIgrlGDV1QxQmKKBYlZKlrSSQXHmKMBS1yWIykybfyeustdgbmrpmtSykoQx8jJM+w/OkWfY8yfCuqoooFj+hUhpjWmbTGWvra7RtK/F0rbxGpoPQ5Ln4Bq2TRVfTtE/hNl5HoLXO4nfNm2lF5omTa9DzFb00IV+t6GU9nHWcn09AWZKOYSLAtYS8KFmtcvn6vk+UZaIAdA7l+XjKw/c9wijEKdlkep5muZh3sULysc458lX+acP3j/7Rf0XbtvhazKPnFxOsdRRVRRBGVE0jcpS6JUtlnV0UkuPR7/dZLJdUVUVelt2DQFakRSEdNB1QwHaY26ZpiTsSTVVV+L7PeDym35eToShyKUg1JIlIhkRCU9C0kg0ihCt50Pq+J6L1zhdVFjWeJxe873kkiQQg9ns9ylVJb5AQ+IFMY6z4z5RyJHFK5IdYI8V8vsrZ3toiimPOzs/E89A1mJ6vhDDkefheiFY+WdrDYClKCY4vyqZD6AuQQGlFWZcY2xCEHoNhj9qsaO0K7Vs8HbFcljRNhW0CpmclCoevA1wjWWBeoEn6GWEYsJyc88XPvsTPfu0NvvCZ51BNzoM7H3Fy+JgnT454+PCQx4entF6PZLBJYwPCZICxYmL1PEXbVjRVwWoxA9MwHvaonRQ/CojiWOQFtQRlKuVTlC2eH1E3jvki59/4H/4p/vJf+kvc/uhdmqbizid3CPyM/d19Dg+fsLHVZ39/m0G/x8nxhGs3n+HWrZscHx2SpQk/+9NfZ7Vc8Hu/+02ssYxGY+pGKHjKCyi7m1C+avF0hFaK6eSC9fEGyvo0hWI1q0ijjH6WEkc+vX6EshCHMXEQ4SmRAOTznIOdAzG1q4D5ZE4aZaytH3B4MkN5CRu7V1jb2sU6SJOYYrnENSucXTG9OMIPDcv2HKsadKDwQ00Qy82xNZbaGNkmOENR51hbE8QRTjmKvKRYreinPXpxhnIK12raRtG0EEV9fvV/+u/RGHj7vdssy5YgCiirktF4yI0bN/C05r133iWJYkLtYdqC9VGfvZ0RPa/l29/6Ld768fdIYs10csxwGONcTWtFVmNcyzJfEacpQSS432WeU7cNSZbQ2pZskOFHHkGsIDDsHmzw6PAhx+dLjOqxWvlMZ5q0t0kQDVgUS5bFklWxkImqCjCt5uTklI/v3OHk8Ql53hAkA4gylOfRTyIyDNq22KahtIK9D/1uEuuLbj6KAqaTi6cbh6IsODk65OT0mNVqwY2b10njmDxfsipWBJ4mjqXZF7BCQ+h7BL5HVRSdrr4ljqJOBi6DnMEwA1ryfEFr5GGwv38FW1ecnRySxiGRH+MaTRr0UY3P87ee59a168S+ZX0UstbXmKakqhqCwMfzFGUlE8i0Jz+3ca4L7VUSZh2HKKdI04zhYMxoPOb551/g5o1bfOe73+Xtd97lo48/4fYnn7BYFty89QzK88nzgqIoCALZ9jkn98K685RVpcg9dna2uX+25P/wH//HPLz/4GkY9dqwz9GTR7zz9pt89OEHKGTK+6Uvfwk/Sjm/mLNc5axvbrNYyfAqCgPSKGA5nXBlZ4PD+3c5P35CvpyI9wVFHKZsDDfZXd9jc32HNOuTxBlxnNA6RxsG6DAiLw11a7vrXJrUKPCZnJ+ysbHG1uYm/cGQd9//gOlMBkhBKIM4z9P0+z2GwyEffPC+xP0UOdvb29y5c4eyLPC8gK0uoiKKIqFIRyGBH1DXNWVVYlpDWYjEX3fST621QL3gKU3X68LYrZXnjBRWDodQ18DKMwswTctqUfDtP/wORdnyMz/788RRwnf/4Ie8/PIrpEmKp5XQo4uCKAopyiVGW44n55xOK5598ae5fWfBoydTfvjjD/nBD9/nx299xNvvfsyjw3OcjmitBiXDVKcUbdsSdE1+N2d/+j4ocILydh0NVWtPgpFt0OVA+RJIjUzXBfSg0Z0XqbtUsM6itUfgizQsimLWxhvcu/+A7333+3zm1c+yubmF1gGgMI0hG2Qo36NpLY8eH3JxNqGpRfJk2oLt7W2JsBitscobFCGRn4p/SwVYp2is4uDKDYIgxhrZoG+ur7FYzhgMRsymM1yHoU+iuFMiCRytbRrJcnaWOO1xMZ9R1TW2udz0XnrEFeenF1y/cYu93Wtcv/YMJ6dT6uIIYwsmkwlPjuY8fLQgDPeYLir6gzXCcIhWKcp1Xkhl8fyQJB5gjUeZQ1N5XJwvqQpF2/rUjaKsLBhwTdcjOI3SftekicxVjp8ooxySA3eZ40cXGeC6ojIKI3ppStApkKSolo2h72vGw5RemkqsUl3h6QA8R5YNaFtDPi8Z9lJ6qY9z5xgDoZcSqD669ellfapyyXxxwWc+9xKrfMnbb37Ae2/ew2v7mCJiNYV8qoi9DYbxLquJo1r4NEufdulRLzyaVUCLIw6HBLrHxemKi7MVUdDDtFAVteSueRprDIGvWOYVi2VFFPiMhn0GvYwkCqVZrhp8T6IUlquleL1CGagC3QJCCTb/v+ftMntTruSuyeOy4fsJiEknDR+vjVHKEsYBfufHqqoG24qXXvsBSZoSxTG1yVFWsVyssMbS1AaaTjLtKZIkfkpwbRtDXclgVmAmHm3t5GvXDTgjofaBRJsohQwTkY/VSlMsV/iBT5olRKFPXZcEgXAI6lJgIMa04Gmp8Zq6U/bINjMI5eu2tXhZdejjFCgReMv3rSRKQWBZ0mBcbqNkjuSI0oCsl4IWFUWdr/CC4OmW75IUGgbhUx9j1uvjrKNYCZzPWSuwOw+SNMHTmuV89fT+FHgBYagJu2u9yGuJM/B9WiuNm+f7WDTaE6hkWRT0en2Rd5pWIqw8sYYslrKFTdK0A1bK51V1LWqMWiTbzlhc91pc3iC1UgR+gEZhWvvU0+iwKByDUR8/CPCCgJOTc2bzJVEaP/V0WusIw0iGAh1UMogiks6v50yDVZJNPxz2Wd8Yk6QRbVvRmpqs15N4hlr6D68jrj5t+P7O//tv43s+/V7XDBQl1joWy6VMULpphrEOv8s3qivZ+uGU5MI1DVXdEHVkmjTLZIJRVszmM7TS9Pt92k7Dazt4gPgEHJ7nMej30N1JMZ/PKMpCIAgOykJgL1EkMQnWiucDhEwT+D5BILj6pmnxPJlQaE+yK1b5kuFggG0t/UECCpF8ak1d1wSBpioqwiChqQ0Ky87ONnXTkKYJJyen+L7HeG3E+fkpbWeAzdKMIAhZznOiKCEvS1arFatlgbV0CGEnUAXtsZgv8X0pGLIsozfsMZvP2d7eZLVsyFclcegzvchZTIX+KYHAsDYOGY3GbG1u8fqrr/H6Zz+LrVvm0yn3797j+PiEoqyJ0x5F1fK7v/9tDo8veHB4zp17j/joo0+4d/8hDx48JC8K1jfWyFLRLnueT1u3nJ9fkA5HgsR1iPzlYiKrciAIY6I4weE4PD7m6tWr/J//T/9Hjo8kKPrRw0cUhcAVzs9POTx6ws//3NcJgpCyrDg7v2Bv/wrHx8c4a3jhuWcJQ5/f/71v8uaP3+Ttt97hgw8+RHuCoi3rmuFoQBhGTC7mlGVNUS7xtWW1XKGsZjzcJl8UNFXD40f30R6SCVW14JRMjIKIJEpZG62znK0wtcXXAWmYsbO1R9P6PDk+5zOf+wKD0ToWTeD5TM/PMVWBMwWHT+5RNysWxYzCzPFDj9a0rIqVbKSahtliIQVEXZHnK6q6xLiWum4oy4KyqAn8gDSK0Z00uZ+NaCrLclHyjT/+rzMab/POe+8zm68Io4SyzEmSiFvP3MQ6x+2PPpIbkHM0dcmgF7G5MSLwLL/1G7/Ovft3ybKE09Nj1taHpFlMmqU0bUWSxihgbW1NgDtthdaKMAoZDvtsbK6RZTGDUYrnQdUUGNOQ9TJOzy6o6pCmCTl8MiEI+sRpn+OTU/JihetIW74nkmmQPLutrW18I5PXR4+PWBYlnoZ+6PH687fY3drgYG8Hvy8wJA8Ev1/XIsNtDfkqJ4piNrc2n8pxqkoAAI+fPOb84hzf9wk76YdzluVi3j2bxVAe+BK+GocZphXIRuB7JHHMxsYacRyQJhFaQ57nlKUg0a9fO+DgYI/WNMxmCxQenhcRRwlhKNKJ69euEichSRJR5hVaSbZPGEjGHihu3rjFydkZddOQJDFKC3nU9zVh0DVsns9oNMT3POqmZn//CgdXrtC2hrKqOL+4oD8Y4lD4fkAcRU+LEWPEexb4Ac46kjRhOBzxrd//fX7t136DF198gV4S8NyNK/ypP/knOH7ygF/7x/+Ik+PDLsbDMRyP+cpXvobFwxh49vnncSihnDXSFGnTkkYhkae4ODmkF0esjfr0exmb29s89+zzbA7X0VbTSzKGQ8Fde56P8nx6G2t4Qch0uupy1S6VIaCV+ASTLgvr7r37WKfY3tllNBhweHjIarViY2MDz/O4uLhAMokcV69e5cGD+wI48H22tnZ49OgR8/mcLMvoD/qyKew2lc4KgEF7UnhcbpSdc1Sl+D19zycIgqfPKdXJwlyXY+gcWEQSKs2NpS5rfue3f5fbH33E8cUxTVXxb/3yL/P+u+9wMTujl4WcnBxi25Yyrwj8iKquWRYFKgxpiXnvwxPefe8+p6eP+eCD91ksFlhnnsKHLgcVl9JMnJXQePxPA6WdFi+XU9CRXI0VcIK+9DJ29LfLvYbUs58SS5UWjwxaCjvn5HpqG9m8e75PVQntcTxe484nH/Pdb3+bz372NQb9gRRvacA8n5IkMc888wwH+wccHx1z5WCPtimZzy8Y9If4fsB4bYzTjij2wVm2tjYxtmWV5xyenLBc5eRlju9Br5dy9co+dd1Io7iSjFut5JkeReJrDsOAYX/IaDBEO0XWzwgiD18JiToMI1rTcvTkkMF4zJ/8hV9EeTF+2GNtfZfR2jbn5w8Jo1DYBrOWYgWrZU0caybTM05Pz7threNisqQ1Fmd8PBVTrBoWs5Iib/C8mLJsKWsJbVbKRwchYbclttbrKPYOnMRKOYd4kLDSEHTDbbomHKc6z5Qiy1LZivkiWZPtv5yvWmkGg06h1RgWi5X4mjAEYYQ1jmrVMBr0SKKAyFcUJTjjEfoZbdnIPTP0qZqGb/3Bt7l79x7OwNtvvke5bHj06ITTkymrZU3bdvl5haEqLaZxNLVjtahYzgu8KMRZj+OjC85OL7AG1sZrnfxNCuu2bZ+ea3nZMJktCTxFL0uIAh86abEzgqpvTEvdihIoCH2SOKP5iZgv0w1s/lVvumv4Pm32Lq+M7u1yu9X5gOMkRvsQxTLcsA7aRmTvKAiCEOOsbKACx8nhKU3TkqbZU4qmbCNDkjgC5VguV50KQTMc9KjrkulkTlGIvFHinSDrxYSRR5zINtDzApxDYEHao6wKtPJIsoTA97CuFStSLd63OE6oqpIW2YRd+p7bSkidUSRb2bouIfDZ2NwQqWndSBMmJ2ZXh4P9CT+0k8mSvGS+ZX1jA88X+ixa4/ne02d727SEfgggsRN1w3A4RKOfngPOWbkXeYrBcIAfBOTLHKySLZ+1JElI2zTd8mjIfLGgtRanJJ9QIF6K1lhMU9O2kl2nlSbotni9vvA6qqJgOBrid5EVGo1SkrXoHFR5IefIT3jCRQYsQ1HXZTWayzxEK3L6Xib2s6YjiJ+fT2lbR5pc+hsrAf91gzuH+FeDKCSMQtq2ASVeU42iaSratkYpJ35OX/yHOMdqJcRu3+siqp42fH/nbxEEEWmaMZ8vuuJesVguCaMInJB5jLFSiHdB0m3TslwuJYOia9qUlkIlDGM0sFgsWeayvpRiTbx4lytRWaWKaXQ8GjEY9FnlOReTc0wnHcnzXPCz/SF+GJGviqeG6CQOybKUMPQFr9pJE9rWEgYha2trtKZlPp9KwRdGeJ5luVrRdITOqqpo25IwENOvVh5h4JOmCYPBkPl8QVEVDAZ9mrahKFcEgc9gOGA5XzCfSWh2GEQsixXGWFbLEts6CebEQ2uZ0NV1DVqkQc5ZlsUc7Qm8Q6sEjY9WDXE0QLuAMPR4+cWX+YU/8Sf5+s+8wXg4YjQYMDuf8uj+A25/8AHzyYzt7S2effZ5+oMxZdVgVci7H3yAH2UUtUeR15S1oSgb8jxnf/+AZ27dwPcUWZIxGo1YX1vn6pVr+EnG1vY2Wkv4pBhFA5TWlFXNbLHg5PSMum74s3/ulwl9R1EsuXf3PufnF6yvbdBUNacnR/zKX/x3CEKfx48ec/v2x7zwwnOcnc9YLBbs7+/y7K0b/K2/+TeYz+YUeUEUJ1y7dp3VaiVbBaVYLBYEfsjB/lWuHFzj7t2PWa0mBF6Ich6nRzOiMCYOY0YdEOH87ILd7V2ytMditqCtDePRGqdHp2jn8coLr+CM4pkbz2BbxcOjc557+VWSwZAwyWiNpVzlPLp/l1GW4KuW1hScnB2yLOeczY9ZrBasiqWgdGMB9pRlLdRI52htg/ZFNiW5ONA0UpjZRjyIGk1TGZoGnn/hJf7En/xTfP8Hb7FYFqQ9uRbWNsY8/8JzlFXBgwcPnhq9i9WKjbUR25tjnCn4rd/8Z5wcPuH4+BBjGjY317Cu5c6d2+TFkr39nW5oEtEf9AEYDHusrY0ZDnu0pma+mGJdy2R6RtUUlPWS5WoJThEEGbM5fHz7iK2tA6wNuLiQ+AMJMLeYVqSToR90U7SKIIgZJn2SVH6NNzfwPcfWIOZnv/Q6a4OMg/09br7yGW7dusnaaI2N9XWKomBza4skljD7v/Dnf5m/+tf+GoN+jx/96AesVksmkwviNOXs7JSiyFks58znMzwtciAhycYoHFVZ4ClF4GddQxYxHPRZG49ZXx+yttYjSWVrDx7WKGaznIvJE/Jixfr6Jq++8hpKeZwcn2GMFFFpEgOW4+MnOGMIgojpZEZVloRBSF6UhFFM27Ysi0KM6uMxOIt1bVeoy+ZJCnGJD0kSKd56/QHXrt/gypWrXLlyTbaFScZ4bUyv33/64DSmFfJYKTKmwWBAv9+ToUTV8MPvf5cP3nmLb/72P+fB3Y/54Xe/zZ2PP4ROalXWNT/383+M67dukfVGbG7vcPPWLe7fe4BWmjiOCX0PD8uNqweUixn9OGB3a53NjQ02NzbpD8dEQcQgGbA53mDQ67MqSxbzhdyzg4C1vV2qpmE+K1jlxdPngaglNBoJUg7DgM2tbfYPruIcHB0+Jopi9vf3CcOQ8/MzmqZhfX2dK1cOmM1meJ4Qea9evcrtjz/BWksUiczz9OSU2XxGv9+X3MZYJFTL5VIUK92WzOFIOqktl6G/SCPkdQS5ywdp4Af4oWzZFBpfeXjaZzQc8fG9u2jf4+z0mPWsz3g05GxyhucZlvMJ+WpBL814+PAxSnscnZ9iPJ/JouWDj8756h/5BlsbCc4aZrMZuqORBl3+rXSbHRLdWQLPx7kQEC/Tp+WrDGxlG9kVYd0Qt9NoSXnbYduVErm3kw/s3pdCV2kl11AQ0rYyUKMLHs7SjJu3bvHJnTt88OGH/OIv/iJaaZxXEUbiofR8zd7OLi+/9CJ1VVJVBc5ZyQCuK5RytFSs8jlJHFNXMqUvOnBNVTcoD9LEx7Q1O1ubeF7Ej3/8Jv1en+FwwM72Dutra2RZRpLE9Hp9kjBibTQmCkKSNGKwluGpkMPDM6IwIc0EWOec4+13P2K+qjg7X/K5z3+Njz95wHjgEcchylM8enABdkC+FCDClau7KOUzmS6ZLwuM81nMF+SLirp0LOYFy3lJkbfUlWGxKGgMKOVhrMZUFW1lsC2AbE20UjjX4nlCTpchjgy4PU/kxUp1gzUnx1grTZqlpGmCUorVctHRzGVD4Wmffi/C0zLczotKhkTK4vsBvh9i6prRYEDgazwMeW7BhkRBhueENul5csz7gyFF0VKVLat5SRYP0SoEQjwvZbmsUIQ0lcP3Uy7OpixmOYPeGOV85nnObLri49v3cdYyGIzIsoy2bambhjBI8HSAs1CVFZPpktVKqOvDfkoShSigyEvqusU5iToKwoDBsC+SbbTEH11e206sCtLQ/Xd/ye5Krgf3LzV7l/CR7jrwNEprimJFkobEiQwXjLEsZgtMK8dOKYnR0tojSjShH4FVmFaOSZKkmLahqrpw9UCkgBKLAL6vJZfNQlU25EWBa2u8QJP1IhmQdjYiY2Qx4nmeNO+VSGaHwz5hGGDamr3dHcJu29nvbE9NZ1FKk4wwCilWBa5r4EzbYJoaPCXxar6mKkRBgnVy6nXb5csN1+UE6bJlVoH4zLIslXq+LKjqmjAMu2QAUQm0dSu2so5c6nU+vqazaTmtRD7b8T2Kjh7rex6BL7Wy0PXD7uev5PtUXUQPAmBxTlPnS5TW8rHWksSyWFJaUZUVaEWSpKxWOVEUduHoYkfz/ZC66OjVrXxfge/je56wBqxFOTmbnJFaXytFEHj0BxnKU0xnMxarFWXVEobJU8gKSMyE50mQuyh1StIsewqw832PsipFxZDEREmIH3oY29K0DVEkG9OqLPF9kd4HfvBpw/df/df/AKU0cShFyWqZg5ZGLI6TDmnqyXSxCwAUZLVoyj3P77Y/kUxY6lYaxc47IVPrkaxpO5RrnCQYY2ga+SGdcwwHfYajARcXF5RN2Z0gEoB5+cBqGyt+Q0snw5T4hLLMcc51Mi1F00gQoUidDEkWMxyNqMsapQXhXuSl4FCNJYoDfO2zWKxoW4lNEN23bDB39/ZYX1/n+OSYIBRNdJZmzKZTJhclgedRFDVl0wo6t2yxVqO9CGdl0motWNN2FCR5a4zD0zGTiwLtUkK/j3E5g2zEz/z01/m5n/kqz926Tr6c8vDRe3z41lv4laKcL6nKlrv3H1MZxdb+dR6dTOiNt4iyIcu85L13P8Aai6UBX7Y4qoMTbG/v8vLLn2U83iOKRnjBmOHggKy/ixf5bGxusbGxxfb2Njs7O2xubhJFEZubGygtuVhhHPArv/oX2VzPeHD/DsWyxdMB167e4PYn7/C1P/JlPA1R2OeHP3qTjc0tklTx5Mk5Smn++B/9OX70g+/xv//f/W959ZXPEAYxbesYDEckWcZ0PudiNqOpjZi+W0ea9oCWk5NH4BRZ0ufo8QVREBEGAYNByGq1pCkcgReh8TCt4+z4nCqvaUpDLx7QT0c8f+sFXKt5cPcx4+0rjHb2qJzFi2NW+YrFxQXXdrY5e3yfTz58h9sfv0NeL0hGMTrVqEDRWkMUhzRNzWJVdHJGMNYALU1bUzc5vhfIJMyIH8FXHoNsINmI1mNv9xq/+qt/mXsPDnlyfM7G1h6zxYIg9Nnd2yYIPE7PTmirRgzftWGQpWyOR0SB5c7Hb/HB++9Q1mIYHowGzFdzlqsZa+tDfF/T6yXiCej3UFiiwKeuK4wpaM2KsprTtCsJcA0dqIa8mNE2RoiVasg/+/W3uLhYcOXgGvP5HIfQeG1rwDiU09imoa1lK6q1oW1LmjIHIEwirDP4GDYjzWevXeXLr7/OD773Ft/68Ye88fkv8cpLL7K3u8fW1jZJLJEIg34f3/dYLmb8+q/9t/zwh98niqSZay/Jar5HVQo90XXxEMdHR/SzjPFoCNaSr1ZU9YI49uglfUK/D9anzFsUHlqJz8UPRJZlTE3ZGirrBPLgFBtbO2zt7jJbzJjnC5GnhBG7u9dxpKxmS9YHPUaDASjN6ek5vV6fjc0tVqscaw3DQZ+mymnqAmdaUImoEoJAnpvdBsnz/KfQAYdiMByitEev13+60TPWEkXy4FJKEQQB169fJ0tTHj9+zPn5Oc/fvMZnXnyGP/LGa/Qjnx9//9ucPHnE+tqI6eQCtGZn7wpf/emvk5c109mStbUNlsucsuood87hARvDAVkUsJqckgaKyFcoC57TxHFKGqX0wwzPKOqiprUWX3sEYUgUJ2xdPaCsG05PpxRlhUUmxVrJTNP3ZDtaFiXGgrWKKMm4sr/L+voaTdtyfHyEMYb9/T22trZ4++23cc4xHksW46NHj2laQxInrK+v8+DBA8rO3zgajjg9PeXBgwfs7u2ysSH3NJmSS/Ekw0CZVEtjJE2S71/S+6TQ0gCej3Ma2yh8QgIvJIgjLvIZT44fYuoCu1jQ78WMt9d45tY+zho85fHG57/K5vo++wfX0XHKcGuTB48vOJ8p3vngLlvbY4zyWOQlOowom5bWOdAixfZ8vwOxdJh3WpySe49TBqcMVlnQXQGr6PwelxAKg/JqnBJvO54ViIuyOCWfYwGnZBuotCc7RO1hjEAplNbEUUJTN3z2s5/l+rXr/O5v/ibzxZLPfu5zEDRY5bFaVIyG6+SLkmt717h57RkuTpdsrV3h/HxBUzu8MKa14KzPeLTOfD7BuIq0F1A2JWkvpa4atjYPwEa4JmU6O+Xk5JgoDOhnCda2TyNmjGmJQp+mqhgPBqwNh4yHPdZHAwbRiMnpEmc0WZrheR4tjsl8KdKvICIbjdm7coXHj+7wyf0fM52ecX4yIyDE2AJj5jT2nPliJtTTqMcitzSLgGKpMW1AXULbuKcDoiCUWKI4TfEj2fBRVygcznUgjE69pLptq6c9bKf71B44K/cqZ6WxpwuDztKEJA5RWJbLJcZ0MB48wiBhOEhI44S6aChLR1NblKfp9QdEUUKxKBhkKbEfk89qIOgiDxRp7BHHctzXNw+49+CQz772OVpTMp2cUrcVs3zBoljgJz55lRMkATpUVKbk8OQxZV0QZxEqUFyctZS5Ji8qxuMhaRoSho6iFH+nJgAX0DaOIq+ZznMqYwgDj0EvIfA1tm0xjcG0nSKpLtE+xEmI52nq2j6tHy+39DLAuWxH/uU3CSb573mTMLvuWpDtVhh7oKwQFx0sZksZfDqHs4ogjjs5osh3yy5HUyu5j/u+pq5LfF+iGOg4KEVeEUYBa+MRq2XOfCGyemsakn5EmoZ4nuSPti2YVlOWFUkiOYHGGMIgpN/r42mwtiEMfRlEhgFpmjGdTlChRxD4JGlKHMfkZUGT50RpKtEApsEPfIaDAf3BgOVMAu/lfiLe0ssmD7qlaNcAKsC6Bj/y6A/6tKYRX78xnX9OmuI4iiRI3EhzprRC49HWLUVRyobM008bPoC6rCXWRIv/L04k83A2mzKfr4RYr0B70sjpbiFljME1Ndrz6GUyEDWtwRhDFEascolq6A/6T0+Tumye+vGiMKYqSoE3dFs91w1NnYO2qfHx8JUMa5yxaK0IAp8oDvACeaav8gLXWJL+oAPrVOK17cCWnu9jrSUvC4KO3Op30ThFkRMHAXVTU5YFTSuJAJ7fRVYFIcvlSg5Lp+D7CWjL36eum6exAqu8JIoT6qqWta6yeJ7CtobQF7qQaYxIHEcDer0MPwjwvVDkmqYljgL6/TGr5Yo0FcBA08pGr+qwtGVZka8kwsHTHsPxCC8IOD07xiBRDF63USzyiuVKMmc8z8cYg7UtftfNmlbyVtpW0NuiXZeLoT8YUHV61igMmc6mMs3rMgN1FwLpezL5UE5C2mezKYeH51gngcbT6RSHJYy6YFStiJIYPwDlybq5qmuyXgYeNKYRU7QxsoLtLgzl5IFpjcHVHoOkxx/58hd49sYBrzx/g8+98hLbo3VUYzh8dJ/btz9iVZY8eHzEvftPUL5PMhhxdDHhydmEyjjuPHjIk+MzlkXJ1vYO1jo+vn0bp5AC4SkGt8ULfA6uXOGFF1+maQ1Zb0AQhzIJwaADsFaKsChOcNqjPx6zvrHFYDRmNpuzvrbGf/C/+PcZ9Hq8//5tzi9mtAbW18a89dab3Lx5k5defIXReJ23336PwWhAlqUcn52QxJlcFL7Hf/Kf/iccHh3zuS+8QZxmWOewynHn3ifcvvMRk9kFg8FQjn1TY9qGtq1Yzhf0syGmsTgjWnTrHKtCzhHtAtq6IQpCruzskIQBbVnSS0TmFmcDGqd4fHrB3s3n6G3uYZVHHMYsLqbMTo+JMVycPqTfC/jMq8/x47feYzBI6PeHNLaiqkqcM7RtTVlXOAVx1hMCItKAuFYyyzYG28RBQuoNSIOE2A/wlYdpLOtre/y5P/dvM5kVfPjRA5JswMV0hh9EHOxuEPgeh0dHtA2gIqraMhqmXFnvoU3Bh+/8iG9+97tUjSXEA99S1Etmq3PWN8dcu3aF0WgoVFvt8EIPz/dYrpbUtuR8ckZR5jgMlpaqznFIvqVSMTvbL6D0mHv3FuR5y9b2NkHSo0WhPJmsWduCEoy1FKES3goCB9JejPI8qqrA2obd7U1sVfHbv/EbHB2dkw1HFL2MdNgji+TGvbO3I9ANZ/jZn/06b7/9JnfufMJwOODG9etEnZ/LGKGeKqXxtSYKZfJbFgWnJyc8efKER13uWBzFRLHP/t4O165clS1bW2NauXEWXW5fGCX0+gPSrEfgR2jlddEzOZOLc6qmZu/qVZL+kN54jel8QZLFApHqxUShx3wxE6wyMil1zlIWK6qyYjAY0HQ+gCAIGfaGzGcTAk+j9WVGo8h9tNbEUdwBCsSnVzUVDkNz6THrsnkupdgXFxPyokQrzWg4furzK/MVb735Yz6+8wn9tM9qJQCT1lp++c//edKsx2xesLm1xnhtxJMnR4RBgDVGCrIAdrfWOTp8zOnxMb6nmVxMMZ5laUvm+ZLpbMLp2Qmnk1NOZqc8Pj+isg1l21DVLbtbe6hWcd4BoLDI4MMYfK1pW5lSa09TN4amtSinWS6ntK0hikKyLGNjY4MkSXjy5JCs1yPLevhBwONHj7HW8swzz7C5uU5ZlgSBTLrX1tY4PT2hKgu2tjap64qHDx/QNjUb6+tEQYgKPPr9PqP+gCzLaMqSuHGEBpq6Js4SaAxpFNNY8VzYjsRsrdCsW9uws71J4AcMe30O9q9wcOMmN25d4wtf/ApZtsbJ+RPCKCbtZ8wWMza3txisb3B0WHN0UpBlAx4+vMPVK9fRKmA+k+GL9jxpkLu4BGUVCi2SokswC10RBt0G+XKH4cQi0P27LC3E36cQmJBsOLT8XVfECatBPk8rR12LtCgIfKyVZ7FSjtPTEzY21hmNBvyz3/invPfee+wf7DEeb5CmGVXV4Pk+p+dnGGvY3d+hP+gxnV3wve99h7Io0FYR+hGRH4KzIvkKInwdyPa4N2QxW1AVNXle8uEH73WSZMNg3MfYhuVqTm/QYzAcyOBWSR0xGPTRvo/yfbSvsMpwdHKCQ5NkKau8wLiKxcUplWl5+OCQ3Z0dqvmEH7/1IRenS6wFjQVa/NCSDkMa09K2DaGn8GwrUTCFACeqpqE2htlqiXKOpjUYp1hWJXlZ4qqa9eEGplVY2wFYUGgtgBylBSpnbZfthoez4ily9tMqW6HIsoQwDtFas8pXNF2emvYUcRwRp4FAW9qa1arEurbb0DQM0pRBlpLGCVgoy1wyBMMQT2mUlVzN8XhMlqYsFlMe3P+Y2eyUIp9R5FPOzo/BWSEvlgVREKO0x8X5hOOTC5QnskfrnCiOqoK2rUhTCWaPo5h8VWNbhzEarUNMI/LX5XKBtS1ZHJMmCQoPYxGPv/JoWkNRlRjn8P2QtpXlgMgMxX/ref5TuNen18pPNH+qG4Qo3TV0P9EAdrJtAUzJ6x+FMkRvGyGONlXL7HzylBgKIkFM0xhjaqanc5rW4axcZV53XMIoYDQciu1nuejy8CBJQomfUB5xEBAFAbZtOu9eJBLNpsHUEhGAsVitKPMa21qCMCQMFU1T4vuaprbM50usFbqnw7K1s0kYBCwWc0wrgJOmrGTzh+t8hR1l3NMsJmJbofP4ykaxa6J/8vW6fPM1YZSIF9GJp14mUGJ30krh+ZpVsaRtGsDKfdhB0whMDl+gXtqXpi0IQtrGYK0cL+dMR8b0aI0VSbVyGGfQgYf2fYJImq2mrsDIMDVKEuq6ZlXkhGGM5wcCYnEOP+j6Ae3wNPi+9xQeZpoWZ62cC07k1083wl12oVNgugWXU+AFPlnWo6nF4mNbQ9rrEUchvlYC3rGywa+qSq7hVY5treSGo4hCD99HqKyVKAi19nEYwkj208v5iizLiKPoaZ1h7E9QOv/xP/5vcM7R6/exFqaTGUEYUtc1vV6Ccw1B4NGUNVjp6H1Pgg7jWBLmL/GjRVF0FC9NLxtzfn5OHItnrq4bgjAUL4jSEvRYSzq97wcEcUxd1yzzBcbWGCsaW2Mgz0vq2tC2MvVq6grtKWpnKKta/DuhbPfSJJEixghhcH1D8qTiKBF6jfZIk4yiWy33ej2U1vieT5ZlMu3ovpem9fF9MZgWRU5diwxFdYO1KBF/lB/6KE8y5ybTC1RgKeuKOBNUrW0sPiKFVR2N8IUXn+V/8NN/nG/87DcwzYxBBp6peHL/Me2yYHJyQpkv6A0zFmXN7btHzFc5y7JgUVYcnV+wqlusFzBbFUyXK+aLFXGc8Prrr/PaZ1/lS1/6IlevXWU4HrC9swVaTsL+cMStZ57HiCqIVbkiDD0MTed99AmiiLxqCGLBsi9XBd//wQ/Z3d3lP/wP/wOmF+fURc6TozlN49jcWufb3/4WvX6fz732OsPBOu+9/yFN07C9u835RArlrY0NyjKnaWruP3jEh7c/4fXPv4H2Paqm5u79u3x872PKOmc0HtC0hocPD6maCpTj5PiYJExYzlbMZwsG/T5ZloFWzOYrmgZCL2Z/Z4+t9Q1CBeNexs7GBrvbOwRhTGHBeiHrB9fQvRF5oyjKmunpBW1eENHwyQdvslyccfXqFm++9QOu39gXH2gNLjDkxRKcJUoCtC+5VlXVUDeyWfCVR1tXrK+N+fKrX+Ng54DpUY6tu/B2HG1j+eVf/ovMFy0ffXQfp2JqYwnjhKzXZ3OYcH521sWXKPLakfWHjIcRSTvl7PAB3/uDb/FgsqQ/GhMbcEFL3iwIM/Gcep1ZPU4jVABlnXN0dMTk4oJFOaOqS7xAppTG1gSRwIEkY2jMePQMD+4vQa1zcGWXzY0Nlo3FKh+Loq1zPOXQyuG0h+t8RMrJjS8IPCojQIxBP2FvfxNnLOdnE44+fkiS9XjplZeZpCGT1Zz1LBPSpjE8fPiAIl/x+uuv896773D1yhW+9KUvonBcvXLA8889T5r2CPzg6XbvUrrjed7TG1/QbYzu3rnDhx++w4N7dwl9j1u3rrOzvUlTyhSxKiuU8jHGMZlOieOELBkQ+hFtXTKfTyRrtGlYNS2DjU2OL6bcfPZZPvrwPSYXp+xsrdG2NUkS0etlOGeI46hTARQUZclwOKKuG2aLFVGc0I9jCU7tyoTbt28zGg1pGhl8KQVtI3KNJI6xyFbTWkcYCYFWKY88LwFNkVfkecnJyRnvvfs+rTG0bcPR4SO+/a3fp2kq0qgPStE0Unj/3B/9oxjriOMB12/uMZmcdQAs8TlWxZxRP+bJo/v87m//No8fPuLi7Jz3P/iAO0f3ePvO+3xy52MePn7IYjVjXi54dPqYJ+dHTPMFdx4+4OjRCbf2b7Ax2OA0X3J6ckYSpbRVQ+B5AqtANpoC+DI4J0jsuino9YSyulrlT1+b3d1d0iRFKcXjR48B2NhYZ319jR/98Ef4nsf169e4fu06+UoIyevra2RpytHRIWVZ0LYte7s7XJyfc3hxRj/N2Fpbp64r1vsjfvPv/zd4RcPDx4+48sxNYs+nKSsIA3xfaGl+N/TTGrEERDHXr17jy1/6Cj/7jT/O61/6MhtrA05OF2gvZVmdMZtP+ejjD8GDtJfhhxmPH9Y8OpxgjKU1DWXe8FNf+xkBC9Q1rpMN4YDWoKxsd7QnG7lPy9dPmz+F+FjV0+ZN3peG7icaPtVdt137p5RIjOXjZfOkOrmXVvKzKq1koKkBLLPphC9/5cscHx/x1g9+wHd/+CNeffVz/MY/+w2SNGVzc5NeP8MgkuZnnrnO13/mpzjY2+Pj259w+4PbbIw2yZKE5557jjwvaGuD78lAbj5dYI18h9PplL3dfc7PpyRZTJwFDNf6DEYync/znOOjE9bX1mmamiiJKKqK8/MJF7Mj/EhxPpmxmFdUtcHzQja2ewSJz3jY4/Of/yNMLib0tMfh2Zk0F7oh0C1haBgMI7K1IYNBT6JKtCPzFW3g0VQtkQ5plaJyltq2uMqIn68uaVcVrm7opxn9dEzbKuraEAYx47VN6qbCWmmse4OYNM0wxtG0DtAEfiiNv9JoT8uzKI7p9TJAiT/LylbQ83w2Ntfo9RPSXo/GtCwXS+q6JPR8BlnM2mjA2nCApwLyoqRqSpGpiYOJuqy7It3QNiVNs8K0Ba0pyfoxylXcuHGFNEso8pymbomTlDTt0TQt0+mMomxRWhGlAvFoTQPKkcQRaZISRymL2QqtAtrW4mnxiKI85vMpTVmSJjFJnOH7MV4QsVjmtFZ8801rwWmiMMFZRVlW8trA001pa9qOKPlpf6I9TwYpnthY0J0M+iept1quE+0HoDW+HxAFkhMdePK+bS3L2QJn5OOCMMIPNL6nmJ1PqEskr7Ftsc5Q1SVplrBcLACE+ul5VHWJHwgIRRkheq8Nhoz6shFs2krO9yShzHPqqsE1VpYy/R51BW1RgYP+IMTZBpxFE9HULVVtCGOFH3hM51OMaYiiiDiOZJkRiiLJNDXOGFTgk/VSnLPMJyuckfsAIPFsXdyF7ii/l/YEay0qiknSDM+ThcPF+UT6hVY6oSgKCEIPg6VxBt8pemlPsiKN5Jh24AvJt8tz0qxH2zqs0qT9PtoavE6WPF5fA0+xLFayiPE9lKclMss58cEZD88PwBPFm2lber0B1oolTLZkPkHo4fmQZSm+p1kuV1RF/XSzKQtf8eddbiuV9jv6sQCuxGIrth7fC6nKCt+T7D4N4CyB74nqwxP1nELhaZ88L7GtpdcfonCkWUSa+oSBx3xRIckrHr7nUNpi25bFPBf2h9bUVUlRVtSV/bTh+/t//+9S1xVJnHS6cDnRZtMpURxgbE2aJjSNoej0u5JFpLFOMp9AOv2maaDbCAZ+zGQ6eUrVaVoJPJQBlqIsSjEpWrmZL1crrDWEgSaKfXSHlNUdutfaDnPabcxU1/XjLP0sI4njDt4S0HQ68LKsSXtZ9/Bs0cgBL+uKqq6omg6R27TkRYFSHlXViGa3avB02OX7BdRVS1E2tLXB60ymSju0tijdYGzJxdECXwudb219yKDfYzGTbBZoWFtLefb5A5576TrPv3yd1WrKo6O7nE0PO99kTtv6JMk66JSq0QzXD7hYtpxOSsqyZrWS6IiibqkaMSLXnSQEU+Nczfq4D66mWE1Q9RJtcg62R1zZXWN/W7L6JiePuDi8z/zikNPHn1CvzigXp+Rly+HhE+qqwbQty9UKT3v84Xe+g9KKf/9//u9RVTUbG1v86Mc/pigahoMh5xenBFHIZz/3Gk7B2+++3wEWNplcnJPGEePhgK1RjzQKwDS0dcm3fu93+dpXvkhTF9y/d4fHjx5QFjmhH4B1zC+mxH5A5Gm0M4TaYaoCX0M/TanyHGUt2inyRY5tG65uDRn0U3q9jPHmLtn6DoOtK9w7mkEyJhluk/TX0EFKWxtCVbG4OMGjIQwci9Up57NDbr5wjcOzh9SqxviWw7NjKlfT833W+wPGvSGqhmpWMIrWWEs26Ht9ojZgLRlybfOA/dEOrnW0VY3Smvl8ShT3aZqI6zdf5itf+Xl+/NZHQulMYoxp2FgfkqURy7zBdMb+2eyC3WHK/igkUQVnqzMeTE754PSMP/cX/l1+4Rf/DCMd8Dvf+m3Wt9ZJs1iuu6rsYk6gNa2c20WNQjMcbjAcjIgjHxAZm1IBzvTo966yPn4Ox4CjoxlxmjHIMqqqZrYqJHdH9JxPp5+mI+g6B8oZWhSLsmWYpfSs5pmdqwQWyvYUf2CYVlM2dsdsr19Htz5Hdx/y/ocfcHx8gjOglCYIIm7dvMXbb7/HcDBibbyBUpq1tU0mkxlR4rOzu83+wR5r62NBftc1JycnhJHACNrWEAYRng4YDUZoPA4fH/Lo0UNm0wueeeY6cezj+4pVvpRCQfkyGdMeoR/Q64lSIYkT8rziBz96iw8/+pj/7K/8Vdq64d/5n/yPGQ1H3P7wQ9bX1gijmLCDTC0Wi27oVVOWJXEYsJjPmF6ckSYxq0qKwLKqGG+s89rrrzOZzagagZoYJ3lbrXW01hEnUVetiFykaWosLVHk09qKsloShJD1IobDlNKUrPIF8+WCsmjxdMx0uaIxhrwqeOX1l7n27C1QGoNPnMQcn5xjWkUaJ1zZ22N6fkIa+zy8d5ez02O0diyWEww1/YGEyUZ+QBwE+L6iNgWLYkphl5Q2Z1lOOJ0eocKG0ubEfkTVDdHwPBZFIf5Zx9MtuWudDEeMpTfs4XUQriAQ+uJisWA6nWGMIU1TokjAVkmScPv2bcbjMWkqAfVvv/02i8WC69ev0ev1WS4XhGFAr9fn+eef5/zsnN3tbcq64urBAQ/v38fi+O4f/AEfvvUO0+mEzSt7vPT6Zzk/PyNKIppLRDoIWABpgCTSQbYK1lpaa1mtVhTFlLOTFU3jiKOMIEi5uJgyX0x49/33+fjeRzx4PEH5Q5aFNO91VbFcTbj1zBVOzw9xVDRtjlINSn1akGoVfAr06Bq8n/z9skKTP37aFl7+rVKqa+464l7395e/fboP6eS3XdF8+VF1R4Ws6orFYsEbb3yB0/Nzjo/P+fmf+6P8tf/bf86PfvQW3//eD1gbb9AfjNja3EHrEKUDrl9/js++9nlefPZ5Prn7CR999BHWGLa3t9nb3WVtvMbP/PTPcv3KNZqq4TMvvcLG2gZ+0rK2mXDz5gGeZ5heTMDKkDWL+vg6wraK+Tzn7OyCN996l/PzCaenh/iB0FgXyyVltWCxmuGHFdev7xIEAfu716nLJbGf8+TkIUns07Y1sReytbnDctZweLRgftEwOa05erBkdtpyMaupZw3l0rBc1NSlwa4ampUBowjDDNM6MIpe3CdLAop8SpHPSZOQ0TBhuZxijaGfhWxurBMGAW1TylAKgzM1ztZY1+BsSxj59HopWZZiuo1jEIZPrSmbG+ukqcRd1XVDVYtfKs1Ssl70lGzsOcViNqcxLaYbsCugbRv8QBNGPkW5wPMda+t9NraGoFq21rcoy4ajo1O08hiN1imrltFoLOeOAtPB7pQWuqJ1DoUljgIZLEURZafWkDQAT+I0nCPPc6yRYWoURt3551jl+VMmhO2uxyiKACUb1A4mgpLniTFCNzVGZLMoAWCJ30ljmhYuwSN0gCcniie6DR/dZquXZRjTdNt9I0Hvrelk3jJ8iWKftbU1vECRlwK+Ulp1GddO8p0769JgMJDj3IofezqZyjbJQXQ5uKwrWluTZClplmGMoa5afBVSVLLJk2ENBL5mNEyIgpCiKPD96KkKJ06ELK49j6KoCIKAwWDQPdelCQ7CENuBtAaDIb1eJlmIViAqzkmTGXSbTpE9isrO66SJfhJ2GyrJWV1Ml/L6NpYwScmyBC+QCBxjLLrzrMrSqaUqCqFa4zqfm2RTX9bqALapZACK/Dz5Kme5XHYgFSeZqU4kvVprbCN0W+116jBrCUKJ5WmamiDwCaNAhljKkkQxdVWznK1wVgzOWsvxe3pr1Z2/s9vOayXnzSXI5nJ4Jv2So6qFlA/i1fS6pVMcyea2qmrquqE1opJygPYd2pO7fLEymFZ+vjgJqGuBbQZBRN3FUDRthecFFHn9acP3d//u35FvHPGrFXnJeG2NxXxOHIeYtkF7AjOpyubpxeuQwNYgDNDIhdQ0DUEoL1ZrkHW3MV22UUscx1RVJWTPWtbHSimCMAQtNxWhCclFq7WiqQ1aC3DlktgzHA5J0kRy66xjNBCyXdu2eNqTi1fLid3r9wSvaiy+lqngarnE9yW8fbWUDUdViSzUWMlSe3ria/EPVlUlMCwkK0OpLgPF2U6WkOBqRJJAy2jcJw5Dnrl5nZ/56Z/iq1/5Ins7O9x7cIfDo8f0hz3CMEP7Psenx+R5xcH+da4c3CSJB1y7dp3xxjrpYMAn9+9zdHpOUaxwzlJVDU1r8MMQh6Mta4JQ42swTYUzFeVqwWxyxuxsynQ6IV+t0FqxsbbBIOvjaY/IDxj0BjjTMp9eUKxWPDm9YDYVsMqDhw84Pj7h7t17ZL0ev/qrv0qSJBwfH/OjH/+Ytm3Z3NxhMrnAKcfXv/7TbGxtcnZ2wenpGS++8AJYuaFfO9inl8QUyxlNVVIUOePRkPOzUzY213j08AHvvvuOoH6to9/rs1wK8Gc8GpGlCUW+4vxcJFlVVRFFoZjy0xSlfHZ29/jsZ1/jpWef58q1GzTW42JRcDpdcT7PGW1skw5GT28ATVVQLKesZqfkiymnZ0ecnDzm+PQRy2rKo6P7PDk9omhzWteSVwVWQy+ISeME21qytE8W9zE1eDYk9mOUUUzPJhTznOVsiTEt+XJFi6WXDShr+FO/+G/xMz/3r/GH33uLWqpcLJatzQ0CX0ueTFPjfJ/z6ZT+sMf+1gjPVsxPn/AH3/tDPnjvQ67vP0M2ddz+3pvcevYWySDmw48/oD8Q/HsSRURhwPnFObOFQFYG2ZAk6nWQIoUx1VNIgFIxRe4zGl6hLENOz3OUCmjahrZqmM8WFK08KNvWdPImJXlpeE93DJ7oVhitjVmuTtheGzDoR1xMTlnbHnHjuZv82T/7F9jaOqBcNThdc+P6Ps8+/zLvvfsu//TX/ylvvvkmi8WSO3fu8ujhI3Z39xitjZ8+uIMgpD8YkCQpcZwwHq9x/fo1dnZ22dnZwfNEml2WQht1WNq6xbbibXG25fGjh9y+/QFFIbErOzu79Hp9giCgyEuqqmI+m4E1hGFIGITMVyt+/1vf5pvf/Cb7+wdcnJ+xv7PDK6+8wu72Bm3TMJsvJKMzSUmztNs0hmgtcl9Pa87OzijzAj8OeffddwlCnxs3bvBLv/Sn+Af/4B+yvrFOEIgnQylFVdVkaUpZiUlf4eN5Aaaj9JkOZpX1+t3/5ZFlPZJeTNbLODg44JWXXuHlVz7D88+/xOb2Jtu7m7z6uVfJq4q8rHD4TKeScTQcjLh6cEAWByxmZwx6EdiWOApZLuecT07QnqWxlRRznbymrAvwLV6kOJ4ccf/JA1oqyrrkbHrCspizMdgkTROKssTiEUSpSGC6jKdA+/jaw9ceGkVeS7ZSXdddqLQ00EEg/sWmaShLyXC01oosczSUrMbDJwRBwNraGnVd8fixyD4PDq6wsbHBcrlAK0UcRbzw8otUeUHbNLz34ft87zvf4cUbt1hf3+C1L3+B4da6DAFDn/5oJHlvTuRiqqO1SVxBJM+/LkvSOoszJZBQ1y1+EJKlPdbXxpxfnEpMhHJMZ45loUiyHoJat5ydH3ExueDVz75KU1eUZSGTdE8KVZGVgvLkPJBLsGv2Lpu7n/ztJxo+52T7obqCWJq+y3//9JMuG77L7fnlzyoQDJF3tm1Lv99ntVqR5yu+8Y1v8Cu/8u/yz/7pP5Mw9eGQqqr51rf+gG//4Xf4rd/6Xe7cvcfp2QVN60jSHteuHPBzP/fzrK2t8/DRQx4+fMRrr73GL/3iL/H88y+wubnN9as3mM0WVFXNa1/4LGVV8cnHH4vUOwh5/OARSZignNQRUvzU+IEMj8MgoWlLqqYhCCMUHsNRnyhW5EVO2+bs7uxRrgzPPnuDw/t3+eEP36LfzyiLGlNaJhdT6ka8Pc4YsWi0AmGypsXTYoOhg61oLD66g3aJdK3fCxhlKf1+TJGvcK5ha3ON8XBAlsRsba9z49p1kihibTxgc3MdZyW7d31txM72Or0sJfQFHuX7+qk6qSxF0j0YDon8AOUkS3lV5PIzWkcQBWT9HsZ0tGbfQzvB1BdV2QHwZPsj4fAWY1q0D/1+2knJJAcOKyqDwWCM54dd9FNIWVXMF4vOOwdhJJugoqxwTuSmURRiGtlm6k4+5Zyiri+3/HL2aa2JkxTP98XDbC1FXmCsNHyXcLwgkGsiz3O5/jr/7eW5aqxE84Cc82EUEYYBSns0Td15s2Sa4V3mNXcNn/b9jl3hYU3LaDwiCMRmVDc1vhewsb7RNSgtDpG4lmXOcrIQi4+zstmJQqy99AxbnLMUZUnYgTuKPMfTPsppwiAUT11T07gG44SuqT2ffFmiO4okypDGCVcP9hn0eySRUOwXiwV5XlE3LX4ocUCtacnznDAUaJjr8kXLqma1WrF/cMBwNKAspF5LkpTZxQLbdPEWXc8zGo949tlnybKss1YJQ8Nag/MuY25aellKXizxvQjTOuI0I4qkDpdjL6T9uqoIA2n46rIS6aT28JTDD8W7VuVSj7dVhQcEUYDvyT2oNYa19THWWZFHdgAUz5MQclMLawHlcE7UMlrLkqk1LVEU4nuatq2xpkUrgbnkqwLhiHdUKwUg8BoZD3zaDGpPNpyXnlFpNmXDXDc1WrluOCMLr/QyRqbLLT8/v5CoCF8UZEkS44ca7ct9eDUtcMhwMQg1dV2QZhmjwfrTxjXNEkxrKYvm04bvv/jrf03W01H8VFucphlFUdAa8bZkWSaQk9YRdDKWIPBIU8GLN3XDYrFitVp2IZQKaxVhGDKdTroMN0WvJ9jTuhLK2OVB8HwJJ3dYtIY4Fq15nhe0jRWPgnWsViusdVy5coUoDgTz6hxhIEjaqqrwtGh5686fZ7uQ3aaRjVLT1KAkE681Lc0lqtvTtJVgYh0OYx1KWYIuJ6RpRVKKA9Naojii10txzmBdKwevaHnxhVt8/guvgbI0dcXu1jZNVTG5OOf05IjTsyMWyyWvvPoSL7/8Gq0xTKZT7t17BC7g6pVbbG5ss1yV5FXBg8PHfPt732W6mD/ViVuh1pAkiZzMGLI0QrmGqqw42N1gb2eDtio4P5owHg2Jo4g4DMmSjMV8QbEsaKqaw8ePuTg7xZqGsihYFBVFUaIUXLlyFZTi4MpV/uKv/ApRFPH9H/6Q2x/fpqoqdvf2ef+9DyjynG/8a99gd28H5XlMZzNeeOElyURZrfjql77IYj6jWC3AlLR1xcX5Ke+9+w43blzl+eee5ZXPvMzLL73E3u4uw+GI4XDM7s6u5IlYw3K56GirnqzYfY/t7W2CIGJ9fYOr12+QZX3xeFYNZ5MFKohZ2z4gHm4S90c0VmGcIs9XlPkS0xQoU7I5zjg/O+bs/Igg0rSUnM1P0KHD+QYVQtVU9IZ9mcwta8IgwhqoiwaMply1TM/maOsR6RAay6DXJ41SLKL9XhRzDp+c8ot/+n/ECy+9wfe+/xZlDWXd0LYNm1sbhIFHU5VUVQlJwqIsiZKUzd0NfJMzTDz+8Lf+OfcOn1AsK77wmTd48C9+iDlfcNyu2NzbYJHPWeYz4jggDgOmkwkokV34XoBWPp4KsK1gf1uTo5QUcmE44rlnvoi1Gb/3e2/hiMmLCrSlKkqMsfhRKkHH1krotGi7sEoeuAqFryxOw3y14OBKjyvb60wujvF9zf/yf/2/4p//zm9R1XByNsdUlvW1gMCHONtgf/+AW7dusbm5xWAwwNMe62vr5EXB97/3A5IkZXdnF601jegaSNJMpLS+PBQVsLOzzfPPP8fu3g7L5YKTkyPqssUYIXP5vqIsFlRVzv37d7l37y6np2eMRmM21jfxPEFTl0XBYi5DEOsco/Eaz7/4EnGa8e477/Dg3j0ODvYJ/IBiueDK1Su8+plXKYqSo6MjwkByOIPAZ31tTFs3lEVOFAZsbqxjtWa5XNC0DW+88QZ+EPK3/tb/kxs3bvDk8JDJdEIv65GkCdY6snTceaZrxG4rBnFj5B5Z1w1lJYHirbH4sYcfCEnM90KiOGVzY4ubt25y5doBe1d2qNsW7Qd4QUwcJvLALWrSKOLjj94jiTRtveLD999lOr3A8xVpP6I3TFDKka8WVKXcN7xAsarmnE1POZ+foCKL0y21qViUM56cPCE/WfHMs88SxjGLVYUXpdStQWmR0SddQHPke+J16WXYTqoiQIaGuq6wVnLU6lqw5ZcNYdNIXEDbNuLbjWPW1sbcu3e/awZHFEXBm2/+mDwvONjfZzjoczG5AOtYLhe88+7bPLhzj5/9qZ/mxZdf4rUvfp57Tx51U2zFeG2Tqirl+1Lio5N7M5RlKQ/zIHiqlKjrJcZElFVNWTaSiacVt569gecrPvP65zg7Kzm9KFjlDabzooSRpmka3nzzTb7w+ddlA1M3tK0QFgGc1dLwKRm0/uQv2VB8WqP9ZMPXtXEAsrlTn24D5Uq+/PCf+JzLr43IpGxXSPuex2w+w1rLn/kz/ybXrl3jr/xf/q9UVS3Te+2xWq3Y3NimqhvCKOHk5Ixv/cF3+Ef/+J/we7//B0zPT5kv5nzlK1/lF37hF3juuef5zh9+h3/yT34NZyW4+z//a/8Fv/kvfosH9x5w9/F9Prr9IUdPDpleXDDo9TF1y2gwxBnHfD7H2JaiWqE8GI828L2Yui04OTnFmAalPIbjHlHsk/U041Gf0XCNf/prv8l3v/0HVPmKqqlIkxSsY3dzi9VyhbPd5r3L5Aq0R+j5tAjEysMRJRqtHft72wySkCv722xtDdnZWeP5526xPuixtj5kZ3uD3Z1NAl+xvb1Ov9cjDCIGvT6B77O+PiYMNFeu7NDPUvq9lCSOGI8H9HsZbVtTVRVJR5+dLxbMpgvSLKWfppLf5STfdr5cssgrWiu1T1WtGA76xIGPdorQD1mWhWRrWst4NCKOAlrT0rY1aRYzHPaYzSd4HYk6CXosFium0zmz6Zy6ajs5pmaxmHN2dk5jxD936UdEiToh7LxVIo2WxsMYKMqa1oiElU6dFfhCcLzcIhVlRdsarHMkXR6p18GX6qbFtC3ak4ap6TKlrZVmkc5jHgRCZzbWCgH3cnWNSPUu/bEo1S0CZJkwuKQgrxaY7rUMg5BefyA2pSBAaddtXxMm84K015OIABzD4RCloMgLxuM1tNbSgAVh12y3Im/0BJborNA3WwxlXVG3DV6XPW1bUdaEvmNzfYPhoM+gnzEeDygLAX84p1nlJbPpjLAj3AM0TUuSJJRlyXQ2I45jFosFg8GA8XiMdXIdKa0xtUQNiJ5b7gn9fh+lxXtWVSVNLYMQi8WZlro1+IFkDbZNI76y9pKeaTHWoDxNFKd4SlPkOb4vsl45HgisRQulOE1TqrJGawGbrK+N2dvb6+LhJA+8l2U4oO0yVptGtqbWGEzdNfTKiRoxCNBKFIp1JYwRz1MY2xIEHoP+kCiMKPKKphTQpBKedHeWdAAbZDmk9aecDtsalOd3ig9p7oJQFkUoUV310rR7NgsIxjjHxcUU2y11gjCQuJVA4flyzZhWo/GJk4iqEr5AkiQ0tUS+NW0tLJLpTOTPlw3fX/+//zW01l32VYN1MBwOsU6CL5ermTQA2qdtrITXRiFB4HWyTglTX+U5ZVXh+R4OWevWTcNiOYdu6hInCatlTmsN2pODhRata1VVXTGfEIY+/V6P+WxOlvYIfMmSqOuKJInY290RT0MlxmgxO8pFEcax3ISNEdyrMUShNIdxEMj/E4r30PP8DnOs6fX6aM+naQwg/59CTJE4OZnFnCpSqjD2sUYmAIN+jySO+OkvvcFnXn6eu3c/ERhA1eApj43xOtsbOwz6I+rKovB55tlXsMayv7vPhx99wmpV4iycnB5hbcXZxSHohov5GQ+ePKQsBBKCcaAdOghQ3YQi8D08Z4h8RS8J2NvaYJBElPmSje3rxFmGVVCUFY11XEymPHp8zHyRc+/hQ5ZFhR/H6A7ukKVJ56FpCIKQv/SX/2c4oK5bgkC00pfZevfu3uWP//FvMBoPGa6N+OGPfkgYJwS+T1kUXD3YIwk1bbXCVDmtKZkvZpycHHH74w+ZzifMZhN2d3cYjkZsbGyys73PwcFV9veusLaxwc3nngFPPGPXbz3D5u4ez7/8GYrakA7X8MIMpyO8MCXOhgTZiHCwhk56zKtWACNd2KZrcprFOVQLRpFjcxBzdPKAh0/uYnVL1As4W55QUdB6LXEvxmlI05Q8zwm8gM21fYrKUjcO30+Ioz51aTk/m7K1uU2aJSxWC9Y3NugPByzzFdbC+XTO3t4z/OKf/rf51rffYVVYnO+xKgqG4z7jYZ9isZTJtOfTLC7YSUbs9gaE2qHqBeVqygdvv8VJVaOjlGeff5nT779NVSxxa+tcvXXAg8f3qRq5CVR5LiClJO6AD5q2cQRazMKmrbBW0dRQlg7f32Rv7xXu359yPqnoD0e0Bhpb01YtxiqU52OsJQwCfE/w71Z5Txu+QFkC1dLzY9yy5sb1W8xXM7xQ840/+nO0VcNv/tpvM0rX2Riu8eFHH3LzmWe4cvUmYZTi+Zqbt26yv7/Hc889x+c//3n2D/bZ2Nhga3ub1jSs8hylNP3+Bm3rqJtWsN2ez9bWJmvraxTlisViQpwEHBxssbe7xWw6wTQVSokEMgo9rGlYLRfEUUBV5RwdPqaqlly9utMFfVuMbcSv3AXB9ns9rl7Z57XXXqXIlzx5/IjNzQ3CsAv2rluee+55iqLk4aOHAGRJiqcRQ3U/Y7VYMLk4p2gLwOB3HrC/8f/469y7d4cvfekN7t75hOnknOGwTxxFnJ+d0poW5xryYo72HL1+jOcLwa/fT1FKQDFJEksh03g4o2maJb7X4geGpq1leo7GD2I8LyKMEimeWo3GI45i1gY96mJCGsGTxx9zcX4sdMfAYnRFrXNW5ZzTi2Pyegk+GK9lsjrndH6C9Sz4jqK2WO0YrWfoULE4nbB3ZQftaarGUBUNcZiirMZXEoArCHhD6xpWRYnvi8+6aVpWqxVJ591TSqQyxojkv65FouT7AaqLdhEgT8WNGzeYz+eEYcTbb79NFMUMhwOiKOL48Am7W1vs7+9hsXz3+9/j7PiYMAz5N3/5zzKvc9JRnyJf8fyLL3B2ciY0OCPFqOkovQIp64AZWtMYS1VXaO2wBFhgtlyxKmom07lcUzrhm9/6AbWJOL1YkKQD8WlpsMAqtwz7m4QqYGdjl7ZW5LlF+0q8e85D6U5W+v/361/V8F2+diBgi8vt3k82dJdv8md5Ktpu4yzFu8W0MhUvq5KmaTg4OOBrX/sqf+Nv/k1OT84JLzMpJxesr29SVrVIj1qD8kJGa5sMRuvkZcN3v/cDvvXt7/LdH7zF1u4Vrl1/loOrN/H9hL//D/5RR3c1HB1fMJ3lHF8s8PyUXtpnenFOP02py4LHDw65eeMaSZIxX67wo4SitlycLzg/mzGbLzBGMR6t4wchURhx4/oBO9sjNIYsCemlEYdPprRlTlM52mrFztYWO9ubeJ7D1w2KGq1g2IPPvHyd119/gS+98TqvvnyTz3/+Gb70xku89sozvP7q82yv97l+dZNhD9KoYZRpIq8myTKyNGBtnLJcXBD40gTY1pElCRpF4FuW83N6PU0vi0niAGsrimLJbHbBxcUZOCmqy6LAGlECDfp9xoMBaRTgebAqVhRNjekUJSiH7znGowGh9qAxKKBoZaAShZFIErvtWRRFGGMIo4i6boiTlOl0QVuBwsP3Q/JcCLthGHXySiiqqgPjyfDCD+TvjTFkaSqDRM9Ha5+2hbZ1T6MjpOETaJJsl2UDqJQmLwpaK+d92n2dy69rO1qlFNkhdSXSv8scOeccSkuhrdRlRptI7rorB6W66wdp+LwuosrzfAbDPsvlvAMSKsqqEoT+YEhV18yX86dAp6opWa0q4igkigLyUojNTdvgexIDFoaR+PGswD7apqXfHxBHMaHvg1IyaNVgEKuCc2BaGfbZpiH0LBtrQ+IoQGPp9TLKsiAIIpQW2v6yKIiTjKjbuk8upkJ0twZPa+I4Ii9yUIokTqiqiul0RhhGmOaSQi49jnx8zGg4wvOl0S5LyYAEwBPVT78vAfBN07KYr8BqrBOwotIK2w2EAt+jbWrx2AF1a8C0KF+e00rLQkppTZr0KFYr+r0+/cGAosgpioKyKnEOWiNyU629jk4qahBTd8dYy3AgCOQ5YYzF1DV+GKA0tJ0qIApCojAkX1WUeSXoTxB5hGQw/Et3XNVJgY2R4HXPkwbfddA1pYTwrj2xuiVRJD5oJeHrxtpOqgxojfK0QACVwfv/sfWnQZal+Xkf9nvfs5+731wrs/al9+nZZ3qwEhhsA1JcLIIgCcGUYYq2aUv+4Ag7wo5w2B8cITHkRSE5HJYpihJBSzJJEQsJCssAMxAGBGZ6epnea+2qyqzK/W5nX97XH/4nqxsO34iMys7Oysy6ee57/svz/B4X8jzHd0KKoiKKQvI8pamE1FnXQlB1lEJpqOqWpm4/afj+yT/5r7snwrJYLDEGwiBkvpjT7/fo9cLuH6Kpq5YgCATx74Axsu5sjaEsKupa0K8Wg+P6ZGlGURRC2XI9fD8gz2Ui6nWhhtaCaVtczyEMA/khq5xer48xhuViRVGU4vdrG3zfZzgckiapyA4KCWXX2nk2BSmKQiijoQQ4O52utxcGHBw+7ZpUwbaeT0mGg6E0MXmB7TZ5qgvXbdqWupLplOf7oKDXj8iyFVrD7sULIuksas7OZri+x2wuVLkf+9Ef5wuf+yLXrl7j5OSUg8NDorjHxtYmo+GQH/zgB3zwwQeiqw7EvBwFIdY09Po9nh4dslglpFWGrZWQeVwHPwjF2N22BIEnLxJl6fdiosAjCgS9q1Qk0wRrKcqCPJcA9KqsGQ3HBEHA+vr6Mx1x2U3Nty/skKYZP/yjP8ZkukbTtFRVTZqkbG5usLt7kTAK+fIXv0zTNFy6fIk333qT1WpF3OuxmC9pm4brV6/wdP8xRZZydPiEpql47733uHPnDq7rUpQVp6enRHGPR4/26PeHVHWLUg6LxZIgCtCOZmtriytXLrM2HbO+PiXwfIEzTKcysR+NiaLoWQ5LYwx5IdtcqxSHh0doDVWeommJI58qz3hw/w7vfvQe2nWpW/F3pkVKQ40feMSRmKrrqsbRLnHUx2QS/O57Pm3TgoXxaMLW5mZXYDcM+jGTyZiyLFisFjRNy87lXX7+G38Jq0I+uv0IlCN0z9Cn34upigJr5ManlCLLVmxv7srkx4W2Tnjz9T/l6PFj3MmY05MZL7/0KsdvfshwOKQZD3EiePvdN3ADRVWkBJ5D6AdYZUlS+XcUWQUGiQHA4AWeeHcch+3tqxweJrzzzkdsbl3E9XzCOGS+OMXpdOkNItX2PA9r2mfTT2EAWlwFrjLUZcPzt16QTamtuHrlEv/u3/2f86u/+o8pCvGB9vsDhoMB/X5Ir9cjK2rB3xtDXdWyOTeGsMtTi+MYx3HY3toiCEPu3X+I0orxeIxSQper64r79+9y+dJFer2YxWIhWWaOw63rz8lkVcNqOSfNUvIsoWnk5tvrDciLkocPH6OV5oUXXu4KCZkGq84bkqQpca+P67p89rOv8qUvfbGTx0hweNM0lEXJ8y88x3g85vTkhCxLmYzGuK7Izy9d3OXzX/gC3//BW/zRH32H17/3Oj94+wc8efKUza0tfuRHfpQkSZ/JbrSWv+d6PkEYkucSRwNWZNtZTr8/IE1SFsslURwzHo158PGjLttP4CJyU3Jx3QBrjEi82kakUsbiICZ5aw2L2SkODZ4LJ8dPiXsRpm1ZrJYox1I1BaYLBA8C+R22tiUtUqqmRLmyeXKFOE7TVCzmNWv+iCyvmU63qCpNGA0R9aMSP4PbQVyM+JFcPyRNU4bDAWtrU5Hkty1ZliENX4UxcqOtKrkXKaUoiqJ7LeXPQo0nkzHWiuyy3++zvr7GyfEJeZLSmpat7S1mizkbm5vcuHKVn/7Jr3N2dsbh6Qn90YDr169zdnrKfLHE94SKWDcNKMl2Kkv5ntZaqi7iwdGaqkxwvRjHcVktE9mQ01DXGbeev8n7H37Iv/6TNwniEWifsqhERmdq+r0hZ6enFOmK1776VaqqZLFKUErOH2Uc0OcT508VIEruif//Gr7zjZ61dMVtd20oCRN+9peQe+H5F5DNvkiT2y7U2lrxIxVFwde//pN885vf5OHDh/ieSAzTLGNjfZ2yK7rNOa3amGfb0F6vx8bahCDwyfOMb37zd/md3/7v8DyHGzeuCQF0NObWzZtcvnSZvcePufvoAYNBD9uU5NmSK5d2uXblMsdHB1y6dJn+YMjh8TFVU7NYLVnMVpyczMjzhDAMGE8nVGVNnueMRgNOzo6Yrk2pqhZHx/zET7zG5Z1LfPZznyGKYlYrgXXt7uxw6dIu40mfnZ01nnvuJl/96lf48pe+jOsGXL50EdeVBqlpWw6eHpCnKXEcEkXS7DiuA8aiXHmOxuMRaSpZvlVl6EVDoihitVoSRR5tWzOfn0reaxh2thcZLiiliTqanzTUPmVVMZ1OmY5HxIGPURJJVduWIOp39hcH39MMez20sdgOwFci+chxHDMZjwX6oRRlVdA0FZ7nMF+IcmQxXzDsjcjygra1LBYrqrJmOByjuwiPxWLxbFDge+IfQym0kkiuc5n2+XaubQ15LrUISmqTpqvV6GSZ1lqyvHj2daMoFlkjXfyCgqYRorw8H+IPfNbsgTRv3baqaZpO6imvGzr6qUQQKFBaJJ1KwsPrqsRi2NqS2Kr5fI7jiMJsNptR5QUbWxtEUchyOaOuDXEUMxoNyTNRJdDJ1KuqFqlrntHUjQALu9DuMi/w/YAoisjyjKIu8AKxWRjTgpWQ8qooiULNdCob4jzPAUteFDStDEWb1lA3slFr25ZktaAoi67ZaAjCUEjbShH4AYPhUBY3yxXT6ZTT4xm2aaALlI+ikMFg0FmqxL6VJOLTcx0HHYq0fTzu47kObduQzFPQrjQynjyX55apwJfMScfpgtKbRsAxjoSK10VBVuS4rs+FC7sslks0ViIturqkKEv6gz5tKxJzpSBdLLBalkacJ3N0mbee5wES4i7DCKmL6rrEcZWQgn2fPC/J00J+tk7VIGfi+YZPzlbVeQlbI8oux5UNn1KinqjqCldBGIUUpUh4bSubSGNkUFEUFRaFbeVreb5LELoMRj2wljJtJAM8jsVO4VjZYFpFnmWEUYDnOXiuz3K2/KTh+7Xf+Gc4WkhfriPa6KIsybKUui4YDHtEcUSaZlirqeuKuiN4BoGH0opklbJcJkRRRBA41LVkSvR6PTngu4wKmd40KDo6zrlhsttW1XXN9etXybIELdgvoWs6spnLcwnenK6N8H2H1WJBnmfdoSJYeKUd8lwmjXmW0+/36Pd7nJyeoIwVmmeXy5F3Gm/fEw0zFoosx7St6MGtB1Zw75PJmFu3rjIchRhTAkIdjIKA0At47Ss/xHOXbnLj6k3W17YJwwGh32N9ssGlCxexLTzde8IH73+ENYpePMS0c5LlGW1bk6xmuK5hYz1mNNY4bk2eLynLiv39Q9JVhVIQ+OI/c13QCqFyGQnf7UcRg16PjcmUrekGGs3h4pj+MES7LdppiWKXyXTI6dkxra1xA7h28zJrWxOW6ZzQi4niHp4f8DM/+3O8+NLLaMdllSTUTcN4NJZtWSnNydralI3NDR58/IDlasFwMMAaw8balCuXLpKuZpTlgv39e/zgne/xp2++wel8RloWVG3DIknwwoD3P7rD7/7etzg+O2YyXSPNUtE7lxVFXog3p20xBslibKGuDeDR1pCmJU1lWa1ylh19sigS8nROWy6J3Ia2mJMtjzg92mN2esj+/iMaU+P0HQpbcTg/Iatz3J7PKlthacXQjcOF9R2G/pBQR6SJwfUitPLI05JkmXLl0kW2N9fp9UMcD5QLtanJq5wbt15ifXObX/jFv8NofIHvvfE+ftSnVRa0YTTu43mKuqo6AmlGVTawG3NhPKXME7LlIX/47X/Bk8f3sXVJbTVPD4+ZrG8SojGRT7y2xsf7dzlbHBH1pOm3rcjM0jRFOy5VVeNqH42iqJbUTUtZaBx3xPb2C1R1zId3H7N1YRc/DDg4PiTNM7T2ZOKvNVZpXEcDBkcrrNIUZY3vhzKLrVKeu7jFlYsXoK1ps4aXn3uO/9X/8m9TF0f8+j/5fzOOfbY2+ywWB1y6us04vkK6rPAiTRj6nZdXy7aqbcQXpiTEdTIdY2xLlqesspSPbn/I3pPHzGZnBEHI6dkJx8cnXLx4GVBsrG9JzmNtmC+f0u+HbG2tMxmPGA6GNHWD6zhMxmNm8xPOzg7J8hnzxSEffvA+x0eHTNdHrK2tdYd6i2kqyjzBtCW+76C0RbmauiqpSpETFmVJkRfEcY/r12/Q1DV7e48JgoCdCxcYDAbs7+8xXRtx8+pVPveZz7A+HXPxwjaDOGZ7fY29Rx/jayWv7TikyjPq1jAc9FjMZzRNyWg4YLVcAEJQns+XnByfsZynuI7P4jihSEomE8W3/vCfM5/tMx4NUNbHGhdHxzjWoa4aPEfjKPFlYxowGeORy2y2x+HJQ45Pn1KZEhVY8nbFPD2idioKm5O2OWmbkjQ5pS3RHeRBAZ4jChFrHQLfp7YNe0/3ePx0j+tXr2LKBhpD4LjQtqRZgnIgqzN06KLMuSVgyeHhEUmSsra2jlKKNE0ZDPqfalxkKp+mcr43TfNsiFBVch9JU8HWx3HcDfUaCe5e22Bvf5/HT/bp9/tc3N1lb2+fk+UMFUiw7+npKXmW4/shYBmPx2RZjus4VHWNdiTRy9qu4PTEa101lqotaWnwwhDlKinEKs3HH5+SJA537z0iHIxEzlZbGgwNDWVlUCjWp/DR+29y8dIGfjglzReUdYWvPWwHcZGnoWvyumL402/nj/PPk9rnE5ohz2A05/mI8vHzRs88yzQz/PF3/ojbt2/jei5RFPHaa18lTVPeeOON7psYVIc1r2tpYE1XSIukSyAeSmssoL2IIBrixwN6gwleNODR3gFvvPUeDx8fsVgVeOGAIBpSNoqqbSmrmigK+KGvfYWr1y6zvr7G8emMLDc0rcfTo5Rv/eE7nM5aylJyvvLC0DQOi3mB68b0ojH9XsygF7I4m5Emc27duEzgG+KBBVNAW5IsF88IpUHgkizmDKM+k+EYZR2SZcbh/gFZuqRuVuTJnHsffkS2zCReZLlia2PK9SuXcJUU6vFwzOnpMevrE87OzgiDgLpquwYhomlqyioly1ZYK4PnLM9IswSvi6dp2oY4inG0SxSFQkD0AzxX8iLzNCGvcuq2IS0KPD/CInaYqJP+07Zoq1EKkqrA6eAkruOCUTiOj2nBtIq21TQ1nJwsmc9SfMdDa5ckyXA6i1DTGNpW1FuttZhWYB9VWeIGIW0j2zeldaekoguS15RlQ9PKNeY4fidXjbshtqbpQrqb8w2KhfCcrt5t+2WzggCVlKIq5f+FYQgdsVHRBcprh7KuO8+lDNE4b/boGoROhup0UWBlLc1vawxNW5FnKa7n0esP6Q9k+1dUOWVZMBwNyLMCzxV53vraOmVRyHPhSvRN28W8aEegT3leiEQc8Uf2+wOSLKWoCoyW7OvWGIq8EgZFaxj3Q3q9kF4vwhj5WFHUzOYLOSdHQ5rWsFxltMZS5EVX/2ussaytT2lboalK6yLgsrKsCIIIrKIscsK4x3RtinYkW7gocg4PDxgM+mjHoW4kZqC1yDAW4W8cHx13hE6N34WHu66L68l1FgYBeZGJXaE1NEVBbzxia2uLLF0JhLFpZKs3GHJ4cECvk2/med4p90SGK0ODHN/3sWjapsF1PKYb6xR5hm0q0OB6IiNuavHzBUGA77v0+71nAJbVakWyTCXzUVZvHfSnO0y7gYAQdDVVnmM765XpopOsMZ20ttum+q5QtkEULVozmoyfbSbPh/DD0YjJZIwxNVWV4fuBMCFaOZcHQ7E7tG1L23T5kJ7HaDzEcTzmi9UnDd9v/dZvdOhaaYKwSmQq1uL7nmR4OA6uF1DXLU1bY6whDDu5iTUsFkuUdmQqYRuiXkR/0CfNUspKNPLncrKylA7acR3qRgzvnucw6OhS29ubWNPK5i4vSFPZ4umOADYZDxgMekxGI/FGrJJn8gHtePhBSF6U5KUgeYfDQUfjaRkPRlRVRdNIsRj1IjRQFjnJKiFPEmzTEmhNHPrcem6Xn/u5H+fP//mf4sbNXWxbUGQrbl6/xrXL1xhEYy5sXOZrX/5JfuS1rzMdrrM+vUBRtNz+6AFlXrG5vsZidszi7JD9x/cYjSLGo5gsWxD4sg1aLXO5yDwHrWuGQw/XFWPv/v4TVqucKPYpsgptLZ7XAWWUYjjoE/g+o+GAzbV1bly9zhc/+zn2H++x93hPLtw4wDYVvcBDtS2mrijTHNO0aCzJcklTC5WzqhTjyZS/++/+e1gL48mE+w8+BsScm+UZmBZsy2Q8Ymtrm9PTU/b2HkuWjIVhFHPtykXSZM7h0SM+uP0mr7/5HZ6ePOTR4TG1bVmkS+rWYBQsVgl5UfDo8T5PDx9TVRmeZ1ksjzk7ekKbZyTzE9LljCJdka4WrOYzHGvJFgvy1Yoml8DQ1eyMMk+p04R0fsr8eI8mO8U2S/b3bpPmJyi/wR+6mMBQuDWnqxmrPMUNfYJeKJI5Y5iOJni4RDpk4A2pk5pQRYTeAF97NFmJj6JYrbh8YZPJICRwoKoKPD8gyysu7l7mZ37+r3Hj1sssc4fvvf42jZUA16LMmEyGKAV1WeE5HsvFiqwo2N7eZj0ImJSG1fFjPvzBv+bjp+/hhw7WtzSOYvfSJe7de8Q3fu4v85mvfJn7997nw/vv4AZwYXcDYyyrmfgpsjwn7veEOukJHrioK4zy6Q8uMl2/Rl4E3L63z/bFXVoNTw4eUzUNjnbBuhLIDCIhU0YyJbE0rSEMI7TSBI7i88/f4H/zv/g7/PHbr/Pe0wcMPLi5O+S1z7/C8dEpf/D7r/Paj/wPODyz+P0dvvRDf462aXB8jygWs3TTmfitpZtgK/KiIMsyWixxryeZkle22dndIlkt+Oj2h7z+xuvcvXMPR3tcuXKDplI4KkTZgPW1Xba2B1jg4OCIXm/Ixd3LXNy9zHA44unTpx2ASDDzxtakScLx0SFPnu7juB4vv/SSyFyyFM9ROAqRrTsOcb+PQiJnWiMT1cViSZ4XNG3L7u5F4rjP2WzBfLFilWTkZYU1ltFgxNbGFtev3+D6tes8d+s58ixj79EjFvMF89kZVVlQFhlh7BMGDv2+Txy5jEcBVZmQJmcEvkIhw6KqTIhDh/2PH9HUGaNxy5tv/RF5vsLVIVEwoa0dHO3jaCmOHA2OUqTJksBXGFa0LHjvo9c5PNsnHoWM1iecrU4xTkljUxb5nEWVUZqKvC1Jq4IWg+v5NLWQjTUu1jrUtSLLK1oPyramagpOTw75wudepchXZNmS/mBAaxrmyzm4GsfzuHrxCgcHh6Rpwmw249Kli+ztPWa5XLHofCeTyZiqqjoppxQAch8TqnJZlkRR9MxTdr4hnM9nrJKEZZpSzFco32Xz4i5RFPPk8T5JkjDZ2WJ9fZ3DpwcslyuiKOL61WssFwtWyxVKK5577jmePD1AdZ4RY0yX7VTTtIaoNyarE+bLBSezBXfv3eP2nTu8+db7fPdP3uLgOKUxNYPplLJqBFxhaozT0pqSukrY2Z4xGtf84J1vcfHKqyySBYNhnzqpRKLXbS10lynWGtnMfPohpZw0cs/e68As8tHzz/vkY1oJWRElnpc0SQA4Oj6myDPCMOKv//W/Tq/X4/d+73dJ01Se925Z8snb+VZRNjHyU3ZFNZa87qi0jovrB2jHR2mfopKtVG3g+2++w7/+7vc5PluwtXmZL33px/jiF77M5avXWNvcZjTdomo077x3j7sfH3D3/hPOZjlNozEdJr1pXEwbcPXqc7z91ru0TUvgu3iuxvdcPEdjTcWoH2PdhpduvcCFrR3KtCXJah492sdzfWZHJzjW4cneAaZxuP3RPbLFCsdrGYx8yjyhyit2L1yjtg7f/d7rPHfrFv24x53b94jH6xydzlHao6oNT54e0euNqSpDfzCkbuQczMuCLCvQjkfZ1CjtkmQ5qzTDDyNA03SRQFEYScOjRXGRpAnKcfCjAGMhSVLAwVFSf9DWhL4AI0wDVV2T1znAs2F4U3fywdaitYtSjvwMSU5ZtYSBj7WKNM3F12kRonjnrbXYboMmMRHK0XJtahfPk0zBpjZYI8HjbWsxVsBgBkVby6JAvMpynTed/A2EiDsYDEiShLoWfoPtalqtNU0tkVOuJ9afpgPt0EUJoEQGKsCW86v/k4cfBrRWXlvnVqHW1MS9iKruoDeB3FfX1zeZzWcYbFcnW9bXJyyXKxxHABxFJz+sy7IL2Ya2NRhjcR0PYzooVSdz9RyPIAiYLRakRUaLQXeAj6KoqIoGV7sMBjHa+SRqoixbjo9PWSUZ2nelfkdRVvL78DqJ7GDQ76IIJIYsSVY0jQyvwkBUfmma4zoueZLQAkWR0x/0KcuSNE1ojTQqSZJQl6VsJBpwPA/Xk8bb0ZqiqFF0JFMNqHOJuJAxWyNnX13V2KZBe273/Ho4HQxlPBqTrBKS5Yogij6l7GieKQfzXLyA/X4f3/NJkxTXdZlMx2RZKrETnV3HtAZjOymwke2esbIdnk4mlEVJkgi0RRo+acxla3fe7MmJ2VZld9V0Wz80aIXjumhHY7FoVwAurZHv4boOYRzhBT5JmopispEGdDwcdQuxHN/VuI5skJvK4AeyZc2yjDwvqNIK5bjS5FqxPuTL9M9u+Oq6xlqIwhghJMlNUms4m51ijMEPQoyRtW/TNPhdfkZT1xKg3gr+1HW1GCaNJe28SzKh0PheiFIyTaiqspN3iA7YGpFMhaHPcrUgCIMOvSoTkH5/wGw2w/U04/HomcdP1tUyBRHQihA16cy71gh9UymFg6Yoc5TW5EVOf9inqmuyTuIWRz4vvfACP/ezP8dPff2nuPHcDZ482eej2x8xn81wHIf+YMBqueLsbE6aFgwGQy7uXkQrzdGTPZq25fU33mCVJh0dc8V42MfRitn8DM/zyYqCs/mcq9cuMzubcXo6Iy9zoijgwoV1fE8RxyH93oC79x6RFy3j6ZTVKsUYQxhHMhE9L2asJQx8nrtxHUcrstWKttugLtMVa2vTTi6SEPgB1sD6xtYnK/NOfjTo9zk9WfI3/uYvkaYZOxcv8nhvX8KhxxPKUrITsfK73t3Z4d69++zv77O9vclqJTCBF55/nqPjQ8qi4Pj4KW++9T3yPJEXvRZpWpblIolsDVkqfqyDgzMc17KxscnZ2Skff/wxD+894OzkjOVyydnpGR999BFHh0fUdc3x0bFMXlYJyWrFcrHk9PQU7SqS1ZI0XVGVOa4r8qPBsE/dVKAVQSSH9snZKVmWYZFYhLoRY/tw1Mf3XZnAKYfIj6lKoZGdnAqYoEhzNtfXGfZ7rE/HlGVGVZXUTUVWVEzX1vnxH/9zDMZbuK7Hn77+NlmeMxyNOZvNGQwH0kSnqXgjqpqqrNne2mZjfQNjCvpo3nvvB9y++x7hyAMsx8fHGOVTVobRaIP//re/xe9/8/f5whc+y5OTPaxjsarh5OhI6JCOS1kVrJIVaZ4yHIzIkhSrLXFvyHi0zWKZs79/RNUY1jbWuf/gvshd3ICyqPA9CWpVz8ozK8AWBdoRX2dr4ODJE37ll/8Gn33hJr/z7W8xyxJiNK998VWgYfvCBT66/TFRvM4///Xf5Lvf/x5RHPDDX/0a+/v7xD1BdJ/7L85lgo4r6OayKoXs2EnB6qZCK8Vzt57D933effc9FJrbt+8QRz0uX7pMXdcMhyNWqxXKydnZ2aFtWmanM4w1DAcDkQVPhhjTMpudymRPy4BqMBgxX644PZuz/+Qpu7u7TMYTFouF+BYsLNNUAl4dD4wQh0F8UaZtKcsCaw3TyYTxeMJqueTR40dMJpPuGnUpKwlSHw2H7FzYYTQac+HCBTY2N+kPBsS9HsYaTudz5os5R0eHfPzxfebzGSenJ13hIDPpc0/E2nSdKm8Yjob0BpbHe/fo9XrcuvUK1kRgPcF1azGpW9uiOipeELh4bsPs7ClPDx5hjEi3t7a2OTg8YL46o24KjG2pWkPb0t006TZHFmUNnivbYSHzCZZ8lTb4LrjKI1sWmErz4vMvU1eyBQzjHnlR4AU+ZVVwfHCM47ikacrNmzfJ85zj42PKshT/72jI7dt3WK1WTCbyvNV1JRLXNBHCaa/3TFWiunxKYwxBEOJ0Qbs+mtPFglUmDcsg7rF7YYcay3Kx7LY7Dltb24RByPHxMdZarl+/zmKxIO71mM3mz+iZjivI9aZtuP/gIXfvf8Tdu3d59OgJjx495HB/n7yocZ2YtfVNsiphOB4zma4LJKApxayvHdqqZDoqcLVDGEW898EpP/pjP8be3h6+8qjbGpRs5ejOdNOBbj55dM1d1+B96kPP3nm21egeutsAnHv86g6I9r0//VOh9xYFL7/yCq985hX+wT/4zwg6hHy/3xfZ2rPHs3E4so1FCu7uZ1ZK4XhC1cRa2Xi0Lca0hN0WoSpLev0+o+GQ8XjM3v4+Dx8+5MH9j7hwYcpwEOG5+hndtyoblqsMx5Vmp6pKlssUrS15XrK5sc7p6QnHRwvW12P6/RClBMQW+B7PPf88j/YecuXidaqy5fhw/kx2rhVMBkOBXCxX9Hp9irJiMh7ieJbx+oBLuzu8+MJLrE23uX33PkWRcevmNY4OD9jd2SHNC5ZJxnw+5+nTA9JE7oVFWaOUNEOr1QrHFUmjMQ2OL6C7qhQZcy8W+0uW5riOIO3btsXzBJdfVTVRKJS/um0oK5FIB4EvvnZTEwY+nnZoyoaiKGiUgIiCIMB1PMlP7q6jsihBwXA4BCWWnOl4KHI418MPAvKilOLXiPKqObfvGLkm+8MRYJ9RTutG6Mmu2zUCnVqrPaccdoML2104Iv2UuC3HcUBJBnNe5PI1O9CKNHHS5PuB1Bv6XL5pWpTqgrK7z3nW8CmFkqBKkF2O/BxA0xghrdqG1hriOGQ0HhP4QXcvj+T6bVtGo4FIUV2NQkAeThcA7+jOU98Kh8J0KjVpsOR59TyhT3qOZE0vlnOKMscqAZh4nktVVNRVi+96eI7F9eS1ZKwhTQtOT8+I+336gx5eRyNNs1K8jN33PgcwCn9DEXZNhEXh+0EHxyoJvJAkTbvnR9GLe2itSNIE3/M76WP2rOZGaTw/IPAlK9JzXZK0QONgQKCHyOYrDGPiXoTqpPBta/B8iZdqmhrXdZjNzqizgqpqmM+XYMHzhWRdlqWcR61sE01TE0YRYSibxKKD4QWByO7bpgKtpR7Kcnwv6K4FS92IGkFpy2g4ot/rAQ7JIunOSRmmgMUq+2fONqzkAkod0wXGy4HbLbhky1vVFU1Z4vteF8fgUlcV88UCY8+94G33u0ipqoIo9gkCn8CPmM9WHQHVkmUpURRhcPE7n6gXiPw5L5tPGr5/9Kv/sGu0IuqmwdHirfN9H6UtTV0wGPQpqxrH8WjalrLMJaA8ErqR47gsl6tO/+rQ2i5eoVtNV5VkpLiuR1FU1JVo5h1XE8cRxraYpkFrwTtb09Lv9UVD3B/S7w0YjYakaYJ2YDodSZPYHRBFUYnmVWmCUIAjrufR68V4rkvbVlRlQS/sk+U5i9WiQxgHfO2rX+HqxR1+4sd/mB/92tfYWptycvCUvYcPmCVPWJsOuHrlEhd3dljM5rz5+rvcvX2fzbVNXnzuJS7u7OBpzaOPH+C6luOTQ87mZ+ztP6QsU3qRZntzQBxZFAVZNuf0+ClR6HJhZ5tlmnDv/hP8oIfv9wmiAMfRgIPn9ZnNC/afHNNYg2k0rvIJfCGq+p6P73qSoYhh2O+xWMxIV4tOjjvAGg9TGwIvpK0NoRcznWxydrzAGhfTaLY2d3GcgDge8ku//G+ztr5Jfzjm8d4+SjsSFF1XQjg1DcN+jyuXL7H/+CH7Tw8ZTSZURQ6N4eUXnsfWFcliTprMuHPvHZb5MaVNKOySVSYNV2Nq8kKyD9tu0rRanuFquHZ1jX4PerEhcBuwJa5niHsWVEljUjzfMBwGuLqlqlaslke0TUrbZpydHlJXKW2TUdcJ/YHHeG1A0POobEmtKipbkbc5i9WM1jay3VAKZUFj8ZSmyUsiN2AYDQidiGE8Zn624sH9h2iluLy7y82rlwk9B20r2Zy4mtky5dbzn+OnfvYvc2HnJn/8+gc8OZzR4NIbDEnSFWvrU0aDAckixXN9TGOpqorp+pjhpEderyhWc24/fpfvv/cntH5O1ZZdLk5EneaoZYF5Oseb10y0z8yc4vcVODV1W+JqlzIToqgfhIwmQ4LARyM+Xb+/wXB0iSRzODkp0X4fx+/x5PCIxgi5FhSBH6K1i1UdzhiLQrbDGktroa1bhv0BR/uP+erLz7EeKr779rs8nWd8/Uu32B5O+cwLX6AoXf7L//y/4PH9t3n1hZdYG67zcC9hsDnl1S+9yvLsBGvoyGlCxy3LiidPDsnzilWS0tSG1SojzysWq4ynT4+ZzVZMp5v8yA//GJcvXeGrX30NzxVCadM2tE0tZw0eZWlYm24zmayxWiacnp4wGAwYDPpMplN2di7ieRGrVYGjFelqyWA4ZThaoyprDg+OibyAjbW1Z8Rc5fis0hKMJfQDXE+KJFBSaHZZolleoD0f1wuYLVb0BiMG/QlK+zhuAMol7g1wu1DhumkJoojxeIIXBIxGY7a2IibTgKaec3r2kOVynyw/4PjkLgeHt5kvHrJK91gleyyWDynLOUFYMl8esFgkDAZrXL3yWUwborSDchXG1oKhNhZTlcSRizEFtZnz9vt/TGHmFCZnkc15cnzI8dkRqIqiXokn2kDdipTZDyWnFQW+69JUDVXdYpVGeR5V24r8tbXkZQO6YrY65t6D2+xc3qExDU1t6ff7FFmBizT7ugMEnJ2ddt48zWQyYX19jXv37uM4DmtrEptw9+5dqqomCHw2N7dI0xSlpODM80yiDZR+hlQv6prKGFTRguewKgvmZ3OyVcZyuaK/PsVRGheHm9duUFc1JyfH9Ho9dnYu8OHt2+R5Tp6XBIF41bXjsFwl/Ol3v8dbb73No/1TZosZWVHTNCGO51MVOa7v89yLL/L08JC6XKD8CKU9XFeTVwVl26AAZWt2tk5QJHhexTtvz1mlCa9+7vNksxlN58tD+m15WPEfPdtXnL/ffZ569q58/Nky8FN//3wzB4qmbcRCYQy+7/Pk8SPWNjb4yZ/6Kf7gD/6AtbU1KTaNIcuyboAsP4a1iGSvU5tqJOBdK4XufnZjagl46TbN542g7/kSP9JJP6u6xljL1sZVJpMtkjTnrR98wLf/6Hu88fZtstJBu0P8eIoX9tjZ3cXQMpsv5DVpupyvqiKKPfzA0u+7RKHDoB/z1S9/Bc9xePzwMauyINQDTg6XpMuWg+M5UdxnNOwz7vvcun6NH/raV/jw9gd4oUs6n9GqgsHUY3N9jLKau7f3+fXf+QOMsnzuC5/j2tVroF2+/d03SLOGvLDMZil5YShKA8oh6FRU8+WcxSqhNRqtY5zQpzWavGxwvQClXdKslLDzMCLwfeEiOA6mqSmqCu0H1K3kenqOj2M9tFVoNNbUBJ6PNYYkK0jyXIpxA35nvi2rsqPjVuLbtQ1KWww1QejhKk8iBJQATaq6puliYlASgu44LsZa6lq2NlUlGXaOcuiSCgBFWTa0RuS+ZSlDGWuEAmvpBgMd9K+umy7qQTbP0sgZqqpCOw5V5w3zfQFzlGXZZd3VMgxRku1pjHAO5MIXkMj5C8F1XYn18j204+C6LmsbG7iBC7alairaVmrRLM3Ii5JstcKCDCQd8elrrTuJoUev16Pfl+iV5XLZPQcWR7uEgSxGVBcnIdt1Ac8sVwtqU6NcB6cDuZRlS1NKFILSijD2cT2fqm5IkpKirEVWruVelRc5aVrhufI79zyXKI5E1WJaPF/O29OzM+IoptfvS9PetJRFBQqaqvPaW0MYhjRNI5nbjhbCaFWjXE0YD4jjGNcF1YFmspXYw1AaS4vtzhdjxLLkhz5N3ZCvUtouViOMItamYxlQKKi6YHk/CGmtbCuLspQolEayG7UjBF1pqEKyJEWhcTyHtqkwVhre/nBAXcl1cw6bUcriepJGUFdCv6/KlrKD6pz77ez5wdadoSgF1uAg55S1FtcT2ndby8bS6M6KJf/6DnRp0K5DXhTkhfgEPdfHtpbRcIg1hsATYFMcysJHYKkarYUKXVcVvt/ryKay/cMqkkXyqRy+/8+vopQi75DrCgk8D4KALE8pywwA3w+p6lb02G1L3BMP33K1xHWF2Ki1UKIsQibq9/uUhWwPHccTjH31CRpXa4luMNYQdfKPMPAFalA3lEVBWcrNLo4jlIKmKVmbjlFYelEPx3VZrFKyrBBTreOKhKoSr2HT1vR6kVyAOAwGA155+WX+0l/6iySrBePREFfDowf3mZ+dsDmdcvPaVa5cvshk7RLKRuxuX2d3+zr7jw55eP8hn/3MK7z44g0++OB77O1/QH9QM188QDsGL4AHj25zYXcdPwDfa9jc6OOoho21EWVesFws6PcGbF7tU7UrPrrzkPFkG7cLsFytCt566wO+990POT4qSTLFfFFTlwbVQlU2tE1LFPdkMzfo42qFxnB2esTJ8QFtWzEY9CgbB6usTL46TfdytaLFoSgbLl65xvHZjJ1Ll/ilv/W3KKuWKO5z5+4dNjY3cT2fumlIkhX9OGbQ73Nhe4vDp084eLrP9qWrLJZLQt/nR157jSrPWZ6dsVye8cb3/4TDsyccnD1ikRzTOCVpUuG6LnEckixWOEooWb6rSRanBD587auvMhl5eLrE9Q3h0MMNG3Ab/J7DYBIT9l3644io7xLEGsczoCtKk7JzpUd/6jHZ7OFGDmVbUTQVRd2wWmWUhaEuLap1yVYlaBk2FHmGoxTjwRDb1Gytr9NUFbEfU5eG1TJBa4+jsxNc32V35wKOY2maEmMrwl7E06NDnnvpc/zMX/gFKhvx+pv3OE0S8qqhtobFasFwNCCOQvK0IAp6xNGAdJVilWXrwpThJEbpim/9zm+yas/IzZJQK/o2Yu/uE5QOiSdjdOyRqwbGPT6eP2HYdwkGLmVdULcVZVGzvX6Buqwpq4r+IKbXj5idneEoxWDtFmG0xd17+/SGa1QNpEVN3Rq046GUYPzLUrZoytWg5eB2sDjK4ihoWhj0Buzu7HK094if+Mrnef7iBn/0rd/lb/yVn+XGsOW5519hfbTB2299k43pd3hu502++MIJU+ddfu1f/AmPVsc0bc3O2gXyvKRtLUmW8/TpIYeHJ2S50ESxEsb+3e99n3feeZ/33nnMr//a7/DH3/kejx8+5cqlq2xtb3P9+jXW14c89/w1bt26wtHxY4pqiW3HZKkhCns0Tc21a9fo92POTo87z11FGA24fv0F1td2qMqEMAjYvnAZz4tpGkOeFpRZTi+M2drcJkkycHzC3pAsTVHdBlx1E2arlBDSmpa4y5d0PB8/jEjSnM2Ni8T9EZcvX2M4mrC2vonSLv3hiPFkinJkUGCsotcfQhVS5w77j49ZzgtMozCtIg6HONrHNNA2UJcNWVqQVXt8vPce9+5/zMbGNV599Ydpmh6OG8l2X9e0tqExDUr7THoRigrHtRzPH3H34TvgFKyKFbPFGWlWkBUpVZPRNOC6ovLWDgSBQndodaXAAaqqpTWgA4dGG1ZZi+c49PshhhrtwSKtKJqEdz94j82tHUK/T1u3RE6ArQ1eKHTAuq6I4x6+7xHHEScnp929q2FtbZ1+v8+dO3fI85y1tTWCIODNN9+k6fLEtre3OwmNR5ZlErVhLI7vUbYtJi0orUF5Lo7SKGMJw5B7+4/RBlyrOD4+RitFrx8RRxGP9/ZYLhckqUxZzzNSsw62EAQBi+WSxaoCx8FxA9qmRxj1yJdHmCZllSzZvngBFYDFResQP9Roz5ezo2ygcbh6MZdcwizHCT7LR2//gDffe48/97WvkGQCizFGMr3oCmPb+fRAPWve1LMm8FNCTtW99+ntX1fHiJxT/C7nKh/P9/j8F77A//Df/lv863/9r5nNzvjlX/5lfumXfokoilgsFiyXGdaqrtHrNnsWbNt5Ba2StbAFZSy9voejDE1d0Na1ABl8j7IqcLuG33EdVCfpS9I5loqwH9IbjOiNpoTxGmXtsVg2PNo7xnVjdncucXH3ElFvxMHxDFPL5qg39NjeHuO6NZ7fsLkxoalrLmx152ZRMStOOTuccXR4wtMnJ8ySlWSbJaf4qmVtOmJ9fYzrOxyeHhN5MV/8yudJqyXzsxll3nJyVPL+vYeMxlOMsbz99rv8wbe/Q9a6VKXB9UKqCrK8oa4tXuATRK5kBNcli3nKclWgVYQbu1g0Zd2ilIvSjgw3/IBBl8FpTIs1LU1dU9QNyvWpm4qqlMZLWclns60BKzA+x3HQjo/re9SVSCgDP5Rm3xh6vYgg9MiLFctkxtnsCFTNcBQzHW7i+wFFWVKWFUVRikqj2zCXZSXbsVoAT3XbUpWVDPc6mq7q5JUiuW5RuoN5dNeHo11pxLqFirWW5nxLhyWOhRlxDhE6txE5jsCUmkYIpH7gd/LSzlv1SbcpD61wtKz9LLbb/AmYozUG7TjEcczW9gZhFOL7UgcXeY5Fy+a1qoiHA5q2EvWErXEdj6IonsGOZmcz5qdnoGSLRrf5loGKSHLPvXXGGALPY5UmlHVJi9RyVVUJoRf5mhaF62uijrSermTrn6QZcc+n1+9RlCV5LrCl0JdgdM93xKLoiJUrzVLquhYgiyvXw8nJGY52ZXPf5R72ejHacZjPZriey6A/EFDacgFNi9UuruNijBBKsywTBYgSKal2lEQGeULGb5oKL3CJoxg3iMjyHGNMV/8L/EopRVXWjCdT0iwTgrsx2LoWGanumslWcsKbWvIGz3Nat7Y3KMqcceeXa9uWwI+ebV7pckX7/Zj+sE9dVSwXC5bLBGWlMT/fNMv1In2Hcl2593VWNYWcv8PRkCCMqE2L7gaM2pV/u7UW5Yjcs9eLn71mjJEm1tEO/V4sNYUDmAZHaaJBD9MqAeQgA3ILtLW8LqI4oD+IscayPFt80vD9V//1P+ryqzyyLMfrmrc8z5nPZ2hXzLBR3CNNunwwoD/odVAFRRiEorcF6roiywtAiERZVuA65zl/St4PA5q2oS4Luckoi9fRcoLAx3E1YRjhuC5NY0V3rTWHh4ecnC7Y2d1AK01d1dR1zSrJqOoWzw/AyvQBpSQA1dG88MJzbG9vEXgRdV2xWMy5fec2JydHjEZDtjY3+Oyrn+G5m7fwHNGTh0GIE0RMp+sURUmapniuy9WrV7l58waolsuXd7h/7w67F7cpyxzfi0nTDO247O/voR2HQT9iPIxJVyuwhrOzOXlesr29S2FTHu3tsf94SWPEGLpczblz+z5pUpJlbTcpQ9bL1qDPCVUKUJb5Yo61LVWZE/gubVN3W7LLVHXNk6enRFHIC88/x2Ix7y7ukCwr8cOI2WKJdh1+8Rd/Ee1oNta32NvbYzQeS6hnl+HiKDlELu7s8uGHH/Do0UMuXbrEbJWSpimfe/UzLM5mZEnCfHbK97//Olm+4sGju+wdPGS+WlA2Ob1oStuC67qkSU62yrEG+nHMc8/d5OrVi+T5iqrM6PXFbxOEkgtWVhVlXaOUpqpqoWfWDa7jsrW5yZXLl9nc3CTNl8+CQnv9AcvVitlsznK5xGLJ8pyDgwOyLMVYMKrGDwJWy4SmaRiPx0RhgOe6kt81nlLmNVgHrVxGkzHD4Yg4CMhWK/pxSNOUuJ7LYrngZ77xFxmMNnn/w7s8eLCH9qXoWiyXOK5mfW1KslzRNi2O9nj69IA8z9m9eIF+P+J0dsIf/dG3+eDtt7l68xJPD/aZ9Hq0ecPR0QmDyYSiKcV34oaMBmucnhyzs7XGMl+QV4ImnkymJPMEpVS33WpojWzer1+/jvKm/OCdj3C9UEzNreTZGWto6powCkiTVIo/C04g8gGsRXfyToXC80MGwzEvPP8Ch0/2+OLLz3Oy/4BFlvKZL3yONjnm+esvkWQNRpUcHPwxu1uWUX/CT339L/DwdIIab/DVr/4QTSp5UkWHgs7zAsd16Pf7hKFQWNu25V/85r/gzbfe5OhoQVnmndRO8eILzxP3QuazM8ajIXmWslwumM3OeOONN2iagPFkgudqXBfqumQ47OF7DrO5yLa1dojjHhsbWzz//BWuXb/GxtYuo/E6dd1Q5gXpKuHOnTtMJhMuXNzl0f5Tgl5f5El12d2k5GZozqvcrhgXKhjUtciR0lWG1oo4joVyG0s+UlWVbGyuc3h4SN3UrK2vc/nSJa5fucaly5fY2Jjy3HM3uXnrOrsXt4njiOFI5F1t23aGf0CXlEXJ2toFXnrpi7z66heZneUSdIvIf+nIda7jM4ojVolkbO0f3ufw+CFVnZBkOXkusidrLY7TNXWufBvXA8f1KKuGqhI/jDUG3xP4Tm0MLYbzbOPlssIYaRg9FzzHJwr6LGc5N6+9SJlXeFoKtawSGa/jyKT5PIuv1xPDehz3OD095fT0BM/z2NraYn19jY8+ut1JzVy2tra4f/8+8/mc3d0dLl++guu6tG3DKk1pgchqirbBOAoH2fgrIBj0CFzJ+Iy631NR5szmc2zn/YiimFWSdBAKyY4typI4jhmNJzzcO6BqRN5ZFYrJdESNgB+avKBoLOubE8rKUpTS9HhhQGMsbd3gKc2NqxWmqSmLgtZepzeZMJ+dsDEeob1AbvqdpE0pheMKCfP/t+HjUxu+84d69rFP/v/5x+XvyL+zqir6/T5t2/KNb3yDb3/7W5ycHKOU4jd/8ze5c+cu/8a/8Rd45513WCwklolP1UcgmwR5WXT/o/uzqLPuNeLjewIuqLosLWv+LPUUpFnQHX2vauTeYIyhqVvW19aJ45g4DLh/7w7HRwf0+n2++tprXL1+Hc91mUx6nJ4eUlcZjjaYpiIKI0I/IMtSPM/lNDkldvp4TsTeoyOSosRay+bmhEAjtEZrODo9Ic0LQifE8aFVOevTKY4KqEuXp2dyr85SIQumSUqtHHpRLBj/RULbdnFIvsN4LPTDs9NTrt+4Ra83oCgq/Fi2TOeNTdB5VL1uUO9ojWnlNWqMoTXgBSFNI42Y1mKv6cVCQFaqJQj9DtThoLUUoo6We75EpGjJBgy8Z6HOURwR9SLatsFXMUorJtMpYRhyejbDtOZZGLl4WuXMC8MQ7XoCO2kaVHcdyJbOFzm8Ul0WmzSI0vCJl/S82DYdCEaQ9+LhExhTR/NUGs/zpHFynE6B5uE6jvw8XcMnDWXXRSKDD9mUf1LYu76P44nP2Zxfh7RUdcnm5jpFnpMsFl3d6tF2Z30HACWOQ7QSGa7WmrquWcwXHbbfwe+sNqYRpJExEm2musgCqUkDkkx8vtqVDVLTNGA1bW2gbsR/7gjsByzJSs5NAM+Xs2C5TDBGsls915VNsrIdhESiA6SRsHh+2N3yrRDoOy9hU5YUVSkRFGVJ3Ugd5joSTL6cz1GOg9Y+QRBgTEEQBCwXS9rGgBUgieQDe0RxRBzFaFfTtjVV1WA7H6OxligMxJ/tiOzRcTy2trZJVmkXk9BBpRwHOvKqNS1hFLG9vYXnuRLbMhyiHcVyteDChW3oIjzGoyl13QipuSxprMFxHVxHdxJ2h7qoMbV405XSMijooD/aFaWj4zhoIxvjc3nzaDwhDEOMkVg7Y0U2KzTOHGuMePjCUAYdVhpFx3HxPZ8gCDuQjkEpUVbgaFarQpZiVUGe57RtS1M0KFfT60WEkU9VVX92w/eP//E/RimF52jqqpTN1nQsF8Yqw/P6eF4f7WWAKxs35crEX9f4vqIoMgI/7AoMJVl6kUgwLKqbCsohnuUZqtOBx3GPtmnFaGlF86scmd4pIEsT5rNjlLL0e5GEsecZ80XKwOsTGY/DwxOKuiYvcywNvTjka699mThwOT05YDoesbOzw2g85mh5Rt8p8T2HF27eorUBV67c4jM3nidSLjQWq0OCsIfnS/4NTc7WWkxbLilXZ+gmZ3HyCI8GmpbJaExV5DR1QVPltGXKZBjhq5a2SDFVTV0rksTw5Chj7zDj6XHODz54yPfffcr9B0v8sMdwEFPmKba1GKPIskZusNbB4gIelhbjikbZ8xSD2OfK7jY932M67LO7fYH1tQ2mk3W0G/Hu+3eoqpJ+v0fdtBRVzTxJwPMwjgOuzw//2J/j6z/9swyGaxSl4tHBCY4XoLTGNA2qrVGmZjTsEUchb/zgbcrasLFzidMkZy2c8Orzr5AnS5SqOD17yvsf/oBHTx5xPDvj/Q/ugx6gGVHlMYOgT1sY0nnN4jSFVjEZ95msebjBirI9JsnP0J6mrKFGUVtD1TYdHtmilUWpFq1aqiqlrBJcz5CVK87mR2DFO9O0Iimp6hqrFV4Q0NgWHEsQu/gDzdrWAM+JCL0+/WDI5mgLt3UJbIhPgMkNunWpckOWFBRFTehbBv0QZRsCz2U4HFEUlvWt63zj3/ibTLee4/e/8yanq4pouo7pCpFBZNnY6AEicfa8kDRb4oearQsb9Hohv/8H/x3/zX/z93n08R1ix+HCYI3qJGV5csY8SSnqksDr0fM8VNPghZqkMRyeHTKaxpRtJf6ZOKYuEpTNiXyD71lWyxycMa988WcJN17lTz844u0P7nD7gx/w9O77HO/fY1nMOFgcczCfsTNTPCWjoWQ4cFAV+DrCGofQ70Or6fkuly5s8PUf/2FefPEm//Sf/Fdsb2/y6PCUv/FXfg6vPOULP/0THM0P+OYf/AbPf/4bHO5FPPog5e0//T6Ls4Iv/eTX+czNnyZfrCirVUdztGRZDo5hMO7zaH+f3/ndb3N8tuD7b73DKk/I8hRlVihdUtUpWbHih3/kh9nc3kZph9VyiaMVrtZ4Gg6fPOH7t99k7+AhURzhuiFB2GeZFvjxiM0LVzidrVjNT6jLOXnyiGVSY02AbRR7D59Q5QWf++zLzJMDvLBhmR2TlwsurG+wPDkj9D3iXp/ZbIHnhER+hIOmLWtsW2HbEt1l7g36MZPxBJRHUaVM1wZop2Fza8oqmbNM5mR5wmknc60qy3i0gQ4qDC0PHj0mryAvNL6/waVLn+HSxVd54YXXuHXzC7z66o/y4otf5bnnfpTPfe5nuLj7KlvbN8gz03kdKjAijauqiuFwyObWlNjR1HVJUZ3x0d3vs8iegGporEH5GuMpGtdSeUDsYByfptVUjaGqDVrZZxRhNNSNJS/A1A66iXFbTWEaXEcaPUfLm7UNqBprM9q2YbI2xfVHeEEfTzlgNWEQC4q+Et+25AgGIh9TDr24z3RtjTwXX5RSiqtXr7K5ucnjx49I05T1dRniffDBB10mn8+Na9dxWvC7+0yTl1RFSd3WWKWgbiToXVmyMkc7DllpAJfGyKbBcUUiakyDwuI6Qni2rSH0ffqjkCd7T6jymjD0KYqM6WQD5Uj+o6ly8kXKJO6jyoxK5WgV0gvWiFyHtjgliiqG6y61bciWF3HoM4rXeXjnfT73tS/SG8SUiYYGXKWxbYHjBKA00m43WGVQdigDCG1ly6sU5lNvSmvQ4rNpBdNEVdfPtmzL5Yo/9+M/znf++I85OT3F8wP8MKI/GjFbLPjD7/wxeVXL9k4p0N2Sz4pDUDkCrrJO9/+0wmiwRmGtxpoO0GGEine+/REQiQygtNJSoltwlIOnO/kbsqGpqkKGDkoxHE/oj6dgPQ4eHdHUGT//8z/Bn/zJtwmDgH48ps4dfD1ia/MSdV0SRNDrx5zkmjUXqmwOZcSqbiSeyV1haGmtKCKOHh1ya/cql76wSeOc4geWlhrraN5+/0NmpwvKsmWV18yzgkIp0iKlrV2U9kjzXDJbaUErwqjPKsnJ8pIkS2jaCse3eFZDYzBVDa1FGUue5FSlZXtrl7axZFlGbUocTwBbbVnhAJPhCFO3BK5D4Dk0VQ6mxVGCxB+PIqoiZbUqUVjC0KOqc7RrcH1ReFitqBpQbkyaWlarFlPKgMH3PY5Pjjk5OaVpFcZoRuMJre3kb8qhqiDPMtq6xdUuuqPDW4N4Xuua1hqRYXbDsrappfC1RvLL2pYkTZ+xDLTW+GFIVVeskkSgLFayBgU21uB4ChyLH7vkdY41DTpwwAFrzuMYupmmsWAVIjaW10NjDLZpUI7CCzziyBP6aVbQNgZrFW0Fvt+jrbpmKhA1Uxi6tDUkSUIviomjHukyQ+GD1VRlSVsXeJ6mKmp8dyBbSCRiSrkuw8mEspHGuePmie/MtrRNidfzaauSfs9nMpmQF4VI6VF4XZj4crGiyMtus97i2hbfVZhWyKa9Xk+sBJUMoz3toYwWeIx1mC8TjJHtOgh1VXXNFkgDXmSFPBeNRfstebXC8yKqRlGUAkWxqsXamv64j9KQrgoc5WHqhqasaesWWhncxGHEZLJGkmTUbUuaplhXE/UDlGspixIvELsZbQstEq2mBNjT6/dFpZYm9AYDQj+kqRvxuXmas9kpYRRhLAJRcxwc36Fpa/qDmOFwLLmQSY413ebXtiiMRAchgCHtevQGI1qrUK5Lf9hnPB3Q6/lobagqgd7YDtDTGnm+At9jYzrE2ozA18zPljgqBhz8UFPWKxpboRyH/nCEFwa4piVf5iTzjNFg/Vl8WNhzaaqSXq+Po1yauiHNPxXL8M//23+GxRD4Qn6M4x5VWQmytTgPOFa0bY01DgpNVcmK1HUFwJHnFctlQp4XhGEf1wnQnqybRRsrYBbTmmfIctO2uPqTSZVyZNVOZ551XVcm7b0BR0cnlFVD3B8JyQiN5ymivkujahbZnM3tdV588Ra/8it/izgIJNvCWpbLhCCO8XzJAvzRL3+RH3rtNU5P5rzz7odcvnSJL776IpNRiDEVtcnJyzOOT/Y4OX7Ckyf3ePjoI85mBzRNQdMWFNWKFkHuL5I5ZZORVktOzixHs5QLF6/TEqHcAQ/3TpkvG+ZJw5OjJau8ZZnWnC4SqiJHG0M/CrmwucGo36epSlaLBV22pUwdbSsbFcfiBZKl1VQNvTCgLiuZfKHY3d5EYYjjgOEwYjzuc/HiFSzw9OAQ1w2Yz1esr2+xvr7N//hv/x3iWKRFjutw584dRqMhcRRSZJlMC12H3YuXGAzHvP3OOwS+z+6lXc5OTxn2e9y8chFFTVUvuXfvPb7/xp/w0UfvEYYei+WMtIs3qJqSMHChdlgtKpbznGSZ4TkBg36POHZpTYFpK6IokqmcktbfdhIgBdSVkFl9z2c4GDDsDxgOhtRVzexsRpZmrLKEoipYLJdM16ZcuXaN7e1tfN9jlayoykK2IYM+ruPQC2OG8YDtjW0G/SGOcrl08ZLksVgo8oLVckWZF0KHNSVhEGBay9VrNzg9WxD2RvzCL/5b7F65ztvvvM/RyRlhFFEUGRih366vX8JzQurKwfcG1BVo5XJhc4utjS2Onh7xdO+IYW8NZS3DgcOoFxOFHlWdMpoM6fd7kotYZzRNRRAHFI3iyZMnRIEljCNGoxGeF3B4cMJkvMlqVRLGEzYuXOcX/savMFrf5eBgwXvffZe2qlicneJ7AXlVkywzmmXFutvnx9avUytDejJj0huC7zEcDbEWVosZ2rTsbE742Z/5OuPhgL////pPWZ9OyeYzBoHPzZvX+fyXv8YfvfkAx9/i3/8P/wH/6r9/g1/62/8Tdm/c5B/8o3/C8MJneOWH/ipvf/iEomzQrqI1Usi3VuEGPn4U80ff+RP+8A/+ez66c59VXvBv/rVf4Gf//J/n2tWr1K1ha+cS/8Hf+z9z6co1orjPk4MD1tbXmc8XWK0J44if/cafp65bHn+8x+OPH/PSCy88i5+RzW/Kjes3efTwAUmyJF0tUI5DWRVEUY+Lu5fo92PuP7jL0fFT8iKhKDLu3btLFEeUlYSlOq5PGIQsFyumkynQ0cgwGCODC5kcd2HGoSZLVwwGA3q9If3+iDSVoPE4DpnNzmiNAGziOGS2WKK0z97eIY8eP6E1sp3VroTDVnXL6emCqjaUdQs4WOPgOIHIPVvoxQN6cR+ny/SLopAwDIh7MZEaoghRyrL35CGnZ0/RjsJzFNqxuEr8LrYFWktbC0K+szMSBALcalsB+hgr8IZWWayuMarFaRCJCtBYaBUYDbUxBFHAajlnMT9iGENdrMgKy2A4ZJWucByRZDqOQ1mI6d3aFs/XDIYxpq1IU9kU7ezsoLWEr6+vb5DnOZcuXeKjjz4Sb0cY8uKLL/H++++TZTmnJ6c8//zzDIdDfD+QqIWqwmLlXHLkfrVcrgjDmLqpqTuqrOeLh8lai9ICKjOd/EcpxdqG5HQeHR1RVyVaQ15k8prSmiovaYqKBsv27g7KsRR1gdVIyDwBtoI4cqgLl0f3lzw5eMh4GrJaHXO2nHFhexffd8nKU1pKrGOBPtb4KBuirIOjWhyVcx5IdT5gPX879wE60oU/w3yXRSFgijznpZdfxg8C9vb3JC81kLwtzxO/jNYOppWNrNadT0914JeuSP9ko3L+nhRT55tGusWg7TYM8GcJpBKf9AmQRjaR5xmCIOohed8YI5mpxmE8XOd/9nf/Nq5bcHh8m8VqnyBou4ILtrfXiKOIfjxgtczJDk7JSp/7j5esGsMLNy/SVClp7mM3/yLD3R8l85/j2ksvYvx7pMw5W83oj8fUuKwSnz/8w/eYL6FqNFUFRV5S5hW2lQbXdVzSNOkgNwrHcYjCTha7EhjZYrFEOw6e44n1xnMJw4Cmbmi74PJ+TxoFAdzkAtpSDkEg8IogCMmzHLrtL9ZikQ1DFAbP1AVaC/3PmpYsS/B88YxVlXin6rqhrmqquhGwCGBMjReItPDp0yPaxtC0LWEQ0pqWPC8o8hJXB90ZeH71yf3dAmEUST2oNIEfdJAVeS2pDvbnugKmaBppHtpWlgVhFFKWAgN0OvrkOQyjNUZy0ayVfOa6wQBhKN/PdnAYuW7+zB9yHZ1fZ0qhO0n4lcsXWSxkU+S4LqcHByjlABKoDRatxaPl+y6O8smynMGgj9MRuV0vkMG6BtdTeK5H24DnhqCklnNd2WCtra8RBEL9LYoCU9edl1YG9EEQoBVEcchgMKRtLXkm5MrxeIzSchbVdYM1okIY9vsC5vE88b1121Ctu22kku2jox3m84U0Nb0Y7ehu8SCQoCIX2JA1VgA8nSdSeeJDdBzv2eu4Pe9YMUQ9IYdnWS6yRNuyubFG4Ac8ffoU35conLZtcX2X+ckxGEN/3O8gPA1l2WJaK9TVRpZOWGEQyO/fEUhkXeF5MhQyRrZlUSzZjUEX/5Znkisbx2HnCa2JoxjTtmSrHNMIhMx2ihg5NMWyoR0X1/XpRVF3PVlGgx6BL7EiVVV3gCXLcrWUa1QrlJWYJceFtmkoigbPjTtlisL1tLwm0KCsPP9YmgYOj07Ji4JeL8J1ZQtflCWe51PXkqiQZZ+idP6jX/0vcTT0evGzYNGnTw9kJW/Ac6UgKIolVWmwVuR4USwrQ9E/Cwb2HCtrTEvVZDiOQ783wFooi4q2tfie3+nD5ev4vngzglAy/bTStE1NWeRsb2+TJiKzM8Yymy8kaFc7bK5PaaqCII7oDYa8/MorKKX4+MFDPn7wMWVRcv/+AxzX5fqNG/h+QN00XNne4Pbt2/zgB++zTHI+85lX2d1aY352zPHxEXlVcnxyyP179yWjCWm2sLKVVEoRRSKdqSppiD1fE0YB+0/m3S9G8frrr3Pv3n3qWmhCaZpxeHxCa+SCb1uDo+Vu5vseG2trhGFA29RkWYpShtFowHS6Qd0Y2tbiuIrp2pjNjQ0Ggx7bm5tgLcN+n7oqMKYhTROJbdCwc+ECq6QgDEPGkwnGGC5ducJqlfCzP/sNQDEYjBgORjz4+CGbm1t4fkDT1Hiei+s6jEcjer1Y6IdKMRqPOTw6QmvN5cuXMWXNYjFndnbCt7/9TWbzM9bWpiJtUpowjiUstCjo9WPmpwuhz1U1VVnhug5xLyAMQekK7Yic1g98XMeTiWBdd2Ge0ItjjDGC2vX9DufciKygrmjaluVKZETacfAD+V0pJQeZ+HdEt19WBVqLHCLwApTVhEHE+tqaHEJpwvHRMWkmYJXNjS18PyAvUpqmYWtzCwycnc34uZ/7eS5fvsbh0TFJXjLd2KJpDXlZsjZdJ4oj+nGfvEwEAWwsZVkRxxGbG2vkec6dO3d4+aWXWN9Y4/h4H4eSK7sXcV2H4+OnBGHI9oUd0iTHNDWe75FkKSczkdVev3qRMIoIwoA0TeWFroWaG/d6/LVf/CXyquFslfP04IyjgzMWywWL+QltKzQ9t/M6mNrw4ugC1Sjg4d5DPn78MTXw9OCIKIpZX1tjPBxy49pl/sJf+Ab/yX/yHxOEIf/h3/t7RL7H//0/+o/4+Z/7aQ4OnvCHf/o6777zLp999XMkleXenQ/57MvXONq/Tdu2eINt0txlPJmQFUuyrOT0bEZrhd7leh5vvfUD4uGU1lrS5Yrdy7t890//hDjw+MY3fp6/+Bf/Mj/0wz/Mb//27/Abv/EbnJ6e8sv/1i/x/nvv0La1TEHblq+89hoKzb279zk6PGQwkNiWydqUJEnp93sEruLBgzuEvsLxfOK4T1MZRqM1KZQcxd17H7H/5CHzxYy8KDg6POWFF16irAxhJMCpNMuleNNyg2lNjdIyzHIcB60clJKiw3aY6yiKGQ4GPNnfx9iW7e1Njo9PUEpeq9euXe8oXQF37twlSTJ8zyfuyaCuaRuiKKKqSsJQGhZ5LQJKU5Qlig53bgxKa8LAJ+oJIc33PUIdMRwM2dweE8QtWXnaDbpytNNJWBxpYqWeVp15XMjIumt2tNbkedXlcUnxrhTiwxEiOtZ+co8G8DwHU7f0wyEH+4dsTbfZWN+hrAQGobVDmmYC9XFdKays0FC3tja5sC0E0aYW30e/P+Dg4JDRaEQURVy+fJmDgwOsFW/elStXuHv3DnUnFf/yV77C3bt3uXfvHtZabty4QRgJNc9xHM7OTonjGN/zyYoKraU4Byk8iyJ/Vmyev2klxXKS56xN1zFWzgzTUZazLCWMAvI0ha4gc1yX3rjPMs1wnBDTWqIwRLUL1jc0x8cn7H1cQtsyPzmh1wu5+cIL3L59hxdfeIVHD+8xnU6Fqkz4rK1TyqB0LVN5QaXIE/+ph9ZaaHKuh+u5VGWF7wuB7zxL6hf+6l/l137t17qzVAqftss8NJ3PyXVd2Y98qhFT54CG7u+oZ80e8vN1f37qg6AE2EEnvzJG4mE+3ew9a+66L3j+/ayVCbzqivbAC/gbf+1vsntpg739O7zzzneJ44CDp0dEYYCrXfq9Hr7n8vjhx3LPG4w4ODyjaS15UbO9ucaVK5e5cOkap/mIL3/lq9y4cZP50V2mw4T9o0f4vsf21jZZVnL7o8ecHmesFgVVVQsAraloW4GWRGGMAmbzGW4ny6xr8X7JOZ5TN0JSrMqSwPO74YPuJIxC9zWt+NiKoujItBlaQxRG+H6EtVK/VVWN271Oy7JAdx63uBdLBqoxaO0TxxGuJxJPP5CsuPMBfZLkXWPmSNNUlDiuJgjkmsmyDO1ITIHbYfWNsdTnA6hO7q2UnB0gv2PP8yjLCgX4njQ3SklIvfAezr15QtqUs0aaiiiOKIuCoovkUkoLpEwrmu65th2tU3VDA6cb6EA3XfjU45NL0IqF5rzA1xIWjjKMJxOqsuTk5FTiRFxPUGZGsta0A77nEMcBcSiS0ygKGQ7HKKXJU/EcmrrGICoFpbqoHFcThNJctKYVCqPttreNKDPo5LdN06K0Igp8HFcGL3VdkecC4hJvmshjfT8gCnvEcYyjVRfzpSiqAqskwPv0RO45As2xRGHM2dmMptu4W2skGN4asXTVAsGx1or/rJam3Q3kd6rQspm0sq3Vjka5LnEU4jguWVbQi3s0TUlVV5SlWDuiSKTCvudRZCll06B8lygU72Sv12O1yqnrpkNEd1NHhN7p+R6taTuoSfmM0mpMS9NU8pqqa7CKIi/Jc6GXup4jslBaxuMJ89mcbJGAI75X82nPJwrdSTC1djFt5xX1XQaDvtzvAN/3n2UhZ3n27KxyHYco9tGOyJqr0qKV0PehRWlJPEBJLTGejNDWYFrFyekcpSSb2HVdGS4rYaBUVU2/F7Oaf2rD91/8w3+A6woutm1blsslWVawTORJ9APBokphHuL7GqUFCWstBEHYEWFc6rrssmB6VE2K63iMR2OCQOSejtI0dUVZ5qJF9RyG/RhHQ0uK1i1atxhbk6wSrClpTU0UB0RRiHYdLOKLmK5PsK7BOIqPPrrLyekB1jS89NxzPH/jFpPhhDIvqVt4+PiA3d3LKGMYhy4PHzyU7KY4FvRuteTg6QPxqeQztK4EuuJ6rJYnZPlSAnuLAi8IKOsC5XkMJ2vkVcM8XbJKEs7OFsznM2aLGZ7jdnABIZl6vkuSLlHaoB0BjDR5xdpgyNbaGv04YtjvEYU+URDQ78WsrU2YTMb4vsN41Kc/iDFNw7Av8s2mLslWC7Y217FtxXAQMRn1wdaEoct8fsbZImMyXadp5BA/O1vxV/7KX2N7+yJbW7tox+X117/HeDzC8xySxRzP0RRlQb8/YDJd4/tvvsliueLylcskyyVtVXJp9wK90EebEmtyfv/3f4vF4pA8XxBGLtgGlMF1NWHoMpkMiCMP1TY0VS7o3tYynUSsr/Xp9VzCQBH4EsDpuz7KahztiZfDQi+KGPQHYGHQ61NXEpzaNt2kyRHCbFZnnfTDIQxjlssVp6cnWGSy5Loi1PC1y7A/JHZchr0hTdVS5jVpUnDnzj0OD4+kiK5qJqMRnnZIV0t6g5gL2xfQjs/h8Yyv/ehP8sXXfpSy1TzcP8RxA8I4BmuYjobE/Zgo8kmyhLxYYa0hTVY4juHKpQn9Pnzz936T5fwYbVsUNelyQVHM2X/0mGS5ZPvCOkmWcTabk2WV+H6aliTLyCuHsqi4cX3ahbfC2WxBGAxx3QFWh3z5tZ/COiMeH8xYpIZf/81/hVUOfhxiPJcmb2laxJlnLa613NrewY4jHu7vk5Uli8WMZDnj5PiYMk95/voVfurP/TD/1a/+Q5Rp+ZX/0a9w7fpV/h//1/8Ld29/yC//W3+df/ovf43/53/6X/Pg0Sk3Xv4cVz77Mq2v+MKP/xgvvPRVeps3ODit8XwoCsnURLn4YYSxijfffov/8ld/lb39A6LekJde+Sw4Ht/5w29zNJvJwGM05e//5/+Q3/pXv80rn/ksUa+P5/ncu/+Aq9evE4YRVd1wfHxGXbV8+Qtf5v7dBzz8+AFnp8fsXtqmsS07u7vMzubcunUL3/dZLJedxLDGGEVRCP1qPB5T1SVPD/ZxPZGOtabCUrO1dYFW1NgopUnThMFgQBCEgnru8nsc7eB5vvj5nAKN5ux0zni4xtbWNqvVCt932Npe4+T4GD/wGQ0GXL58ieFwSJYmvPvuO4SBT9s09Psxw1G/k9lYVulKtoraEkd96G64AuXyZJqqIIxCjLVYIwVDnudMRlO0KzKg7QuX2dl6jgsbL+CYNZoipM59yqTAUw2DUJo0NPi+g3YUTV1TN00nq2IwFRgAAP/0SURBVOqYHB23A+WIbL8rPuUerboi0BF/B5bJdECSzghjhXVTpmvXmC/nHU1OU1cCDQjDSEoyawhDD8/XtKZmNJxy/fp1Hjx4gOu6lGXJ2tqUhw8fEscxw+GQF198kdPTE7R2SFYJt557jr29xxwfnxBHEZOpZGfNZjPatuWVV155Jn1NknM0ufgY6QaYdE2G1tLoua4jUALXZZWmuI5mc2uNpi04Pj0SqRuKujYMx2sUTQOmIU0WBOFAPCSkVIXGDXwChsThktUiZXa6AHJQJWEv5oXPlITxCWlS8vJnvsKj/X2U52CoQdVdo9egLSgrqoPz3urTb9acF+PyvtYSa1PXsn362//Ov8Pv/e7vsvfkCXkhaom2Ebpd29URnucJLbLzD8lTJEX2uSRTGsBPmsBP/jxv/OShkM2e7X628x/6vKF79nnnzR6fUBZtB95wHIGUXL58lb/6b/4Cs/kBy9Uhd++9Td3mXLq4zYvP32RjfQ3PcfC0w9npGf24T3D5K4wGAdsXp+xeX2Ny9Uv8yr/3f+TOfsK7773Ht/7g27zx+huo8IxZ9pjZSUZRuhwe5+w9Sfn+Ww+YzyqsG2BNDdRo3TWxre1ibQQi5DgCuWjbFmsE4BFGIU0HyfC8QK4rLbEfeVGQpVkXbeQwHA4py4KyyDFGvHlxLJTFqqqePc/aER9ZVXXRWI4mjmOJw0IJMdLVOFrhew6uK3/fDwKqqhT4iBbgmquFehhHHq6ncb0uY9lIket1hagxUJYNppGhz7lU19UOuvPbua5PU0lkgd8Nn11H+A7hs59NaIpt20jt2vndXM8lSROqsuhUYl63HZNst7YVb6sf+GIzaloZwFcV2vO7oOxPXXSf/HG+ZpaP6U+aZc/zmM3mrM7O5GxXLk1WQAckjOMI33MFOOLIIFaarhDX9cnSXKJHWvFRt00rOdWO30E6aspKYsbON30CmjK4riuNVN1Aa3AcjyD0cBzxP9Z1TZoK5TSOIjxP5NByDYiHryoF1uj5cg06jkOW56RZTuAFWCueYEd7XbC5Eflpt1mtiwK/A/60bdvdSyxtJRl+Xqfaq2sZSHQvfVxH4wcBQeDL9d0Y1tbWicKApinJs5yqKBiORziOQxgGpFmCocXzXdmYuprRaMhyllDnwgPBiNRffncyjKtKofTbLtje84RF0Jq2azKlZsqLjiniiD9Pfk8yXC3ynLyoxPb1bDLQ/akUulMkWqWwtXASHK3oxSGOkmgmRzukq5Rklcr3tNIYDgc9wsDD88T+lmc1VSnPVVVl+KEMWaIwIopDNjbWydKEuoH5fIXjegxHfZSSOCitHRxHqLmu57Nafgra8vf/s/+UIAyII1lhWmvZ2rrAcDSU3I0gwlhDnidMpgOCUMzMWZpR1w1aK/IiRSnbTaws1or0R6MoyvKZqThNUvq9GMcBbEMYOAwHfcLApW4z4tBjY23C5z/7GW5ev8J0PGR9fcrmxgY3b91gMhnTNjVtU7Gzu4PjeBwfnwo8xsJytuK1L36JrfVtHKXxHY/jk1MWq0QOiaZiHHtsbW2yXC3YuXiBs7NjpiOfKBTfSppnVKVAWp7uHWMxbGysY41mscxI0gK0w9PDU5argnff+4j9p0fEgxinbbh29TKf/8wrXN7dZTzos7E2JQo8xsM+vqcJfc14GDHshwzCEXEkhaAxQjXVjibPC1ZJSpHLpiPNMrmYjASa5mnCcjHDUYbtrXU21yfsXNhgOh51dKE+Td1wejpjNN3i7GwGOGxfuMhf/Tf/GpcuX8VxBBZycHjA9oULKKXI84xeJCbtq9euEUUx73/4EVprdnZ3OTo6Ym0y5qUXn2c87LNczFjOTvit3/oNHj16IB7KXkTd1M9u0L7vSw7gaITWMBoF9Ps+62sDbtzY4eatq6ytDwhDCEPJcXS7OI+2MdS1AAdcV/Jomka2eW3TUneTwKquMK0RE3hdEw1CgjCkaVqqqn6GqZUblRywUshoAs9HNYY0ycDKhCbPK57sP2G5XDGdTMBYtIXVYsnuzg7jtQmrJAMcfvKnfo4vfuU16lZz/+EerVFYpanrirW1Ketra3i+RxyFjMYD1jdGTEZD4ihgbdqnKmf8t//tP+bw4DFZtqQuS46OnvL0yR5ZtiRZrKQ59V2WnTehyBvapmK1Soj6fcL+OmdnZ+zuxGRZieeH9PpDzs6WjCab/PTP/DwXL9/CC4a4Qczv/cG3qE1Li8UPPPphxK2di+xsbTGcjjiZndCainS15Em+ZJYsOnN8gx+KXypPVjx3/RrUOaHv8L/+3/1vef7mLf7dv/s/ZToa8tE773Dl2kXiXszlSzfxHI93P3iXb//xt3nnB29w8fIukReQJgVtY2nrHK0kvkDjEgQhVVUxm5/xwYcfsJjNWcwTnu7t88JLL1LbmuXhU65cvcIP/dAPcXhwwNO9fW7fuUNdVTx++JCdnQv83M9+nXd+8A5plhBHEbPZnHSZ8LnPfo733n0HMISRz3R9jSzLCMKYuqy4ce0aDx/cI4qkMHLdAN+PaduWJE1wPYfZ7KS71uWgnc9nbG5ewHN7uK6D5wfkmeR++kGAdlT3WpeiVeIyfMaTmCgc0DSWtek6rqfJshVZJh4+3xNokrEwmy1YLY6oq5w//NY3mc9OqcqMPFtxenpEmsxp6pwyTyVPrK0lq7Q7Y3q9CO0omVp3QbgSmiuqi7ZtKfKMJFsxW5x2SPOQ7e3LvPTi53jl5S/w/K2X2djYxNUubRVRFEJqbSvx4UjhJhNSz3OxdMWKBazCcTTKUZSNoe0Izpiu2OngHMfHS9CWk9mc+48eU+WaKI7xPDkDjFHPwqCtFTtAmibs7+2jlabX63N6espoNGJ9fZ3NzQ1OT8+oqpI4jlgsluzv78nvwfe4ceMmeZbjei79Xp+dnR3KqmTebV12dnZ49PARdS2I7osXdwnDGMftQAXnm6u27W64naLAkWbPcVyUdtGu+MumaxOKImM2W4BVtEZkQZO1NfIswWpFcpbQG/awqkFZn7atiV2HyXhGlixYnNZS21jwoz5Xr2W4jmF+BkUecvX6DRarlNZUEm4sAEKU1RgrP7PAGv7sQ4GoTToKoGxdCqqq4qd/5qf5o+98h48++lCkZN3mzBiRrsnmqAN/ALaDh5w3XtZYwD77HKVl+yfNs/htlVLdTyH+P601bSe5c1wZlqhOpnm+VbAdifRZKSZgR9nAdl/TWstivuB7f/qnPN57wNOnj1ibjFibbnLl0nUGvTH9eIirfTY3Nrj13E083+PrP/83mT25TRz6KEfzz379Nr/xL79NUSt+7Me/wvrmhLOzinAQcP/xHVgV2FZz587HnBwvWK0qtBugNdLwdT40hQbrUFYVg+GAspCz4TyrS2uBbHiuRxTFaK2J4x6edkWSaA3jyQjTthRlKdea55EkUu9oBxxXd/JaS9M2uK58DljJIutyKVsjvkTXle2064pMWmuN4+ou9LrbqCNKLNnciJ2k3w01/UDkk/L9LP3+sNv6CKClLhv6/ZFkpXWyP7rfpVKiNijLsmv4fOoO1OH50oxUVUVVC8WzbSW0GqVkSBz40pRUQgLXjts1hlJYGyONVRhFch8t5GxuK6HnyrTxzz4UUtA/+w9H47iuPC/d2VlVJaaTnorg7ZxbIUNv7SgJpjfnwCmHk5NT0iTFtJ3c2DQEkQBmQGGNptcL8QMhUAa+TxTHBIEU8ErJ95fnWu4njufjepooFhlrWVYCNbE8i10QSqhLGPZFAmkt/X6Psst/k7xEUT9Ya4kjaYhWq5VcE/KMdMo+uY4D3yeMItn+1o3kNCIe3boqqMsSzw+I4z6mNdRlgWnk7KpqUQ+kSUIQhAS+KMs8z6WsanZ2Lz67vi1WJMWqizVQIrPPViVFkqC77ZvWknt3vtGtqhLbNqA1nu91FgCL48g1XNU1TSczkecmJM9z+v0ew9GwizvwaaqGuhSKp+u4GNv5rpTAypTj0BqL16mqsAbPFUpslma4jsNikbBYLmVQUVfYpsULPRwXXE/k6lVpqCvZ9pVlynDUx9EyOGxb6blOT0+oSkOelyil6fUjwjAARCHi+yFBGLFcLKjq6pOG75/+039C2zRoZVl1srk0K9COS1lUeL68iIxpUbohjgKRrxiL74X0+z1aW6OUZPeFQUSyyiiLmulkRJoI3dJ1HPEc+Q6eo4GG0ajP9vYGm5sTNjaHXVZHy2Q8oK4KppMh21ubZFlC09S88f03QFkuX76IH8Sskpw8L+TgaA1b62u8+uIrXNze4ea1G0zHU17//ptsbV/AGEOWJmxP+gwGPRaLU/qjPmWZcvPqNsrWpGnCKstxPaGK3rv9EL8LNtzbe0prNFFvyPHJGftPjkEHPHiwR1FZrl67yCRyCD0HVytMU9MLAxwFg17MeNhnfTJgPOqxc2GD7c0JVak5OztFIQfi48ePuX//ASiNH4T4fkBV1RRFRVlVJElK4Id4rsN0PCDwNBtrY4wp0RisbRiPh9R1w2g4IksLyhaOT8+4cuUaf/2v/xJh1COKBty5ew/f9xkMh1SlSECiKGQ6GrG9tcUqSXjjzbeYTNfw/ZDHjx9zcXeHnQtbzE5PqMuS5eyUf/Vbv8HTp3tAy/rGmCxLQVnCMMJ0k97+oMdyMefjj+8TRTXjUcjlKztsbEzQusF1wXUtVSUI3iiKaVtQOAwHQ5QSiYTtJFCu63YHu2SrhaHIW/q9Phsbm6zKJcbAdLqG1g7Hx0fdlCukqko816UXx/huQNsY2qIiDmOqquX0eIZpRcocxzFFlrO+NiVdJUwmY9YnE2bLFfPFih/78Z/ky1/7UVrr8PDxAbVR+IFIBDY3NoijkKYqQQtopqxz2rYkDDyuXr5I2+R861u/ydnZPov5EbaV8Nm9xw9p6pIoivAdl8l4zHx+QisVDL4XEYWhUCvDiKr1mM0XbG4q+v0RrVE0teWtH3zI//7/8H/i4uXrzJYVYTzmn//6v+Tg6AirFYO1MXVTM/IjdF4TOC6jjSl3732ADV1WXbPX0BnqA5emqXC0S+S53Lp2hUAb/v3/+P/GyHH4D/7e3+P3fu/3uHn1Kr/0i7/AzsULTDfW+PyrX+LWjVvceO4Gn//y5/jiV7/AK595hdnxnLayKGuJQ4e6KqhaiKI+ZVlxdHzMv/pX/5LZfEZb1VijJAB7ueTv/J2/TW/Y5+jwkI8++og33ngTi2VjfZ3dnR0+99nPsljMOTk5oe3CeT3fY9QfcXp0guf5uI6mLHIuXNwm6gmuOgx7HB4cMB6P6fciHnz8AePxmKKoKQvxLt+//4Dp2pS1tQlVXbJazQkjMcVfvXydKBoTxxFNYwnCiMVSPE6e54gfV4mgTpoVy3jSYzrZwBrFZDzl5OSA23fe57d/+19w984dpmtT9veeSP7gcsWt6xf4/W/+Dt9//bucnR7x1puv89FH7/GH3/4mb735Ou+++zZ3737A0eETktWcqq4ZjUacnB6RrJYMx0M8tyMiO6KaiOMIlBQfXqBBGbI8wxjFclVSFJYis3i6z+b6BT7zyqt84bNf5NVXPsuFC9s0bUORleRp0VGDG5LUoJ2WphFwhLVS6Hu+h3EVedGAAd8NUEayHF3HoSgk3kY5mqQ0FK1hdbpi/8kTPv/5L2Cspa5aFOLhK3JBt/d6fQaDIWVZcnY2I00zkkR8UUppNjc3uXBhm8lkytHRkSD+HYcXX3yJDz74gMV8QVmWPPfc8xRFzqA/wHVdXn75Fd544/sCC7CWL37xS8xmZzx8+EjiGXo9xuMxo+GQMIo6SqArjcl5sQg4fkCerwTq4lh2L+7y8cePWC4TvCAizwqqpqY/GlDOz8CElOWSte0xWA/fczBlTi96wpWLF1ifDDk8mlO30OsNubB9gGkTTLvO/fsr0rzi4uWrLFbH3fas88dZF2uFkKe7RvDTb1LQCYghiiKKssBzPb72tddwPI+33nyTwfA8aNsVybvnCanbWnzPw1jZBKhzvH13rVsrckzXEb/js41e9+Z0MmeLFNq68245XcyJMUIsBBkcNI1kqD4rzLt/gDEtdJ5CKZQkUqquS/I8RekWz9XcvXuX7333LbJVwYvPf4ZkmRKFEda2vP/+O3z729/i1is/wZt/9Bv8y9/4LdzA4yx5nrsfPuT+/gG1OSLuebTthGWec5bP4fiUZJUTRgP8oE9jNHkiXna0FNm2I0xq5aMdTb8/kPDqTjqL0rRtQxzLkMl1PbET5IVQWI00cJ7n0O/1ugLXEHYWmXN5puNKEyLPnRSoxggQRWvdbRWFBul7Ar6ouliE1ogPKctSms4nZ7ESxN2KJ9Iay6DfZzQaopRlMOx3ckZL4MeyhdKKIPDJ85I0yelFA0wHcWlbIQo3XUyC6zhkSSYFuZZCGWSI1LQNq+Wy2yC7nSxPolpsl2eWZV3ot6NxHBlUmI6CaK3BtA1xv8dqlWDKCj+KaMqqa/Y+1dh1D9Vt7i3S7Ik6QprPtmkIwgCtFVUhdajEXMh9GkT14GgZRTja7zgXIUVeUFYNruOTrZZ4gcely7vEcdx5HWuMaYCWshDrydr6lDgWEnwQhl0mdvUs1qS1MBjGhJ0MNM9yqrrtiJ0QBD5VKfwB34tIkwTHccQC0KkyHEczWyy6jZ007mUpA3XTWqqskAFPU0OXYef7olTp9/sSEJ6XaN9DWcX69kZ3TdXUTUuVZYJoBsJeiGkbAj9gdTYjyQq8bpvs+z5YxWQ6ER9oGHByeiQNW+DR64s6rz/oky4LslWC43qYzsuqleo2/WKnkMGCxfEk37Sqq47QasiznLaVgYSpaxzfp8hSJtM1RuMxge+xmM9ZzJZo7aIsz14bcC7x9VBa07QW2pYLW1v0emIJkymAJer1WC1X5HlB3IvRnotRMgwIQo8wFGBRkTdUpRA8w9BjNB6gHY3rSLMqzbjB8yLKsiFdrVBKrGH9vjTox0ennc+2xGr9ScP3a//8n0kmxWgoK1jPp6pqFoulxCtYRVVXeG5A01a4rk8c98iygrqWvKcsKajq6v9L13+HW3bf9b34a/W6++nTe1EZ9WZJlnvvNm4Y4zh0CNeBHw6EX25CIDdwaRecECAEOyHYENxLXHGTJVtWl0bS9Jkzc+o+u+/V1/qu+8d3nZHM89z9PGONdXT2zNmrfcr7/XpTrzUAjckkwDR0arU6igJREDDTaVFkIbapYJqwZ9cc+/ctUa+bqGpGMo2pux5KLtBRadXqWLqJrmjoisbc7ByT0ZhWs83i3BzhNKa70WM6GdNptwiGA978+tdz6w3XMx0NOP3cSS5dOM3Zc89Sr5v4ngxcXux45NmUZsdDNUu6WyvMzXgYhiYnUIVFlmg8+8w5trpbRHFEnCYkmSAXGklWMpqGxFmJaTVZXtmAyqMxYxuYqomhGViahWva5EmGIkqC0Zhhv8/C7BxZlGAbFs+dv8hkOsGwTYneFiDQ0AyH6TRhPAlZXNyJYVgMBmPKomSm0WJrc40dix1qvsqNNx4ljkYUIkbTNIRQGY8STp9eIYoFimVx4sTNvPrVr0UIlZmZBX7w0A8xTIt6o0FR5IRRSK1WwzA06n6NLMt57vRpFEWh3qiztraGZZtce/woK8uXsHQNkSU89sgPubJ8GU2VHkZFVXBdD0XRCIKIKE4wNAPfc7Eti8loiO3keK6FriuSTCcyFEVqwT3fo1ary81cIlfTKJBnUn9v6BLfK2/EZeUjtZlMJ3i+j6oqcoOnCXy/Rp4VjCfTiiBbUBQppqGTpbIwVTBQ0dEVHZErIHRKoWBbMr9ERanyTzSZL+P6oGh0+2Naswu89BWvJS1UolQwmETopiQ9maaJXmWsSJKoROQLoeE6FlmUYhsmp06e5Otf+SzBaECjVkMtVYKJJGgZuoHtWUyGQ0SRceDgLvqjHrqhkmU5ti0lwsPpkKRQGQ77HDzYobc1YTSKuHBhhePX3cS9L30Va90hQnX54pe/wcOPPMba2hVMAwwENdPAQ8EtBA3HJilCrj9xDccPHqAQGaPRiKWFOeLJlDxPcTyHNI6YazTYv3ORV953N8dOXMs3v/gF/uQjH+HCxWUG/S5vedPrUE0PdJ8iDmjWXfbs2UnNsXAtlzxMiQO5LVEygab7xEmJ7RioioaqKOxYWuDEiePsWFqQsslCoJYFk2GPIp1y5dIFTp98mq3NDbbD5+LphFtukAqBo4f2M+jJRlopBZYhg1jVKmLk0MED5CJHtzQ835dyKl1OyZqNGqah8p3vfIVmq0kUJQz6A4JwyjSYYFkmndk2KytXSLOERrOOpkkP6Ilrb5JQDk0HRSOvQnsd1yVJpQ9Y0zTCIMR1HNqtFkppVl6/lMeevJ+t/jLT6RYH9h/E0C1UxURTDKIw4tzJB3nikYfYuTCL7+joSs5su45ra7SbPqZWkqcRo/4mK8sXOXPhGZ588ockyQTH1hn0NxmPe2iqQpGntFp10jSW56woEJpFlgt0ywBNoBmAmoGakeUJcZohChOR1zD1OXYtXs+x/bdzZO9tLMwcJJ5AMEpQBWiliqkpmLqKyGS0jG0IRnGGZapoWllJswpZuOsCRYMMSIqSXFFAMxFpyGg84cQNxzhwYC9RGBGFEYamo2smKhpZWlIUCrblY9nShpBlOVEUMp1Kn2un074qiZIh9jKGJgimeJ7Prl072dzcZGtrC8/3aLc7bG11KcsSQzc4dvwYvV6Py5cvUxSCY8ePYds2KysrVZFrc2D/fpQq5FlUksiiyFFUTUpO85RSSErc/Nwi586dk4WEJgcCmqEhLBMxHaOKnFF3g8WlJTQKyIfMzI4Jh13iUUqz7jAcJRiOzbE9TfrrUyxrid4gI8lU9h84jq7ZZIlCFBSAhapbCE1+zkpVsEj9r6R1yuahQNV1CQDQDVrtNm9561v5/Be/QCEK8qKowtClWsIwTNk4VLhyud01nm/2quJIUeXGTlQDPLZ7tFL+j6QEyuxLRVWlVLSUkkxRve80CPAr8p5eUb2TNEXTNFzHRVOlpND3ffwqNFoOG9QqKqRgMgmYjhNq3hyd1m7S2OTKco9Dh64jigpUzeDY8Wu49vqbGW1ucHkrZXkrQFhtVk51SaI+DSMkswtWt9YZDjSC/mVefeMuamWBqUDNc1BL6G7KYZ2m65KsWT3BKE1KLAxDUnI1Vea7KYqkNpqmhaGbVTxBLpUVUYTIZbRSIXIsU/qBkyTGNLePgZTMFUWGZcvMuaIoGI3HslA0dUzTIAynVyXHrutS5IVUWKiyIJZAopyiLKWVJc1AUWWTYDsym1GU6NVzuhApliV9dtNJgGnYBGGAQkmr1ZDUXuRm3qvJOJUgCCrwjITPVUtd6bMq5M/r2Ba1uk+eS//jtk9U06VkOkkTXEci7aeTCahyQKzpMttZCBk3UJalfBaoGmkkwTW6aZIjteVS1inNxkqlUNgeMJSlHCuIqjmVDV9BWci6JUllVAeKAkKhLApM20bTVEzDrO4fDtNJQJZnTCYBoigpctmEyoJfgnI2N7vU6y1mZ2dAlRCUQhS02k2SNEHVZSbmaDhCVD8PpYLlOmR5iu1YCCGb6SwVpFlWWWHkVlNVVEmqzAs0VWbeGaYcPPQGAxm+bpioqpQpys1zKaPVVFU+h1X52TmuIwcSmiYbuzST567jkKcpVD5AShXDtFA1HaEgrQea3PA5jk00DUGTA6B6rQaKymQylTEMlb96m1FRq/uy4S9lM5uEGZPxSF5SyHMnz3N5/EoZ2wGgmgamYRDFEa1Wq7oKVZIkw/fl0CSvPJ5xFDEZjghjea/2XJdBb4CuSQvF9kutAFSGaVX1qoKOjMGq133iJCIKQ3mOxCkbG12EKHE9j3qjQV5kZHmGbihYtkGz2WQ0DEgr6m1RJFWenhyiQCkXEWnCZBKhqwbj8QQVQbNZlz7qLCMIYspSJcsLiiR74Ybv73EdhziJUNh+SCHlY7kMncySTCJERc5kKrGsruOTZyWj0YQ8l+v1MIhJ01waKAHHscjSlJrvUpYFrmPTatY5fPggiwtz0kSZZWiqgiJsZjrzdFoz+G6N2Zl5VMXg2NFr2LlzD7ph8+CDD7HVHTCZBMzOzjMeD1DVksWFWUxD44nHHyWNI6bjEUE4QVVLGu0aSzvmiZMAVfPQiimGJb0mo2DCxUuXaDd8xsMJ6xtbrG+OuHjxCitrmwRBQmfWZ8+B3Xh+jSjJ2Nza4vCxo8RZRi4gy3PSNEbVBfPNmqRkFZJO1d3qMhqNKEpBmsvPMBcC16tx/uIym/0heSEhDlGckRUFWS4QJVAZfweDAUEwxTR0fMdG10qOHTuEpmbMzjYIpiMc18Y0TYRQCMKMKytbaLpLrdHi3pfex9333IvjeOR5zukzZ/BcF8dxZJhttXKu1+rMz80xHk24cuUKvu9Tq9fp9/vs27uHw4cOMBkN2NpYp7uxzhNPPMZkNCaKImzbQdVU4iSiREHTDUrg8vIVpsGUUhR0tzYpRc5Mp02SFCRxhuN4GLp11Rg86A/obm2RVflCopQ3kLJ64FOZlzVNxXZtLMuSuXLbE+UsIy8KgnhKluQSDhNntFotbNuiXvMwqkmxrpmUQiMIYjRFB0WnyEHXTKbjCY1aTZL3dA3HtjEMk2a7w2A45tj1N/KWt78T03aZhimbWwMsxyXL5UW6jfstRUmaxmSZfOCahiWztVSFr33lyzxw/3fIkhFQoGs6ntug2WjLJkTXMB0LQ1WZnWnS769Ta/koipRMJ8kE3VCZmZ9B0V2Gwx7ttk1Z2rRbC9x8y5284U1vYzgJqDU6fOs73+cHDz0CwNraMmvL57hy8QJXlpcJwylHDuxjEo6548V3cWDnLh78zv202x1ecs+LmevMcODAQeaWFqjVfGZaHYo45h1vfTNv/7G385VP/gOf+cyned8HPsDtt93GzbfewsLcLL3JlGma0fBNbNdhHIUsLi6R54L+YEQQSuCIoSts9EdYjodhKhiGPJ9r9TqGqVGr+dxw4gZuOHEDN544we233koYDimLnGkQ4tgWwWRCkaXkWcKL7rqLvXt20+t15RTWMkmzVJrzKwmgoRsYpsHu3btotZuMJhM8vwalgmMZzM91WFu9yKOPfI8oihgMhhimQRSHrK2tUBRZpZsXbG5uMJ1OcBwLy7A5dPAaarU6YZSSZIIojukP+iRpQhBM6W51SZMUx5GDBc9zpe85TWl1ajx3+hF6/Q36/S327jlEUaioisFoNOLylUs888iDaFWw7Hg0pshygulUbsNRZPiybqBrBq7jUWqCokhZX1vj3NmzXLx0kW63y3DQZ2NjnSgKybNMUv1EAYqc1lqWichlgCylSlmqUn4rSuI4ZTwaMwnCimwGNb/J/n2HuOmm27juuhu5/tqbmZ1ZxDJcykKG9xZ5SZ6AqimIXJN+HkA3NIqypOI0IYT0GWmaTpYUWIaNrhecPXuWkyefZabdZt+eveRZClTFXPn8tkBRc8oK5iK3S4IsS6WUqsrqooI2aJrG/PwC8/PzJElCr9fDdaSfqbfVu7p52bN3D1tbWyRJgmmYzMzOkCQJK6sr2LZNo9FE0zQuLS+jaRq33noLk4mU75imgWnZBMEUOe8vKQXYjsuhQ4fobvUZj8cg5Mai1W7TrnlMozFlUTAZB8RxglKmqOoIz/HpbZRMwzFxCppucWCfgeM5DCYQpzWK0iAIEvbvX6ReM2g2THzfIRcSI15UdEJZpz4vrRSlkAj8Sm3RbLd5xzvewSc+8Qn6g7706ZQleSHzpCQRG6CUEj9VldvNFzZ229Pwbe+dqAAY29aoaqsShyFzc3PyOGYZhmnyE+97H8ePH2dubu6qBzOYBmialJKChMGZpkFRyhw73TCuwnaUqvnclthaho2hy4I2DOT9WddMpkHAlSuXqTdb3H77HVx34kb27DvM0RM3cN31d3DNdTeQFBm33foi7r7ndl505/UMRlssdma5/cY7uPOmfbTdiOsPX8Phw4cJo5AwigmClCQuKIrt1ZFANSQ4TNc1bMtAr4KXh8MhYRhhWWa1wZMZeGEYEccxeZYhcqmcMU3pbfJ8R/YZQvqEkiSWPIU8pUSQZXnl4UfCPopcSioria0spuXWZZtgmCQJSSqbvjhNKYQgyTLSVBbfpl6BT4Tc2kdxRCEybNuiLEuSJENT5bYySRMmkxGapmNUm8qiyvKUzYWUAiqKzHwuSxkEYhpyY2OaJqUMWCBNU4QoMC2z2jaatFttWR8o0odVigLdNNA0Q6ophLR7yPNNoOoaRZqBApphVpJIZLN2NbtU2oTKUg5+y+2vl/KfumGQxglWtW2JwkC+vzROoxoyH1LXNXzfI01ioihjMhyim9J/WeQFpmnjuDaNRg3Tkv5NTddxbEmh3IbPKKqC6zlkRUVeDEKCQGbQqZqOWtmxDEMjzWLiaitY5DI3UFUU2u0Gnudhmxa1WoPNzS66poMCQRggypIkTdA0mU2oVj9vlucYlc9UbjLl9lxRQNclIETXdWzHkZtkpZJgKwppElfRLHLTLGQmgSRK1msYpoHn+0ymAZqmY5kGw8Gwauyl5y4vckbjEVmeA7LRt21JkNdUTTZ8o3HVbMt4DKjiZqpmHkqZC6hp6LpCFEugmuv6ZJm8FuJ4iff88Rf52n//Pf7Dv/5l3nMNPPaFxxi6Fgow7I2uekily1jWeyWgabrMTyzBdRysCsZlGNLb6Ps+WZYxHI1l8+zIGifNM3Rdo16XlM4sTRkOplBKVYJlGwghFX6aqpEXKXmekQvBcCitdSoK7VZdfiaqwsZGlyiWtoeiKOQGcrvh+8h/+hMcW+J3DUPHtl2iOGYykb4xFAVNl/pjVZWbB1WRodmaZuB7dQm2yApAJUtzDMOUcINGnXrNw/c9ar7HkSOHWJyfo9moURYFnutg6rLr3rf7GvbvPcjC3BKO5bG4sIMsLbAtj4sXLvN3f/cP7D9wmKWlXRw8dIwkDkniKbMzHeI4qm4oKuPhkAP7d2OYKtNghOuZZEVMf9QlKxzS6RaaDnESkVPS3epSc20M1WAyCVhZH9DbGqMoKseO7aM9U6PZbhLEERcuLbM1GLKxuUGcpozHAWEUE8cJrm+w1GmTFQWtdlueBLqOaZvUGw1QFHIh6MzMcWVtjV5/SFaW+LU6umEwGI5JswLtatRFhOu6tFotORW3LHzHolF36HQaHD68B9MAz5cmTkVRefSxp1leXsPxmhw9coJ3vvu9LO3aQb3eYG19nfWNDRYXFtE0jeFoIClNmka93sD3PU6ePMna6jrNplyjb2ysc+zIERCCIBizduUyZ04/x8b6GlEYoGoanuuiKBqqBq7vyYlPFYTcHwyIowhRFkThFMsycGyXoijJ81JKPMIQUZRYtpRCFkVBnMTEcUReZOQV9tnz/QrRa1Q0MBuBbKwN02A4GhIlMWEYMJ6O8N06mmowHQeoioRRWKaOZcpAXxm+Y2DbPqbpIIqS5UsrPP7YE0zHEzml0jUWFuaxLItpEJGmOTt27uWd73s//cGEKE5Z29xC000KAfV6Q0r3dClLqipN+fmoKpbloCo5Tz3+GA//4AGicMpM28dzHSih2exQCEjTmP0H9hGnCWkYoioC3RC4NYda3Wc4HKFrAsezUTSYhBnjyZB2q8bSwgHuvvvlvPENb2M0Dam3Z/jBw4/xta/fT5oKaR5WMqJghFJp+HvDPotzHV726pfzvp98H3/yO7/HI489zMrlFZ588nFOnXqO9c1NFE1lx9ISr3jpy3npPffwMx/8AN3l83zi4/+TaTBhfsdOGu02x6+5hjSJ+Nz//jLnV1bwzJKN3ia1VocwCrmyssZwOIHKVzMZ9SnNGkmW0+7UaDZnmZufp9frkSQhvucxPztHd3MLXVVIk4ju+gpveN1r6czM8ra3vpV77n4R119/HcePHuW+e+/h4oXzcjBgW0RRKEl0lil9SVlWKTwEcRIzDaagqtTrDYqiYMfSPFvdNT776b9nY+MSzWZDFh+iwLZNanUpYTJMHcsy2OpLIFC9XiOYRuzddRDf94milEIohFHE5cuXmYQBYRCw1dtCVWBxYRFdVbFsm0OHjqBpGr3+Cv3BMltbm8RJxK4dB8hSBcf2uXLlMmvry4jJEF2V3hxd0ypPa04pSizTktsWVcPzfEaDIYWSoCoVXdmWEK6tbpetbpczZ07z7DMnGQ76DAZ9WSgKGR2wtrpGs9GSD8W0wPdqSPhLiWGY2LZLiUoa5+RJQThNGPanhNOUeq3D3Owujh6+hjtufxF33XE31xy7Bk1RydKUOApJo5QiK9FNBdfTUfSCXMgA9zyX149jOdi6QRyHeL7JZDRh0N+i1+1y5NARGvUaruuQJNJbVOSiohqGsvGrPGDb8sEkSSo5WEkURUwmE4IgIIoi+XnqBosLixw4eJDTp06TV2TCI4ePcPHSJelfDyNuv+02BHLrVwiBY7t4ns9kMmEynhAnMcuXLhFGIdNgwrGjx5iEIXme4TiO3D6mKaJUsEyL+fkFNje7srl0bMbrGyh6LsOkRwEiE2RJgl93aDYFeVISTzRKJSMrShTdYWY2IkkTCqXB1lAjyxRmZhZoNlREMSbLRvi+Q6M5R6u9SKvZoFGXG7Awisjy/OpnoChS7jcaj/nJn/wAf/Knf4oQ0ocni+sKfV41d6KU9Du1Cp3XVCllK6pG4oVNnWwKK8mVUv2++p6dO3eyubFBkiS022263S6f//zn2djYYNfu3axcuVI1KAWKomDbNlTvIZvQHMOUAwvd0OWWsPJ7ZZkkuiqlDqj4Xp1Go4Xv1/G9GkVRoGgazzx7iptuvpXDR64BTEIKrlweoOs2qqmysrbM5tZlTj/7GN/9xj9y/tnT3H3bHdx+026OHeig5AZ5lnHo8CE6nTk2NvpsdoeIQpKjSwS6oSLKHM1QcS0X27HZ6vXwfQ/btjAN2SgVQpAkKVmWXZUPu46D7/t0Oi1QCpI4lB43VRo6FaUKKddknBalLPq3Iw8MQ8YrKMo2XEhKY7WqqM/zgjiVtMskS4mSmCSTm740rSIQLBtd02WcghBESQyKqHxEigzOrhqmeq2GqsrtWFmWGJpFUuSIIicMA5I4JhdyI+M6jpRgahJAo6nVsUUOxrIsI8syavUalmldlROKUvo58zwjz6W9qNFsy8awLCVwqJLhKZqKyCtPaPW98qxUquZEnqXbJ66y3fC94KXpOmWpVF7XnCyWG0PLtqXPrfKQGrqO48h7blEooEg4TppmFEmKKCHPU2q+h+NKEupkPCEMEpQqoD0r5C+9yviUmXGy9lFVlTzLMC0bpVIS6IZakctTQKueCQZpGqOpKnEcEQYxpYA8lxLrLM+kHD1PKcsSvZL36prM0BYCrLf/Necf/ht+/zdei/fxT3B/LMPC5bA/kfeqMCRNJbFTN0yKJAZdRzfkeaGqcqhUiOzqhs/3PGr1OpouPZoKCkVekGcFglL6jhVF1lamBPMZpoFREWPjMCGcBtWRUa4eG14wZ5IHTUrDHUc2+WkqSZZZRTz3d/8if/KRV5F+7AP8xBM38YvvOMDW//hbHlYkT2AynEg1apUBWnI3v/fDJ/jqn/9bfur4Ff7gk0/Kpi+XUuvxZEyr1ZTDCiFY39ggTXM03cCwTPJCbqyhpN7wqNWkEm6rN0IUknKsKIIsl2TtWq0mY5Mcm8FkhMgVWUtn0j7n13yGwwG27SIKSR1VDYNSlC+AtvzXv7yqMa7Vazi2w3A4ll27Zko5kqahaIJ63Zedd5Gi6QLdKJmfn2NrawuQk1JRStywrgp27ljEtkzW11ZJowhTlyZfz65hqDa6YmPpPrri4dXmMC2XOC6YBBGabtHdGnD7nS8iEwrfe/AH3Hn3veiWxdpGF8+zeO7kE7iei25ZbA3HKKrBZm+IYbl4tQaXV9d49tRzeHUPzTApVZMyHeO4HqgG6C6Xl9fJk4xOZ468EPRHU5rtBtdcd5Tde3bSG24R5zHr3S7nL22hGgqKruI4HuPxVHbYGuxcmsPUVIqywPEdNAMczyTOQkqlIElj0qKg2ZohK5A/ayK78O31a82r4zg2WZIg8gTP1sniMcl0SLtmsjDv8qIX3cDSYodWs8buXbvZs2c/UZjx0A+fYrM7JUpL9h+6hp/6+V8iiCN03eTSpWWiKGJmpsNkOmIyGdLuNFEUKaHZsXMHZ86cYTSasnvvfoajEVE45fDBgzRqLtNhj3Ay5JmTT7KxvsZ0OqU/HMgCoJATVNTtC0pjOB5h2hZZkTGdTlDVAs+zqPkWcZJhmha2Y0njryJpcEka4/k+s3PzsnjQNebmZ6k36oiimuiVMugzjAKSLCGKQ/nvFRiOhpi2iaZrtBtNTN1mOg4ZDqfMzs4y0+kQJyGU4LgurtsgyxQG/YjxNGEwCthY22TQi2nXXeY6bUQh6Zy1eoNMqIyCmHvueyW618KwfKZhimHaEs4RxTQatUpSoyCQ5nup0TYk5rcIKMuAr33509hGiVqmOJZGrebSqNfRTYNpNCYthizsnMF3d5KEsumt1V2yQmKwe1vDSutukAtBkEAQxOxcPMBL73sLt936Ei5d2qBUDc5dvMQnP/MFkkSj359g6wYHds9z/bFD7N25n7WNDby6yTve/Hp+9ud+mi9/42v82Uf+EyUagWKiIodA/XBEt9tl/coKzz39DFsrq1w8e4r5doOXvvQ+br7lZta6XRZ27SYpch78/vd59vwz/Nj73ki/e4XNyYRrbr6NM+fPMQ1C4igh27Y75AGxKphGAfXWHDfdcicz84tkuaDVbjKZTvnWt77JN7/xj9x+221srq/ykvtexOLCHLrtk6Upe3bvxtB1jh45jFbFb6RZjihL8moKHUQxuqOjGSpFLrBsmyTNWVicx/NrxHGCrqo8+/RjfPXLn0NTY3SzIE4ConiC42kUIkTVcjRdMJ4MybKY9c21qwOzLM05dvgaGo0GWQGKbuK4HoZtc+z4Mfbt38fS4iKddhvLlJ4K09RZWJhnOh2zsnqO0XidwaCPpjnMtQ+ia9K3euHis6xvnKfj1Gi1WkzGY4SQ1Dmqh71fryNEyXA4JgwiFFWj0WxgaCZJkDAZT8mzHKeiK7u2hWmodLfWuHDuFGurF0miAY6p4pgag26f4VaAyDQcS2as2qZNUWYkWUCppKDkqLrMCFV1lSTJGU8iRsOQUthEoUKROSzMHuTowTs4cc09zDdmMfFRU40sKFALHZEIDMC1TNSyQKRQ5hkKGW7DJE4SfF/HthVaDZcnHn+Iv/2fn+fuu6+h2fRI0pA4meDXnKuo9WrmUk2jJUBF1w3SVBY2ZfUEF0LS6Da7XdI0ZbO7ycEDB2m1muzft58nn3qSOIqwbZvrrrvuqqwzTmIOHjgooSyKyszMDJPJlCSREq8sS7n1tltYW1tlY2uLPC8k5qJU0RSdssgxDY0si2k0fDbW18jSAnSTSCQ4XpMsURCZwHQcBDq63aDXF+SpSZSPiROIEof6UonQbcapQ39YR9UtXMticWFCvbaOZV1AVbskyRTT0MhzFVWzaDSbtDodFFUjimOSNGM4HmM7Lj/2Y+9kfXOTtbV1NEOCPLZhCKomPYqilGAtVZF5e4oi599QTfT/SeWlVPAV2fCBUskENU1jPBzJBq7aOFqmSbvdYTAYsLy8jFYVeaYhPTNGVdBs/wmKouDYDrbjoOpSGh7H8VUZnqoo+J5Ho1FDCOlTTdKYOI05du1xXvemN/LyV72SRnuOU2cv8eAPH+fBB37ImQce4ZmHH+XUM89yurtKaVig1lmo7WI6zvjO/d/h7le9kaI2x7e+8E3OXDhPvdViPA0Iw5DxMJSofVVDUQWaroCSoxlQ9xoMhwOo4EaOI7dGRUWiLKq8M8uSjWCtJqFsilZimqqE8lDIjM9SVKAWBSmKKVA0laKQ7y2EwHEs0jQly6QMtqREFLLI1zW5fUqLnDQvyERJnOcUJbKALwFFNhGqqkkoj3germNaUsabpBkil9CfRrOBppbEcYhSYT/klrmQG6BSBlibpk7Nd9F1Fd/3WFiYw/NcfM+V55SqVoCNDNeTwCRFUSRYSNeruBgVvybhd5pmSeVPKpUf8iU3Pdu5e4puVNtNpfpVdWrb27zn/+3VIQdVDIShmxiGiWUaFKUcQJhVdEmRS9WOYcmFRqNeZ7M7uJpFGUURpaKiKBqmoaHpCopSkKUp49FI2qkUnTBOKESJqilYrimHTJYhN3+qiqprxFEkYYalQBWgV1CSspTh7FQ4/yQJyVMJ1BsOx5KuqRrAvfzH+7/Jx37rV/j1D/8rfvPXf4Pf+PC/4jc+8Cqu3eey8uVHuJhmWCfezi++6Si+WOOB//QxvtJPsCzJOojimCzLmEynWLYtN4SqKmWdmoaq6oAcypQIDENjfn4Wv+bjOA6e51EKGI8mtBptiqIkTTMZ0yZKmYVXbYSzPMMwjGr7rSFKhShNpEdVyJ+bUkZWoFR3IhW54TN0dF2qPtIwpRAyvL4QBXj38v6fvQ3ryc/zJe7lvSdSvv8Xn+T7hTxe0SSk0qNWm71dvPKn38NdSzrT5/43v/8PT0hqqijwfI9c5NQbFYgxjljf2MS0bRzPlzTOJEZQSrKtCqoqsB2b0SAgjuT5ZFk6mratdpH+Rk3TKYCykHLhIi9wbANT1ytfpkGaFCRJjuV4MjJiu+H767/+K1lIK9CoNwCFqEKc5rmoNNsqui5DJFUNTEtD1Qo6nQaOaxNMQmo1H5SCVseh1bbJU7nhm07GlGVZZdsYIODY0WtpNTssX1jB1B00xaKoLubBcMBoPGQ8GTMNpiyvXGF1fZX2bIcHvv8gz505zfKVZTrthvTlOB6nz12kPwzobU1RVY2NjR6igJWVNXr9CQtLCyRJTqkYDLtrNBoNLMvDsGosX1rhwN691fRDp9ZqUm/5eJ5DEERsbK6zY9dOXK/O2sYGWSGnVnkuMDRHnkllSZ7FuLoOZUmapNiWgYKg35OAiFJAGKb0exNM3aXXGzMcjVBU+eCTptZM5sEpYOoKvmeze8ccr33VfbzmVS/nyJE9eL6JEHKFXuQlTz75NN///sOEUUGjPcstt97Fm9/6DoqyxHZdels9hCiYmZuV1ChK6vUazWaDVquFpmmcPXOWJEnpdGbpDQYoisrBA/vxXJuwCqBeXr7I6soKYRigalKP3Wg20RSZBVRr+Bi2zuWVK4zGI3zfx7Yt+v0upqnhuTamqWFaKqWSk6QheZFg2jqqBgKpEY+SSE7bNSkTiYKQ0WhEVmXxlUAYR3JqKwp6/R5hJLNtWu0WqqZCpV2fTgLy9HnpiK7LCSuKQhRmTCYxKiarG102N7ZwTJsbrjvOwswMtiWNv7Zp0h+PidKCe+57KcevvYFcMQiCiK1+H9O06A8GtFotOb0CUCSEpxRC3nQqmtxksMk3vvElNlavEEzGzHbaVyVf02nARrdLvdEgzaf0h30OH7iTmWYH3/WIwglr6+v0ekMcp46mKbJw1A2iRGFra8SL734pt958L2ks6A/GFECUZ4RJzvKlDQzdIRyPGfXXePbpx9m9cz/tdoOd87Pcfs11BOMxv/1//S6D7pj2zAJTVYIAFF0OMhSkn9KxHFzT4IM/+ROsLl/giSceZ2nnDtrzC5S6zvrGJsPBgDtedAsnn32ClfMXuP2ul9IdRjiWjaYZNBsdwCSJM/JgxCgO8RsNxtOEj3/iH/jyl7+K67mcv3COwaDPt7/1LaIw4cT11zM3O4Pn2ayvr4PhsLC4QJpkuI5DGEZyMqzpTKcBhZAZSiUKiq4zCUdS3qXoWIYlj1MlRVNUhTiK+Pxn/4HppM9sx8d2NBxXyoyyPJHmaEunKKUXUDM0JtNJdW1BpzXDLTfcjl+rM55GBGFCmuWklcwsikLCYIpemf7zomCm08Iwq9ykZMTG5mW63S4qNq3mLmzbZTQcEsYDtnorqIksAsfTMaKUw6T5+TmCSBaXqqahGXLrHUYx02lIluaYhk2RC+IoqR72qpR9iQJR5ti2garC6soyZ04/y4VzZ0iTmPF4xHjcJ8lk45tmISgFli1BNLphUCrPE0hN28AwdVRNkSCs6YRgGhBFaRUybbFn915OXHcLt9xwBwf3HqTlN/FtH8+0MTQVXVdRtYI0l16PJCvRNIUkKjB1lSiYSmiArzAYyLD002dOMzs7g+c7FIV8QPKCqAD5nJMP7DzPcF0XVZWFXp7nhGEkz/FCwiB6vS153U4n+J6PZVscPnSYXr/H2uoaWZGxsLDAeDRmfX2Tzc0Ner0eaZKwvrGGruu02k2KImdzc1Oiu6swdlGUaJpOmiWEwRTPkxLShYUlups90kxQKJDFBfOzS6i6QjAakQmVKE1BMdBKnVKNCJMCVZ8nSgsa7V2Eqc1kooOiUndddiyCoY0JppcoipiSEsdVSFMLUW5fA1JO12w28Twf1/Uq2pvMexSlqKwbadVgPe9rkp9gtamriuKyyuMt2ZbUylsj2/9t5auT7yEn5moVt2FUkIx6vcZwOLza7OjV5wclpiVlVlK+K4/19mZRHl8po0+SlDiJcRyHZrPJ0uICO5bm6Mx0WFpa4uDBg+w/sJ89e/bguDbLV5b54SM/5NHHHuV7Dz7AyuoqG+uXiWKFBIVIUVHNnCwOMYTAsh3aCzME2ZhzZ05hlCWnTp7EqVk0Oj6GpdFoNRkOJ5SlvL9QSb+kdN2hSKXfMMsyajUZnB4EAZYl5ZF6lc0HJXmeMR6NybMU0zTQNYUwnFTNoi63ZK4nWxSlIn7qJqoiGQXbTaWmy81nnufEcQKlgq7Jza6iKBRV05YXBUmWkYkC23EoSyk7U1DQFRVDl5EJKEq1yZD+zizNybOiyiZTUFV5nE3TREFjHMhtdJpmaJq0TWyfHaIKrXZdD02VAI8SiNNENmwv2CQHocz4VdSqAap+pWlKGCaEYUgaR/LzqKI6VF2Tz2agVCsZp+zoqr9D1TCUcohBWUkDr35dDiySaJsWmlMU1e+zDMO05WddyvMwTWW23GQcVlLOlDyWESdlicw4FDmua1Z1skWa5MRpTp7llEqJaZuVNy9H1WVT63oufq1GkuekSSKvDU0HpCTWMk2KTMKTVFXF921URaHZaBBHCXmW02i0yPNrefu/eC1H/RfkWgKKv8SRG+/hFcfW+PgnnyS+7q380purhu+/fJzvTGUWq/RhyuPXbDYRomQ6GOLUfEpFQWSZBAepmvSwFjmoCo1mDce2mEzGDIcj4igmS+S2UlrLJHEyy2W9q6iQF9KioSiQZkl17knAUZbJe4GqVTRR5XmIE4p8/huGjkJRxUSAZTk4rkMYBuiZoH70Dl77rp/in91ocuqjv8Mvfu40iZIzHo4oEqli3H4//mnD9/ePyw2u42LbFrohm3nDMBgOBqRpiufXq0ikkiiOKnmqiarKTZ6uaYzHEUks5ayKKmGM8r6qSBZQCVGWMhpNoShxTEsuGypJdBBETCYRKDplCUUpnm/4Pvqxv6bZajA/NyPpS6JEUVXiJCMMIlrtDp7ngRoyMzODaRns3LXI4SP7qdUsZjot9u09wMbmJp7noOkZ115/mMkg5NChg2ysr8mw7KLguuuu4/bb7mTXjj0Me2MunLuM5zQAnSeefZrNrS6XLy9z5twZnj75NOsb6wzGA+5/4H4uX7nMJJgyGI/lyZAn+I7DytoGveGEPC1xag3yvETXbYbDMVdW17FskysrK/T7I/YfOkRv9TKmaXHx0iqDUcSFi5cJx2OWL60QJyGGY+L6ptT5hjnd3had2Q66YbHVGyKE3PrHUcpMe6EKlM9xLINOvcFw0KdRr2EaGpZl4rkO4+GY6TRkqzukyDXOnblEEheMAxlOblm2DBlH6n+LPKfu25y47hiveNk97N09Lw37akKah5w/f5ZgEnL//d8njnPm5nawsLSHD/7Uz7Jj115anQ7dfo/BcIhne9TrdYJgSlkWNFtyi+i4DmfOnOHChQvMzs2BgOFwDJrBiRMnGPS3CKcT1lYu89STj7G2ukKaxHiej64bTEPpT9Ar1G2chEymYwqRceHSBbyah6KUhMGEpcVZmTGiK2hGQUmGYSjU6i6KDIXCtCx8vyax52lKEEZMp1McW2a8tNuSULW9+vd9jzCOSZKEOIkZTya4nkun02HH/AJb3QH93hDbdvFcF7/mVSRFid0VQmNtdYvlS2tcvLzK/v37OXLwEHmSYmly4uI4FnEcI1B469vfxbUnbiJKCjb7Y0bjcSWRKZjpzEhssiNN2nlRkFdkSNtxKDL5oPqbv/5LRqMtijym7nlMRmMm0wmNeh2/JlHVmqESxkPCKECkc3z+M5/n3OnT7Ny5WOX4pRi6LTOuCigVDaE6hNOMH3/vB4hCGI1CgjCl3mry7fu/y3cf+D6iMIiClHAyRisjJpMBzXqHrY0NLJHTNix+77f+PSvdPjfddDt79hymrxSUuWB+YQHbNpmOhpiqjqHrnDh2jJ0L80yHPVCg1mzQmp3nK//4j/zjt77Fvr17idMRTz31CG95/ZvQ7CaF6soQ7FqDJMooC0n13bfUQXdsTp5+jk999su4bo12Z5aiKPiVX/kQ1157DZubG9xz1z30ez2SJML3bFkA2hJZfPnyZWzH5sC+/VI+OZ1gmBZJmqJoGpbjMJkG+HWHaTDF0ExMXcqB4jiiEILZmRnWVq6wub6M6+hsrF+gP9pkNOpjOwa1mouqQ6vdpNGooxk6CqCpUn5kmDo7F3dx/Mh15KIkTgtKxeDKyipPPv00g+GAfk9651qtFo4tI1BarRr1ep1Wq8nylbNsbF7mqaeeZueOA8x19qGqGpcuXaAz5zCZdmmaPvV6je7WJrZjglrSH/alZ0lVCOMYTZfgCtMyMTSHKJSo83q9gabqIMRVwIPjWBRFIjdNeYJrqWiqQFVK1tfXOPXcM1xaPsfKyiWCcEyYTBkM+vQHA6bTqSQ227ZsAC2dosxAkZNLw5AyMV0zmExCxuOILC2ZjgLUwsDSXXbO7+LWG27mjhtv4b6778X3HTQNDMtgGk3IS4GiK7i2SVnk+J6FroIiCuo1D1EKfvCDH/DYY49z+swZTtx4giyVhZ9s8OTUVwghr2ch5X1S5pRKep8AUQgsWzZAhiE3gUEQMBlPGE8mGIZOf9DHdVyarSY7d+1kY2OTra0ecZzw53/+F3z729/mnrvv4aEfPsQdd95BveZz/vw5dF1ndX2dOE4raqKGaUi4U1GkTIKxLOB1ix079/Dkk8+CZVMWGnmcMzfXxPF9JpOYPM6x/CaKUGh2NLa6U9rtY6hmjQuXhyS5ShxrZHnBwkyTuXaCqY8Yj88wHg+IkjH1pkaatkgShxLQVFVOglUN07JwXY9Gs8FTTz0lg7BVKftzXUs2yopKEsdXGwhFkXh+kAPRogpIV6qme7uxq+bjgIRKCCGzu7YHLnLzAq7nEYWRxK6HEpFeFEXVwMjrLkkkAEk3jGqrIgujLMsIw5BGs8nBgwe48667uOaaa6qteJ/19St0Nzc4d/4Cjz/xJKfPnOHyyhXOnDnN6voqo9GIIAoRQBBOsXWFSDiEpUph2OjaGEsF0phCMZikATv3z3Ph9GkmG31e9qpX0BtskomAxR2zmKbB0tIuDN0kywSGYSNKBdN0URSDmieDq6MooixlQyOq2CAqMIQQz0dkiEpmjCJAkYMavdpmOq7LTGemglrIKCrDMPH9OlmWole0ykazgWmZ0nYRJnJIpEkpnKpq5AiSNJEgjqwgFwWe51OIgiRKUJHeTc918RyXOElkAHwhPXaikAHctVoNgM6MDIbO8wJDM0kLOYiRflhDZpWaJvNzc7J5KLfz0mSTaFoWcXW8y1IO8VzHJU4k9XL7PFBVVYJbFIWiQG76twevqgKlQDMknVH2cCoSCa5UZE15bsoJhdwqIu8g1WhDFvuapmOYNooCcThFFBmWZaHqctNfVkRix7HxPI8sS8lyEGmGQICqQRV/4bkOlmXQbPpEYYhhmvheXZJ7kxSRJBRFimbKzEGUEkWV8vSyhLwQBOMRJQqGbuK4Mj8vTzPKSjLuei6WpUsac1mSpxIC4jg+ebaf1/3sqznqC9Y//QvUbngbv/dfl1l87X3cOONS32HT/ZvP8v19b+CXtxu+//TXfLkXV8sPOXwPw5DpZEoYhTi1OmUJ9VqNKI5RkNYFOXSAWqOG41gIIcE8YRhSIgnd4TQkDkIJsUozTMe+Ks3WVIWZ2RksSwKjJHxFQYiKJrq94RNCHs9KQoqqoOpyOGmbusxS1AzSiq8gN5VbPPqVv+Y//sff5nd+70/4b986R1hAWaaEk0mVWyqXOvJM2P0jDd8f/P1jKIqkUGd5imVJ+5ECbGxsSKuFbkg/bpKQ5VmlQoDZmTbtdh3TsthY61KWBo7jUBQJeSHBWZZlS0+gKAjThCwpCMdTojDCtnTSOCGNY1zXZzwJARXDkvE6V1t503Dw7AZK6RBHUneNKtDNEtNTGIdbrG1cZra9h/l5H8cpicMBc60ORw9cS6vW4MryWVavrOLZDURu8fgjpzmw9zo8Z4ZDB69haWk3Bw4eodsb4jZanLp4iR88/QQPnHyIh889yjMbJ5kMNhlsrjMaD0gEGH6dQCjEuUqjtYDrtanX25WPBIJcoDc7KLYPiorp6kRBH6+uEWRjNkYDcgxGiU4/NFhemzKZpqyOSs5cCXj64oRHnlomFXXCiQChEUxSepsDVi+cZ9rvsXz5ImGYsrE24cpyj2Z9liQqoNBQ0YjDIZZZQJ6QhgGUQxYX6xiORqFbBLnBs8sjHj7V5eSVgIuDnG6uELsufTKKep1BCeMiZ5rGTMIJYTRBIWRh3uf48V0YTsZTZx7msdMPkpOhlhbz87tY646Y3XEAzeswzlRe/rq30Run7Nh9gDjKGW4NqTse7ZrFqLcJWY5n1bCNOrOdXVy53CMtNHbvP0ycFQRZjFW3ue3awyTDDXwL+r1Vzl04w1PPPsfWcIpqekRpSVYIkiQmCkdM8ohBNKHUVVzXQRGCO28+gZKMKOM+xw/twLFKHEslzxJGgymi0DAMjyDMGYxibK/F2maPx59+iiCJ8Wp1VFWn1eogihLXtkiimMlogqFbFHnBysoVijxGIaVZd2l6HgY6Is7ZGveZRhG5AMfxSKOMQXdCEduUSYNHvr/Gyce79HuC4TjGwEAvSm66/jCHD85i6jGqkuDYDoriMDN/iP1HbyZVXMaZIAtT6k6NPMlxPJdSUyh1EKogLSKyaMx8zaGuFmiTId/98qf47pc/ha4PUNUhqpbg+A6GW6M1N0eiJWxMzpMbEy6tX0Czalh2hye/9QnmvAmkm/Q2LtHyPGbqdWqeQy50glSh3ljCUgxGvQ3UpI8iugTJOrkWcXF9i29+71lKpU2SC9I8JC0TMtUjxydRI5KsR8PVeMUrX8yRo/vpuBZLe3egd3wm3T7TcMr5M6cZrq4yV9uNSYMkTbnSX+G7T/2Qk711rnvJS1Fbc4ziFKUsadUcjh7dw0MPPc7rX/d+6gvHCGOYdPs0vCalUMjLjFT0UfSAUVmi6xavufflzNRcvv75T/Opv/nvfPHvP8mf/+FHeOJ7D+EqsHtHg3vuuYGDh/YSpXBlrcdgbZn++hWW5juITHpeBGA5HklF99IUSIIpOgVxoqEZDTy7jo5GFsmb5eEDixjqmFNPf4Px9Ay9yWlie0qqx+R6Sm+6wbnls2z2ttjo9ulujFEKHcdy6LSa+K6PqdqEISQ4KHYTf2YHP/XzH+Q3/s2v86Y3v5q777yRl7zoRdx+0220Gx0KRUGxdCzHQXVqFIbDhdWnIMuwVBXPbJOoCdN8yiQNcA2bju7QbLnoRsnefTuYBiPGwZggTRhMQ6aZyjDW2JqqbI5VLq3n9JMpsVYQkjGIJqRqQZgnZEIwN7eArliYqk8WKWiFSzgxSCMH0ND1jKUlh5pXMO5d5JEHv8IXPvlXPPTdz9K99AzFqM/66QtsnL7E8tNnma6PMQsHR6ujKx5C6ICGoKTZquH5OtOgS5wFdEdbrGxtsBnELPcSNgOXQdjmtpvey4+/8f/kp9/yO7z3ng9x1LiNvdoenLFJrTDQY4FGQUZBaY4R+gb1mZBDRx0OHTJ58rHP8omP/xYf++i/o9UIWZp3qbkaGiqO2cDQ6+SpQRBkjKcRw3GIapZodk4mEjTdpNefkGcySFlRZbxElkYUWc76ygaXzi9z/twy9XqL3bv3cunSRQlfMlQeePB+3v6Ot+F5HpevrFKvtZhOYxzVY/PKKk898QidjoPtQl4m5EJQ95uITEEpChquzsvvvRE1F+haSZgOubyxQaGWeHUdSBivLoMBw0kdp76buOhiWzO0G3uJQpu0HKOYCXEqSLJckrZpUOYKIplg5RZloVOUIIBcFKRpIq0HaYxm6IynEwpFRbFsUkUjU0zCxGUwURBancbcDvx2h1gUZKXcSAZRjKbKIUOeKqTlhGk0qmpugzIv0MggzzGUEl0r0augaFU10A0DRdWIo4QSmcupGwbjaYhuWBimTZLJza9u2uiWTl5kREmEoil0ZtrcePMNvPs97+RVr3oF8/OzPPH4o/yvv/8En/vsp3nk4ce4tLzOZrdfEQJNNK0kjqZyM5mVKIUKmYqaa7i6T5paWLpAyyaYyZhiZKDldVDqWLqGVULUjdi3+wCPPvE4n/7SV3EaS2xtFpx8/DJNu861Bxb45+99Fa9+8REWWgX7l2oYImCu6TOe5nS3AnTLIkjGFEqKYhSUisDzPHYt7cBWVXxdxdcFiq6RU5LkBVEqCGNBUWq4fh3PdwmjMaNxjzyLcWwL2zRRhEDXBUHURzFT+tMuVs1Gc1xMr4Wqu8RJQZFnqEpJGAmyXCcMcgzVwdF8ButDJt0JIs5RRU5ZJFimwLAK/KYhr8hSQwhDhskbKlkRomopo1GXUkRYVkGzrTFT12l5Kp5VMNNxaDZMHFclLyMECZapoJY5BoIyjlDShPlmE8+yZG5cljIOJwhgOg3kJqwoCaOYVAjCJCUXCRSZVPaJEnIBpSYjSTQDdFlUywuggFSel1TbP0WR8kNRSlhIqUjap/RDq8ThGEuXEmLT8KHQsXSPaJpQpAJTs5iMIkSuY2p1RCKR/5bpoiIbTcvUiKOATrODazYpcwNdsVEVKPIIXUc2oBikQYGhWLimSzINmfT7qEWGo2loqglZQRlHRIOQLMjJZV47uchIRUSYhozDCWmRoxkK03CCppfoMhv96st1LZLuF/m7760iANwGs65B/YULwCJBVa/nlz93iSyMiEYT8jAmj0ImT32e3377IVotD9ue5Sf+9hRFss53//DX+OiDZynyiNHmFX7w8d/h3fs9kqQgjjNU5S5+9j9+nCfWepRFQh5NKFYf5BP/51tppCF5JjCNd/OHX3+Gc499kv/w/j/go59+lNOPnWL97KM8+Ke/zCve+bt89akuZZFRZpuc+rsPcZ8ivZm6+j7+59Pr9Ja/xh//wl/x+OUuxfQH/NlLfonPX9iku7xC9+Ia0/UhweYFfvg3/4FfvN4h7sdouYl676/x0YcuUZQZopyy9vCvcFPtBR+KqqJqCqZ9Cz//R5/j0QvnOfvsczzz1AM88fmP8Is3NylVFcd3q+tMRUNF5FK+PRxOCYMEoQhMRyHOppSqSqkoTOOAVKRMwowgLoimoWRSuDa6oaObHpZfx2s1ScuUuJigGhlpIqF2Vzd8X/rSl1AVFcuyaLdbFCLD8xwm0ymjUYDjOrieTzAO0M2cdquFaVqsXFlhNJowGPRYX92iXm8yDWKCYEyaxeyY383i4iLPPPM0pmlwzz13MzMzw9mz53js8ce5ePEicZJIPHAUYCGDteMsYxwEMhNE12g1WwRhWJGWqiDtTOrCW+0WYRAzHA4BmWsThzFFnmNaDmoVFJllKZSCWs1l0OsTBCECgyLPcW0XU8nwHJO9e3fT7LRASAlIbzBBlAqzc3NMpyGXLl9GVaWxVNc0hgNprq3XbExDx3Og0+lgGBbd3oALF5fp90cYlk2SZESxlFIFQYgoBFqltZ4MR9iWSZZKD9FNN1zLXXfehutYRPGEet3l1ttuIQwizp65wMmTJ8kKyAo4dOgov/KrH2Y8CWi3ZygpWblyhV07d1Gr1VhfvYzjuCwuLqEbMgC42+2yurbG7Pw8CgrdrS1qNZ9Wq00RxURxwNMnn+b8+bMURcFwMMTzajiOI31KWcr8/KyUAbc7XLl8hclkhGlqDPtbTKcj5uc6UnuvIr12VXYNChiW9CQNhkNQFTzfYzyeXPWLpqlcbVuWjaZAOJ1g2w6GKal5k+mENE2u5n81Gg1mZyVhtATGkxGKYkhCVSHIsxTP82jUJV5/eXmVK1fWGI5HHD58GMuwmO20yeIJlClRICWimmbR749564+9G81yyMuSII4wFB2qIslxXTRd/lxZnjKdTpltt0iiEBXo93p87nOfYnV1DZSY2dk2aZrRqLdRFCnlSPOQOA3J8pxma4Z+b0CnM0NDdej1eiiawtKOJTkZVBQm06AKMvWIk4xz5y/geR7XHT3Kjl17yQoFy63x+MlTPHXyNKomIQLBZEI0HqEgSLKQ7uYVSHMO79nJbTffjGVZ3P3il7L32DUopkOuqMzNzqADu5cWMTSXY8ePc+89d9DpNMjzlOPHj7OwsMhoOOIb3/hHNrub/NRPf5DPf/6z1OoNTtx0C3leMBqMURQNx3EZjYagwMxMB891SdOERkNKQW69/S5uOHETRw4fYXVlleVL5xFFRlHE7Nu3hziWGWu1WpOZTofJZEy73eHAgQNcd+31rK2tk2Yy1DfLMxnpISrZjShJChk0a6BgahpFkdNoNfA8mycef4THHv0BtqPTaNXZGvUo8hxNU5iZ7aCgSCBHlJGngm63y2DQI4oStro9ev0+nc4Sx6+5ARSNze6Ahx95gjSV+UJJGGHoJlIunxOnMULk1HyXWqPNZDzmwsVHsXWDK1dW2LXrGIpucPrMac6eOYNrwNbaMq7t0O1uElaRMZqhkxWCySSgPxiz2R1IQqdfJ0ky8nxCWZYydFfT8P0aCpAlkr63nW2lKAqtZpPJNJBSpLzyH8cxiiKv387MLKpaEgQhly6scO7cRaIow3NrxEnMZDphOBxRbEvRKpraNrRBN3RqNR/LlMVWnheMJxPCKk91OpkiCpkL67kOB/bt5eabbmTnvnnqDY8sixHkoGSYpiQaG7pGzW8islKSebOCeq1NKRQUdCaTmO997wfs3r0fXZdh4UEYYFiSCldSkiSBpK6hkeeSumaZJtPpGF1XsSzpzVFKVXqQbVtKaKOIjc0NnnziSc6fP0ueZbzqVa+m3qizvrYuqYii5Dvf+TZb3T4vetEd5EXO7t07CSMJlhHVNiHLCvQKUGXZFppT58qVy7TbLYJgShJH1DyPcDIG0ySaTmm222i6BCtouoeq66AqxKn0S823FtixUGJbIVkyQlETFE3gOAsEyQxZIcl61R4UrqrZSoIoIkmk2qIswfN8RF6iGxpBMCEIxnieg6oozM/NMZ1M8VyP6TRAFALHdYmysYSBKJV6qJSEvrKU3j9VVapIB/kzpFWUhRCStikR8PL+miRyE2XbciMWBAGWaVCr17jt1tt4xStewcGDBykpefLJJ3nooYd49tln6ff68mes5KaqIuVeCpX8tKrXrm5w/smryAvCIJDRP4qCbkgfoa7rJElMu90iz3Mc16UoS849+xxHrznObTffwIH9e9i3e4lWvcZkIn1TaVbwspe9grvveTE/eOhh2p25ymcYU296Ml/WcTFNW8r0RMlkMpJ0T6Wk1OQ5DFJSZ+oaruPguTZC5NU5JQFd8iU3ICVyO2Q50vPrezUodaIgIU1TVEVBU+W9KUgkxVJuHOV2JcsyNFWl5jtYpo5hyIBsKBFs0yBlGLhSvRelQNOkFG2bkG2ZNrruoKoqcbU93pb+guxv9O0cS+S2U0FKNtNMUkPHU3lPy/IcCrkNLISQELhSQqWKvEDk8r529aWqKFVkElXGXp5IeSXKtlRPvhSq/7/9F6u+plR+4FLIPzdNJVRHygrlVg3ANK2r8TxhGCCq71MVGRegqgqOY2NaplTsiIIoCitPoZBWgIqAr6gqhinJrkLkeFUklaHr9PsjojDFMOVARTekkqmsyK1CFKgqaJr08hmGSZEVRFFMza8RRgd4w8+9hmM+TE99mf/2jfOoN/0sf/rhN7Df12D6HF/6q6+zevDV/PjrDl/18H07nOOOd7+Xl+9zr35moGB2DnDniw+w+Wf/nYczn0OveS9vPjbL0o13ccOSX11lGv7icW5d2uBjn3mMML+TD33qv/Lbb7meGfMFx8Bf4thd93Gf/SR/9a1LGMb1vPlnXsPR+hI3vvh6Fn2pIEDxWTrxct735js50LGq77boHDvB7uBr/PfvdzGMG3nbL72GY/UlbrzvKB1TASXi4jefwH7lveyzXnj9W3T2neC2XVv8t4/dz1i8if/6lf+HD1zXfP7vv3SYfR0DEFc3fCUv4d9/43/wb15zAP/q21l09t3IS+9s8O3//CXOVnJzpYp0yLOUNA0xTRnLIAR0u33KUjI2TKuCAAKGIVVJWZaQJhlJnGLqBu1OGxUZ3h7FMWEQyEiorLLlbTd8n/vUJzA0sHSFyWiLNJ5wzTVH2LtnJwo5zYZPMB5TFg6mqTEdx4xHAeEkoSxUDh08zML8EkksmJ/fQZpm+J5Pv9vFsnRsW8e2DUbjIY8++igXLl6k290iLwosq0Kr6hquYWBaOlmZMw7HpJlcz/q+z3pFhYyiiCSLKQHbsYmTmLWVNfKiwLYdvJqDX3Mqr41AFBl5VskODR3bdKCo/HVaSV5M8X2YbaosLrawHZ1S1WjUmuRZyaXNAYWqMZpGBHHKeBoTJhmOV8N0XIqyoBACy3UQAvbs2cvKWo8oVbh8ZYs0U9ENn6JQ0XUTw7DQNckcdxyLMolQ85h23WbPUpuD+xZ5+Utu4+Uvu5NGzQRy5mfnaDZnePrJU6xvDLlwcZ3ROGb3niO8893v58jR67i8vE67NcPWZp/NjU3mZueIo4jRYEC93qDRbErvGirLy5fp9Xq0mk1GwyFROGX3rl3MzswQhlOSyZRnnj3JypVl4jgkmE6Zn1/A93zKUpK+mk0Z15BlCa7v0x/0OHP6FEUWE0VTXNeiLPOr8U6KKo+Xpml4nsu0ouKNJxM8z5NRDIUMpBZCkGc5URSRZzmqAp5jsWPnTizLZjKZsm/ffubm5gjDCNt2UdDRVIdGfRbH9mk1G2yuD9lcH1Dz25WWWSPLSwaDCQiN2ZlZLMMgnI6Y6zSpuwZFHhEGU2ZnZgmjnP4o4GWvei1Hr72RMM2J05ThZIxTwTZs18ZxPZmRUgqKLMc2DTQFVARnTj/Ht/7x62R5hmmaeF6NwWCAgsFDP3gc32uh6Qau76BpFhvrI9bXp5TCYXFhLws79+C1Z8Ay0WyTTCnIlQLd0TBscHyNOB3i1zX2HViA0qfenmE4CcmKktX1jSoUWSWJpliWJgm1cYAoMilSUVWJhvZq1GfmaMzM057fweKOnbz0xS/mLa9/Da971cvYudBhdt7jJS+5nXe8400sLCyytLiL40evhVJl5coKTz31OPv3L/HVr36WtfULvPmtbyPPTbrdLUBistM0Jc0yXNdGVHS3eq2O68rA3jAcsLDQodOqcecdt3D40D56Wxv4vk+r1eHylVXyAubmF1BUlSSN2drqYdsuZ8+e49KlS9RqNcJIhqluP/DKUnrAXN9CV0tqpomtq8zNdJhtN3jkoQd57snH8XUFz1TRRY5rGSi6hqIqNBp19u7Zw9LSTnyvTpLKiJo0TbAdmzSV6PM9uw/Sbi/y5a98jTQr6Xa7+DUp6QmmE5JIErfiNEHRJOVtttNhfn6J8WjI+YtPsLGyjigVdiwdRtVNli9dQtdUlDyAImbQH1MI8GtNsrwkTgRBkBFFBaZVI8sVptMEUHE8F/BRFZ9CmCRJyXAYACqmbVGUBXEakYmEOAuIsylF7uA4NfIcVCyCIMf3mmRZKcmSRYHnuti2BqRcWTvPM6cf5/TZJ1hbv0gcj9lYv8ygv0mWRAghA2C3C8S8Qu6XVYSLadsIAUmakRYFQSUNGk4mpFmO6XgszR3n0P5buPHEXVxz9FY8u02Rl5S5pIRSCDzHwvdMbFPF1KDT9JhOu1y6+AyXLi6jqCMuXHga11dptWsoSOmmLCgVdE1DRUcpdTRVxzBMTNOSDXqWk2climqQFxI7r+oy2oCyZGFhnuuvP8FNN93M4uIijUaDJJGDq09+6pM89+yzlAUs7Fhi957dbHW7BGFAr9/Hth2EkDEH24h6XdOZ7bRQS8Hly8uy2SoVCjQ6iztIsgKRZkSBzFJzLIMoyRBKhuXoKHpCmoU0fJNafYJhhqTpFLtm4Dd90HVGkxa5qD1fEF+tuKnkrCFBELLZ7dIfDOWQNh4SxVNsx5RSwxLSTLC1NcBxPTRdx3IsZudn2OpvopUGhmqR5wKlCsfOChlRpBsWluWhKjp5WlAWCpoum4yylOHgliWz5dI0wbQMmo06C/Nz7Nm9i6PHjnL8+DE67Q4rqys88MADPPzww5w9e5bBYECe51UDIsPES1FWmHvZnBSiyn6EqzI8+frRxk83DNIqIiIvchnkLqQnVKLsU0zTJMsyGq0mtVaLk089yR133MZdd91JvS5VSYqqsbbelVlkZcnBgwcxDYOTpy4zM7tAnAYIJSPNUwxHQZQFRZmj6yZFoWKaHkWpk5eSRpllMmJB11Rsx8a2LZJE2hxkU7v900ipYolAUSt5oqLhOj6u4xNHKXmWUa/V8D1J8kwLQZpIgI8oZIFaVpmLu3btQNdk8L1SeeoEJbougS95nmOaBgolhqlVIBfppc9zQVGIivou/U2uI7MHo1hmrZaljNkoK2VlURQIJGI+LwWTIGA0lbJNSgWRVzEOpi1BIUVRRYOViBdkpskPYxvVL7d4qqZRZFU2zAvXXC9sEq+eFtsfqCKL7jxH1WRY9va1sy32AwXTMslSGfCdJomUYioKZSnvf5om41okmVQ21Hnl3wyCkDhNQdVkXl7lWwzDEEWRRGjbthBlyXg0JQ4iRC634YqqIiirxruU0SmWJEqripR9FoUgLwRezSeJtxs+Hf/o6/j//ctf4dd/4sXs8zVgyCN/+mv8/BfO0D/4Ov7Fm4/Jhu8jf8U3xgMe/Ns/4j/+37/Pn3zkI/z6v/7X/JeL1/Cu1x+jbiYsf/3T3D/yOPDKd/Gmow0Qq/zjb76d/a/+G/J7XsZ9++rY9pgn//wLnLvjl/nIr9/LjDLmuf/2C1x/13v51T87z+7X3ceNMw2W9rmc+89f4BnlWt78c6/hqK8i1r/Ov3nHq3j/J+DFb7yVJVOB6dP8t59+OTf9PzFvePvtLJkWzuQJ/uDvHwXtRt7xL17Lsep7//Ub7+OVv/Af+PSzP+DvP/JH/Nlf/Bd+/4//L/7D7/0NZ/a/htcfa2E7Y576o0/yxPv+LX/+wevwqf5+t/wcXwjnuO66Yyz5CtPnvsQffOIxeNmv8pFfvZNOeYnP/NxreOWHfp/f/oLg5W+5lR2Ls3inPsnfPt4HRUGkKSLLMG1L2kU0OVjRdYNBfyKHA6qKaeqUZVllbTqUpcB2LEzTlowFFGZmOliWxXA0YDwaoxumfF5U0t2rDV9/4zRFltDbXCevctl0TUcpFVavbNBd7yFylSzVaTWb1L0maZxRpCWvfOWrKfKC6649gaYa3Hv3i7l0aZkLF84QjIeEUZ/RWEoj1zdWQYG4MqsOhmNJiCqrhHjbIM0TNgdbjCdjSkWSaeq1Ov1eDyHkjUJOP8DxHGr1Gt2NTXnRFoIoCvF9myyL0VSBoZeYhoTOmKYORYFCKj9cU6CoKc2myVzTxHMtZmbaxGlBkWYkSco0zZhOJdbfc10G/SEKAsvUcW2bg/v30WrVqfs+zUadQrWxvDbnL61SCJOi0ChyhSiISeIEXQXbVBB5xGQ0wEgS2r7GPXee4MV338j11+xl354ZgqBPHE+YTgOyTOPZZ5YJpoKz59YYTXNe9orX86J7XkaaKezYuRffq3Ph/EUajYb0AGYpjmVS8310x6bZarO11efcufMYFTFqNBqwMDfLzp1L6JrCZDTg5JNPcvHcOdJE5ubkRUYpBI7jVIQwo8ok6+G5DpcuXeDkqWfodFo4tk4YjNm3dzeaVlKruZRU2OUklrknSkkSx6yurpFlGZ7v0+l06A/6MrcsDFGQ0z3HtNixtITnOCztWAQU1tc3SGKZpRbHMWEQYlsOCjqrK1ssL6/z1FPPsLG6hmu1GY9TNMMnyUqEonP5ypo0tI4mqJQszc8w1/JYmq2hlCmmpbO0Ywf90ZQgU3jT29/FsetvJs4hjFPWN7cwTVPKfxRBu9NGN0yiOEZFrabvE1qNGg9+71v88KEH6G2t4fmeNAsrOs2Wx8mTp+lujUnSgCiZsLa+SrfbYzhK2LvnWu6952Xc++LX8JLXvoNXvuHt3HzXfUwSWF7dwvFnCGOB67Wx7Qa+18K266yt9/H8BRZ37mE0nrLZ3eL48WMcPXyIXTsXOHb0IAvzHXbt3sHsfIcgCtl34BhHjl3LaBLwvR8+xFe++W2++s3v8K1v38/ZU6dZX7nC8vnTtBo++/fu5NrrrwcUmq0Wzz33HDt3LTEJ+nzuC/+L+x/8BseuOcBkOmYyDvmlX/qXCGExmqSkiUR+57kskGzblhlFhkaz2cQ0bDbWu+RFQd3TMFXBYLBBr7vKoN/l8pXL3Hffy0hSmJlZYG5xB2EUkaaJ3BJ6Husbm3ICrZsMhyNqtZr0rxlyqixK2fQ1nAYizKlZJjMdj7lZnyee/QHfvv9/Mww2UA3BYDpkdWuLsCwJp2NEkUNZEMURWZZSoiAK+SCV0/4CTbNAKBw6dC267vIP//Apbrrldj784X/FkSOH+OQn/4FL5y+QpbmMGDFMVF36X5fm58nynNXVFdbXL/DDHzzC3NwSrdZOSlVlOBywd9cScbBJkcVomkUhVLJcYTgKSVOFIBSomsNkmlCrNyUcQVPxfBfXmyFOMgQqfr2OoihkopD+AU1F0RWJs7dNkixFETYoMJ4ElXcrYW6hRa1mIooYBYUiK7ANA1UVFGWOUASlyJmORwy2uqxevMh0MODC6VOILCUJp4xGfSbBiDia0my0sEy5NSwKgW3beL4v/TiqhqLplIrKOIjoDcbksUacFICB77a59rqbedXL38TxIzdx5OAN5LHO6uUeaaSi4xKPRzgVOMsyS45fs4ON9XOsrS+T5wPSdESaTkmTCefOPkMUDliYa2KbGppaoqoCRSlQtII0jUEtKZWSrJAy7pm5DlkS47oOeSHBDM1mk06nVW2fppSlYDIZE4QBZSlwfZ8dO3bgOi5JmhGGkcTvJ5IoapgSTlLkBbZtYaklM+06iqKxudklE5ALhVRAc2aOrMjJ04Qkian7Ho7XYhpGgEa9WUNBwdQNlhbaKIrJ6mrE8soEw1mi1GYJwwaiqAiIiqQSSi+dhihhY3OTyWRKWars2LkLx/HobV1gbX1Veq5sl6xQKYSCatig6mwNRlx/4w285BUv40tf/jJqKqj5PoatkhORIyhQcGoOaRUDoRkgipQ8j0BVMAwJ+ihEjud5XHP8GHfedQcnTpxgdqZNr7fF+voap0+f4vHHH+fipYsMhyOiMCTNJH0VIEtlAW1aJp7noena1RBtIcTV/DW54ZSNwI9u+eTvcyE304qq4LgOq+trmJYlt5Omieu5bHY3sSovGWWJYeh88YtfYHVtg4OHDvPt+x/gmefOcO78ReIoQlMVmrUau3cu8NXvfo8onuL6BkE4otmuyXDuKpusVmsghIKqGdJOkSaSKoiUFuqmbBwMXUY+yA2pBO6omkaWSQhRXmSomkaaZZWH1MYybdIkJYkjNFXFMqVH0HAsRqMRaRJX4eDb20LYs2sJw9AwDR2jykSLk1hCS6osWtu2yPMUkKqdLMtlDpuAPC+xDZc0yZhOpmi6VB6JamMnhCRp5oWQxElV0gizvEAzdUbBlCiWsQWKIreXKiqO66BoUoGVbvv9tmmcVw/pNrmxlNu+KlJENmxV+3+1Z/vRxl96/OT5out6lemmywB2nv/26j+Ssswix66AO4XIUTWZn1oKuc1XVUkZlZtU+b6maaAossEthUIeJzI+ohDkaYzjOrJ5r+IxDN1kNJlQCumnLUsZh1JU4fSaruLV3EqdJeN70kTmG7dabRz3EC9//ys59iPQFsH09Df5m9/7P3j9v/sOeZ6QXP82fvVqw/eXfHUAxZ2/xH/5z/+Jv/jT3+G3f/M3+ZU3HqOuIDdnX/+ffPoUHHnde3nT0Qb5o3/Bqz7w5wz0ZTaPvZOfu2sJdfocn/7j/0X//b/Gb75oCXX8IL//4/+erwclYvo4Dzv38VMv34dlB5z9Hx/n/uQ4b/7Z13DUD3n0L3+ZD31umXLL4Nq3vJ4bO7D+xX/Lvb/xZbgcc+gt77jqr/vDTz+Jqt5QNXwhj/6XX+Cn/34F29FR1Ba3/fPf4Y//4E/4yG/9az78Kz/LG49Vm7zpc3zmTz/J9F0f4tfuWkIdf4//+22/xlfDmIvf7XLo3e98gYfvCQ787G/w/3/REqrS5Ojr/zkf+he/yIffd7tsRtEIz36Bv/jasnzvQoCh06jX6XSa9Pu9KiooIInldaCqKooqoZqiFBS5YDgaklSQySxNUVWVdrtFWRaMx+PKb25KSrmozsXtw2qaJp7rcd1113Hvvfdy44030m61mZ2d5fjx45RlyezMLO1WG1VR6Mx02LNnDwsLC8zNzhEEAbqms7C4yPceeIBLly7SaDapNzwZblxJ+bYpPr7vVwhWGe7Z7XYBrspbXMel1e5Qq1WFSZrKwkrT5UCnui5lsW9jVSZUwzAwdTll8zyLZtPD8y1MS+Z2ABiGQb0m5Uye52HbNjOdGeYXFiqqpM38/Dw7d+5kaWmxkmfKUNSlHTtYXJqvbmZSwpllchqTpglxktDr9xmOhjIwsiigyqFpt9uYhkGSJGxtbTEaTZmdbfPmN72G97///bzyla/i3nvu4ciRI1iWRZIk5Lk0Zp85c5pTp05x/vx5GvUG//Jffojbb78dy7Q4fOQIm5ubPPXUU5iWJeWxYYRtS9Lntrn+5MmTnDx5krm5OYQQbG1tsWfPXhqNBpcuXSKKIk6fPsXZc2dZWVkh3cY1V7Isx7FxXRe9Op5zc/OYpsloPGJjY53HH38cy7JptVpYloXruOi6lGRomtzgpmlKGMgHsmHoOI6DKAS9fo+0ejCrVSaZoRs4jlvJUOTfYWtriySO8VxXgiLyAtu2ZUREv8/q6iorKys4jpSKbGxscOXKGr1ej+XlSzz7zLMoikJva0uSqppNNFVlNBoxGo0wTZOlxSX5sEgz3vrWt3LgwAF5DmYZo9EI25ZbyrJqWgxdysEoZfFvmRaNRp3V1RW+/e1vs7q6KtH7aUKabmOhFW677SZe8+qXcMsttzA/N8f+/fs5dPgwnuvyhje8gbNnz/HhX/s1PvjPPsiv//qv87GPfowwCNi9ezftdotrr7m2Mi5b1BsNarU6Bw8cIAgCfvjDHwKwY8cO4iiW24Z6Hd/3OHrsGHff/SJe+cpX8sEPfpAf//Ef58477uTtb38bb3zjm3jPe97Da179ajzX5czZM3z2s5/lE5/4BB/96Ef5zne/y/e//32+851v8+CDD2KaBpPJBNuy8X2fQ4cOsWvXLp568gk+9C8/xKA/wPM9gkBmRKmqDEm1LRvTMMiyDEVR8D0fXdep1+soSkVXq2QtRtUQ/MRPvB/TtJhMpkRRJLMdhWB2bg7LkmTBfr8vqZxFQRzHrG9s0NvaIk4SDNNgptNhaXGRPC+o1+s4jsPs7CxRFPHUU0+R5xJ9HoWSEqtUocKWJaFBhmmSpim9Xk8GI9sWtuPIWBhdxzQMGZSrKjQaDY4fv4a//Mu/5Ld/+7c5d+4c8/ML3Hbbbezdu5eaXwNFIa6m8Xmec/nyZS5fvoxpGrRaLRr1OqWQMswgkBJLy5SkwjAIcGyHZqMByCKp0+mwc+dOGo0mMzMzLCzM02g0ZE5cUVCr1+l02ijVPdj3/aufr1oBOXRdx3U9ut0t1tbkUKZerwMlm5ubjEYjGo0GzWaTublZ9u3bR70miahzc/Pcfvvt3HDDDbz43nt545vexK233sJ4MuHv/u7v+F//8L946IcPcfbMGVZXV3nuuec4e/YsvV5PyurKkrAKRC+rsG5d06nVatRqtSq7T4Zki1IQTgNWV1fpdGa47tpreee73skHfvIDvPIVr8D1PExLggvKikDZ6/WYm59n//6dmKbBxsYGZ8+e5dSpUzz99NM88fgTnDt3js3NTYJgimM7xEnMxobckgsh5L3Nc1FVlSRJqNcbmKZFs9lk167dLCzMU683mJ2dRavyEZvNJq959Wt497vfw2tf+1rm5ubY2NhA0zRc18W0rAoQowGlvE9U0i8hZCN88803sWv3bgA0QyepztFao4lqmpCkjMdj7CrMN89l9prjuJXkq08URZJSubQkrzUUklSCA/JcygCLQhIWy0pOWZby/B+NR1y5ssJ4PKbZatHpdHBcB4CyFGRpRhxHEl6TxLzkJS/hd3/3d/F8H6WKRVAVhXqtjud5KNWmwjAMHNdFCEEwncoCt2rWDh48yDve8Q7e9KY30Wq3eeThR/jc5z7Lpz/zGZ577jnWN9aJogjTkvI1XdNwXEfe/xWVspS1jWEY5HnOdDJlOp3KhrA6v0pe0PxVEI+ywtn/05dpSnz/6uoamqZx9MhRfu7nf54gCIjjmFa7LSNgioJ6vcb8/DzT4YjPfvazPPnUUzz++OM89thjlJTYtszK7G51cRyHffv2UZYlO3fswPM8xuMxqqpenfDneU6cxDJeoIqXkI2BiWmZlf9Rgl0URbn6jKJqTtI0ZRrIqBBdl9At+b4ZvICQul3btNotDENmGdbqtR/pexxnmxwqQTGaJktJIWTAu/zzVTk8UBQM00A3KgtEIc+zKIqq+16GolbN0wvuQfKYyOfqNnVV1TQUQKsgQKomN7Jpml5tlOI4lk1qBWR6fmO33czJl7KN668KSlWuPZ9/bf/+n0g5f+RrQJZlZGlGkcs8W6psSQC1atioKMFCSGmypmmouiSFm6ZBWcrwcnlM5Pc6joPruvLc3W60FWStUR3bNElkVl2ekxc5RSptS1mWUSJ/JrWSDG5vgRRFQYiCNE2Joog0TRmPRy8433PWP/PzzOyYZf/x/cze8lo++HvfRK3iPH60/VVQ5/4Zn/qb3+KfvfQw/o987fmXrmk/ehxUKSv9kUusKGQ2+vZ/I+TPpW7Lrq9+STY+V1+KjCISostgvL3JreA8/+Ql+5AXvptspnTDoP2WP+Z//M4HeMmh+o98z9VX/vywA7fBrFPIQcI/+WO2j9//9ytm1J1eBftQXZ9ycKFiWzY7duygXq9jWba0UJkmiiK34ZZlkec5JJK1sg2b8zx5nx2Px1iWzFxMkoQ8qUyc8PyG7/GHv4GCytLSTuq1BnNzS+zcsY92c4FHHn2G9dURi4u7WViYodWqsWNpEd91yLOYTrtOGE7Is4RHHnmIb33rG4gyo9NqcNMNRyiKhNm5DoXIQSlpttrMLyxh2i4XLl2m0+lQr9cwdB1dAdt20EyLIE4qSmOEqspsK9OwsGyLEiiEoDM3y+xchzzLiBP5QJmfn0WlwDRLbEfFtjR2Li0iMtA1hVrNZqZdo9ms0+33URWF3bv2EA56TCcBw+GQi5fXKPIE25FSnjScoimCTsNHKVIMCuquSR4H2JogDcZ0GjX271qiN0nY3NxCVzWyJKPMcwwVRBqhFBGWoXDs0E5e/cq7uP2W4xzcOY/rqIgiZDTaYnX1MsPRkPF0ylY/5OLyOiefvcTCzsPcett93HnvS/FqTRTVBEXn3LkLFLmgVquh6yqIgk67joLgm9/8mpzKCBkS6tdqjCdjDF1j7949aCqMRwOG/R5PPvEoG2urWIbM11m+dBFVA8+TFKwsz7EsmzAKKCk5feYUINjsbuB4NjMzTSxLp153cWwDhYIkDdF0RW4JFflwLYSc6Fq2hWVZhHGEpml4vsxiaTaaiCLH83zZmJclCwuLxHHMypVVFEWT+OokIUtjijzDc10cx8G0HA4cPESz1cI1fKJIIUlKXLdFtz9EUXVGoymaorJzcYG652BpAt/WcEyBbenopsXaxhaHj5/gxK13k5UaaanRHYzJixLHcUmTlFbLl7h1UVIWUsShqxqlSMnThK9++fP0uqtYJkCG7RhoOkzDIbqRo2ollqPR3VrBsEsmwRa6oXHgwDW8613vJ0liTp25wOve8k5uuPFW2u156o05mvUFms0dOO4cljFDo7EH25rH93diGvP4rRkM00NRdOI4ReQ5SRwiHRKy6J1MxiiqiuPV0AoVy7RQDI25HUu49QbtmTluvPFmbrz+Bo4dOUKz1SCKYp44+RTffeD7nDm3zJXVDZJMgKJRbze44eZr2X/oII889hjX33gLWW7Qau9kNE5IswLTdMkzgWXZEqpSFszOdeh0OoRRxOraOnkhsG0Hq4T11RUGvR5lKTh69BhZJuj3Q+YWdmHZHkUpEGRElSF5NJ6gabIAKoTA93xEURCGAZPJmCSOSLNETtZFia1pLM60yNIpTz/5KBeWT+O6Opoq0JAG/dnZNkkWEwehBAJQEQItE9fzUVSt+nMVfL9OmghA57bb7mZ+YRcLC0vs3X+QLMsZDHq4rkPd90jilCRNJJGQEs+T0JconFJkCd3uGopq0GjNYNltsjghmE4wtZRRfw1VEQxGY4qyZHZ+kUkQs9UbUWvMIMrK55KnpHlKiSArYjIxJQh7lectxq9ZOI7BcDggTTM81yfPS4SQigSvbuN4JoalMZr0aHVM6q2ckoRaXWNmZp44FLSbc3Ta88zP76IUJrPNeWp2g5rpY+QqSibYv3M3t918I7t3LNLrrnH69DNcOHuK5QuXCMYjpuMR4+GAIktJk4g4mOK6cmizXSTlRQFKhqKX5CInihOiuCAvDJJYZTwS6GqTTnsPu3Zey403vJgjB6/Bczvouo9lelDKQtG2DCxDpVFzKNIpZS4/24VZhyzt0908z+nnHmdt9RwXzj2DY+scPryfdruOqsLcTId63aWkQFd1LEMGAMeRPE+UKpi80WhQq/m4jkMSx3JjVxVynZlZPL+G63rSW9xs4HkeqqKQJLEcbqIg8sqXg8K+fXup+R5bWz00TSUKAwxDp16rgWkSBgFxnOI6PqqqEUcpluGAUChyneFAJ4mbJMkMo3GNadQgiS2KTMobSyHBAaIQZLkkZ4ZhhKrpJGnGaDSmv7HJdNwjHE3ozC+gaCZxLlB0k7xUMG2fwXDK177xbSbTlLzQcVQT3TIoDY0wy7G8OQ4fu5NxHJEKnXZ7kV17dnLw0D4OHTlIZ2aOzswMk+mURx59lIcffpjTp0/JQOckQUFaBGRUlIaqSfR4VvmoylIWXkpVGZZIH3dZhcQryvONkVJ5F0UVI6GoalVgyu/dfo+8lJRHTZeUxHe+613s3buXi5cu0ev3iRPpP82LnPe+97386od+gYcffhSv0cR0XO6//0He/eM/wb0vfimaKgeoNd/Dd2zWVy+zObjCvn0L6FpJp9NmY20TBQNTt6Go/GZFjuOaCJGAol3dbmma/GWapvSZlkIuqRSlkjXKDyyKE0kTd1xECZqiQamiKRrT8Uhm3RrSl6coyAyxeh3bthgMB6iqSqfTwq/JuCXLlAOJIs+JEzkg06p4haIoyPMM0zJwHFt6LvOMogAhVOIkJwljQMGuMhNFRVnUdNnkmKaFqhsYtkUQRYhCEExDUBUmYSiJstveVVXDNAwpr0xT8ryosgFLyu0trvwkQJFh6yXVhq/62jYd9vnXP9n0lVWYZ5XLrhlSviozDmXxr7xgI6Fqqvw7gbQv5LkMT5cUloozIa0hRkWZzfMckA1znucEYUgSy0GxqqgYuompG2iqil4N6/K8kATWQlCUgiKV14AQgrLk6obPsk08Xy4ANE0nCKKrEmfbvo5X/OSrpIfv2S/ykS+elMHoqkacSP9kKTLUE+/gV14g6fxH4238yofvYUm9zKc/cBvH3/Gr/MXytVLSqYx57nMf5yuXDfa94l28+VgDsfYAH/not+mXJbMv+yA/f6fc8H32zz7P/e37+Jk3H8O3OuysXebTX3qG6cy7+KM//AB3zFiIs1/mt373i6xYJ6oNX87ag3/Hf/3mJVRtB/e8513ctagzfe5L/Mmnn6YsdvKKn3qeoPmH//AEoryed/zyaznm56w98HH+4purqJqg+cZf5MMvWkIdf4vfvOslvPPff4xT+17DG441UabP8Zk/+ASnbvwxfubl+7BUn7a/wac+v8otv/bv+NW3XkfHLJk+97/5o79/HPOGt/Ezr9iHJS7x6Z+6jzv+2b/l3/373+H3/+iP+Xe//Uf89ffW0FQ5sBGloCyK5z3uoiAv5OBkMpbEXoCSHFFKkqgQMgfcME1UTcaLeJ6D77lMp5OKQl2SF6W8UaoSDnR1wxdFOu3WThYW9nL8+I3ML+zE8+vUm02Wly+j6RqNZp0oWqNe0zm4fweNukFZTnjqqQd45JHvkOdDavWSXbt8aj7sWJrh8IE9HDm4H9cxOH78CHv27GHXnj08d/q0NGGXMBqNmEynxEmCbjhMg4TzFy+z1R8xmcaUpUIUpeRZyWg0YTIOJdZa0TF0g1bdR1NzFhdazM74uLYEAszNzrFjcZ6jRw5hGiqTyRDXdbBMm4XFJTRVYzSaIAT0en0M06E/mDAYhAxHBRsbE5aXuxiGRbs9w9zMLK7t4Ns2Td+n7jrolBiqyly7zfzsDAhBPB1CHpFFQ8pkTN0pMMqA644scPetR3j3W17ML/7MO7nz5iO4RkK94+H4NobrcG55jSgzKI0WSdHg/oee48v/+EMOXXsrb3/PT3DkxAkanRls32cSBlxZW6He9HFdkzAc02x6RPEYRSvw6xYb3RX+5m8/xtraFYoiY2Nzjbm5GXbv3slWd4Pu5hqPPvwDuptrROGENA5IoimTYEKSpxQip9ao4foOpmUwno5wPAkocVybwaiPX/fRVIHnGiTxlGefeZJLy+fRdDBNDaWiHNuOLaEjZUmapbiO9PHJh5RFMJ0STKbElW8vT1PiMCJLUik3SQosy8MyK6KWyDF0ldmZJpalUpYZzaZPrWGzuDTPhYurnDp1AU1zUBQThFJtbhIs0yAKJwz7XTqtGvMzTWZnZmUGYX/CNCy44+6XEaYlKRqTKCGIYwzTlH9nw6Q9MyMLCSGwLB3HMjA1CMYD7v/215kMt/A9E10rydKINAtIswDX1zAsjc5si+XlCwTRkKKMWNo5h2XbNJotNMNANyxuv+M27rn9Bo7sW+Km645xyw3Xc/fdL+K+l7yUl77sFbz29W/hJS9/Na98zZt41evewpvf8R7e+vb38bZ3vI9Xv+bNvPyVr+O++17GHbfdyU033MixI0e59thxDh04zM4de9i5tItDu3dyYM8OlhYW0HSDUlHJyhLdtqm32sz8v3z9d5BlWX7fB37Ouf4+/9Jn+e7q6qr23dM9gyEwAwyAgRkQIEBCK4BGNJJ2GSIpkdyNXQVXEkMKKWJFcUmtdrXBXVIARAeSgDBwJMSZwQAY77p7etqb8pVV6Z+9/t5z9o/fzewekNoXkV3ZmS9f5rvmnN/v93Xrm5y79AhXnniaK09+iGvPPMmjT1/leJnzC//w0/yn//nf5v/0f/k7/NN//kVW1p7gZ3/uL+HHm7jxgMYRetd0skArt6VjWxnyDHoEgc9keowxDVtbm0RRRFHk7Nw5YNBbJwyGPH7tOVZXz6F0RGPFBttqh739PTrdiLNnz3Bv576YRBhL3ZjWAELQk42NDYLAp9/rkiWJRKVENd2B4vBoh1df/jZf+cKXUZnizGCb7732YX78hR/gR598nmfWz/B9Fx/m0ctXwXho5dHt9lhZWaHT6+CFHpWpmCdLjqdzdveO6HZG9LpD0iQhSTIODg6Zz+e8/vobfOELX+B3f/d32dm5J1PuNj8qy1IODu+TpxMUGfPpgsYoXL9DbeD6jRuc3dzAIcc0pWROORY31Lz13pt8/otfp6xLJrMJN2/fZO9gn2W6oDEVVZNTFEvydJ9+zxIGJXFkODq8y3JxyNrKgIcunqPX7XJ2+xw/8kM/QujHaNfFKEVRNVg0lbEYPOJuj9k8Q+mAvDS89c4Njo7nbG5s0+902H+wS+T7dIKQXhTjoqCqWe0P2BiNee6Jp/iBj34vG4MxOzfe5Q8+8zv8yj/+JX7rV3+Zt1/5FuX0kLvvvsn1119h7/ZNZvu76Lok9lzQWixVvAAcHzfosMwq0spSWodZWjBNCuZlRaE0mxef4Qd/7M/wc3/mr/NH/9j/ge//gZ9nZfQ4rt3EtSt4TZeOG9PzQsZxTOwZfJ1hygnb6zHjvsvGaocynaLqmuO9AzZX1hn1B2Ky5YrJwuraCr7vMhwOUErQG993cVyZ4BvTEHdEoxN1QuJuh7oxNDXUlcXzAhSKOA7p9zv0uh1MU1NXFV4Ui87Nc/GV4dnHH+XaxS0Cm7HWD6izJb7vM1pZo7OySXq8z3z6gGHPp+O7VGlCXSUkiWGxVOwfVxxNFLN5wHTasEwKyqKgKtu8srKkbiTYuiwLFJYkWZIsF6ysjDn/8CUuXHictTMPY4xHZSy1bShtzTLPKA0UlWZz8wrLpc+d61O+/dI7vPnWA5ZZTFaNqM0ljqebfPGL7/H6O3N29iGtI27vJXzmD77J17/1Ei9++1Vu3LrLIi0oG0tRGwxy/q1SlFUjdupGMm/rWlANhWoDywVRscZiGtHZC3InjS3tv5IVKHmp5g9RPGnXd9HUuK3l/IKDgwM+/Wuf5td//dd5+aWXBCVwhBaoteYXf/GX+Ft/6+9w6/Ztwijm8pVruGGX//Nf/0/ZP17y1HMf5ulnX+Da40/xoQ9/hO3ts1zcXqXrw0eff4bVfo9nHnuci2e2ca1hPjmCpmDQj+lEPp2oRa4RpMoiWalVVbch8iWu50sWn1LkRSHGZqMBQRhzfDyDxqEuLUVaEPkB66srjEd94shHYdEajKmIQpfN9RWiICAMPAaDHnEU4mglzJjplKIsKQoxfDEn1OxOTFWVaCWNeVmWFEWF64UEQYzrhCRZThBF1C0y6Hm+0BNbOVFV1WRFwXKZskwzsqKgahoOJ1MMSDZgLXonrTVhGBGFEVVZYytpnISG+j7qoltUpalKaJFJ2yI97z/ep3w6klwPJ8iiMfJ1V0x7rNI0TRv50CLD6iQGwBgcrSjrQl5OC3J1QlfGGpbzuZTzdS15hNrBcz2qUmItmqrBQRH6oQyWraIqG+rKUBUVZVGxv3dAURRsbm7y8MMP40c+lhqrAWWJuzHD0aiNm7GsbWxQlnJ8ev0BKMk5ff8IKNY31xiOB2hH4XoatKU76BK+fygBQ5VOmKUGOMfP/OLb2Krg/j/4Gc60L6bQHB+nH/whCUYvK5oPQnyej/2VX+AfvzgF+lz9C3+fnXxOc+8f8Beu9sHs8Pv/87/gs0Zor6d/hjXkeUlRfPDFFFUhDr8ffBhjsB8E5ZQMSay1ZIdzUoD+D/Bfv3iTg3sv8z/9zIX3j0ngcfTLv8bv3S/bv+8fcL/Z4ff+bz/DlVMarKwve//d3+NX38lBX+Bn/sG3mR3uki8mTA92yY4/x986J/VtWcjAI+508b0AaxXWKhSa/X3J7q4zQXFlPbPkRYHjaEajMXXTyHUfBaANdVOKKaPrkhclKAfTNK1R0wcavtdff1246VHEfD4XWHw+Y2dnh6IQvvD6+jorKyu89uqrvPraa7J5hSFf+eorTCYzjg4PuXr1Kj/1Uz/F448/Blh293ZBwdraGpsbG4xGI95t6TzvXX9Ppmxa0+31aFqYP8vztogOiMLolBbTNHUrChbKkVaKNElp6oa9vX12dvYwxpBmGVUpAZhFUbQFVUZZGJbLJYulUMKOj4+ZzYQqVbVCVwnOVmBL4jjGAq+99hp5noluK8/bUNSKpmnYPrNNp9MRqldR8tZbbzGdTnEcB2MUo7E4R/70H/tJ/tyf/bP8xE/8BA89/DCHh0dYa7l08dJpqOx8NqMsS+7du8dbb73FSy+/xLVr1/irf/Wv8slPfpLFYnFKf7lx/Tp37twRqpUV57KtrS20VmxtbdHtdHnj9dd54fkXsNbypS99ibIsOXv2LGfPnmU6nVLVFd/61rdYJksODg4wxjAYDLBWgjOnk4kgee+8w/7+AfP5nE6nQ5ZJ4Lnbum3FUcQTTzxBt9cFBefPn2dzc1PcAFtefrcrrkyTyQTHcdjc3CQIA3o9MQsQCm6HTkszu3jhIltbW7iuy3A4pK4bbt26hVKqpeEKla4TdzDGcP/+fZmQtfSO/f0DJscTKcw7Qv/UjkMUx6yvr3Dm7BnOnzvP9tYWe3t7NEbcshrTsLe3xx/9oz8hk8o4pqprFovFKXJkjKBQwrOWsNsiz2mMOIG9/vob3Lx5i6qqKEtxBi0LCTitK5nYnUyWozgSylMbElw3NWfOnGUymVBVFeOWViN0F0EnTCNaCtPSoauyoqoryqI8zb/J0pQ0E8qXfKT4fsDq6goPPfwwV69e5ZFHrnDp0iUuXrrIQ5cu8cgjl7l69VEef/wxnnzyyVMqSFULvc51hHJ58eIFLl++zE/8xKf4a3/tr/Gn//SflnvFWu7fv8/NmzdI04QoDHFclzRLQSnuP7hPXcsCNZ/P8T0f3/dJ05T9g30ODw9xXIdOp8POzg6z2YxXXnmFV77zHX7rt36T3/6X/5Lf+I1f5ytf/QrJcsl4RQTKt27dIgxD0jSlKMpTGtx0OqUsS4Ig4OyZM6ytrRHHHeq65vj4mK98+St8+tOf5vr191gsl1y/cZ3X33iDz3zmM7z22qucOXuWn/v5n2NldYVup8vq6gphELCysoIxljRNmU6nLBYL6rqmKiu0VqyvrwtlrS0stNZtMeOxvr7O2voaZ86cYWVlhW6vx9raGg89dAnXFefcPBOKZxQJXc51RON4/vx5jo+PmU6np5RKhdCYNte7LJOlTNR9X3S2acZkcsxisRCdiSd0p7IsGI/HbGxsyARda+ZzKWIdRxPFMf2B5CdFYcRwNJLjmxRMpxkH+3MaY1hfX2c8HnN4eMS9nXvs7e8xHq8wHA05PDjk1q1bTGdTfN87pbI3TUOyXNLrdnn++Q9x9epVzpw5w7Vr1xgOh7z04kv89m//S1579TVu3bxJkiw5Ojri/n3JRRMtUo3FEgQ+i8WCIBDjn6Y5+RAqfdM0TKdTptMZdd2wsbnJM888y0//9E/z1FNP8fBDDzMYDhgOhZ64srKCap1TZWou9MYwDLFYFsslm5ubDPqDU8qeMQ2dTodFazxVliVlWXJ8fExd13Q7XXzfJwzFXEyyUBPm8zndbpeidZysqvd/p+u6jMdj1tfW6XYkX7IoCopcjp9Wisceu4bruOzu3Gc0GpG3x9Z3HIJBv6U85wxHQ6IokrW6zUwLgxBjLPPZjOl0ctrkZVlGkixZJss2d3AOQNquc57vc/Ott7HGMplM6HYk9LmuKqqWCu26LrPpDM/3OLh3j0/84CfwohCCgOlkwstf/hKvvPgiOzs7fPWrX4W2iN7f3+fFl17i/oP7bG9tsb6+wWDQxyJ05rquCVoE0xgJf4/jmDzPT0oY6X7+LZ+ffKpO/3PyhRNK3wc/b/PdPhAGT0uDO9mbX3vtNR7cvkOWZVRVRZbnsr63BRkIyvXNb34TrTV5nlPkOWfPnsHpdPibf/Nvsre7R1WJR8DR4SEbm5vEcczR0RFbW1tsbm4xHA7J0pb90onp9/psbW2192LS7gm6LQLbGqcqWxCqxShPEUxBJk++drJXKiXo2sneI8Wj1FxN0+B7Hmkq1PpAqCpyPqqKLBN66QlqSrvWKSUUatpzq06y0xwJjj/Ztxoj95Y6abSU0CNt65iqHVk3TSPP10re68nDtPf6SS3mtDTPE+bESTP3v/lQ6n25ieOe0lLlex982nd1ON/9sBbHEbQYK5pDrXWr9xZK6sk16noudVWhPY+svaa9MES7jtDPfV/0pW22ZJqlp8+Tc3NyHVan6GHR0nu1I3RL0x533/dRjiN7kBLnU2MatNKkaXZaa9pWBpVlGXV9xGRxggZDWZSiF2zNenTr4h/9Icqie/Tf82f+47/HN3ZFgwwluy/+Np9/R5o8a4oP3EvtQ0ne4fuvZLFFAfwef+Nn/hr/919/kV15K62O8PP8wt/49/nhv/sHKCDPhaIPoLTL6uoKznc1rPL4rh7+pOH7ruVBDAKrquLB/+uv8p/89195//eaXV785c/zzglLtK4xk1/kP/oP/ht+/V1ZG2HOO5//Bf6LX3iZU1sga4Hf4N//gb/I3/6u99E+0jkHqRwDOT/yd+W5uFtba4niqHWqL6G9h7QWH5KT+zBNUxzHIQwCOp2O0Nnbtf70HmrXND8QpqLK89y++uqr/Duf+ikee+wxfuSTPyzW1LrBqIr5YsE//ef/DM8LeeGFF8AseO/dO5zZ2mqdNzU7O3eYTec88+wzBJHEDdy6vcu1q08xO3pAUZYss5RllrN3cMz93RnLZQVa47kuvU7MmbPbLGbHuMqlLCoOF3O8MBI+fNWQzRM816VpRPDq+x5ZWbA2GvHUU4/yjW9+me0zKwwGfQ4PEhxHAm0dXxq36WTKvbtHhEGP0O/xzFNXuHnzBm/dvEOv53Lh4lkub64QhV2W84pvv36LMq1YzBckKmdtZcjW5obwia0h8FzGoxFOGxswmUy5cfMWRZFT1yXLZc6P/8j38+S1K3RCn2Ev4uyZDeaLKcfHB0ymEy5fuSyxF4lhtLLOt158mTRvuLuzS5KVfPz7f5jLjz7e8tAVj1x5hMViyXvvvYuyosepy5I4DFkZj6mqkjgOqeqab37rG/QHfb7xzW+wc/8+FvjP/rP/nH63x53bd1gulrz79tvs7++ynM/Js4Rer0snDhmNhkwWGe+8+zZ7e/d58GCHT33qUxRFSeBHrK9v8Nbbb/H6a98hjAIuXjzH2lpPcps0YGvqqiQIHMJAwtiVIzbIi8WCsqo4s7XFYrnE81waY8mLksY0HB0e0ev2uPLIFeqyYn93j0F/QJrnHE+nXH74YXHvTJb04oBur8Pu/i7zxYKN7XNM5zl7+xP29o7Jlpb1tQtkWcXbb79HUWZ4LnzouccJHKiyhG4UsjKIuHD+DItlyjypGK+d5Sd++mepVYhxA46nExaLhE4npkjLtnFaw9qCsiiJQrFdDjyX+/du8xuf/hU0DUU2x1EGY0o6cYTyZEOKB12ODg+oqoatrW3yfEFeJvSHfaaTmp/7d/8SZ88/wv0H9wmCkNX+KtpxQSnqRvLlUBrtOVRVRWMNri/GG2maErojBAK1KAwgNJWyLHEcV2JKrKKqhT7Sc8S4A9dpfwqUEtqTgxQs09mMJEk5nk64eecWaZIwmyVgZUPJs4zxyoCt7S3KIm8blAtEUcyDnXv4nsN8vqSqKnq9LsNhT9xwEZq367gcH83I85IkyRi5Xe7t3EM5ml/5tV9jNk+4de8Ovd6Qq49e5bnnnuHHfvyHKcoFs9kMaxT7B4d4rtc22BK67LmiiwoDj6gNtl1dWeVz/+pf0Ysj6mJOUU157/qbLIoJnquJgxCvcvjUJ3+SJ554ln/0T/4Z4UbA8WKP1998mdFan06/x2y+ZDJZghUKtK+7uHT4sU/+MR669CjzRU5eQV5LLlQYuQyHXULPIZ2L/tBaixO6rG+scHxwgzdfeYnhaMSbb9xgfPYsYdDH2JiXv/ZVfvyHP87XvvqrJLMlprFkTcFoZZV+b4XFMufrX3+ZvLQ4jkd/NJLzUqSUddW6EztkeUYYhly6eIkkSVgu5Zw4rR4ty9umZLnE9fsycTRQ5jlZllDX4rYZhQFPPP4EgR+QZQlpskS7Jdub6zS1oRt1WR2usn//gNlkwVNPPk1Z1gzHY6HlNbI95umMoijo93qkacpsPicMI95+910ODo+pjOX7PvZxBsMxRil6K6sMh2OCKGJtYx3X9ZnO5/iBj2ot4F1HqDFaKbSSIGplIfAC4jDE0wptDYv5MQ92bjOfHjKbHrFz7x7Hsx0aZEhYVYYwGnD5kcfodteIOyv8zB//dzmezkjSjOvX36OqK64+doWjoyMePHiAUorHH3+cvb1d0Tt7Hlppabq14vDwiEoB1qeuLdPJkps3b6BUw2OPPYLnW8n9MuC5MZ24R1FX5HlOU5dUpaBxZVGyTFOu37jFrXv3ufdgD4OmPxxDXnL/zh1Ga2OefPp5GX4sHpBnYjiCbjBWYY0Cp8A0Gs8JT1GHKAzwXJe7d++yf3jExuYmUdTh/IWL3Ll3j+PjKbPDOY7vsnV2m/7qiMliTl6WKDxcHXG0N+Hc5kXu3X7An/y5Pwlqzpe+/CXeeudtyCq84FG6q48yOfgcnY11NtbWUe4RoR8QByGqzvBclygU46CyEEpzlizxXA8/8EiXS7qdDmmW4v1hcKYtJVXb0FljxZQD9X6P993d3+m/1rYB9FrWwJNHUVcs22FxVZVsbm6CAr/VpjVNwwnyY63BcyS8fJlkaMdjMBxSVxVf/Oxn+JFP/Qh/+T/6D1nOJ4Sew8powPRwh+985zvc391FOQ7vvPsut+/eIisyMVixmjgeUhWGdFmgIl9MWOqSsszwXMt4NGQ46uI5ijiO8FyHpL3HUYraNFRFg7IaBwdXO/R7PcLQxRhptqIoJk1zsiInLYVNNRqtcPvODtOpDDbGKyvibFtXuI4iDDyqskAiIxxGozEA8+Ucz5MogbjToSobkqQkWebUtSIIHXrdLnle4Ls+RVkKBVVpyrJitlzieOLJEIQhGIupLWVTk5QFaZZhAUdpelGHOIzI8pxlmtJY0WM2TYFASSJpUEpjFOAoKaaVwlEKTzsUWS6I4EmnYCyu71GXpegHVevI27q2AkTdPslygakbtOfiaE1dyuBRWUu/36cqS0ajEfPZDBWIDnyZJKcos+isXepSNO11XYnZiha6XpIuCcMunhuQphmO5xBGPkk2ozfo0jQNw9EIzw8xTcN0csR8nkgFYCy94QDX1RRFSlXKMLEuG/K0ZDweM18csn1mizCKmM0T0iwhin28QHN0MCGd1/heh/G4R9NkzGdC38WKC+hJgxGEIevrG+zu7mGsIYpEDnSCnnueaIvrWvRv3X6PPC+o8wwnDEXXZyxBGMigodQ4vis1jGqHMNYlCF263RBDQVW0rqeqZjQcM5vOWc6X1FmFcr2WFt+Aq6UJ1iJv2j67xtHhjLIw1GaJrS1hGLO6ukJVL4mjgLu3Z1RphhPK3xB3OqyMx2RZxt7eARgrpiuy6IAVF16lFMZaVtbW8D1PrlGtGQ6HHB0dsbu31w7hZMjhtJKmTjei0w1ZWVnh9dffYDlN0H4g0UGhQmlD3InJMxm4WEfT7UZ4rsY2NWe3zzCfzpnNlhwdTHFcuda6/S7L5eJ9DV+AZWU0pK5yiiJhvjhiPp8wmx2zv/eAhx66SBwHOE7D4f6UXreL77kMerFwjStxcUyWCY2xLOYZTa0wZca7775Hmhe4ni/WzccLmkb4CFo7uI4WXnxTEgTizpZXJWVTt1b2HrZtstCWuq6EahAHdOKQfhwTdywrK33i2Md1Ao4Op2RZcSoin04ToqiL4wh8Oxx0OTw6oGxkWuy6Liu9LnlWYXF5+71bzBdzucldF893hV5YFiwXCx69coXxaESWpty8cZPjyaR1s5LMr163y3PPPM65s5usr43wPUVd5yKOBdAOx9M5WVYxTxu+8KWvMZunKCfgiaee47nnP8Lm9lkGI0EXfN9nf3+P46NDfN+jE0d4vseg16fTiU8Rn5s3b3Hrzm22t8+wzDK+8Y1vkiQZTVPgaqG6vP32W9y7dxetIEnENU94/SFZlmKBrKy4cfMGk8kRnu9RViVBGHJvZ4cvfeWrVFVJpxujtCLuRuzev8NiPiUKQ7a3NsQq2NS4rqbb7YhgW4nIu9vryoSpErF4p9tFay2W2RbW19boxB3SJMF3RXR9/8EDCTdv88KiMGDQlyIRC73+iOWyxPN6vPTym+zsTMWtS8mmWOQ5mxtDLpzbJF1O0TRcPH+WThQShR5VXVIbD9fv8TM/+3PkhUU5Abv7B2R5TrfToWmn2NLsyRSu2+3S1DWdOGC5mPJ7n/8MR4e7lHmK72lMUxF4Hii4cEkMcmaLOWmasffggL29w3Zo4FM1DXkGn/zkT+E4AX7gE0URjg5aga8jW5Zy0NqhMUIjEYq2hH1iLQoHMcg+ad8ArGxQqhWP1/XpNDAOxQ3MWiXPbk0LRBAvyGccR4xHQ85un+HKI4/x1JNP89xzz/LkE9e4evUyV68+wubmKp1YronFfMnrr73Ju++8y7vvvsM3vvF1vvTlL3P/wX2eeeZp8jxhvphSlBllmWOtTHEdx6UqK77+lS9hrOG3/tW/5PW33mG2WIDSFEXOfDHnypWHOXt2m/l8RlGUZGmOo4XCWdd1my0k15XrOAwGfaIowJiG27dv84XP/y69ToA1OTu7N0irGY1bMs+WLIuMvIBf+sf/ik//9r/mwx/7MXoDh1u33mM4GlCZiv2DA27d2SOOI6qyYZmkRH6X9dWzPPvMhwnCmKKomC9SFqnYmltTUzcVi+lUBP7IxhNEPoNhn69/9XPQFDjaslyWDFZX0Y7P7u4x+zv3cGho6mPWV9ckz9GV62Fv/5AklaIyjnun2sITbUtelGAVeV6RpRVpWpLlBUeHU1zXRzse80VKWTV4fshimRCGHaKoRxCEYjjUUqeCoEOvO0RrjzQvmUyn+EGIRZFkSw6O9plM5zRWMZ0tcTyhBZeNYZFmLNuPsm5ojEW1GUNV1ZrFRLEYMQUhlx66zNmzZ7l7Z4cf+ZEfpcgLfu/3P4+j4aGHLqJaJ8Iw8rGmaQGaE0RDdFiOIwVa2U7Cy6qibFEE5Xj4QcDZ8xdY29xibWObTrdPURm0EzJe3WJ1/Qzrm+dABbz62jt87Rsv8sRTT3P33h3u7+5QVgVvvvk6Ozs7vPjitxgOxcAlaO/dKAxlAt9OxUejEaWp0drjpRe/zS/9T7/EYrFgf2+X7/noCwS+I5o0rWkq0TMpDFqB77oSgxFH9PoDhqMxlx+5wtVHH+Wpp57iyuWHWVsZ0o16bGxuYEzJzfduc3x0SN1kVKUgO92uR+AH4rpoKrAKlG5NWoQamecZk6MjloeHrJ8VN9zpbCaZqK6DgyLuxuBqGiDNC5RyUMqhqQxlUZEdT3n06jWydIkXKJ770LM8+fSTXLp6jTffuo+pfWrnDko1hKGHdnJ8P6Qoa3xH0zSWoqyoqxqUIgxjhsMhTWPwPb/VTjmtI+T72it1UnydPOz7/dwJWKOQgcDp9dKiYOoDKMDJ0nnyfd3a5w+HQ3rdHoHvtxQ+iY9QJ8YnqjWksA1Nm0PoOFLMx1HMhYcu8cpLL7K3v8e1a9dwPY9FknBmc41HLl/h/oM93nr7OhcuPczlK1eYzmYo5VBWhp17+3Kva1+OvTlBs2uMqVFaGlDX0TiOg+s4pwhYWddYDL4b4DgeyshzrDE4GqLQx/eFGinux2KsFgTimVCWlaxjWPIsF7ZRKOYQvu8SBD5Za8IThmGLQBUslguc1lylrg11bUnTgiyrMDT4YSi/r6pO6xjPEYOvxWIhcQZlKUHreUHTWBorTrnmA5pMrcRZ/sQcrjGmRSrFvEjOu5zPNiIPWq2jNVKPniJ17TlHCcOiaZrThu9k39TakdrRD9pIBsnHdT2X1dVViaoAzl84RxyFZFmG62h6oyH9fo+qFMp04IuXgdc2kE6LzAWBT68nRmt5ntHrDhivrFIUFXEcY6yhrERmkmWC9oDi6OhE3yvNsFKabr+HRbLeojjCWEOv08c0UJYFnifxEePVFYIgIitytANhKNTSqrK4jk8U+RRFSpGXRJGAA0mylAbXk3MGliwT7VljhLlQlhUSHyzH1Rg5VqaN70C11+JJ7aFPom5cge2UUIzle5JbbG2DxbBcCJIYdyKshTIvME0bD2KFzi0nV7SWfiCxKnFHcrGrqqExUnsEvmR7Oq7CmobZcQrG4ocBjlbEYQgoyqIkT1NB805KrHZI4Pk+rufRlJIh7vs+bqsrVUqG8lUlw3csNK1BWdMY0jQly1MW8wXLxQLTKKn9gDD2aJoax9V4boDrethWv2tMQxyFYC2BH2KN4vh4hkWJh0gY4If++w3fjTdeJVkuwFYs5sfkxYL5/JiyyDCm4tpjV3EdRZ4tSRYF49GIPE+ZTA5IkyWHB8eEYch4PKZpGm7euEee1vgubG5t0u33GQxHGDSHx3OKosJvJza9XlfydXxxZfS8NmPGNq1RgqUThbiOQmtLv99hPB7QG3Toxx3G/RFb233qJmG5nNLrDkmWlVika9piyGE4XG0vAkNdZRwdH1HUzam18XR/j8OjCUlSUFSKjbVNtrfOsH1uSxacOCZLU4b9HtsbG/ieh+f5XHnkCufOnaOqara2trh08RyPXb2Mtob11SGz6SFJMiXPEpJkye27dwk7faoGbt99wLdefov5suAj3/N9XLn6BB/+nu/l3oM9rj32JL4f8GB3l8nxEY7r4GpFEPisrIxPCwBHa3bu3RM3yCBgNB4zWyy4v7vHlUevMRyOeO21b3Lj+nXCwOfFb32TO3duc3Cwz8rKmCLPiSKZ8FZ1yWIx5/e+8CXKsiDNU4bDAVevXiXLc+K4w879HRzHZXN7k/WNNbI8w9UNZ85ssbm5TtOULJdzfN9FOxKonqQJeVGgWvrDfDan2xF9Qdm6XxZFwdraKk1VMzk+JgpCmqrm8OCAMI5YXVvj+OiIKIzoRBFVUVKVkk8UR30GgzXeu36PV165Q2PAakOeSSTE9GhCni3pxC5R4BD6Hp5WDAcDFAY/8Nm5f8ynfvJPEHVGDEfrLNKc+TIh7oh5RN00bG1ttcWz5EM6roNtGhQNv/97v8v9ezdRtqIbB2hliKOQ5XJBr9NlmQmikpayeJtG8Y1v3OT2nQMuPbROVdecPfMw3/u9nyTNCrGBx6JV2DZ7ElSMElMOpXVrgtPgBRLCaa3B0z5KK6GAOAqlxQGqbhqsBd0WO45SuFpR1wVVXWOtwtEurieOakmaUNWVhLVqjanEBczxusgtU9PpegwGEYN+h62tTTbW1zmzfYbLDz3Ch557ng899zwf+cgLPHr1Cnfv3qWuap588nFefOlbvPnW61y//jZ7e7t4nsva2gZFUbO7+4BO5NEbDDBWkeU1Ry292PM9snyJ4yoevfIIaZq1havkYdkP2LC7juS9xW32YxD6aKW4ffsmt997jyKbs1geMU8PmKVHFLpgnqfgupS1z95xytHC8PBjH6YfFdy5e4P+sE9WpuIqqCxaO/h+iOu6dKIh5848xNmtSwRByMHBIa+/+S4vvvxtjo6Omc2POTjYI10uWB2vivlPWTIcD1lbX+Gzn/01zm+tkeUJaWLwOl28IKZpNP045tb1dwj9FM8NmE7neFHAfLGkqoXGnmYF9gRxzUsc18fxPNlYUKyvncHzQ5ZJTlUaysrgOB4P9vbRjkeel0xnc1AOq2vruFqcD5WWjRnr4roxvh8zmS3ZPzhgvlzwYHePezsPQENVFyzTjLysOTyeMVumvPbmW7x34xZHkxmzRcJDD11mvLKKMRZTV1gjDnJYiIKATtwRJ8woxnN9gjDiz/y5P8/bb7zJzr07PPvMM9y/f4/LDz1Ef9BjMZ+J4P0U0ZPGA6VR1GJ97nqii6lr0qxtwFEslylh3EG7AZ3BiPMXHuajH/0Yz7/wUYbjNbyww2ye8xu/+Ts89fTzKMdjfXODJFvS7Xe4d+8O169f5+bNG7zzzts8/vjjOFozGo9YXV3DGCOhyr5Pr9dlNptyvJjzu5/7fb76la8Thl26vR5bW5s8du0KShlcVxqLIIgIXB9MiW3EVa9pIwyqSiQIRVEQRxGYhu3NdTbXV7l44WGeeuopvucjz7G2skXg+WT5nL0HUw4Pj3iwd5M8K+h2+/Q6MZ7vY4GmkWGl5KpBMp+TGZkoTyZTGtNw/8ED0kxMkjr9rphwAEXd4HkBk+MZrvawjaFYpty9e4+br36b1957i90HO6ytr3Hx/EW++bU3MJWHyV/FiX3iTgCqpDFgrIPbZvtJASjXX9PI/W0MVHXNmTNnuHjxIR482EXb96lop8hdO3GnHQTolj4F7SS+/fS7H+9/9YSFptouUZoBCEOhQddVjWqdVFUbI6S1DM0cxyUI5f4R5E+0QiAF6NlzZ/lff/u3ePXNN7j8yBW6/QHJ0aHkuVqH3/5X/yuvvfYGaM35i+eZTGYSwF3WNA14fkyaJRR5Rt0i+H4gDoSCTopXgzQrhqZuKMqcxhh8L0ArF4U07ukyEQ16LEHudSMDM2lsxLgnSVK6vR6OdkXW0JzkI8qwUGsZJghTT2NaqmMcRbie7PkySCgBhzyvpM4yOVE3FtS0rABNUzf4bWD6Mk0J/ACDJQxCsqwQSQNQmrrd5yRmw9QNbutimKUZVSPNxv9Ww6ccjRsGxJ0Orpbfa9ohtNbSuKt2KNe0EhbUiSZQnmOBIsvAGLQnxwJr6fd7rIxGuK44x1ZliUJJLbJcMptOKcsC15VM2rpqm/JC3l9RFHK/N4000a7LuXPnGQzHLJcJ/X6foiyom1Jc2RdLoo7kGE4mE6LQJ0tSQOP4PqOVkQwltDjNzmYzQco9cXysGpGkhNFJFmpBGAf0+x3x0EgrrBHjGdvea06rka9bqZVp8yzDKKBpapqmFpadI8N81Q69nNZkRrX0aWlwpcEzLcVUa92i0q404Fqa8KYxMliSlYAokuGFOKXLfea1a73jeGTLlE6/L4ZAWFR7nZZFQdyNsEbRNBZjpRnTyqEsC/qDLmCYzwpB8bQi8v12wFtRVRJhIheCuK2iNWiFFwS4nkdVnrARA0ZjkUWEYch0OiVbivEhSrhYnu+3Biwa19XMZzPQGouDLSu0q3F9LfIaawijiF63zzJNcTS4jmYw6LYSI4XnhSSpyH0wDcpziOPo/Ybv5htfIlkccXxwH0c3RKFLN47oRCGe46NxyNOMvEjZezAl9CMJk9TguR5h0KOuRGSaJgX7e3MODxasjjv0+wMaC/3BkLxs2Ns7IitqCQU0lkG/h8UQhR5xJ6IxDcssQbmCXlhqtLJ0Oj6dTkgYuXiBojYFurGETkCvZxmOQvYPdshTQ1G45HlDVhRYq4iiEGMdiqqkN9S4jgUailrjuR2CoEfsBeSF5F74nZj1jSG9fsjm+hqLyTFrowGRp1kddBn3Oswnh4wHPRbTY9LFnHG/h+c6lEVFkVesrY5R1Bwe7tLphCzTRE5Q0GG6KPnGS69RGp+r117g2mNPs7l1Hu2F3N25zzNPP0NZFNy7ewdratbXVinShKYqWV9boygqwjar6c3X3yBNUwIvQGuPm7fusLV9hr2DY65cfZyyNrz56tcIfBelLPPZlNu3btLpxDz80EOEUUC328FxxQK6qCruPniAH/o0psL1HFbX1yirir2DA2bzOQbLdD5l/2CP4XjI8cE9lLI4+mTiUNPtxsRxSFkUTGYniJs0eHlLxahaS+iiKDGtTmw6mdLUNePhmCzNKIuC4XgoG1obezCfzFAGet0BnhsTxWOMCfn933+R40lKVSu8GKxtHYxin9Br2Fwfce7MGpHnMJvNCAKfIPTZ3dtlvPkIL3z4+9FuhON1OJ7OMVYWsDRLiKKAbqdLlhdgRftgarmOjo/3+PIXfx9MSeDDcjERGieW0WBImmYs0hl5nmF1TV4UREGHRx45y3DosLI6JCtSnnvuo5zZvkRZ1ThuQ6cXURoLDhjVUNsGmWsZLJY0S2mahtWVMU1dtfSFEmtrjK1pTENjGxretyBXGLANNDW2qYkGfXF8wxEnLgtlXRF3Q8DQ1AWqqdDG0PMD8nqBIkepElMXmLpG46KbgKoQUXQnCsCmNM2UsirAOrz00ks4rsPZs9t0uyGPP3GV/qDLzs493nj9Nd544w0OD49IkoQnnryI43p0BgOef+F7uHLtGmsb66yujzh/YZsf/KFPMOgP0NZFK4fKyHVk2oxO2WhlAxbNXU0cS4RBVZVo9waNmTCdP8DQ0OBQ24jp1PLmq3NmxxVZauhGI/6Tv/5/xDNT9vfv82DvPrWtOJpOJerBCxiO12S4a30ev/YMK6MzbRyAxQtiVtc3ePTRqzx8+SEuXDjHxtrq6fTd8zzGq2McDX/whd9gY6WHNRV5rgl6fTGxWhasDwfs3rtFkT/g6PCIIOjSOJokzdGORxR1WCxTLJooitGOR90otHIZ9FcY9lfIaoNVLsu0oLEaY13KRqF0iHZiigq8oE+vv07UGeG7DbVJsKpgdW3AaNyjrCp29/bl+vQ0yvFABTjOmKIC64Q4Xh/t9SiMS209ShwcP6Iyllt37woFezkXV8RGMRqNWVlZpakajo8mZFnOYDDiYP8AL4goq5qnnnyKL3zxS1zcOk8v6vFDP/AJ4jAG25Dn6YmVB7rdRFVb0Ieej2ms0MDzjNlswvHsmNpW1LbmYHaM8l3mRcYiz6gah6r2yEtLf2WNze1zLJYZX/zqN3jnxg3SIuWxJ69y7qFtinqBEygubJ/jBz/xCc6eO4vv+zKUyFKm0wmOo2mamjgOOTw8xHUd3njnbX7lV36dvQcH/PiP/xTDwYAf+P6PMR4PiCIXrRHtUg2e56OrRKjGna4UFa0b5myRYpWiqUoGnZDIBVVnWLemKOZ4Xs725hkuXTzDxYtbdDsr9HodajNjPp2TLgoWU4lB8AIPEKTKWmkOFosZVilG4xFJmpCmGf3hgKapKas5k+kx08Wc4coaaV6xmKdYq6nykvTggGY5gyoBaqhdlsuU77z8Cjev36ZYaoppAV3Z34o8aw1UQhRdLFWbHaXRTmtfrjRlUVFVNXHcZW//gCTJWN/YZDE9lOKL7276ZL17H8V7/3Eylv83HyfPk2e8T/x0W8OOuhJ2hOeKaZy14gbpOAqlhJLmuQ5Wiy5b1iFBHqSLtPi+z3Blhddfe52d/X2e/dDzjLoeeZ4xGm/xpa+8TGM9shyWWU1RQVE1YqJUV9SNuDuatiuNOyGdTiRDVgUWg1YK32tdNJuGsipJshTbAFbTVG0jmOfEsY/WtkXKdYt6NDie7LfWQrfbE4ZOp8NgMBCk5sSW3grzSmv5Wl2JE2UcR6DEFAcr2XvGaJIkpygqdKCJO53TDDvTNJjG4LkeeV6Q5wWu7wte355/A1hlKapKhkbG0tQNGoWjNKaxFJUMZC1Ig/Jvafi8wEdpLbKSNmPwRBmmW9MV1TYoTWuOodo9BlpjFmvB86WodsTTwFq5Nqy1LBZzyqIgzxKaRjwqvEBQJGMMg0GfMAixLRKlkUxHkAw9rTSmaejEMf3eEK0c0iwnCAIW8zlVU+I4irIoGIyHMtita6IoIM0KcDS+FzAcDYXhUIqvgrCVJLRbKUVtcnF/tMIIscriuIqiyIQlkjYYA37gUJaC3iktDu6izZZ7otPtEEWRxFX5Ek+kUHKu1QnrwqFuKcbaiuupqWswVu51raiLQkx3ajG2sUqaNWuEMhwE0kgGoYdpIEkSLA2eJ41eU4nmMEszBoNB6xBbyzF1NHWZoz39fsNnCrSWYaHv+/i+g7UNyVKop8pRdKNQQIr2njvRkgtt4MS91Qoi52gxW7GSPxlF0akOcjafUeYFtm2AbRt7Zozcj66nKdIU7bpo5aE9D6ssqAZjGxytpcn1fBZJ2tboupVTtS63joejPZaJoJBuKMf1tOF7+VtfYbZYUtYGq32mi4zZIqdqNI4nzoQoTYni8GhBEHdQnotyHfYOj0iyBuUGlAYOjmc4foxVLqiSrKzZeXDMO+/c4Y23bpKmkh+hlaIqCxzXYK1MBOLOgDQtmC1mKBBdQasR8vyQKOqS5iXzRcIyzWkaQxD6zJIZedngOB3q2iVLJVuoMRVRGDIY9GWhbgyBrwja1Po8L4kDH89xOdqfkixryspgGkuynLNczEjTCcaIJs1xFCvjEfv7+1RVzeHBIa4j2X/pMqXMC4KgJE+nKFtSFKnQOQzghFTW4b3b93nv5g798RqPP/kM1649Qa/fZ3Nzg/PnzxOFIdPJhDRJ6EQRgSfUkUGvz2g4wvdjmkZxsH/A8eEhgR+gtdMen5jLjzyM6zjkecY/+Wf/hM//3mfp+pqt7bNsbZ3h3r377O3vMV8kzBbHPProFYoio6pqkmXGH/zeFzmYztGuEoe/qiKKPZbJkgcP9uh0+qRJRtPUDIcDTFMy7nisjAdEoY/naprWDj4vMrI8k5tAK5Kl5DV6gUNVV2RZStSJCELJsZIb1iUIQtwWmei3ody2VsRBR1y8PI/VjU3CTgftx7z65nt87ZuvcPPOPpaA2lrwLIqafj/m7NY2sR9wfvsc/W5IkSc42tLt9mmM4vyFy3zfJ/4oftRDOS4HR8fMFnO0o8myFNcVrYNoaSQbRmuXoiioTcVbr73E/Z1bdEKHIi8ldsLz8VzZdJ3AJWnNS/b2DjF1zWAQs74+ZHNzhZ37O/T6q/yJn/1TaLdDbTRWOWjHR+HKdPqkRlGgWtrEvbt3uHnrFmtrq1iLoI6OiPm1FmqYozSOdtAoXK1RVslk2pFoDKPETUyGVPI9+ZLQW3zfbydoYFFoT17ftpuw1i51ZWmaBj/w8FxNUWRYGpq6FmqGtrz47dc5s32O1dEasSeL8sp4jUsPP8Ljjz/JQ5cuE0VdXN9nf/cuk+kc13UZj0c899zTPPbYo7zwoee4cvkRnJY6ZttiPnAdAs/F2oa6KUGBdly2z5zl8uXLLBdTXKdhMtkhWe7y8stfEMqx72GUBUcCnqeTOeNRl8uXtujHPkcHx/zkpz4Gywc8cfUSVZNz48674mCL0KTKqubBzj5Npfn4930S34sBn1laYB1FEHSJ/A6dSOIAlklCuqywaLROWF/bZD6d8pnf/RdsbWzhuDGOs0p32Mday3Qx4/DgiNfeeJ3VdTEAyrOUaZ5QFi5ZCr1hwHKZYq1PkjYEUYTyFEWpKOqGWboU3bQSe38/ENOj3mBIEHYBj6gzwPUCqsZQNw3DYZ8w7jEYrTIYrWPxKSpLY5X8XBQTBF02t88xXl0nDCP6/SGuEwKOhAU3hjDsYBpLEMaEcReDy937+9zZ2eX23iHX79zlzv0HzJMlVVMxWy7Y3d+jxvLqm29jtObe7j5+FHPp4QtcvHyJlc11KlMzmy8w1tIY2TTrum7JnFKAa0exTJZC7fVkoNjtdiU/MYxYzJeEYURTC9XNGjF9qpuaxhositXVNa49/hgb6+tsbW9x4fy5U0OxKIjZWF1jd+8Bg36f9Y01zpzZptMRE6O6qVgu5uzv74sR2mxKbRV3b92m1+8xnx3z8Y9/lLXVIcvFFGsNURgThcLcqFsauXLctomvxYLe0YSBj9ZQlzlVVYgGsygxLaVQmk0xv4i7MVceucLTTz/Bh1/4EBfOX8RRGs9RpMmcg8MHzKcT0SopGfx4QUSWFRwfTyjTDMd1TlkEtmzQ2sVRLk1Vk8yXaGOpsgRVZJi6ECqWCzgWx5ZQ56i6Yj6b47iapk7w3AWe41AcHZIv52TLBabMKLOEuizEqbSuqJuGoqyojEV5PkXTkNc1t+7dY7S2xuYgYj6bYpRDg4YWidJKoW3dapmlnBccQHSdpwvqBxrAE5Tug+0hrYuj53uCKjmCFjaNoExKnTgztrCkQmqTQFAzayUDTLcGDFXd4Hk+a+ub3Lp1m+l0wZOPPcFkmqI9l8cev8bt2zc52N/DUZbHrj7CbLrP5OiAjfVVzmyfZTDq4bT6Oc9zcVyhTWpH47iuoDuOh0FT10bor01DU0uRm2VCZzMoPN9BOw55Ucl1VkFdG4IwYDAYUdeGsiwxTUMY+ISBT5YmIgGxku8WBBHgUlbiiGqAqqmYTKdCLzeWqoYsq0lzWf/inn9qnCLIkqC8ynHIioKybjCtgYuxlqKoMI00kHUt94JtJMldIREVtZUcSYMR19S2qIYWDVSyb7meJ/Q/eyIvEt2maSBoa4wTKqcYssnxbS8HeS0LcSc+bbx1O2wQVHRJlolTpDGQFxVoR1w964aqKAkCyYys64Y0Sdo9Vq6rpmn/fsehNxiA0mRZAS0yNptPJYS7aWhMRX/YJwhdcdRUiqqyOK6H4yq63Q5pmjCfLbDGtO+tYD6dkxcZoe/Q6/XQSktEhOsReCHLZUqZN2A0VSXU9KIQ5NHzfLq9DkVVkmYZrvbZWNskcH2pLfyA+WxBmpVyAJRYC1gLtrYoK7UIVgmK1sZHYKX5RukWPXt/CHNymza2pqwKlBLJidIWz5UAemsMZVkRhRGu77NYSPZkXoisyfVcaeIN4lRqDK4rzbznOhjbUFUVSZLTlAar2mGbsjit50TdGLlWy/bvlBmArBNtLqVpWrTRcwmDgKoQjWueZhRViddmE8q8RKFdRdjx6PYikRgVDaaUNctxLFihKLtegNIWi1zzVVlI9IcW35KmlkzUXrdL3sb2RL5PkWbvN3y/9It/n53dB9y6s8Pu/jF3dw65fWef/YMZd+7eZXfvAYsk5e3b97m3s8fxdM5kMaOoKvYOjtg7WJDmFUZ77B8fs384Y5ZkpOmE2/cOmS9KJpOCpnaoRX9JU5eAbLCjcQ8/CJgcpxweTynyDNeVjtXRmjQryPOKxmqStCDLS4pSLK47vYDpImU2LygKSJaFOGVquUCKoqCp26kMEPoOcSeQm9OUDHp9bGVJk4a8tFSVxVQlUeSzvb3Gw5fP0GmbhI985AWSNCHwQ2azOSvjFZazJYvZgmFvQDfqsLoKF8+u89GPfpjReETU6YET8M2XX2f3YEbQGfLxH/wRvvf7JU/v3NnzbG9vcXR8zPXr7zHo9xgPh2TLhDiKCFzRXIyGI1zX4+hoxp07D/C0osoL0iRjdXWdfn9I3OmRpUvOnzvLL/zi/5fX33qVKPIJlORmHU+mfOvFb+N4ml6/Q21KVlbGeL6P7wUsZimvvvom+A5WG6q6EqSpEzAcjTg6nJKkJWEQUpUFk+kRl69c5NGzG4yGPdLlQgTknovSsgIqpVpqixF0XLsUdUJZFTiew6DfZz6fYVr3S620ZIvAqY7Dd0JCN0bRfk8ramuZLBe89e4tvvrN73Du4iMcTVKWaUUQxORVxnAl5NmnnuLC1jlM2VBnFZ3IZXWlT68XY6zGcQL+dz/3Z2ncHtoPSPOCw8kxfktNUFpcSz3fpchzKRawVJUhL3PeePt1/uDzv4NLxaATkmYlWrlYYwg8EdXX2nB8NBNBunFYGfeJYsXR8X1m82PCqMvTz3yUZ5/7CEnWkJUGpT0cJ8RBQ7uZSaOp0Fq0kcvlgm+/8m1uXL/B5qa4u2V5LhtHu3soI+JzZWXabU2bS6RUWxgIZ14WTkBZKWAAR4u7X91YESN7bms37+G6Hkp7aO22bo9Kpt22FkoRYlFtbUVWLPn26zfY3NhmtbcCeU6W5KA9Giuv7yhNpyfuk5cvX2BrewvPc1gmc0bDPv1eV7juVUPcNhFlKZNkD8DWGFN9ANHUTGdL9vf3GI/6HB3d5e23v8loqHjzzVfQjkK5itLU1KbGdR163ZB+18NRNdoW9DsN22s9nGzKwYO7pOWS48UxnUGHoilER1FaNB7PPvU9/NAnPoUxkKSGG7cf8J23X+XN19/hznt3uXvzdd596y2cIKTbXaGsGuIoZW20zTtvvc1Lr36eP/K9H+fGjQfE8RkcTwKL94522d2f8LWvfQMvhPGgQ54syTHUdciZ7UdxgoTFMqWufTY3HqI76FA0CdNZw2yZgqOoSw9rtWyUWoJpfT+iKAxlBVr71I2YEdRGqFzzZcb+0Zyd+wdM5ynGauJuD+V4WOtIgW2QTESjqEuLUi6O9vD9sB3cSNSHxUFpn9o64AagfVSvzzzLWRYFB0cHHE9yVn/yv+Dv/n/+W/7Sf/jv8ad/7Cw3PvO/kK9fY+PMGZ589horm2vMlwvSPCNvnQ7ruiYMQ9EaliWB7zMc9MmrnPX1NTGDiUKmsxmuI+hv06IO/d4A3/NJlinG1BgaqlbvV1c1dSOT63PnzvLwQxfpdbt4jtdqWjrEobgQD4YDOt0uWZ6RpgnD4YDV1RX6/T6j0ZDV1RVWV1fJq4bnn/8Qf+SjH+YTn/gYb77+Hfr9Dq6jGQ1HzGcLDg8OCYKAlZUxtbGolmrteR5aWbSCosjQylKUBY7r4ng+YesUWjc1aSZ6PKXEsAZbAzW+47G5sc6TT1zj+Ree5dlnn+Ts2U16nYj5dM7h4TGTyYw0yYXhEIRi/VQVNOmCpsioC2hqQ+gHeI5HlReUWQpGmAXUBTjt4lPneCZFUwsGaxSuZ2jKI6J+n0ceeZjuIKbIU8rjQ4r5IelkzmI+Iy9Lqlqs+RsUjVJYx6G0lqyuSIqCveNjnjy/zrPPPM27N+9QNJraWOJOh7rIcVWDopZCUslrKMSQ6n3U70RxJeueQoZe8m1ZSLXT6vNayquxUr06jjTX779Wq+nToqkSdLJ1/0TCw6tKXCt7vT6j0Qrf/No3uHl7lx/84R9jkUxwXcsf+ehHmB1PmE2O+OQP/QBhIIXfRz/6YTpxj7JOmc0nZHlKWeao1u1aaxfX9WkaMXBSyiHLZQiGspR5TZLmpGlJY+XassoSxqF4KyiXpkKuudZhtmkMVVmcruuCqreDhbbx8byAvGhI0kycOU1DVRetRsvBWChLS5pWmEaBcqlsiqNFH1mUFWVVSxnrejJMq8XHQTlakJ+6wZrWhKcxNFWNrQXBM8ritiH0jRGXXoygZtbKAFA5bazLieN13eCe0ulcaQatJggl8Lqqa3Godl3RgxnZB61ptWRKUxUtOn3inl03VGVJ3UizVhQSP1C37rJN07T0Vcl+LIqSLM9kT24b26qqMIhW0VrRkKEUZV3hakHosiwTE55awtb92Gcw6tAfdJlOFiznGU1j8QOXMPCYHB2hldcisRCEDskyQbviKtqJZdBUFiVYiMMOrhOQpuKyWdc1juNijDQyfuDhhS5VXbNcLnF1QDfo0gljikyQpapuKEuLNRVYybk0jQW0NHq2PRdKY00jwwpHYRsxrpJOSiFgmNSSQlcWNpnWMqh1XUXgaYwVZ36lHBprmM+XoETO4roucUc8R1zXxTQOVVGCkga4bkocT1M3Fa7rkSwLbCV0YOX4eKEMCxzXI0sLyrJu/8Z2GN9OiRxfwI0qrXBcjyAI6EQxdV1KDdZqRuM4llpSi2bT6Aa/qySv2XNI54WY4llQSjTuQRARd7o4vsHYmk7Qpchzqqom8ANAtW7BDYHv0lQlvuvQi2K0/QDC98u/8qtklSEtLW7UpcFjupRMnaxuOJhO2T+eYWsfU7so4+AoRwTA2sd3ezjKA6tJk4wsq9hY28L365bzLBC1tTWNrYEK33fY3FqhKFJGozF+EFGXFXmWyAlyDHVVoayhKg1NbXA1WFPLyVYNURQRd/pUlaHMG44Op8zmS7KsxnF8qtoyX+QUZY3jBjjaY9DpEYUxnufjui7bm1uEQchitiBwXeoyZzSOOX9xXbSCnR7D3oDtzW0c7bJopyQb6+tMpscoDMNxn043xAs02+fOs3X2ImWl0G7EG29d593rd+kPVxmOVvn+7/8kFy48zPHxnEuXLuNoh+vXr6O1ZnV1jf39fQ4Oj+j3B0RRhHJk+mJMw91799jb36fX76FUTVXlnDu3zeraipjmJHOuXn2Ul19+iV/99K9gNXzkI88zOdhHacV0NiMvMgbDPp7vsre/J5k5cUyaZEynU27cuIkOQpSCuqnp9SOKvGY4HDMarZIkKa7rMhz2mc+npFnGh599Atfz2+JE4/kBVS2C7AZZ7CySn2QBzwkp8wbfjXDdCIyDaRSD3pAwkIUHq/A9MV2JI5/FYkJtJKvG8zugIrIUvvHN15lMC7A++wfHBH5InqdgG7Y3Vxl0BhztHuJrH42mKBKiuIPrRRwdZTz+xIe5fPUp8qpBa4f9g0OMsTJ5axrGYzm21sjU1nUEdfbqOb3AcvvGm9y/9Qar/YjI1xxN5nRbqoN2NdP5ksb1ebD/gLwq8MKata0xXqjoDXoUZU23v8oPfuLH6XTHJEmFMXJvnRQf3/2QrxRFwfb2Ftcee4xHrlxhvDJuaWPiGvdvFi7tK50UHlqE0vLNf/NDXkcWetFnKG7fvsVjjz2GbXUdINO3LM3xPU9+g/QS0JpquI5PXWjeeOs2F89dYHt1xNZqF2vlXs/zFFtVeErTDfr04j5loVjOKwKvx9bGeZT22ds7oq5lw3VbmoPru3R6HarKx2ofYzUNDhYXlMNyuaTf7XDv7jt89rO/TV1N8F3F9TfvEXo9OvEQV3n4jk/gefiuA7ZCUaHdio2tAXk95cHxhC+/9CL3Z0fszackZUGSVSg8QqdDJxzy2CNPc277YRwCGpuRVcc4gWJrY42HL13kwtlrbG5cImjp091Oh66/SX/c5dU3v8z+0Ts89fRT3N85YGV0ntoovKDDweGCyeGSQX/MhXMb5MuZRFrEMZOjBUXWUFZT8qxhMa/pdlYJo5BZsiRLPRqjCMII25o0NEa0BUoJAlDWBmvb9RmLH/hUbQZnVUkIrFIOnhfg+SGNgaKoqGsjgwhH0ATbaiRkktZiKq2JWVk1WCuosG01qFprnNoy6g0Y9oaiueY5/uJ/9x/zicU/5lN/6tt8/K/8CZ4P73An7fMD3/c9WC2bdZ7lVFVFXTVYa0/t3ps2A2xtbZ39/T1mC4kLWltbo6pqet0u1p5oBi1JkhAGsg9oLZl5J0MVWge6pqkFOdHvW/afFPW2daiL4g5hFON6Pp4fEHe69PoDGiOkwiCMsCiKsiJQLmc2NulGHV7/znfYuXuXH/3kJ9nc2CCKIybTYxyt6Q96TKYTslQiF8JQzB1c10MpTRiG+IHoxAI/oKokn7ETv7+3Oa2eqqoqQZsQtMO2oeNaK+I4Znt7m0evXOXq1UcZj0cSqG1r0T9hsO01Yx2XuNtFkdKUS5SuaeqMPJ1CleFRo6sUXxs8U+E3FabMqN0a6ypB05VBeWCanKpOMZHHmYcucu7hy0Sr6xzNljhOic0W1MmUfHFEtjiiKZeYIqFM5hTJXFBHa/G1K+t+LJRDU6bEvkYb0btY5WCUi1HSqGlrhLyupCGTc4n8+/9nvdVKtNC0VD9ZW+WaOFljT9bZk+ZPtK9yX8iw7SRvTnRKy+WSwWCAdlxe/uY3yPKcp59+nMB3CaOIxx97guvXrzMej7DKMF5dw/d8FvOMm3futOuusIuW8wRrLXEU47seYRAQRxFeaw6BhSyTRq8qDcacBNdrQLJklZJYBXHKRIxgWkMb2QdaQ4pGhrOgcV0P2iD7tHUw1Vqeb6ygTL4f4fshxiiqyoiBmLXkZUKn0xNdZtmiWsbiuj5VVYtrZy37stb6VDZUm+Y0LuD00aLarucKrbT1ZpDQdYmlMC0aaJVQNbUjmXcgx0IrdcqA8XxPdGWmlkimtvmTAyONu1JgWzdQ+WXv/znYlubXoltClzaCBrbxEo0RNsVpMHw7OLBGBrK0xiaqpUN6biAGIEVBkqbQol/K0XiBh+d7hEFEmqQCrChAGbrdDsYaikwGQNpRrK4O8TyJnPFdF6XlHJZl2RowSYOdpMlpo6qUoigKwsCXhi9wSZOUfJGjlUsniomjmLLVi5ZVRVHUbUzFyYH5wB3WouFyDAVN1eqkVzi5oU6GJvIjjicNlVKCtNsWnfU8h07cbSm3YvKEhTxJoZEBptKaqpLonBMNuXYUTtv0ep6L5/ptVEkj5q7aaa91OUeBF7BcLKmK8v0hj/wRoKVuMtZirKzR3V6XIPTJU5HfWCsItTGGohL2QmMtaEvcFWZbGIYspim2aeMrtMELBDmV60JQ9TIX7afrOuLS6gkoYeE0zqcuq9akq3m/4fvH/+gfkiQJSivyvGCxWEr3bI3Y2QeeiHZxwSq6cUwYeijb0O91MbUhL1KSZIHnCQLhex6PXD7HaDw+5bu6ntOar2jiTsRg0CWKO/R6fZIkJ0nSdjIi2qkwioiimCwvaWpL3TRUrcNd3RiCMERrj+l0RpblLOcZVW1bK1SBn+tGNu66aUA51HlJr9ch8H2ybEmv28PUNUppxuMhKytDHnr4HGtrQ4LAp84E0Rr2h9RVzeHBPsv5gsnk+NRwZj6f4XouUSckLWqWScHdnV2u37wLyuWxJ55ma/scL7zwPayubeL7ARcuXOTB7h67u/fpdLsYazg+OmZldZXtM2fwfY9ev0cYBuzu7bGzsyMcXtclK3KiyOfcuW1836MscvIspd/r8bnf/Ryf/dxnubtzFz9wKcucbhSwWCy5dfsOQRCxubl26v7U1DWdTgeL4t7dHfK8omgsWinijvCwF4sleVbQNIoojNl9sEuaJsRxwLlzm6wPB5I3oyDLc5JkibGGqmmkwbCQFwVFVQk9wgq/uq4b0mXCaDiSoN+iENjadVjM5sRR2HKfwfMdVlfXqWtIkorvvPI2X/rSt5hMc7Icjo6nYKFsbW57XY/hwKfOM/pxzNrKqH0dg+NqkixlON7gB37wR1kkGb3RCrP5giRJiOKIsq6J45hBfwhIDpOyFq/NP+oGhuPjQ77wpT+g3/WIApemKrhz7wGDfg9HK2keFBjlsExrtBMwWOmxsrKKH8bUjSIMu7hujx/7sZ9mf39CWcq01PN9MVE4oTX8of1Ea31asIhVtPDjTzYKdfJvW57I4tS6VSl5rtYyOW2f+oc+pJgxxuD7PlVV8sor3yFNk1Mr4bqWyZnvB/Iz0P5uoYTWdU2yXDI9nnLz7g7nz23hq5JAF4zHffrDDt1uhLIN+w/uU+Q5ge9jDYRBgFZKMgVTmQRjJXOqbHPHHEcm7nCCKIsw3SKuo74XkCYJx0f7WNtwsD/h6HAP15Hi/uSaU0BdVqRJAlYoOXId+hweTSTX0zSce+g8fijFWuB52Loh0DFXL1/jox/5GEcHcw4OjpjMpqR5hh90CfwAVys60Zhev09FRl4cMxzGuCpAxwt+57OfZvfBbR566FGKTON5Yzq9ITdv3WF//4g8K7F1TbejKLMpWlkc38PRAXdu7zAYBhijCcIRk0lCYxsWyRJFH+0Ivc3VLqrV9yglE3yZrILni/tY3UiBV5/kSFklTZ0WR9CmacjygiwrqBsjdJYWAbYiZDw12Kiahqoy8jzaZs+elsqizzJShNdlhaMUjrPJ9/38p3hKv83X3ujwgz9xFe9oh8RbZ3t7E+35pEnK8WTSalIqsiwjCIK2qfFZXV1lsRBtWrfXY319nclkyv7+Plma0e8PyNKUKJJgaCnmBNWzRjZkKeLlzpFLWj470UOdfNR1Szls/xawBEEoTAUthhmOIxSisiwpi5I4COl2uniey4ULF3j22WdZLBe8/vprHB0fE0YhK6sr9Pp9aeo8n16vJ/vbcim0VUejXUcaChA9V4tElEUhWpc2e1FoRR513TaurePkyfup6/rUNbbf63Hp0kWefvpJHn/sGmvra2ysi/tu0zQUecFwMKCsZF/tD0c4WlPlBbapMXmKNSVaGepiia0zlKoxtsF1/VPHPIuFpgRTUdmGZZpx69YdrHIZrq5x8dwWo/U1nCDAWvkbq+WCIs/Ik4S6qSnynLooCDwHx4u4+2CXx65ewbU1s+kE28heaayoO0G1LAeh56HEUVAe0uy1nV9baJ7WmKfX7AevB1lf5RierJeyzsrPWyuOyLYtNNVp8X6C8lWEYUhdN/T7fTa3tlhdWaGqUsbjEekyBRTnzp3jvevv8bVvfJU0TXnn7Xd54813KOuaybRljZw40jYGjKxdWmuauhZDkLomy3PmiyVFUaOUyCVkkKFRyhDFYuBBi9xVddXS32RocEIFLIpC3qfWp3S5uhbKbV6kEtdgJX9OKQfQZHlB00CWlcLKcAQZQgvSMZ8tqar39YOgT8Pcq7JEtwOispBivTpp9tpjfXK+mqqCFlwwdYVyxJim1+tKFhly7F3Xw/K+QYi1ph2kKGja4U5rsHOyP9Z1LVqzdjiA0m2j1nbT718m7fLWrpttQ3JybSktEUroEypjiwZbcZFUf6jhw1qUcvD9gF6vT1Mb5rMZSZpKo4JBaXHNdV1xZXVdlyKvqesapSSztCwLHMdHwE3LaNxDa5dkmRC3DY5ppFbzfXFmpd0TtHZwW6fwpqnbAZDCDzyKsiRPc1wnYH11jSiKaUyNBRbLJUVRIi5vH6xeTh4t4mWlETdWEFIZqp00eSd1jjzaU42iNUzSGs91iMKgNdQThE9YaLWwE4zUPdqRwaRWsmehxMTG8722zhGmktYueVZKnINVgv4i7yEKQubzOaaq5fpu12DtuuC0gwVjUFaonWEYApaikPrYWCOZp6cNoEK7DtrVxLFEUwx6A2aTJY0RBPCEci1U0gqQfqUTdVksF7K/uw62pfh6rksYhLiOg6lFU1qW1fsN37/4Z7+M0kLxqmuhG7i+i+/7xJ1YtBXzObEfYhuZdrkOaNUQ+B7GWOIowPNkcrDW5k8cT0S7YC2srIwZDvvUdYHjWhxH3LZWVtbQyuX4eEaSZbieRxSH+GHrtJMXMv2prdjpGunyHUfT6w/Rjsfx8ZQiK7CNOOoEgSyksgnLTdZUDbUxUBniOKSuKiaTA+IoxPNEWBmGAXEcEMee5KPlKcf7E95840127z/AdRzu379Pv98jikIcV+xzL166yIWL55jOZ9x7MOXuvV02Ns9w7vwlLl+5Jk1eELN15hy93oDbd+7y4P4evW4PP/SZz+dEYcTK6goKCMOQXq/XOsDdet9auayIOzEPXbpIrx9TlRkKQ5YsOT4+5Pr163zmc5/l29/5NkVdcHg0xXEM4/5Agl2Pj2hMw3Q2ZTqbsLW9ydmzZ3jw4D5V1eC5Pvcf7JJXwmOOooAkWYo7V2OZHM+4f/+AKPRwPcXm5joPHtxl3O3iOA5xp0tZVaRZRhiFKN1SxJqGZSITyCiOsbXFdRy6nY4IasuKppJisxPH+J40GJ7rEoYBjqtZWR2TJBnvXb/Nzs4ROzvHHBxmNI2iG/cpK4HiPc+lqgouX9rmzNaQwHM4d2YbT2u0toSRJs1Szl68yI/+2E+i3IiN7XPMk4TdB3vE3Q6+L9fPxvomdVsMmqo+nQIa05Av93nrrTe4v7vDxuqQo4MHmKrA8UIGw744pFUlYTuUUIEi7gR0+wPmScqt23f52tdf586duwTBGh//2CfY3z/G9yKiSFAgQRQdKTXaIuPko64l2F3ctSLKspSG77uWx/c/1+0EDyvukic0pJNi5A9/1HWN7wc4jktVSajqysoK12+8R9yJ6XX7VJXkBnmuuGlxuiBbmlZ/Y63l7t177B9NGA262HJOttgljBwsNWWRcXx0wOHuA/rdHqsrq4zGq2ilcdqNN1kuW8pv0OZpAUo0UkVR4LgBNTWNlSLAWEvTWDzXBwuuVly6eJGnnriGaSoGg4iylDDfQb8PBrpxh+FghO/55FmJ6wfMlylFVRN4rsSQOIqiyolDGQBFfkw2L4j9mIcfuobjiO6hahrm84RlUpIs58xnh0wOC/b29knrCVm2x3J5TJW7HCzfICtmHB8c4nkd4nBMv7eNxeX69dt87evfYrlYkKcpvZ6DIicIJCplPssY9FfwQ8tslpAmlnPnL1NUJYs0xdqOaAUd59TM4aRIcl2vvToEMQVojEzGpdaQ6altUTopYGUjdrT7PhXFCvJd1kIhrBqxo5ff6wplzJ7EfsiH0hq0ZhBJQ+y5LnVRoPWURJ/l+R/5af7kz1wj2HuZ9+4HrJ/Zpq4rllmOaYsz3/eZTKcctIwHay2rq6scHh4ShhGrq6vEvQ77e/vMZrN2bekwm81ZLBYsFnO0VkRhxPaZbRaLOf1BX957q8PhhMKn1GnBcoKQNW0gslKqpX4KQlGWBWmanhapnivrX13XOK5L7PmSp1eWbbFccXh0xN7+Hp1el9FwyOHRIa+99hqz+ZzV8Rrj8ajd0EWr6PmSrwRQN1Iom6bBWNGNaS1rhyB5Gt/zT79uraEqxSQLJe6STluQNk0NtkFp8HyXhy5d5JlnnuH55z/EC88/z3w2Z/fBLsvJFBpD3hgZig2HQl0vM5RqMHWGowQpDz1N2TSyplbSFGMaMDW4Wu5nxyVPC4oGlmnO8eEDlskSP4p46PJlLj50iUZDXuQ0yZImTTFFjjESNl+5MUHc4/7tG/z0p34E19EcHx5gLBgt6B4WNAbHShEnhWS7lJysgVq+ptoBmVIynD75/LTaPFnn2v/VLeLwwWLUouSS+cAXlVKtMYPkM1aVOP7Fccx//V/9l/zsz/5x3nzrDV555WWeefpZDg+PmEwmXH7kYcIo4Jvf/Ba+H3D37gP6wzF5XmBbK/qmEufZwPdF51sUONph2O+jtOZoMiFJchQOQRBJcX8aqN7Q6USU7Z7bHwylLbeCRFR1hdvKLLI0a6/tlkmiHcq2qVSa1lDDoSxrGdBXhjQRZ9wiL4RKDZS17F1NY1kuE+partemsVRVLTVBi9q7rtvSCQUhMyd2+ycLVHuvYgQJsVhx3Gyz7E5MtBojzRHtsMNp4yKsBa/VOFpjcT1XdMCug+u2++YHGkp5aIlicD44JZV1Dd0i8L5/ugacaupd59TAxCrRArqei6mbf2vD57o+YRSJd4HrM18syLMcR0u2cVWVmKrCjwKclhobBj55Lu6fYNGORAn4fihD/qZEKQNWwuyLvKDX7xPHMUVZYtsMvSRJ221d3vOJ2UzTtA61nhy/sqqIgy7rq2uEYSCsAGA6n1FV5jT+Qm4CQclP7ouT84Fpm2dr5XktJRrVDq2V3FNybOReOmnYXdcF27QDsJadZDVFUbRDsBIaQ4NoBVXrsOq4jrgoex6mafB9H9tGRaRJJvevlrXDcQUVdl2vjQeRKBZ5KMn50wq3zVu2RomDuueKA3JrSKSU1DRFnqMcBxyJ2ZK3LBRxz/WYzRKavHVE9RR5m+04HAxxPSXGXo0MVoLAb39Pg1byvSgMcbQjiDViJnXa8P3rX/vnnN9aw1YZo25Iv+vz6MMXOLMxZjSIWRl0WB8P6UQdNtbXqcuCTuyyutLDdxVpsmA07KKdhqpaolSNH3jkZYm1lm43Ym11iOchNJCmEIdPz8c0mjQtmM9T0mTZikYVUejjak3gS8hqXcsSbY1cHMoaojjE80OSJKFuucdY2axO3jgna661eIGPb8F1oCxSiiJhOOxK0+foNmckwzRyYZva0AtCbF2xvbXFdDKh3+8xXhkTdTrEnR7nL13CKs03X/o212/dxo3XuXDpER659gTnLj6M0j6D4Sof/p6PMplMefPttxkNR2xtbVLkOQbD6uoqnW4Xx3UZjUcYY7h+/TpFUUhmS1WSZRnb25ucO7+FH8Dh4R5lXXD/3i2O93e4cvkSv/Ubn8YNQu7t7hB2QrQjzkyBo+n2evhhyJVHH6WoS5bJksVyweHxIRZLmua88+47hFFMmsl0yGuzvKxRxFGHbreP62pWVkYMhz1QlrxI0YXk5LiOQ5alFEVGXZXEbX5JXZY0lWTSBZ5Hls0JQxfHsbiOpipzXM/Bc/RpxmMnjrCNYTQcYoxDWXq89NIbvPLt99jbX1DklqZReF4gN7ix1HWO1hatGgahwndLBt2I1VGP+XzOZHqIGzjkVcn3fN8nOHfxUfJSE0RdDg4PSbOMXq8nG58v1vBVWcvNojVu62TWVDlux+ULX/86O/uHjEcDwjDAGkNvMCAMfOoiw7EVyWKGqStef2+X46MF796e8fbb97lx85gshcUCnn3me3jqyefJC6EpB4EvpbGyaC3uX+9/yGJnLXS7HTzfpyiEZ38ysW2XIPlo11Zp+BopfNpiFGTx+8Czv+tDa/nXWikce70e58+fZTAcoh2HMAjwPJ+madrFT5QwMmmqqaqKvCh4+dVv43c6dDsBO7ff5vb1Nzg+PpJpbVXjuYq18YDRaIjrNLg6JQoMvY7DsB8QeJa1lT6mLogjn9B3Zf3QGt91cZxGaJjK4LrIBmEVYdARCrAryLvnd9nYvsTFy08zGF8gitfxgzGBN2Q82mQ4WMV1fFzPRXuKoszQnmJoHPpBxKjXp+MF9LyIUHk0ywpda85tn2dr6xxe1GGSTFB4HO4t2N07ZDo5oqpyamPIq5SLD1/GMYY6N2gbklYdNjeu0Q36FFnA2bNXWVk7i8VlMply/fo7lMWSyeQeWldsb69Q1UVroBBw5uwZ7t69RZLUjEcbxHGPZZrQAE0T0DQNfhhgbSm0lrZSdTxp+CyCRJRVKTEj7XS1ri3gyLBCu1S1pShqMVXQus2blSn2aaGjdOuV6WCsI7bSRlM3nCItWrsSGaE98qqS9aFKubC9yve98BhXOlNe/+Ln+doXvoATbVAqB+VHLPMaz9UySGopZFo5bGxs0JiGixcvcHR0TF3X5HlOFIbcunWL6XSKtXD+3Dk6ccyN967jOJq1tVUWizm7u7vMJhPC0Gc4GMiE1HPFCKM1apDr/yS7TfaSxsg0Wg6DFjOGVqdzMomtm0buCKVwvaDNZFNkVcFobYXJfEqD5dbdO/SG/TYOZUmyXApauTLm6GjCm2++RV3XnDt3lu3tbYqiYDqfSYSKK1b02tGnjImmaXDarwe+j9dakaMsjhZ3WGlkhfKmkcLWdWgN1AqwNXVTkqWSsxWFIXv372Mag+2skhkH7YYUlWGZFVTzpF03ADR+HFNUtbgM4wrKWBa4yqJMhbWVuAVbi7aKJsswtRTfDS6N3yNrNPd3Drh3tGCwts1gdYNwMCRZzKDOgIrAqfGHZzk8PGZ9bczrr7/Kh55/njTP2D88xHOd99cmK3+btW3EDbKWKi05bifF5+m51m0EjlKntLKTd3jax7XU2JP/lwJZCk/d6v3knhJNtOd55Jm4JZ404W+99SYHe7t8/etf5bOf+xyf//zvE8YdHn74Mkpr9g4OGAyHZFnBe+/dYH19nYevPs5skbCYzgBF1BsIPayp0Z5P0NrAiyU9zGYJRdHgaNFfl1WFozXdXkxjhKlR1ZWg0p4M+dJUnDKxEqrdNLIPnDSaguAplkth68RdQWTDsENdG+bzDGsdXDfEGlkf3DYP1hgxvHAc8Q8oq5q8qDANYibT0o5BDG9ctzWdMTLYEHpl+1ACAlhr8Xwf1bIG5HsypK3qVl7UIq+0a6ExFoXCdd+PT5B7yicMAtGWtXtvVYsW7eTcWitGHrqVR8i+6sgApb02mqZ1IDXvvyfTDozkz5PXNs2/veFztIvnh4RBKC6Ps5lEV7SumsJck8ZEPlc4DrLu1jVVUxL4HtrRFHlFXUuGtec7BH5IHHdQRtxYjREzOKzUVSeDMmOsAChFIYPXIJQ9Vp8wOho6UZc4FIfOui4oq4okSynrtuE7qSva+kUpUCdsk9Y51XG9Fk1rT6ocxO/6/OR+lfcp50ApjW3ej98xjW3TA4QlZK0c5yAIxMBOO9QtKiZNuTTOEucgoFdZlDieh+/5gNBgXdfDUbqNghL6sSyighaiwGtRR2slKzloWQpVVZJm6enAuipKlCsIoVCMNa7rEIUhWjsUeU1ZNeA4KG1aJFOiNLQDWmmGwwF5kVMUuQwU2+unqisCL6DMZbBYFW32bJ7n9tVXX+Xv/a3/igsXz/POe+8QRSEocH2fLM3EHauuSdKM2bSk2xnw7jvvMh53WFvrs5hPcbRPEAVox+KHLkfHU46O5lStqFkyyQIJUW+77Pv398gLSPMa3+/g+xFVkdA0JZaGjc0RURgJvG6gKMXiOMtT9nZ3qWroDGLCuMfx0YQyK9HtoCCKBOnBSg6f5/uMxkN832ccxWinQWtDY3K2tjbkflEyFTBGpkedbofVlRVm+3vUdc3u3r5M+7S4JeVFSbfXI+7IdLnfH/DkU08RDbYIw5DxaMzm5iYGWM4XJGki7ngttYB2QlGZhk63i+s4HB0dtfqUUigrtYRsDvsDNjc3mE6n/OZv/i+k+ZydB7tEYcDP/4mf4fWXv8XNGzcIoy63Hhzz+jtvE3QjsnSG6yo2xiv4fsiD3X2CaEDVpMwXc4LIQ7dT3rKowWpcx+NomlFVFXHsS8hlYxkMB61JhoOjLf1+TJLO0dpydXOV7TNbaK2YTI8JQ49OL8Zx5SZLWhpgGEUitqZmPB63GgdZUDzX4+jwGN8LUC0HW1koq5rrN+5SlA47O/dxnYAsb0jTEmMU3V6fxhjmywXGNtg2YPSFJx6l1xcb22SxhMZnvLIC2nLl2jV+/I/+LPsHC0YrZ1mmgjJpR+H6LsskYXNzG2s1CgfTNASei6Nr0nROspzym7/za9y6c4uyMmyOu5g8YdQNGa6sk2UZy9mEwNUkScpsmfLKrQkA01RcPk1laCpZ2v7f/8//gcsPX6ZuGrrdLr7voxwJQ1ZKFpyTa+Zk7TOmpeM4srD77dT/ZJM8/RH5FWitqetKKD9tPhCA/UPPP3koJb/jpHg5LVpcQTSU0jKwMea0MBa9j2QuWVtTFCX3dnb4/Be+xKVHnyAOXB689xoqm7Cyto7jBacB4XFwkjVoCFwr91bcIYw6zBZLqrphOFqh2xY2RVlRlKVMkmtLmmXChVdQ1mCVS5FJRpBWisaUWCtuu0q7RGFAFPiousZUJVk6Zz47YL6YcjTZ5Wh2QFYkGBrG1qXT6eAGHsfzKY6j6Xb7pEnJ1sZ5nnnuI2ivy+7RgnmWM+yvYGqojMZxLZ4rFDutNY7XpeuWHB7siJFG7zJVmeObpWSQeQFlrQjjLl/58pd555038H3L/oNbbG+v0e+6uNpimpy93WM21s9y++5NRuMtdncz0AGlsRjtsFx6VE2DG2iUrQlCcfRN2mwntCO5QrXkutm2GNKONGbWWoz1efZP/e/5G3/2p/jEIz0AzO63+c1f/kX++v/wdRYq5Jm/8nf49F97ji4AM178u3+FH/t/vC0FULsT1v7H+fuf/y/56W25ns27/5Q//pP/I3d7HdZGPZ549BKB3uR7//pf4VMXAqBm8d6LvLknxjOO5+M5hsY7w7MffYSBWvL2Z/41by41cRyJm2QpVu3dboe8HPDcT/0gj/UdIOfmv/6n/M9fuYvWmjiOSbOUW+Mf5X/8yx8mAuz8TX71H32eI8djY30dG13m4z/2BKvFDb78O6+w2yjCK9/Hp55aPbkF20fDYucGN2++wys3ZihHEwQhxna48olP8OyqZvnuV/jM61M6nQ5NUwjq33+YDz97jlgB5X2+/tmv8fYsY3J0jLLQiWOssRxPFhjTMB6PSZKUNE0Io4itM2fAWsqqpNPtMp/PqaqKMhejDEEw5B7XbdPSiWMaY9C6ncyXJb4nIexaK6qmoLE1riMTcK0dCUL3Qt599yZf+tJXKMuGWQNHR0esra2TFwWT44k0PcZQJEvqZMnTzz/Hq995BWsMjqsYDPrMp1OaojX1aLX9KA8d9zB5xcr2WSbzpaxtQSSOo1EHTgPCLT6GIplQT/ahLtGORY2uMBiv0I08tK0YDXo8+shD5OmSW9evt5T0WqhaeSGmYie03ZNmrz2p0sicFJqcogvqpLAD7MlgC0FcZTDWfqd9DlqYGWL2Ie/VccRxWRCj1qK+blguF5i6wHUcer0u1997l/39Xf7kn/x5Pvbx72M6OcY0NVVd8vZbb/GlL32R0dZZ5vM5nuty/b13QEGRJkK18zyiKGijs+RvK/Ma2wj64fseaZoQBB5rayssFzPJy2tqjBG9aBiI54G1Bs8TtldZikuk42g8LwAjdLf9/QPKomK40iFLc8KwQ56XPHhwCGiCMJJj2c6FrLLUdYkbhJhG9PKTyYx0kaBdkeNYKywg3WYL+oEEjFdVJVTK9kQpR+5nUCTLRasPhLoswXEI/VCud2PeH44iUQ4KGdb47VCkqiTayA+l2ZMmswIt0QfT6UyAqNYN2xgjWsG2CWwvitMmQGl1apB2cu0o18Wa5pQKiNOifW3DB63uUEkT52iXMOoy7A9wXZf93T3qSgK4q6aiaSoxOwkcgiiQqKnAkiQNs6Mj3MDBC4TSrayPH7iMV/oYW1KXhjCMcYxDlueUZdneH+Iom6YZfrtnNE1D0erWgpYi7keasirJk5yV4Qbj/pDxaERRLDmaTKitYfdgSl3kMmhu318YiqHXfDY7PScK8MOgjeTIW0MVWqdZOT58IF8YLH7gYawgc5HvnKLPAiSJtMD1fJbLZevQH5JlOUpraisIb6/fQ2tNki6lQdSaZLmkTDNwPRxXapxON0C3sSvWQJEV8jfSrg0alKsJQsk1zRMZOMTdDp7jkCVLqqLA9T2U1pRphhtGKFe0s46j8X3F2vqYPM+ZT8ULxRgDqpC8VKMATRRrfP+E5TKhqkpGY5GgnbAToiCkzAryLKcuJEfxFOHbvfUu77z9Fru797ly5TKuA77nsljMeO/d97h75zbZMmN3b8LhwTFlXtLphDR1wflz5xgOxiTJEj/06HQjjg6P2ds/oqgqzp07S78bs7G5yrkzW/R6HZlu+REol7JscL2Afn9IOp/iuUiTsj4mCmXCEngew8GAlfGItdUVxqM+nmso8hzHdRn0O0IzdGDYj/E9TZGldDsSCr2+PmZrc52tzXW6YUAQulRVzmjYJwqlEd3f2+edd95ldWWVbqfHg50HZGnO2e01Dg72uXnrFmVVsX3mDLNFQrfXZzAcs755hu3tc3zs45/A9UOi3oir166xtb3NO+++y4PdXfqDAevra3KxthetMQ29XrfVpdXcvXOHxWIpFD4FdV3x0EOXOH/+/AmsydHRIb/zO7/F7TvXeee99wRZ8jRvfedlOnFIlmbcuPsAo6Fqas5f2KTIM6qypCgq0jTjaDKVDbCuyQtxJtJapnZlJU5MWVbKJNcaslT0Hb1uF8d1cLRCKcN8MaWuK86fP8uF9VW6HbESz4tMaJha6CWq1QTEUUTgy8RZuZp+v9/a58b4niz8jvYxjSJNCuoK3n7rPb7x9W+zv7dkf39OXUEc9wj8EM/3GI1GNKZuBeeWMPRIkgWDQY+eF9DvtSGc2iUKBziuR1HWfOzjP0jcWaVqXDy/y3S6oDEVnW6Huq7p9bp0ul2Z6lqF57hobamrjLJIefOt7/DO9bcYr60Qxz3ee/tNfFcQr2UudJrDoyOUchitrPL29VtMM4uxkNXQ1GAqg1YuvV6PP//n/gKOI5NBz/Nw2qn0yRS13Rqw7desFRoR7fRYKdHbqpOG8P1/2gla+/OthkemXHLeT177Dz/kZz5IVZLPbTuhkuZAPlctReZ0MtkaRVhruLdzH+3HWO3TiWLGvR73bt6kKA1p1pDlNUmSMRr0Wd/YIIpjVvodFLT6vUSayLISMX5VUZYFnqMZj4asrozpRH0CT6hMi8WCZJniuC6dTkwrM0O7GqWhrGvyRpNX4shrrYO1Do722NjYYnVtUwyKVlZZXVnHolnpDOl2B9QGqhq09hn0V9jevMDlh68xHKwyWxYcTuZ4QYzvuRJR4gd4joPSFnSK64PWEaPYJY4NVu9xvBgRRV0i7WJw8byQNE9QKH7385+jG4f8xb/45wl8lzu375CmGZ1uB4VQBLV2OD4+5qGHrvCRj3yMsi6YzuYEYYyjQ2pT4fkOnieIj6Mdsiynrg2e6+B4st50Wx0xgOf6JJkI7wef+r/y23/7Z3lqtR1UAaq7ydUXtqj/4W/w+0nAR/7Uv8e/c7Xffjdk+/FVpv/oc3wrE5QXa+n//F/mv/3phzh5FVXd5Qv/4ivoi2d48olHeeqJK9xyrvFnP/UIoUJQIq9i5/Yh0yTDKk2WLVDxJhfPj/AoOXjnLXYzK7qhVl9nrWWxWDIfP8kPPbMuDq64DLspL3/9Xc48cpkvfuGL/MZvfoEf+g/+Ej/0kLSpKogJD14hjbdwtMNBNeSpaxuEOmHv7XscN7By/goXx+8fB3logv4KG+cf5mJ0yN6xxToOVRVy8bFLrPhQTnZ47faxaERdTVo09B56jMtD+etwImJzyI3DHFc79Ht9AtcnSZY0Bra2Nun1+sznc5rGMBqPGI6GTGczjo+P2dreAgtFKZS8E4qm06JIvucxGA6gRRriOCIIAsIwZLlY0u8P2iGNEUZNmuA6jhRzWY7juKytrrEyHnP+3HmO5xOyNAHkPk/TFNf1AQfPiyitw+raNloH9AerXH38GsssoT/oMzs+xNoGtGShmboh6HSolZhWlMsF1DVWy8DWOn7r2idUPuV7GFMTdQLQliZPsKpDWUlRhHaorWWxXPKhZ59m9/49ZpMj4ijCWA2OGNrwAbSbdn0EWiRPvvCBL59+bpHF76T1c9vgdZmsyRp5yoxof061/7Un3WT7+idrdxAE9LoRcScmywrOnj2H6wd85atf4Yknn8BxXSbTGcP+kE6nQ7/f41uvfIfFYkGv36coS86ePSs29MsElFwLRZpRlAVFXaOVSxR0ieMYz/fQDgShj++LDqtqDVKGoyFgxbCtK00GLbUVhBp4EvvQGEvghxQtguC4QjEuywZrFGXVfm4R9N/K69Lq4+bLREw/ipIiyeWYGGl0aE2kTpAzcc2shKZ40iwh2qk4+v8x9udBml1peh/2O3e/97vfmvtSWVkrqoACUAAaQO/T7OmeaQ7JmSFpipu4iIuHlG1KYdq0zJBEWZbC4ZAXUbYVpClZ4h4xIZITM9OcfXpFdwNoNHag9j0r9/zWuy/Hf7w3s9DDYdhfdHYVasnK/O6955z3fZ/n9/jyOWuBNlmWyEyp5cCvGs+654kaDN34v7TEE1mm0KiP63aRx0nx6zRyOaUElGabNrYjsKQ0zeQCHxd5x69jArZ6ArE6/tEwZJIsquLjX1Mi8z2W9zX2Ksdx8L2gkV1L0ZUmCVUhZGkZntQnsVeeH5DnGb5vU9cGeVFi2SaauoGpyDnSNA1sx0QpU6jpSdZIauX6iCVCJmDSKK4aq5cp8SyZgHm8wKUsxOfY780x6PUxTZOiyCirkrKuyPISXdVS5DZvVafbYXFxUT6H75EksRTPzb01GPRRx3mkaNrt9hNvnCGTdsMUW4puoqOsRsZ+LJmWJ9Qgz1KSRApBy7LIUqFrS+EtHBClOJHI27ZNXpQi322aNqZpSsxUVcnnN0Q+KQMLLQAfQ2HbQlNGQVE2loBm4lsUufgHm7W51sfWNIEemYYiaHn4vijFjoZjHNeXPdmQa6aUyIGhIcI28lbbtsBQTeNCKK6WKTENcvYOZDp5XPD93f/6v2EcxRwMh8RZzuOdx9y6c4fRZEKalkynEoPQ63ca2UuO6xo4DmhdcjQ8Ik5m7B/scv/BHZQSv8fOXoTrmhR5QqcTYJkGSRRRZCWmYbO9vc9wNGnG+SnTtKDQJtowKIGHj3fZORixfzjicDhle/eQw+EYw3LQhg26xDNqNtaWOLuxRss1afsOqsyZ74VsrC1yen2F1aUBVBmmLnBdE8cx6fW6VGWF7weUeUmRV7T8gLDV5vDgEMOwmE5nfHz9I/KipNefY3V9g6JSrK6f5lMvf5rBwgpr62e4/MxVlOFx9vwlzp47R57n3L//ANt2WF5exvfdJkvwePKo8TyHVivgwYOHbD9+jEIT+B5RNKMoMjZOrdFu+UzHIzzP4c7tm3zzG7/DnbvXmUUjuvPzJPGM3ccPeOX5Z0iTGQbwg7c+JMozLNclcA05cGpDUNCWKwVEE3UhFC0DyxH6VlGUWLaEsMaR+CZNS4ytVVUxPBpjOyZhK0DrijyXB7/bhJiaDRHM9wNc12dlZQ3LcITUVCpsy6MVdJnFiiwzuf7xfXxvQKezzPAwBe2TZwaPt464fesxt24+Au3gOl2q0kIhh1XLVFRVimlUdDruCSnOoGJxfsCVZy5h65z+wMGxZbMIgg5ZUeN6Pp/+7E9Q1Iow7JPkKaPxEegm6NiAwaBPrSX4tMgKWoFPUaRMxrssLnT4/vd+i8AsaTsG7VaLubCFZ1scHR5wOIvpLy7zYHuPvXHM3a1D9lOH0WRKVlRgiEEZrdG64qlL5/naT31FACRWIwkxPXRlgjafjOhONpMf/0mjTPq3vz7x14+lmUbT1YbmvPP7fBw3qo9fT/azH/8N+XNyIDsuBqEmTRPqWvN4e5uNM+cYzyJaLZeN1SVuXfuI6SwlyQtcr0WtFZPJkFk6YzyZUCUWdWWjawelHUAIwNvbuzx+vMVsOsU0FFWZE0cTHEPT6wT0u2363Tbtlo9tgNISLl9WsvmjFQoTw6PxD2ZkeUmlFZYTECcVZWXjuF36vVUWF86wtnKR2m3h9Vew2gsMVs8xWDnL8qmn2DxzhVZriby0GY0zytLEdUMcx8TxFIaSZoOpXLALLNumzhXzrSGO85jB4haj2TJZGrO6uEJW5nT6HbAzwGR+bsCNj6/xtZ/6Ek89dYlnn3mFd969TpIaVGWKRiSOpulRlTaVFvnM3v4OuhYFQbvtUVeRTDnLUvxmRYXSQuTM0piiyGiHAYHvU5WVACMME9NY4S/+J/8r/uiZgPrxr/ILr/45/r3/6l9yTa/y9DMO1//R13ktc3nqa3+Mn7vUobx9m/u9AX0vxHj8r/mlD48wjALTfIH//P/613h1ruLuzV3acx2M2XV+95e/h39mlc997tP8kZ/7OYzVVZ5bMBjff0zZ7eI6JvGDu4zzAt8x8YIAK5hnZbWLQ8r+jWtszSr29w8aCIaPYRhkmWL9pVd5dsFk7/2bjBbm6bRMzJ0DHkU5rVbAV7/yJS4/+zwXFlzS4ZjC7zA/V3P/420+unuXzD3NS8+v4umUe299yOM4pVq4wNPLPsxu8O1fe40333+f924eUoQDljse3twqnXibjx8e4rs9li6cZs6BbO82t3cT6qoizXIMa4VLL5xhYB7x4Y2EhfkQXx9y8/YRlufjWM6J98JxpRs+Go0oipwwDGm1WhwcHuK5Lq1WC2Uojo6OpKgoJeC3roUe6LmuTEqUIktT+r0e0+kErWvyLGV+fh5lCkY/yzOKoqDd6TCdRszPL7C8vMzdu3dotVosLS3geTYvXH6KuXZIPwwIPQdVFVgKbENBXWIq6IYBy0sLUJfEkxmz4YhO2GI6m8j0SCnyrCDwQ4wainhGGc+gSjDqGDObSqRCXWAgU+c6S+RrzVNpVpkmdZpBFqOLDLsVUFkOludTodg8s8GnXniem9evY5iiIPBbHZJoRqO6O1nP9PG5/ckvyUtJuaZPijwp4FQj++QYOtFM944/ZJT15O88+XTH//CPL9yKqvHjhIwmM+bnl5iOh7z/4Yc888yzlIXi4OCQbreH7zlE0wlVkVPlOZah+A//g7/B888+yzd+57dlammYcqhFoQwL23QJ3BaOawM1qBrXFQ/UdCYZzHleMpibww8CkV+aMm0py7I5+JfEaUKr1SbLCoHxaZhMpicwvTTLm0BryTkrGvAFStQDZS0h3kVZUtS1NK1MgYHQKFakESlez1rJGaUVBhR5RpFLoPjxFbNdB8/3qKqSNEmkKEBC3DEUlmk33qtmSpllKE2TXfbEo1k3Ie5Gc121ls/j2FZTEPLkIO0ILTNOokbKzpO7p2nq11p8bIZSEgVjWVi2kK8/OTU2lOzFx94+UVdIcWLbNq2WNJ+DwKcscmbRFKVkr9VaimfXE1WeaVsywVI1eVY3EzmJAVAYFEVNXVcYhiIMAyzTRWtFmQkEp6pFeihTao3r+RimSZaK19hqGtFFXmAoE8NSZHmGZdn02n3JjXYcJtMRhmkwHI+otKLICqgk9Nx2bMIwoNvrnOTujcYjRMknTZ21tRVQmiyNcVyXLEvJ4xhtKDQyiDBNKZS1lsLUs4RwaVkWrSCQ99swBJaVF9iWhdZQir+gmawp7EayeSxXti2Z0BWlwHTUsc/ZMnAcF88VkFZdyfWtT2S6lWS36pq8yLEMh7oo0IgNyGz84qYS7odjO5iW3RTTJb7n4nkOaRphWhZRImtcOh1TkzfgKYReb8nevrC4gG3ZYkExVGOpEgWF0jJdLsuyUWB9YsL39V/6VyRpjGkq+v0udV0SRRG2bXOwLzlhrZYs1nUNiwsLrKwsMhwesL+/T1WK4Xv/YJe8qNg8s8mHHz7GduUhMVRNux00ZMxEDiOOx/b2HnFaUFYSFqibUE3HkQDE8SiiLCQYMU0z4iglmkVMoymGUnQ6AX4z6en3+nTCtvy83+P0xgadTlcumCWQgzzPKcuKVitoFlcZ2y8uLnLq1AZLi0sMhyPGkwmz6YzdnR2qKsN1PZ555gqe63N68wzzC4sURcmgP4/r+ShlcOnyZWzb5vHuNocHh/iBz8LCguiomzwh3/OlG2FJ2OjtO3c4PDik1WphWhaz2ZROu82pU+vSTWkWqo8//ojXXnuNmzdv8vDRY2qd4Ycd8jzj4d1HLPVbBEGAZTpcu/MQt9Wi2+tTVTFhINMS8bNK6CtNB9B2TcGS23bT0S1pBaHcaGlGraHd8vA9n8lk1nTq5HrUuqJucur6gUgJFhcXcD2XqizJ8hTTFOPscDhiMplhNTf4/lDCpK9dv06R5xwdDvnwo48YHg6JopjpdMbjrW2iWcXa+hKTSYznt+j1ukJSne9jGFAUGWHYYnl5mbNnz7K2tka325PFOUkIWiLRtSyXo8MZcZxy9YWrXHjqaapK0e70mcxmpFl20iX0fBff98jynLIUQISuNVVVUJUJZZnywx/+gF4nZH5+nvEswTGFShtFM0zHx3ZcDg4P2d8/YDROcIM2cRw1Dyw0fneo4ad/+qd46qmL4lMwbWhQ16IC+vHu8+89PPzbfu3HXp/4A08mfEZz8DjRL/0+H598ya8dT/uOJ4nHYbdo2dhovAhCLpQDwd1793jplVc5GI2xLYPV+QF5NGFlZRWtTE5tbHDu3DlagUNZyQKZTTJ5zqcTsjxrronP0tIS586fo9fvMTw6EvT+eMz1a9epa7GKa2AwmGcwP0+708UwTJIsF6M5SoAXWmAzUowZ1FVNlmSC4a6qE819kkTMohla1Tiui+O5DAYD2u02vuthYjIejZlMppI/Zdq4no9tK2xHgRaEvmGYaDOV51n5mNUBrlcwie8RZZeJ44x+2GUaCZwmyWf82r/+bb7whS9w9dnneOftN4jjmKWldVZWVkjShHZoMJmMMQzptI/HMdvbu8zNz5PmOXFaEkUZtmNj2QZpmlNVzVRWC0zJskyUIZuW7wldsqpq0izDMG0MI+Sln/95vrIZoNSUG7/5O3zvKOL667/Nf//3v853M4VSLpe+9kf5uUsd6nu/wz/bWefVlS5zxj3+8devYzgO9nN/lr/9Cy8yp+/wa78+5ZnnljCie3zrN97l53/hF/jyl7/M/QcHLG8u0DfHPHjnJvFgnYHn4jFikllyCDUUuWqzvtbDIWXv+nX2cjkgmaZAZLQGy1nnlc9fpG8O+fC3f8h4+Tzr7Ra+GvO99+8CGst26J95louLPsbRTT7MBqzOz1Pf/C3euDfB6j/FZ66u4eghH//uD9jKNReffYmNgQvJI37wzXcgaNFyFQf3dygWN1gOHEJryN07Q6aZzfrlc8y7kO/d4dae+F8My2IcnuULl+awDj7mt98as3JphVZgMv34BttpJfliusYyTMJOB9AkSUyn06Xb7ZE3ECXbaeRKWnDqhmGSJenJ5Oh4n9FNEPRgboBSiiiKxD9e15RFRRTFFEXO0tKSNGtLUZ/8+T/373Lp8iU2T5/l2sfXmM5mtNttVBOtYZkWm5tnOL15lo2N01y4cIEXX3yJz3/+c2xunmE2nXLn9m3CVoulxXl+5me+xvlzZ9jb3ZUC3fGoK1haWsJQ4v/2Wy0oJDi5wqCIU2rDpEaB41AnCVBTRdOGUKghF/BLaZi4rTaO7ZDnKafWlrl49jSXL17knXfewTBt0rxE3KRNc+q4k/VjC6lINjn2DCEgKPklWQMNJQd73Uyi5AD+pOAT8uKPf+qmJPh9X3Ula5LWBq0w5OjoCDdwuH//Hh9/9BGvvvppQa2nCa2Wy/qpUzy4f5+79+6hFDx88JDrN66z9fARuiyajLlmggxYSvInQdbnuq5wHDkgz6IIy7IE/GWZeJ5DEAQUqYBV6obsDMcZYj5xnJCmGUVZMp1MKQsJWE7TFBBC7fEHzftWH8cQaPF96aqUAgl1gtMHmW4ZpoCIpGiz8H1PpH55IROtpihzXO/EJpNnwgooixKtEH+W2RRSzRpRVVLw2LaoI6RokDWwbkAuhqGotcQQOI6N1ZC5jSZ30DRMTNMiiuNmunNM7GyiFRAwB01Bp4wnP9Yn90tzYZrttiobb+Jxw6D5fcuUHGbf9yU8fTRqClLd7HZguY6QGm1L1m5DYyibPBKJr2Eacl0qhe0I8LDV8lEI56IqKqqypKoa2nBzk1qWNATShop9XPQbxxYOVZOmKVVVEXghru3QDtsMhwcYpsk0mlFVUMQyvXUDn3Y7lL3GF3CaUookSahKjWEJLVPAL0Ll77S7kpNombTbHZIkbtZvC8uWiaNlWdiGhef52LaA/upKYEOuIz5225azp9ZyDjpuLhxbW47f7+PvTYBc0tA2TBPHtXEd50S1lme51CzHTZ1aKNXKFFuKoayTgq8uhWre63VxmmxLmSwaJGkqfAvPRaEborFFNEvIy0qyAB1RmqlG8eW5Fr7nUVQlcRJzdHgoa5GW6+HYNlmSUpWSS1hkjTf3uOD7td/8bbKiJEoTaq3xWh6u57Nx+jQKh35viWiWUNQJ+/v7JHGE5cDK6gJaV3Q6fRzXZu3UGt1+m8WlJQb9HrM4w3UdNtZXKPOMJEqIo5iPP7zFeDhhNIklnNe1sBwTsJtcoCXa7YCyKmiHHo4jncxev0u308ZzXTzXoePbbCzOEXou2XRCEc+o8wybGlUVVHmMayhUVVDnKY5JAzPQ+K5Pp92jLDTRNGFvd49HDx8ym06oqoLl5QVWV5fpza/y3NWXmVtYwfFC5uZXCdt9NjbPsbq+wdnzF1lYXGR7Z4+j4RDPsek2SO2qlEBEuRGl05okKQcHB4zHE1zXJWwFUFf4nsvq8jKB71HmGWky49bN63z04fu89+5maUgVAAD/9ElEQVSPSJKIqioYT45YWOwyjVPyrGCh1yZQBU9ffopHD7e4/WgfbJs4yynTqNnUJcj74HDIdJY1WVimLDwK4jgjTrJmwmdjWjWea5KmTUin40kHo9a4jkmr5YKWIsiybOZ6PWZxQl7WFJVmOJoxizPu3t/i0dY+eWGQZXB4NOPajfs8ehSxvT1iNMo4Oox49OiAurKI4oKygDQtsSyHldVFCZo0Dc5sbuC6Jr1+SNhyWVqaw3Mt0niKrgo812Zxfo77924TTUaYZGxszmPb4tM4Oop46tIVfuqnv4ZWJq7vU9YVcTLBtjWBPyDLUrq9NkUpRvW6qnBslyJLscyag4MH/Mov/yJRvI9VFNy5cZ3xaMZobx/LMOh12qRFybUb1xlPIpZXVhgsLPLw8b6EuhoGlHLgVrViYWGe/83f/JvousC2TSyz6cwqB10LCRGki4dcrScHiuMNWNap5k88+Th5HR86dC1dHkOojbKYHRd8/79fTT2HUuJNkM1PCkeFoiwKbNuWA1DT8R6Nhty//5Cf/PJX2N7foe3bUIxY6Hv0B222Hm9TaU2cRFiGotPtErTazM2v4wQtLM+Xab8WSEheltiuR1lpWmGbldV15gYL9AZt+v0Ow+Eh+3u7JPGUPI3QZUbo2yzPDVgc9Oj4AYHtENg+vulDifgoa/l+tAFFXVDqnJKcvEwoqoThMKcoFXmhiPKKOK05GE4ZjmOiKJO13jBxPI8wDLFdA4WmKm05HBpQFl1U3abKKzrWNWbTR+w83MEP/jBrS+c4OnzIaDJhFkckxZR/+o/+JVma8+zlZ1lcbHN2c5OqEiN4d9BneXGDWsPq2il07RMEPSzT5fBoF9/zabVC0BpFSbttN82btnj3atVkS1a4jkmRZ4xGh41cqEBhkhU5dT3hZn6BP/mHLtJ2V/nsv/vH+bnnVlicvcs3b0ybGAOLSz/zx6Xg2/4Gf+Nfwp/68iadQc3WP/jveCtXvPLv/y1+4fk+02//P/lf373IX/j0CkZ0gx989z6HWuG5Pk5vmY15H3O2z8NhzEi3WZ8LcIKa/duP2I2mHB4csZ/2uPzUIi4ZOx+8z6O4xrRMqqZTWtcVxdIzfPbyHNbee3z73QdMWxs8vdbB14+58dEO4WAOy7QpFi7w/GpAffgOv/6u5tKFFZZWQ0b3Rxjz57h0eQmv3uPGd9+j6M2TDi5wZcWHbJfdvYJxnrG7t0dRJuj2BheWA5SZsn9nj9zusHjhNPMuZDvXuLknnpRQt1h/7lkuDBQHH73Nxw9n2OtnWWsF2NF93n0wEbphXlFUFVEUNV5auUeTJBE/TZ6jgSiOMAyTPM+pdY1jOWitsSyBs2it8TwPrWuSOObhwwcUecZgbkC7E3I4PCTJUmxHFB5pmjOLEmbTmP/hf/hH7O7sEbZD9g92xRdWpKiixrMd4jhiYX6OMPCwLZgfdPBdhWtVWCpj0PN46YXLvPTUc5zdOEUYOHTbIZ/97GdZXV1neWWd3V3xAh4dHPDqyy+xubHO3fv3KCrJQFNGja4yDJ1j61IIg/LAQQVO0MehpCwzdBJT6RJlG+RVgTZMWt0BbquDbbtsP3qILhLcJjrgxxa3TxRj0tD6PYROZPJj/J5fN03B7B8XBNLgUdT6eMX+5Ks5qJ/AJZ+s52UhtD2lHNKsZO3UBptnN4jimOlkyvBwwnPPPk9ZFJRlRktp1hcXmWu36YUh0+GQ0cEB/V4PtACEDAxMJb5BXSl0qVGqxrJUQ0o3sW2LPK+xLY+ylJzAJE0pS6EKflJO53keYbstFM1SYjrSNKMoagzDoqo1SZpjmbZINw1pNpjNe3MMNQLVNDRLUCJ9bTpPUhSVBVopDEsw965r4Qc+WZbJHuA40NCYXdcRQIcnSPssz2TdO45Qar4W3UzvpFj7xNdFU4Q1EQvKaKJ+lNgmjqmjxxM3s4m5Ob7+x5l+ZQNhkUlyE/lwHG1UVaKsyAvqZi+mrkCLjFKj0Q0hVDyfNdXJPiqRELZt4bo2YSug0wnJihSt5O9VJ5NQ6SR7nktdSsi8gC0k8NxUNo4n2XuWKZmIVakp8+OImYqi8ecbhimFM/pEDVQ0MR+e6zdNQTleVGVJ2OrQDkIMQxEnUzzfJ0piKm2QJxnKMOh02nS6bWiaUbrJJazqmngWoZGJm+tZdHth894bDOb60DS98lzyjZWSWAjPlzgRW0kDs8iLE49onue0ghaeF9DpdOT5bJ5R0xa5+7HXr9aaPM3RjY+9LOXePK7MyzKjbvx7upbGhsiLGxuLqXBcSTXwfY94lqJQtDttGfSYJv1ul3YYYhkCa8mynKosxfphmaTJjMWlOZRhEMUxlm2xsLqM7YqHVA53CsMQz7XjuoTtkMl0QhAEJ9RoZRiUeUE7bAt4sRRY0ScknX+XOJoSzcYk8ZSV5TlMNNFkzOHuIWUq4ZDK8vDcLsuL66RpRjSNUdjYVpuD/RGDwRK27XP//h6zqMS0bdrtkG43ZDoecbh/iKksFhdW6HYHWJZLqSvCdojjWfTqjIXQ4qnTi2wstjm92GFzpc9av8XmYo+F0CU0K07Nt1js2LRsi3QWMxuNyZOETqvFfL/HoNNlvt9l0OlyanWVlueyND/P6vIyaa0wlc3duw/4+MOb3Lh+myTJ2Hr4kK3HOwSBw2c+8zJpGnHp0gWefu7zTKOM56++zOaZ85Q1vPSpV3j6ynPEScrDrUdsPd5iZXWZdqdNGqUS6qrlEFw3uTgKOBqO2N/bp9UKCVohjx9vs3lqjVOn1jEUZFmKbRrcvn2Lb37jd3m8JQXowf4u8WzKbDrGMEqUCQ+39+l2Ql558Vk2l+ZYWV4mS3LeeO8mRxMxh3pWxfz8PI7jEQRtDg6PiOMmvNy2qRpZZhpVFGVNGPrEcUq/75GmAsRohQGuLT7H2SzBshSOY1JWpRSIlkWW5gzHM5KixPVDkqLk2o3bJFnFo8d7zKKc6SxnPEmI04rZTJPEBdNZSllUeJ5/0r3p9drYrkmn2+KFF57l4GgHXedAwWw2Io4nVGVOnqVEsxmGEtlSKwgwlebGtY946uJ5lhdW8HyLw8MRRWFyav1pvvjFn6bTWaCubSzL5+BgSNl0f0ZHkotiOwaqCQ13bPeE+BdHI37pl/45aTZGqZTZOCYvFNdv3qff7XPh3FmODva5fusmvW6bQb/FxbOnuXfrJkmSoSoHUxtUpQW1jdYm/96f/6v85B/4MkkcUWsJmLVsG12bGIYj6w2ykXBcu53UZz9e8P1bXycFnxwajyfHqvk1o6H1/d6PHz8PyYFHfSKjTamm2GsOS1prnKajrJQiTRMxuZcmP/nFP8C7H9yg3wnZ37pDy4bh0QiUzQtXP83G+mnCoEeZG5SFQcqEtIxRNhi2AaaY2y3HZRrFTGcpKItam6RpxdzCGrU2abX6rKyso+uaWzc+5Ma194mm+xh1gqETWk5Nt2VyaqnD0nyLxUFIK7AxjIpJNKXSUFYlpuXiuAFFrhmPYhjNKCYzfNfBQGFbJq4lG7AywXZNalVS6ozaKFDKwDI9kQiZCaY9paoCoKbfm/DyS3eZTm+iaouYFQ4OdqhKRRB2QZkUdc7osGLQnWd5YZHr137A+voqL7/yMrVZsHFmmV77FKZps7yyQre9yqC/iGnabJ5ZpdUK2d3ZwzANwrDFZLyPH7SxTRdqTZ4XKMA0FHkeN5tvhet4uI5LnsvabZoG9b03+eFwmVdeOcec4zF35jKf/dk/zV98MeIHv/wB+6bHU19rCr7Hr/Pf/Ocf8cJf+CJnOqts9j/k127/BP/pf/bHOOMe8b2//5/yy8Ef5n/+mVWMbJsf/ijiw+19nrr0LKfOrNNzaw7f/U0eDnPqzKG3sYBnOWQHd7k7rQgch0T3ufTUIi4JOx+8z1aCdHOLJmoAj1MvvMylOcXee9/jw72Cw12Dsy9uELb7eLsfspN7IvFavsiVlQAm93n9+x+Tn3qazYUec1bG6w8sPnV1FY8ZReGzO0tIB+d4YT2AKuF3/9VvMa5qyqKkHQYU4SmubHRQxoyHb11narZZfuoM8w4Uo20+uHfIrRs3uP6Gwc//+VcJzSn3Xr/H9mRG3Vnn4nJIOGczvL7DzLCoqhrDMKlr6dJCQ6PTAiayLPGRjEYjLMuiLApcz8OxRIJ2DEiwmmibw8MDrl+/TrvT5vBwH8ex2dnZodI1Z86foShKDo+GKGXxxus/5M/8mT/Dn/pTf5bPfe5T3H/wiDiOMEyIoimmpfFCl0k0ZjA/oN1r026HcnCuxV/imA6OaRN4AYHnoiwoVYHdcnm0v8t/+9/+PW5sPWb59BmWT2+yPxly/eY1rNAndQcE8yvklQbTkIy5eEqVRlAVkKRgu4AFWAwGLcq6lAZnFpEUGRpYXD9NVCnml9cYHY0YtDzqaEicJChLvF0nH82oRSkBeRwXdmZzSBT5n0xzjqd7qjnsf7IolPVTCr4fX5zl9z+5rn7yZajjCASDsN3l4OCQL3/lS0zGYxaXl3nz9R+RxAlf+PzncF2DVlUxGx6x0B/g2TZlluPbDrqWybBlmMSzWDJLC/EeCfHRkCauJyRKgGiWorDIslxojRriJKEuC8JQQE1pmor00LSI4gTLcojjhOlU/MYoMA2bPC9wXZeqKbiO3wSZDlVUpVC/oSn4TFNyXxqPl7xBWrLJTANDaRzXFUljJRFJ9icmfMc5k67jEMcxWZKInK+ZylXHUs3mWhoNMKgqS8m4PQaCNM8XSibnZhNKb59k9Qmu33FsmfDkhZCNmyIwa8Ak4j/UVMUTtYhUj03nr/n+fuzeUM3/NV/f8fsgxUdJlmXNvyt/1zQU09kY13XJsxS0xrTtJrJGvGnxLBXvXFFIfmCtUYZEVhiGwvUckiSnLCp0pSnKsonBkAmTeNkkDszzBXyTZ1nDFxBVjOM2hFLbohv2JKNuPCZJI7I8o0ZTlBVFVmKYJkHgE4YBVSUqvlYrEDtYnMg5zBJvZBj61Drn8PCQIPAxlMHBoUSKaYTEmhcZliXwkuFoSC/sN19zjm2ZOI7dNLcNup0uYRgKbCXNpJhtYC9l0fhPTZsibwq+ooRavICmJcAo49jg2ciB9XF0T3Nv67qmVg1Poa5Rtchy22HIwvwcVSX3dysI0FqTptlJvINlCkROGQK4kgaS3XAkNKapxcZiSq5qVYr0HkMmjVVdCbHdMplOp3iui2M7eI6LbdoEvoTQn6jYfd+jFbSYzQpmswTXcdFaHvLB3Bw03UVlKFaWVzBMk62tLfYPDojimEePHjGLZty6fYsHD+4TRzGzmYRyHg2PuHf3HuPJmDSTLlYYhidEnLIs6Xa7nFpfZ319nYXFRWxbpJ9ZljEZjxvfQki302FubsBgIATMU+vrdLtdNs+c4cyZM/R6PZaXV/A8R6p4SzStOzs73H9wn3fefpsfvf0j3nv/PaaTCXme4/se0Syi2+vxEz/xWT7/+c+zu7vHlSvPkBc5H3zwAU9dfIo0TXj48CEvvfgiQRBw7do1tne2aYdtnn/+eQzDZDaLMJoMFtM08T2fwWBA0dAKJ5MJC4sL1Fqz9WiLZ555Btd1GQ1H5HnBdDrl3Xff5e7dO9i2LCL7+/vkTZ7IeDxhe2efuq4ZDAYn718QtBgOj+Rmty2Wlgb0ej3Onj1LkYvxPs9zdF3jOAaGiVAHhWEPBni+QbfbBQTNa1kG/b5cp6qq6A8GDAYhmpqimeYcEyXF37FIKwiYTifUdc2p9XV6vR7zc/PYtk2WS6i6agKc25027bCNaVkURcEskpDOw6Mj2mGbMAy5ffs2Dx48pNvtnnTZsjSlrEomk8nJJlSVFXEcNdlVGZ3mPikK0aa32x3OnDlDu93m6OhI/s2yJG7CL48XuU6ng1IK1/MomsyZdrtNUQrwZjwe0e12sSyTVqvFysoKX/ziF9jY2GB3d4/ZbIbv+ziOzflz5wRNHEkwfF6W5GX5hFiGwQsvvECSJJimdFDrpnOoteCKf+9LN/vh73doOD5f/BvnjOPfb37x9/m0/3+9jr+euslZq+sflzAJEESWlFrXTQCqwECUAbPZ7GQKc7yJ3rlzh9dee40ffP8HbG8/Rmvo9we0WuGP+ZDMJvi11tI57fV68nmbInQ8GmGaYlyfTMaYpsHVqy/w1a9+lcWFBa5fv8a3vvUtvvOd7/L+++9z/fp1Hjx4SFHkzC8scPbsWa5ceYYzm5vMzc1TVRXTyVTiXqoSx3Wpm+BhpRRZlomUpemCA7LAeqJGkCK6OUIq9aQwbpDJURxx4eIFuecbKppIPfzGS5tz//69RsKUc+XKFU6fPs3BwQHzC/N0u116vR6bm5usra1x5swmy8tLrK+tY9s2c4M5XnrpUzz/3HMEgY8yFHmeE0UzklQIvMcZRV4zlXSaQ47nedI8sQRkUFcJH/1P/2d+5rN/gr/yX3+dt3ZywGH5S3+D/9d/dpWylJBdeWnyrd/k1394BHic/fRXeforX+aFjgGT9/jGbzwkNI/vQEVVFERxjNYBXmCCPuDR/Yg0y3D0iMNJBXgsL7ZIIgE8/NjLMARsUlUoQzwWhrXM5qkW6EMePiqp6go3f8idvQII2by4xnQ8ZjQa41jNFmi65NljXv+tt5nqFoubA9Ys1Yj+TPZu3QRgLmjkP/kepmWyf3CAYRjUlSbSwiMlzzA7PQ4PJmTNGVZZsueVZcm3Tp0ncBX1/df44N4enmdzeOMhBxrwljm3HlDX4gOpjo35jcckTROyLD3xVZVliWlKyLBhCk04SRJ0c3g9luLlzaHm+avPEwQBly5dlj17NuPo6IjpZNrIqmRN3N3dI45Tel2Xra19Dg8OSdKYOI7pNrIky7Lk30vT5uAitOlOt4PjOiJrMg2SNGEykcxDQxn4nsfOzg4YBlUk++WnP/1p/tpf+2v8hb/8l5lOp+haM+j3cQxRD6wsrxB0OijLRvKZFGQZtudh2A5RFNHv9zE9VwKzohlZnHD58mXaYciNmze5fv06m5unmZ+bO/Fk/djHJ34i5295Xo+LOeO46FNS3DRX9uQ6/N4P/QnJ3ZPXsUrjk9M9WZuLshAgRl5w585tfvjaa7z5xhtMZzOmkwlnz53lO9/6Bl//+tfp9/u4nssLL7zIiy++wIsvvsjVq1epqgYnb5q0220830d9Im+QJoIljuOTZi0NeMbzPKpK8ndp1B/H3/fx3ksTHD0cHomvKs/JshTDaGwCJ3mE8mZKcSzWgePv+/fuUK1WC9u2xTPsOlIUNeRMozk8H+/RqpFIfvK66EYeCiLh7A8GzM3N4zguWZbLpOaTipgmMkgmaJ/8WprPx49/38f/Rl2LXI4G7KF1TZZK1qHse8c3RXPdzSdRNXA80v1EHt3x6/jG+0QhqLWWyVFVUZdynVpBQJZl7O/vM5kKvMk8liPSTBmb2AkamA1VLQ0T3wOgLqVJb5oSR1AWpawXWjz4x3/3eApmNFFOSqkTVZDjyF5omZIdV9XiGS6KkiiOSNKEKIrY2xOqfVkIMVhrfSIDl/dZ6ouiKCSKy7TE+tTsTSD7bFGWLC4tsry8TK/bo9Pp0O10mvgqkYYaSp1IS+tanqu6iYtwbCGw0uTMFrlAxPLm366aCZ3rSJSJBoHPNfFVpmnK/XacYVrI11gWBUUqklSlhBZrfWIS7Lhy/5aFWEnqWgLXq0Yaa1rWybnvuNbptDvyrJkWaSrXJUkS+v0+nW6XXlcKV9VEzs2mM4pCZKtRNMMPAtphm1kUNVTZEVEc0Wq1ZFJ/POH74I3v0g89FvoBl86d4cLmGS6dPcuFzU0WB216HYO5nkO72ybPJ0DC8vIcrVYLvxVQlBlHoxHLy8vsbO+RFxXLSwuYOqcf+lh1zYXNMzx94SKrC3NsrAzo+oqWlfHipdNcOjXPatfj3OlVAseQr6XXZmVuQMuzKJIJp9YWyLMpg/k2/UEbZWg6QZuNpTUO9/dIshTlWOxPRtzb2WFnPOLh3gHvXb9J0JtnnJQE3QUWe8ssDhaoqxLL1iyv9HnxU89y9aXnuXjpMpbr0x0s019Yoz+/wZnzF1lcWub0mfNsnN5k/+iInb09lKEY9LoYSpPFEbZRo6qcwrQwHBvHrMmSMft7W0xnEwzHxQk8ikoz6IasLs2h8hnTozHjw0NuXfuAt995i529LSbRhNF4lzo9wiyOCGzN4lyfsNNl9zBiOimIZxPm59rsH+xyGMdsHY4w/Q5JGuE6Gq+l2IsOieuIZ84vc/HcKtv37/Lys0+TjWOWuiGepbGtCqVrLl04hVk55FGFYyts02bQ6zAZH6EpqOuEs2fXsS0DqInjDMOALCtYXe6zurrE4cEheVZR5jV5rrlz++EJWrbf76OpSZJpUyy6QEG77aMpSeIZRmMmzvNCDv2GxXg8xbZN2m0fVZs4hs1sNCYITFqhT1xkRElBVtS0WwbPPtXDdXK2d6cMDyKK1MKgxZWrn2J+dY0UsMKQrb09qloT2j5FnNPpO1iegWFbjGcppu3KdGE2RRUx199/i/3dLVCasNOjVAkLS13RWNdTMHKKskVeF6xuLKGDKe9+dI+9o5yyQLJUVE1ZpRhGyfrSgL/45/8MO9tbmJaN7bewnQBUU4TrAihRtkUNVE3grGmZBK2AohS5xfHBQc4qClVr5JiEaMKb8NqqOqZsyYJb1ZIXdryZSsGpRWbRLJogm4/VFOWGobAMA8sUSfDxJoqucAxNnsUYzb+J6fCj9z7i8rPPs7C6yrX3X2dzOcSsClwnYGdnn9NnzrK6vojTclCuS216FDWkcYRluRjKptXqNNl4TuO5MKmbA1LVBPHmlWIWp6R5SZQWlJikpWKWaWy/z9rmU2yev0J7sERWGQzju+wePuTjG+/xox99j+sfv02ZjPDMkkHbYanXohvYuEbNcG+bx6Mxdsun12tT5hGvfesbWArmFxbJipIKA8OyaAUeZZER2gFllBO7Na4dYlYBlltiWRVhETDZ/occPn5AYX4G5V9CawvX9SmqQnLa4pTvfPfXWF3r8HM//2U8v8VgfoG8rCkri3t3d7l+6yN2D/bxgjaGa9EedFjZWGFuaRUvbOO1AlrtkLX1NRYXV+i3O1gm+J6JbVb4voFhVGhdSvMZJREsdUnQsvGNjMDR8mc9mzQb8uC91/nn//wOZ//IF7jUdunWD/mHf/811n/uz/Lzl7vUu9/n//Mrb/N28AJ/6SubeL0+m70NNpddJq//j/zN/+kHGK/8Of7Kq6sYVcbv/qNfZFinvPrTP8vmShtThSw/8wLnLz3Dqc1TDDw5SFmBInl4wO4sJbeXeebyEh4pux99zHYujQDLtkWl8NwX+InNEKVCVp95nk+9/BIvv3KFU6F08+3QYO/du4yxsdcv8+xKgB7d5dpWRmgUlAubbCz1sWcx3VMLuHrIB7/1A27PcpYuvchTix7kh9y8ccDi2XPkZcbhzOLKF1/lbNtEH3zEr/z6DxllAU995lmWXEgfvcf7Hx5QHgb8oV/4WV4cWKjeRa585iWuXH2Gq88s01IANn69y4/uHWF5HrUBltZyZmwKEK0UGkVWlITtLtMowXF9TMvBcjxc28RxHYq6wvIcDNsiLURm5zoerSBkPJpgWA69uXmW5he4e/MWWZxgaE2v0+Lah+/xm7/+dWzLIomm7Dx+JAofDYY2mMUaWznUacFyt03LBcsomqmWj+MEtP0OgWXQ9gNsx6Q2NAWatz/4iLffvcaZSy9w5vxzbJ4+x5/42Z+n7VoEKuO585sYecb0cB8ncMHzKZVJnNfUaQXKxkKjdEoZHUB2SGZukJg9ukGbanwkhL0sI57NePryVSzT4969R9y5/5Cv/NzPMzo6YHi4LxMi25ZGnO/Jwc/3MW3JA1NPyC40sc1PCoTjAhE57BnN2mrZDpblkKRNQLkpwc3Hh14x4sg1NdSTqAK7oV1ajkFdZ5iuQRLHGFrhOC6ua9EZdHn3nXdI8pqXP/cKTsvHCUMWl+cZzHVwXYvhcJ+dnS16vQ6O6xIlCco0MVROXcXkhsj/6qKiZRsCfilTfNPFMz2SaU6OJbaCquTwcMRsJiCJbqfHZDqjriFJUw6PxlQ12MdNrqyUgOvjxp7joZr7z7AsyiqnrnIaYw0umiqRZoHWco8rQFkKVJN1WVXkecGs1JiGpsym2JbCtmQfqquC+fkBruuR5yl1JYWZZUqsjGkZEqTeFBlVrWWgqCV6rKhq8qqSEGwDHENKZFMJ9MI2TeqykvWxKlFaSy2nNJ5j0go9WoFPmkTCNqgkW1SIx01+bxN5I+Cwhs5pqJMC77jRgD4uNo6LUFCGjdYGpu1gGiZFUTCdTJvpv7QUtNYSr1TWgIGpJfpBU4ustBKYl+kaQoHUJZZlE4QempqWJ1mMWdb4zBuJalkKCCtNU+KZMByqqkI3EmrTsLEMmzRqCh9TJqqVssgr0Eq+7zzPwbJotwN0VWAbim4Qooua2ShmPJpQKwPbd6lNWFocYKsKXeeYGMx156iyAl1VDHpus4eZVKWB57lEUUK33WNufo4sS7EMA9+TIHrPdbEtgzxNqMqcXjeUa1o1xFgFRZlT1aVM6YpSzk+Nt7+qtRBmlTyHhiG+wSieNZLkiloXmCZYnk1Zl1iOTd34ZG3HwnVcHMslizNsy2U2jcnynCRNqKjodENqMipyPM+nrGqCwKeqUnzfBJ3R77Vohza6Sgl8l7n+HO2wz2QybVSENrbjEyclWVKQJgWuZZEnMy6eWaPdMp8UfK9941+weWaZT33qCktLPba2bqN1ShjatEKHldV5lpYH9ALNQt/l3Ol5zm8ssNB3Ob3aZ2ng8annz/Pc5U0ubC7x7FPrfOrqRS5cXGbz1DwrSx1Wl7pYRkEYWNy8/iHT8VA01oZBK2ixv3fAaDyhKCVXxFAGtdaEYUgYdijLitXVdbrdAWG7z2yW0J/rYzqQljlpVaENB9sLMa2A7e0hu7tH5Jnm8uVnMA2LsijxWyZvvvUGh0f7nD6zyfNXX8IP2iwtrVNrC3CYn1+hrAyuXn2JCxcvyETv+nW2Hj+m3x8QtCTQ2fV8ylIIo7btCCTCDtnfP+Bw/5B4NsX1AsqywjAsFufn6XU6DA92mU3G7G1v8ea7P+TWvZtMxvsYVMzGR5RJROhYGEWGqkt6gx7thUUejY4wTQfDsHi4dYQmRgFJnDKbzJhNUoKgQ10rLNdnZ2efXnvA4tw8G6fWSbOYZ599BmUYvPDiyzzePaSqFaZt0ekMeHB/G8OoqbXkupmmSIvEFG3gez79/oBeb8BkMibLcnw/oNuZYzSOuH79PqNRQprW7B+MSeICakMgPZZDWdRUlSYMA7wm62Zu0IOTrCIIgkCmzdMZj7e22N8fSX6fYRInJZMo4+BoxiSBw3FJrnvY3hLrp6/Qn5tnmo2ZxTVFWmPbLstLq3h+m5/86T/IwXBEtz9HlCRMpzM67TZlXuLYNp1+j6KqJLy2lvBlE008mxAGHr/yy7/E2bNnWD91ioePHtPyPbK0lFD6lodp2+weHVDaMe05j9FszDvvHJIl4NgmVSWLu+EoDA2vfOpVvvLln+T+/QeEYRvTknwWmgVcafnzWVEQRRGtIGB3d5fNzU2sxmB/guZtpFumKV4mjveP425h0/E3j+WcJ5JNfXyObIo3kSSBmNq1FhS1ZcnmYhhGg1fWoJ5ImZSCqpSJhNaaOElJ84Lv/+ANXrz6HAPfZmfrPgaCcM4LOBhFFFqR5jmzKCKezSjjmLpIUabAVSxL/CdlWVJXQk2tdS0LcYNIlg1IOrLOCQVNIFKWKXjtJEmkY9YEoQ56p1leuMDFc1dZXtqkLAzeeed9vve97/La977Fg0c3eLh1ncPhfYpqyP7hIZZdce7sKt2Oz+uvf4fFxXnOnDuDVgLZcSwb32uhkBysss4w7BrXMrEMC2U6oA3W+hHx9NtMpzGZdZGs6mIZgp5XhsJAEyURn/vsq3zly3+AU2ur7O5s0+10GY+nHBwccffuPTy3AXbUNePxmPFoxGQyQRkGqysrLC8v02m3m+fYxDYUm6c3WFlepCwL+r0u/X6XPI0xlcY0anrtFkpXUOfYpk0Yvsrf+sX/B3/teZ/x6++xbVrMfeFn+as/c4U5p2L/rX/BP3nzMae/8if52Utd6t0f8A//xVvYt49Y+umf4srcHCvLPtQ3+MW/9Xf43Z2c7Oqf5X/x2VWM6BbvvvWAtWc+R//lV7jQedKt/jdelofefo97I03tLXPl0hIuGbsffcTjBLqdDkmaYpp9LrxytSnu/i0v20ON7vFgWtPeeJqnl3306C5vfLjNNB6yP2lz8ekN1voupePiELNzexdrYYmke5rnVgPIttk9qDmMZihzhZd/5qf5wqkWipQH3/82v/rmDdDznP/8VdY8iG5+m/uzkOXzn+Lzn11rirvf76WwA83w4y1STGzET2Q2uZmWZWFZtiDcmwiX0WhI2ApPnv+6yDEwoAbXsrENE0srbGXiOSL5K7KcXq9HKwxJ45ilxQW63R6rKytsb29z/vwFXvrUSxwcHHDr1q2TfKuVlRXiOAFVCFxrNqU3Nw+mSV7UWLbXBB47aJ1T1hG2ZwqJt64JwoD5Bip07aOPuXvrJtc/eI8ii1laHKB0SbsTcubCU/itkJu3bmFZcmAKghazJMF2XGpq6lJyrrRWUBl4tqYOTey5PrllwjTj6OCAKk9Y2lzi9v2bYNtcfeo5Xrz6Ka5dv4YXtKi0ln2gyAmDgCxNqKuGWtiQC6taQGVPpJwy7VMNiOSTA5vjV6/XI2uCqmVSIhNPZJVF/vfkRykGBd4RtAIWFxexLfFgKsBs4HLLq6t883d/hyjJuPTM8zzc3ufbr72O6Xj81Nf+IMtLiziWYm9ni0E3ZHF+wPhon7JWlLaHNgPqUvH08y/TaneI8pxclyhTY1oVs2hIbUV4fkFVWEJSVAZaS8EURTFFVWMYtpA2S+EDKMNivudg2wrDgqouBHwCJz4iXYLCkngMzBO7QqUAQ77/oNeiSGL8ls2g3ybNshP4hWvbpHFGnlWErTaB36LIC3zXo8gzkjjCNBVllQl4JvTJc/GkWZZEGxRFIQHrTbOybO4jz3WxbRvPtgiCoJlkaYpCpoQnjdXmWlZVhW1Z9AYy+NBaEwTiFTMtC8/3BXrSTAnrWjx6x7JNs5EHK9MUeqcG3cR5yP7aSEABbZiyp5Q5jiMyXFFyLeL5PnEqfjHX92WCWchUrqrEiiWdBYTm2TQsRNUX4NiO0FiTFMuyJKKjKKChOtuOSJ+rWs4k+ngaWGsM24ZaU6Qioe73Bye5rpPpDBAZbNUEwruORVWK4sxzXDSKKEowTIuyLskLUaEFgcfCYCB5g6aD74fs7O7i+T6eZzCeThkOh8J3sE3yIsVEwD5JnJAXRROULmTWVhjiuRJFY5oWURSjDYO0yZWsm0mqaVonk07FJyI1lBDUQTesAjmXGIZBK2zJ841MRuuGPKtreZ+cJs9c60ZWbFnNVFX8qkmaUKOxHYtW4MtkOs1wPY+5uQFVVTCdjtHNs1QWVSPTbHE0nDZQpQq/JfDIuPn+67IiTyVnfPP0BqZhPCn4Rnt3GfT7uK5DVVXkWcpweEQSJ3Q6EuoaRTHj0ZEsYs3hRMzk0Ov36Xa7VLUEkLdaLSaTCXmZycHLMImiGa0gYHlpiYWFRRYWFjl9epOV1VVs20FraIUtRqMxqyvLRNGMB/fvMxj0xYxZljied0Il29vbZzqdsPXoEVlRkGYFyjCxLJt79x/yzrvXKcuMbkfyh+I44uatm9y6eZ3VtTX+6B/7Y6yurgGKi089he16DAYLmKZF0GrxpS99GcsSEtO1a9fwXJ+l5SUxyGc5fuBTl0JTC3wf3/co8pwHWzvSYULTDgMePnhAt9fj4qXLTKdTHj3a4vBgl/FoyONH94myhFarRRpF5FnaYLQt0jSm5Tt02gELC4tEecm9x9u8+87H9Lo9BgOfdifAMCTYfXcnYm7QJYoSRuORhNZ6Nq3Ax1Y1ly6eZ2V5Gdf2iOIc3w95860fkeQJe3sxjx8fSLC6qdCI+XM2m0nGUiM5e/ToEWtraxRFyaNHj1BNhlBVFEwmU4bDGF1L98g05JrphnwVBEJlKstCcqaaBdayRRN/XLi0WgGddlswy1lGXVeE3baM07OSqqxFe68UcZKwsLzG+voGANF0j7IakcYJlrbpdHr0+nOcOXuB+aUVTMfFtB0Oj4ZUtabb7pDFMYvzC9RKk5UF6ljCYlqUWU5d5uRpwvVrH1Ppgr39XdIsIcuixnwLZZly4/oN9g/HnD53irxMOZoM2d/LKUqEBNl0dV3PRVc1X/riF1laWiKJE/pzAwxb6FlK2vkYjUcuTlOqsuRoOOTg4IAzZ84QhiGj0ehkCic1mmxgupGFykukDVqL5MM48QjIpiJ//bjQk79zXPDFcUyr1cJ1HZHFHG9EuiFdcaxSqanrkqrIhTyFYjKdsndwyM7ePi9efYF24FPXOUcHO2it8dyAKE4YzM3TG/QZDAZ02l3aLZEs1Oq4uJTvL2gFtNttNGBZcm0sy8J2bBzboWwM9yBh0lVVUpUipTBNA9dxJSOnCR3WlZa8vihiaWmRc+fO8fQzl/nc5z9Lt9vmwYO77O3tcjQ8ZHd3l729KXEUiz/GNLlx/QYXLj7FqdNnZKriBeR5jtvIkCxTpDDYBrZpYykb1RDizq60eHT/XzKbzegsfZq8nqcqTSxTpjJ1rXEDh2euPI3vuXTCFmma0Q5D7ty9z9FwInKnRqYZNJ6AY0P9ZDI5kfqZpklZFPhBwPmzZ3Fsh+lsSr+RexumHIRAniXXcQBFp9NG15oknePVf+d/xtc+/Sp/+K/8Zf79v/oX+Stfe4Y5R0H0I/7ff/P/xBtDizNf/dP8kUtd6p3X+fv/7A2sMGe88UV+7rk5FFDf+hX+D//VLxF3Osy/8if5C6+sYGSH3L11xJa6wM/89AVCNeP2r/9jPrq/z0fvf8C7b7/L++/dQ6+dZSlw6HgTrl/fJ/XXuHJ5CReP5adf5KVPvcSzz17hUy+dongIF146RcAh7/zy1/n+x7d48403+c53vsuNm3vUq2dZDlxCY8LNrZhg7SJPLXroyQPevTPE9X3s/Ihp+yznV9o4CtAjtq49omr3cOY2eGrJA2+FM5cvcfXqVV584SKneh6KivH1b/CdDyOW19dZXFqjdf4spwOI773OVjzH7uA8XzjXgd03eP13P+SN13/Im6+/xfd/8AbDtEt3Y0BgO+iDezyayRN8XFgYRgMcaDI0rSaDcTQe0+11G9+eidOgz4+f76IoyLNMipUGAe+4Lo7rkuYZSRTh2BaLiwvESUwURXieT6fTZTKeUDT30mg0JE1SySQzDRQG77z9NmEYcmp9jb2DfWzHJctENuZ7Dv1eSLfb4ehwTCsMqXSN5dhcevoKn/3cF3n5U6/y7LPP0glD5gZdLBMMNIblMphf4N6Dh+RVBYg8td/tkacZRSoRRzJFqaGy8HtdsjxGWYbYRSpNGSccTCZsDw+otZxXXn7uBULfY31thffff0/iXZpGVZIk8GNglScKik96eI4PzYrjSc4nXs1wRhpsgoXXtcZ2JKz6GIDBiXRU/rMsK2xbmlxaPwFlWI0iw7QsoigiCHyCMORbv/2blFWFUvDWW29x785tFufnuXD+bONhErx8K5S9dhzFWI6H4QhM7vOf+zy2qXjw4C62bZLGqYy96gKnJV9DPBOi5bHcO00T4jhp0P1yb1Vlje/Lnh04iqAV4LgeZVWRFQKkUMogiuIGLKQBhW3YaJ3L+mAYKFfWyFbLB6NmcWGBubkBk8mMoizAtPBshzxNoa6wHYeqqplOx/ieh+M41FpkjlVZYVoWdV1xvHUdnzPyrKCsKjlDNBMr0zTxfMH6O5bI2i3LoiyLE0JlWZWopslCIyM1DQO7OccA+L5Pr9fDdcUipQxD3odMCNDQ3B+foHceP9u6IcOexCypphlgWLRaIb7ncnhwILEU0EgQpShN0hTTtprnT95T8WXLBPDcubPMzc8xi6YUhfgybVveH8/zcC2x7ShDiJkcNzLqGqsp+OpaADNoLeCX5pxUVzKFdV2P5aWlEwprlmXynhsGWskEvOW7uI4NtdwzpmmKn9wwiOOYuiqBmk4npN/tNMRUC8eWc7/ruihDvHezOMK2vYbK6RFNUxzHIU4i8lRkxq4rU9GFhQUcx26kmLLHlrUmyeR9O36afd+nKIqTRsxxsYdSdLptTFP8fJ4jdH+lFFmWilzSNIkae47rupjKwFQmQRCQZ7l4TS3xe9ZaiKqO64gyUSmUAVrL1xbHMbWuGcw1tU+RYZumDMiUSbfTpd+bYzqLKcqCrBAgWF4U1E3SQZVlhK2A8XhIu+Wxvb39pOC7+9G3KLKINJ6QxBPabY/l5QUGgy6mZVBUOVE0YWN+jn6nTcu16bVD5rodPMeGUsa0VCWUOWk0RdWVVPF5SZGkGBosQ5HFEe2wRbcdsrO7zcHhPnEyw3KETuj5HkrJItPpdsnSnPEkkoDIvGY8jvjgw+tMpwlpWWP4LsNpzO7hhDjT3Lu/Q5JWLC0u4vs++/v7pMmUXrfF2toiZy6e5sWXXmBpdZUoyej1F7GdFoYZ0OkusLy8wenN89y/v8XW4x2ODvZEuhq0SNMEy3ExbZuyqnA8D9u2KaqK/YNDtnd3cZw2SplYhqTdr64uo+uKmzc/5tGDe+w8fsDDuzfZffyAJJ6QlzHDox3qbErLM6mKBNuCC2c32Ty9hmlo5hcX6A7m0IbB3XuP8Hyf6WzCbDbFcz2CIKTfC3FND9cJSKKM/YMh3W6f6TiWnJ0iYXd3l1u3bnD//mPu3H3Io+0RrtduzLgKxzYIWi6B7zeFbYXrCcDl6HCKZVpsb+8xmYybayQRDJM4o6wbzbc2KQrZpPNUgjQXF+eZn+tT5nLw6HRbhC2fdih5fp7rNBTQmiBo0el0yfOCIi/l4awqJtGMJM2YzKaUusZyHUptMJ4mZKUsxrVOybIJdaVoex08v0W3N8dLr3yG0SxisLBEVhQcjcQXCpCnGcvLS6R5TprnqEaGIfKRmCJP+fqv/gp1VdJud0njgskkxbM9fK+FZdkMJ0NKVbG0OUdiHhKVE/YPcw52FXUhEg1lyuJeFhVVqfkrf+kvUZU1CwuLuK6H7ciGo46R54YpsQG2RbfbxTAk4uLb3/42H3zwAaurq3LwM6VTKBOv8vf4CY5/1A1iWQ59J/UgyGLzY8WevBzH5eBgH9/38X0paLTWkunVHD6fFIE1tikepjiOSbOM77z2Pc6eu8DG8iLLA580GbO/t0e322MSZWzvDUnyijRLSRLJ0fKUpi5y0kb+5Hk+vu9T1RWz6Uy6zc2GaZmmRA5YNr7fkomsYQJaNkNXJB26Fs9p8Qkvh8LBdX00iuHRmNF4TNXIKDY2Nrhw4QJLy0vs7x8wHo8JQhPLKnn86DY72/fZ2rpPXUtulONINziaxni2h9IKcNDKx7VKTCNDWTlaZeTljKXea8ymD3B9H7f/E9TpKWzTxkBjWyaT6ZiqLDi9sU5dFniOzejwkNlsxtbWY9qdLrqWAi+KIjnYNeGzrVYLx3Eav17E7u4u77//Po7jsLw4T7fbZmlpkaDlY9smnbBFr9Om2w5YW1lkZXkBx4KqSKm1idbbvL1VsLiywYWVsLmbJtz85j/n//Yf/g3+yYMYA4vNr/45/vBTXeqdH/Df/ePf5OHOXcrqWX7yj19loFJu/+r/nb/7zR0GgxUGL/0s/85LSxjTj3jv3X3M5z/DF8/3UMlt3n9ri704Jc1yHMcDVXGgFri82kIFNXtvfsweC1x8bv33mZLNGBYdNpZDVPqQt777Eanr4QeBZG6pktRb4eJyC8sv2P3wAen8WS6ttGCyxYcPxiK9ouJoO2f+qVP0LIUeP+D1N2+wO41wly7I1/Jj/27J9OEN3v3+b/BLr92h0NDr9Tk8mNG/eImzHYP47uv8X/7Juzz7R/4Qzy6YpA/f4Td+dIuj6RjLtVlaXiIaTdBLp1lrubQYcuPuiDxN0VaTScZxkSATdadpLsxmM+YG/ZO1gFJgL0qJX6bWGsOysDyXtCyI8+zk9yzTJGyF+IGH1nA0HOL7Pp0mzFs1FMp2u83q6irbOzsow+TwaIubt+5y7cYd/vr/8j/gi3/gJzhz9iJbjx6SJBGB71LpnGF8RKVq2mEf1UjY6rqizFMspfFtg17bxzYhSyMZaCgwXJc4STh/7iy3rt9ENeAzw3WoDciqkjLLRRmoLAydUEcjysChqCG3xcuVR0PKZERVzIjSGf3eIrbVoQKWVpZZWd/g1q3bVGUuAdZK4hrUsfIBRCqHNLZ0I3U/rvnkZ3I9ZF05PihC3njWXUdYBVVdicwQmWQhf/rkpRqsumnIe143EwDzE4At0zSZzWb0ej1q5fLGG29TGC6b5y+xP5rx4PE2V599hkHbZ6HfZnS0z80bH7MwP8e5syvsHz7AtDWLSwtEUcTly5e4eesOkyjGUg6O6WEpB78VkqdVA2+SQsK0LJI0xbJsslww71ku/t0gCOl2+3jKQGFiN8CIqiyACoMKXWX0um3m+m3WVgdcvrzJ81ev0Bv0WDu9TqffIc9TfN+h2w3otFu4jsnR4QGmaWA7Cl0pirjAtB2owTYlN80PfBxLaMNVWeA4Fr5rU5UFRSXFlW3b1FVFUUh2sNyNUtg7joPfZHgqLc+PYRrkjZ+sriX2xGzCrGstNFM49nYJtfF4j0ySlCzPmTYeqyxtiunmfkFLfAPNdZVb4vhukKLq5NXINk1LCm5DQZ6lkls9mTCdTSmbgkspJbEsTaO0LiugxjAVP/WVr/LWD38ISjXTTFcImWUFTS5imiSkcSKk0VLkjmaTU1eWlXxdSiZfhpL1pq61SF4NCbaPk5Qklu+/bnx0utl3Xdduznzy9UVxwmQaUWkt1GEFypEYijwvcFyXJM5I0yfePj8wCdstptOp7OGqxDAU8bQgDIXsiRL7i+/7zdlGMZ3NTuSPutZMpjOSLMMwRUkIkrdXFeXJlVBKieZaKWxHmrh5LnAwpaHIc6q8JE1Sav2kiLVsGwuReHu+h64h8ANptjcNprKSiWaWZ7iuS7fbRuuKNMkoG+WW49gYClzXJgh8dF2Tp1LUJYlIqieTCY5r05/rUzUDqCLLcWyHsBXiuQ7PXrnCLIpQaZrq999/n3/1D/4OKDEgV1VNr9+nrmtB3joOjuNKZzjwpYNSSS5VWVZMpxFZltPrD8jynDRN6XZ7HBwcMpvMUMC9e3fwHJf+oEe/3+Po6IiskAfX9XyG4zFJmjHo9UniGN/zWFxY4OjoCMdxmExmkqGhDJaWV7lx6y4AbivkcDzB9zxqLXKIKJpJ/EE0FuV9lbO5ucaXvvR54ijmMM6Yn1skmmV4XoelpXWSpODSpWdYXl7l7v17XL9+jV5Ppg3twCFJUtrdLkmaojGp0PR7fYbDIw4O9smzFNdxaLfbPHq4w9xgwMb6Mns7W4yHBwyP9rhx/SMcxyLPU3RdCPpXV6i6xLVNDFVQU9Ofn6O3sNQc3DJGu7t0uz0W59f5V7/8q3z7h9colIntWvi+TZrM6IYh66urBJaHZdl8+OHHtHt9CjTbuzvYnsnp00tMhmNm4xmjYYnvtziaxFieTZbmGBb4rsugPyBLxwwGA2gycfb3hOqWNB3e8XiK79u0OyFZlpLkpZCP8gLX9cmTjHgqJMDV5S4bp1Zp+ZKN1O91GI5G2LYcULMsx3V9ZtOIKE7wvBbzCwtsPdrm6GgoHq2iaop+KXrClofrWUxnI5aX5lmYn8O1LSgrdJWTZzm97oDB3ALPv/ApLl25ium2cIOQo9GE4WhMp9NhMp4w3+9LZ0drkjTBsoC6QuuCeDLizR/8gO2tx/Q7XfZ29xmPJ4CiyGcEoY1hlUTZmM68xyjfI9JjTBduf2Szd7tuyFzyXoCsmYsL8/yP/+C/J4lSkY+4LpbnSxHVtPgsJZtO0WTzKKXwPY+8KPB9n+l0KoegT8hAtdZNVoscQrRGpCRNQSCHk+Pfk83uuNh78mr6XUrx0Ucf8fnPfwHLMvnww49otQJcWw6TGDJhUArQFb4tGOfhaMju3j6//tvf4E/86T/LQujz4pUzfPD+2+zt7RMEPtdu3CfJNL3BHH7gADW2AldZDIcjioa8ZtuiOJBcHk4WVhoylt1I2/JCIDdm4z2wLBPTUKRJilIax7YxLYuqLEjTlLrOxdeB0QBoNJPJBK01+/v7aF0xHB3xa7/2r8nzDLc1Y3FxiZXFRQxMjo7G5IXmi1/6g8wtbuC6IUksCOi6KLE8D2yLtqoolYk2uugyIJlFtOv/gsP9Ce1gGb34ZfJZmzSV6ej+0ZCt7cds7+1y4cIZotmEzY11bt64zqVLl7Acj95gkSDsEieJEH/DVtNtlq5+lmW4nott2QyHQ37w+g9YWVlh/dQ6uqGEra2u4ro2cRSRJjG7OztiQs9FkeE4Lnv7E+7dv0+apTL98x1G4yF37t4ing2pdcnCoINlahzHZK7bZ3/3gH5vSUz0+RGmIxvteOTx6c98jTPnzvGN736HxZV1VlZWefbCJkFg49gm0+mQlaXlxpMhuPebt27z1OWniJIZw+EQz2thWxZmYwUocnnfDMNgfn6e6WRCnMQUecFgTshoeZ6TJgnz8/N4vk+SJKgGr59lmcQeNBu+0cAJzE9kdpUNve4Y1nEMT5EJjknX9/G7bbKyYDydEAYtdh/vUuUFti2wlt/55jfZ299jPJ6wsbZMu93GdV1Onz4t69Bkgu8HhK2Q1ZVVysano5Qib4oDw2hAQFJdnPx8Z3uHtXVRXRiGIrAFCpXmGWmeM4mm5HVFq9sRsAYKXZSYlUbnJUkWEYQ+RQNPAyiLgv39feIkYWV5Bcu2eLz1+KSrXVcZ9x4eYjohhu3xsz/701y+eI7vf+d3SRpwWZRlVDYMBgMWOnPsbG+zu7NNv99hYW6e7e1tkZBlBUWTw5sVOY7rMo5jfD+gH3ZBG/zLf/FL7E8mjLIMTItpFHG0cwBJJmCK6gjbdShMn8WzF8iKHGVCXUyZ3LkjhaET8Pkv/xE+8+U/xK3bN3n6qfOURcaDOze4+dH7xNMxC4MeWZqcdPwrFHUDPVG6Rn2C3mkYx4HbzWFd/fiPx4daOfDpJj7jiWrh+HX8X7ZlNpEC4AdSfFTNwa8sS9phmzST/WI2m+HYLfK85rVvfJOrX/wCZ8+d4/GD21w5u8xf/XN/nOHeFuPxkG9/5zt8/4c/4tkLF8mnM350/S6La2cYjWc8/+IzfOe732RvtIODyaDdJbBcljdWyMqC6zfuURQ5aM3KyjLD4ZAoitAaOZRW8l6ErQ7dbpe2IZJ62zWxbMV4OsRv2SwuzWM7JguLcySJSP00miwtUFgcTGK+9+Y7KMOm1xuQpjG2bdHvtxlNJgRhi6wsiUcJ06OZnBuSlMWFBYLAoywk63g0GuI6Dr7nSeZzmhKlojByHIcojiia/TNNhaautcL3A4KgBUCRRbLXNtOeOI5QSjyYIPuoavyAjm3jhyGWaREnMVkmXjaU4mg4JI0TTFuKCJBaD20KcdpqpvBNLIM6gcNI4PxxbXhccFiOTZkmEkFTSQC8THiP/aM2pmWTTKdC4dNapt+GFKV/5z/+2/yzX/xFdnZ3sGyRP9a6Jk1SdImAQ3K51oZhCNlTgdtqSZxGkUuz2DSo8wIsE9d2KPOCKiswbZtut4vWECexKFpq8cDVRUGr0yFsOYQtRyZepkma5oyGU2oUaZKAqaDOcVsh/U6PwVyX6XiG0qJUgQrHK2j3Ojx4cJ/+YBllSrbj4XZGv9/DdR2SJCLPU+YGA5SCdtg+AdQYhkWaphwejsjrSuToZSF1dlVjIpTV42dTN0WaG0hDWdc1BhKiXuQFpmVwcHCAZZssLC0Sp5JpWafSIBKZKLTbHYpCCLNlWQrMajqmzFJszyNoOZgW0mSxZOoYtn16/Q5JPKHf6wikJa1wbY84ztjdH6EMjeM59AY9XNdFa8XWw8cYSuHZDp2wxYULZzm1vvpkwvfo5g/RzXi72+tRlgVJIiQwZShGDQWPhoZkmpLxkyQZaZaiDKOhJmZSHLgui4tLBH7A7Vu3GAwGhGGLKIqwLJNTp05hNRjZ6XQGSjGbRRS5VKZlWXJ4dMDCwgKe6xFFMZcvP83Kygr3Hzw8IVoeDIfNyF1G+Wkiwexhq4Xj2lw4f45Pf/pV1laXODw84M6d26ysn+bw8IjV1XXW108zGMxz5sw5XNfnzR++ye1bt1haXmIwN4dlmSSRfH3HQZtOE1AcRRGHh0dUdSXVt645ODjg/PmLLC4ucv/eHX745uvcuX2LG9evsX+wh+vIlAUlyGLXdTCRjg26ZGlJNPp5rbl+7RqmaTDf7xPHCVla8vobb/LsC69g+4KzNQzodtsEno9pGPiuSOo+/PAuq2tLZLk8iLWqSdMZeZZRFpo806JR14pOr0cUR81N2RKTr5ZuStLoutM0EXN7nsuPRYZj21RVyXSaogzI84I01vR7HSzTIolTfFdQyHEc0e2ELC0u4PseZSm4XxC6Ul1Lh6euBQdd5IIILxvzd5YVtLtd1tbWCYMWKI3nOTiuzdOXL1EWBe2wJdM5pZibm6PfG3Dq1AbPPvc8KJOw0yNJc8ZTkSlZlkUUzVhfWyNNEyotj7jrykKcZwnT8Zh33nmb+bk5tNbYlk273WZ4NOJoeMDCwhxFlbC9t8XhaA/DLnHbiqLU7G7VFLnfdBZl5I4Cz/e5cO48X/nyV6gKoaq1wjY0BFM5J8iB1FDS3bcdOTiOx2Mp3D4BaZGKS55J0zTRJyG5UtjRFJmmaTX/fVzgHf/+7y345GUYBr/xG7/Jw4cPAdnwzEYiWFUlddOolq+3Jo0jTNMgjmJu373D0XDECy9+iiJN6bdddnd3yLKMOE6I4owkK8mLgjxPmc2mKF0TuD5pmmH7AWmSQhNwfDzhQ0mnsWo8NnXdAAIq8ckck0Id28YwTMIwbA5nqkF5iw7f90U2nef5ydpR13WzzgmufDKdYFkGg8EAx6vI8wxdaxbnF9k8fYaFhSVefOnTJGlJnpfUtcK2bDFqey4YBq7SVFqBcqlrmzzN6Ps/xLJcHDvk8dgli0x0DWVds7X9mCzLmMUzLMvk0aOHHB3ssb+3h9aa4WhMWQnqejA3R1VWQvYyZCJQNT5Y3RACTcNkMp0wN5ij1+/jeS5ZmjIaDaVhYBjM9QfUdUW73cYwxKfbarUwTY+gFbCxcZppNGM4PEIrCHyXhYU5PM+mrgpsy5BpZ10TRwmuE5ClKVEyJYqn+L7PmTNXeObKS3zr29/h0eMtojhle/sxW/fvSAfaUJw+fYpHDx9Sa41ju3Q6Hf6L//K/pNvrsry6IjlDhUi1VNPNyPP85LoDWKZJURR0ul2Ugv29feqqImi1cF2X2XTKdDqlKHIs28bzZHJxLNPK81ym643vpmq8J8felqosMQzjpBGhtRxmojQhSmIGc3PkWUZdVtiWzdraKuPRmHanw+r6Gl/96ldZW11m49QGnu9x4fwFDMNgNBpxcHCI53l0O92GzlrQ6XRJirx5Vn/84/hri+OYsN1uvEhKMrcaebyoHjS26zCZzpomioWqNS3Px3c9/MATe0bjV2s3yod+v8/y8jKWbTGdCmhLKcW58+eJZhPavXk63TkePtri0qULdDttJsMDFhcWqKpKii7bJMsyBp1+I0f08H2P6WRKlqUoJWRV27bpdLqUVUkUx7S7XeIoIfACXMdjc/MMt+/dRxsGeeO18RyXvCipiwLbriiyDJRNVFbUGjzfJRsdYPs+ZZpBrSiVw4XLz+J5Lu0w4PHWFpPREUsLc1imwXg8wpABjKx58i6ij5sBRhOi3RR8QoxECvBPFHsoWZtNs8kFQw5+0UwOg//mSyaKRtO8qz9BbDYbouJ0NqXVaonFwrIAE9O0CecX+OD997h0+WkC3+Fw9xGXzp6iE3r0+j3m5ucZjsfcuXmLL372s6QVKNNha3uXGzc+wrJN8jLD0JqVxWXm+3MEnRZFWeL7IZunT4NSUlCNx6SZrIN1VQkowrZFoWLbmLUwF1zPoaoKal2ycfoU7bacx2pdsrO70zy3Qhq0bBe/1ebe/S3SVFDzhlKkqShF8iJnbn6OdqeDgUUWZ4K2R7O6skJ/0CfPM6KZyO6DIAAtqqAsS6l44l3PUpFD+p5PnhfN9TRwHcny01qTZ6kUVI209ljqKBLPJ3RPZUgkgJxbREVynHfmeh5JQ1g2TEH2AyjLkhy1k2gkoYIiT7gUHYg/7smtocE0aYUt8iyTsPqmGNS1NCHqUvZC0xbZsGWa1Mik0LBsTFPxyisvs7y8wtvvvI1pmOR5xmQyIcsydA1pFIOWCAwA03GoK4kmqKsK3bwPpmmJXcgUtU1ZSOSD09DcQZHmGbbjNNO0Gl0WooyzoCoL8oZuadvuyfMlijkXbYChDDzXx7YM0jQDrcizFMsyCTsu3W6H6XSG4/hYjhRiSdSwBbSmLAsUmm63Q5qkLC8t4bguRVkKWbuuSbMCwzKlgG0k1FVeiOfyE28/zRnLtOS5FxKyrM+z2VQaMnlOjdjcqqrC9VxR+yD8gbyZiE8m02YK1ygdyoKqkSG7vo3jWCdn7k6nTZanRPGMVssj8H3iKELXGs/1yLOSGhPTVNiOxN+lWS7STdPGNi1m02nT1Jzy3rvvPCn4br3zGpPJhMWlZahhOolAKXwvQGtFp93D83xczwTDQCvIywLTssiLQt40NGVdUdYVSZYSpwnjyQHKqLn8zCWWV5fkhqw1cVpQ1gaPdo4YjjPuP9ilwqMsE8pCMjsGgznJeZnFbGye5fBwxLUbt7l56x4ak9ksIU0L6hryJKXMYtZX5zBUwWi4zYtXnyEIHPI0kbgEZbO5cZ7e4ibz82t0OvOsrp0hDPs83t7lo2vXcF2Hs+c2sV2TNJ1SVQVh0AGlsG2bXq/PbBZx//594iRC1yWmAl2X9Lodet2QrYe3eeMH3+K9d99kPNplMtmn3TJpByZ1OWNu0OL8uQ3W15cpqpzFpXnOnj3LhfMb7Oxssb+3w+7BPq4rUrrAD6jLmkFvnldffZUkhwdbO4yGIyxLglPFEFxRFgmGUeO4FZcuX2Q6HWPYME3l+y9zTZmblIUhRlld4rUUyhSSY+C1UNpmMhlh2xZpklHkJaZpM53GeJ4PaDodCdgsy5xery2EONNC6xrf81E1ZKlkCrquzeLCHFWZ8+jhA5TSJHFE2ApIYkH1p6nQoUxTZIzHG95wNCKOY2ZpzTSxORrnRCmYVgfblr8/PNhifdkldIE8p2V1qbOaU2fPcvnKs6yd2iQpa7AcokTkYp4XkMQJnufiBz55WVBVslDYpkFdFMwmQ7732nfwPbfpFCkMZUENJiZnNjdI05gw9BjM98GsMbyczlyHNM+5c1NTZwbKsKjL/GT9sGyb//3/7j/Cd3yqqqTdboN6Qr3UujnUyamBStciLUlTWXwbeQlNR5DmgF83GVg0kzujkZoURXFyyDj+tTzP8Ty3QTQ3npJPvHTjz3jmmWewbeskBsGybAJfMl4MU7D9Go2uK0yFYPMVfOtb3+ZLX/5JOr0+tmXQbYc8ePgAU2mSeEY8i1lZXGZubg7DMgiCFguLy6SFxmywz2YTaPyk+4kALEyRowWtAMu0CNshypB8QIX8mbKJ46iauI0ilywjhcIwRRpeVwrTdDBNB60VhmHR7vTodjq0OyHnL5zn+eef5+WXX+bq8y/y4guv8syl59hYP8vm6XOc3rzAaBTj+h0ODof0+30s08C2ZH3EMnBJSaspRpCB3mWpl7Jx6nfods7z3vUjvvvmdQ53xYd8+/YtHNfl6OiQg4NDLFNyjwbdHm+99Rae69OfmydOM/b29rlz5674pAs5VIg0z5eDSSGQG8uycGxH4kZsjwqFYdpYtkulYTqLGI0nHB6OMB2HTq9Pp9vH81v4vkOn28axTfr9Lu12yKm1ddpBi8X5RcKgzaA3z6C3QJFBHGecPXuBvYMD8rKk3Q1pdQacPneRU5vPsbOXsX76ApgyyUyyjHg6Zmtri4PDAz79mU/TbndO4EVRlPDd776G43lcOH+OupZIjrKssJrucV3XrK+vUxYFw+GQJEnwXCni0iSh0+2KH8c0GY/H6FqUKa1WSBLHHB0NsSyBNNTNFNzzXFphiyRJKErxMosvU+hsRhPcbFkyXc8tKcBNy5IpMRrbcWmFIXmSYTsSCr20vMzh4WHTgYf5uXkA7t67R13XvPLKK3itgFkcs7i6QqvbZpYmjX+tFvlQU2SahoHdNOKqoqATtvBcV6AKhqKoKrIopo5T5sIOc2GHwHZoOQ5m8/3UTV6eMqV4Pp6WC8peJqNVJV6cPCtot9t0Oh0ODg+5c2ebr//rb3Hj1m1GkymOa/Drv/6rnD61wuHBEUdHE3b2x3z9136Xt9/+gO9999s8e+UZOmG7ORTX1EVBv9/FdSxmkfi0Ot0+juvhupJ/qosCxxb6basd8vDxFspsABLKxHN96kpR1hm6UkJBzGLqPCadjSmSDN9rMRgsEU1TpgdD7t6+yVOXL1HUmul0wkcffki7FbCyukJRiGfLbCIIdKNwMaBZi5pmipYTt6ZpujUHdd0ALepao1An0TRlUVIUOUEroNb1yZpWN/E7CkXQ8mWiXMmarJtMteM1G0StUZYldV1h1aDqmvW1FZ559lnW19e48szTfPjBu3x87WMG8wu02h0cz+f8haeosor9x4c82DliPJkyNzdAqZT1tTkWl0MubKyysbKIZ5gyGWi1ufL00xzt7+EY4Dkm3TBgrtdheWGefrvF4lyPbujjWgbLCwNsq6SopjhOTafjsrLSx/fBtjQrK3NURUw79Ah8h3Y7wFEFq4viR3rnnWsoZZFninSaUZYmeVXjtgKUZZLrkjia4NkyPez22ihDcXR0xMH+ATKssTCVDdqmyCoM5aCa4YRlm9S6Ym5ugO1YxPFMVElF0cg5LUbDEVmeNjRsC5TCMNVJQau1piilWaQbIIntuNSVgMQEFmJKVI9S4mdDoxtip9woMnGrdX0CjNG1BKhjSoNc11LkqSb6wAs8iiKT/cWxKEuRWysl9wnKwA9kElcXBdRyn8rnFl/Y+fPnObW+xuH+IXv7+wJrsWyKosI2HWzXlYgCJEpAa2kYyT0uPjzd+FpV0xWxTFH5aMA0LLrdXjNFMxu6ZXOWac52jmPhepLvapgGsyhiNBpjWja6UR2d3twgmkn9oRHqqOeJAqHWNY6r8AOfTqdNFGd4vsN0OiGNEfhN83mCViCQxsAny3PiKJH3vjnLV5XGtC3iJCVPEhzbkTNYQ9StqkqK1YaAWtcZliOqIM/xQENxHDlRVVhNCHxRFliWASUnkl7bcUmytLmfTDxfBgFa16gGwGNb4oc0TCGix3FMt9uh2+3QaYdYponrOJRZSZYW2JZDmhcYloFlmyhDIrA6YRtqBIajGnm162G73pOC785Hr9Ef9Nk4fYqw3WJxcZ7A9zi9eYowDPA9B60rTq2sYihFt90h8HzGozH7u3uNDDOgHYasLC2zsX6K8XCE49usn1pHGYr1U+uc3twgy1NMWw5ya6dW0KrCb7k4nkk7CMnyohl3K/K8bDafgsksomrMlloZaBR5FpFGB7RbNj/11S9iGiX3793i0qUL1LUmzzVHw4heb41zF56j01+j219maXGdixefZjye8u5773F0eMT6qVV6vTZHw0PquqTf7xLFEUqbrKysMotiHm1tsbe7i++7tDyPNJqytNBndXmRrQd3+ej9d/jove+zvXUXgxLTqCiziG7bY2W+w+bpVeYGbbSC/mDAJI4Z5QWXr77AB+++xf7WI5668BSu4eKYHvPdeSwlEsrRNOL+1mPeevs9Hjx4SJrEeK4n2GHLxPddet2Qs2fPcOXKM7h+wP37j6g0HE2nmNh4bptkVmIajhRWZARtC9+zabU84mnKZDzF86HdbpOkKWVRMhjMkTeZhZZlNuN9TavlY5qwsngazw6YTWb4TkASpVR5xVx/DsuwGR+NuHjhIsPDEY8f72CbMn0wDclJPDg4lM57WdLr9+gP+uzu7orkII0ptCZOM7IspgSGozEHhwdMoymXL55i41SX9ZVlut0WR8MhC4vLrJ06y7NXX+RgOMFwfSoUk0nU+FdkoV9bW6WoCpSpyIocQ4GlYDYeMZuMefON16UgzAsODw+YTaYk0Yx+p4MyS46Gu+RpTK/bwg80eXlEWVoc7lUc7lbUWUWtaqAJl9Vw5bln+eu/8Nc52j8Aren1+tKua3w3x4We2QAWquM+c3NQoxnbaVl9Tw4hJz9vvAK6WbjqhhIn3gU5qPq+R5pmeJ4UV7/fy2oAJ+12h06nK4ZpJZMy0zIxGkiEFOoGuioxTIOqLHntte/z1a99jYdbj+l22liGZm9vG9exiaMY32sDFllRUWlNpSFKUvJCy0ahxUhvHHtfjg8+tRZ/QV1jWiZ5njMej0ka/0RZFHQ6Aimomz8jC56L4zTSqijCsiTiwTQslCH4dZHGCPK+1QrwfA/XdcTXd+oijh3SCfuErS5VpUjTCgyXNCsZT2eE7VBALVRUqsK0DczSRakeWe7h5gYbc13q/EP2dq7wgzceY5ohs2iKUtDt9jl7/gJCvqtYXl6hajKz6qpifX2DTq+PMsWzGPgBuq5J4pjpZMJwOOTw4IB2KHmlXuNhzPNc3j/baRqg4gWyTBtDmViOy2Q6I81ysrykqKRg6fcEvtXt9pifn6ff7bO6ssbC/CL93hxhq0NVwHSSYBgu66fO0Aq7hO0eluPj+C0M00MbDrfv7bCxeYlTp8/y3NUXefrK06yur5DMpiwsLvD3/v7f4/DogLv37olM0w3wg5A333qLL37xi7hNYyZLZQ2Se1a6smmWMZ5MqKqSbqeDMgymU8lYTZKEQb9PmmWEYYht2/i+36wt4vUMWy2GoyGmaZImCYPBHFEksq5er3dSXFZVRRInhGEoh3c/EL+sazHf6aHTAheZsOVZTnmSu1Tj2o7IJWuN41gsLS6SZRnbj7dJ05yLFy5S1TXjyYQkz3F9n7KuGU2nQlsripODPlqmTaJ8SFAKFubnG2JrheE5tDohbcPm//i//Y84uv+I0YPHXDp9hoVuj+lwRCsMMC1DGl0NZbJZQgQd0Uz+5eAj64dl2yfd7t/6ze8QRQm3bt1kd+cRUXTIKy+/SLfbJYpyBnNL/NN/+oucPXuOD9/7kDCw+ANf+jLdTo/pNOLx1g6f/sxnWT91isfbO5jHYfFK9oQ8zei0xI+jdUUUz+jNdTEMGB4eYRkCREBLSHadaKoKtFWDWWECflpSZQXZrKYIQ5xujyKaEY+OiGYzrlx9jqPDfR5vbTGeTDAsi1Onz1DVQkY2TAlvjmZTPM9BlORyiFbHE1dZaU+mNFL4yU+UUli2RZZmlFWJbdmMRiMs06Lb6XLq1ClM0+Tx48esr63zH/8nf5t2u83du3fw/YCqkknAaDQUkIRS9Ps9VtdWefnll/npL3+ZT3/6FZ6+9BRrK0vYJgyPDni09ZhZnPJga5tLT11G1RWB67K4Mse1u9f419/6Jp25Ln/wD30NrSNWVudotRQt22Ku06FOa8pC4B2Li0vcuXWLQa8nEA0FLzx/haWFOXRdMDzaZzYZkiRTlC6pqSjLnFboYNlw8cIm3W5Amk7ptAOgot/vMhj06HTarC+v4dge7394i63to4Z/4JKnFdRK4CBKMZ5MyYuaXq+NZSnCTghKkeU5w9GwKfZsUCZg4No+eVERxSm2bUpR1PgjbVv2wKIoMJqi6XgtrMqKSjdNlSbjThkKx3VFzms2EyclRVtRFuS52KCUMiTjTUFeCJymqiosW/bI40IEbaCbKbFCYZmyn9YNzdQ0TDTHQfFC8LRssSoopfE9aerpRsWhkSmUwEDEtyd35idfikuXLzE/P8/y0iI/fOttfD/AMEyKosR1PWn0ZFlDCgWqSuJJGmNt3UBc0LIH00BJ6qpuvIJy3kjTTL52SyjfVSUTeaUkcquqxU9vNE24IsuxXJeqquU5cURNIV63gqIQf2Bd1zLc0CmGKdPhWiuKMifPCtJE3lMArWvcBrxz7K2ra5jOZqRJQhyntDsdhuMR8WQMjoNlS1B7lqYnDfPjTEiAoO3T7/ca9YVMWauqFrVHE5fV6cpUznEdHOU02YAllm1jOy6WY8t6pTVFWaB13UxYawG+GdLwB7kvB4Mey8tLZFlCWRQYKJJYhjB5lpNVNVmWNL5fRafdptftMRlPOdo/EqWD66EMizTNnhR8N9/7DmEY0mqJjjlotQhbIY8ePeTg4BDbtnFsmySe0e/3RaOrjAYS4HJm8wyDwRyu60GDK7Usi+9+7zusr6+zt7tHWUqA8dHwiMdb21y+fJnhaIzr+himyd27d0W2paHdDoUWpDVVVZMkKQcHh0RRTOAL1EMrxXg05JWXX6TX69HphDx4cJ+5uQGB7+P6AduPd1leXuXiU5c5e/YCrVZI0O5y+vRptre3efOHb9EKAjY3NzEMxXQ6odPtNISjmk63S+CFDIdDbt++TVWV+IGYL8ejIetrq9RVydajh7zzztvcuX0L25QQatuxKQup9j3HYmN9tRmJmyjTYjyZcvf+A177wetYpsXaQp+5roTa5nlJ0OqgNTze2uJ73/8+H3z4Mddv3uTegwOyIqcsNaZt0m4LSdEyYG11hZWVZVzX5fvff4P9/UP2Dg4wHRuloRW0yZMCZViUZUVtlDieXC/btomnObbl4gdy/brdHk6DstWNz6nb7WCYQvJbXl4iTiICr4PreOzv7WM2FLmiLCmynPX1NWazKUWesre3S6cT0uuGhGGI0wBwzp07x+LiEuPRmLrWhGGb3b09eS+KglIb5JUBpvX/peu/gm1Nz/tO7PfluPLO6eRz+pxO6G6EbqADSJAgGCyKYaRRmhHLVfaMJV9YVa6aO1/4yhejsctTrrJElWqo8UimhpIoYmgJIMAmgEYD6IDO4eS48157hS+n1xfPt3c3NdJC7cI5Z/dee6Xvfd/nef7/35+makDpBIGPriqeffoSiyMhj6VJSlnAlcvXMG2PtY1N5nGM3+kwnUfEsRTJTVVj2xa9fl9kH5Wg/TVNo2nRwOOjA3Z3t0XuYVukcUJdVtimzfrqGnfu3SJJIwxDo6GkbFK8rk7RwMNHMZPjNm4IrSWCySHgl375l/jis1+kaENbT/T36nP+HFpJp6Zp1Ii05+R7chb7y3//7Oc+O4ycdOP0k/DQ1gdEG7QbxxG27Zx2Av/Dm2W1n5Gm+VyHEmhJUvVpwGkjUQ2N0MjmUcT9Bw945rkv8mh7l5XlRdL5hDyLCT2Pw/0D6lqj2xsSdDsMRkNGCwvS8Wq0tmCVgk8pRZZnNE1DVdWtRl0KuV6vJ76RsNNObYSKpmka2zvbzGYzonn0mWyllU6YhkyQTwprjfag1i7CZVliWQZ5ITCZJE1Op86e65AkMXEsHUjNMDmezkmznMAPpKhu98uyqamTgjSvuXHrDoePHqDVEUny5+zvDbh1d5fOYJFut8/yyirD4RIKndt37oAuBv3j42MWFgZsbm6ysLBAXlS4fgCtR0hrpTV66/fJ84Lj42MODg5oGnmf87yg0+mi27Kpflb4m6cEvjzLCMMOjm1RlRWz2ZS6LIiiqKU2uiwsjOh2e4SBYKg3NzZYX1+j0+kQhiHbu4842N8jjhPCTogf+hyOj3j75z/neJJy9uxjLCwtM59HNEoOflfOn+U3fuPXePbZxzk8OGRne5ter8fx0TG3b9/mT/7k2zz99FNsbKxL4dpCSOQ9sgjCgCAIqCuJkbEsqy3OhKZ69tw54liCq8uWVqppGrYtDcXFxUUODg5OgQS9Xg8FHB4cULWB8qNWzg0QdjpMJhO0lhDseh61DnVeYKDhOQ47e3t0ul2iOBF5ZCt9Pjweo2sa/V6HTqcjB862a7u4uMjB4SGaYTBaWCDshBwcHWHbNmV2Qt0zW9KsJd1yy+TGzRtMJhNQIrGbzWZsnTvH3t4e40c7/Oh7r7I0WuDOnTu8+qMfsr61id8J0WxR5pi2hWm2dGC9DY5vJ04nEQJoiIyWVkYKgEXY6bG5tclTX3iK3/qt32B1ZZksTbFMh29/+0/57ne/x6/86q/y8OFDrj52gQvnzvPwwUOGoyFPPfkk77//LmULLCirim6ny/h4iut6FGVOURSiAklTsizDclwWlpfZPzhkb/9Izg2a4OpVWaFUTaEK8UsrDbMB0NFsjzJL6C8tk+Q55DlHx8d0FhawLZud7Yd0Ox329/cwDYON9XV2th9hGDp5lhIEPnmWo7dUx5Ob9nlq58nX525JklCVFYPhgOFgiOu5nD9/nr29PYIw5O/+3t/l2rVrPHz4kHv37nHr1g1+67d+m+PjCe+++057fRpcuHCRq9eu8crLL/Pcc8+JraEjQdVZlkvwfSm5tUmacP36Daoy597dO2ysLrG5vkpVFoxGfZaWl7h9f5uiKNnY2GBtdcTu3kMc1yBwXHRlsLV2lv2jY44nE6ZRRCcMcVwH09RJ01T8cI6AoqqqotsTQqyswT6+76HrGq5jUzclRZ6QZSn9fg9QcugucjqdLp988CHj42Mm8xzdCphOYqIoE1COAiyNRlU0eUqFwrYMyixrm37g2C5RmwsYeIHEeaHj2C5lUZLmiUQ6teh6yTyUNdNsI390w0Q1GqiWYdHI1Oak4DNayWdRlmgapGmC3toGGiVrTaMaKRZyUVvQ7smaJvFGhmmimkZInUqKiJP93TCMUymg0ap8pICUxotqFxDT0An9QOSsSpGlqUj4T7bm9mebRnz8f/mmsbC4wNkzZ/CDAN0wuHHjhjzfuiaOYsmuBCnqaOEs/6sGs5w9VCtL1HUBCjWqwTTkvFCXlShcTlQESmHbYnUwLZ04FpmhrkuEgKobkXu2+X+GIU083/fxPZmkZWlbFDk2tRIfKyiqWjL0NF0jS+Q8UtfVKTBJpJpgWQIyS5IU0zCwTIs0y6mbhrJtDFdlhed65Jn8rGWY6KaojNA1DBM6YUgStypE5PNitJN/09TpdEPJ56PBNT2RfpayN/lBiOu6KKUoirxVbEgGrihHEFhUCwyqmwbD1HE9hyyNSdOEqipxbBfP9VANHM/mLC6O6HRCijyTJoCC4/FEXrOqoVZSTE6nk88Kvluf/JQ0y3Bd9xTE4Hkux+MxqqkZDQdYpollOgxHC4JSRWdpeYXNzTMMBkMmszlRnNA0irKsGB9P6PdHHB0ec+P6DapCsiHWVlZI04i33/wZWRYzmRzSCR08x2B3d0rdKCzLZjabMZvPmUymWLbdEnUMhgsj0DSmsxllMeexK2fZWFvh8GCf1dU1PD+krHXGk5SVzfNcufY0y1sXOE4zhstrjAaL/PSnP+W9995nYWHExvoqZVkwn0/wfYlXsE0H3wsxdYuj8ZRPPv0UNI2F0YKgY5uGbicgTyNu3/iYm598xMN7t+j6FpaeYagKVZfYpsZw0GdtacT4YJdBv4fnulhOyDTK+OP/5TsktUZRaySTMYv9PouLK9S1zt7+Mbdu32P74S7RPGU2mWOZLr1+hziJKHLwfFMiLRrJd3FsmzjKuHnzLm++dR3b6hKnNZYbUGQFgeeTJQl1pciyBKf1wWlo6LpGnsb4noVhiVHY932aRlGVgn8WuYnIKZSq2T/YYT6fcrw7Jp7NmU5iFoc9Br0eumrle0nMaDhgNpswnpYsL/cZdEM818N1XXzfZ3V1VQ5RSco8mssCZxp4vkdVl/Q6AaGnsbxk0+k2WE6MaaRkUc4Tj60TOgZJlDCbzVjf2KA/XMAPFnCCEEwLw/PZPzymUZ+ZbQf9vjznqiArMgzTQENRFwWuZXHr5k2BfhgS7nnv3l1sU+fKpfNYumL/6AF1nctU0GjwbI0wNCnTLneuH5HOLXRH5Du65gvK3DD53/7e7+F7HqamYRoWdSUyM9VOmeR4KP49TdOpVH3auZK1WzYKvS1utHbyd1LsnHhNTk4gsrmJD0Q68DG0COmi9UD9x25NI74Sx7EpivLUIyRCJkWjWimKEp1+U5dkaSYFVlHgBSG1grMbaxzu3AVV0aAxPo7IKp15DofThCjNqOo22qHIaWrpZp90OgVG0R5GgTiOqcqK+TxifDRmfDyWfQhOZWlZmrK6uir0NktInpommTdJHKNbGor6NARZKdmYTjYox5YQZsOQhfp4OkfTBbdcViK7MC2HJC+YRQmabhCGQQs8sUCz6ATL+G6fhgrdOmIx3GbQ+xivd5/j6Apx3GAoE9tfxvO6hGGAadukWU4Y9uj2enS6PRZGI5EQKSiqBtvziLMcQ4kkTDUSUJxnGUmcUFUVWZYxn8+ZTaccHOzjOg6ubeHZFoHr0FSlECDrGlM3RI1hSbi91uYKzmYRVa3I8kI6moixP/ADLFN8O7btsrl1lstXHsP3QupGsb29x2QW8/DRHrppM53FlHXNzVu3mU/nLC8v43uGeDmKkouXLnDmzDr/7v/3Xb73ve/xxS9+Gcf1iKKE7373u7z8ysusra0QxQLukgJdUeS5FF2ux6Dfp9vtEicxR4dH6IbO6toa+/v74vfyPFZXV4jmcx4+fIhj24xGQ7m/ttlV1eJj3H70CNtxTn2z+/t7zGYzDMNgcXEB0zRwHZc8z8nzHMoSv4CR7rLkdTCUhqbADnzKqibNMuyW/mYZJoezCUVV47gelmWzsrJKmmRtEQ+Li0scHB5RVkI6pm4wDCn2dF1HU5Idtre/x62bN3Edh9lsimpqkWwdj4nmM6Z7B5xZXiUvMnRTR/NMXnjlRdxeSFxIxIjd+vJ0Q+5bbxu1J9dRXcu0wDQ/CyE3TJO1rTXWVpd47NJ5Ll/YQqcSnzMmf/Lt7/Kd7/4Zw8GAwIXlxR7/5X/xX7C7u0e/v8Dbb3/A2fOXuH33HpeuXGE8Pabf74sEuxJJZJnmFFmG4zkYto7SFbUq0ZqKzdVVHt27z2w2x3M9KiU5cBU6aVNCVaEaA7sx0E2LvCzBssiVYrS6TLI/Bk1x9/4dkmguByvLoUZnFqeMlpbRdJ39/X08x8YxddkX2kP0yTTv5ED+n7o5rsPCaOHUs3b58mV+7/d+jyzNePvtt3j/vff5xW98g6999Wt8//vf5913f8729jZZlnL+/HmuXLnC889/hRdeeIGLFy7guA7zmXhQDUPH9TrohoGuKWxTw9QaHj54QF7WPPb407zwtRfpd0LK+RirTKjzOXWZcv/uQw4eHTDdG/Mbv/wNPn3/PWyrIZpN6HY8fvlXf4Vv//mfMp4dU6YGX/7K87z66g+I45jf+d3fYWV1lZ3dXSzLwPPFj2+YOo2qcDwbXQfDUGhaQ5EnmKZBlqTiDQ77dDtDXCckSSrqJsByljic5GzvT9jdORRZnQ5oDVpTC6VSGWiNePAqVWM5LlXVoBsCkiuKspVZiiTRsiXkvapKgd2kUnQqVdPpBHQ7HXRDR9MEdV+0USJ1LWHlJ75uAK0lfNbVZ7EFGohssW7QaEEeuvhVLUuaKNLc/yxDs6oqqqIApMkre1q7V2tQl+VpFIdIt2ULtxwLxzHR2qmfZbb74kn0jmkgybNyblAtQfLzNw2d/qDPY49dQdMNVleWeePNt04jCpqmwfU8bNelVgrVZgaj2m5VC6lB08AwBCrTRoWgpLCTc4fEZZ1IoTVNaydnsldZtkFRSqGlGTpZlkHrXxc5vStFqKpxfRfdkClaEicy8UahGzWDgaii0rSUyZ9pM5lkUrvo8hoYpkjhfT+gKAryPMe2LVzPF39lJfmM1YnCoaqxHYm1MD7n1wUNpUGjCsIwECWQJgoZ8efKmcu2xWYSx3OqqsQ1ffFzK2EwSH4owhxpGilMcykuTcNE1ZVMg3VpzjdKYrxcx6EsCizLhFoxOZ5yZvMM4/EEpetsbm0QBj5KNVimeNGTOKFuoGql74Zpiff5pOD7zrf/ORvrm2ydOYOuG8xncyzTwnd9bNtmc2NTOsFVLkGv3QA/DEDXuPfgHu++/y6T2RR0SNIYDI2NzXVWlpYo8hTV1Ax6PZq6JktS1lfXWVhYxDJsqkpx4dwl6go03RGTYRRhWgKg2Fhfw/N9OmEH07ZIkpSdnR1s12F9bZm6yimrmqpSHI2nHE/mWHbAlWtPcunyYyytbeD3upy7dIFJNOWN195A1zSWWkx5msWAEplLm3nS1Iq7d+7x6ac32N8/oNfr0wlD8jzH9RxUXXF0dMBbb/yUjz98nyxLWFoYMuiF2IbC91zW1tdZW1sj8H00GjRVM+wPUZpOd7DIw+1dfvb2DaazmF63yyh0qfKM2Txie/+QT2/dZXtvX2htSsN3PQa9gcgQVY1SQkYVL0uN67jMJlMOD454cH+HotTQNJdZnJJmOXmaY5kaVVGiGoHG1EBVl5RlgaHr6JrcV1qUuC3xL01z8TZkGUEYkCQxaA11U1EUGb7vsr60Qp6lJHGO75t4rkOaxFw4f44w9MjzhDNnNxmNfJq6ImxDIk86x7N5xP7+PqZlnU5QdcNgaXkZyzKxNQNb6Swtdbh0YZ3HHz/HF7/wFM88fQnftLA1DU0Z1JVic+M829uHPPX0l1C6jt/pME8y4jTD8wNoBO6wMBoJ0a8Rnb1uaFSFdOqrvOC9d99BNwyyIidJYhzH5tyZTcoiZ29nG9MRwItrO5h6jevq2K7GvbszHt5PKCsb06mpG6CxWVtbpRN2+Ht/77/m+GiMjkA+DMNEN0zQpeiWokoKPl3/rODTWs/eSbF38ufTRf10wif/fuL3sSyBlXiey+7u7imcQ7qIn/3cf3iT3yGQlOZzAIFW1S+bTCsD07SGNI7IspSdnW08P+BwPOHMufP0Aofj/Ud4nkNelty+u43fHfHWOx9xMJ6gGzp+6GEbGlWW4jk2jZLDlKFLx0/IaFL0WbZFGIa4nkunK9Mlx3FIsxTP9/EDWeBPPE/SrW1fv0am72VdtXp+aWy0eytmWxzLpl9R1TLtO4k7SJKI+WyKrovs6+BwTN6iy11H8OuahhTwSqOuFLZj4oUNz1wMufpYl8n8OnfvrdHUBnVR0xkt4zgOVVny3ocftdIhC8OyiJOYhdGQvMgxdJNOv0dZK6q6wWrltCeH8yIvyLKUqiX6lVVJVVYkaUo0nxNHc+bTCaqlnnqOkDw1TaBc4itog2cRqZwfBLiOS5Ik3Lxxg9u3b8kZV4O8yE4bg1Vd0e/1OH/2HGfOnOWFF17g3PmLXLhwgfMXLjBaWKATdHl49z4/+MEPuHXrUx7dv4dC54nHr/H7v/9P+dnPXuev/uZfpdfv8c6773F0dMR0OmPQ77G0vITj2gTt5n3yvGVyq0hSkbyUVUW32xEASFVhWRaz2QzXddnd3TtthnS6XSaT41NfXxiG9Pp9JsfHLczFJQxD9vb2qKsK1/MYDkRmPp9HoBSLi4ugaTiazu//w/8n7//sTT55531Mx6Y/HFKbIkk7UQecXHdNOwGYRxFN03B4cISuC+7ddT329w+pK/FgZqlMmUWuLGjyqvxM2gmwvr7GYNBHtZ60h48egWo4t7HF8tISnUGfM1cusnBug2CxT1wVWI5Nr9PB1kWuWpSSW9m0IJiTNca0BMqht14eQKRqlDiWhdZUGJr4mtIsI04LHm7vtzJWjccubfE3/sZ/xv3798mykj/+429TFDWf3rjO3/8//tccHI05ONxncnzcQjPAsRxs08SzHUpVY3o2pmWKpEmBqZtsbZ7h7r0HzKMYw7LRHRfNMkTqWhRyYEUTb6Vt01QlumFy5vx5uouLTCZHaEXOeHcHZVkUlcJtZV+z6YyN9XX6vQ5ZHJElEaZpUjVS7Mm0V5QBp386XUJl7dba7v9f+c3f5Omnn2J/b58333yTvb09rl69xv37D/A8jzt37rC9vc2Fixf45jd/iWeefYbHHnuMCxcunErTrRO/WFnJ+98CxwzLxTAtibOg4ehgn/c/+JDBaJG0KHj48AFGU7A+7GDTsHv/A+LJQ+7fu4+tKeok4+P332XU65FkEZPxnMPDGTdvbXNn94jhwhrj/SmbW1ssLS1Sq4a8yDkaHwlVNvBY31yn3+9z/uIFgjBk48wChtmwtDzi7Jl1zp87Q6/XY3FhiSyr2Nk5Ynv7iPv39/nRD9/gp29+wEef3OHW7QfM5gmYFmhK2KiaoqlKVAO2YaE1OlVZ0BiQzWM005TpGBrzyVQKj9NMRIVCJkIaokQLQo9G1YLtbyfmoOHYLvN5RBJnIk+kPvVPnqhktBao07SZeqI4EUmepkkB5joORVHgOA6maVI3dVtUStFTVYLh13TJg9VOsu1aFZuq61Y+2Pr52nrL8xxMS4jBaTs1lmlbK++0LJoWUnMi1vlfF3warufyhWe+gGokoqnX7XHjxk2KQvgCjuPgOFLANyd3hAK9nfK1Ez5NXgx0w8Q2xYdWFy2IpG5kL22aNndWpoWqkXLUdkyCjn/6GhVl2Sq2FGar0IjahgY6ZGki0vlWEtpUFZ5v0u/3aJRiOo2xbJGlTo5iLLuFUultfiWIisJxiONYIHF5gaFLHE2aZ0RxJE3edhCgGnlt67qRs7VqaICwI5aWplLMZ8KeMExZl9A0KdZMOU/rukbodqD9/Y2S80KappRlKecZoCoKOS9YFn7gCdOgzSSsazmDNE1NWQp4RjUNZVljGpbsDWVJU1dE8ZwsFehOnhekicDxDMOmUcJbMU3zs4Lvn/6j/06km4aASU7usCgKjg6PqMqKrc0tKgSJun+4LxAGS1Lvbdcm7HSYzqaUVUnYDXn46CH7e7uEgc/CcMjmxjpLC4tcvHCBIi8Z9kdURY3r+BwejLl14w77RxPBMQ/69Pt9NE0MmqZpkuUZOzu7JFkmMoDplMB3WF9dochL0rTg6GhGJxzw5NPP8sTTzxIOBnSHAzqDPm+99zav//R1zq+dY21tVRLum4qw4+N7EjexsrxCkma89977RPNUfIm9HrohZDbd0HBsi48//ogf/MWfk8ZzVF1Q5Rmrywssjvo0VUqv26FRiiiK8VyXju8xOz6SfKO8wA373Lh9n09v3cLzPI4Oxnzz6y+SphHvvf8B49mceZIzi1PKomR9ZQ1Xt3BMB9ezSaqUplGkeS7aYEMunjzPiKOUomiI44pOZwkwKKoK3zVwbYM0TimKAt/zKMqG2TylKmuCwGRh2KNpSoqywLYdqkoW0DQVqEqWp+i6XLhFkVOUOZ1OSGg5gta3FMtLS1y4cE5GyIaGpikMU6Pb9WlUies5WLqB7wctLarE933qumE+l+le4Ac0SnE8mZDnGa5mYtcaQQBBoAhCjcC1UGWOb3mUcc58GhEGfbJM4Xodzpy7iNfpYtoO++NjLNuV0X6a0e/28H1PNPhlgedLXksczXFNi8O9ffZ2d+n1utx/cJ84juh2Q3phwO72IzzboqhjubgbDc81CHybsor4+duPSCIBy1RaKgqJ2uTLX/4SCwsLfO2rL7C7s0Pg+diWjWXZUlCdZPAhC6zRHryq1s+mtRp5ve3EN3XdNuFODiEnsgvZoE4MxScbWxxH3L9/n5WVlVPJSp7L4fk/dTMMoUzpbUCsYRitPEZwy6r1CDZNjaYa8izj5q1bjEYjuv0hZ86ep4in6LVIgW7evsv/5f/6fyOvdP79d1/lz//8B/z4Zz9hb2+HM5uruIYmTUTLbjePE5lGQ55nqDZPsCgL4kgW8OPjMXGSkKYZgS+bSRiGeJ6P6zo4to3dhvTmJ1KPRihrhmGga23MhJIJtu97+L5Hp9s59XsYlk1RFqSpRL54vk+jYBbHmJaNYVkEYUg3DGmaijgW2Y/n9UBvQJ/R13d5tPMmbpDx/gc9kjTHaBS4gRyQbZd/9W/+DUma0+0PqNuJU1NX+J5PVdft9S4RNF0/kPeh7VT6gc9gMCAMQ0AgHJ1uBw2NsBNCWVCXFZPjMft7e0TzOb7vMRgMmM9meJ7XHrpbGmsNWSZEvk6nw3h8xHRyzOrqKmkaU1WVSD7TmDAM6LXSLsmDMkgzkUZfvHyRl176Gl/+0vMsLa+wtLjC7u4DDEPnJz99k1u3bjCdTlgY9XnpxRdJ04zXf/xjirJieXmZl19+GYU8pjRJoQUfAdRN06oQ2s952+iYz+enBd9wOCSOY376k5/gBwEbm5tt9IZcTyvLyxRFwWQyIcsyHMeh3+uRpqnQXg2DThjy8OFDykq68MPRiN3dXY7HY+o4YffGHeppgq00bt69Q1IUjDbXSfKcvb09jo/GWKbJcDhE9wWH7jourusKZbYs0XSDuqpwHEcofbqOaqDf72IaAkaQwtDC86U4t1uC3pUrV7h06SIaGuPjMWmSYOk6cRZT0dBfW2L9sQvEVU6US1hv1w+o01zCrru99jX9DAQl1/2JHFyUArZtY+g6lZah6oqO72Hq0rjK8gJ0m+WVDX7xG9/guWeeZGtjQJ4ndLsDfvCD13j9J2/y0cc3uHL1Kq/+4Eesr6+haZLteXhwiIZOFqcYaMRJTHfUJ8oi7NbfojeKuqyxTYcLl68QxSnj6ZTattBMA9+0qVKBzpTIdML2XKpGZGNrW1vcPdil3+0Q7e0AGnlREQxGVI1qoViK2XRCpxNgaIqqSCmKHHTztMgG2sJYpJ0an1NaaJr8m67x87ff5uWXXubhw4d0Oh1syyZJE37nt3+Hr//C17l69SqLi4t4nsfS8gKO4+C6LrPWk+u6rkjVNY0il6iSk4KjrKXp1gk8kvmE7YcPuH7rFnFegSZN145jUUZHXNjc4O0f/1uS6T1+8Rd+kctnzxGNIxb6ff7Wf/43MWyL8XiOaXU4e+EJ7u1PuHz1SXbuPaQoS6azKd1el+9978+wHZuz587ihz7z+YwLFy/y4Ycf8iff/g4vvvIkjz12EY0K33M4OjxAx+D+/Ud8+sltPv30Ltc/fcD+3oxoXpGXJlFeUSuDRtNRuo6qy78UiKE1GloDOgZKV9gdn6KoCMMOSZzS7w/RNQ1D1zEtE0PTKIo2F82x6XWHDAY9PN9lOpugt0RxXdMFBGXbTKeRQDWUVEvSKG3XmLb4ahrZP2S91aibRuTHuQR1B2FI1R7mFaot7uR6kpB48QdqSMEn15g0ZU+KPcM05HG10BdaVVVeZPIY6vq0oZumUqBWdUNRlFA10PrqT2j6JzcNjcl0xtdfefn0el4YDblx/QaT8TGe74n8sZ3qG6ZJLdWdgGPQQH3m4aPlBUhRJZRLwzBoKqF6Gm3T7EQ5o9qmulI13V6I0+ZXF3lJWTWgSWadpmlkcYTtOfihj++7dDs95rM5WZKSZSlBKPt5kRdMJhG2bbXxXZLlXBQ5eS7xYbqui5rKNFu1orAjRgsLMiVtG6KqLHADCUj3HEeaOdLJljXQMnFcAcIMB8P2pVBUhewxhmFg2Qa6IQV6pxvSCwYCvVENaZajWtq6akPpTyaWqqmlwRj4BL5HUZbMZjOBRCkp+kxDGskoha6ZrK9ukGcFB+MjDEMo2YeHh6dRI1mW0zSaTMF1nU6nI17Kk4Lv/fd+iGbC/e1bvPXOG+imYvPMJn4QYNgOCovuYMTewYTxcYxlhygsJvMcywmw/Q5e2GNn/0BoP0BaFGiVRpEVuJ7HysoyaRazsbFKf9AjCAN29naxXQ/DskUOaqQ0ZJy7cJaiqjEsh7Ix2DuaYtgeea3YPxqTFhmO53Lu/BmmsxmYNo1uc+naUyxvnOH85cfRLI/1zbOsrmzyk5+8wcN722ysbrK2uMB8PiHPE3zfwbElrLnT7TCPYu7cvcdsHtHp9nBdD8vU0JsKvcnZf3SfydEOb735Q5RK0Y2cKDokTSZcvrAJTU7Q7aA0RVPlrC0OMFRFLwiwbQ90h0e7Uw6PM+K0YX/3mKycsrjQw7Idbt68y3ye0pQ1fc8nm88wNY2w18MfDVg7f4YHh1PiXGMyT4iSBNMyKSpBDJdVDZouJm8Ua8sdtDohTucsLvlE8QzTdkC3sFyXQqUYpkwhDNNG6RWzJCawRlAobA3Ge3OWF0POnN1kd3+fWtNpdDBt8cuURc5j5y8SRQlZWnL1sWvs7uwSx3PQKobDLqYpm6JluKhalwlgloIGru8xHh9KF35nn/lkAlVJPD2k5ykGHY2l5T4P9u6ytrbC+uoGTQ7LoxVCP2QWJzzY3mUapaytbtALArY21hiefaINjzZI5yldr0Myi2iqmuFwSFnXzCM5TGgKyCooS4oi4S9+8D0OD3eIZseUSUY6m7OxtMr0QCZzjm1RRxGUOWWdUKiKHJ3GWOWDTx5hOiFxllIXGtQaUPA3/tpvsbG2xCj0qVvog26YaLqM3DWlQyOyiNPirkUfS9dJDN5N3ZyO/f9j/yvLAs/zqCqR4eV5we7uDn/6p3+KrmstnU2TBsbnZKHyJR08TTuZNspBT2unjQCNVtPQoDRdCiJq6iRiOp2hGzav/fRtrj7+JGuLIy5uLHL/+vtoTY3XHfCdv3idH/zsTT759GPi+Bj0gjKbs9Dp8q1vfIuq1LHMgKY1oGuq3cgBWzdoypJep4vr+hiGzdLyGlUl3qs8L1hcWOL+3fsc7B9Q5jlJFFMVBZYp00HV1EJhbcEXuqbJoYJGGhO6RKQkcdx6cGpcx6MfBuhNQ11K7lGeV8znCfN5zKNHO6RJys7OAZ/cvMP+0Zy7D3f5pV/9dcbTQ374nVfZ/3jM2TMGP3vr39NbLHntz3Kq2qUwfILAx3Is5lnE2z+/AZr4dhZXhkTxHMMIsO0AQ3fwHRvX0LBQ5HWNaRrUTc08mjM+PiaKY+IkQYEUE01NoxrKWqhrtLCrulFttE3E0dERSRyzuDBi0OtCU1PkKZ2eD0rQ6ic+ibDbYTgaoRmWGMGLirJqmEznHM9iKnTiLGd9c5OVlWVsx+Zo/4C9R9s8uneL85tLbCx3efraRX7xpa/w5NPPoTU6hu6QJYqnnnyONBUUdRSN+Wt//bfF/1FrZGlFJxAC8EkxMp/PsS0Hr5WAKjQapWGYFrWCMteYzVOStOD//v/47zl79hyXL18hSiKKsiDsBNRUHBztiyTNsVlZXuX+g/tMJhN0Xefs2bOtP1IO3KurK4yPxuzs7uC6Lm4nYLi+Qmd9mb0sYY7CHg7ZuPwY9w/GvPvhpzzaOeIHr77O5UtP4psK33KoixLacF2FhD+jCWkQXWv93yZK6VRK6LWYJl63S1bk8t8rjX6vTxzHvP32z/n5e+9izku2Ftd5f/suztoIf3WIXeQUDx4x1AyKJGJlZZ3d/WPmj47RdIOg61GXBY5nYtkGWZGCIZPTTkeyVnWlkyU5hmGjKRfTcDEslygryKuKsNOhbgpMvaYqYtCgVhZpKX7HoipI0zl5MSeJj3nlpefpd8MWHV4QhCGWbdFoioyacTTDMC0szcI2HPph24jOMqFLuwaXLmywv3OH3b0I326nBkqRlhWNbkLdUKGhmyZ1NGdzZQk1mzE/nFDoHtQpFDF5NsHv9ziczfEHQ6osI4tjNhaXiScZKBNdaVi6SZEW2IZNWVZ4jgdKa7MgTcqqJmlJ0FqTsLI8oqkLvvD0k7z00td47rlnOX/uPLppsr9/QFnWbXi5zjAIMXWDPElJohgdaKoKVdfUZUGZZSRxhGubnDuzxfnNVTq+yXAUEg46HM6OmcxmLC0scvnsWRZ7XXqdDn6vy4/eeZd/9+rPeeuth3zwyX10Q/HF57YoqjHKiPjZB2MeRWt8cmfO/s49vvmUyd/4tS/z8xu7VFUOWk2WR6TJHKVKJuNDtjZWUFXGg7u3qPII124wDZ86r5kfzRjvT3hwf5efvf0xD/ZmZLXGaHWNx69d4AtfuEDHSRjnFWmZYVpCs1ZljeX1McyARnepaykSGiqUlqM0RVXVhJ0uvufR6UiwtB94GCZohsINbCxHZ7DQQ+mCzC9KsYrkWUlZ1DSVhuuGqFpoqnE8J3BtylJCxz3XPS2u0IRpoVrpoNLa9bMUGEeDhtF6ghugaqmZZVWjaya6bgE6ZVlj6BaWLbE/IACnIPBlcqkakYFarUxTiXfe0HXqvKIuGmg0QEcpub+qFm/7aSOiqVEna70uILiTsZ9hmTz99JN4nhR3KFhdX+Wdd9+jKEs6/T5VXcs1eOo3VBi6JvTfWnzOIiEtRb6raWTRHKWLIqRuapoWLlVUBbYj7I+aBj8MQSspyjlFkaLriuGgT5pkVFmO53nif9cVGgZVDnVZo2sCHsuyCtOysWyfsOPT7Xc4Ot7DdkzCsMMkbjBby4VlGPS6Pco8I/ADkihuz01SRBV5Qdo0zOYzijzDdR0sIHBtdMReols6CinSLdvE0ioc08DQFcNBhzieUlUlRV4y6PWoihJT17ANAwNFr2OQxEcoVWKg6AYd9AbKXCaqpmngBw55nZBVEV5gt1EkNYbhUqSKumyER+JouC40TQkoTMvmwaNHqNb2o+kmZa1TNDrTWYJmOaDp1KrG0HU81yVP088Kvo8/eAddF5lMfzBkMpnw4UcfcfPmTabTKePJmAeP7qO0hsn0mLzISNKYeTxnNpsxmRwzHo/brog6JR4dHx1z6/YdLNvEtATbfxLOvr29zfFkSlk1LC2ukOU5lVJoykDTTA72x8xmkWRPtYHqO7vbNHVNp9sRU6fvSZcuL3n6C89y9eoTLC6tsLy6xvLyCrv7+/zk9ddRKDY3Nuh2O6RzOeQPh2KkDsIQ3TB49GiHTz/9lLpq6PV67bRFLkpTh7t3bnH/3l0+/vgD5vNJO9HSuXblEk8/cY1e4HN0cEDY7YBquHLlMlUhMqPj4wmT6Zy9gyN+8KPXef2nP2d3b5f5PMZypQDSgflkJnQ9zSAMOzQNhJ0eumFx6849Dg+POJrMBECSRNJB0BR5JijhqpUC6ZouxJ7+QCZXWUa3G8i6oAyKQgAYnV6IponW2TQNdFPhuDppVGPoMJ3EGIbCcS3iNCFOchxPFitdU5iWwaDXIZlEzGdz6lrCwetaOi2aUoSBj+M6GLpBU0v+n97mEIYdiXeo6wbPd7FMmZT0ej0cV3w2uq4xmyc88fjTnDt7FtVm5TRNTZqlbG9vo2kmgR/guyF1rfjaV18mxca2HdI0lfG2aUrwpWXRHw5OZZp1i9/VlCJJYl7/8Y94882f0Ql9yjzH0DVcx8LQwQ8cdK3BsjXKIsNzbfKqwHRdgm6X+w8PuPdgn6ICpWQa1u31yPOUv/23/nN5XrYUWp4fouuSpSTdMqtFf7dTura7rrWdPqVkczrpOGqc6oj+0k3TNOI4Js8LTNMgiuZcv36dplEMBgNGowUsS97DE5/eyc/Jl+TWfTY1/Mv3r7dBrpomhanWiIPA8wLu3rvP9Zt3+OVf/mU2N1bpeA6ffPoRg8GAOw93+Hff+wtq3aY3WpYpVlljWybnz5zhy198Fsc2aJqqzStqkPIEwbi3k8yyqphMplRNw97BIbSZTa7jSASFYdDthlimieu6aK10pq5rmpZ8J2BSue+TKaI6fS0E6mGZ1mmnL47mWJZM0cuqoqpryXkqSjTDZHFpmbDbZWFxmTu3b/OjH77OJ5/coSoyHrt0jnPrC2xsTqjUPZR2zMP7A4JwEdMJGQ3XqUrQLY1HDw/QdZ2NzQ3quqDX7aLrFq//+HU++OADth/d4+69u+zubLN3cMh0OiFLU/I8o8gzMfJX4iP0fcnm1Npi4sSvdTLBMwyJcymKgqIomM1mpGkq/gPXAV0og7ZtY7Zd4bqqpdA49YaKt4VW8rS/t8fO9rbI0BpZR7e2tlhdWcF2bNI0Yx5FQkB1PXaPjnjr7bdIkjkPHz6g3++wurrE3t4OV65cRkMjy0rieYJSkOexmP9NUzwQZYntOEwmE4LA53gyZTab4dgOpmmRZSmO4xBFM/b2drl46QKB72OZctDyXJ+yFHlvEIYYusne3j5NS03r9fpsbz9ib3cPz/PY2NiQ6XISMxyOCIOAvMiZHU+gVly6eJnBaMRwaYGfv/8ef/A//jPSKCJNEq5cuMDF8+dxXJ0sz7FMkUumWYZt2ziOAJSqSjq/hiFTgLqqMDSNMs+wTZN0HmEZBlUuIcmGJmRcDY3hYIRmm9zdfsDD7R2qOKeapzRJgWGa9BYXUZbJ3uERh0dHdAc9uoMu09mUyWTCLJpjmNKdb2rBrjeNwjRM6lLypeq6wjDlUFiWBWHoo+tQVhIqXNcNSrVwDNPENA0cy6Q/GHDt8cd5+eWXefbZZwVC1MIbvBZTXhQFSZLgWDY6EoVRV7KXVFVLu2s/W3Ktm/Q6XW4/2KdsiXiObRO0YKG8KKBp8AJf4m3ynPHBAWmScfHaE+iG0Sp9GpIoEQmeUgR+IFCGuuHSpcuUtSLPIjxPmihoIi3XNAntXlhcZG1tjYsXLvLlL3+Jl158kZde+hpf++qLXHnsKsPhAkmSMJ3OQCkCz4cWdpXEEbpqKItEDv5NTdaqjxYXR/R6XQbDPqOFIQsLI5aXFwlDn04Y0O91aZqa8fEYz3W5cP4iW5tbZGmKbVvMZ8esLI+YTsfcvbfNznHBbFby9gd32d3dAdPjtZ++y73dmPc+vkM0n5DNdjm/HrCyss6N+3LOuXzpIqPRkK2tDbY2BdZUVyVRJHEaVVWxvr5Goxr293Y5Pjok8D3WVtdZW13n7JlzXL50heWlVQaDBZpKoz9cwukMieMEhU6eS8yXruk0SqI7lGpASb7aZypDmX5rtGAXpVoSo4fUZxoKRd00JElKXdTUTS3e70qiezzXw/O9NkJAvHYnma1CiVYUZdlOZCDw/fZXN5Sfy1GzT7IgG/GBF4VMl5s2Ekjjs4nvyb5t2zbaiT9W0wWOVtftpKamKatWTu+Lp0+JkuGk2KorkV+fvhbItPlkGq+LiVLONGhS+LVEz7PnzrGwuHDa6A18n6apuXv3HmG3S6fTIctSiY5pqZwn+2O7aYrlwDROpaR1UYASG4Ou6y38RaGZsr80dU1dyntbqwLT0nDbzD5DMwCDNMtpqkr21qKQJrghEkmj9eRXVY1tWZRlAVRoGvieS1FUkgdeatRlgaYaNBS+5+C5Dq5jo5oa0zLRNWmIm6ZJnGakcYym5PxSl2VrYxO1V5blKLH4Y5omrifnVceWx64aRZ5X1KWsB3VdY7XRH0Y76UOB43gopWHZLlmak6VZm5erWFldwg8EchT4AUkcM58nrZ+0odMNGY0GLC8PKcsT9cmAsmxQDSRZQZYVQlhtfaSNUqeWANNoo0XaafZpwfeH/59/jlKKbq8HCoIwwHNtbNdhOj1mNp9weHTApzc/bc2JnhDSwoDhcMDu3p7om7MCy7KZTqdYpo3nCU3HcR3SNEHT5QWv64ZbN2+SpBk7O3vs7OwSBiGW49PUGnUNk+Mph4djwjBkfCzY7LqqsB2bhdGCjPENAQy88sovsLGxRRj2WFlZoz8Y8tprP+bWrdsMBgOWlpep64rZdIpnO3i+j2VbOI7N0XjMo4fbHB4eEobyoc9zMdH3e12KIuf+vdu88/O30GjwPRtdV1iWzuLiENuA5cUFmiKnG4Y8dvUxzp87x9HBEQcHB1imxdF4QhQl9AYj1ta3iFOR+jVKkeURC6MR/U6PojWxTiZTLMshimLmUUycZYwnM44nU/JKpF1xHEthVRbUSsAfk+O5ZBMqudinkylHR2PSsmY06lHkBVGcUZVi0q2qUjbxpqFpFPN5jGkqRv1VijyjqjNWVxeomwbLsTFMA9drp3ONEIaauiSZzNE0yQKbTKZkWYbrOHS7wWlxYRgSkCm5NUI3cl2X2XTSLry6BFPWNVtntrBsm/HxmFo1mIaNplkcHh2SZilFkZIXKbdv32R1dU3G12WNbXk88fhTrK1uURgOhmkxm83loNtA3dQsLIyoG5EI6romh+WqQGsaJuMj9va2MU2dPEtoajnEFHlGmkb0ewGNKsnzGEvXGR+PsX2HsNelqhve++AWs3kOWOLdU5DlKYuLC/ztv/036XS65GmG7wcEQYhliW6+buT1MU2ZbOm6IMFByJEnhZ9l2adTuP+gDju9yQZ2YjiHfn/A+fPnuXr1Kqurq62nT6NpavndtSw+mvb5ad9npDH980HDuo5SdZuZIxITVYucU9N0/vW/+WOuPv4kK6vLLC8OqfOU48kRluOg2x7LG+e4fPVprly5xsuv/AK/9q1v8fSTT/Kb/5tfpy4zHFty7BolBy+pdUX20DQNpmVR1jXoBg8ebfP9V1/lvfffY+fRQ7rdLhcvnGfWhjpHcwlFjVoUc9M0IqFt5Z0iyWqLV3mrqNtAd5FS1G0xoOi2h4H5bE4YdtANkyzPmUznhGFXZNWWzXgy4Y/+6H/m0cND7t3dY3NzmWeefAxVjBmMHhJnNzl7YZkP36s5GleMljZRdYCuO6TlhD/5k+/S7XbZOrOFHzg4rst4POXdd97FNE2qKuOv/bXf5fFr1+j1+wAcHuyzv7fH3bt3uH37NocH+9y7d5cH9+9x//49Hjy4z/ajh6fZhCK1EZqZaQr1sdceHPNcwnjv3LlD1jbmVKPwfF/w4GZLlD2lv4rMRWslVWmSkOe5HAibhv2DPcmeywTasL62zheeeZbJbEZZVURZwpmzW/z1v/a7/PI3v0F/0G3BWR77u7vUlaKpFbph0dSKqha4Eq3vMEszgjBkNFrg+9/7Pjdv3eInP/kJ77zzLmfPnmNlebENx6342c9+yurqKisrK2RZSpbl4nvMc0zTIgw6mOZnxUS31+P4+Fi8zbrOaGHEwcEBn3z8CdPplKPxEfv7Bzx8+ABNKTpBB9d1iJOU49mUP/72nzA9OiStKq5cusTLX/0aFy6cJy9iXEegQPWJHAvIc+lyG6ZJ3R4YlVLYbQ6cbZjoSuGYFk1Vtc1IW95DQzwp/W6PwtZZXFvly089yzOXrhEYQroLBgPOXLzEPImZz+cUdck0j3n46CHJPCYIJYLDMC3G4wnzeUSvNxBsu+2QprJeGobBj3/yM86dO8vVq1fphCGPHj3E92QtMXTZkw3js+DqLE1lbWsl6SfXZRzHNJ8jItotKMdQGns7OxJPUFVChjUM5vM5nicgpjRJsS2TXtihaAwebT+SaUgbRm3bNg2KvJXh6ppGFM2pkgQMk7OXH2MaJeiuSzGbocqCqhTohuuKZDuKM9Ik5crjj5PGYw4PD/F8j4uXLvHii1/lhRde4JWvv8JXv/pVnnrqac6dO0sn7GBZJo7rotBPZXtJkrUerAJTFwJokWVEsykaitXVRTqhz+bmOlubGwShLxEHgc9w0KMTBkL/cx163Q4n3h80xcbmBqPRiIWFJdIk48an18myBFTN3Xu3+NKXnuWVb/wGmH1008W0LJ774vPMs4oH20fc25mIH9LUqLIjzq71+Pk772F4C+IhzTPOnzvH4uKI4+Mxqmk4Ph4TBAHjVhL48NEjXNfG91yuXnmM4WDA5sYmG2tbrK9tsLO9y+bGWdbWz9Iog6AzIq8riTloIRV1LQqlkwOxpoHSPhdErgk0RGubHKppqKqKyWSCUko+12WJ01IflQLPkUZyXcsZKUlS6rqWKV4j701R5ARhgOu5QppsasqiJAhELu63Qe9VXUnR2HrorZbeWbde8aIoqU+zEls/oSbNsaaNN/E8WX/zLG/PaSLbVEpCycX/pmO1TRWJ9JBryWiloCd/FtHGZ8TPk0KukcOlbNKavG6arrOyvMzW1qY0UVsmwNkzZ/jk0+s0CKQvTVORQJumrDNmG7ukCbnXtmz8juRJZkkCho5pSUMxy1JoGgzXAU21gfA1NE07+axxHGnE2raDpolsPc/Ei4amSVO2BUWZpjxGUawZuK5LWZYoJdyJRilmszmB3yWr2tdP1eiawrFNHNui3+/R7XaoypJGiU0CEJhYmmLZNqam4zoOqysrjIZDFhYXmM/nmKZcx03d0KhCvHa+2L8cx0UpqKo2usbQ8X1HGgGOSa8b4gc+/d4AMAiCLlkmPnv7JE7N0pnNJhJx5vvs7e5SZiWW5aLRQn8MgArTFIBNmuTMZjF7uwcoBPKS5TlF6+9Ek/gqTclwRTVKgEOa9lnB95OfvIYfenQHIZZnoZmKJI9ptAplNrihg2aD33WZxRPG0yOSPKJqCsqyaDXSHlmSopQiTaVg6i0usrq+QaffZevsWR67eo29/T3WNjbQdIMPPviIXq+P54lh8fiw4GB/zM6j3dOu/OR4TJYlTCbjFvsbyCHE87Fsn29+66/ghz16gwXOnb/MwsIy77zzLvv7h5w/d57z586zu/OIqijY3NgkyWLCTgfHdSnLik8+uUEcp3heQOAHHE/GeJ5DrxcymR5y88bH3L51HcuAps6ZTY4IA4eV5UX6XR+Lhmgy5skrl7l8/jyWbXG4f8Cnn97AMG3KCh5s7zFPS8aTObbrUxQlSZywMBoRhCGdsENVSsGM0pnPYrygi2Y4pKUiyWs0y0PpFjUyscvymhqFbmrYroMfChaeNgSzqmuyLJcPo2nT64Wt7hvKUj4E8zhiPpfCMQxD6VKVJUVZUzcVnTBgZXVFuni1GJSruqbIZbrluzaqKukFPUCj0+3iOb5syrbFysoyC6MhlmkxORZUbOAFqHYtMkyD2XwqcAzboihzGjTCbo8oyUiLiqyoOT6e0+/0OTg8Ikliev0uTVOyMBpRlgVFUWMaDpYV8vIrv0KS1ei+39IKIwxDsl3qpubSpcvi1fNcCQw3ZcHUm4r333ubIk9I04iqzEQu4rkkyRzHMeh2PSxTkeVzOkGHOI4ZLS2imTZRUvDRp3fJSw3D9GgaHceVqdMv//I3+OpXnsc0TGZTQY/btothWO0BTzYHwzAE8WwIISrNslMfQFEUUnxp8j11alD/yzfpNApG3HU9dF0niqLTw5rrOti20073Po9a/8s3KSwB/rLUU2s3EKVacqaShb0oK27dvsPTzz1H2AlZWhiQzMaMJxPs0Gdnf8LdB/v8yz/6Nn/8h/+an/3kDZ575gusryxh6grTbCjyObqh0JWB1kinTilF2SjKRiNTGp/cecD3X/sJ712/zZ//+GdMs4oqOmbQ7zMcDCirks2NDc6cOYPrujjtREpvN7iiLDBM65SCKiQu2qaEdFzDMKTT6eB54udratnAT8zdk+mMeZsL6vgSZWO2gJC333qbsozRjZilRY8z61tYdYcLl3T2H2ncv2Vw/05IrUx6oy5Ky7DsmihJePON93Bch9XVFQwTijwHZXD3zh1cx0Y3av7BP/g/8YWnn+aF57/CKy+/zG/8+q/xG7/+q3z1hRf44nPPsra6im0ZzGcz0hYyczw+4tatW9y9e5fbt29x+/ZtdrYfEUcRcRK3nWmZ7Hmei2WaRPGcNE5IkhitlRgHvs+gJ3j1qpTDyclEfz6boRsSajsY9Nu4AAiCkLKsycqKB9vbPHi4zZ17DxmOlugNhxwc7mPYOmkaE8czoGZxtMj4eIJtmPiey2x6hG2DaUvzpdPpous6eVlw8cIlbty4wX/7D/9bVlfWKKua9959n698+XkMo8b3HYoi47333uWJJ54QSqjvC3lYIrWpyoYkyUnTlG43ZHl5GRTcu3sPq41NmM/n4rerKo7GR9y9e5fv/dn32N7fOwWv6IZB2O3yg9d+yKPdR2i2RT6b8Bu//mt8/cWv8fDBXaq6xLRMut0eumEwm81YXFwiz3LZrJV4R2zbxvU8TMfAcW2asiCZzeh1OqBBqUNj6pQa4n8ConmM59riyQxDHt17SBQn2J0O/pk17h7scevBfULH5fKZM6xsrRDP59z89CaWZdPtDbh16y5VqVheWmNpcYXDwyNm0xmObWJZBrZj8fHH1/k7f+fvcPnKJrdv38M0DcmsPV07RH/QNA2qaUjiGL+FcclBTppO7klWViPTEfkcSpc/7HSw24neyQTTtizi2ZzhYMh8Pke14Kqzm+uMD/c5Otw/jZbKywrbcSnK6tT3ZlsmdS45ao9/5QU+eP9TwoVl0qNjqHMoC1y9IUoLNNPD8HtkTc393X2+8sxjPPvFZ/nFb/wizzz7DP1+H6v9PFqWKZCRuqIuC1RdUdQNnu8DGlmaEUczLF1DUw1VJsHwvm3Q7wRcu3yR/iCkrgr297cZH+2BqthYXyXwHQLfJQwcfE/il46O9omjCNVUVFWOgUZZ5HQ7HaqiYD6f0usEGDpUVcH1G5/w/ItfZHWrz4WLqzz51BW+9MLzvPPJDT6+c59GN6jyjKqMGfYWmWcuN+8ds7E2pC5zVpYWefjgHnt7u9y/f5+PP/lEJsG+z4NHO9iuj+d3uHThcWyrg2V1SJOG/d0xmxtbLC8usrW+hmna/Ognb3A0S8h1h/WlJQx09vf3pNHX1GRphDqZ8J20NZVcpyBESw051FqmfXrg1TWDKJbpiG6K5LxuFKpum3dVRScMaZQQxztd8TVJQ1OUSaqFU9a1FH1B4FPWpTSZlKKqSmolCgMQ72l5UtQosQyATIVOPpvSDBPpva7rwqZooT4nYLambijSEw+hNHbt1ntuGlLomKZJU8vvbk4ieU4sGW0RePKl6xIpYLaqjhNfe900PHnt6mfN4rYQ3Nja4v0PP6KuKpK2kVLXMp0TEqxMTTU0oZmb8vvquhJqaNPQCX3i2QzLkYFQUeYo4bugTKvN9TNASZ5p2VJJdd2QyIGikLWvnexKc1H2ZNAwDCFD52kqyrLhQM7r4xkaJlEU49omtmXgORamDk1d4NgWnuvQNBWNkimcUjWO5ZMmCYauUVUllmHQ7XRAydk4TTPxtNdyWLVsDY02ZsM4AfropGlO1VqqbEeUJ4alUea5MDA0nSwtcFz3lD9iWgae7xCEHlEypywLup0uVanIC5kYoxSe79LtBowWhCi/MFxgPJ4RRxlH4wmG6VLXjVi5DFMIqnWD3nIbTMOkaRtOGp8r+G7feYdGy0iyKY5rUJQpSqtRmpIDQVVQN1LFGqaQC9MsZfvRNvfv3WNvf4/J8YS6acjabq5CMZnHPNx5xOHhAUdHskmmWYaOxuHRESsrq1RVzeHhEd1el2he0Ol2iKIZ+/s75EUqMoKzW5y/cF6Ko04X3ZDp4fMvvMT6xhlGo0U2Ns9SVjVvvf1zZvM5Fy9cxDAM9vf3CdqucVNVdHodirIims+5d/8hcZQwHI7QdZl6eK7NfD7l008+5P79uzx6eB9Th2g2YXf7EZals7q6RN0UjIZ9NtfXOH/2LL0wYH9/j+s3bnA0PiYvCqoGOt0+edHwaGePOMl48OAR09mchYUFeq0fQ7Uo7zhKmc3mKKXhuD7oJrppczydM48z2bzKkjTPBECsgevaeL4nkslGAidd1yOJUhzbptPrM48SmqYANFzXJ02Ltnv0GZZc06BuSmxL9OG2beJ5LiglVETXp6xFJlFVZXswNDA0sC0pIAI/kOfSAj7msyl5nnE0HnM8nrTm1A5ZUUjmoqZI0lgKvaYWTLpmkmYZ9+4/oKwbxtMp48Mps8mEppEO2gnRKI5SZtM5C6NlLl++ShD0ufb4UxRVQ2XoHB0dtYWq+Br7vR6mZTIeH1HXFXEsYcXzaI4qM374w1cxTY3j8SGe65JEEQf7B2Rpiu+6LWBAR9dhf28fx3UxbIt5mrKzf8SD7UMazaKsRIJSVRVh4PNf/e//dzR1RZIIScl2hFKKpp8uCidZgFUttLwoinj48CFXHruCYRiCgFeIXKWVi/zHblVVnEYZ0B66aKmbZRvgm2VZ20GVjUepE/iKAFikYymwlM/+vfUUmNKtrJUUqDSKOJoxPp6weeYchuXQDUMWR32OD3aYTid897t/xh/+y3/Nj378MzTdZLS0RBD4mFrNs888hapKXMek0wmElFVL4UtLBTyRUR6Oj3jttR/x2o9f4/atG5RpSjQ+5HD3AV994QVW19bQNY3pdCLetEQIh2Up9K0TKqxIm4FWKnvy/MxW9hvFMVEcSSaPaRJ6roSoNuJdPDwaM5lOuX7jFo+2d5jPI27fvsPBwQH9fo+trTN8/eVf4NnnnqIX9iiTnP5wn5s3b7L7KGFvX+F3ugTdLrbVIZqn5E3OcLCCHwQsryzh+hZ+4HN0OGVnZ4eyLNncXOVbv/Irp2buoshp6hrLMllcGHH2zBmef/4rvPLyS/z2b/8Wv/uf/S6/+Zu/ybd+5Zv80i/9Ci+//BJPPvkk165d48KFi4RhyDyakyYJOzs73Ll9h3v37nHv3j0ODg/Y39+TnLC797h+/ToHBwekiUyoOmHn1DxfFAWmIUHBaRoTeAGGKRaBuq7RTckM6/X7/MUPf8jbP38Hw7To9pfI84KlxSXKqmBlaZkL58/jeQGdIGR1ZQVNa/BcA01vmM4j0DSOxlJg7R8c8OGHH/EHf/DP5H2LYuIo5onHn+AXvv4LGIZQ0oqiYD6bc/HiJZaWlk5jRsIgwHUcbFuKikbVjMcywZjOpiwtLaMbQtAUEmjF0vKSwHGCkMeuXmVlbY2zW2coixJDN4jTRCbggGtbXHvyCb7x9a+TzOdorR8oCDutL0Uoo03TYLviPzmBF5RlhWnaWBZUeU5gOyz0B+JHaRSaaQhCXdcwdQND0zHQsQwIPI85BYNuSBh4hLbNOJpRNxW6ptEPu1R5zvbuHoam8+QTT9HpdHm0vcvtO/e5fuMWd27f5dat26K8sUw6YUCWxzy4f58ozvm3//aPsUyX4aDH3v7uqdT3xB/0+SZRJwwx2vfhpPEi64kcUE/WKNq/z+OIOE2EQmgYuI6DY1moRtHtdkmzlOFogThNKKqSqsi4dP488zhi/+AQdJ1Gaa3P2KYocoEjOI6oOUxTprd+QJYkhKMhdZGhaYoiy7A9sT8o3Wjvq+G5xy+zublF00jTSG9BVqDwPEdkrUXGdDoWqXWWolqKqWObuJaJ79ksLS6wuDBkaXGBpaUFDEOnrguUBr1el6V2bfQ9Hw3Is4yyLFCNoiwL8iInDAL63R6WZZ7uK0mSsLuzy9HREa7rsLm+xmg04OKFs2yd2STsdGjqGs80WVlawvd8ltc3eOaZZ5mMjzizusDZtRVWF/tEWYxp6XRDl+WlRaL5HE3XWV5doShKbt2+j+/7uH7A2voG/f6Ara1zKGUwGC7z0Sc32T+ckuYVgR+SZhnHx1O6/QFet8vB0Zjh4jLLowFf+MLT5FnOweE+w+GAPBU4h5AxlOTMaYZAcwCtjaJp6gbLloIvz3PJ680kukszdGlqqgbPdsRSYhgCmOsI4RnVnGZqdjsdqrrmaHwEbTFmmoaAu2xpOiSJSEJPpnSyhTSUpfjd1AnQpP1M0ChUew3opxJODcexRV1QFHIPraKgaRqpjnSdppJg7bIQKaTnuti2TdVKObXPNWplL1OnlgdpGOmo5uR1EvKurhscHR3y0otfk8eopOyzTJNOp4umwUcffUxeiLyyynO5d12X67JVvoBG0cjn3zR0vJYwvbQwQtM1yUc2dAHCmRIab1kuVV3jerZMC5tGimzHYzQc0jQSQG45jqybrosfeDiOKdPNRlEWwosoqwrXFQm8NBV1TNOhbhRlUVLkOZYhNqlet4PnuriOK/T9pmE+j7AtmyjOmc3nMk1WSkBzvS5oOseTCbYj0ttZFOG4Dp4vwex1VWMYpmTsFTVZJucLeWMa8TFSE7aDKaUgilM0TW85F6k0EFB0ugFh6KNp8t9ZpiPAqTyXKXJTYdk6jmMKPbVWWJZLvzvg4HCMZbl0e72WpSGecM2yTiFfdUt09TwPBZ8VfH/2539I3aTUKqemRGmy+eVFThTHKKVEoqBx6mPpdDq4ntB2ThaE2XRKWRY8fPSQ6XzGwWxOt9dH1zT29vc5OjpqAypzzmydwbZtul2ZDkbziNu3HnDjxnUODnY5f+Es3V7I2saa0ALrCs/ziaOM9fUtvvrVF1lbO8Pi8hqDwYiybvj2t7+N6/mcOXOG4/ExdV0xHAxomgbPcQjDDsezCZPJlL29Pcqy5uzZc0yOj8XUaeiMx4d8+smH7Ow8JEkiFod9Hty7y907N1lZWsD3HPb2tinyjMuXLvDlLz5LHEXcu3Wbpq6lCDBFFrK8so7j+vz8vQ+YRQnj8YTx8TGqkeDMssgxbYfj8TFpktHUijwv6fWHVFXDwdGEBp2iViRZQV7K2Ns0DTRDIy8bDFOKqyIvaFAMhyN63R6T4wmmabVBtopeP2Q4HFHkJVGUsrS8RBTP2+6WJ7AQrQFEC1xVNQujIbPJVOQ8bdDrbD6X36vVNHVJ4Duc2TzbSkIlBNVzRS5qGDrD4QDbtIjjmG6nx2AwxDBFChGEHpqmyPKUNEuJ4pi793e5c2+frMjIy4pHOzPKvKZKM2znRO6hsbuzy+HBGB2DxYUlBv0FFpfW8IMejh+SNw1RFMtEWInn4uzZs0wnEzzXpShy8Q1aFnmRUhcJb7/9BvPZBNPQODo8IEszDg4OWBiOcB2HJInai7shmkesrq0QpxmNbvLJ9dtESUWtLLKsxDJtqqrgq8+/wN/+W3+DRw8fUpYlg8EA3wtOYS113WBa9qk3oCgLirLgeDzm9p07DAZCbCzLCss+yccSech/6uZ5ssCddNKlu64JnUzXieMI2q6gbDqfHbw+X/TVbXe0acOsRQLTiISglA5lUZSMDw4o65rhaAHdtLh58wZNlfPw7k3JzGk00AwadOZRwsHBATuP7jOfjnnqyWssjvrUdUmcSMh3VZz2dmmUyHbquube/Xv883/xz8mzlAsXLlDVQn0t0zlLC4tcuXwZwzAI/KD1G4mEUW8nICc+V7nfz56zarPs0jRFqYZOGNLr9+RQ47lEs6lsnLrO8fGEKE7o9ns4rs/Zc2fZ2NjgzNmzDIdDzm5t4doeSVwwnx9ysHfA2bUNLl2Bfq/P3ZsJcWqiWw6241FkOmHY5Wi6D43DxsYGuqnjuCKFPtgXqqZpmDz51DV+4euv0DQCFDAMyWXStXaaok6C1WVSSSuL7fe6DEdLLC8vc+7cOZ566im+9KUv8fLLL/Frv/brfOMb3+C3/upf5Vvf+hbf/OY3eeWVV3j2uWf4whe+IMqLyZSqLFhZXubo6IjXXnuNDz/8ANU0LC4sMBwMJRqgbkiSWEihbUdK0zTKqhEFSF7wL//oX3F4cMgbb72FrklhuLi4SF2VQjHOCrphTz6HdcUTTz7GwmKXMHS5dOUJ0izFMi2Wlpf59rf/hG9/+085OjpCNRD4IV9/5eu88sorDPpDuj2fXqfH+voG/81/839mZWWNpcUlbly/jt6uo0mStNeVdPpPSMqGaZLnGVkukz/awqXT6ZK1+UlBELC6voFqGlFrBAGLS0usra/xxFNP8uKLL/Krv/otDGBpOETTwAs7ZJkE8srBTRDmMlkQaX2Spmysb/Lbv/NrnDmzxXw65b//h/8ds8NjlheXGI1GIpsydIq6JksSUU+4HqFno6qK2G0wNWjKHL8BrxsSpYl41htFkeZUZcWwPyRNEw4OD0mSnH/0j/4J9+4+YHl5hR//+HW2NjdbPHhJlsX86Ec/5I033uH5F57n0qULHB4eYFrm6aHHbAt98f991izSWxlc015zJz67k+9r7bQBYPdgn8Fo2IYkm5IrVVWYhkESJ3hBwNHxGN000AyDjmMRRzOeePIp0rzg4aNtbNejqhWuJ8011dSUeUadCfGwQFFM5wS9HrNH2wwXF/AdmziakacZaZZhOC7KMMnznCcunJHXrs1Cy1t/93R6TJGnxNGMJIlQqsJzbS5cvMDa2jKdwMexTTzXYnlxRBj6LAwHDAZdOmFAU5dYpkmaJXKtFDIBHg6GOI5Nt9OhLItWll5TFoXYJToBdVXS6YTomsZ7777H66//mCSKuP7ppywujphMjggCT5pDWc5oMMBSivl0immZLK6tU5QFvcDjO//2D+kFNk9cu8Snt2+xtLzIha3104zcT69f59y5c3S7Pb785S9x6coVFpaW2djY4uq1x7l06TE2N86xuLzBpceeoKhgcWWdp5/+As89+yyzlp2gWQ5LK6usbm3R93ziaM7GxgaLiyOyLCEvMo6Oj9qCD5nq6QaGYWNbJqbZYrYqkf5VdUWRZTRlKfWJbVM3TXv95ujAYDRsm9oajiPe7LIsUCh8z8cPfJpaio4T37fjWDiu0xYjGVkm3ADLFkruyT6Z5wLWOb219R4Auo6OSCGbRqG3mX5lIQ13y7LQdZGe6oZxKhVVLVegVgpdE4CTrrcRQkrhtqoKUVmIP++ksNR0XWJ+8nZiZoqvq2q9f489doVut9vWe0LXRNM5e+YM12/ckIZ+nqFZlkhLT2NZpJA0DQPLs8RXmxesrqy0n2+b9bVVmromaUPhdUPitUzLochyyhN6qufiuhLB5jguRZ6T50KGr+u6zTbWMI02LsJ2UErWhjAQW03TKNIkJQy7HB6O8YOONHVsBw1FlqTYlo3WvmZJHDOZTKTw7/aI4pwkTTDbeKPhaHjSpSIvCvGbJzEokZqnmRBBNU0T1UpRMJvFGIaQfeW5igxT0xSLw+Hp2SmKEzR00iwjaX3ltm0RhgGOa5PnGVVZ0esNqNqhiu0ImbjTCUhTqcGquiZNcnZ39plM5himFMhRFLd+V/kA6u3wR+UlGAaDfl/e65OC73t//gcoraCsMw4O96ibCkxBJsRpihcEFHVDkhbUDZimLYWHYWDbJoNhj7Dj4wYuru/QUKNbGlEmlJvjNt8oCDt4jkccJVRVTZrmzGcRhmGRZjmDQYBlw7XHL9EbhIwW+gxHfbkQNJ3pNCYI+2xuXWBpeY3Nc5dZ3diiKCvefPNtOp0Oly9fZj4X35YENEJTNwwGQ+azOcczKfbyLGNxJB6PMs9YHPUp84Td7QfcvX2dskhYGvW5/vH7TMYHdDwHy9CYR1Mc12YwGnDx0kU++fQ6BweHRFGC64fs7R+ytrrO0so6+4dj3nzrHX76s7cwTJv+YEQYduWiqmt2dnaZRhnj8ZSyUkRxjm44KM1gOk+Zxim7ewcowwLDIC9KdMPA8USOurG+Kvjf9sCwtLjEfB6J5EEhZEfLZh7FDIZdyrIUCWelmM1mmKZGp9Pl+HiGruttkaZRFAW2Y5Knsjke7E852J8QJTG24+I4FkVWUJUNw37IfB6jlE6SZOLRa4Q4pZRiMjluDzOKPCtYXl4lzgSxX1Ulmq7o97qyCDWwsbGBaQnxauPMFvN4gu8o1ld8ts6dpa4hL+DenR2mxwkdv4djBxi6xaVrT6AsE9NzmcXy2E9kDScSvbzIhcKkS4CxUjWmrvHo3qfcu3sT33MYj4+YT+fkacHDB8foGlx77HGUAtfx2kJaDuXKtDkYz/jo07tklUZdGyIlUQpN1fz13/kdnnn6SY6Pj7FME8t2MUxDiF2mjWkK4cv1fTRNQBm+L6Gdn3zyCW+8+QZra+sMh0PMdhNzXUG7a22XWeQFkhlTVWJobtquuUgipCtoWVbrnZTnYBgiqZCJrUeWZUIw/Vzm08mE7PP3VxalkKGqiqqouHXrFsPRIvsHhyjd4J//T/8Tf/on/4q1tUUunTnHqDNgbWWVL33pi7z04gt8/eXnef7Lz/DSV7/E5saq4KwtF03zaJQlgaXtpm3oIhmp8pSVxRHf+sbXefFLz/KVL1zjuWuXuLS5wpNPPssrr7wiMQZNQ5qmzGazdoqSyeIn+lTxPPwlT6JsmLJQQ1kKjEByIaXDaNsWcRRhux7jyZQkzQQ0UNXi92nEZ6hrCsexWRgtYWgWnZ6NZdZ0OxpOsMO582f46IN9dg4PcYOAsNujKVwc2yNv5nS7CxINEfgYhkiBtnf22N/fx3FsvvKVL/L000+gmga3Lf71VpKqayJbtUyBBWltBxclZlLDMDAMKWqapqIscvERlSJJaRqZFDZ1yXh8SF3X+J5LGAQkccRTTz3F0tIigR/IZLyueXD/Hjdu3uDundvYlsXCcEg8n3P23FnyPKeqJaQ+iiIebe/wB3/wz7h5/TpV04iR3Qx45gtP0+t2yYuMw/0D8qzg9q17ZFnOytIqdV1LQK1pkmalkFjvP+Dtt99mZ2eXl158maZp6HQ6LC4u47kuzz73LAcH+9i2R1HUrK1uMBot8fu//08YLYyI4whN14jiGWHok2Ux/WG3vXaMU59rVdcCU2rl0UVZMp1OMQyTXrfL2uo6WVmcYt67/b5MwFHYlsXG6ipxFJGlCUWWMRgNyMuaPMvkmm0UZVPj+wF1I4cyx3ExDIPtnR1WVjf4+Y9fY9Ht8D/8v/4Rn77zHj/63qsc7OxyZnOLXhjSlCVGpeg6Lp5mclTNaSzwtYaVecR3/9//hPrBQy5cukBZlxRNg6nZeG4XHJ8wCBgfHWCaNt//8x+wt3fAV7/6Irqh82u/9mt89avPC9SgKbh8+SLr6+u8//7HvPrqn7O3t8fj166KOqNsJxat7EzXdUxD1jLLtklTiQM6gdOYrS9Jg9Ps1ZM15vDgkDDwJRtPA2VoZFVJbQj0OC3ydg2VIPo6jwl8lyRJeeKpJzFNizt3bqMZRit1FGT+fD7H9nzqqsCkpsljfMeiVBAfHuMtrFIUJU0+Q6dGp8Lt9CizlGeuyvofBh3qqsb3PebRDNPS6PUCer2Q8xe26A86GKaiSWfE0yNG/QDLUNAU9HohlqlTNRVBJ8CwDJzAxXQsPDsgz0uSOJUJeqd7quLo9/pYlkOe5W2MR0XdtH7jRhHPYt564y0unr/Awe4Ob73xEz54/+fYlsH46IDV1VVq5XI0abAdG8v1mKUJYbBAnldcOXORqxsb7Ny/g6Uqjg72Odjb4cLFC3z5K1+hKCvWN7fo9of4YYf+YAHTdvHDHmvrZzBMj2mUEucxhmuTawadxTX+/j/4+1x54gnCwQpLq5tsbZ1jc+ssx+MpaZyRRlGrLqmxTYP5fMrNmzfwvBPfVLt86bqAgspc1CWVTK0apajLFmCim5Ljh+yHWZqR5xUgSpXZfE548po7EvLtey66IVOb6XSKabRQIKVIkgTDMEizjDRN2/XToGokJskwDLIsJU9lYkwjAd6fn57RSi6LNhPWMCQ3UCHXvmmaQp1tpeKaRgutaYvGdjIna3aD2UJZskwi005+j25Kc8+yJKM2TTLxApoGWiNe36qlQy6MFlhfXwcNgeS04e26rnHuzBneeOstyZarJWJB13SKskBV7WtZSW3Q6XawDJPV5SX63Q5NVWIaOqga27EZLozwA58sz9B1S/aC9po/gTTVVSFT9bKgzKQZ7jo+gSeNK8eSqZrvBdRVw9HRGMMw6XQDNA3yIifPS5SCKqsJ/IDZdMblC5fQlNBFXdulyAosy6GuFUVeMZnMiIuSLE1QhobpOqRFjmaZ5FXJPE3QTAPbddEMg6IqcUwZZDiOg+s4oGnEccpkPMVowTu2baIZGpoB/W4fTTeo6obZLMLzfEzLwjR1XNcmCDz8wBWvn+8ynyfYtk9VlmR5hmlohKHHbDYhCANWV9c4PBwzncZEUYqmmXJNnMB8mgalS3NB5L+i3HIchyxLKcvis4Lv3fe+j2XZ+J7PwsIiVdX6yXQdt92A4lgO9VJIyIG2Kot28xI5VNWOjx3PI+h0cP0eeZ7JyLsNaKyrin63z2w2J45iFheX6fV6NAoGgw6PXb1MfyDSu8OjMU0Dk1lEFGegmVy99hRf+tLzrKytEYQ9dnb3eP/993Ecm7NnzzCfzyhLMdwWpfi2/CBgMpVJ1d7hvhAig4AkSdBQDId93n/3bX70w1fZ332E71oUecr48IBhv0voeSwMB0TRnNXVZa498TidXo8/+/73xWBq2RyOj7lw8TLrq+vM5hGfXL/JGz97S8bDtsPu3j6z2ZzpbEaei7xS100qJQuUYdokWS5QCk2nasB2PUzLJitEAqBpGrZjEwY+mqZjGDrT6QyjlWVmiRApi6IkmkbkeUHTQFlWdLpCpSryAj8I8TxXwu2FJUVVycg9DD2RYxmmEKHKGkM3qWvp1tRtYLdlGbiOKRRTy0bTDYqiAto8GV2n3++yurbK4uIiRVFiWw7DwYidg33SLCUvEsoy/1zhUZPlJdPWIxUlEZqmc/XyGbY2Vuj1R0xnEbt7Y6aTjH6vyxefeRbbdvD9kKtPPY3p+dRKI04yyrKUg1qRs7G+wWw6pSiFDFe28QWz2RTD0Hjzpz+iLHJWV1dlJF7VWJZNJ/BQdSPAH9cGTdHrhfi+JZ3tBu4+3GF7d4LSDfJCprx1VXH+zBZ/7//wXzE+PKBo83v8IGwjEUx0XQAUaDp5Ucg7oWnMZjOGCyMef/xxnn3mWfzAF1li2x0/MeECcig46SpqtId7eT1FdiSbzmdtx//wJsCW3d1d8rzgwoXz1LVQzQxDx3GkGyfUQKGTAVQ1VGXNa6+9xne/8++59sQTBGGHd99/n9l0gm8b/Mav/TKe5bK3d0h3MCDJC7JSjMubG2u4jhimi7zAMh0UBrPZHMeSbmVRlKAbZEWF4XgYtk+jWwTdIZVm4fcWWFo/w7Urlwg8n6oWyZrrubKpmFZ7+BToja7JZ1j2ZXn9mlZaJq+PBNUHYUgYBPi+j+3Y5GlC0Wal7e0fEqcpUZyi6yJTi1sQxsH+PkWe0e+FdDs+/UFIt9PBMSxu3XyLf/e/vMrBbo3lDuj0RriehY5BVWUkZQyNhPfajo3tmlR1xUcffAKtif1v/s2/xurqClVZnBYlJ7dGSVDs6UG69V00zUmeUAtYEe6avPNKfChy0PhsswjDAMdxWF5awrIEHtDv91BNQxwJaMO2BLldFAVHR4eopuFHP/wROzs7ZGmG7TgMRyM5POgSfryysoIf+MyOx6RJzO72NprRcOH8WRzbohOGzKYzDMPk6HDM/v4Bu3v7pKnEAViOw8OHj4iimK0zZzh35iyWbXPx4kXCsEMQ+Jw7dw5N09jZ2Wb70Q7vvvMuB4eHhGHI1uYWt2/fEkhWv8f7773LmTNbWJbB/t4etu3S1FIca5ouChZTcpaKNvTcsuVAmGYZs+mUPC/oBCGDwQCvBWGVVcXS4iKT6RQATRMKYJKkzOYxnid7U1mV5JmsR1mWYdo2URTz8Ucfc/fePTqdkK9+5Yt877t/BrXCd12m8zn3Hj7k7MXzrGyskWQZdnvgMA2D2tLJi5JBXvG9f/RPaSZzNs5s0rlyFrPXozJM9NqkzsXD2DQVrmPz/vsf8p3vfBelRC72pS99kYsXLxBFU9IkohOKSiAMQ5595su89NKLPP/8l/E8jyLP2iWoDaDO5VwgxXK7tmnys6o9mOa57GnqRIbW3lzXZfv+Awa9PqZpkuSpgCPsFtjUHqjLrBD6n6ZjmzplLdj2yWzOxuYmW1tb3Lt3H5SiriXiQtdEXQSKuoWaFFmOadvghcTTCWG3g0ZNmaWopqbSLAxd47knnsDzPWbTCWfObDGZjFlfW6M/6DEc9HE9F8M0mUcRdS1RTCtLS7iui2HohGGHoijlPc8L5tGceSShz5ZtYWgiN5ccTZjP55QtECROxGe/uLjIaDSSiU3dMB4fc+PGLT764GN+6Ru/TFkUPHxwn+vXP2YyPkLX4dLFS+zt7eK4AUEQkOUTlFYRBA47u/uEYZd4GrOxvsbG5hlW1jc5c+kqXtjlK89/Cc8PGS4sMhgtMBgO6fQGeH6AQuPSY1dZWl5lYXGJfn9IVVfsH4z54KPrfOfP/pzZPOP27QfEsdgT4iRC13UOjw6J4hitBbNUrdVgMOgTBCF1XbEwWiCax+Tt95qykEmZatoq8HPTtNO9r93lWikdjcJyHVGqzWagKcoiJ0lTtLZ5WVc1TSN2mqIlTPqBfzrZ0g0d27Gp6krkeq0csVHSWKwrJT5wyfr5ywXfyYNspOkmj18aO1VV0dSKLBcJpWrX6dPnoBSo1jPf2jho96uyVbyc3OQ5fwYiOwEFffZNTSSnugxpnnji8dOf1TR5zHUtETHdboebt+9IvEL7/jS1yB41w0QzdFzfEzCSabKyuIhlGqI00UXWb9k2DRpZkZMXFZomkkS9hSnJmQMsy6Tb69LtdATQVwuki6bBcSwaJVRo1/UpipaMWRZoWsNsNpPM7yAUtZRm4Vo2NIqlxQW6YSj52rpBUcpENUmStqmk0Wg6dQtqU8h7mBU5RSkgryRNydspqW3beI4h0kilaBTUVcN0OqeqoUG16poMdCXWlKxgOpuRZUVLF7apyhLXdYniCEVDt9shjiOUUpRlzWi0QF3XJGnMcDQUz3Q7VRyPj5nPIvq9IUppLTRVk6IV8Y+qpkYzdKqykKmzJucZYSE0nxV8r776rygKIQXFUcKgPyTsdE4pm6YpeG7b8snSlCROSJOkpeKI4VrTdeqWHmS5LlGSUte64HDLEh3RSvtegKkbuLbL/t4Bb7/1Njdv3eaDDz5kcanL4tICb7z5Jg+3t2UsX9RkeUW3N+DKY9e49sTT9AcjOt0ek1nE66//hMFgwObmBgcH+8RxTK8rpM0T8tg8mrO3t8/O7i6O5+J7HmVRtB0EuHXzOu+89TPKIsU04P7dW6fdCsfUuHLxEmHo89iVy1y8dIm7D+7TaPDGz99hlsSsb2yxf3DI8WTG/dt3eeONt9rCx2I0WqDT7XH37j0sy6LbGwBSkORlheOFlHVDXpRUtQJNjMBZUbaTTY28FDO77ToiR8xzjo4mxFFMWTYUVUmeZSKlMU8CYjV0zcC2HKI4xnENptMJZSnh1VmWiga9kEJE14XA6XlyH7ZpUeUFaZIzGIwIO12iOKFqpa+6cQLtqEmznDhJiZOEJBGvU1HkTI6PieKI6WQKyDTRtm0OJ2M0XRZcGd+LrEE1Gq4rEpwomaMZGusbq1x77DyOqbG7f8j29j7HxwlN3TAaLPClZ5/DdVwuXLhAZzjCDkKyoiROMvlMtrK+bqfLbDYTCYNqZDGxTNI0Zn9/j4/fl86WbZnY1gn9zkI14n+Lk0gkrIFHp+NRVDF1UxOnBe99dJ00r1G6Cbot8Byl+L3/8u9w5dJFPv3kIxbbw7MXdKRA1gw5hCMFn2pJZLYj0RS6rpNmQi89+aL14pmmSd20RV+7yMthXpM8OcM8Lfq09vuy/rcbISd7i3gKNE3nk08+4dVXX+X99z/AccSTeeLva39CpFHt3+uWMvv97/85WZpy4eIljiYTPv7kE46Pxzz/pWd4/LELNGVDNEuZzOeYrsPm1iZBJxAQSlWiKYVp2jQNGLoN6OSJfF7Kusa0XaZxht8ZgOly8+4jNs5d5tkvf5WltbPM05q+K2bqXq+HaUrwaF0LLrmqa9nUT8mSIkc52RBPXh+zzT4CyHPxzaRZJofxJBa6sILj2Zyj8TE/+dkbfHr9Jg8ePmRvb4/Dg33msxm2abKw0KPX89BNHR0dz/YwjZL5tOL4qCboLOF6AQ05hqZTlClJmWObIUVVIl4IKf4++ug6jm2zsDDid3/3N3FsG8e2qSqR0J1MeU8OPWVZSnOA1tPRwnn0lvT62eFaQVvgGu1nqyxLVFNjO+J76XQ67O/vcXx8TJalHB+PybKMTz7+mCzPCLyA8fiIq489xtrqKvt7+xweHrK/v4dh6Lz19tsYhsFoOGJleZlut8uzzzzDtccf5+kvfIELF8/R6wb0+zJ9N3SdXm9AUys0dFzXb2EMKUfHM3b3d1AKlpaWGQxkEn3zxk2uPf44Tz7xJKurK3Q7HebzGZZp8vrrP+PDDz9i59EjVtdW+eM//jesra7iujaT42Mc1yZLY65eu8ra2ipV2bC3d9D650zSlujX6XRIWqy7bdnoukgNlZLrUWspmyekzV5PgsxVe7gYLYyYTqbM5nN6vT5lVRLHiQCbmgbTtLBsmyRJefXVv2AeRfz49de5eesWRwfbrC0to6Pz9a9/nZW1NS5cukRn0KNqGrr9vqyfmigWZnnG+fPnefUf/w8MD2c8fekKT3zlWTpPXubOzg6OH2LUJqEdEMcJnucQJWK9MC2R2n/1a1/lxRdfJMtTijzDMDRMU8f3XMbjMSDNhv39fepavJBKKUaDIVEcUxalkF0No6URCoTAaCmDdV1TliWdTuf0M2maZnsIroknMwbdPoZlkFcVmqFT1NVpJ72pKxzTxjYs6rxANyVCwTBNiqoiTVPCMCAMQu4/eIBSCkM3xQ/lBVRlSZnG6LTFg2FieB1qTSOfz1ldGVE1NXmaUM4TStXwhccfp6krvvjcc/zgB6/y+7//j7l+/VMGwz5ntrZwPRddF9VHGIaYqmI6FXqkrmnUTU2WZSyvLJ9OOKpalBRplhFNE3zfb3kCRtuQlcI4jiI0XYK6ozgmCAKUJnvlz99+h+e//AJ/9C//iNFwyKOH9/jk4w85OtxjPp3iui6bGxvUjWql4g1VneO4FrYbcHQ4wbECmdzoJisbm6xvXeDZ577McNQnTlOKqsKyRYKuGxZpVrB3cMTDRztcvfo4Smns7u3zL/6/f8jC0jIffPQphmnzS7/0Ta5ee1waIXXNO+/8nH/yT/4xlm0yGPRI00xIue0EImitB51Awrlt2+bw8IiqLDAs63RN+8ub2MmfT5a0lrxy8v+G0RZrEv2kVEPeynp13QDVcg0SmeTVdYHv+5RVyWQ6QWmKTthp6Y5StGl6C5jJUjS9lS/XbR7e54u9ds/9/OMVuV3rv2vJpEq1z0XJvwEYLbhFilLxsNct/VN+pl3w5Y5Of13TNKKEPXn+suu3+4NONI948cWv/aWfq1rpoaoblpcWOT6esLuzI5PVNi4C1Ra2QIU8BkODbuBLsQdoKAmnb+0PWZ4zj+KWsCyP33HFP5mmCZqmqKsSxxEv+HQ8pW40LMPAMuQN1TWdJE4Zj6c07TqxvLJAEPgo1aDQKIsKA0vWGF0nTRNMXcc+Kdpb9cB0OpP1qaxJcqHbo0n2IbpGlmdUtSQB1HVzykIwdB3XlvgYTdOIIhmmRFFCVTWospJc6roAXZMJpNLodnsEQUCapsIiKEu8wCOOI0zLYGE0Yh7NcGwbw7RI05y8KMSb31QsLY7QNEQlYdmiirGENKsaie7KkkQmybrI1k1bzu8KkQZrhsB9bNv+rOD74ff/NU2tqMuaOEpkZK406qoWgIfj4ntCnGpqQZVrrXyjLCsaBWWtqBodzXLRLI/xNKIqc/I0oSpKVpZX8FwPS7dYGC2SZQVRlDI+nqLQOXfuAlkRE0cpWV5j2iGHR3PK2mBj6yL9wRKXrjxOfzhidX0DzTR47Uev0e30uHzpArPZMYYOritm3cXFRTRDJ4oj5lHCw0ePCLpdPEsQ04YGrmPw4N5N3n7zdVxH59zmKpPxPp5jQV3RlAUL3YBBr8v48JAkicnKikrTccKQ1978kOMowvI73Hm0y9EsJj6eYVo2w+ECezu7bdizTIwMw8SybBwvRDMs4ryiqnWUbqAwmMcpWV7SYKB0nTTPQQPXc2jqEqUqVFWjI3rhbq+DpjUUeY3EAzWYmmQmGUiGUVM3FFWFH5iUpXRa67ominNMSwhFRSFSoropaZqSMstPQ2bn8xoNaBqDOM7QWhpQVZUUrQQUXedokoCmoxkGWZ6BppGkUhShKcKwg+t5cqBvcmxXJIVNXaFqRVM11KWizEsxoaex+PwCjWEnpMxKtneOmMUZWVGxMBy1sBwf0zR44oknwA5xe0vMY1m8bdsmjmIWFhZFr20ap1kuhg5FId3eD99/jwe3b4p+vy0C6naiNjk+QtMVnm+ws3cftJThgkdRZhimzjwt+Pj6QzBM8kqTor1u8H2Hv/t3/jYP7t1Fp2F5dV2KSNsTyhMaWluQ1bVMZizLIi8kP083ZDIn+WkiPSzLUgheredPP53efbawa20mmkz2Tgq7z21CpzfpHhaFdFAXFxfodLqEYYjv+3S7HSzLxrLsduIhBzOtLQzKGnZ29vjhD3/EwsICG5tbHI6P2N3dI47n/MJLz7OxNKDCZFrrhKMlXnvzXRZWNun1FxkMF5kdz0Qe5fqnCGfT0GiqDNcLqBSUGHidAZMoIy11/sX//G/5zvd/xJ9+51WGixskuWK1K4u11aLgXdel2+u2RV8LaWmnp2hiNj95Tk0t10jdNFiWyDd936fb653SOuO5TNFrBWXd4PkBhmlz7fEnePKpp7h06SKXLl7g6pXLbG6uEbghBgFFrqMajTg+IE9zjo7GVE2EboywXR+lwFRd6lInqWZ4Tp+yqmhUgx84RFHEjRu3KYuCl156iW9+8xcpyxxaoquun/g+ZNMuKzlAlu00WSmZ/Gktll4h6zaavI/ycojMUzq58rs1TaPbCbEti3v37jKZTIhmc+YzAbx4rofnukwmx1y9coXhoM+nn1xnOBwxGi3wwgsvcPfuXT7+6CM+eP99th89lEw8y8R3bVA1ly+cZ3EhZHlpkU4Q4NoucZy0H82GLE/QTMGwKwx0wwGtIY4ToighimKiKObw4IAzW1t0ux10TbG8tECnExL4LnEc8+jRAz746D0+/OB9VpaX2Nza5N7du5RFyc9//i4vvfQySZJxPJ4Qhj12dvYYDgcyDclEWizNFpGFdzodjDYnCtrDiS1Nk6KQYruqaqJ5TLfTFRVHpciqCj/oUJSFyJt0oe9JDpkiTlI++eRTjo+PWd/Y4Pat2xRlwV/5/5P138Ga5fd5H/g5v5PPeXO4qXPuntCTA0ASAAMAkmJey+UVVZRIWl5LXlGyt2q5u7VWqUq13irXbrns8qrWJdGyKNIQQQIkCJCIHMxgZgBMDj2dc7zxvW88Oe0f33N7Rt6L6ulG9/Sd9773nPP7huf5PL/+KyyShEUSM0sjVg4fpLcypFQaQRzS6DYI85ggj6kcnaXeAe5cvs3Nt95j9eAa/uoKp3/58/z1R+dY3ncIpVxUqRFPZ3QbrkDWfB/HcTh06DDPv/gcBw7tw3UtTEujqnJ838WxbTY3t2g0mhiG+E7u3buL57viJWs1SVIZlLRaItEPgoD5QkA7QqyU622xWNQ5ul4tZduTmwtZcH1jnVa3Q6vZQitKbE1hlxrZPMQswNJ0CYPWwLRtsqrCtOrBpmVi6oqqyBn2Omzcv8/W5qZE2iiDooI0yeSZgyJPUso8pcgiDEtRUTKNM7pLazS6A37jP/rbaFQsJht84Qs/w3PPPMWXv/wlfvzD17lx4wbvvvsBV65eZ3NzRFEqWu0hfqNPp9UhTivyUiNKCvK8xPEa6LqBZdpEQUwchtiWhakbREmCMhS6KT51Zcj9Gqcxpm1hWiaT2ViGUXlGs93jlVd+yMULVxj0lkjChPlsymhrgw/eeYPDB/fT8DyuXblMr9Oh4fjEwQJDU7i2RzAL0TGwdI15PMEd+qRGRulozIMJlSpZBAmlpup6xGQ8m7OIUvxGmxs3b3Ph4hVW1vZz/vxF3n3vQ9qtAZPRlB9873u89cNX8ZTiz770x3zw/vt893vf5dUf/pC//5/+LlGa8GDjAXbtUxLJb0yRyVngeT7BbIHviX1kMhuTxpGAOkHOM63udx6eb/U5WH6i6aqg0nVZQlgWnivE5TiOyVKREOrKIIqleDcNE8cx6HTaaEoTkIhl0mq3MA2DpKZmSyMi/sE8lzPlP/DxffJj7+jVpOFSmgyhQWSaZSGwF02vQ9JLeV47roAGjbrWEpWcfLJy7+urM/YefmgaVVFK4PpeA8ze2yOvM88yTp85Q6MhNFs0+RyqtgVRVpw+eYJLV66IV7kemlPWHrGyhLKgRKEA2zRpOC6UOcEioCpLdNMkCGPG0xkoRVHIoLnMSxzHwTQtkiQlnC9YzEKyIiIKY4q0FIWF0rFNE6WJOm06m5HEOZ4nqjzL0XFdmxI5D8IwwrMcfM9hadiDMsf3HPq9DoYhtoc0i9ndHUkEmA5lpcjSFKVJ1l+FDISL2j5Q5pJDaOqyAGh4FrZjk+c5OzsjifMxbWn4yhJlGpRVjqZLwxeHidQXNf/AtizSLKHhe1QUKKVhWQbzuahAZrOQndGULM8wTYVuaDQaHrquSNOc4WCFyWTO/bvrBEFcL0YqkjhCGTrK0CgpMUxFs9XAskWB5jo2hqEwLePjhu+NH/81VW0KNAyD8WTMbD5nsVgINbAO6DUMwdS3Wy267Ra+54gcocbT5qWERKZZye54LOGlacaRQ0eII7nJVpaWKPKC0c6IleUVlNK5d/curufSbnmMdke1dFRCMEe7E5555jkOHDhEt9dlaVlMxOcvXGA6mXHi2AnysmAyGTMcDh5OCz3fI80yJhMh9lmmTbMhk1pNA9/3uHP7Fh9+8B6L+ZwkDtncWGfQ7+M6Th1y2KbIElZXVqkqiNMETTeYLOaMp1PuPriDaVlsbW0xnUyZz2asdXsM+33msxkb6+t4nk+WZaysrGJYNkmSEacZRQVKNyhq6bfINyRDSOlS4CdJgu1YNJsNskzQ6RqKdkuAEqZpkOXSpMmwq6rxwmJGLrJcyG+mQW/QfLi5KkuIk4x2xxdiXSYymzTNyfMYQ1d4jktVlsRRSpLmRHEiU0JToamKPE3Jc3BdkSWapsJ1XJGP1hEPDd9jbXWF4WAogZW5ZNUoUz0k40VhIDShUuRno91dgjDAckyKMqPb69Bq+Gw+eMCVa+tkeYppOOxf28fSYEDLd2m1Wpw8eYrKtCmUxdb2Vg21kDiG5eVlxrtjQXZrkKUJSmkPpTJvvfkmSTCl3W6xvb3FfD6jLEp63R6zmfgbDx5YoyLDMDTQShq+j2mZjKchV29soZsGSVKg6vycVrPJ7/y932Jj/T5LgwFW/X5ajoeqjdrS8MkhoGlKJv5FQVHnE1VVRVUI/ljXdYwawpLWEQ3a3vYO2eT8hw2fHIDVwwHjx43hxx9SaCmlYdsig+z3+7WsSGSEliVyBKWkgfA9IT7lpcb773/ABx98wNrqCp1ul8l0wo1bNzGUxqeff4blXovpbMHJM0+wCBZ85c+/xl/91V/x/Ze+T6fZpNNqkNRUX03TiGoZru9ZFBWSY1VUvPKD17l77z43bt1meXUf3W6PVrvN0tISn/3sZ/GYs7W9zXg8ZlLnOo52Re8vz689EaM0NrYp3gUQkmpRI6jDKCQIAoJA4DymYeC5LnEU4vk+iyDiwcYmcZJi2Q779u8XqUaeYRkG7XaLoshJopQir9jZ3cW2THSV4doacRQwnY4xDJlQagq0yhS6WBVimU2yesPnuBabmxvcvfuAqoJf/qVf4tlnn2SxmMn9sje1BZHL53XYb93g6p/EaWsfR2iwtwmu5b7VQ3y4vD+qJuxWNY3w+rXrJIlsO2U4JHRJ35cNyukzZ1jfkM1bGIasrCxj2TYP1tdpt9sMh0s0Wy1+/MYb3LxxkzhJmE6n4oVwhbbsuuKDNOsAcsu2ZMtmmui6DDyU0qlIMU3Jp5zNZmxtbTKdTkSGbRp4joPSdbJUmo5jx07w4osv0O8PWF1b4dHHHqPZbLC0vMR4Mubdd9/hwIEDABw7dozr12+Q5wX79x8giiKazRaDQZ/5XLxGWh3cK+CfelteU2SVUniewK/2rqksyzF0gzAMapm3DBceTp2rijhOsB2HIAz5wz/8d3z2c5/jrbfeYmtri//mv/l/EgRT8jQjS1OqoqTZaLL+4AFomsihOu26wApI0hTXavKVL/8pa5bN0dUhn//85/neuz8idB2Wl9aYz0NsZWIrgyxNKDXJqovjBM/30DT5PiZpgqqBT47jUNaZm2VZYlkueZ7TaDRo+A3anWYdLD5Fq+MWRHZUSjSMrmPbMsDY80MNBgPG4zFpmkomWiVSWqUUwUKC7cuyJAxC/Lo5NGvqa5omWDWqfj6fY9aSOzQJSVa1N9eyHNqdHkmasT0ao9c0P0XFynCAUhrz2VQK56KgrJvwUik81+ULn/88WxubvP7KDzj72Bl+53d+h5deeonzFy6wurrK8RPHGY1GnL9wnosXL/LBBx+wubkl26A8YXl5mWazKUPn+ZwoDoUZkGUsLS1jmgaLudCA+/0hQRgQRTL0iOOY+XxOq9Wi1+vVvjbZNt+6dYu//MZf881vfhvHtFhZXub2rdsoreIHr7yE55k89dSTfPDBBzQbTW7fvsvhw0fodvukeUJWZBiWRRJnVGjkZUmUxhiGzmQyxnc8siwnieJaJQJRFGMYBp1OlzzPuXLlClevXmNrc5PZfMZkMmU+X/CjH/5QIlo0jaWlZYbLS+yOx+w/sJ+/9Uu/xDe/+de88caP+NxnP8v+ffsY7+4ymUzkzKmHmmmayjUEDJeGNJpN4iQkSlKq8hNNTo3sl4fa3vlWfXzWaRI8rgyFoRSaDkWRyXVfVtJUoFMUFdPJtJZ3Zli2qCuiKCJJ04eD1dlsBgqpMWs2QBzn8hwtCvlv6YZcT/IC6p/r5qx+dWWWUWkaZZ3zyh6wqDbvySbala2MksayqEEuD9u7+u/t/YZW5/FVVY3l12qZ6d5H7eUHaDQbHD50SP6eFAw1SwBRJWhw4sRJPvrofA1wy2tZav2hAEPH1BWOadBuNR96xYuypEQjLQqiOAalY9suVNK87dlEDEORlxHNjifk3SCmAgzTRgG6kvdC1GIZju0xGA4Y7e6SpCLNTFOBveR5iVbKRq/f7wEVvi+ft6pKvHqg9bBWqkA3nYfDVTTqCAkB4ygliquqBKVJ9qDryLNJKVEtFkWBaclzLt+LENEqdEPRajewdaGqZllOu93Gtm3CMHwYN2MYOo2GeBF1XWe+CInjjDiJKMoc15UGs9fvs729Q5GXrD/YII0TdKMGBxW5+NtNA2WIwlIpGUx6npB+Pc+X7esnc/je/vGfo2klvufieR6+50OddUKlZPtXQBjNiKNAbpgil+7XsvAbTWyngdfokhUaizAnjHOajs7yYMDq8gq+63L44CH63T7BPGQ8nrGzM2J7ZxelDBrNFqBJiGJcEsUVN2+t88QTz/P0M5+iO1hiuLxCCbzy6svsjLY5c+YRijRnOh2ztDRgsZjXwfAek+mEnZ0Ro9GIIq9otNrM5wsMzSDPUq5fvcLdu9dJohlKy5lPdymymGA+Z3k4ZGVpyKNnHuHw/hU0YDqdsry0zOUbN/jgwkWu331AVEJSakymMYbnk5XQdXwsS6ahWlVhKMWg38WxbTSgqDQKzaBAsT0akxWVxB1ECVkh+uC9YUqlSWh9VZWoWhvcbrYxdYvxZMzu7pgkEamZoUux1mq0UJpi0BuQJjlJHJOXOaurAxxHLnKlKVzPYjDss7s7QdVTBN0Av2Gz1B9iaIoslZyVNMmpNJ0KRZ2ORkmBbmi0Wh4lkJcFju2yqA3Ds3lMVWasra0KoS9OZQOodOIiwrBqGEeaoSoNXRm0G20cW6YaqAJUymDYwtIttjembGxHdLpNPL/BqZPHWR526bZ8nn76SQmZNBtsjmPipMQwpWHu1DmPeS6bLDlQK6AkCkO2tjY4/9E5HEMAHefOnWM+nQEVnuewvDzAsjXyYkG35zAYNmg0dTSlE0UZdx/scH9jTlGVFEomQ7pl8dTZx/j8z/40pq7wHAvb82WrpDtotTFbKR1Vh5wjJSRJHQKr1cWLUW+tlC734yd//ripE8rknr9Afv/jP/t4S/H//yGyTWm2lVJyjdTEPdGlywGcZTL4iSPxOhSV4pvf+g5379wlzzIOHzvGvfsP2NreodNu8cWf/QxaEfP9N97mX/67L/NHX/4K+4+cor98kCzXqUqd0ydOyaFUlqRJSJ6FmDqkmoFhu8SZHKZXLl7ko/fe5sGNy3z4xsvcu/A+x/oet959nX1NjUoX+anf8GtQhEwv82IPY723MZUH+l6uXlX7hzRN8oUcx8G2LTqdDp7n0W63iOOYye6IZqNBlGTsTqfM5iF5XeiHYUS4WDDeHTHa3iKJImxLYdkQJyWuq7O9c4edjR0++PBdbD+g0zmKaRvkZUCZ5swXY3TXIE1l495o+Ci94uLFiyzmMa1Wi+lkwuUr51m/f5+t7S2CMGQRBFKIV6Cbkm/WaDQxalmy0vW6/pEJtGz4ZKOn6oNNKQWV+ELE6C21gkhjY65evUqe50ynU4o8ryfjHRzHwbFtDF2n2WyytLTM2bNPoJTOtatXqcqSw4cOcfToUUY7Wzi2yerqCrZl8t47b3Pn1k12drZQmonnNrEdOZShpNJyomSKMkt0UwNVgQ6GMijLSuAKlvWwWN63f43ZdEoYLgiCBaZlUuQZugGmpdNuN+j3uqyuLDOdTtjZ2WFne8T6+iZnzz6F7zX50Q/fZH19kwsXLtBut7EsizAMaTZb6LqO5/l1gZdgWUJmK4ocU6u3xWjSTCiJArBtt/bIVSjDJC/l2b5Xo5W1nCuMYm7fucOf/umf8uD+fYbDJT469yG/9uu/wfvvv8+7b73JRx+dZ31jg/WNDba3d0iShKbvsTwcMtrZIYpDkixhY3uTP/3T73B/e4f37lyBQ0OmXZ9vvPwajx15nK7dRcdkspiyG084+8wj4pHCxLJMsjzBtEXar2kleZGR5+lDH75tO1A/q8s6MN0wZANRVUIddF2XJElYzOeAgIc8zxPqZd3Qtdtt/uZ73+PlV17BMAwOHz5MEEgeZJIkRCa0Bj1MFAO3Sddw+Hf/w/+XGx9cYP5gS6bbtklSFRSOSRJn6LoMy9I4qs9djTxLaLfaHNh/gOkiYGd3iuk4OJZHUWjMk5ykKKiKGKoYpeWg6xidVZIMPvzgIvdvXWcwGPB//j/9Z7z0N9/hwsWP8D2XbreLZdo4boN2Z4DjNAnDnIsXb/Ctb73ESy+/wjvvnWNnNKXC4NCRo3RaXZQyKLOcrfV1Nh+sQ5GztrKMZkoMUqPO0y3LHKULYCkIZuRFhu1YWJbJu+++w5Vrd9na2qHZ7ND0m+xbWcM2TT58721efP5pqiKjyCuCxZwiK9kZbbHv0Apeq81sFuKYTVzloJcKtJJSl6gDCxsnNlGpRuWYJFmObljkRUml6bz97nt8+zvf5Yc/fIPpbC7b7EXIysoqvW6Dxx45yn/8K1/kFz/3KQ4u9zm8tspjjz0Olc6ffOUbvP7GB+w/eIpWd5W33ngZwzBwXAFrUIFlWNiWjee6KKWRJBGWZWDbBtPFgigRONBekyTDqhpv84n+RkNDIdEcZVHUEviSZtPH8/x6cybQLdty2d4ekSYpzaYEa6d1pnEFeL7EjM3qMO6qEjiXpmmYhotlW+LRV2KtqEoZ3Msn+IS3j4/vHaMeDH/cYNRFX527tzfckOe0REXsRSzIQ+Rjzx9IraAp+VqVIc1oVcjnB1B1Xh4aJGnKs08/IwM+JfFQ2h7orX4PHdvm6LGjvPvOe3XDV0nTqAGmBfXWyrFMfNdBqyQmo8gLqWfjhNkiQKtls1EY47h1oLhS+L6L69ksLw1otZrMZwFpklHmNaRI17FMA9uyieKEPKvIs5yKkm6/RZxETKczjh49ytknnoAsJwoXonIzoOm7UG+8sjzBMBWe79Js+miqYryzwLElrsO2LEzLIg4C8cIVJZ7tYJsWBgpD6bSatQ2slhrLtaeTZHvy2gq34aLrCtPSsU2bbrfHcDjEtm3miznb29u4ddZtWRa02i2M+lpLkpw0K5FysCDLU5oNn6JWi0wmcxaLEKPOUNaVQZYlIkut5x5lKYNr27YwTb1WMsnAgE9SOs+9+xJaVeFZDoN2B8qcPJ3jmBpZFOJaPpauE0dj+t0uFCXhPMRSFoZmQ6ljKJPFbMF4tIMi5/EzJzm7vMTpAwfJZwE9t8npY6dQWMwXKXGSEUQR3Y5Hu21jqQSn0SdOC+I0ZzKbc+aRR3nxU59mMJApz77V/bz22uskUcaJYycx0ZntjlhdWSaOI9I8Y2l5hTCKGI122dzcJooSfLdJMA8pswLHijh//gPu3L6J43hsbO5w69ZdDEMu3GG/x7DfwFQ5Da9iOrrNeDHjflRy7v6IB6OYjZ0F892QaJ5DLkTJsipwfQdPuRh2g/XtHTZ3JzT7Q0zXo9J1wijGNk3W+n0ahsLMEkgzeg2PKk1I0pCG6+D7Nlme4Lo2lCWWrnB0A0tTdDttNE0xmwYoTUIilwcNyiLFMd162pKjGyVb2yNc38XypOgPw4jpeErLb3B4/0GSICGYzahyybzptj2Whyvs6zQgF0mr0kqiJCOrCgpKDNfEbzYoioQsLdG1ErPU0EuNMAPb9ClLRRgmpBqYngdlgRZH2IYiiRdUaULTdghnC+IwwW92GU8XdJeWSKqCRRIyDWYYlkkcpziOz2g0oSJnvJuw1Gjw/MnHaBgu7V6f5VMnCDRFoVvk0wi9LEirGK2CfqcnYJAsptBKojxGMxQ7oy06DZurH77B9t2r2K19XL11mzALqPSKtdVlsjDA90w8X1GqAFQCOuiVSVDtoPkF736wTZhX5CjyIkOrXLRS47OfeY6zTx0nKSLCpInf6oHuyASwlhdWVJRVUR9gtbFWqYeh1mVRoNVh69T+Pa2Ga1SlIM73is096Z6hFHt0t3oFAXvykbIUg7H8oUy1dPVw+qjV0oaP6V0GumnWyGiholU1Vnk0mvGt73yfW/fWeeaFn6Db63Hv7m2mu1s89cgpzhw/jue0yUqb2w+2WVtb4+6dW/ieiWNU3LzyEYf3LbO6NCAMZqRZAqqiqAosw6GhGWhpxnY84+XvfYcPP3yf3cmIRJVMowXxfM4//K/+CQeOHqMoxlS6RpRpqFSRRBl5AaZTimRDNzCUTaVFFNoEW4lHUtV+SN0Qid5iIUVqEAiYJE5i2fAVBbplszuZEiwCNjY2GW1tsfFgnXt370r+1XjClRs3ebC1g+X6NNwWRw4fIgq32dx4j6IacePGRzjqJE2vR5GVRPGCONXY2BqhI7mVDd/HslyqwuTm9bsoFKausTTocfHced7+8Rv8+PUf8o1vf5+vf+Nb/MmXv8qf/dlf8KMfvcWly9e4fPk6o9GUOC1YLCLSrMJxm1hmjmFo2LaB5zlYtonSKixbB60kTQVSoRtQljkNv8t0OuPatWvouiKOQ6I4wG94+A0f25btXJaVZFlBXsVoVkF/ucPS2hL9pSHdfp+N7S2KouTwgcM89sgjXLl4Ed+yMTRYPXSKr371L7h69Rqz+RTXFcCFaVgozcC1PPqdHvPpLq4lgKm8hjdUtSdzZVWUE3lZESUZKIOsqAgiIRqWFRIhYiiGy0u4nku31+bYiaOcffJxrt24wvsfvktepszmE9bWVgnDOTduXCcMA8qqoN1uMR6PATHwp2nG448/LkOQIqGscvHzaBWmqVMUOYahKDUZjVVUD31wRSHNUVGIlDFYzPjrv/4rLl08T5pEdLttfvd3f5sD+1bZt2+F02eO8cgjpzh67Cirayu0Om2ysuTYqTPkmo5mOLz26huce/8Sb//ofe6t32Nj/T6NZoN2p8epk2e4ffsOjz1+hlLlKFXx1htv8tEHF5hPU84+9RQPdtcFdqQsyijH0iw0zQLbZhSG5HUT65QSKJzVsrkwDBgOByKLrkRRkeclWVqglIlpOJSlBMJHiwCj0uh2OiRlxWvvfMCP3/2IeZhx6vgjhIs5SssZDjvcvnSVliXUYMNzSDV46eVXOPfO+3x0/gIfvf8Bn/nsZ2g2fLIiwwwTrEojKi2ySkdZPlEim5rZZIRLxtF9Qx7cvMb2NMBzm8RpRpakaEoknsppUEY5ZQkeBQ1DI9odoWsGf/xHf8y99Q1eevk1ms0eW9u73L33gCipvfWWgefZdNoNBoMOS8Mu8yDn0pVrfPell/nO33yfi5evkRQVeaXor6xhN1qYXhPleIzmIb4r4dxpEotnTVP0uz3iRYhRKYLxgu0HW4zWt3n/zXfRjZjHzhzBdRQ/+RPPEUQTomTO3fU7PP7kWc4+9TRJnnPj9j3SvCJaBGzduUfLa9Hr9FGGDZZFmKYC18k1yrgQaWyWUVkmOiVuvZ0p8gpDGRzcf4Buu83aypCTJw7z3LNn+bmf+QlOnz7EcHUZI8uZvnuBwY1d2vOceHNMJ1W8+6M3+Wh0l+Gwy3yxy//4L/9ffOZTn+OFFz5NXuRsbK5jOjZpmQl1XJMsRdM0awm5jW3YbG1u1ZENJUbd4FSlXHvVw2ZIfn72U59iMhqRRRGO49YKKh2/0WYRBiLX7LTE2lLGGEaFllvousX21i5KM1GagWM55FlJVSCxGcoQKWYJrudAWZCnCXmaCiW5KDF1U6SBaFCCbosyhkJDKVMaBl1JZmcp22mQ5tC2LDm7qz2g2F58SYWmifpCOkuB/Wmajq5L3ANKfxjxUOYZIJaaqixAE8/qYrHgxRdeqBUUBmUug9UyF8+xVg8Bm80Gg36P8x9+ALoJpQIM0Eo0y0DXBMaV5xWNZofd8YyigAKNeRgxn80xLBOtEOknZUk4m6LpCsPQybIUx/VRusXO9ogkTDC8BlWVUJUhzXaTVrfN8tISSR4zno2otJJ9B/aT5RIbdfT4EVrtBlopnmrLMkljeY4auiHqIXR2d6akcUEYZOyOppx+7Aiz+S6ObbB//xqWabC7M4KywnFsGg2PXrtJXiZoqmAwHGA7JnmR1BnlkmE9n89FcaPruL6LbhmUCEV7tLvDdDplNJqwuzuhLEv6gz6GJTwNw7S4deseFQbjnQnNjsjl4yQX6GXDYrgyJC1iAcd4HvPpBKXntNouhVaSJQmGLdJSx/FQymAxD7HrxrDSQDcVURJ93PC98jd/SrPpE0cJ09mUOI5JEsmL6C8tYegOQRiQFSGWJVNdDYVl2piWjef5xGnKdDZldzzmxMmT7N+/Hy0IWBouMR7P2LdvP47n84NXf8jlqzdY31jHti1WV4bYloFtGSyinPWNTdA0dN3k5KlTnDx5mkajxZEjR7h48RL37t1jOBziuh5REHDwwH6yoqCiZHllmSAMmS/mbG1tkecFDb+JphR5nuO5HqOdB9y6dRPHdZlOp5w796FMhXXF6ZPHOLBvjU7bZ2k4YHtzgyiYcvz0I5y/fo93z13ENGymE5HZlKUUzAUVeZGTZjFalJOlKbu7OyRxJMG+piTe7+7u4touju2wublJGEVkBWi6jm6aslbXFHGaUNRZRbpSuLaFrmA6mRAEIbbjYdsu3U4b1zNwHIsgCLAtj+FwINMsrWI+j4jjGGXK1Mk0RMceBqH898OQgwcO0Ot3mM4mKKXTaPosxru0222KosAwLGzXZToPKeptgVJ6XSCCYyucmuSXlBWU0oykaYrSNUHQ2iZ5GGHoChEl1LTJopRMk7xgMp3Kup1Ssnh2x+w/sILnuURRTFVobG4FdDo2h9YOcGh1H/1+H7fp0V4eUmoaSlksxiGGYVCoHF0z6Ha6QgFTSNYdsvYu0gRVFnz47pukScS1W5u4ns3ueIvdUcjyoM2hAwdI60DeokowDE2aITQyLSGII65dXTBfFBT1dKwqdcqi4O/+3b+N55nYto1nDx5KQFQ97dOUTNf2tnHVw4f7J8aUe1LfvHgo6ygKQTjvQXPUXr5VnWVl1pImVZuNNSVT9b1JKHvT0E9sByvq86OS66QoCux6+qU+MUWsKonSkNdT0Wz1aHc6nD17ligKOP/ROeJwwTNPPsHzTz+Nriv+H//t/5vbDzaYLxZcunSJa9eusb25yW/86q9y4shR0jgiCBc0Gh5osqm0TQ9Vw0Zubj7gtZdfYbaQ6yPLc0BjrTPg2Refr0NQd9F0A9dr03J8kYxYFlkRCplTGSIT11JQOe3GEFUH0adpKhNZTaPf79PutGk1mw89jFEUCj2rLNhY3yQvCtrtLseOHeP0mUfkGXXqJGv790mTGMesrz/g1rXraEox6DcZ7d7CtnQe3H/A/rVHaLf68v6rAk2zyIsCz/fw/QaNRpMoFtnk5cuXsW2bn/2Zn+a//Kf/hF/55V/iZ376szz77DM8cvZJjhw+zHBpiUG/z2w248L5C7z73ru89tprfPvb3+bb3/6ObFJefplrVz7i/PnzbG5usjsaMZ4IUEKGCopOpyOobcOopUGKW7duc+fOndpEXtQSmaqWeQl237JE/l5RkuR1xlkqPrbpbM5oZ8RsOsN1HIFlpClRGHDs2HFmUQqaRhLHtNotrly5LPL46YQojnAcm3a7hW1b9RZbw3Hd2icnMmfdMMgzCSi2LIuyDjKuqoqiBtiMx7u11Fy+vqKGZRiGwb59+1hZWcF1XcbjMUVREkcRRi35dRyHPMuZzebMZjPu3LnDiRMnWSwWTKdT9u1boSzFm1JRkSTik96bxMsEfe9ek+tMKUVRSoSKUoqlpSV63S5PPvkkzzz7LIcPHaqJgWBZulwTkWT3WbbNieMn2d0dM5vNePMN2QA+ePCAyWRMmMh7o5U57U6bAwf2s7w0oNfrkmU548mUP/jX/zNf+OIvcGD/fipVYVgCnSgSyfUCSPIUu+GjTB3bdijTlPlol3arTYUQTPdgGyJBkmyyqqIuTEWqvrdBr4oCz3WJ4ph/96V/zze+9W00dHqdLp9+4QXaTR/HNbh58xrf/Otvc+TwEZE/WRZJlOCZNloqz77BcMCLn/1JckqCLKFte0wmU3JlcvP2LbI0ZWV5iTgK6XU6qCoXWanjszmNCBYxmqbjNyQHDh2JldAVlIUoGIoSrYL/7r/77zl96jRf/YsvM5vNCcOA2XxWq2JSdEOGYXvPV1V/3/1Gm5WVVfGJ6Tp37tzmhz98jatXrzAejxj0+ywtL9FqNdE0mIw2yfKMLMtxHJteR3IIrRreUVUV3/vu9/jBKz9AA37mC59jPl8wGU84ceIkwSIgScQj9G//l3/Dv//3X+Xmjesc2H+Aw4ePMB3vCnlRU6ysrpHmkvNmGAZlVeB7rigWoghdF0lhUaQiB9fqCJtSbD/9fo/Dhw9x+MhB2u02SRoTBAHjyYx7N2/yl//m35Hc3+LmnduMwoDl1X3c2dnm++fe4//+z/4ZrVaL67du8NG77xOGAZ/73E/y/vvvi9qklg6q2ne8dyuVZSHAP8tmd3eXJElk0FmWOK4r11y9raIsUbbFYDBge2OjBtIoikqAc1oNONJqL57SIIpC4jBCVSZZHUNk2zZFkeO6Dlkq9MY0S+sBR4nne+S1/57aR12W5f/GZ19nolXi7d97diq1J6uXwW99woKSzZZW/0/OZYmWKPcIoXwMgtFrBZBee/Dk3BYic1HIMFnVmXpyzouEc9Drs7KyDJqGadtolVgB9uoRaqDX4UOHmIcBd2/dQaaBFVhiO1IVWPV54TqWKIM0COOIKEnICgHImMpA13WRuRcFtmOTZSlJFNLqtMiylPF4QpFXlJWGY+k0PFukoDVzYjKdkaQpRV7SajdrynuM60omYZGU5FmOa1tQCeVzT4WyWAQ1cROSJEXpOl7TeUhvNiyLza0t0izHdh3SNGV5OKTb6YiC0Rd4pVxrtmzmDJ3pLBB6KLKh9RoenW4bpUMwm9eqMkWSZCSxDCr7/S5oFVEotcl8EWLbLllR0O50SNOcMAxROhSlAHB8zyeJM1zHZzIS2Jht2xIZkRUCgMpqeXae0/B9kiRm//79eJ7D5taGfG/jOK7OnTvHl/6X/xuuYxNHKYvFQnTmZUxelnh+kySRN10zMgkoV0Lb8hwf07AwDZMokhWr32jwyCOP4Lguq47Dvfvr5IWBbjpsbo95+ZXXybIc07Q4eeIIw2GPxWJKVRVMwgpNMwmjiGeffYGnnn6W5eX99AdDLl++xrXr12i1OgxXlkniGNe2KJIYTVd0ez1QOvPFghu3xCvi2A6GLhOXLMuYz2Z8dO4t5rM5mqaYTCbsbG1SlTkH961w7PAax44cwFIl4WJMEsfolWJ9d8H3P7zEtQdbdAZdZrMJttJJ4pwi1R4+ZCgrdCoc26gzYKDXceh1OzR9nygIaDaadFodyqJkdWWNdtcjCAI2R7s82NxmdzojKyuyvCRNJZvFsWyyOEYBnW6f6SQgCBOqMiMvY0zLAEqUZjHoD0jSiLLMmc9SoiSkNXCI45gqL3EsmyIrSOIcDRgM2gwGfVrtNvfu3yMMQ3q+Q7vdZmNjkzTLKDWT8SKhQKPSNTRdp8gSFBVN38LWFXGcMs9KTE1y+PIsBQM83+SFJx5DCwNM0ySIRRc/HC7R6/aYzwPu3L3P+voG7U6bbq/NeLzDeDLn9JkDKB0oFVppcfnKVUzD5vmzz/L0mcewbYtDJ47irgwxvQaLMGe6scBzPVIjod1o0+v2GO3soFsCwSmqAl1BFi/Qy5w//cM/oNXwuLOZsrm9zoMHN1katjlz/BhNzyGJF9iORpjskmYCfvGcJrlZcePePS5dSJnFUFTiqaoyA9u2+ZM/+QM2N+6wtLSEYx5EGbKlM0zZwO01ZVIcIpM1+enjDV1NtHv4e5/8M00eynotTSlLgQK5tmjx63/54eeWhlIQwuw1efXn33stVVkK/COV8G4eEj7l75RVBXmKZdsUlUlemvz1t7/F4cNH+PrXv4qulWyv3+Mf/oPf5vjBA3z/e9/jX/3h/8rWTGINlBJIChX8Z7/zu3z2059CUssk6iPJRfZhlxaqEC9R2nZYTOYkScosWLAdTtGVYslp8MjTT5DnGWUuZNiiAJUbaFWO0hKKMsQ2uhiFT1EuqGrPYqHkqy9LMVzvbS7VQ+8FdcNnMp6M0U2D+SJgvDthEUTYtis5WXs5OEoXSldZiDwjiiCVwk1jxnvvfZPVlR7vvP02xw/+FM3mMkmWosycIIQkzbBcD6VLhESS59y+c5fLly/jOCa///v/FV/8ws8SBjMMVaFpFa7ti/cvSwXMVOclhlFIFEYP/VLzuQy/JpOILMuYTieMx5O64BF6p64rer0enudRVZV4JLtLbGxuih+nptJZtoVjWziujVX77VzXRukKvazQyxKUIooT4iRls5Yfep6P47gM+n3SOMa2JZftxt0HbG1vsby8jGHoXL58mSiMaHfaDAY9JpMp/X6PQ4cP02l3cBotVB1BYxgGk8mEoqbw7kme9gYrWZZR5vIM3tjYwDDEN6brCsu2MU1BhWsamKbkb927dw/X9aXcqSoBjlQwnc7Y3Nyq35suJ06cJEkSut0uDc/EsmySJGV3MiEvCkzDIC/K+vspss6iLhKrWgqp6hyxnZ0dfF/konsfSolM1HUcNFXLqrMcXQmoJ45j4ijl1u3b/NEf/TFLw2V0XSJNWt2uDM7KnKpI+e2///c4fPgAo9Eub775Jg/ur3Po0FH+zm/+Pcoy58JH5xj2W+RKoWyLoqiwlUEZZ4SzBZoGnucyC+eYjnjA8wziOCKKI4bDHmX1MQbeMIRsDEr8LVnGokhEYpkkREnCv/3Sl7h85QZlnNEZLvGPfvt3eeTUUXZ2H/Daa69Q5RWfevEnOHD4ENvbO1SVhq9bLPktRqMRGxvrrB0/jNdtMiti9FSDyuEP/+r7WLbFbD7h5154DM+UYt51XMoSke6NZ3zvB6+zMxqTZRKLESwWxHGMb+8VRxWWrvMP/vP/Az/7sz/N17/+de7cuwdVRRAGKCVZjXFNxpZn815zIoV6VggZryyL+tki3vEoDAiCOUqTZ0y/3+f555/juaeepOH7tJoNyrKWIFYlvuvgex6vvvoyH37wPovFnGajwU9/9tNsbKyT5xX79x1mZ2fE1vY2uqH4xb/1i/yLf/EveOmllwmCCNv0SOMJB/cN+MnP/SyPP/kMYVbiN5sopQTsoCuhhuYlpSbAPs+268ZCBvx7TYdW4/0NU6jNWZaQZSn37q3z6ve+x7XXfsxjzWVypTD6fY4eP8XRs0/w+v1rbN+/z9/7u7/JytKAwhA/+o9//BonThzl9u3bNSxQmia9fu6UVU5RpISLkN3dMWma8eZbb3Hr9h10wySth4Boqp6XSo3S6nSY7Y6pap8WqkI5FooS07ZwXZuG5+F7Et2UhBGT0QJA4B5KyIx7/tMiz/E8F89zSdOMwaBfe5sljkopJXJAr1ETIUPiJKHYk1YqharExqEMJX7AWh1W5BlUlcQeWDYK8VLveef37BW6Lg1kmtZe4hq4srq6yng8JklSLNelKguhhVNi1pmteZ6TZzlUcPLECf6T/+R/LwohBcVelMPD55DksjYaDabTKV/9yle5cPkaWZyhPEtsJVT4joVnO6wsD0XGrcF0saBSiiTLyYocUzOg0gR0Yhi0O22yPCEIphw6eghdKW7cuEU0C9EMB9vU8S2BYhVlhabk2aYpDdt1WFldZTIdE0TC43Ach57Xx/ccXNemKnN0raTf6zPeHTMeT0CTOml9Y5uyKGl0msznc1zfo6wqJru7aIYOWkWz4fPkE48RRSG3b15naXmI0iTnU9MrWu0mWZ5z584G450puu2iNB1lKZaWBxRlgqkhfvcoJY4lp1XTFEsrfSxLtpugMR7P6HeHBFFIu9NiMpkxGo1wfAfX02g0G1BWzMYR3faAa5ev4fsSlVfWfkJdN0mTVICKRYGmge06tNtN0Cps22B7Z+fjDd/rP/hzTFOKjTwX0kxVX0iGZRMEAikwdAMqHU3TcV1fMmHKUgJ8o4jD+/bz3JNPYQHpdE4ax+imw+31ETuziMtXbxKEEWdOHKffaVDlCXEkfphFmJJVJtN5wP4Dh/n5X/glmq0u/cEy739wjitXr2I5LgcPH36YYdNtN7FtA99vSMDhPOD+/Q2CRUjTb2JZJnmaYJoas9kOH37wLvN5wGQy5dq1a9I0ui7j0YiG77Kxfr8+aG2Ggz537z3g8rUHvP7uBW5sTQBIKCi1CqUbIjtISkB0yrrSKbSK0tApKpluFECQZjzY3GIWxmyPpqzvjJguIu5vbBHGOziew5ETR7E9hziNGU12GU8mJKkUc77v4zo+yjAJwjnjyQ5VVeB4BnGakGUFWS6eC8vWMG1Fpyu0xdlsAqZJkZUoXVCwnVYL01QUecpsJt6Fgwf3MZmMaTYbxElKXpTYjoPr+SRpjm6KVxNdkecFRZahdDANHa3QSOKcbM/fUZOLbF+mZSvDHmYtRczKgrX9B/AaLeI049Kly8xmMr1RClaXh1iWgWPD/n0r2KbB+voGt2/dh0rDNm1OHDnBiePHmc0WHDl5EuW4eH6L7a0xtumQZAklBaurK8SJmN/n8zm6IbkmWRpS5TFvvfEjNu7fJ88LRpOE+/ceYKqMJx9/nKVBnyQOsR2TskwJFmNcx6LhNwDF7izj0qUd5nONrNjDRQNVya/+6i/xqReefeg30hBflTRP4qWSD3m4FqVs7spadllVFWUljYhMJPcmyPWva1LYXnGxF9FgGJIZ9fCjBnjIWSOTzboqefjne5AOfS8TsC5296bVSikMXWQiSilcy4BKjNSj0Zgrly/iuw43blxmMdnFtXX+4//dr+NZBmkc43kuyyvLdFoNfM+l02myNOjz3FNP0mk2H8KIKmofmmkSZRlxmuA2G+RAEsRYhoFn2/TabVqeh5HlUOTkUcR8PEPPKnzdlumqrmOoirxIMbQmVA0KbQcwMI0GJeLhyz4RKl9V4lszTYNms0G3J5P5nZ1tHM9jPJ6wubXF7dt3CKOIMIq5c/sO129c5/bt29y7f4+qznDyHAdLN4iiObZd8MMfvsRiNqfT6dFtH8A0BVOuDI0wlHByw7OpgDjLub++yYVL10jSkigp0Q2fH/34XS5eusXOKGR3N2I6mZDlGo1GB89v47hNTNuj0ezRavXo9ZdZWT3AsWOneObZF3jyybO8+KkX+LnP/xy//hu/xq/86q/wxV/4Ij/1mZ/kueee48ixI7RaLdAgzVLu3LzFRx9+yHhnxGI2R1VQpDktv0m76eO7No6tsC2gTEiCCFXopFEiV3VV0Gx6rKwugapwXYsgWtDutOn3B7i+h65XHDl8gEGvx/bWphQQnsuzzz7N/Xv3uHv7NmVeEEcx3/jLr3N/fV0iaXZ2yLOMVrP50EfoOI7kAiYJaSLAkbyUMyyMYpqtNkrXyctSJLtVRZ4XZHlBkmYsFgGXr1yh1ZQi3HFder0+vV6PoiiYzecUeYHrSrHXaDSIogjXFbjEYhEQhgLcyItC7qdq736uN3uaJmdSJnlspmGQpinNVlN8MvUUWQo7Qwz59UBH16XJNQyTJEl59533+POv/gVJnLCzM+L48RP803/6TzlwYI3nnnmKp598nF/95V+i3+uS5wVvvf0W7733AW+99Q7vvvcBf/XNbzNcXuPZp84SzMZUWsl4OqXf71OUJWEQcfTQYT7/sz/HwQMH6Q76XL9/j3kQoFWwvr7OfD6n0+lQlhWLRYBlWsRRwmIRkGWSu6VpGqZr4bniXRkMh/itJq//+MeQpKytrvLLX/gCLV+ocyurqyz1Bxw7eoyNnW2Gq6s82NggSlOyImdzd0R72GN4YI1JsCDMEnbHC157/X2+8eMPKJTJ1s4uLzx+At8y8F2XtDJIsoIiS2nYOsePHeTu/VssZruYuk63LTaJRx45w8bGJlQFP/0zn+E3/87f5l//639Jt+sTRTlBKFJvXdeJo/ihFJyHqol6IKeBYRrkuRCXLVM2LqZp0mg2ahCLUJEXi4BXX32dr/zZ1/n2d75PEKUcPHQM12vQaLW5eesm3/rut3n1tR8QxAFPPHmWjZ0Njq6sMOj1mI5nKE3n+y+9zFtvvMX58xc4ePAgjz9+lg/PnSdNS9K8otdto2slBw4dxWu0MGwHx3FIkoSqEmS+0hVpnlNUCtMy68gcU/LrsgLdkGFmnMSYlvWwicgyyQ4OyMl1xb7jxznzk5/i03/7N/iN/+M/5Lmf/yLmsMucjCwO+eCdt5hOdjANne3NDfq9Nvfu3mbQ75GlKXleQSVKoqoezJUVuI5Nw7FJkxi3fu2z6RSl6bUPTdVEEcAwSMIIKuT36yO30jTKJKXSNFzXwXbEXzWbz0Ep/KZPs9MEBUme0Oo0aTQaZLkQ0zudDivLwnUwTRPdVCRRhKLCscx6GGeTZylhsKAos4fRBrqhSc5cVVDysYe8oq4f6uB1XdPQKomrMk0DpUvskKYhgd2eS5aleJ5bZxd6WJYpcTSmQZ7lSDazToXkUO5FKyilY1k209mcF198Acu0cByTRsPHMHQ0TQaKZVnguHbNeql45JEzbG9vMp3NKCtNrhdNwzR0HMui3ekwGu9SVVAUJUo3mS1mFEVJ02+Q5RlpnT+dxJLB6XkujmPj+w2m4ylJFNNod7EMg16nR5FDHOekaUFZaliWg+M0KIqSyWQuG7s0Q1cmaVpg1Uo3Q9exHFEeVkpjdzJlHoRM5gvSLMMwHSbjoF4upYRhIkPxUjZ8a/tWuHf/Fmka4tg6aDmbmxKrI0oSB6VMsqykqBS24+A3m7UdQTzNCpH/zmYLqBSO42Jakl1rGDqu6xFHMTs7u8RJSlXmNBoeVaWI4pgkDbEsGfrt7IzQMEnjnHAekmUZcZyS88NsUQAA//RJREFUFYXQ7SvkfqnrQ1VH3MznCxaLBb1u/z+MZXjv7W+j64o8LdANCRjUFORFxnQ2ZzoNZGVclbiugF2azRau6zAZj9HrAMvTp06zNBygNEWRZViGieN6pAXsTubcvnUHKggXc3xXNl+GZWI7NqbtsDWaEoYxn/rUp+n1B/T7A5Qy+PGP36DV7tDr9dANnSAMOXToEFG4wPdcbEdW+usbm2xtb9PpdGTlCRimThAsuHzpIndu32Y4WOL+/ftUVYXv+4RBQJomdFoNFrMJRZ5i2zq2ZdDpdhn0V/jw4nUmYQKOjjINqkAwucowKLMKdAtK8V/t3cjImLiGaMgWoKgzwSgrkjhhNp/R8KUJCeOE27fvsD3aJQgjsiyn0WjiOq7gwXPBCS8Wc1qtBoZu4rg2hl7QbFmEYY7rGOzbvw/f9xgMeihlsbmxQaVrNZ7VEGmnrkt8RVlgmUJVK6tKLo5eD9MQs+xeozFfhEzmc9KsEF9LnQHmeg7tVoMqr8jyglIpbMORZqUo0E2NNKnothxarktZlcyDBVGUcO3aVS5dukwcZzR8T8Jq2x08zyGOQ8oypygkCFXTdKJQ1uOrKyv0O32armQ/HTp2FGXbFBVMpnMswyFNUvy2x3AwJIklPDNOYlnfGzpJHJElEd/+5jdpOBZpkvD+uatQVVhWRbfbxtQ1dkZbhMECpSoMEzRNHsymaTOeh9y5PyeKKopSKFiaktf6X/yjf8Rg0KUsC5SusM0umlafOJo0U9S9F3WDhcwl5YatCyWRtHyigav/rb2PvRu8KAqUpjBMQ7Z3ewDHepNXf/r6Y+91yERa/99EO2hIQ2mYZt0ECnk3z0WqrNfvAZrOR+cvkRc5vV6P27dusLW5wf79q3zqhecIFws6rRZnHnucFz79kzz//PN86tOf5sUXX+SxRx9jZXlZvBiVkEV1QxfSVFFIREiWUxQlsyiiXsjheT6mY9FqtTi0tobX9MnyDMdxsXSTqhT8fRSFxNEc09ZROFBaVGqG0iwMZVNUUozubYrkPcxZLOayKarlpGEYMp/PWIRhLZco+OCDD7l37wE7oxFBGBLFMUEQkuWZkCubTWzTwq6Jq3k+58H9aziOxYEDB1C0KEtFkiZoOoCJ47pEWUIQhJimDShms7lkR7kes9mUK1eucOfObf7mb77LSy/9Dd/7zjd55eWXeemll3j55ZdZ39hAVzrz+Rzbtul1uziOZIMJwTOXAkXXiULZAgI1yctjZWWFU6dOcfbsWX7yJ36CXnfA9Ws3RLKmKZaWlllZWZF8s4aPZZn18EKoiUVaQCmhyq12S3xrdUi5YQiVViQ5BaOdXcqi5MDB/Rw7dozzFy4SxzGe5/Hc888zny+4dPEijUaDtbU1et0et2/f5vylS4RhSLfbJcsyzn30EUopvBr5b9TRJoZpirKj9vkJBVCeF4au02oJjGc6meA3fBzbIcsz7ty5TafVpl1LedI6r1HXdZ548kkOHz6M67pcu3b9IbzhyJFDjHfH9SZetnaGLgoYmcxLQUd9b1PJ66zqjXkSxzR88ZSa9T0nACUBCVEHKUdRiKrzpIIg5Gtf+xqLRSBE4bLkC1/4AseOHQNKyrKQIaHr8GD9PnmWsW/fPj73uZ+m1+uztLLGL//Kr3Hs2HHCxZQsCamURqvTJclyHtx/gO96/Ppv/BI6Bl/+0y/jNnxe/dHrXL16lWgecOb0abq9jgCAlEa3K/RG27axbRvLstGQrVFS1BI5ywKg3e+hdIOkKFEV/MSLLxJHAXmZoXSFa1l865vf5rUf/4jdyYRf+7VfZ2V5hSJJGU8mWKZBnKeEcUhelfhuk0sXb1A2epw8cZyqzDl7fD8NR+jC6CL11TUZUDbbbUzH4f69+3S6PW7fukNRVDx4cJ+yKDh+4hj//J//M959922uXbsiZNTNEZqmUdXbWk2TOIGy3FNMfExtrajQDZM8z8X+okR+vwduM02TJI4pS6mn9u/fz3C4DGXFd7/7HV599QcEwZzl5SGtVoNbt27gOBYHDx6Q59Fiwd/6/M+xubHJ9s4Iy3J49QevSSB3WfD2O2+ztrZGXpQ8eLBJt9sniebs37dMpy8ROmlWkKQJpikxNNIQCDm6QpqtIkuxbdngl4VILbU6Bqass+QMU6TUhqFo9XscOniQU0eOcezgYb76F3/Jo2efwLIs1jfW6a+t8F/8g3/AqWNHWRoM0E1TbBaVvJZWq4nnNdjZ2ZUzTZf7uZ4gPWyqdKWjGyaNRpOqgu3d0cNzTpkmKCmwdcOgqIPbpQ+sASqlhJDbjigVkjqmwbZsTEsUa3a93VRKp9Pu1Ns7uZN9zyNNUzSlkeUiDfdcT4aveYHnebiueFD9RoNGs8lisRAfHSKtlDO6bvjkQVHXOqqWeoJlmti2CZoQs8uywHWFmlsUxcMIJcPQsSzrYc6wNHUC+KkqgUtpaKLQcFxaLcnY7na7rCwvYVoGjiNAlbI+jysqGr730MuvNJ0TJ05x/cYNRpMp5Ll87w0Tx5YzOUtTnHoAVmmaNEhKo+E16hpEvo44kY1wo+mDVpGmCdPJhByF43rkaYZTR3UkqcTYaOrjZ2eapUSLORUSEaGbBoYm29AwWKDrGs2mj2PbJEnCfL4gTXORdZZV7XeTEHXdkL9XFBloJZbrYFk6pqEYDgcSOwbMpkIQ13WhK1eVqPCqSmMxX5BlAllSSmMyHePW901Vw/mSenhnWQaGoWPoOosgqMPmpWfwmx66YZEkCXEa02g4NJpNHtxdfxhjZ+oiwdZ1nXJveF9JXEZVk1wtxwEqidArJSMQqo8lnX/4B79PlsQoJRdIWZZoeskiDFgECdNZQlnIinIwGDAc9mk0fPIsYeP+fXrdDquDIav9IcNeH0vTcWwb03H58Mp1XnrtbW4/GLG+vs5Sr88Tp47gmoqySFnEKZVuUVkem6MZTz31LM899zyHDh6h2Wzx4bnzjMdT+sOhPCiT+CGyuchCui2fooSd0YTbtwVh3um0Bb+bxRR5wq2bl7ly5Ty60rl7d5udnR1BrboOaRLT67RJ4gDbUiRRwInjh5nPxqytrfFgZ8Lb568yjjIagz7hfE4Zpei6TrvdZTpdCPOiyGg0HKJSES/m6IaQ4qjAcUVaWhWl4PYLgUkYholrFziOTV5CEEoRqHSDotIoC9k66JpOFCUYSkfTSiyzIgxyHn3sFJPpFmtry8xmM+azRGRkag/rHDObLsiVQcP3JHsujuk0PfrdLkWtY4+iiF6vy9aWENCyCoLFAtuUB9/OzoQgzegPV5kGC4LFAihptxo0Gy5lVDCZzIiKEsOwqPIcyOmt9tjd3aXjW5w5fBA0CJIETdMZjycEi1CK7SwnSQoee+QonmuRZwmaVpBnsUi7phEffnSXlUGbIweP8OSjT5BlBceOHefU2bPg2GxsjyjRyRI5jLu9Fo2GT5Ik5Ll4cDzPR2kFcTzm/Ifv8MaPXqfh+Ny9/YA792d0Wh77V9vsW12iJGW0u4Vt6/ieiVZFQCFaeGVx6eaM8xfXSTLZWhq2RVmmfOr5F/i//P7vU+YJmlIoZdL0D5BkUmCLvH5Pxln/Wn7xsNnba+TkX5M/l57n486tqotZgDQRL4ljO1Dt5QH9h5LOshTZZPXJJlITsc7ednGvKNV1HeoCRpoW8WTleYZniQwnL3W+8tWv88KLL3L7zm3iaM5777zBk2cf4z/6tV8mj2PC2YJ5EFAoMacHUUJRyCFKnVe4d1hlpUw9S6VRWTplWpAkKXdu30MV8jqHgwGu5xAnIb7r0O42Hz6vjMJEz01mToTKFXphUFgFVa5DpYO9ha4MjMqhzPT6INwLlK3lOJXci3tF63w+E+JgHJMXFWmSsrU9otvt4boeumFKfhIVti0DlDiJsXQDE0VZRVy9+iMuX3ofrR4wLXUfAU2obsqEsnTQLZNFusA0LcIopSg0vvzlr7K0tEqvO8CyRcJhmhZlIXSvoogEVJWJNLOsxMOg1Zlme82sbVs0Gk06follycHcbrfwPJ9ms4lhGPi+R7MpElbHcej3B3z04Tn+4A/+gIbfot3us2/tIL7fpNvtyDAwT5jOd9C0PblVxsWPrvDGW2/w8z//RVrdJqZtsDvZ5dy5c/zCz/9CHUtQ0fCb4qvVKhzbpihkw9put0mSjPv37zEez+h2O1imxfnzF5jN5gz376PdbvPmW29hGgarq2vYjs3S0hK2ZdNqNfF9X+IdLAvT9qmouH79OktLSyRJjG1ZJOlelqEcmEmSoJTi+tWrLC8NWV5aEsJpPWSo6sgYNDB0o27AIpF19trEcUyaJA9jjYyaGClDEynw9kKT97b0ek3NG+3u0ul06r9Tx6/seTKqikUoXnql9PpW1kjilPX1daJI1AvtdocjR46iaWDoJUkS0+l0mEzGWKYQRS1bJEmLMEY3bb785a9gWDaNpsEv/8LPsNwbYimLBw82cFst3nj/PTRd54tf/CJK13nnjTf40p/8e86cPsO1i5f4x//4H9NqtShKaUZ9zxfEeSVeaU0TxUtZllBlaBVUZcUijrA8H632QpsFuJZJHIUUWo5uGeRhQVFU3N/e5OUf/4ijR4/xK7/yK9y4ep3xzogvfvHzXLtxnd6wR39pyPHDR/jo3C3+6//+X3Hi2BGefOw0AzMhDRdoVGSlRlXkKEoUFZbrYDoOShlsbGyxtblTb4cgCCN+4Rd/nvX1+3zta3+OYepsb28RZ5KhW5Z7cRsSk5PXxfTe81R+kkbAqaMj1MPnC7W8UyfPMizLftjEU4qCoixzZrMJUbhA6RWDfpder8Xx40cZDnu4jk1eZKx4Qty+ffsef/2Nb3H9xk1MyyTPU06ePslv/ubfIcsK3n77PZSmk8YhZ04ex/FbbI12sd0GnV6XKAwpi5TV1VXSJMXyPNKyPnPKPbJqTZPWahxgPcjY+7qoz6MsjwBR++R5yb/9oy/xW7/zu5R5yWw6JUkWbN2+ydOPP0q/0yTMRaJYkVOUOYsgYLGI0XWbRZ1JbJoGlVYPBSlpug4VGtP5gslszmQ657Uf/YjJdCFxOY5HFMVYNU1xsvHgIXqfqoBaSolWYdXUU8OUe13TAK2s8zMVRZZTFiWG0qWoj1PCIGQ4HEAFrWaLNBOrSqfVIc/zh/Fj/X5fzmXLQjcMgjBkNB6zfn8HqBMT9gp2TWJBADRD6Iqm0kUt4tpkuVgs9oZdjUaDxWJRA1Ny0jSl0Whw584daeBdCYnXlGQhx3GM0nVm8ymUGoZpoSmdfav7+K3f+k00rcKoFX5VnbWLqtCVNImaphFHMXlesliE/M//9o/YuHcfx/ewLQPfc1hZWmY02sF1XTa3dyipWIQBtu3S8n2KoiAIkzqDLyFJYvymS3/YZbGYM9rawXRcDN3GcxxswyAIQqk7CqGaRqEMvQzbIkljdF2jLAsMy8LSLXzfxTINDF2j1fRwa+L47nhCUcJiERJECWmSYWLIQNAQyFaRpyhLvMm+b7Fv3zJpEjIabdNq+KS5w2w2wzRFwu84HrP5AtDZ3pHvqe1YtLttkiQiCeYURUEapXiNNkmS4vsejmvRaHjkecbOzg4HDhxhMp4ymY0YDnvYts90NiUIFwyXO3Q7HeazgJtX70Gpo1U6ZZGBpqFsiSzaq2MoctA0dNvCtmWQUeYZpmPjOM7HG77vfedLWJakyydJSpzIBaLrBp7fwrRcZrOQ8SzEMEy6nR5RHDGfzmg3fB49dYphp0vDdmk4Lg3Hw7MdxouAO/e3efPdc/QGy8RJyhd+7mfRq5z5bMLuaJdSmTS7Q+5tjnnm+Rc5duwEhw4dYd/+AzxY3+DipcscPnoU2xajp+/7jHZ3KMuC5aUhhq4zmy+4desutm3T7XbRNIiCOc2my/WrFxnvbrJ/bcjW5jpJlBIu5iRRiOc65FlCs+GztDRkEQbopsX2eMxkEXDh6nVu7mxhNZrEaYJBiYeGlRXsH3TwTemkTVOvHyoi09J0jTKvpXuldN9pmlKWJb5rk6Y5hilr/lZziWZzwGweEYQJaVbhuQ15eIRycbbbLZIkJk4TdKWzb+0grtdidzxFKfHPRVHKxvoulu0xnwfsjMZEQUpeiCSiqGVEFLk0qFUBVUm71UbpSmRNQSiSpzgmL/J602cymcxwHIdms8lovEuv2yNchDiOhVaV7O5MyMsSdB1ymQTaloHlmBJQrmBteZUKjdsP1mtanWwH2u0m/V6Hfq+F58p2z7ZNmg1fsL+2w+UrN8nynKX+gKbr0+8NKNE4dPwEfrtHkpWEYa1pNySEe2VpiTSNazlKjmlYUFaURYqpZ5z74O36gVBw4fx1VvYdotdpcer4YTRK7t2/y+Zok9W1NZSCPI4Iwhil6fidIT/88U3SQicvNAzHFi9YnvN7//gfceLYMYFTRAmNRgfdcDEMIVMpJdJWVft0dCWm/16vTxiEUlAWhQwj6iminKgyddv70OpGLc9li2jUxnG9zlfTavS+SF20uln8GBZT1MVpVW+zdF0miGkqWWfSfIpkSX5I86A0aRy3tna4cfMmP/uzP8MH77/LaGed2WSXv/9bv4mhwe2bN+usQp1oMcfQFa7nYho6liG+F9d2pH4oK4qqIs4yPNfDTSrSOOGD98/xP/yP/5IfnfuANz58n4NnTnL1xjVW961w7NgR+o0GWlUxVyW+1cTGZF2XDMY0yEkKcLwKXZ8yn8WsDtsoZmi0KcsSx3bwGw00TcOyLJmKlSV5HSS9tbmFpjQK5LDNshzX83E9D8u2qeqYA01popAoxBNmGybBbM7d+5dJ4l021+/i2B6e06XRGBDFMgnNqxLd8HBcjzCcoqgosoS15SHvv/sm/9ff/y/5whc+w3PPn+W55x7lmafP8NwLj/HEU6d49rlnefqZJ3nyqbOcfeIxHnn0NI8//ghPP/MEjz/xGGfPPsqjjz3C6UdOcez4EU4ePcPBg8dYXt5Ho9HFcRoYhsPt2/e5evUWf/3X3+XLX/5z/vzPv8Gf/dnX+Pr3v8fNBw+4vb7FJEi4u7HLLC6oDI9ZVDBPKqIUgkxjkUCQaly+eY9LN27zyFPPkGsGD7Z2GY3nfHTuIgcPHiUMEvK0RNcMkeEkoq5YLBaEYchsOmMymdDv9Th18jTtZovZXPxO+9bWOHXmDO+98y5pEtNpt3n6qSd57Qc/4Mrly9y6eQOzlkHGUcRiPieME+JYgBLLy8s49l7EjcLQxWMlnpYKqhLLMvE8l6qCPMuYTWfin0sklkS8OvXtKCNrFnPx/ORFQRhGpElKXgjEJE5iTMNEr6mijUaDoig4efIkJ06ewLIstjY36PV7Mm2usedZlpImsvFwXO9ho2iapmwPtYrBYIDrugwGgjWXCXiF51l0ul0s05RpryXwpSCMiKKY5ZUVvvaXf8mP33yLAwcOsLF5n1/+1b+Fo0zZYJTw7b/5HtcuX+HM8ZOcPnCE7/zFX/Jv/qf/ia0HD5iNxgxWlvjcT3+OMIpwXb8edgisJQjDh6H1tiOkOKMq0TWFrgwsxyFMEgzTJAgW2KZBHAVg6ugNn9KysDUXNJ3XfvQmcVrgN9ocOHSU1177Id/67t9w7MQp2p0eP/rRG/zX/+yfs9Tp8PhjJ5mNNvniTz3LctsliwN0w6RSBpaqMLQCU4ewAN9rMuwPSOKIJA5wXZPBsM3KSp+/9ctf5Dvf+Rbf/e53yHNYLBLxu+uingDQ9Y+BNEUp100QhvVQxpSJPXVuWlmKd1NWOg8bpj25olxHdfQI4td2PIdmq0Wz2aQoS8aTOW+8+Tavvf4m9+5tcvDQCVb3r6FsF7fVYXntAEurqwyWlljbt8Iv/uLneeKJR+m0GqwtDzh0cI1jRw7z6JlHefLJJ2i1WgRhwL6VJS5f+IiX/+bbPPHYIywNuiRJQqvZkLxiZTyMQEnT7KHiRIaDsuUoa/haWZZ4lnzt7394nn/zR3/M5YtX+dHrP+LVH7wiESxZytFjh+ku9dEt/aEEejKdiH2hhtYlSU6z2cYwbbL6jLNtG9Ny0W0fzbDZnQR88NEl7q1vMV3E7IznKNOh0e5x8OhxDh46yr6Dh5mOtoiiSJpVDZSuU2U5mi5QsyiOKfIC0zIJw5C8jqbRlSgEHNthc2OTKIqIIwG4UfvGut0OYTQHRGqpgDRJ8D2XJJENruQBi5S7026SJPLsT5NY7o26+aoD/qAsRaZuykBBtk8FWQ2qatTnVVpHmBQ1YK2sITOWZWHqCk0X1UpVVfS6HUxDkSSpAInSjDzLGU9nPPnkE9iWSVFWD+/hoiypynr7WEpjGgQRVCKrfOTMaa7duEmWZ0RRxHC4BBrEacpkOiVNU4IwrJUKiixNaq99hWFYUMn7pDSNZqOBruskqQCCVL3UsB2DZE8WWwnoZa9Jp6YfK0PD80Xeamg6nW6HNE3I622dbhoUVUmUpKR5RlaUpFmGblkYeiWDhqrAMA0M22QwGNLpdrAdh53tEaPRGEqF4/j4rRZlBdPZHMt2KIqKIIxI05Q0iTEsnTSJqCrJtC6ynDiMMCwHrVKYlnyPlJKmUtM0ptM5/V6f7e1dsiTGdkwsy0FXOlmWgCbPDV3TWcwjiqx6OM83dJ2iBvqQixIOKixfNrh5nZlLnmN7Hq7rf9zwvfryV8jzFF03aTab9ZRRFzlGkhMEMePJDN9vYBiS/+D7LkWecfjgfpaHQxqux2hrm1ajyaDf4/KlK2zs7HDhyg1MxxcNfVHwuc/8FEk4Yz6dEARzwiQH3SCrNJ577gVOnTqNbTvousEH73+A6/siMdU0dnfHdDpdgsWClZVlTENQ5jujUR0G3IQ6M891LTY2HnD16hXiKGB3tEWWZbTbA4bDIfWjV6QDSsP3PWbzKWVZSHOVxLIKty2SvM660jROHD7Ek48/iud6oAzWN7eZLQLyrMBxDFB6HVwtIaIgN5HS5JvUbDRx9rK+XBdDt1gsFhI2btu1ZEK2CUrJZMswTLI8RUOmp1mWEi4igsWcJA3JspSt7RkgHjHLMpnPYtnoVOA2/NqrJYWOY1tYpkEUhbiuWwdLOuyMZizmC3TbxLZMXNvGdVzyImcRRBRlRZxkkjuTRPKQ0yAKZWJeamIw1gDT1DEdkySNMbSKXqtNkiRs745YWV5mbXWN4XBIpy3vQ5bK16eUSBmqsiCOxfS8uTURCYfn02o06HX7rK7tY3Xffly/IaHwRSnEvlpu0+92iVMJjk3TFKXJGn02GzMeb3Lz+lUcx0ZXOjdu3GM2j0jjEFOV+J7D9ZvXmExnrK0tkWUJLV8y2mzHptB0Ll7aQOkWeSFRAppWYRjwT/7x75FnGVEU0my2UbpBnkvcQVmWIoOrEMmWknw4Xelsbm0xGA7wGw2CYEFRCH3pYZHwcNtXN4CfKDrlQfmJJm/v4xMePsdxKR9m9UmzWZYlZZE/zATKc4EEUd8X4j36+PPruoFCiHc3b9zGb7ZYWhpy9+5dZtNdBr0+p0+dQNc0XvvBqxw5fIQ4jh/KIPJCEP5lVaFV9QFXQypKSjRdilotzal0jb/4y79kfXubNE5ANyTcebxLmWfsX1vl3q1bKKWYJBENwyOaBpgrFkapsLDRbfGZUaWSgVblpMkCpXXkQZ2Jhy+JY9DAsiwaDZ/h0hJKacznc5SmEady2Ob1e2UaMlkrC/HzSM5kyHg8xjQNfM+nyguSdM7Gxm2yLKLX6dFodCgygyhOqIAwikCTSWMYzQnDkCAIOHXqNDujHR5//CxlVVGUe9shDcM0RKpUymTYMAxsy8LzPBqNBr7fqCfDLq7n4jgOruPg2eKX2JPk+75Pq9Xi9OnTnDnzCM899xzPPPMMjz76GGuraxR6JVRL0yJYRGxubHHz5m0uXrjIhQsX+OjcOS5eusjNW9e5dv0aly9dYrQzwjBNTp06RbCYM5mO2dneZjad0Gm32dnalqIJaagMs6ZY1jJI8ZEr5vMFW5tbUny226ytrdFutbl64wZ5kdNsNjly5Ag3btygKAoc2+bI4SNYtsU3v/lNHjx4IPLWMCJJUna2t+siSt4rw5BolLIsMU0hyMk1n2MZpnyf6w2p0hRFkZPnMgxJU5EnPix6qQQLr8QKYVoyLLEsC10XOVhR5AwGA+IkIYojgmDxMHduTz6mG/Kcot7yN/wG09lUikLDqDehskGWolsaCMu2hcaLbCrDUK6jveeHVj+TbUciEt55511eeeUHDJaWGAyHnD59gpXlAeOtHeIwZtAfYjgWly5e5p133+H61auMdnZYv78u2+Vum9/+3f+UspaWGoZOmmaYtVy40fAx62sgjiNcz2U23hXZn26iDJNKaeR1ZhT1BqWiYnc2IckyVAqGYfGNb/4VH370EVESs7Ozw61bt3nmqac5duwIr732Kr/3e7/H5z//czz5+KMiOS81fNfl0sXzQoSuRCLn2iZFmshQx7DxPJckjplOJ5RViW1bOK7D6uoqO6NdXnrp+zSbLdI0JwojuV4+4XEu64K4rEoBwtSbzaosRdrt+Zh13ItSshXbszns/X9N+0SOnNKkOazhUWVRUpUC4qqocB2HXreLaRlMJxPeePNNrl+9SBgKQXjYH9JoNDl69Aif+tQL7Nu3UvuINJrNltAtlSFk8yTh4KHDRFHM5uYG6+sP+Ojch6SpbPmKSiOMEyzbwbQsslQsEUkcSzFrmPL1yqirPmbqIWImdUCj1aE3HHLkyDH279/Pz//8F/nMT/0kp44fw7IN0jQhWMxZXpJGwfNdZtOpkEFLmExm7I4n9PoD7ty+g1nbfu7dvcvrr/+QV155he9///tcuXKFNM8ZLi+zb/9+jhw9yqHDh2m122hKUeQ5K4Mem1tbNQRHNjpVVUFZUGqIJLD2fBVFQVFKOLiqbUrUtdhwMKTZbGDUQ9CyJhynWUxZ+9TKspQ6zpJ7MssykXgbBmmaMZvPKEs5k6NIGr6HkuBaImu7Lo5tyfPR0B9G1exdd3u1cJLIe60+AX/LcyF5U/M3pN6QQVIcJ6RZRl7HWMjBruO4DocPH3x4LbJHSK0H07ouNUpVgW6YmIaFZdmcOX2aq1euEoQB3U4bq37uZWlGnMRkeYaudBzXo9tu47ouVaVR1E1XUUiz5fkurudQ1VwAEPuRY1nid1TiyzRNk6pWy5WlqBjk/ZHaUeki39ZqL15ZFliWhe/7zOey/dUNU7brRY6tS53u+T7NZgO/0cBxHOIoFG9/mlIWAjZ0XZfZImA8HuN5DeI4IUtzdMNgNp/huK7EQRQ5rVYL3TCIAoH8aErHcV2ajaa8/3mGrmukWcpsPMVrNEiTDMMSuadlydeX5xmOa2LbFlmWMx0vqNKy9qjKs7+qRCWFrrBcF80wyGp6dRRFVKlkSeqW2LkeNnw/+P6f0el20DSdrDaml5QEYcRkNmc0mrG1NcLwfIk4yDJ2t3fYt7zM8UOHMNDQywrLsPC9BrPpAk03uHVvk/fOXeDcRxdQmsYv/sIXuHThPFpVkhYlUVpg+x1ydLxWn09/6ifo9QZYlsXdu3e5cPEShw4eQmla7acoabYaKAWdThMq2NocsbW1I4RCzyVJIpQqMU24cuk8wXxCq+GwmE/ETJskJNEC21ScPnWCXlcu1tv37rCzO6ZUOklZsTMNiHJIlIVluXiOhSojTh0Y8tOfepqmazAdT9gaTUGJzjqKUtIkw7ag3WzS9OXBn6UZZa3VtQwhakJVk84UUZRBPQGNEwku11CYlhh1sywnzXKRd6ra9JploCq63SYnT56g022QxBnz+YIsT7AdJfrgEsFq5ym2YeA5Fr7nYJkG4/GU3bFs57r9PvNFKFtEU4zmSRyRpTG2ZVLmBYt5hGFIF1nkOY5pSjFeZ8LJvgMUGr7joJkaSSIFnu81CcKU7fGcfsej22kRhoHAGlRFlsaAXOjU01DTlIyZ8XhKf7DM4X37OXzwMO1Wi5OPPEaz06MyHHZHM8pS/AVRFoq30G8RpwG6oRMnCaZuYyidNA7YWr/BndtXMQydIEi5fmMdZVm0mg0OrA44dfI4l69fI6syDhw6RJQkDDs9Kgw0bDanEddvTTAslyzPyOscncGgz2//vd/i9s1bFHlJs9EhywqiNCFNY/mRpCSpTPCTRDYQ29vbXLp0kUceeeRhMVFVItUU2Evd7D1UgNRdWT0clgNXl+JB/uTjxlCTfwRBIA1Dja6vEDS1Z7tUhQSq67UfSu3l/mlSSO59zqqQeIgkSTn30YWHePo7t28x3t2h026wtbnOrRs3GO/u8pnPfBbLlmGCUUtb5AXJjziUIgKkADQMnVKD89MNvvfqa7zxwzfx4oTn+yf5xbOf4qBqcLjZ4+c+/RlGRcCYmM1gxj5jSHs6oZ3uspkHGMEcOx6Rp4q1voWlpuShRzqfcGilxzy20NBwXJFKpknCYjHHsizCUIATe76sCgjihKrSSFMJnzZqD5aq5XoacO3qVd59923u37/PztYWpqbjN+H69Q9Ik4hWY4Dvdigrk6IqMUyTJCuwHB/Q0LWMXqdDMJsx6HWpioLHH30U35UMKseRTaDr+DiOh2cYuJaFZ5l4toVn2/i2hWsaOKaJYxjYhoGj61iGHP6a0tDqYkbXBcyQpokMtnQNz/fo9bvs37+PM4+f4qmnnuCJJ85y9MgRVldXBbwSLCjrA9XQxSujoYiSEmU3qDSTBxsjXv/h22xtT3nwYAelHJIopyw15pMZi3lAkWc4jkgVlRJYj6ZJISX3vskiCLn/4D737t5jPB0zGu2yvb3N0cOHGQ4G7GxvU5YlDd/nyaee4OqVKxS5eEodx+LDc+ehEry4RsVkPGY+E8rrXgCuUePC61Ie0xIoSpHnFA8hSvJIKh5Kn+WwlSLIAE3iWlzXodlo4Ps+J46f4IUXnscyTRzb5s03fkwchni+z2wqr2E0GnHzxnXa7RZxFPH4Y4/VGPE5WZaxNBxi2jaz2Zz5YiaeYCWSa9MUumpZ5qRZgm4obNtEGTqWbZPEKVEYkeUFlmVjGtLovvTSS1y6dInxzjZK1/jtv/ublIkMRAzPw+22yfKCpx89Sy/RGAQVZ5b3s3vvPtvBFi88/yI//fNfZDwe47oepmXjuj5bW9ugKbIs5/Of/zxXrlzm9p07rK6uEEYBldKJ8oJpGOG0GoznM/r9Lqo+Bx3fJzcNMs2gSks2trbRTQsqjTRJmc8WXDh/gQsXLkIFo9GIn/uZn+GpJ07QMHW+/c1v0G95BLubDFo+SRSgTJsSiBYzTL2iKjKiAgbdHuPtEWEgapIkDTl18gQnT5/k61//S3ZGu5i2y2S6oKoMNE18Q1QyRVeqvoeUThAEsvmtmx7LssiLvPbr1fJ5rZZBImdnWUk+1t7ATpQbAu2hktzGao+KXGnkheDqXbdJo9ml0eiwSGM+OH+Jl15+nUWUcubRx+n0+hKzYRronxhkaEo4AfPFhKzI2R5tsbZ/hflszJWr57l/9ybjyTabm/c59chpLEeeUXFUkdZE9Yo699WQgTTshZ9/3LzmKiMrCzyvSXMw4NiRwxzetx/dN1CmRhoviPQCzTYxG01mu1N6gwHT2YIgisnLiqIAx21y8OBhfL/JCy++SKvV4tq1q3zrOy9x+94maVFRKpMkSomCmGZvSH+whOP6WJYDSGNRlhXDpS5FWbK9sYEyTcosk5y++r2nrOWiukGWFpSZeJF1ra7b8hINjUbDr0ExscQ81Bm6SRpTfGJ7HwaB1M+FDIh0XQaxi8WcJI3RaglvFEVQyjWh9DpbT9OxTBNdE0+ZaYg1CjQopeayaliObBslFFw2rwJLydNMfk/JUE3TxKe2pzArikKyATXxZk9nU1584YX6nK+HEUrOh4dQovqM1lC18k+ipx599Ax37t4VoFu9MY2TWIjwJRimiWM7DzeNaZqRJjlZrapQ1BEOYUQQyJDKsR063RZKl7gKwzBIc2kQyzJHN2QAB3XNqElDW5UVeZbhOCamoVAKGg0f3dAZjUbM5nNM0wClCIIZZZ7geHZdT0Ge58wXAUEUEUci8deViWnYtNt9Bit9Kq2iKjWiKENTCtOyam4DVJoEnqu6FpuPZ1BWVEWFaXm02516yJfguK5IVJMEpRnMZwuMOlZIV5Z8j6oK33cwDJNwETCbBFDWdeBetqvjUmkVzVaLbq9Nr9chiUO6vTZVWZIW0lfIoEr7BKXzta8JgaqAsiiIkkQQvUWBrkwqdJIkJ9M0wiCgyDL6nTZPPPoIDUc0t57jYhoGzUaLMEpY39phuojQlMGJE8fxXCksxcBf0mp3mcwDKt1iESZ86ic+w/HjJ+ppBbz7znssDZfodrqEUQhVxb59+1jMZ6ytrVAVBYtFyMb6FlEc49fZE3me4rkWF8+fYzYZ02qJ19B1bDzXwTFNuu0WBw/sF5CJaTAcDkmyjHvrm8RZKtTQIKfQIM9KlK6wTEUcxCx1PBquDZrGg40RW+OApA4uN3QT1zco8oyiANOQ7lzTxLQtD/uSLM8fFv5xKtkzAj+I0ajQqKRpaTdp+D6+5+K5Hnlew1AMjUF/KMTJIsGydTY2NlhZ2Uez7TPanWIYIANjebgpStqdFu1WA8sSv8jysqywDdPENG22tneZzWMMSxGFKXma4tkmrWaDKIgoypJut0NRFLRbDYbDAU3fAaS5TIscQzdoNxr4vkuYRqRpLXMzbRaLkEWc4Rg57XaLspTpfL/XJU0TNE2mWJqmYTsOvV6PiorZPGJpeY2DK/vo93poms7px86CbpAWMJ9JPmRFCabG2r59VElBpcmDJs8LTMMiCSNUlXPl8vvMZruUZcnFSzdY3xxj2g62qVgddFGq4sbtmxw8ehi/4RPFMQ3LFlmDZnD17gM2t0MqIMtT0HWqPOczP/VTPP3kE+zujOj3+limi2Fa2K7AM0zTENptLdWQVkGAMhcvXiSKIvI8x3VcaSZqYIQUC/UBtacM+mSzt5frUzd8e/0gyDSRGmix1+iVNWBIV3ptapfXptVBtmrvIV9PkbS6wM2zjApp+i5dusKTTz3N9vY2d2/fYj6f8rnP/hQ//bnPcvjwYU6dOoVju+iGLgAJz8f2fPJcZONKq/9bSmSueVGgGTppmjDb2uXGpas4psuTJ56gcGwu3bnFu1c/Ym1lDc1QLC0NyEcTks0RG1fuoOb3sPMHqJWTDD2Tjl2S5C47W/cYj9ZxvCXCxRjHgqjw6il1jcA3DDxPwsQNw8D3fXZ2dnBqqe40CNGVTpqluJ5fe5PEt0clQa2WZdLptNm3bw3Xdmi6PpaTcvHiu+gaOHYLQ3fRNAvTsiTaoiwxLY+yKAjCKdev3yBNMz79qU/T7fQYDJbQdRPdsNFNG8OwULqFpgyUzIyoSigLucaL/GN5VVXJXKkCtEpAwnswgArBxOuGXv+oD3hdoXRRAliWgV8/14e9HmdOneSJs4/y1BOP8+iZkxw7fJBBvyv5aZZI2pNUgn5n0ynNRoOqLJmPxxw7fgxdVZR5QkXGo4+dwPNt8qxA03Tx3Nkic9E0Ddt1ZSuv6zSbDTRNCnzDtGk0GiwvL2HbkrHkug5PP/00t2/eYntnm2azybGjR4njhMl0ys7ONu1Wi8lkwng8piwLZtMJSRyxs71Nmoq0yLFt8jyj1W7XXq2SLBWFRp7Lc0QOZZFIUt8Tlm3JJq2+31qtJt1OF9u25Lln2YRhiGVZVJTM53OCIODBgwfcv3+Psiw5duwYliXRRnmeozSF57rM5/MaH18H0puiMMizlNl8BnVBZFlWff/K/W4Y4sW3LBvbcmTCHcUCr2k2WVtd4+SpUzz33LN0220BHlVgWQ5Rbem4e+MWX/nSH+EUGnfu3KYy4T//J7/Hi5/7DHFRMJ1Oa19vIfJNyyZYBPzVX32Db37rW3z2c59lMh6ztb1ZN6gWZaUoNcW9e/flPDZNrErD1U3m0zkb2zt8//uv8MNXX+Pdt9/EsEyefvppXnj+eX7yJz7NsSNHOX70KNPpmGtXr/ClL/2vbG+PuXTuHZaXl9AtlyiUraNpGBJtlOXYNbTAMAxa7Tbz2QTPcWXQocHJU6dYXlrh5Vde5dVXX8f1moxGY/HUawKeKauP43HqpyxokGUZrueRZZK/qJTI67N6EyxXRS3f1+U+qYCqKusoGVEO1HN7Kazrz7OnAJFhg8B45N6uMCydXm9Atzfg/r0HvPHGW1y+cpnJeCJeXNdBUwaaMimRLWxeFARxQhBFPFjfIC9yLl64yIMHD5gvArKioNHu4bXboEyU5qB0yWHUDR3DkO2IvNJayrPnCdcqHMvAVAaq0EjzHKOscJVOqZfoSqPnuBiORZEVpAspqudBiO04WLYlAxTdYjBc4ubNO1y7dp3lpSVM0+DRRx/lK3/+NdANHjnzCPv27cewLAYrKzT8hjRC2p5yRuwTtmkQxQHD4YDeYMDu7gjqHN697w11VEpeFBRJQlVodZ1V1n68FLuOiBCpckRRiAywKEviJMZ1XCxTID1UoqYJgoCiLLBsmzRNmAdzWu0WtuVIbFSWkSRSkFdFhWnbddMiUQpWTXRU+sce+72tvaFLA6fV0BylRK5aVTIsdmx5LVkmrAl9D0xWisoIPvZjRlHEyvIyg35fBs01/VsAJHJV7jWLaSo5kWVZyPLCsnj88ce4d/8eu7u7FGXBIghIU5G+60qsIFkm0tM8K9B1C/YyAjUNpZVkdbbh3r3jODZhFNbkdomhSaKYoigfAho7HfFMVnWMkJyFJY5tYdvmw4GYhuQW5nmOZTt1hE5Cw/Nka1jL8SfTKVEQYpgmWZoJg8QyUUrDti3CNKDVapEkBUEgz+kwDOgPurQ7rRo0WKArgyiKyZNE7j9NoSlJEthTO1mmSZqmQldHJwllWwkleVYSRqLO8xs2ZSGDyiRMoBK7jiyM6kKvyECX67nVajCdTcTKtLf9rb/37Xb744bvh69/jbIs0BA5jXwyKTabzTZKWURRSmVZErWgYD4Z88wTZ9GLkqbrUhUVntdA1w22d3a5v7HJn3z1azz66KNkSUq306bXaeM4DmEUszueMgsT7m3sMBiu8MVf+EU8x+XI4cO8+dZbVBWsrKwIgjSKWF1ZJgoDoMKxxaB59coNxuN5DVDQyYsUx7XY3lrn5o2raBSEwQLKAtMwqYqCcDah2fREvx2FuJ5LhfiHbty5S5xWlAqyoq6WdB3LMBgMOkx3Z7z47BmOHT3EjRu3+OCjK+xMYyzbx3M8iryg05OCfmdnxmwWCJEolRt7b+qU5yV5UaLrGqZukxUJShOTrKaJJ7DVbLCYz0niGM/zsQybKAwpqgK0krKEIBQ6UKMphfW9ew8YjyfYtmK41GcwGDDZndLvdvA9l0Gvi0bJYj5lNBrTajdZWl6lrCBOUrZHE4pKSF8N36Db8vE9eUAtDYcsLy/R7w/rKZaDaejEYYhlOiRpRpLn2KZJs9HANHRm0Zw8L9EVGLpJGMZkQL9p4NdkMF1JWHiWpTWG2MRzXZTSCYKQ+w8eUJWKbm9Ar9FE0zSOHjnKcG2NtNIIohQNHdu2ieMI5Rh4nkcRZ2hGSZTEMs2qdKJFgGlovP3mK8TRDNOyuHbtLlmuYbg2jqFz+MAK29ubPNjaYPXgAdGMA75pS8FSKD68eocglIDesipEElkU/OZv/l32rSyjoeG5PrbjSvC5rrGX0yP36d6U3sAyLZqtJoPBEA1oNsSPo+s6tmXXfhAednoPf11/HrUn5axlXXIN7U1dZXy11wwKcU0eoIvFgrW1NVaXV5nNZpI7VBclZn14FXXQOzWdLssykizGtm3ef/9Dnn/+hbow1yiLjI31B+yOdzh29CimbuC43kM8O5ogv+dBKHCRh4WTfN68LEgLudeX9CbXbt/h7p17OG6D5TMnOPvpF4iKnHPvvMOpE8d59PgxvvL/+Ve8+9JrnHvrXV58dIl09xxz7zTpdJ0P3vgOB448w2y6ha4K/NYKWpUw6LaYpyK3s2p5n1KKqizY2dnBqNHj8/kcwzBYBAFZKaCZsixxbGnG9wo+VU/1VZ2rtbq6zLA/REfj9r3zXLt+gU67yaC/n153mSCQrW1ZydQeTYiOQTBlOp3x2GOPc+rUafK8wHU8wjAhzUvSrCRNCoI4JQxTqjR5eABnWS4kzrr4ztKMPC9rSIo0gYUm1+reRNQwdRxXhiQVZZ2lJhJepStc08SxLMmpchyBXRgazYZHv9dmeanPkcMHefLxR3ny7GM8+eSTPPHkkzz11JMcPHgA27J49513KYuCpaUBx44exNCh2bbZv38Jw1TMJzGLQEJx86IQ70gFqh74eJ6LaZooXeH5Hq7j0ev12B3tUuSieHjiiSfqSboMFl54/nmKouDmzZukacbjjz1Gq9nk0qWL4kuqREUQBgGL2Yzt7U1u37rF1tYmk+lUpPqayHhMU8KEt7d36ue2kGM1bS/CwyIvJHuxLMSrtVgsGO3scO/+fXa2trl29Sqbm5sYxt6AQ66v+/fvURQl+/fvJwyDhxCYIAhYGg7Z3R1hWRYr+9bEy1Xfi4YuAwrHFs9pnMR1TIoMzBy/SZKmGLohfpxcpuaGLo1hr9vl0KGDLC0NcF2HfreLpZu4todmGGzvSp7bX/3l15ltbHL26CnGkzFnn3qCJz/zKW4+uIvt+gRhwF/8xde4des2X/6TL3P69Bm++c1vcf7Chdp3JDCJg4cOsrMzwrZdLl6+yh//+z9hMp5w/qMPiaczbl64xHKvz5FDR/n/EfafwZJeaX4f+DuvN2mvr1veoAoooGEaaDS60T09zfGOwxlySA6H1Iob2litCUn8sLsRWmlDIUXsB+5SCg2NGNIOd6aHHDZJjeG0m7ZodAONRgNoeFsoX3W9Sf/6c/bDc/IWZkRqMyJRVRd58+bNfM85z/95/uZbz3yPr/zJn7K9u8Uom3L1/fd5+eWXOXP6NMdW1+h2Oly4cJ5zZ8+y0O9RFBmtNOEzTz2Gbiq2D8ckcQTGMB4cEkUxUdpC2+Kn3UpxHMimU8kMw3Dq9BlOnT7Lv/yXX+Q7zzwLeOwfDuV8zTKCMDxqDgmwmeMdmcL9+q//OhcunGc6nZHnmdXfVDhIo27+WFnvmiCUCY3c7z2nGITcA3RCGZUmm4BAAX3GGClEPQ9twGhFFCckidjVb+1s88yz3+UrX/0aN2/dIYwSPD/BIODU4PCNb36LL3zh9/nOd75DkRf0+z0OBgPSVpv+0irrp87wwxde4trVO5RlRafTkUl1FFgXREfcpu1ZZOwI3HcUqta42sHxPZy6Qec5XupDUxM0mlJrfOXTS7p4cUyr0+Hyg5dZWl5m/+CAqmxYXlrl3NnzTCZiiKK1Zmdnm+999/tsbWyxe3DAhQv3ceHChSPnySSKhK7tOgLimkbkCqHPeDLB931OnjjB1Q8+ECoxdmxvb8oCaxrHTtMaTCX0R8cRsJumYkwkk3XNbDYVb4NOB4VEmYVhZE3XsKCuOPrsPc8niiTXT2thRLmufI6eK3WLaNoU2PDwOLbPZ0GqnPUSn6atPGP+HmkjIAyb2ef5nmVxSOi3tlp5jNC85e+Guix46KEHj94LaS7PweH8T2hquf60zRWUugLuv3iJ3d1dNjY3mE1nlEVJU1ZoBPx22imu61LXGs8T9/e6ltpvYWmRTqctw5qikDw5zxUAluUYGzdQN1o0uVqTj8dMxyOiVByjp7MZoR/ge85RpITvObIva9Hda22YZTOaRgYuaRRRVkLVr2z0jxdGYKBuLK3XGi01TU2tKhrd4Dg+BwcD2p02C4uLZPmUpaU+aRpLvJSNAipmOegG5frC7tOaPM9pdIPWFaPhEJRDHCeUpfw8rTVFUZNlOZ7n0e4kFEXBcDAE5SHH99EGJK/X0saNpceGQUDdVLRSYZrEkWgc4zi5B/g27r5OVZYkcUqv17e6ERkr+kFMNivZ2zvASSKauqbKMk6uH+PS2TM8cP48jpbNZG/3gEmWMZxM+cYz3+XEybOcOH6cyWhAXWbcuHaVOEnYOxyydzjGeBF+3ObTT3+W8+fuo5OmKEfx2quvsbS4JF31sqSVJkRhyMH+HqurK9R1xXQy5trVW2jt0Wq3KcucKPZxHMP161eoy4zZdIyjDO00lckYioWuGIPUVUkUhkynU159/TVu3d1gf1gQRC5OlFBJGiUYjR+4RLFPNpviKoPjBrz48ptsHxR4UQeMoioKdJMzLqbi02KnI47jAh6hH+G6PoG1a63q2nYrcozRBKEiCBxaaUQcBywu9ADQtbYOqTWj8QStwXUC8rzBGIXrKlw3oKlheJjRafdYXFyhqQ3dzirGKFRTojAkcUhRzJjNJkwmDf2+ZO4NxxOms5zhaEpVSubN6koXT4GpKwLP49jaGgcHB+R5weHh4dHmWpcFRVWRlyVl3WBqjWcpAbNSujLSdfOZzQoaXFRZkCZygOhGOlEyna1xXI8glGng9vYuh4MhrXaffn+RU6trOMrh4sWLVMrFDWMO7WsW1oFheX2ZJEmoZgWVLsSAyHElPkPDdHTI1SuvgSnxw4DNnRGoUACf73JidYnJdMS12xtUNJw4eVI2LlxcL2I4ynjzyi3qBhnxo49C13/rb/0WroKF3gK+5+MHsWgBENc6ac7YDq6SDq5QPBoWFxdYXV2VDp4nIKCu7cE0h3nm3t+PwJ4Fd3Ma5j3Ad08fomx0gzEIBbWqyPKcS5cuUZclGxt3OTg4wHUc2TAqOUzmnUUBOFLwpt0Os1nGe+9/wMWLl9ja3MT3HH7/C7/Hs88+w3g04pNPPUWe5TavRqZhRjkUZcUsy3HFnhJl3QvLSuzYZTPUjKcF33n5RTb39vnwxg3euH6Nd69e4TM/9Xkm4xFeL+X1m+/z7Re+xyAfMyTnpz/TxwleY9D5VdJWxZ3bL3Hq4ufY3T8gilqkCymYElOXlKojG3CWHXHe01ZKv99naWlRgK01SJplMxpHcp4M4FsdgLI20aHVapWFrGOlJEPJxWFj+132djdwHYXnpDSVi+fHKFcOI+X4uF5EFMfcubvBYDTmYx97mIWFBdE56IqGkkZVNORUJqdoZhTNBMfxqXVD1TSUWqzvy8ZaMLsS8mscMA5oy1TQjWxpWoPRDo7yRFOi5YFKeSgh6IMK0Nqlrg1VY4OKk5goiQjjkCgRYwFnrpVyKgKvoJOGnD65xukTx3j2u9+kmA0JY9jdu8newW3OnV+hYsDqsS4bt6bkeYmtO+z7XtJYENVYDZPnuwRhgOcGGKNJYpmKFkXBxsYm2XRGkiScPn0ajOHu3btoo1lcXOTRRx7hB88/T5rE1FXFqdOn+OELz/PWW29RliXddofpZEpTNxwcHjDLMsbjCboRqui8k3zUJW8k5Hk+sQmikCiMjvSSji3OFxb6DIcDrl29itaakydP0m636XY6LC8vc/rMaU6fPk2v26XX6zEZTxiNRiwuLLK5uYnrulRlwdbuDnt7uxgtQcgCNCWfyaAlZqDTlnVdV0yLmqIsCWyzqJW2rcZQZBGddou8yAh8nzSOmM5mDKcZ1WBC4ofU04JvfO8ZXn3tVcZNwfZwn3OPXebnfuMvs1EOwFdUpeErX/kqr7/+OnEUMxiO+fTTT/PGG29w89ZN7ty8ySc++Qk+/vjHGQ5HdNM2k9GUr33pa7z6yo85sXqMg41NPvHAgzz35a/z/Ne/zSvPv8j9py/y2ptvUUcNupjheh4LvR4/99M/RRpH1GVOnk2J45D1Yys8/vhjrK+tkmcDoVbGSygvZH/3gMXUFwqsH7I/yWl1OtT5lMOtG+T5lFrD6uoyq2vH+drXvsnzz79EHHepG8lVrRtDVZf4kUfdVPfMj+3nO99b/8v/4j/n7NnzPPOd77CzvUOciMbKtZQ5pY5gkd2/sVO++YTMNgCNnQagMEYabFrLJMlxBBQqZQQkOta+3zhIUDlorVCOh+sFdPuL9JdWuX13h2e+/yJvvXcN8FheWcfxUtZPnOXmnW1u3brL4WCCH8SgfC5cfIjV4+d46/3r/MEX/4ibV29RliVra2t4vkcUh5RVadkpsmaNEaChtab2NJXWVEZTh9Lo9ALFxK/ImgIX0EGAG0Tk44JvPPtdnn/hBT751KfY2d0jCCPuu3g//+gf/ROiMKbb6fL1r/8Zzz77LHc37nD12g1qXIrJhKquWT92DN916XZaKCMOrEo3eBgC1yH0XSaN0CDnk5U0Tdna2rLcF4OD6OuPmrHGl/3PmKMm7VGOpquoK3HEDqNAjGTCSELilXPk9qwbabbNz7OPTkINQm2cR0coHKI4xXM94igm9EVDbGwz3HE8GjtxFMaB1A3aGPtvcWWurQNyHMXUVUGWzfA9Ye1keSamIY1MMrUxVu4jzLS9vW0efexRojj+SL1hMEambvNrWBtj6wxhjc2/7gc+9z9wP1vb29y8fVu+3cpS4jimqUuM1jQaFOJgXFVy7i4s9AhCj/FoLMH27TadblcyqDVoo/C8kLrWKJu3qBsNRtFd6NucVI0ymsD3cB0l0WqBZBLHSUySpDRG2BVzNq9qBPQWZU1jwbfn+5RZBjb2wA88wtDHdSGrZhRlju9HYKTpNptNcBxNlk+Jk5A0TSWjNW3T1OLQiTW+aawJTtPU4qbb1IRBSBDIAMxzHDzXp64NdVULw6/XoqpKRqMRgR9ijJKmoaV0SlaYBbiBi+sqoihgf3/fng0ekY0HQX2U0vn9L2GauXWydHzB4HoerhuR5Q2uG3Pr5iaq0bSSmNXlJS7dd57ZeMJ4OCLLS5aWVsnykg+uXSOMYoosp9vpsLq6xo1bt1FugBemjGclRgk3/rHHHuPpT3+KJIlYXz/Oq6+9Rp5nrK6soJRQTJcWlxgMD0nTlKXlFapK86OXfsxsJsHpcRxSljn9hS53bt/m6ocf4DmStxJ6LkU2g6YiCnyCOCTwQ0I/pN/uEPjScVOeR6uXojwH5UqBqxwxQWklPoudiKcefZDTx48zGeRsbh4yHOfi3uVovMCRfC8NSstG4joevuvRanWsVbWMrOumERMRx8U2UTBanOjW19fRjWZra4eDgzFVXRHGAf2FPoeHA1zXEEUOytF0OqHlRxe0WgkYjec6TKZjBodD9vb2GY9GVFVB2ZQoz6Goa0YT4cvLgnXRtaKqGsbjKY7j4GpDK/RZ7C+QJgmO51NWDaPxhO3dAaCJEhmth1FM1Vh9WqUBRWMMjudRNKV0hZQiCDxmmdAQ4tCwsrJss1CQUHTXpW4qoiggiSP29/c5PJjgOgEXzpzmwpkznD59FuN6rJ48S3/tBPd/7GOcOHmSWjeMxgOMaugudDk8PEQZl2lWUFUG3w0pZlOoc3784vepizFREBDHLa5evYPnB5xcW6IVhxgaDoeH1DpndWWBNPQpZlMcA06Ycu3mJht7Q2o7+fJ9H9UYOp0uv/aXf5Xtza2jZkVd1wII61o4dQZca5PeWHpzVZZEkeSAaa1RlrteVqVMXrTEBsw3VyywdZRYEh+BPSUAylhKELaIFn22FKhNI/lcxsCVK1f44he/yLtvv8va6jE8z6epG4qiIp/NqMpKivCiQDcGzx5kg9E+b77xGtOxAEYFnDm9xtOfepyFbosT68c5vrZGWZZk+QgU5LnQicqyosgLsPS40JoUua5jGyHi4DnOcwql2bp7h8l0DE1FMRzwzjtvcnJ1lV/8xZ+nqSqWj60Rd3v4QcDF4ylbt/ZZfPAvYfI99u9cY+3MJ1CuZmG5iyZlNhrSiTymWCG8IwWLMYYsz3Fd0WNVlegUm1pbMONSVpJZ5fkexk4MUOAHc32LcPjB4BpNU4258uFruI5iaXGVdmvZBq5L0VfVDUZJp7zf7zIcHWJ0w+c//5M0jRYbZd/D8cQGOgxj0fEFCVEQEQUSNB6GUniEgU8QSKyC7/v4vs2k88TtzXXv0REdR9mGhG8LGgHzVSVOt01TU9WlCOu1TAUd2zQo8kIOXEsTFlplTBAHxK2UwHYib968y9e+9mdESZtz5y7xs7/4U1TNFNwxlB5PPPY0V967jetK9zyKRKze2H1yPs2o5vlJBnRtnWXtxMV1hI7a1DV5nrG7s3OU57W0uMSjjz3Gu+++czT9e/SRRzg8PCBJUvq9Po8+8gibm1vs7+/TNA1hEGGMFE2zyZT9/QNOnzpNVYoBgVJK6JK22jUAjtA6jWmom4owDAjCQLqqScrNm7dwvYBeb5G6kmlrXlUENvojjmPqqmZxaYFOp01TVaRJzGQ25WB0SJOXLC0s4DpKGjXTKWEQCr2uqohiMc4Se3kP348JPClKLly4wCeeeILJdMzunhinKEehHEMcBYAiDAKUNeMYFzP2JwOK4ZBeGHLu+HEe+sTH+Ymf/jzGcTGNQxKk/OEf/1veeeddqy2v+A//7n/I8RMnOH36NE8++Un+xm/+phiDFCUoh9ks55nvP8c3v/1tet0e7TjhF372Zzh2/Bjbeztsbm5y9sw5DgYjfvoXfoEqCCmdkHPnL7K6ssbDjzyC5zpsb2/Q73XBNEwmI/JsJhRk5WOMJ0HIZU7gSwPG9QPG0ykry0ugG0aDAUVe8vt/8K9ZPX6KT3/mM7z+1tv88EcvcfbcefKqZDQeWuaGJgxCyqKwzAkLxpCaRAB2zWuvvc4zz3xXLOmj2AIiG2szB3lK6NSO6xxRPWWKZ907tVB/lc1xdCzNXCmhRop+SeoRpUSvpG0mnKPEqEuA170JoTbQbndYWlym0Yb3P3ifb3zzW7z+5lvcvH2XX/6VX+Gnf/bn2B8M2dzZ41Of+RyzomY4nvLGW28zHI4o84zxeEgUBYwnI8IgoN/vCXAoa5qqwVMBrnExjaKsK3w3ILSNPtMIXdJxfVSjCN2AsmpwHZfA9Xnp5ZfIpjNWlpa4dvUqTdXw3jvvcfv2bQaDQyaTEcdPrHP5wfs5tr7Kc9//PuWswPEdBvsHHA4GLC0voxwX5bo41uVTOR5GQ1U1OEGA8hwaLeZqC/0+J0+cZHAwpChKkSyZBscoMU5RWMqc7NOOI59JFEYWrEno/EK/R6/XwZgSBym6i7LANA2B74tmHofAk2gWz7rszhugvufR7XZoKgndDgNXri5To5sa33VpqpqyrJhlhRielZVMGy0DRyiPCtf3KMocg5xHumqYTCe4voc2mqzMcX0XrQx1I03CumkkPkvJXqZclwvnz4tJim1MGMC1dO/59WaMnH3GyJRPWeaQMXD21GnQcOvOHXn3lLiTKiMN8SiK8TyPssxpmoq6KamaiizPyMsCoww4ot92jJH93nEI/FCa0E1DU1VEaULcijGqIYoDojjAMRVRlOI4AUUhUQ1VXeNHAQaHyXjG7vY+jXap8lr0sTYEXiGu+nXdoAIP1xParO86REGA5zjMioowSJiNM8nQHg1RBqqqZjbJZI9wXZIkJgx9Wq2E/cNDQILQgzDA8+fSG4e6EGqtUi5aCwjURuitjif+HUkcoXA5PBjQStuSs1nPr1HbGEIkGEo5ghXCSNaD49DutAmjkKLIGAwO7wG+Z5/5Y0JfKA/tVsLh4YEUEWHMdFajtc+d29uU05rI93CMYTIe0u+18a0T2UJ/iaKoubu5zebuDmEcY6rSutzV+GFKb2GVrb0BWdHgegFxkvLTP/WXWF5aoNVKGI5nvPXm23S7HRYXFphNJnQ6bXHM0ZrlpWXqxnDlw+vs7h1IUeM5cuCFHnVd8cEHHzDY38PB4LsOpq5Iw4Ak9PEcRWE0w/1DZpMprhExbBRF9JYXmRQZO7u7NE1D4LmSU6dgodOiE8CFE8fJJzlX3r3JaFJT1gYncKl0gabG8RwiHHxXujJ11Qh1tCiPHIrquqGsalzlSlFTg6sCtNH0e32hSgYBjmNoGqFzpS3RG+RFRr/f4tTpFVZWepw6dYy6zkjigFMnT1gtjovreLTbXcYDCaf0AyWAFHD8gOFoikyGXapSs7O9z2wmToWu6+I3DRfOnCJNEjY2t+gvLrG3f8BkNmM8HstCdxwMijBKWFruUNcSQ6DNfPP1KKocbQxB4NDpdpjMZqAN3bZLVdbMsgKjoSgKlGNY6HXQuuLGjeskccJ0MuXkidOcWj9GK/AJ0hbd5VWWT53j7u4hKyvH2NzaotNrcfvuDRYW+9JFM4bGuEymJcoJaSdtqumQMhty5Z3XcE1NNp2Rpj22dw8l46sTYXQNnovyXXZ39+jEHr00xsWglctgWvLu1VuMZpUV5geUhXRx/t5/8p+SJgkL/UXarTatdosoCmXj1BrH9aRotu6UbRsCL81SAUCutVN2XIUXSkEeBjG+nSJh7Xh936O07ml+4BH4Hg5IUaIcsXm274OxnTjX9Wgaze7uLq00ZW1tjQsXLrC8uEoURbTSlugvuyL49VxPnOaUGPgoFNl0BqrkhR88z+LCGhfvu0CaJqAnJKHDudOnOHPyDHmW0V/o0e1HjKcztHYoi4KykKmZ+xGQIZ3uj4THex5vXvmArz/zbbb2tsVtr8jBNNRFzv7+Ht12i1PHTnD60iUuXn6IS/df5PLpPkEzJDn3GF0f6tGYdPkC02JMkHg4ahFTTEl8zVB7zPKM6XRqWQw+CwuL+IEUwdPZDN8Tk5ksy/B8cZaLrPkMCN1dW7Cotbi7xVGI7/tEnmLjznvcvnOFOErRtaJpPPwgQvKXHOlY4uB50O22uXlTHEc/85mnmeW5BcAevh/K3RMNn6dcHBz5bCxYmndhHQv0sbpL21iWQlWLeF8aB+oIECoFjqvwj4ChNLuk4S26obquxbmskiYASMdSW2fXuq5p0FS6oZ4W6Fpz6+ZdXn79ddaPnWR/d8LLr/8A5eW0+w1PPfSTeHS5fWfj6FpWH9E/Kes4ZzS2SVDKJKORQ18KZWEOhH5wBGrnIKgoC+qqYm9vnzRNpZF27BhRFDEaj8lmGRcvXWI0HHH79u0jDYgA2pLD/QOmkwm3bt62+X5dFIqqqqzDnEzLMeAGlkZkGvzAw3GVZER5nhQqtUYbxcrKMW7cuCVrPQqYTKcMBwOU/SziVMx5TFPT1DWdhS7HTqzT8iOy6Yw7t29TWrpu6PvMskxAu+9RVyXnz59nff0Y+3tDRsMpdam5desGja7J8ill2VDkOXVTUdey36atNnVRiRVVGlMHCkKXx89cYCVJWUhSzn7yEZTvEaVdluJFvvft7/OVr/8ZcZKyv7fHx594gp/+mZ9mNpuRtlMuP/gQjudy+84GnU6Pd997nz/+kz9FBQG74xGTwxH/8d/933L50kVM6PDoE4/z4OXLpFGKUoqf/oVf5Nm33uPa1Vv0+0t89jOf4eJ9F/nmN75GkU154YXnOXXqhBQ3QYDreygTUVcQBx66LqVQS1OKsiKKQxa6bfa2t9nf3SdJO3zzmWf5z/8f/xX7gyF//G//LWVZsb27I40+6/KssO7aONbMAgFnNlh9fr0OBgNLu+SI2uu4sh7njXOj5sBMpkny/HaF2uuoKAtmmUyqXddlltvMMU/y0bCvp9Ea3Yj1uwxaZI0aI4162Qfmk0J5es8Tp8C03SFOWgzGY77whX/Om++8y30XH+BX/spfpdKwvXvA/uGQ/+/v/i6f+exP8Jt/4zf4T/+z/4QPPnifN994jSj06XX7tJIUtENTahzjYmqFg0eDtjrixlKc7B+VIY1S/ECoxb7n8W/+8N/wzT/7Op7jsLO1jed47O3uc+m+i/zGX/8NLj9wiXanxXB0yOHhPo6j+NEPXxTNrQYcxSzLufLhh5w8fRrleNJodnxhz7gSNYDrUaMxyqCVBRGuS7/dZ7A/pK7mLBqNp1wa5hb3cpMzVN7nppHGkuc6JGmM5yqy2ZAo9DHco0/7nk9Ti/vsXIunkAxkjTxXVZVEkY+jkOaLaYh8n04rpZWkxGFEWZSUZUNdG1yb/2msUVRVVTSmIYoiglgi1RxPpqp1VtMYg3IVylNUpmRWZLiBixcIWJwbw4l1CuwfDnji8cfwA9Glz69N5XoiDbDRMMgVfQ8UGskqraoGrQ1nzpyl2+1y49ZNGq2JkpDEj440f0Eo+dSu59HoWgYFdS3DFUc0iWkU4TkOZWGHUGZ+Zvn4YUCSRLieotElrU5CGLk4usRzIvLcgAppjKZGo2nIspzDwzHZKMP3Wyjl0zTioKqMIk1alp1WgefhYIhT6zniuHSSlPGspixkDw0DXxiCcUyRydnUbndoGvE4MKZCOYbB6BDX8+h0ezS6YTYbg4G6qjG1mMII3bMEhbBbqlJkRMbgOr404IuSNG1RNdJkwvXkjhiyzKM9ams05nk+VSODIoPBD1wm2fgjGr4ffBmlHOKgRRS1yGYV7XaXKIoZjSbs7u5x9+5dZnmNoSZJI5kwpQn333eRMi/Is4KDgwF5UTCajLl27To7W9uMp1Mms5y6Ed3aLC+ZZQWO49Jut/nEk08S+AGdbof337/K3t4e68fWSOKY4XDEyvIyw+GQNE1JW20m0ymvvfY6USQif891UQqiOGRj4zZ7uzuSh9FIhkeezfAcReB5BKFPbUo81yFNE4xSlE3DrK7ZGw9584P32DssMDS00hBjapSBNPE5cXyFJInZ3tvn5Teu4wYB06JE2y4GBsqslE6E0WigMWKZWjc1KE1DCVQSnh4ZXF/0S42R3JCqzijKTByaAo9ur4s2FatrK4wnIxYWeni+RxDE4kqpPAbDIePJzI57FdOpvNdJnFKUpRiW+A6O74pZhi+dhKaSi3kuxHZ9h8YYobgBngtZkTMajwhD6XyHkZgm5LYrEkWxCJ7risFgyHQqBbxBdEAyzQHPt8LXaQ4a8qmhqUuWlxaJo0S418bQ7YrRg+eKm+PK8hqeJxOMwPNocHnw4Ue5fXebf/NHf8L/6+//ff763/gNPrzyAUWRsbS0RGG1LIHvMx2P6bRT8tkQ1eSgM956/SXKckyrFZO0U67fvo3jwlJXgtp7vTZrayskiUcYuMINDwLqGu5s7XN3c5dSKyI7+axrgzYOn/rs59jY3MP1Y2ZFg3EC3DBB4+MFKa1OjzBOjyiSdd0wGY+JkkRoCsKuwBhXdF3KA1yqOpPOrWkAfWSwIe5bCNhzwSiNcoRK6Dpzvy3Zzl1XMR4OSeNYaGrdDvlshusogtAnzzP8wKOqS0uNDvE8B9e6XSlHQEFR5ty6u8XXvvYtzp69j4sXL9LrdiiLKQ4OgR/RVA516RB4LYrc0GiF58l0sapqfGuvLBlC85yqe8DUcRyW2j0ef+QRfuozP8GTDz3Cow9c5r4zZzl59jSf/OSTPPjgZXrdDlVTE0cRgROz4GkiMyU49mnK8YjrH7zLmQc+RVGVREmKxkPXGU2VkasWupEw6sAXR8PpZCrXmR+wtb1laTNasqKUQ92IVtN17VQeUI5jXVRlH0pi0e/u72xw/epblOVU9AVhm3ZrCd8TWjdKnAeDIKTVjsR8SWtWVla4dP8lDg8GBGFIEISIntOGN8+nvMjU9qO3eWEy7/bNdZvz+7wTOP/eOXW4acRowLG6UddzJb4gDK21vDQq5nSlummOQsbnkwfRqEj3mLIGo3jjzXd54aWXiOKYp578FB9ef5tjxxYIo5rPPvEzXL9+l739Q9sdFgDteQJCx+OxFCVWWsARNV4mje6cTumL+Y3vS9i5693TZdpflFarheNIwwlLyT158iSLi4tsbGwQBBKmXeRiImGMIcszPFfoUK7n0u8v4Po+nh8IwG/Efn9mNeDtdhvf9dCNaId816WuSjuBFfF/HEZsbN4l1xXLnT4eDspAUVcUyrA7GBCHMQudBVppB+MHFAqcWrOwtMjxE8fp9HpMplN2dnfpLfSJk5iqmu+9U65du85kVnD27Hn+5E/+lH/8T/4h586e5tKl+9jbPSBNEpaXF+kv9KjriuvXbtDq9KiBcVOgVE3oVHx8cYmXf/cL+Hfuck65XO502HnvA4KWz8ZgmwqHIs/xPJ/Pf/4nSeIEYwxbm5u88eabPPTgg2xvb/Hbv/3bXPnwQzAut27fJe0v8L/7P/+fuPjQA3zn299ifW2VJPBYP3GMzvoyzskF/vV3vsqbP/gB5WTAQ/df5OGHHmI6m/H/+Z1/hnY8rly7zscff4LFpWV6vS7KSDaVsXlnRZnhKKSB4XucPHmS8WTMh1ev8s477/LGm2/y2OOP84lPPsUXfu8LbG/tSPTIdCrugRYoyZqS2t/2aI50dQol68SVtW+MjWpAGqYyhbZPYhsu8z+Pvv4Xbp7nEUUxWZYdgTnf98GuV2WZG/N1X9nGw7wQn6/defOHoz1B9IDGGOI4FhZFELB+/DiHh4f8+NVXefudt1laWuLJJ5/k0cce5cKFC7zwwgt89ctf47HHPs7f/Fu/ye/8zu9w9txZVldXGI2HMoXwLc2xKcDRGGvG0TQSuWGsy61rTUbqWqQNURSRxDFrq8t0u20+//m/xKlTpzh+4gSPf+JJzpw5z+/8sy9w9dptfu3X/gY3b20xndV8/7kXCKOU0rKGdF1jmoasyDl9+hRRGFLkOUEoTqmO45I0Dp4xuNrgNBqlDUpDHMYkrRaj8ZhZkWGUoVFCFbStMnuXm1Iy1SqrEtfzRKvnOIwnA5n6a/kMwyimKCrGozEYY+NdJAoiy61O3gL5OIzQ1iFY3JgDG0ng4znQlAVFVdIYobVXVSkZc1ZeIa6dIVEUW0dhOQOaqsY4iqqp8SOf2siQQTlikFXVGoWNZaobQBpsXhBw/tw5+YXtdaocoez/LxaFvCkyxQvFCGV+3a2trnLhwnnefe9diTwJo6PzQ6HEFLKuqapKqG3W9dZxFIHv0+608TxPDGKMOKiGYUS32znSKpdFgdY17VYLjCF0HRrtMZ3loByyYobnO/i+w3g8ZTyaoSvR1Cmgrme0khil5HcyRtNe6OOFEkUSRjK1bHdaNHXNcDJFa43nubTaKY4jRl/SJHXxPIe6KXFdRZJGxHFsszmlSQIwsx4kcl0J08ZojXK0mNsUNkbBNmLjOJaGks119VyfsqwwVSXFoueBZZrFsY22qIQxVtcyJDO2oT0afgTwvfnW91AoilnFeDSlqkRDgVKMx1M+/fRnCMOYnb2h7QxGhIHPZDxkbWWFdtpmf3efwaHQIZTjsri4SKfTYXVtjbrWGOUwnsyI0zYoCR195NFHOXf23BFP/bU33qLX7bG4tEiR5zgW1Rtj6Pf7RFHEzq7EMBgkN0vZDTEMfd579x3rdNmQxCFJFNBOE9IkIo1jur0ueT4ljiK5iF2PQhtubWxwc3OLrb0RGghDhyQOOHPqFPdfuh+jK2azEcYYRpMZs1nGOKuojBHKhysf/myaHa2DKJFQac/3aExDnEpXAjRR7NFqxaysLJIkMa6v8HxHRt2W851lGbNMHKHCMJCcRF/CSg8Ph2xt7TIYDqnrivGo4nAwFhpGWTGZZoxHI7KixPdccQCtaorC0JjadpgMUehJgRKIuNc4hiAOOX98Fdd3KcuKxaUlGl2Tpik7u7sAHB6OJa/Gapxm0ynDYY5rw2SVHflrNO2O5BQZ3ZAkEb1ul7/0uSeJo5DpdEaZizNpFIU4COVCKRiPJgRBjO9H9Lo9fN/n3H2XQLnc2drlv/3v/nv+g7/zt3Aclzt3bpHEEa12m+l0SuAH5FlGFIjZRDmb4JqS5579Nk01I0l8WmmCciWrKy8KFjsdlpeXaLVTRuMBkXUnHY1GBEFAXmiuXL/NcDRDuSGl1hSzDKOESnLn7hazrOTNt9/jtTff5sWXfsz3vv8833vuBZ77wQt899nv8cx3n2U8HnLh/PkjXYBsIr6lijmUVUNZNdSNpmlsfqPv4cyLC1uQlNYIyHFdO9oHR7nCRlGykcwXPAhlqLQGSNevXyNNWwAMRgMODg6I4pAgDAQMhFLke55H3dSMxyObdePyzPd/RFE2nDt3gXNnT7O6ssDe7h0811BVBUWek6YJVVkwnQ3t4StCaQG7cnBVlYhiahtm7XkeRktGj1MLNTn2fZbbXZb7C5w7e5YTZ0/z4MMfo9vr4itxTYuiiFackDJgtH+F+MRTlLNDHD1j+eRlGiCKE5Trk0Y+uq7QvmSNYiSIN01Ser0uQRCSpgmbm1s0uqGuxDExK3KMpbKgRGvYNI3VX8omi3U+LauSnc3bvPHaCwyGexgNnfYSSdynsW6axkDVVLTbbdJWyGQ84srVG3z84x9ndWWVoiwFyAYhSon9s2s/fxDR/nwaJwXePRdA2X8+ouGcF4lHr1+K0sAXOmdj6ZnYzu28sJwL8qW4FcOPOX0zThLCMBQKLFJkaKOpmhrKmrrRvPr6W2xsb+L7Hg8/9Ah7B3c5e24dzZSLpx7mnbevcHAwxLf28e122wIuuW6do8gLKRDjOKLTbtHpdOj2erRaLeIkIY4jcckLRUuX2NxWz/NwPO+oIdg04nAcx/LaNzc3WVxaJIkTur0uC/0+rXabIAw5fuIEnU6HkydPsbS8TFVWNjbCIZtlUpxY2mle5oxGI2bTKVEoltqu47C2tvoR192I4eCQxcVFesuLeDZPNQgDlCf0G9f1yKYZk9GEPC+otaz/ljUVq5tGHNccR9yLDdS1Fnpqv0/TSNHgBSG//dv/kN/6W3+Hv//3/xvOnD7DtWsf0kpFq/ixhx/A9VwuXbqI1pA1DY3vceHCeZKmITwc8r3f/yJJWfD0k49TmZKvf+0r7Nzdwg09Lj7wAOc/JsY8v/ALv8Dqygqu57G9tcWXvvxlrrz/Pqtra7zy8su8/c47bN65w+WLD3H39l1pXjgO3SThnR++yPZ7VxjevEO2e0Achmxt7/Bv/tW/ps4yLj9wP+vrx7h79y5f+cpXCJOU4XjE8ZOn+Kmf+iniKKQqpaFoGoPvudR1SZom8zqUXr/LnTt3eOXHr9Bqd1hZWWHt2Bo//bM/xz/4B/8dN2/eOprqz82P1JG6S2pRS2SzGiQxQZqvIVlvCqz8w3NdsBbv8+J3DvawtfJ8P57/f7kJ+0eMiDzRXPkyNdKW2uwcFcX3MlTV0aRw/vzW7GXu0itPLXt6EAgdzOrVtBaN6/r6MVzX5cMrH/Liiy/y+huv8+yzzzKdTlleWuGtt9+myDMuX74MGNqdFgpp4sl7A2VdyhmvHJmCW3A3jzWZN28cx6Eo5IzoLyxw8eJ5HnvsUTqdDkoprl69xquvvs7BYMT3v/886+unmMxy+v1l3nv/Q+7c3SKfTtGCvsGR4ng8HnJ4sE+SxLQ7HaZT0X8qxyHHoJXsceLi6aBcl6ypiTttlo6tMZ1NmE0mfwHMCN1O2YvJP2qU1xa4QKMbptMZ2axAN0oo+5VmPJ6JDljLy5TJmENZlLS7bQzSIAgj0f/5ricQwGYHKrBCa6FaOjbKq2ks26KujvTO0nQUDV+W5WSZmKqVdUVZl6Kz9sTh11hfAM/zicKEohBQACJ/2t3f58lPPCGyBdvVNEoMZI7eF3NPe4oNSg983zpQWiqzMbRaKZ944gn2Dw4YHw4xIDKJRl5nWYvb5/x55xNqx3EIAp88y+Vz9H0Ucq7WdWNzIWVC6roSl9HUFYHvUdeKsmwkhit0UY4mCCR+rCxqHDfAaMfWHCVpktButcX53XHEdbXMcT2XOEnI85woisEYRlYn3monEtERR+J8W0vj03EVSSJabscFx3GZjMdMpxnGKNIkpSgzMMbKyHypI6oSQ43nB0e1kHKkodTrdhkOhyirn1TKocgkyspxPXu5Sm3t+hJt5AceeSERdtqIzMf3fQ629u4Bvm99+9+gjCIMUtHuaADhiZ+/7wLH10/wla/8GTv7Y/xA6AZB4BG4iqasCP0QT3n0e32U42IUnL9wnrqu2d7ZYTCakBciVHU8n7ysmEwm/OIv/RILCwu02y12tre5fWeTU6dOAYYyL1hdXWU2m9Fut2mlLRqtuXnrFmEYMRgOSNNUwFUUMZ2O2bh7C89zQNck1hAkm01xFKytrLC6tkpRTPCDkDzP8YKIXBs29w64dmeDIPGZTRrC0KPXS1k/tobn+OzubJKkIXGSsLG5jRe2GU8L+kuL1FpT5BmB5+PM3Yc8SNtttNFCOXEVjme7YVqmecrVLCx0CSLfgmvRggSBdPfKqmIyneL5YmsbJ2I247k+01lOnkvnbO3YKsoxTCYlrgNpOxXxqifjYOWA7zuUlT26lLaTArHvdRyX2XRGVpYkaYzrOvTSFkkS0+l1qW3YdN003Lm9I3QNGlqtFkopRsOxZNDUFWEUUTfiAqgchzgN6HTaTKcZeV7R67Y4vr7OE489xvbWNnfvbNBKU6oiJ44CwsCnzHNu3LhBNiuJ45Reb4FTJ05x/vx5jp04zY1bd/nDP/4Sb7/7PseOHWdj4y6z6YT+glih11rcCpu6opUkTEcjdrbu8sqL32d78xaeqnFcg+spxtMJrh+ytLSED7TShMl0RBh6VGVOVckGhVKMZyVXb25QVJqqFh2HE8aYWmOMw+rxk6TtPllRUdVQa5jlJVlRMZpmbNy9w97+AU89+TgPP/IIo9HwKLtHDhNFXpS88MMf8ad/+hVefPFl3nzzbd55903ee/8DPrxyla2tbcbjCaPRmCCMxJo+Tmzh7eA4HupIWG2LCyOUyelsSp5nPPf97xOEIXEUUdcN/9V/81/zxS9+kVdfe5UPrnzAyVMnSZOEMAxEpBx4oGB/fw+l4Kvf+AFPfeoztNIWZ8+eoN2K2N6+gaMa8mx6lMNT1yWuJ4X2eDI7Coo1RsJmPVe0UELlFHBZWVezbhCxdXeDF77/HG6tOb52TKJJFrusrK2ijaYdxUymY9nscIjMITt336R14mnyyR5xoAm7x/GCSDQknmv3BI0Tduh0unTaHcJQtHCTyRStGwaDIZPJ5CgjUSbWMt2eB88yN8hxRYNZVRVxFNBKU1zHIfYVuhlRlhnrx46TJov4fpuqEqMlxxXtVLfXxfcV29tbGMfj6aefZjwaU1YVcRxLfqY2kvejZPpk7DRs3kmfd/nl4JaiSkCeFL3zm2g75Xx1PXFiRXoDoKx2204C5LlA24gHKSDlAJFNxD5uTm1EJnFN0+BqCQX/wQ9fZv/wkNF4xOVLl7m7eYNLl86SFQecWDrPKy+9boNw5b1MEmkMVeUcCLdotVp0ux3W1tZYXlkhTRLiOBG9mp0GRlGE4zpWkxiIpjEIhX7r+WTZjG63SxgGJGl6ZNvvui6dtugi1lZXSVstFpcWWVpaZmlpiYWFBQEDBvxQqLp5njMcjXAdFz+Qzn1g3UwDP+BwcMBXvvJlnn32WRyl2NvdYzad4Hse/X6fXq/L3uAQF2umZIsMbaTYc5Vrg62NmNloA0ozHI2ESqwcrl27Dig7VYPpdMp0OkOh6Pf6XLl6jW9+45s89/wPOHHiBLdu3WB1dQXPlenHeDzm6U8/xcsvv8TVD6+xfv4879y6jmeA3X3+8B/8NpeTLg9dPINjar701T9laaHLxy7cz9Of+yxhu8Vurdne3qbf7+P5Pjvb23zpy1/i/ffeZf/ggCtXrnD79i329/ZwPI/B5iGtVlveT6XIJmP2P7hGe1bjjaa89/Jr3N24y+07d3ji8SdI45CXXvkRn3rqU/zPf/RHHO7uc/biRR559DF+6Zd/hZWVZYxuRBttrM5ZKTEVKQuRRfge3332GU6eOsm5c+dYWlrikUcf45FHHuEf/5N/ytbOLsvLy1RlSV4U1hlPzt45iDLz5glCJz4Ca9YVGQNmnsvniJOisfpsx5FGwz165UemJH9h6qcsNXOeC3r69Gk2N7dQKHEAtlMhlOyfTS1mLmL6JYt6vq8KvVOAi8LSO20DsNVqUZYV08mEdsvWJ65LHMXESczCwgL9fp+7G3d56aWXeP31NymLgs2tLU6dOsmp0ycZj0eW1QB1U6F1Q1kVNovW0soaeQ3zvaRpJNu5rmuKorCgNsdT8rlNpzN+7/e+wB/98Z9w49YdPveTP4XB4at/9k2e+e5zXL9+m4sXH+T6rVu4UUA2sZMS18FUJcp1GA8OuXn7NivLKyyvrMokBMXE0WJ2o8BXoo10fI/ac5mUOW4YsL62Rj4cMZvN5PN0fYnDcaUZo5DYIAEoMmgQ4y6Hma1twiih1eowm+SMx1N0LawEhUMYhCRxIo26QGqpphHADqDrmulkcgTEfdfFNI24uIcBbhCKRtiCPd1omUBpg+u4eDZGpiwFCIZhyHQ2RTmK2jSEUUgUxwKA84IoSiSeoKzw/YCmro+aEZ7ncfbMGYFhR10De9HOb2IvC1a35nmeSFvs9Tl/uO/7PPrII1Rlye7urjDDHOfe9YFc94DtrmiUJ82vyWRCmeXESUqjDdloTJFlODbQHqTJE0cRRmvSJKbRDkbDLM/p9ts4NpNycDhC4aJwpV6rG1A1Ck0YBvS6PfIiY3d/357thk6vi2MHLwL6HcqyJLDmRbJnZGS55DIa3RBGPo4DZZWzt7dHVdfEUUJdaeIkIU0jwjDAdVzAFVfPpgEqcSCd7xOONFzjOLbOoqJdF41wjUHOWHsYg3VcDQKfVrvF4aEY8AWhnImddpu8Lj9C6fzRN4jCEF1rtre2CYJQgpg9j/X1U7zx+rvs7hwya0A5BqMMnieOfgu9BVZX1sgnOYeHQ7ngrF11VhQMxxPqxjDLxR4/jFIm04zpbMbnfvLzdLsd4jji9u075EXFysoKlQ2sXFxcIJtlYgoQBGR5zocfXrNIvxLLWkeRpjHbWxuMR4e4SjM82MOhwcHgKkOv0yZtJWAMZZ4DLo1yOZjmvHv9Fhu7+xTakLTaKLcmiX2W+j3SJMFULoPBAMfzuLO9w+5hRtbIONULXIJQoXWJ74LWFWVt0AqiJCCvChxPTDiqeu5EqKkrQ1lqgtADpcmLGcpxiOJENk0r7m8a6Xi4noNyodE1SZIynWUoRzpc/X4XjWY4mhHGLr1+WxykIh9DTZyGoKUbpbVcz0LDMIS+S6uV4LiKxkiA+GRa0BQZo4mATbngajzfx/UgigJcx6Pb6RJ4vozWG0WelTZbTLodjiuHIQpmkxzdgKsa2u027739Htc+vIbvB8RBAE2FMhrX0eTZFN1oZtOGkydPyWJJW1x+8GGCpIUfJfzw5VfY3NwiTRMcDIuLPZaXlhgMRziuz3g8QTUSPOrohutX3uOVF59jodciTQMa3dDp9ri7uc31G3dYWFiEuqHf7QINUeiDkXwkoSFX7A9n3N06ROPSaIUfBSLuVmKD2F9eJW51qbVLXjYoL0Ar78hSXzcFKMVf/bVfIooCiiIjisWspdE1VaPJ8oLrN29zZ2ObupGDZzQq2N8fs7Gxx4cf3uLd967y1ttXeOutD/jw6i1u3Nhge2fAaJQznhTiellrqlrolI4b4Pkho/GM733/ef7FH/wrGg2LK6tMZwX//T/6R0wmE+5ubmM0fO4nP0+/v2AlGAptJL9nPJkxGk/53o/e4OL9l3FVxf33Hcd3K4aDHVppxGQ6RmsxJCnLhtAPKUv5vcDgeb7EBsypU3M9i9VsNbV0G29ev8rbb7/Fn331K8wOBpw7d5bxeMRYlwSRGBUlnk87SekkCXU9QXGTnb13CfuP4PslcawxYZsw7FNURmIJtGI2NRSlZAI5jkOaxLRaLRYW+hwc7HHnzm1LnwXfF5pVWZaWliK5QsbabCtHtIni+BsQRSFaN+TTQ1xyxuMRrU6fqvRxnJSyrPHDEE0jobRRiNYV21ubjCY5n/r0pxkOhgSBaD/LqsJxxXAFmxc0LxR8O6FzbPEpB69Qh/79NykOPc+TiartGvLRs93qjVwLxD76nQoxMJh3fx0b4REEAY5yKMoaxyi00Xz7mecZToY0WnNseYmNO7foL3QYjQ84f+IyW9vC0mi324RhSNpK8VzJzwrCkHa7RbuV0mqndDodwsBHN/XR5BFrRuQ4Sgp/m8E1/1oQBOR5jnIUC/0+eZHTNMJUmHeii7IgTRJcq/8LgpBWq43n+7RabWFYGI3nibNcXTcYJFDYGCNZY47LcDjC8zz6/R4ffvABe3u7/Pjll9FNzamTJ1haXKTb6aAwtNoRni/02kIXoh0CTN1QmQanFeMmIWiDKmoyU8wxNtPZjCtXPmRlZZUoTsS8xfUoywqlXLFDN5rFpSW2Nrc5ONzl/vsvMhwOePGHL3Hq5El+/dd/jclkxI9+9CJrq8e4+cEN/uv/2/+dV378Kt21ZTLHMKhLLjz2MH/87W+C8lleP8mZSw8Q/sTDbBQzJuOS0XDIyRPH0U1Du93i5IkTKCXTx9OnTjEYDBge7GMw5E1BaWpm+ZSd8T7Lq0u8+fLLFDt7HF9YwlOKuNPFVz4337/O0n3n+KVf/lVWj63zve8/h1aG7Y07/N2/+7/h4489TDYZ47uKOJC9wHXk/fR8yfgVenrFxsYG3W6XwWCE63rc/8CDvPP2O3znmWdJ290jTarrCiW4rgWoCRKbX/HyTzFTEeMVmfDI/nU0IbcFs3KUzXG0WkDrsDkHQPMiX4rIe5M+Wcsu/X6P/+K/+C+5/9Il3nr7LZq6sS/FglALoubPd28dSO7Y/DYHlPPvkYm/fCmw4fBZlsu+ppRMm+0+0u12OH3qtJxHN26wubXFjZs3OXnqNNooWu0OfhBRVpqibKgaiNM2taWZzn8fZXXk86aRY6mMddMQBAHj4RDHxgpMplN6/T510/AP//E/4Oz5SxRlxbETJ/j0Zz7LxtYmL7z0EsdOnGRaljTZDEyDn8Q0+Yy026GcTSnLkuMnTgilUzkE2iFqDL4BT94sAfK4hG5ANcvptFLwXXYPD6w+2pcwccvAaYy2EzclIfZ+iEGBVpRVjTYKR8nXi1wanlUp/hWuK9OiOEkw2jDKM7RRuJ5PVpZMZxnjyRSUIrDADbv3e56LcRQ4Cm0a8jxjOpvieeKb0TQNSjk2FkpTWadOXCiqAteTazqyP1trQ1XN/xQTNdf1aEoxMVGO4u7dDT7xxONH5wMWgPy57uH875Yh43qeTN5kEdjDQholrutw4fx5Vo+t8d7774uPRdNQzx1MbaMSR4ErEUdxIhTV2hiiOKapawmR94XVUueF6GJRREGI67gkaUSe10xmU8qqxvGEfhkEAQf7Q9AOdVFhGvvzXE0rjUmTlDgKmU1nFNaBtbYTtTiWCKbxeIzvB9Y8rMH1HPFlsOslCDxLUc2p6wrf91haWiSOJbQ9zwpmsxlVJaBYKYmoaGox6MER5pPWMmlVjiOyMN0wnUzFCCiMxYHVRgOZqgZXIkRQdhKLTA/ruhIsaM+NTqdN4Af3AN8//4N/KjlLQUiRZ1RlwbH1Y5w8dYo7d7b4xtefpWkcamvPHsYBrqtYXlzgicc+TitpMRmM2d7eIUkTwijizt077B0ekuUlRVmjEUATRAlBGLGwIJzxXr9PEAR88MEHtDt9yVBrKjqtNnGc2Mw3sbff3Nzk9p07YmPqSYc1TVKCwOf6tQ+ZTkY4CibjAaPBPvu7uxhd0+t1SZJE6GZJgvICGhxeffMdPrh2g2lR4Fna1OLCIk1ViR3qcMy1D2+jjWaazSjrhmleE4QxVV2T5zOS2CcKXaLQJ8tygsil1U6OohfKqqIspMD1fekYN41Bl7LAykr4zEVRg5GsFKNBId+vlCKJZawcBgGtdgvP8wgDD0NDEPgY3VDXOYHv0W638H0xL8jznDD0KIsKg9A8jKU26ArSJJDIi1gc8lAKxzUEjhRx48lYxsN2IVdVTVVWNI1Y4Pq+mInEsXQO01YiwnHbAFKW01/Xjf2dNHEcMdg7QDfaZg2OOHlijYV+h36/Tb/fIwojoiik1e6zvn6CtbXj9BaXWFxZo7ewxKXLD/HEE0/SarXwPYflpUXKvEADRVXiOZ64pCpFO4mJA5fxcF/ApK5pjCZtd9jY2LGTT1k47XablZUl9vd3ubtxhyRJGE9nGMfjzsY+w3GB4/loHDE+0GIsgVGknR7tTg+tFXv7+7iuZ3ntQqNY6AnV7Ld+868xHA3xfaGL1LUAy7wo2d3bZzAas7O3T5q2LCdfKHWO66EcV/JUHJdGaw4OBtzd2OSDD67wzjvv8uabb/PSSz/i5VdePbq/9PKP+dFLr/DeB1f44MpV2p0eaavN3v4hf/qlr+B6HlGc0u32ePKTn+LjH3+CqtJWKC1FyHA4wXU8PvjgCgUuq6vLxBE8+rH72N3eIJ9NaBqFUhFlqXj91feoCpfhYUGjNX7o4nk+vh9Y2rFQfnzPs1MMRVlUZFnO1WtX+f1//nu88tqraGXwlMOjjz7KiTOnCHopWMqUKSo85XB4cEDTlPjemKYZE/c/TrcToagZFy6B3yErKmqd4+CiGylumrpmNp2Ilf10Qp5NMRiuXr1Ko2XqmmfizClGDEKp1FqMCbTWBL7kJDVNTafdottpy8FbjLl7+yrb21ucOHmWonQpS4UXhJR1Td2I4U5VlUzGI3Z392j3FnjkkUc5ODggbbWI4li0Hr5o0pSdFAjAE0qXsaYxc5Bn5K20d3ksCAgyRpz8nCO3uHlx+FGAKH9X87Dpj+grpZc4p2/e697P78ZOa+uiZDKZ8O1nf8CFS+f55Cc/yQ+efZbFhR5nzpwkSX02b+4zGk3p9fosLy3RarePpnpJkli9doswCPB9oRnPZjOMbnAccacNraunFNZSYLqu5Hm6rnRPPV+ahKEF42EgekHdNCR2Gus4cngHgRS8rXYH13UYTyZH+V2OI5S7qhZzDtebK2QNxsbOZFnObDal1+1w+YEHePChB4miiKbRPPfc83zly1/hueeeoxN47F69QS+MWGp3iNOEWte4vkvVSAzFeDJGa3HxdQP5nOq6ZjwasbW1RZIkotOw9LI5gPdcjzhNOHZsza7lR2i1U778pS/x0o9e4cqVK5RlzpUr77OyusKNm7c5OBjwW3/7PyDt9/jWs99jOMvZ3Tvkw40Ncs8lWVji5H3389Tnf4r/4Zt/SuUGqEoxHA5ZXV1FW811HMXcd98FHnrwMhcunOfC+fM8/OgjPPHEEzz+ySc4vr5GJ4np9dpcvXaVbDykajLSdoeDYsYP3nsT7Yd0F1a4/PTT4AV861vfJgh9/sqv/gq/+Zt/nYcfvJ+qyKiLjDLPyTNxJnSAsixIkoTFxUX2DvYxxnD27FnSVpvRcMzHHn6Eb33r2/zhH/0RBpeqkqlGkec0jbXKt+DpqHduNXuyvuaTPNHezMGUa+m9BmkCIWhCpo527WEbFNLguqex+3M3IxE1x48fZ3FxgY2NDV5//XVZWyLulod9ROusPqLpAwsoUbiOzeay00b5HjGLmL8erSXepCyFjqktJZ05GAV6C32OHVsjCAMODg749nee4Yc/fJHXXnuD7e1dfC8kiluEYYJSHlUpkhbP6gRl0mn3Gwv+fN/H932Z+kXCYKiqivsuXuT+yw9w/fo1vvzVr3P37h3efudtnv3es7z2+qu88P1nSdKEaZ7RabUIwoAsm+J6Lq0kYTIcoFyP8WTC/v4B3U6bbrcLBmnguVAqjXYV2lU4jaEazdBFwc2bNzgYH5BNx6hGmlCu51JYapxpamn0Ie/jnG0x1/Jq616s7P+v68pGKkAY+HjWWHA6m7J7eIg2hizLGRwOjsxMUNKkqm0dlmUZRikaY2WFtjma5+JMP/dSACnoytIaWgFlXQjN8CO026IohUpZVuSZrJ2msTXhfNqoFHUhjftz584enStgQZ6yFzIW1IEYxSjbdJsDRGQKjqUTlmVJu93m4Yc/xp27d0UmE0VH9Mz58zq+e8RsMTbCQOFQFfYctjRkz/dIEnF4F6aKIox9wGM2y5lMxijX0G63mE4nDPYG6AbJJ0Lh+C6O2xDHERcuXGD92HF2d/c5PBzIOgiETh3Ys7eua5kOakNZFyi0eGn4PkVRHLmPzkGg73vkecZsljEcTijyCmV1dlpriXgxCt1IM6HVSjAa6rKx4FrWeVVVGBtV1jQywZVBnEwDZR+S5oHryvvUaE1o157h3vGeJOk9wPeNb/4hCo3CEPgeJ06eYGFxkaoq+erXvsfutpgP9JaXiKIAP3AxpiHwPHrtDmVeMRmOOLZ6TPjYjrhO1cZQ1Q1NIzoax/WJ4pQgjPnsZz/HqdOnWFxc4PDggOvXr7OwuCxjdGBxcZHG0gNarRaz2YwbN2+R5yWOIyYGZVmRpgmTyZiNO7eoy4x2KyEMXDAN21ub0nWy4c95lhFH8vP3Dkc89+IrlI3BKBfDPBjXYTicYkxFWVaUUy2mFnFEg2KSFdRaHLlcBwIPHNeQJqEYaljDg+lsSlFW1kzFyNjdGOqilsmU3Tg0YkOulLhrStfIdj8s19tRiImG6+DbjoIxDca6czVNbf+/XFRKQdNUTMYzsqwijWOSNEEb0YaFoXDC4zCg2xHtTFkW1jrWQxnhhTuOQ1HkBL6P5/sUeYZuNHEU02q1bXi6Zm3tBNPplLIqyfIpja5RruTLOY4jXUogTa0VeRhJZwLD8mKfTivCUZp+r43nik7GGMXp0+cJg5hjx09w/r77Ua7H5vYu2ggnvba0zfX1NQ4PB+R5gR+ETCZTaIQqMRuP2N26y3i4T1MXkq3kh2zt7PLSKx8wm2XoRqg3rVbCeDzEmJokicF1mMwyPD/h+u0tykaD8mUTbiqZYmoAl1a3R6e7QFZUTKYzlCvTFmMMWZHx+c89zfrxdT7x+EMcHh4SRSFVLSJdo6BuNMPxGOV43Lh521IfwPMCHMezY3yN5wfi8mojBBzHxQ+EbohymGWSMVVrQ1VriqpilpeMJzNcP8APIrK8YDga0+r0OH78BJfuv8zysmQ2/uCFH/LDH77IW2+9zeuvv8mVK1e5fu0G21s73Lp1l87yIkEUsNgLObW+wObt2/ieT7u9wDe+8Sxf+MK/4stf+g7f/uYL3Lm5y8efeIxa58RxJE6LWiIHPM8jSVNxrNIiaC/ygmtXr7G1symT5apG65pTp0/T6/cpfagsXSowCmWMCKd9h5Onu3heRWFOUBVTtCnwokUgpChrlKvx/Yh8WjAYHOJ5LuPxiKauWFxaoN/vMRwO2NrapNPuoI2R77M0IIwULFXd0FgK2TwvKY4jkjjCdRyqsqTMRoyGu5RVyd7+kMGwYDgsmExnTLMJ7W5KFAn4ODw8RGvNsZOnOHX6NLMsI7CurLU9kOumoW5EEyMNFNkXBfD8efA1ZwbM/y00LzmItNZHxiZgLcetFbn6yBRi/m85Huc30QdVVUVls/LEwEJuMnl00U3D4WDAd579AUkr5sEHH0DVNQ88cImmruj2W6z0T3D61GmWV1ZYXFig3W4TJ4kFMqE1OhANjue6eJbCGkXB0cHvedJQqarq6O9zR1GQ33mWZYxGQ5Iktd1mca/1PNdqsRSdbpfI0oLCKLJrKGNvb4/GRjTMwaUxEpEidC4ptgMvIIoikR20EtqtlCRJWFtdBaTIPnP6DGfOnsFzPb73ta+Q3d2hGo658tY7fHj7Jv21JaazKWkrJc8y0k5LchpdRTabEQQ+s+kUP/C5c+s258+dF1qQkQnTvKmGgUpX9Ho90qTDLJtQVyUPXL7EZz/zk1y6dJGVlWX6/S5g+NGPXubrX/8mk2nG93/0I27dvsP2LGeS10SLi1zd2eHu7h73Pfgwt7d3+M6t9+ksLbPeXqKx2vI8F52iaws813VxlBRu7XZHCu9+mzOnTvLYo49y5oGLbO9ssT8Z0GQlh/mUa4ebFK7PyTMX+K2/83f5zquv8bv/0+9QNA3HVpf427/1N1le6ODoitB3Weh1rXxCjCgcZbh16ybHj6+jTcOPXnqJ2WzGo48+ypOffIpOp8ubb77N//xHf0y73WWWF2gtBRfWcVau8HvTCzM3YrFrwpkbp4AUjXMzJIO9JpwjwCSF8j32Aooj8Oc49lnmi8sCwTiW/L5r167x41d+zFtvv4WxJkwoeczR+vxfuRlbjM9/trwuAYAoyfFq6kZAntUjCpAViuo8+1KKTi2xTK7L0tIKS4tLpGmbbFbw1lvv8PzzP+TFF19iNJ5Slpp26pMkiXwuloVQliVhGB69l56lSWqtCb2AMJQA7LIscFyHVrvFzt4uN27e4L3338cPfIajAU9/9tP8s9/7fdrtLgcH+6wsLzGejJlNp+AosbXXQtebzmbcvnWLbDZj/dgJal3hxQG740P2hgM+vH6N9157k1vvfMDW7Q22djYYjvcJFvqQi5RGWaZD3dS0O21xxdayxgT0C+siz2dCkfck3sF1HOI4JIlDmTb7Hp12C6UQQ0FEm5xlOQZFGIn5S9pq4fk+s5lQCD1fQGBRi9xH1ltIlhei+/PFCXR+DcoESWz7tZJm4Py6LIriCJQ2VY2pJVDeONY19ihqwWCUYmd3lyefeBzftxE02C6GsRMDxZGsQdnva6ymXRbEfJJtpJGGkoml6/Gxjz1EFMccHA6YzWZojEz5HIUXBEcMjqquybOcMAhZXFwUOn6W0e10mEwngKGppQ5SClzfATz8IGCWzVCulpzt2YxslFmwJ6/PKINpZA0oFMPBkDt37lI1okPVWpO2Wvi+GHE1jWYynlomhWgN51pJ3w/EydvzbXSTR7ffpShytNZks4I8K1ldXRVWR1EQBhFBEGOMpt/vc+r0CcqyZjYVgzgsY8Xzhd6vHIcwDK3ru1BiZS0LyFaOSKh0XdHUUiu4nofv+SikeRAEH5nwfe3P/pDpeEBTVcRRxMrqKp1uj/fev8Irr14jjlOCKKbRNZ7vSui251GXJePBiK3NLYqsFGqcozg4PGB/cMhwMhFuaZgQRgmHgxEacST85CefIowi+r0+16/fYDKZ0OmKYYejFAsLfQ4PDm04YcDe3h7b29tUdSOaFstpj5OYbDZhd3sD0xQEvmJvZwOaEoym3UrpdNrW8WaI64QMpzmjWcbBeETe1AwPp0ShAE0XKMuSTrdDq93BVIoGjRcGNChmk5ymEtvhKHAJfYMxFQas4YoVf+YlVW5wA1fQvFE0lbi4BX6E0oqmNgKO80pG865ktjgKtKmJAg+ja1xHHMiUUYShi9YFuimp60rAoC2KPMchjsU5EyPawrKApYU2rVZKVZfUTU0ah4Cm3+nSabUxjRbOdFliGk1W1JR1BQoLosSWvrRBxb61GW5qoR30e4sMBgNxlETouI2paRpDFMVUVUMQeHS7PWv1b+i0EzwXZpMB7SRgsd8hDiRU2Pc8tHYI4zad9gL3PfAQy+vHGYwnbO7sEkWJbBba0O+2CYNATGrygqrRYnpQ1ShTMx0f8sHbr5NNh0KLKCta3R7Xb21xZ0Poc8oJiNI2ynGo6pIw9JjlkrFYG4dRVnDr7j61BXdoCXh1sbgVVyZ83T7j6YyykSliEPrM8hl5kfFzP/V5Op0Ox1aWqRtNq5VKcWFzWYq6YTiaMMkKbt7awCiXpN2iakob8G6seaeitrTZhgYcuYawVOtGO3h+iOMFuF6AcnyU62FwcVyfstZkRYXBJUpaTCc5BgdjXLSRFRCECbNZiTaKnZ19BsMJG5s7DEdTOkt90jRiseNycrXHaHBA6Edc+fA2L7z4CjfvbHJ3ewdwqCqNHxjOnjtJu9Umy2UTxLrMOUqcY1EK3wtYWOizvLzCJz/7KT7zk5/j05/7CX7i05/loUcfYeXYGo3nUJc1aZxgCgt6MORFgOMl5I2PUuu4fsQsa6jqllDVTYXRGt8PcDxFJ47wPYfbt2/Q6JIgdKnqnK3tTaqqZJblLC+voLUhjhM70ZP1PX/9UiS5jEZDPNehlSYEvoD80WAf09RMZjnjWYkf9qi1R1HXlE3B4nIflELhs783xPMiTp05zcryMkVRHIH5o4MnEO2g7wkQkonfPbfKj97VRwq4+d11JaBZCq57cQxSLMzNH+aFqnxdbnLAHx36tjBwXAE8WhuhPVdCfa6Kiqos2N3d5TvP/pB2N+Hjjz/KbHDA6ZOniIIEx3MInVSiZ1wBna4rVDyDES2bK+6YrmsdaR2hifZ7XYIgIE0TfF80Nq6l2M1BsdYNs9lMwB2KPMtotUXrjTFk2cz+3kLR832ZCpZFgePKup/ngkZRDMi0Rtvmm7EGQ67VrmCnKPPCPoojur0exhor1Y3h9KkzDAZjgjDmZ8/fx893zvDXn/o8g/ev8+rbb/LMj3/IO2+/zcNnz3P/0joLQQShz8F0SOxK5IppGrqdDnVVsLS4iDLIJLaubTEqYL7Sci5UpWjR01aMMQ2zSU5gNWqj8cDaxUe8+MZrvPDmqwxvbRGoBKbQ5KC9mNz3aa8dZ+3sOa698yFKe3z+8adZWOhRFjnnzp6lqiqSOGY0HuF7Hp5rzy8tTo1gaAUOTl1TzzISP+Ds2dP85Oc+x6VHHuKVD95hWNZUOKwfP8mN21t85VvP4KYdwsDlb/3N3+Azn3qSzTvX0VXG3du3yGZT/CBgcXGJdrvL7u424/GI8+cv0DQa1/OI45Sf/dmfxw8j8qLi9//5v2R55RjawGg0seDpaCBhi1jpdEhde6+4na8VWSf2zyMgd/RtYKe+dsGAEmCITV+QR9jHfOSmUFS1TAGSOGGWzYRWaJsK/67bv+/rjnIErFow53u+MEQcoXRiQeG96aW2v7yAvaaR0GlpuGjKsiRJEv7j//3/gcw6sa+srBFHKcbIZOm9965w7ep1fuOv/hK+75NnmQC6MBQmh6VAa2s0M7+ZxmCs46lkCNYsLS9w+cH7uXjfOWbZlM2Nuxhd4Tnw0OWH+J/+6f/A9WtX+fSnnuL6jZs4rkc2HFEXNW4YSZMZUHXDdDwkXurjTTJuv/EOgw9v8OF773KwvUOJpmwqCkciaNpRwmT/QPYjzxXNJqL/c23z2ljAI7R28bhwTIinJNvZHEVVyDkVhwlJ3MLFkxrPuBRVTjGbkWcSNYR1OTc26qcoS7K8IC8Kat3YAPKGymaQaq1tLmtIVVWyB2sxMzkyV3E5unCNNphanGx13dyLGFQO2GvCMXJNCrtMDBs93+PUyZNgr7U/dybML3g9d0+W/VkpCwpto0F+Jzkna3t9K+Wwvr7O5Qfu587GXYajIaZpcDzrGF9X4kGgJYDccRzSVADzZDzBCzyGB/s4VrMtOMCh0iWzWSGmKY44x7qeS13WZJMMtJi0yWusJO8visknOQcHA7K8xHMtpVYpMcPT2hq3gaMCjBb9exiK07hEqAjwTlstgiAky3KKvKS/0CVJUjrtBYbDCavLqzgOeK5PFMY4ymc2y+l2urTbCYeHQ2azQjLAtQA615UG6pwmLnISRZFLjJFpxMEa624qzU4wdU0QhWCgsm6df47S+Z3v/CmB77K0sESn3aPX6zOZTNk/PGSWzahqRVbkuJ6D1jWg5YMEsqkYiSz0+mxtbXE4OOTajWuMJ2P8MKRqNLOsQCmH4WhMEERceuAy586fp9/r4bgO169fwxhDlKaUVUUUilvext27LCwsoLXmzp07HBwOjrp6rusRhCGzbIoyhv3dLTA1+WxCKwmZTSc0dcmpkyfxrF1xkqYMDse89vab3N3cIKsKWp0Wyyt9ChvfoHVDlhfSMVCw1F+grAoqU4mF9qyCxkBj6LZTAl+KjbwoKWuNbmTdBUFAnsnC8f25e5uIp10lulfPE8eoPCtxHQffc6UIUmB0Rb/XJo7uUQIcRwlFs8xkizaysH0vkIgFXxzHHCXdXzD4LiRxLCN2Y1AuRGGIQtFOUtqtNmCYZRnj8Yxaa6pG9H5RFGLQdNpttLVabrXa8jw2263b6Vjd3BjlajrdFq12SlmWTGaiU2xqyTrs9/uAIZsNOTwYEYUuj37sQdppSLedUuRTDg726XZ7zPKKIEh54P6PcfzUaWqUNAwM+EFEXdeEQcDpUyfJZzNrfx5Sa4PvB4S+i24KktjnnTd/TFVOcVy5jrVSvPPeFZqmod+XruU0z7m7cZeqyjGm5nA4IE4SlB+wtbXHzp78bJAAchEZg/gguQRpm6TdZ5IVTGeZWFRbm9yqrggcxd2NDTZv32F3d48bN24yGAzZPzhkMp2xs7NPp9tnZ3fA1eu3CKMUrL2+sRlhcmjbjdcWrSC6EjnNFb4jgGDebdY2ZFXAgGzcniv/XxtDK23JpMpIWK/rCnVBChp5vGvz2zzPo9XvcWx9HU/PWO4mTMdj0A5/8MU/5IWXXmJ7b1c0otR4rssDD1zg/gfuw1GK4WiEtlOqMIhwXFdoWXZKVZYSXF0UOcp1UYhOZzoRy/QwTfBs7mfk+vhxZHONQipdkFUFdS0xB1mRE4ZdwtCnrjK0lg20KHLqMqdpSqq65My5U7iumDI8/4PnGQyGRFFCkrTp9nrWycy69NmJgOu6AnoQemBpi3DHgVarxbUrH6CbivFsSpbXxGkPVIAX+qTtiN5Cl9lsiuuE7GzvoTVc/tgDGMEkmKPJmbz/86ld09TUtUyx9EfolH/xztE0QC6VeeVqrChfaDDydWPXsuChe4Bv/nd52L0SVSENOfmO+dcUKIfxaAJG8847b/PDV97k6c98in6/QzUd00m7pElKt98m9GMbAi/P4XrWpc51JG7HEVqagDYpXo2BlZVldnZ3GE/GVGUFSrLx6rpmaXGRdrt9NB3tdDpMZzPKqhQXy1omF3Vdk80ylA0yz/OC6XTKcDgiKwrKSowRHNvpdRxHHIyPfvuP/NZ2AjB3t5XyVdbceDxGOS4nTpwky6sj2uDm22/z+PoF3nv/Cm9fuULv/jPcnQ7J85Lvf+e7XHnnfb7y9a9RGS1GGt0ugeeRJqmYGlgjDrDTG88lCsWkpmkajCPAucgrZtmUqirAGFwnFKqa66CsflE3cPXqNeqyIY1b5EVNZaTQNWWBWxckwOmVFY4vLHHp8Y+JZLmpWVhcoNVKrYuxz/LKCsp+Ho01GQiCQGhPVYEXhmjHQaNQNqcuabe4/4H7OXfuPA/ef5mLF+/nz77+dSoFyws9fvrzP8FjjzzIwf4uYSA27Z7vU1YN+wcD9vcP2dzcZntrg063S9M0bG1v0e8t8Eu//Iu0Wm1efvk1fv9f/Atms5zBYMz+/oG4hts95899nnaNHNE4593zjwA9lH2k/Tvzgnj+D+tYO/+Kmk/0+Mh6/POXEVjqW57l1E1NFMreqP49oA77M/9dN9dmsM7ZNZ4vTWSjZQ3PwZzsX3IzFsDMmQGuK5pW3cg62NvdJ0kSnnzyk7z//vvMplN6vS7Ly0tcuHCOdjvhP/qP/i5/4zd+hVu37tDUtXWPlnN/vp/oj7hGK1s/zGOsfF/MwcqqYDqZ4roep06cYmtrl7WVY5w6cZrFhUV85fDoo4+QxAnvvfseF+67KA7wWYauKtkzmprFhT5VXrBx8zaj6zeJphUd5TEux+C5Ik+yBn+u67DQ7XD2zBlmWU5R5JYOL9mljivsL+bgH3UvvsFA3ZQoY/BcCW83uqKVygSnyDPreyDNpdW1ReIoJAgcfMehsQ7PSRLT1A2VzXv1PU8yNpvaGsbccy7W9nyu6lpASdNIA9W1geh2XzWNxC6Yxk5z5RgAm9UrbsNydc7POLRM3K5fvcajDz9MFIZSkM5PAFtnyA8QDZ8zlxk01mXSEy22gGJ5bcZeV9h6JQgCPnb5Mt1ul9ubm2IA1NQYkJp0Tte00gdx+JR4glmWYWweoR9INIKiwVhHZ8dzaLRMv6qqJs8s0EUM04xucNPYgnRoKtFnGjvhFE2SoSxLyrLAcxTd9iJ5UdBUOV4gn0thKbWeHzAej/E8oZQ2uqHfF9fvPK/IZhJDp5Am4HSakc1KptMJTaOZzsbs7x9ijBi0yRkue4exqQfzz103DU1RCljHgNHiBxBHVPb9E3maNA8cxyFJWsRxfA/w/ejFb+M6itFgzNtvvYvrenx49RpZUbB67ASrayc4ffo0k/GEvJjRabdxXcVgMCAKQo6tHkMZbH6aZIYkrYTRWHQQKJdef5EkbeG4Pg8/8nGUUqysrHJ4cMDu7g5BIHlnZVHSabeoq5rRaMTiwgJZlrG5uSm8ZpQtvOXC2dvbpa5KRoN9qjKjyGecOLZKEocsLPRYX1+3FrnzvLgJx04cF4dNNHc2bqObirY1DWjqiqyo0Uo6HXWeMcunuIGHUYoir0EL+OqkCUquJHA84rTLeDimqRvRcGVy+LXaLaqylIDWBpIkpNNpyYbqBSJIxRCEHkoZPBeiyKPTTojjgMB3CcNAMtccyLIZruPhu9JpcJRLVTXUpdA1HCWjY6PFyUhbPY7rSXfeMVKUuCjiMEJZu97pbAqOdAg9zyWOQpTj0E5beK7DaDQmCsThMU1TOu02nU6HyVSoU3k5JUlD4Vcrw3SSW52MOIrN85rCAPrdFN9zaacRx9eWWVtdYnCwRxgGeH6AH6Q8/olPc9999xO1Omzu7VFUjQTKT6RL30pT1tdW2di4i1JKFlOW4/s+SRJS5lOUqbhx9X2aRjZxoxTKD7h1Z5OiFO1kmnbAuqPubG6ys33A5cv3EaUJewcj7mxuMysrqmpekGvE9gGbdOfhxS2STo+iNkxmMxzPIy8ycITTH/mhiLNrw8bdLa5fv8F7773H22+/w5tvvcMbb77N2XMX2N095MatDbrdvhWJG1zPs1MGKVjnYE9bKpIYA8jhY5o5lUjWyLxwCYNQJhF2QuF582JaihrPky4sdoojeig5QLU2hGFIozWrx9cJg4gz632y4R5REJCELS7e/xB/82/9Fk9/7jPcd/E8v/5Xf42nnvwEDz54CdcWxlVV4dspQ5ykdr+QvJk0lWvD93183yXtdOi023TbHQLfZ2FxkdpoTCMOvvk0I6srRpMpZeEQpjEqCNC1gx/6xGkL3Xj4vqKspphGDqaiyui3U9IkpNEVTVMRhQHvv/8uz37vWR559FGuXbvBiROnSJIWk8nMds2lYJpPd5SCoqwIQzETOXniBIHl7n/1K19CYVg9tsZomjPLNDgBjuugXIloUcrBNC53bm2yv3/IJ5/+BNOpZAHe67L70sG0B6yx//lo8fQX7/ObXAP37qLJlPc3CP7/Az6L9+Unz/9tp1xN03xk2infY4xCIQ3BZ777DFt7Yz73k0/z8isvstxucfbUeSnuHEPoxaIHrsXhbK4X9H0ff56hZ6eoTdNQlGL602232d3ZAQOdToemaRgMBiilWFxcZHt7m52dHZTN+rp56xZFUbC4sMB4PKbRmjSVGAPHur11uh3iKKIoCsYTEfzXjUwlfJuvqo2sQc9zwU5Qjl6j61grbrETF6OEmjCMaLXaOI7H4WDEYDjixy//mO8/81UWp9LxWzlxnPXHLuP22zx4+UE+/YlPUkwztvZ2+d7zz3Hz+nVOnTzOxt0NkVqcOMHtW7dEj2GbmGVZiDO0XUuVLgFD4EuUhVKQ2TyoPMsZDgcYxNBgcWGZy5cuc3LtBN12l3Gek1kTGacocCZTTJ6x1Gpx/4XzrF44he/77O/vEkURk/GYPMs5ceKE0AZtN1/OKqETGa1plEGFAcr3UXZyXVcVBA5eELC2usrx1XVanS57hwfUVcXu9ia/+Tf+Gp12IhIBhKJmlOxNve4Cvh+ysLDAmTOnKcqCyXTK/Zcv86u/+it4Xsh7H1zhd3/3C2xu7TAcjtg/GBDF0ox0rPHK/EKXOvYvAL6PTMvV/HHcA33zm6wfq/2ze6g850eAoV28R99379tRSh3VCbIOJG7qL04CP3pT/x7ANy8Wfd8ntDmejdXxHVFO7SRdXMFDAUlHF7U4fVZVjeeCUg4ry8t8+OFVXnv1NQ4PZAoWxxGtdkJdl3zq05/k7/29/yNpHPHGG28e7V9hEAgQcSTGwB5KRzcBpzINVkrqxjmDoakbDg9HvPPWuzz37HMURcXLL/6Qv/KXf5n/6//lP+PHr73J2+++z2OPP4FRioODQ6o8RxkDpubc2TMsdLqM9vY453V56uJlfu6pz/CDd16k0oY6ikiXFnnyJz7L5z/7WX72L32etbU1rt+4Tp5nwlJqxFSjaWrCKLRALZKJlY15cXFxlYOjDHUtph5JFAINYeCzuNAnsCyCNIk5fnyFVhKRJhJt5rkOYeCzv7vLcDgmz2d0ux1xLK5KxmNxbdZWw1XOG1aWnQHC+Jk3bQUJuXKvLcizF5vQn4X+N6ekg1ybWtvHOkoerw2D0ZCHHnrw3rUhF7g9k+Tv2GtXN7I+54917DoHCyRdyXRt6sZOr2XYce7sGZ568knKqmJ3b5dOt8Px9XUBZa7sJVEUUtfSNNN2fc7rIJSYyvm+IvCtrttoXE9+p7KoKPJGJizaHE1snTAmzwrQUjNpLVNKDChXmnzKXptGN2jjS9NV12gjeknf98iynOlUYlQEACqqqsRxJGJqb3cgU8BGXHKbRrOztUNVNjjKpa4bimJG1WhAGCu6LAEtBnXz9WydoLUx1KVQPpkbJHkejutQ5gUYTavdoSgKmqoiCCPSJCVNW/cA37/8F/8jddmw1F9D4TMazTCOotGwur5Og2Fvf5/drV1836XdbeM4whtGGy5dvJ9+p0dsM40aU7OztwuOQ1nWeF5gTQMUq2vrXL78EKurqywvL7O/v8/+/oFocQIZU/f7PeGzGkOv12MynrCzu0NRlPiBhDiWZSV6FN9jNDikzKdMxwN8VxF4im67Rb/fw3Ud9vb26Pd7KOXS6fbx4oAbt66TVTPG40N0U1LlGUZXGN2gPHBCD20M46GEcra6EY5yyKYVpjY4GtIoBm3QyqUxHsoNmQ4nVKV00mst4+AojKjrAtcFP1DEsUcUOGSzEY6KaGqNoSaMPFxHEwSKXjfBdTVNUwjlIE2OsoaKPBdqlhdhGoXRinxWiFYyTPBcnyIvMVpRlTVQEacSMiniWijzgk7aJvACmkZTFAXD4ZRGy6Q1TiL8QLqDcSThxoPDofzdUguwIL8oKyaTMVk+IYxdwkgyX6qqRimPwE+o6wbfC6xOtGZ5qU+ez1jstdBVjmlKmrqk1UqtKYXHxx5+gl5viQrFYDoDFK4fiLVwELK+dowo8I4sjcu6BkeserNiSJENuXn9AzZuf4hyajlUogDjemzt7FPVmrJscN0AN0nxPI9eJ6EqRpy97zxlVXHj9gZbu0M0LlUpHSAHBUqOY4MLysdNWsSdPqWGSmu0UtTI5lMUOWuLxwCHltfGWAOfptEkaRvleLh+yKOPPsHdjV1eeeUNRuOMWVaQ5SWuE1A3oLVDXWmU8jHGEVcn46KUD7gY4xAobYPXFcpoAftNg6uwHSHp4CkFvidGMGVZkhe5FDLWgGDuRjfPxpH9XaM8j5dfeoWf/NSjTPd3icOEsnB55dUrPPvcD7l+a4N/+2+/xp3bW5w79wBJGOC5ckhkWYbrCvgX4CdTN8cVTVVZljSNJjJQ1jV5lgknvZQpDkq6lsZS6HTo4UehBABHLoUp8VRFbSqms5JsVpLECt1MqQvRPfih4vqVd7l79xYbG3eYzkZo0/DKq6/w/PM/4JFHH+XW7TtcuvQgWVZQFPNpjxSAR3RLIwe+seYaq6srxFHEtetXeeuNt0Ar0k4bjYvyYhzrXOwEBs9zieKIwcGMrY0Dyqrh6c8K4EtTORRcG3pujLKifUs1s5OJuq7kcPt33v+XQHD+GXqe6Bw4mgL+rwC+o0nGvX9LM0AoncZIcdhYIxvP9RmNB/zg+efZH+Y8+thDxLHPaHebE8fOkmcZk2x6dNCVVYYx4mDsui5JHAu9y9KnHFusltb8qNNusbW1zWg0wg9EMG+M0Ep7vS6TiRjvRGHE/v4eW9vbopNYWGBne5s8z0jimDzPGQwGAKysrAgLw/Npdbuitbb7oev51vhgPhkRcTyWsuTYwinPc5mYWcqa1PsOSdqmzGs8x+fZZ59jNJpwffc2G8WU4L5TXP7Vn+aOyaEVoxyXhdMn2Wgy1h+4j6c/+WnOLa9zZ+M2/+qLX+TDD69w8vhxet0uLZs12Om0cT2P3FKltdH4oUzWHCcgz2dUVUESJ2SzAlc5RHGE48JgcMhwOMbptFi47wyfeOAh1o+tkIYeS72UCw+e4tyjZ+ndt0J8sscnPvlx4kaz0uvx4Y3rZPmM2XRGnCasra2ytbkJQBTF+IEE1Cur42r5Yk1ea/AqaOPTC0I8BU5R0fUDIi0Mgs//zOf52PnT/NLPfJ5WEpAkMWEcsrN/gFYuRaNx/ZCyqIiiiDiKePvtt+i0OzSN5ud//hcIo4DdvUO+/OWv8tWvfUP0zbiEYcLBwYBer4eu6yMdksVido8zQi+es1isPsZCvSOg9lHgNgd8R2vKmnfw76B0zm/zYnv+PHUtGYBN01BV4njofTTA/S/c/n2Az3y0CWhvjiOxDoaP0k3vvW5jNHVjdXeeNIO0bnCU5LceHkqG5M/93M8yGg0wNCRJQFnP6HRj/sqv/SLnz51kMhjzzrvv4rl2zdioHUdJBInsK/fYAxIHINb5SkkTQDcNRVHSbfcJvIS15eOcPnmehd4yo4N9mnxCUdZUtWZxZY3xNOfZb32bk2fPCeNrOABTcbC7xeryCpt1xvnHH+SRX/k8X7vyChuepk5jitGYn3rsU1w6fooXX/gB//JP/oAf/vglqrzEcaAocgxaohE8z0ZWufb4lP00CEMUQ3p9l7VjHU6eWuC++45x7twyZ88us7yScuHCMe677zjH1rt0Oh75eIKuClwaWlFIuyWB660kppVGRGEgDK9GcouzWc4sK+Qs1gLaGhvlhGVFYBljvu9S1TW4rmQiNxKq7jouyihLA5frwhjQaIyWabS2VEbXtYY/yjAcjTl18gS9Xu8IXM2vHXkSBOR9ZCI1B3zKlWbP0TKxz9tUFcyn3nbvV0px4fx5jh8/zu7eDk1VUxcVykizfO7XUFUVWS45dIFldGV5KZMtXQrt3kht47gysS7LinLW4NrhyPy8brwQYx1xmsrge/6RJMs6DKKQwU4UBGSZUHh1maOV1LKuK/VYNZtRG9EUR1amtru3ZU1yNLNZhtFKouyCkIODIQoP5uc5WoCnNTxqKmGvBJHUDCB1h+N41inUWC2RBldqKaWQXFKbzVwVklGqHGnYR1F4D/D9yb/9IrM8Y5YXjKdTaqN4481b7O0POBxO2NzY486dTbQu5UVbmoCjDJ1OShx6nFxb4XBvB6NrJuMJGgejFadOnaHfW6DMSybjCadOnmJpYZFet0ccx2xt7zCZTen2+3KtGOj3uhwe7NFuSx7c7u4ee3v7lJUE5zquQ1WVxElMEifcvnUThRbA0E7Z39vBcSBJE5I05eDggFo3YiHrGtJWymg8QjeQpi3Z3F2FF7q0uylxEot5gPKYjgvSNCYIpWNZZCV1LV0C11NkZYWmIS8qiqyiygVQeY44iBqtScIQz4HVlWWW+l2iwJfX25T4cRtcg9Y1jiN5TKDEOKIWPZrWhsD3wSimeUZeSm5HEASURU1eVOSFdHbTVoDUpOaomMc4tDsdFC66MRRZfsStD8OQqq7Ii5zZLJfFqRS+I5Rd09S2ayYb8kfdnYT+1NBKEkaDASgtxgthLHEGNiTS9wNqywtvmobQL+i0YjxH0WunrC4vUpelmD4Yl9G0Iumt8NiTnyVsddncP6RsDE1VUxY5UeDT63Y5f+4sG1ubTPMCHJdZlsuk2HOgrjjc2+Ltt37MZLxHUWTEcYTnh4yHOe++c50iE4e/Oc+8E4ecP3Ocdiuk2+uRNzVvvHOVWWZAWYCFaOaM8S3Y0+BB1GoRRB1K3aBcMSfRNdRVg6kq1tfWUY5Dt93C8QxVPUNR004XRCNm4IEHHmAwzhlOa8oyx4ki7m7uyHtdzLWRQuEQMXGNccDxFK4rFDVv7gKnlCWYSeGhLSXUVZbaa7twYgAjFIx5SLVCiT7T8thdVzp3CkPSbvHd7z7Db/3Gr+BTkyQJb7zxDv/P//d/y7sfvMdbb7/FweE+d+/c5qUfvch958+ysCgTlaKUDKYoEaG6QQ5719pOO9ZaXcjyDkEYEUURYRzRyFjdTgClQ6i1xnMcjFEyGStrXFx81xczDd/D1AVVkVOXNb4Hmxu3ubv9Fh9ee4s33nqDOxu3uHrtKrdu3+XO3QOUcvmZn/kFUB5lWWMwGAVlXeH53hElBAxNXeE6DstLy0RRzMHBgJdeflWiF1yP0bQkrxyKWjErSibTGaPRhPEop8gN167eYm9vl+5Ci5/41BPUtWSaglBkgjCy4b8uytL4sEWaazV70hGX98TzJFfT8+51yuf3OcXL9wW0SNH1keLU3pQ96eamFMwnFfY6UkqiGXQjGV6eJ1MbZfeKrd0h3/3e82R5yccevI9f/JmfYX9rF61hMBphHI1ju6A4co2K+YAjlGJHiirstEIBk+mEKAwlZ9Jx6HQ6rK8fZzadymSk1aLX67G7u4fneAR+wGAw5N0PrzPLK9ZXlrh18yZ5lrG4coyqFgp+4GjiIOD2rVvMihJjpBHT6XSI44TDw0OqspRJCWJ+EfqBTN6BwBdgE/oBoQ2iF2qUFNaD4ZCyLMgLcY5bXhHTs6ee+jQ/+yu/zLgsmRYl/YVFTh0/xWg0AaPwlUfohezt7RO3Wjz55FOsr59kOsupqpqXXnqZr331q1y9dpU4ii1lXyJzJLQ4o8wL6qoSJ8aiIvAisK7JxvZ9trd3cT2ffJZRZxlRHHLfhXN87KHLPHj5fk6fPMn5M2dZXVimnGU0TcPmzjY/fuNNsrwgCOVaHU/G+DZKZO5Elxc5CglGVkriCYLAx3ddNJpK1xhHWYMen7IRh7rDwYG4R3dSPD+gsO69ge+jm5I4DCXzKojAcfnX/+aPMabEcR1+7dd/jW6/x42bt/nWt77Ncz94gbX1dcqqYpbllFVJFMs0V7kCQrRtLFR2YtBYW/T5+nIcoVbeo7nfWysfRXEfncbNgZRdNFLYWbA1L7jnD5cVKPqtqqykyeqK3qixe/afv8lz6z/XnJkX8TJBdD2PqhSKn5jXPMLHP/4YN2/eoCxLcfa2zR7diCkdRgvty9IXgyDA4JIXJWvH1vmt3/rbHF8/xrPf+65QF02D5yo+//mf5Bd+/melGT7b59133yOO29J0LjLiKJTsUeWgjEIbyVCT/eXeWgd5j11XGhYGATFRFHD+/Gm63YQPb37I3Y27DPOc53/wAl//1re4dv06eZmzd7BHp9OmLDJMJeHlewcHNE3N+vF1wjBiNsu4fP+DbN6+y/RwyO7ODtvbm6A0f/mv/Tr3P/AATz16kTwbEYUOK0t9mqaWaJ5CzP+EslmystTn4YcucPn+45w6vsLF+07z0OULnD93kjSOZNKStFjoLxxpwcCQBD6+p1hY6HDy5BqtNGRlZYFLl85x5swJer02Z8+cptsVve7B4Zgk7RAEkX2vFFUtBi5lJWeSmAU6BLFP2o5lMGL3/PmkbN6I4OjaMdCAQpq6ykZ6uLYGsBcU169e41NPfVLYKco2H43tYMy1evK0R8APR+FZDbXRYsiCkczAOdtsfv0Z+z2O67GwsMDjH3+CJE65dvW6rNtZLt4MNn/OaENTSP2LkZ/ZTlLCwJFaF8Q5VRuRY9TQlNaIyN4dX7TXyjLdxDZTGtpyNsq5E1iX6DhO8PwA17c1lufR6/ZxPI9GG+JWmzSIcXAo8py6ETo+CPNOlw2LK8uUZYmrXGaTKbXVZholtfr8/XA8F13VQss1YjwIMnVUGAF1aAS9S2PedeX9resa13HkWrOfj64bof6i7gG+L33lD2lMQ/7/I+w/oyzLrvtO8Heuv/f58BEZ6SpdZXmDKqAK3hCG3oikQFEiu9WaVs+s1a2RZlqt7pklzdfu6ZnVa9ZoWqslECBFSBR7pCEJ0MEWPKpgCmWzMrPSR4aPeP76c+bDPi8yQUHqV+utyoyMePHMPefs/d9/UxUozyEIm2zcPcD3JQfscH+I6/l4vqGVSCZeVRYMh32iJGBtdZF2HHL7+tvUVUVvfpHe/CJ7uwc89eTTTEZjyqLEU4owCFlfX6fVbNJstbi9scE0zQiTGFMrXOXQaTfZ39+h3WrheQ6bm9sMR1PARRsZlcZJxPz8AuPRhMGgj+9JA+p5Dpt37zCejKiNaAk2Nu9y5uxZmq0mo/EeVaWpqposq0gaDUbjMW4A7V6TpBVTFDllLoY04NPuNKlrQaocx8X3QoIwYJymVKYiSULKQoOWAjkOIkFTAx9XKebnurgYmo0YZTSOYygKoR9MKtEAlVabo5Q4OCk1s1WWxVFXwoXOSzEC8DzJCDM4VJVEPKAMjaaHMRVB6BEGMUVe4DjWWh6HZqNJWQiS5rou7W4blCD1UInDaa0IA5/AdyXawGqnptMJAEnSxHV9qqqm0WzhKxgODi0C7qNwqDXiQGg0ZVVJMRtIUXRyvc3h3g66Llnotek0G+R5TlHWbGweUGiXh554ls7iGsM0ZzjNiZImo+GAMs9oN2KOHz9Go9nk7vYOWrmEcUJZlZbCWqLTjGvX3mB/fxPfrynylMP+IYGbMDzMuLspNGLHlc2y1WjimZq6mDAcHtBotTgYj7l6U8ADY+Twx3XQSqPqBIWHcXJwaoIkYZRqplVOWmTUZUk9zjF5BXVNtzdHVdX02m2MU6AoCAMPXYp7peM7PPXM06wcO8Mnfu5X+dBHP8wnfv5n6ZeK77zwNeI4oihSDgYDyblLc8q6RBvNYDqkmYjzq6ll972vFkFZ/d2sXhEzACySZWkYs2nPrAEwElYrX9d4loMexCHXrr/N+971BMu9FrXW/L/+6f/M7kGfwWRMlqXCxdc1eT7h+Xe+k6WlpaPnMmtGcIQuJUi0OF8pi1QGoXDQwyCk1CLoVrYpr4+mP+ArhQOUtaKRNKiLmiiIiIKQ6XhEno4xdUWRF/QP99jevMPXvvxlbm6/xCQ7xHEN02nK/sEh00zzyCOPcfr0eRaXVq32eIrreRS6pqhKfF/ciY3RQuEpC8qiJAhC6hr++HN/xgsvfINLb7/Na2+9xdXrm1y6fJvX37zCW1cuc+mtK7z11jXefPM6b75xles3rrO3v83TzzzBI+fPSGFoDI7yMDj4fkRtjDj92hwlXYv+SMTY90LXZ392HJu3dVSYGvl4EWTTD0Qvd1RxHn3fveJRHU0m7jV7UuyKmH023RJzA006nTIeDjG6Yucw57sv/QDHgeOr8zx87kHefP0tDgd99vsHVHWB57jkhcS9hGGMH4QEfiDup4587qI7kknuNB2zurbGeDRlb//gSK9y48Z1CUPv98HAcDQmiRskcYM8K7i9c8D8whIPnj1J//CQZrNBa26J8SRFG0PiKeZ7XbLJBDdqSVFvYDgYUBYlJ06cxPd8JpMJyurTfD/Acz0xQMCuo9lNy9Q8CMSV0HFEI2OUYW6uS7vb5sknn2T9zBlMEGA8jyCM6HV6DIcjyqKi22yzurRCu92hO79AtzPH8soqeVEyGI5YXl4hiiJu3LzB3Tsb/OVf/iVZNqUocwLPxfc9nnj8ca5evcLuzh6hH6EQcyRlzy9dG6qqZm93l6WFJUJXEGLHMTjI+eQqxdL8Aq2owfL8ouivPZesLDh95hwXLjzIufPn+e6LL4qm106jirJkMp3Ie+koPF9Cth3HodVoEIQ+RV2iPI/QZlsa5YAruhvXUeDUdvjmYrSD7/qga+bm2mSTCUkSEzea/I//j/+JZnueTifgN/7GJ1lbO8bu/j5/8rnP8cUvfon5+UWGo7FoOasS5VpzEKMpy5L+YEAUR6RZRrvTYWxjODzPO9It61pT2+tQPs/7ddT3ltHsC4p7a8jCJD92+w//rBTbGHkUZOUeNXz3HlcKOSlK7/sdtp51bMPWaDRIs4xHH32E/+q//K/odtv84Pvfk6LWkWu5LAuyLJPJul3TtZ0oTCcTvDCh3emxtLzMhQvn+Yu/+HO2t7dotRLKMuM3/8Yn+fCHPkQURoS+S5bt8+Ybl5hOSnRtaDQaOArqyuAoee9A5CsKRV1hHcqFvaCUgCozoFE5cg8jF8erqT3FYVHz8quvMkkzlldWiZKYweAQ5boMd7fpzvdYW1tjOppSVAWGmtu3bvH2tetcvfI2b712iXQwZnFhgQ996AP8/C/+HM8++zTvePwJzp48wcqiy9rKPAvzbTwPPM/n2rWb1KUYXzTjmEbic+rEChcvHGdlPuH0qVU67Yjh4S5FLsX8dJIyGU4Y9CWGyBiN57ssz3VZmO/S7TRIEo8o8jh+fJmqzui0mwS+y+1bN7l96zabdzfAjfCChCzL8ayrKUcOqDle6GKUJqtS8ioFVzRpkq9oqIrcAgSS2edYmYdScq25vo+mRlm9HEqaB1PLmZJNpziey6lTp6RGNDIVu3fRSY1gD4mjKZ9r6wVda9kYjREnVWN1gpbyOWv47k3SHZYWFnn88cdwHY+t7W3G0xTHdUniBlle2F+nqIsK3/WIAp9GIlEKfhiwf3hIWRkc5VNmlglTCUiLUmjl4BgBKGe0SDnTRYcNgjaEUYxBUdUax3fQRvRzVVqgHEfc2rVcI6rSZJOUIitotNv4YUCeFWSjMV4Y0rBJA45yybJctJvK+gEo1wrDZBELBVbozqau8aOQMAiEVYMGx+D6rvVTEXq277rWYMahriTOwm4WOL4PjnN/w/e/EkZSZIEhz3L298eEobgmLizOidVsEhP5gjp7XkAQRbJ55qKpWVlaxQ8S7m7v8eQzz9rMtprt7R201qRpjnJczp2/wPz8AlGccOvWbYqqpNFoirBSKVqtBnv7OyRxQhiG7O8fMhyKDi8IIzyL8kdRwOH+Ltl0gtEFdZli6oLpeMiJ4+vcunGD0WDIieMnyPNCaG4KiqJiPJmQ5pnEBxgp7pJGk7KsSacyiciyjCLT+L5CYZiMxwR+SF0VzHXbjIZjosCh024zHefUVY7jGZLEx/MhjBySRkCv18JxNZ7vUOsSlKYoM5kWYPn61szFdYXu5HmeaIekRKfWYhNvbGin47p4nhSaeSZOba6riGLRGIHwkgvL960qEUdHsRixaCO22o2GRCsIV1hEo9M0kyy/qpSQ6yQ+olmBIYljQd8VNBoNsnRMUeTgOFTGUGtQns/+4QBt1FGDHYYhQehTpQf4rmj6oiC0eWchtXY46E9YWz/Ns8+/D+NGTKZClXJdV6Z7YUi71eTcuXPs7x+wu7cvRYMxZNMpYCiylCob8+abP2I86uOoim6nKxEA+Gxu77O7P8QPI4zrSKyB6+J7LitL80KdrTVbu/vs749Fs2kMihqQaZyjDYoKYzR+2Gaus0Lst8jGA1RRoMoCk+eousSpJ6wsLOPomlZnAW00FTXKc1FOiHYqDCVLS/N84Ytf43vff5VLV99m4/Zdzp44xp//3u+zN+izvbvFwaTPMB3RHw7ZG43ojyc0m02CQtDv2lIPZ9tHrSVLjRkoZ/V+0my5aCVCcJgV/9IVaot0z74+Ew5HccTNG1f50HueoRG4xHFEp9Wj01tkfnGBIAoxpqbXbbOysMg7n32GVqt11Kj5gY9j0URpThy7yUmjqZRCVw7goKz+0aBB1fiBg9YFUCHeBBpjalBihV2VOXVdk6VTxqMhvg1qPTw8JM0ycFwmaUrSauD7HeJogfn546yuPkDS6PHss+9hfmEJz/cFPfMERKlrQf6kINNHk1B5PSHNZpO8rPjzv/gCB4eHFKVMzCXq1xZs0j1bNzWoK0EWtSn5a7/yS8y1G7I5Ox7K88AaLkiRd48ONSv65C6mPlJDyod+rwGURn32f2WNUGb7yv/mbXam29vsGpkVijO02VjnSsdeV99/+U2++rUXiOKQi+dO8dSTT3L50ltM06loo6ipS02a5RS56G0dC0gEgY9ShiAUhH9Gm83znNXVNbSW3LSlpUXmF+Y5PDy0aGsHz/M42D9gMpmgjWFzc5NxmtHrdphrC6C0uLjI+snT6Lqm3Wqy0G0S+L5QMksB3EIbl5HnGcfX10mSmMP+IcoRjV5dVzSbDVzLMnFcaV6PPiNHaHG1pXfK535vqq6UYjweURSlRZSlSVPKkezRZgutNaPREDDMz81R65qyKmm1WkRRSLfXo93ucPb8Wc6dPcv29g6XLl3iG9/4Ji++9D3eeusyp0+fJgx9VteWCUNxXKx1aTOkJILGGE2700XZ6wLENdi3eYW1MQh+5KJcDz+I8P2Q8WRCEicMR0O2trd4/PHHiZMYowVxBqS4s5ERkpQHYSiGBEVRWH2h7ENlWVodl0yeXev8Z2wD47gKrYVyWBtottp85jO/y93NTbSu+eSv/zWeffadpFnGV1/4Ol/+8ldIs4wgDNnd26csK2FA2ckmiMyi1RJzCKUUd+7cYW11jSzPUVbfpLB7pV0vsl/J/ij/ZhfG0Vqx7dd96/Gv3o4aPuy33N8c2v3v6HvMj1Mzj37nfTeD6Hmxj61rARok3NznO9/5Dm++8SZFnvPtb38braXZ9TyJj/L9gKLIaTSaDIeDo3/rdrsc9AdcfusSN29cp9tp8+KL36bX7YLRHD++zm/+xifpdTvUVUkY+OzsbnPz5hadzgJ+EFLrisHwQOhoyu6fVk+stXzW8lLtB2ON6eS1wOLigkS2xDEKxfraMZ546CEePH2Km1evko5GtBsNlOtRaqiMotYuxx54kLCzwP72EIcR3W6LbrfJuXMneO65x7nw4Al+/uc/yPs/8DSrqy2UmjAcbXHr5utQHNJpRziqpMhHFNmYw/196qqmEbmsry4R+y5z3SbD/gFJHHPhwgWiMOLg4JDJOCWbFrRbPabTnLqSfF+F4mD/gDiMCKNIaM+I9b7reWjr6pskImnp9eaoyhrPNyi3wHNLjq8v0mlHFNmIyWiArqUJrUvDZJzjqpg46JBOS6IwRimZepmZe6e9RgyglAeOL5FPboWyU1eja0KbfWrsBO7G7ds88cTjRHaKL9et/aOSRSBrWfY7g8gWUNJo4nigJIcbJaDC0Vq630hIVj1Kge8FnDh5ksefeByA3b09HBsxgc18VQjzzVEOfuBQGU0QRYwmExSKKIxscLmdPM7WqgVWmX3drq1ZPWIsAK6Bsiwo6xp3Fv1TVtIMG4O216qjFGUqz6uqa/wowvMU08mUuqwJIpubmGaUheQhShEp57djzck8z6XRaIo0yWiSRiL1ghIQd0Y1r6saXZZg41bCMCIMJZdV+ulZA+4Ivdf2S0cN3x/8m89Q1YU4wGjRNO3uiqPewsI8cZSwt79HHIWkk6lFC8VlsqpzlhfmOXVsnTiKGI+nTPOSs+cvkE4m3L51mzRNqWsNKM6ePcf5Cw8yP78AyuHOxgau79NqtcnTAkdBq9Vgf29XAniTBv3+gPFogjayQORiEweow/190jQlm47wPQeFpt1qcPLEcXq9LgsLCxh7gaTTlPF4wGA4YjAcsb27x0G/jzaa0WSCUVKQaSvuB8V0klvKm8dwWNBpN6krTbPVYjQaEwQuzWaL6VRCR5MkopHElnomG50c6HJhG9soOY6g6GGjY6lAtUwFowgw8jPIh6yt9XZRFLJsHXEVBKgqyQSZpimB76GcmjiWyV6aFriOhDYqGwgqi1EWm+u6+IFv81vEDcpRDsrxjgKlAdptKUJ0LbbNgR9KwaLtIV6JC5MBKi1hkko5HBwOwNK6jZEgS8d1aUZCA200ErrttoSm1zXj0YSk1eWJJ5/mgXMXGU0y8qKm1DWj4ZAw8KVQm59neWWVt966LBe961HZQjSOQhwM2XjE1StvgilxnZr5OXHxm05LtneGDEcTlOtSVBW+77G4uMSxlWVWlxdotxvcvHWL3cMDppmgzY6y9sOIm2WghM6l0ejKMJoWZJmmNKWgSUZbyoQCU7KwuIIxhmarJzEBpsRzHVwVyaaoNPOLC3z+81/key98h9e//z1efPG7hM0GXhyzuraK34jwIylQy7wgH43JJhMqo1loNoiTREI47UZw7yydTfAEtavt5ygggKI+mhTJ92CMpT9beseMuqENvfkeP/jBS3zgPc/QigRccN2IRx57knMPXuDRxx/nHU8/zVNPPsmjDz/CA6dPU9cSoYASmoSy6J5Slu5kBHCY1Tm6siHG9pDyQ7kei7ywr8OgK3GNrWuN44aMx2OyLDvKVEvTKXVdy+Sr1vTmepRlwWuvvkrSllybbm+edqvH2to6J08+QLc7Z/cXcVTzPN+i++6Rc5rriMOY6zpCs/U8jIHr12/yjW98kyiMGI6HdsrhUNeGqq6prWmN1hrPC+zrqFFofuM3fh2PWgwUbEC943r4XkAQigvZ0d31xMEtkP1lRuX0POtcHMzoneLyJv9mQ2HtPiZA0qyF+8m3o7rU3PedVrDv2EOxKArSLBMXtSwHbfjeD1/nytWreL7Hqy+/xPdeeol0kpIX4lar0UzHUxxH4QfyOoIwIIojup0urWZDfpWdkLnWEn1+YZ7xeEpZlszPz9NoNOj3D6jrmtXVVcqqtPtxyMrKKlVVUTsuSZKg6pLRcCgNWhBxeHCAUopeK5G93XVx/Ii5+XmCICCOItqtNlVVMZlOaTabpFlGlmUEVotZWypplgvI4Dg2r9E23czqotkEw/49ikKiKLbNY810mlIUxdFn1Ww2MEYmz2EY0kgSDvsHACzMz9Nut9ne2bYBxQEnT55ieXmJ9ePHybKM7Z1tXnvtNYqi4I033mA8HhOGIadOnaKqJCTesTSsPMtotjtCV7UgIdbcQ9tMQ3Eyzaitbsj3fZaWlo+yx9bX13EcWQtpmpLEiURqWDlBVVeWpitTxcIa8ESRuBj6vi+AhBJauYArFv03AgQ4lr6dFxkoxa1bt/j+D19mfn6BY8fW+W//m39AWZRcu36DT3/mM/QHQ1rNFv3BgPFkagtX2bflMp458BVHe+WZB84wGo8kzmfW8M2aL7sWHEf0Uj/WeP0HG76ffDtq7LgfvPnxr6HkccxfMXn5sT/P9k4te6Wyjakf+BLPUZZUZUmv12Nre5uNjdt4nke73ZaiUYtOVT6DgLKUvDz5DASc293f59qVKxxubdOZ7xGGIdjc31/6pV/gyScf5fCwL06cwP7BFleuXGdn+4DJeILvO7TbTeraTnwcB4xQipWlFirLRpGmRN7jRiPG8z3CUM5Y13WZTCY4rstwOKbdavGBD3yQjY0txtMUY6fErW6XyXBEpTULCwvEjQZOPeSTn/wk58+f5+mnn+Kpp57gmXe8A8eBW7du8sMf/oA333idW7ducmfjNpP+LuPJhPFkguv7OE7AuXPnaTYTyrImiRPG4yFJEtM/3Gd1ZYF2u8n2zrY0BHYo0e8PbSxVhOuKLrmqSho2qkJbpkhRFkynU5rNllAB4wZ5UTGZiGX/4vIKD5w7yxNPPEGz0WRrc4uyquh2enR7PZqtNkEQMhzJ6/at22sYBlayUaBmNQBYCieS+2z1msbVoLUMF7Sm1WwShgFVKdmvKMX29jZPPPaYPIYjAJVch5Lf6FgtIci16fs+yjodK9vou45r6wyRBDFzBrXNoraGYMpOekEe9/jxdZ5+8klc1+POxoa4wCrxKXBdMaKZm++Q5sIkqLQWQzgDhfV+cKzDKfZxlc0xnd1mezXWSR8ltZ6phT5plKLMxFEcLTIPN/CFOu04KBtDUhQFpamp6xJjDI4f4LnSwNd1LU1gLtRTYRzIFN8YQ5zELCzMU1c1eZrSbnfAkd/rB+JB4HmeUFdn7CxEzhIGIXkqZ5HBTmodid4Qx9/7Jnx/+O/+Fa6HRdJqQt8nnY5ROFw4d5o8m6ArTRQ3GQ8nR5SQGk0YRrTbbfZ2diVgPIiYlhonivjh974nlEQU/cGQ+fkF3v/BDzI/v0jcaFCUFXv7h7KRKMWwP8TzPFZWlhgO+zSaDcIwZG/vQPRlyiHLM7a2dxgMBgS+w2R0QDodUZcpvU6TOPQJfYcyS2k2mmRpSpZmJFFCkRdkWc5gMGB3f5eoEZEWwhF2vYDRWFB5MYiQje30A8eZm5tjOBjRaie4nmJhsUOWT0Q3Z8RGNghdgtDB94XqNPv5NJUiRcLExQ2zrg2eFzKd5jiOjNK1rnE9nyiKKIuSqqopS01eVKR5SXlfQHxV1pSlBNpjXKpKPo8w8okTmQoUZYnRiqquiZOGFGVljud7JElEURb4gTjPVVY8rWsp+sMokoK2zDFaMvSyNMWzznBBEEgzaKSI9H2HylSSgVdUGByKypDlJb4XUVU1Whs83yGKfBZbMa5y6bS7dFpd0qykKDRB3OHpZ9/N40+9k8GkZDQt0Y4ngEFVkESSP3Px4oNcv36d4XiEUo4tJAqUEQ6zrnLe/NH32dy8SVFII2wMTKY5O7uHbO8MKSqNcVwmaS6UIhzqoiT0FEWWcjDYo9lucOLkIutrcxxfa7G2FrC64rG04tBbgKVVj4WlmDQrKKYT0ENM3odyiMqHONUYtxrh1hM67S66TAmbi5S1IdcVxvcwrjQPtUlptSIuvX6ZUemCH0ClScc7/Pbf/jtcePAiTz7zFO985nE++pEP8753v4cLT7+Ld3/oI9y+exc9GdAf9KlqTVZkUtBYy/q6ro+mRSgZ9SsljqWzIkgpsUuXIlsaPbmObccOVHVFHLmU6ZDnnn2CuVZCXddMJhn90Vjyezwx+YkDn16rbYtH2eSVDb02RgK8jTZH2U+zok+AkBrPl+akKCo2N7fZ3e2zu9unfzhmb6fPxp1t7m7ssL21z+bmLXrdNuPxkMHgkKoqGE8mVFVFWde8fe0aV66+ze7ePs12h+7cOq3mCu3mCkljkTiZw3ETKi3os3IUWhlqXaJNjefKhqqUoHCuPcgEJY/I8oK3rlzl0pUrdHtzjMdjAc68CKXE/MlYYwQsXcZoafaefvoJPvnXf5X9nS3CKEajcFwPx5Upn0KKc2MfY9a8V3VJfRSyLo2vTOHvn/LNqJ4CWswmfLNi8eik+wm3GSnYII3e0Z9twTwrILB/LsuSrCj5wpe/yeb2FnESsbN5i83NTQGqFBz2+wzHQ7a2ZrpUsUCXAF2JpZGGUn677/mEUYhjdX1xFIumM5KiyVGiFZmbm5P1rxy63S4L84viIJ1EzM/1CD3HshkaJI2G6I11Tei77O3ucHjYp98f4Ps+h4cHDIcDWu0mxtTcvHmDMApYX1sjDH1G4xFBEIAyTCcTO/kWKqOyaG9Rik5pppVRs/cMoXw6VqdtbLC258keN5lMjhoRpSTnKc9FM+3aydlwOMR1BbDo9ebIspy8yOl1ezzy6CM8cPo8Tzz+FO9+9/P8o//2H7G6usT2zgZf/eqX+NErP2Dj7m2SWDTq4/GIVqONsTlejlIEgTjBOXaiF0YJKBetFEVVU1QVRZbZhqKi0WyQZ6JTvHz5sjTKZSUucXWN5wrgGATB0TkThpEg52UphiKugBkgxgeO4yH+CUbc9hCtSxg3qGrDv/13f0xeFKyurvBP/m//V+I45NbtO/zu7/1Lbt/ZIIpipllOvz+UIs7SsoRFIHvcrFFLGg3+4T/8r/mbf+tv0uv2ePlHLx+tD22ZL9qCD7Omy1hGwtEa+EkN371a8sdvs8bOGleo2RTYPh8BCOz32q/Jj91rMmfPQb5Fmibl2LxKbajKkjCQ4G4UAlb5PkZrAbGszb/WEvjuWIqnMdI8RmGIUoowiul2u7R6HRqNGNeBOA5573vfzS/83M8QeC7TyZQoClAKxin83u/+EX/5519j4+4Wrg/LK4viDu4pMLUwnBCLfmOE9iv72r2Gr6oFgHZcyZmcTqcURYGuYXlhhV/5xV8mcByefOxRLr/5OlDTbCZ4nqKoSwZ7e+z3+0SNmN/6pZ+lyjPOnz1FM3G5fu01btx4nctv/YA3Xn+Rg/3bNBJFrxMShwbHVOTFlCwfk6YjotCl2+uwurqI0ZrJZEy73ULNXOb3drl16ybbW9uilfVDtjZ3kPQyRVXW+H5Ar9vD91yMhv5gxN7+vmTsWa3v7t4B02nKeDLBGJE1nDx5grLKCDzwXYNjSlaX5zh/9gSry/Nk0zHD/gEOhjiMUTbouzJC2zZWo+Y4IocAhZ7t/Y5Mfuq6gmoCdQW1+Eh02m2SpCEupUaah/5gSBRFrB8/jmMHFnINSkSVTPbsRWvEdEyuRwFuTK1Ft1YJhdIeamA9FHxPmB6O1f9pWxNLIyZTsOPr0vg1W01Gw7HsWY7s7XO9DtMsk3uaoWz2X11WOMoaw+ka1wbaB/c5Bh/dDCjHkaHMzLnWUQRhhOM61FUt0jlHwBUBpaWZDByXIAgkH9rUVPZcm00DwyCwIKZLlueIcQ12yijv3Kz2mkwmVKXE/eRpinLVUfasbzX4VV2L9FCJw7pyXCbTqexx1hBvdtdGMrOPGr5/8Zn/hV6vjTYl+3t7LC7M47mK+bk2vueyONdj/dgqo0nO3s4urueSNBL8yGeaT+gPDjnY38dRiryqyQ0sH1ujzgubBeERxwlZXvDss+8SS3ar2dg7OBD0w76ARtJgdXVJrJ/DSMay05TBcERZSr7LcDRic+sunmPwXcNo2KcuM6aTAQqNrkoePH8eo2s2NzZYmFsQF8r+gNW149zd2uDg8IDl1SVKrfH9kDBqcXA4IstKRqOCOHFoNBLWVpaoypL9vUOaSYPRaEAcuXQ6TcajlLqo6PV6BIFDXWVkqUwEJuOUyWgq+V9OQFFoytJQllBXDnXtMBhkoCuMNeHwPY8ojMjzkqKoqDVUlaGoNFWNmIQgDnkoRwShtXyPNHwBrXZMXhRUdY3nBaRpLlTVqqQocoLQo9VqUFQFKEHeBEXzJCBea+JEpk6Oo3A9KUhmyMvRpMMVsa/Rkv00zaZoozgcjKmNgzEeRVnje0LtcF1FFAU0mwknFhfY3t4VbUlRMxyl7B4MeeqZ53n+PR/CCxvsDyYoJ7AUa0O7GZE0YtbXjrEwP8+rr71Oo9VCI9NOz3WJAw9Tl1DlXH3zFabTIXVVMhqPaDbbeH7M7t6Ard090rzGCyJwJZB8bn4e6ppOIyYKfeq6IIhcup02jTig0/DoNKHVNDSTAtfP6M5rqBtsb06pK9nEXCU+LtJCWt2Z0TS7C6IpbfYoak1uNE7go1SIqTSR73D6xCq3rt9ga3sP6hKcmuHBBl/50jd44fOf42tf/gov/NG/4xtfeYEffPt7vH17Dzyfcw8/xFe++Cc4SjHs9xmPhoyGA0ajIaPRiNFoyP7+Lof9PuPxiMlkLBOLPEPZyS/mPh2dgiybyiGs66Ova13xsQ+9h24r5Pia2EtPJ1PyvCYvagLfI4oDXAymLmklTfKyEBTOImfyOFpy0WYFk9WqzKZTjTiUwswGs9+4ucHe7gHD4UiyPg8PqbVQPasqp9tuEIU+k8mYRiMhCHwuX7nCnbsb7OzuoVH4YUSj3aHTm6PTWabVXiCMWoRxS9xay0ro4oFslkWZU9lGxPNEU4YxBIEvjmFFKfq+smKaZlx66zK3b2+gHJfhZEJZ1TjKR2sxJalNRW2F+67jiibS1PzKr/w8D5wWjVnckIJWuS6uLzRjOTBnzd69+2Q6paqkoZ/dZ5OmWUN2pPvTRqZYroPn2oZvdvsPNHx/9Tb7pKqqIsvE9Ml15ZBTtnk5PBzwp1/4KllRCL1Wp3iuy3A45PbGBhtbd9nYuMPe3iE3b9ykSIWCPZlMmJubE3p5XVu6eYjWMolwHFcMCuzkqNY1g0HfnmeKdDpFa00SJ7RbbcIooq5qTpw6weLCPL7nyfNXdi8rS+qqII4iptMpZVURhiFJM0HrGscVhNpxXHZ2tnEcRZpOieKI06dOsbO7zXg8Yn5+niwrwOpiykos3I2Wqa7Rs+wrufa10SRxfDTxFjquFLWejUXJ81yKWy0Oc0IXVfhhgOf79Ho9sjzH8322trdFL2gMrVabwXCM5zXxvIi1tTWuXHmLN954jdXVFX7wg+9z9eoVvvWtb3PlyjWSqMl4NCUJA5LQo9VICHyPIs+pbayEsdP+3Jot+a5r4xYgTYXRMh6NCYKAO7fv0O/3WVtbk0KvljxAoXjOKMkCFjqOmInMppvYqag0ukp04Erh+gocTVmXOK7P3c09fvf3PktVaTrdDr/+a3+Ndz33NK++8iaf+d3fZ3Nrm06ny2g8JctyqlpAJNln5PcbO92LItFZ7u7u8uqrr5JlGV/4whcYj8b3pt+WleM64h0wa7pkqiYFq7JN1ewHZg3ff7Dfs/RNx05+HTsxP/q3+ymdf+V2f9MnzatEU8lznDWk4sSrtWTbFXkha98WqVi2UxiGRJGY7tR1ddSQnz59iizL2NnZZnFhkSSOmJvr0mwkYGp+5qc/zi/+ws/RaibWh0ATBj5RGPDiS1f5n/6f/5y53gqO69FoeqyuzglQ7BqRJTk1SmmU0YA0BfemlAKoJUmCb41nJGOuoNFocP32Nl//7o/4whe/zAff/17+7PP/P44fW6TX8ji9PsezT13gw+95kve+61GOLyX0N69y+/Ittjc3OLG+xre++VUCzzAa7BF6ipXFeXrtDnOdLu1mm41bd3HdGNf1yYtKNJ1hwHgyZTwekxclG3e3mExTNHDu/AWaoc9oNGBubo4w8BmPRmgb07u6ukqv1+PWjRtsbNwBNO32PJNpimdZbUq5DEdjcVYsK6qyZjye2MJ/xI2371BONWVa4LsunmOoiintZsTCfIModFhd6fHQQ2e5cP4Uc70Gd3f6ZJMxZVWhtRJNuHZwXDnbjLE6sMBBl1MwmiBwieOYbrtNEseyZ9pJsLGAwq27dzl/7hzNpji+z/Zf7EQvaVjwoK7ESMZmGEa+TBu1tnve7CKWbu4IhNFIkypaPvkeY6/X2TkYhiHrx47xzDvewerqKsZAWZRMpxP2+32KskbbDD+lHEw1Y1s46KrGtXmPGIR1eF/DJ7RjMXLyAh+tRS4SxqKbrLVGldb8LPApswzX5uYlgUy5syzDiyM0Rp68NfByPZfhcETg+wKAatlbsdEvygKF6XRKmWbgulRlQVUUeKFMCdOp7GuO3UNqbVAWLKu1obS5gLjujxnooA3c3/D9y89+miBUxHFIFIRSjNXgeQH7u3ucOXOGRqPJ1eu3yNNMunFrdoEyRKFPM4qoq4o0y/HDiO7cPLev3Tg6yIIgZGdnl8cfe5z5hUXCKEIb2NrZoazlwA39iDiJ6XY73L17mzAMaDabgEM6zagqzWg8Zv9AsnpOnFinmQhSWVU5B/t7BL6H50BZFNRVRbvdZndnl4WFRRYXl0izlN3dHdzAww8D3r52y04OK+tY6FLXFe22bIhZmrJ5dxvPE11D4Es4ervdZnd7QFWWLC4uCb21ysF4xHHMaDRiOrUbGYKk1XUNNuesrsWuH2TCkWViMe55PnmeyUXnyei8qiuKUmhhgpLKAqirWjQ/s7G6Y/B8uZjzXPjjdaUlB891yAtxEGq1ElCQpZkds4uoWmtx+nFch9yOnbEI9ey5+4EvK1WJY1Fd1dRaEF3X9Tnsp6AQN8zRWJwNHQhC0VyGoU9/+y57eyOWludt3uKIOEr4+Md/hvmlZfb2D0nzCuN4jMYToTu5im63w0MXL5KlKbu7e3YRGrLU/k77ueuq5I1Xf4gxFa1Wg1u3b5IkDbrdHlHcZHevT384wXE9amsqs7Awjy4LdJGyuDBHVkxpdVoUpWSiuK7BdStQNUZV+JFL0mxwsFdz61aG6yKObrNNC3CY8dg1re6ibFitBbQx1Gj8wMN1AhytMVVGr9vg+rXb7A8y9GwcHzgYL4YwlE2oyqjLiiwtGBWGrf09FpcXuHHpRyx053DtBootQmdNARbtq+pKCsksI0tTBgNpCsfjMePJmMl4IpML5RyV+dIEinvV8+98miuX3+D4sRXaVt9U14pK24B2V8naKyva7Q5FUR1taNq6LhruoyFZHrs0D0JZiMOAy5cvc+XK29zZ2OTgsI/WhsFgwOHhAQrF8fVjHD9xnIX5OVxHiZNaUTAcjbhx4yYHh4fMzc1JZlevJ+6xUSQUP+VKLIY1Y8htAR2EQjl2HIRma/UFgR+Ju6mjhNJnC3uhnTiUZcnLL7/C5tY2GMN4MhLk3ZG1YqyASFvR+0wQr6n55V/6BZaWFsimE5JGA2Np60EYieumKxMQoc5K8TnL0/R9ceoNgkCyzwKhZM2+V6Yn96i5f7XhM1Z78b91u794dWzuUlEUVJVEfuSFFNc7O7t85evfET1XXTIZ7lNXFd1Wl6ml2yiF0JbyjEYS0m53KKuCY8eO0el20LVoF7rd7lHlHEWi2xYXw4AkSair6ui1lmVJYLPL0jRjOpkyTaekWcpoPKbdarK4MI+jFN3eHI0kxnNdcfWz50QQRiRJg/2DA6bTKZ12m6qu2dvbY2F+gTAKyTOZti0uLeF6Lof9PnUNjm18q7IUB0i79mBW0Ah9zWhhffh+cDRp1TbzTGt9dP3LZye0SteTCeJ0OrUOyTWdToe6qgl8nzRNpTSyTeV0UvK1F77GZz/7e/zMT3+c3/rtv8WPfvRDTp48wcWLD7G+vk6WFQwHIy5fvsqlN9/kyuXLaGM49cBplpaWZV+tBYT1fTFDCHwLdNjpZZZltNtCezXGcHh4yMHBAevr6/iBj+d6R1MwOdOkiZWzT4p419JIw1DADaUk362uZZ9wPNktBLwM+dzn/oyikMn2ndu36HbbPPLoRb76la/zzW9+k+PHj/P2tWuUZclkIoZLtS24xG1TGj7Pk+eW2Wty8+4mb197m9Lmjio7QROwxLITuK/Zss2e+Y80fD++au7dlC3WlJ3szRo8Yycp8nfstf/jj/FXn8O9/XOmKZZ/831f1qbWOK5Lu9ViMp5IzWA1sUJL90jTKb69jpaWlqiqko997GOcOXOGK1evEsciT5lOJ5x+4BS//uu/RpxIQ6Aw5FlGksSUVcXrl27ywle/TRwlbG7e5oknLrK6tiCNvyPxBvI8pS5BzSjQ8j47jjBA6qomikOKsjhqZEejEV//5nd59rn38MzTT7E0P8fN629z8cELPPTQgzz0yEOsHTtGq9Xi+vUbHBwccOH8Be7e3OSNN17lRz/6IZ5nWFqaY2GhRxD4jMdDoihkb2/PRkiJAR6OxAUkDXFnXFhcYjSc0mp1aTa7jEZjFhYWWVpaQhcTtK544IEHWFlZZmNjg/n5BZqNln1/M7IsJY5jVlaWmZtfZG9/D2M0rudycHhgp5lCpV1aXmI8ntDv9xkMhxJnUta4nqLbaeEHLsoRaUS726HRbFmWSclgMOTmrTtMcshsrBkWcNK1hMjPptMoI4YtpXhKtDttmo2m6KF9AfEqLbWRtuyEqqrZ3N7mHU89bq87ARscO2VrNpqgRPfmHjlIS+TN7Po0yLQJcw9MmdUHtZVfHO2d9qa1GKp4nqxhMNRVxdLiIk8//RSPPvooWldsbGxQVBVRI0bXmqLIUVrAEYyVCXjii1GXFWg7bbRL1nEcccm0nhG6Fv8LPwgpqhJdlphaWG1RJCw5oyQqqpWIG3GeZ/hxRJlOcYJATFd8n/mFRQHJDDJNtxKXmSPwbJLqOGK6NDsbsM9LOYosnQpYqTVVJZFns/PdGE2VF+Ba9oK+T8cHMnWdNXyf+sw/J2kEeJ4iiSI5QD0JQXcch26nSxAGXHn7FhiNH/p4vkMYB+TFFEXN0twcriuW2aWu6XTnOdjdp66sq2accGz9OGfPniOKEtHsFQVbOzsURUHSbODg0mm3aTZjNjc38H2h4WgNw+FYOOBK4QcBTzzxBOfPnSGdiND47sZtXCXufbEVh/ueR5blpGlKnCSkaUZelFy9dlXGpK0m/9nf+d8xGsuUQmsJU3Y9MJaumE4mlKXkTJWVBHGiBCWMo5je3ALYiUiWTwlDCZB2XYco8kTKpS36W2kxyjDSqLheQKsRMRgOMciCqGt5v8BBG8U0y1GOBFYGUYyjJC7BcYX2kmUleV5T1RKsHjcky7CqtbhIGpfawGQ6wfNd4iRiPBmh65o4ifFcj4ODQ4pSU+Y1URRTa5kGOo5QbOqqRiEbtu/51FUlTqZlSaOREEY+fuhTGyhKuViLXBZLlqWEvkfoe3iOIvQ9OkmD+bk5/CCi2Zrj1JkLfOgjH+fsxcc4HKSMpzlVDXlR4Hougedy6tRxnnrySdqtNlevXmU0GaPslNMYQxKFHO7t0IwDXvnhS2xt3GA0Hklh0ulh8Hj1jbfozS1x9dptlC18c4sqr64sMejvMtdu4jqGvnVorQsH32lQTjSx2yBwmkR+m6o2BEGb2zdq9vdqGo0OldaiUQCMAyZyqHSFCT1Uo0VuahZXT4LrU1bWVc/4BMYhUIpzZ49x9eplNjduEwYax+RUeYrnxoS+hzIG35Q8/eST+I5PmlXkkzHTfEJ29xbKVHhoQt9hMu7TjCNcBxpxKA62rsJzHFwHyepTBoXGVQZdl5RZSpaOydIxw8Eh+7vbDPr7DPsHHO7vUeYpzzz5CGdOHUcpS9fShjBskDSaRFGIUprhcGCnMZ5Qd5ghhaIbKooCRzkUpZg6ydRMNuyNjQ02bm4ynowZjva5dvMNNncuczi8Qa53mFt0aHZqJtkO27tX2dq9zsHulN29PW7duk1/MCCMIjq9OaK4QbPdJkoa+GGEH0a4njizHk0flIAYri8HaV3LVMVoS2vzA0I/tEHEYhwkhYgLjoMfRGxt73L95i2KsibNc/KyJIxiuX5qEWdXZQFGKCq+F6B1RTOJ+M2/8atMxiNp7DyP2hirM5DiryjF3MNY/aWxFFhmovr76JVySNxH/bRfcxy5S66mHPozHd79demPIa/YQ/KvFLjmqAn2xXjAHj5lWfLSiz/glTeu0G63UR6MDjfBGP6T3/otPvrRj9Hpdnn00Uc5c+YCl998iwdOnCDPUnrdLnEcMTfXozfXIwg8QTuzDKUUWVERJ00unD9Dnhf0+/2jw3DW2IoNOPh+gOt5TCYToihGOYrBaMhgKMHrk9GQqpxFnEgsjx9G4iBpXXs77TbtVptGs4HvS2iu60lTp3VNq9mgYU1Kikp037PpqrJCfqOlKNFGU1tr7SAMaTUbR9MX7MR01vwZS2OyZz91LVTcN15/Q5xu7XRpMp5YQyVFHMVieGZgPJnwB3/wx9y4eZsnn3ySp55+mldefY3pZMLu3j5GKy69cYW3Ll3lYK/P1cvXWV7ooeqc/d1tXnrpJW7evMntW7e4ffs2p06dJIkjfEcReg7UFa4yGKTgmRkoBGHA7u4u2oh2Sikl4dCz9+K+5sRY+m9tNcRzc3M2U1LC47WWcxilUK7CONBst/nyV7/B5Ss3UK7H1uY2yoG//bf/U65cvcSffO4viaKEwWhEUVbi5IfVuCFroq7rI72MngW/IzTndrstn70FV++tHdugzUARY+8WAHNsMyJNoZ34WY2k44heP4olv7fWcobOGl5jZA3O3qN7j2/Xs5nR3aQRlicka9RRVi9lm6dZU2rsz2ht6fG2qSxLccguCykWo0gs/rWdAhRFwenTpzh16iQPP/wQDz/yMNpoLr/1FhhNHAU8cPok/8e/918y3+uQTif2TIHpdMzbb19BGc2Nm3f4kz/6Exbme7zvfe9iYTGhqnJ0XdFMGvh+SJ6X5FmJ0R6OI3ISx1H27JjRO+UaUdapvNFssr+3zw9eeZW/+MIXufTGq6SjfRY6MXdvX+XWjdf5xguf5+WXXuAH3/kSJt2n5RdEzoSl+XWOry+zstyj241YmG/jGDH2CtyAg71DlPYosxqXgNCJSfyIwPGh1rTiBs0wYjwY4TkOcRAQ+h7NRsjdjZvk2ZRGMyaOQxuRYCl5tSYvcg4ODsiLFMdzcFzD/v6IdqeLARmO+D7KcRiNRKOYppk14QiJo4gkaKJLZWPNBoSBNPDXb1xhODjA8xSep7izcZPr1y8zHvdJiwrXV4RhIAyrYnYdy3WI0ihPs3JsAT92acRihBcGEtEV+D5lWTDo9ymr8j45iN2XypwzZ84Itd3mRcrZI4AW1oBEDFUUTl0TheL6HkcRvu9hEO1oEMr7hhITuZlR3Mw1tqpER+i5Lp4vcVzTNLXnkACYcRyzvr7OM8++k6XlJUBx2B8IlbSsJObATtRlbdhpfy1aPWUlBK7rSp1ihMpplMILQxzXpchzWXO10MKVgtpS4H0/kGiIUALiC11TF+XRHgQCZKVpiqm1NWKx+6FlgijrqaFrqR9BmjaJY4Bms0E6meJZ5onnutS1xDYYxDxRO3b/wBru1TLRfOj8ed79/HP3mbb84WdxVM1kMiBNU1qNpjSIykXXkBUlaZpzd2eXJEkAbCBtTVFm9Lptes0WoR/QbLRQyuPOxl10ZcjyHK2h1W4zP7/I6toxOt0uSaNJXpZs7+xQViVRHNNM2igUc3Mddna3qEo5EIIgYjSaME1zXE8y5eYX5uh1OxzsHzAeT6zZimgRqqo8QouiKKLd7dBsNhlPpOnJi4IsL4iTFt958fvkRcVwNGbv4BClYDIpcR1FGMSUVU2cNAlC2SQrLRq8NC3x/ZDJNGU6TalqzWAwxHVEq9ZqN2i1G7ge1LrA8+X9CkKPosiodYHrKepactVQiqKqCKLQcnId8qKkyAWpc325sD3PI82nIoz3PLKsAhuc6bouzVZMnpeMhqmEngcxk7Sg1pogDGk0YrSRQ81RDmmaE/ih8JytdmKcDsmzAt8LKKuasqgJwwjX9WkkDYpCzCfENMIjLwtarbY4EoWBRVgz0PVRlh91RTOOWFteZv3YCRqtLq4fkbR6fPQTP88jjz/FaJozGE6otCbNMnRd0Ygj1tZWeMczTzGyI/HXXnsNPwzBKCptiOOIwHfRecr+zl1e+MoX2dvfxhg4HIx4/c2bKNdjMskJooTBcCQ8bxsTUmQZ7U6bbDLmsYsX2Lh9g0YzIYpD6loLbXGa0ut06Xa6QqnyIjA+G7fHlLVC65KyzAhsLkptDLWjABdai/znf++/4YlnnuPPv/Rltje3SXxQ2ZCldotqPKHTbPNzP/t+Xvzut7h14wr55BBTTjBlDXmGWxcoVVLVGc1mzN2NO+TURIFDdrCJ6u+y0IrZ3LrFsL/HeHBIno4Z9vfYvHOT6XhA/2CP/sEuh/u7HO7vcLC/S39/l3H/gOm4TzoekKUjyjwlHQ/QZU6ZTcmmQ8pswmQ04PzpE/R6beIkIooTtIHBSMwUyqJCKU0YinU9SkwYaossa4vs11omRHVVoXXNdDqlf3jIxsZd7ty5w+Bwk6vXX+XKtR8wGF/DDQ8o2WU03aA/3OD2xjVu3LjOYDggnVbUZcLC4hJr6ydYWV2j1e4SBCFhFBNGiXVh9VBIgeUFcki67uwun9l9pZdMxxwP172nsXWsRgZEZxBFsQVTply+8jZZUXLYH2KMuN0a7VLX1jCitkJrpJgLfZ+1tSX++q//si2WEZp2JRv+jNlvZo2WluegLR3QtcwJbfV7cr9nMS3/JkeHMeKa5s30Y1aHMCsgjyYO992Fbvjv3+0DHj23yk6Csjznha9+g82dAzqdDq4LBzsbKODs6TN897svMhwOWVxcwlUer7/xGucfOI3jKObm5lheWWJurit6jkCMUSaTlNE4xfUCTp44xfPveZ4wCPjhD75PnCTUtZhZ6VoLLRlFEIREUcR0MmFldZVa13hhA1yPqjK0G0JHApjkNdMsxyioiozJZEpdmyMtRrPZZDpJ2di4w+rqGvNz8yjHYTKeMhqNicKINBOL7rIqUSg816OyFKQwFFaINoYTJ07YCV/NaDRiMplgjOyhYSg0R8+TprW2Px8EAc12i1dfe5Xz5y9YFoVLNaN7WsmENPmgHJeLDz3CQw9fZDjqk6ap1Yxrbt28w+f/5E95+eVXaDU6TCcZjz36OP/Z3/5PeOSRh3jgzFl29w545fU3uPL2dQzCYrlz5w6vv/oqy4vzPHLxgkTeKI/Dw0OazSZKCZCgjSbPcpZXlsE2E2EQitOqpRVjAQgpmJRl78yuTwnp1lqcB7s9mTT86LU3+ea3XmIwTGk0O9zd3GJ4sM+//jd/QK/X5Xc/83tkeU1eFIzH06Nmz3FcjBKq8RHjwcaaSPMla8B1hHYG4m43a5z+6l1MR+S5zxopWQ/q6O8yqZjpkGWvMUZ0ykopkiShslRo0VTZ6aMrJhXqvp9TtsCeNXdm1oTatXr057/y30+6GaThDXy5zoQmLdr3uq5pNhu0O23mFxb4+Cc+xosvfpe33nqLw/19cawuc/6Lv/ufc+HCabI0pcxT4jhkMh6CrkniiMl4xOWrPySO4KEHz7Cy3KHIRwz6e8RRg8CPcVSIrh0wPq7TIIody1oqrdGPpZzqmqoU9oCxoEin0+WZpx7nvc89yfve9TS7Gze4cvlVdnY22N3bZDA8wHENjmsIQwdjSrSWOlDrMcePL7G40KYspmTp1BqrGZIoocwrsdOPE0LtEHkOHhA6im6jSTtpsLa4TJlmjIdDXDRx6NGIA3Z2DzAIDXA4GlFWNf3BiIODAX4gjraNZpN2p00YhYzGKQahbu/v74tWWzk0Gi3CIAQcAj8gCiNZ19owN9chjDyGo0OybMpoPKLd7jJNC2qtKEqN78ccP36StbXjknNZZCRxRKfVFI1unlPpEseFKA4IIh+jhKlCrYmjmCCUyR5GaPbj8fiIDqx1hUHjOYq7G7dZXVlhdWVFGphSBkPaAhnMzqtaS2yR69BIYtE3F/mPgXVVXVHrmiiOAOSctRr5qqpQjphq1VpT5DntdpvBYCDNjDUku2eWE9Dt9jh/9hzvffe7WZxfwHUc+n0xoDR1jfIc/FDiLfxAwtixa2m2TlGSDzprBrXWNgJBGjg5Y0Ic3xdAu65pxeLcPB5PwBPWHCj7PD17loiB1Gyi22wkFjSbtXjyutFijjYDfaIwFJabH9BqNWVKX+T0Or2jPmcyHlHlmbiWa81DD1/k3e95nk/++l/jyccfY3l56ccbPj8AzxPEcH//gLrUxHFCOs1IkgbD4YiD/oDA86W58FzqusQPPcmkynLqssTzArwgZJoVhH5IM2kSBD7tdpsoDDl39hxJo0EcJ5RVxd7+AXWtabXbhH6IrjVLSwsMB4dMp9Mjak9/ILQzx3WIE+EKJ0mE7zqMJyPQFY04ZNA/xPcc2s0GRVGQFzmO4zLXmxNqSVEwNz/HQf8QA+zuHdBoNilKjVFKGpcqx/Uk56Isc+I4wWhBwkAEq1UlgeeOkhiFoZ3SxZFsqkhddIRUua5HWcpFU1hEWOt7gn5QZIUm8K09tqU6VFo6eMcRVDXwPcaTKZ7n4Lk+aSYaD11rlANeIJtJnsuE0/MCyqqy4arScCq0OETaDJBsmuE4HpNxSuAHlLU8pkxXDVVZEQZSxLuuS1Vaq3yrvfI8lyAMqGstU9K8IMsqq4WT17R+bJXj6+v0ej2acSJFYpbxyKOP8sijjzKZphwe9u3kUgojz/NIkoSLFx9kMh3z9tWr1HVNfzAAJCy3qiU83VFwsLPNrevXmExGTCdDJpMph/0+J06sMxpPQMn1fXtjS/LitCGvKtrtFgtLC5R5hipz9na3WTu2RrPVwhhot9q0Gg0m4wFpOsELHHBhOB5x88YhpZYIjygUZMyx8RTGGIgTnnvvB1k+dhJtDN/60lcI4ibZeEi3GbF5ZwtTCkJ78tQib199m2vXrsvnUJb4KgI8yrqg1gZdCA2zLCq0caiGIx59x5P88sc+TKfT5vS5M5w4cZKTJ0+ydmyNlZVVlhYXabXadLodWq02zWaTOI7F1dNRNBKZuLdaLTrtDnO9HseOrXPi+DonTpzg1MmTnD17jjNnHiCbTDCmYtA/sLQgF4VPFEZCyTBWw1RV6FoKLsO9wul+msLB4SG3bt1iZ2cbpRTb21tcunSJm9evEscBfqhImh5BrGw0g2Y4EjfhpcVjnDxxioX5FdaWz7C0tEIUxbh20uN6LnlRSoHpqKNNVSnHutRKETgrPmfFG7ZAmhV2jmOz96yWTN+HxmVZztWr1yiKktfffJM8LwkCcZZTCrS+F1JuatHMzh5TGTh96jjveufT7O/v0e3NiaObzdcMwpAgEMOSGW3DdUXv4zhCn5XbrEETRHQm6nZdCWAXQwwpJj1XNDOzhk+p+5q92f/tn+VdmN3u/XlWKCuEQlhbhLIsKr70pRcYTQsazQauZ9jbuo2rHJ5/7nn29va4fOUKTz75JDvbe9y5eZsT62toLXqs5eVFWu2WiOaNdVQ0ijCKmIyn/Nmf/wVf/+qXWVtdZWdnW2gxlgamlKIqLd1dG4yG3d09HNdBuQ6llkmOrmuUroSmaAyODY0PwwBXiY45bjSOJnJVXbO7s0ur1bKaPqHvijbGiI6yls9UigMbJWELBwkmN/S6XYqi4OBgn067Ra/XFXTXOldmWc6DD14kTaco5eD7AXkupibbdm20rFHE7HpoNBtCA7PaTX2kCfFYWFjg4Ycu0u22aTQSDg/2+cIXvsDdjQ32D/apyppf/dVf453vfBcOmiwdM55M+PZ3vsvK2jHevnaNd7/73fz9v/8PeOaZd3D71k12trcYDQdcunSJ0+cucOL4CYzVw21tb7G8tEwUR0df86zue9Af4HkyGZU94OiisjdpsGVaIEj18soyo/GYsir5oz/+Y95485KY4xihX3/ip3+a5557J5/6F/+cw/19UDIpKgqRRagjmqCcq7O1PTtXjBaKoWMnsrIX3KNo/qS76wjVc7ZN3L9uZoWhUtL8oWCaTvE9X6jGSomj70wv7wkFU2vRObpWX3vUsNnHl4e2v8PIP8jDy7/9xPt/6KbFBEn2YGlqi1K0mc899xxVWfCJT3yCV370I/7ZP/tnrK6skmUZg0Gfhy5e5Jd/5ZdQSuj66XRCt9sliUWCozC8/vrrbO9ucf78Q8z1lrh06U3KKqM318F1AwI/xHXFTdizeb1llVrjC3nqs+c2M2UqiuIIQC4rMaIxaMbDIY045GsvfIX19VXubt4hTcfWudYnjkI8S7OejC1g7ipGoyFaSx5pVco+MB6NKauadrON1oYyLVhZXaLZbJA0IuI4JstSHMdjb/+ALMuJk4TBSBzIX3/jMnmWEYY+g0GfyWSC7/u8/PKrGCtlGg4HVGXBwuI8k3EuzpnAYCjRCq4F44bDIYf9Q6IwJIwi0umUMIw4fuw4x9bXyFLR1fu+x+raCtM0ZTQakRcF27u7jIYjDIqsqgmCmDCM8ZwA1wkIo0jqEl2jlMHxHYoyQ2vJUW025ewPgwDHccmyjNF4RBTF0vxYlmBVVeRZyvXr13n00UcJrRa2qkoBVS04YYwwaHzfQ04qqRWjOMZ1xRixKCRHuNbCgqgtldFVMh1HCfA6W9Ou5xFb19PSZlb7nk+RCyPH8wV4EvBFzLwunDvPe97zblZWVqTBKsXp3nc9AmtkpKwrt641elbT2jMCbPi5BVnQAp76vo+x0/myLGnGQiMdjUYo34IXxqDrGjcIaDWbFuQz+L4vbJZujyzNwL42jHUItfWRsWuj2+sRxxFxLOZLs/1+PJrghyGNZoNms8GFiw/ysY9/jI9/7GM8/thjHDt2jF6vi1IOWZbda/j+7b/9QwJf4blytAutT1FrxTQtcFyfSVowSUVU6jj+UQDk/Nwc+XRKpDzm2j1cFTAaphhkYU/TFN8PAEWW5awdW2dubl6E9bXmcDDAGMP83DyeG6Lrik6nSZYJ6i9i/hZ1pRmPJWMpimOqSkJwFxYW2d7eZXPzLvPzcwwHA4yu8X0RWs+sUtMsYzKd2GzBEOV43L6zzcHhiGa7w+7+LjgGpbSYwzg+h4dyAMdhxGQyZjJJ8f1QrPS1oshLXE+68umkwnU8yWozQrl07JRuxg8vioKirHA8D8dz8SzCUGuhesq/ibPmbBE5CnQlPGFtSjxfCk2jLK+6qIULrwUdyfOSsqxxHYVyQtFXVVo0FEY2PmNdssqyoiwEhZmMc6KwIbk8VUqj0aTXm8d1PIq8YjrNCAKh+86KizwXS9o4jtHakCQNFBqlNK7SZFnJwnyXB8+dZqE3RxLFNKIYN4jQuKytn+Tpdz5PEDcZjKdkRYmxG7/RFXOdFifXVynLnEtvXmJ1dZUsTdF2Iur5ARqkSa5rxv193nzlhxhdMUknhHGDbm+eIGpS1dLcnzhxkoODA3Rd02w0MHWJrjVxo8uoP2A6POTMAydwPY0bOoLsKKHfBYEiijz82MOpE4b7Nbr2WFldpJkEzLUadKMOiStaWC9qkGcOql6mChN290Zsj8asLCyjpnsca7tEOmewt02RTTh9ZpWVpQV+4Wc/wcc//CE+8O538/Q7nuL973yKJx85z8MXH+DsudM8eP4sD559gPPnjvPe97yDn/7wu7h4conTJ1Y4vn6Mc6dP8uhDFzj/wCkePH+Gxx95iCefeISnHn9U7k8+ylNPPMY7nnyCZ596jHc9+zTPPP0ETz/5KE898QhPP/4oD547w0Pnz/LAqXXW15ZYX11iZXGebqdFt9shiAJwXUaTDOX4FGVBWRQYU9mGycX1YrBghLaa07zIrWurptFIWFxYYG1tldOnT7GyssLy8gpJaDh5eo3eXIcoCfD8ANeN8dwWS/OnOHP6SR6++BxryxdpNVfpdJcJ44bVR0tmpaN8mfKFsUW2hXYimgEXZWzDZwtQIxceAMooXEudEs2aNACOjUOZNVdlVdMfjhgMhrxx6S2GozGj0QTjSJNZ1QqjlTQQugTHEXMcXVPpiocePM+F86c4PDik3e1hHJn4u54ncIqdlMzMM4z9WWNsDtAsRgMpDJ0jR9S/OqkQd0h3Rg+zOmLH8vtnxepRgalsgz1jfNr3xtiDSEJypYCuSnlvppMpX/yLr6CVbzVZsLN5C99VPPbwI2xt79Dt9Xjo4kO8+vJrDPp9Fud6oKDb7bCyIkUW1h1WG8hLAQT/8gtf4q/96q9SFRlnz5zBdRw836WRJDSbDWtBPpuuuJRlyf7ePlESM81T3vOBj7C1s8d4mooLr3XH004gIewoOg3JrXIdycVS3KPeLSwsinV9UaK1FD3pNJOG14gOIwqFDSAyCHGFcxxFnhesrKywcfcuQRBSlTaHyTYMcRyzuLjA3bt3GY3GUuRa6uiNGzepTcVcr4fjiDNnWcokUy5VaVJ9T5Bm5bhUJifNxkwmQwFIBgPCMGR/74AkSgiCiNWVFZ555h004oiiqrhy4yZf/OrXeeXNKyTtOa68fYMP/dRHKauaVqvNjRs3uX7tbf7iz/+ML3/5K9ze2OLV117l1MlTAh5FsbjtirOYvX5kahfFkaz9WuheAvjIdVsUkucoZ51Q+xYXFxmPh5w4eZzf/+wfcvnqLYKgye5+n53dPZZXlvnf/x/+C373M59mZ3sXox1G09RS+8V3wHUFNDXW2ETeL1kv+j6zk6Pr/qhXspO8n9Dw3fsm25Ydfeleozd73RjJK/3QBz9EVVX0D/s41nHSs1FN99bmvQ7YaPNjMAvIpB15x45+71Fj+L9xu++RJdzZSBC2cpQ0UGHI8vIiQRDwkY98mKXlJX7n07/DxYsX2dvfZTwc8sEPvp+/9bd+E99ziaOAyXiE7/v4nqKqCgaHh7z26iv863/1WfoHt+i2WmzcvEPk+0wnY9qtBknSotUU0KSqcooys4ZbYp6TJInsNTPqrxLgCiWaaYPorwLfJQ5cGnHM3NwcK2vHuPz2dbTrURhwAjkrGo2GpVTX5FlGp9PEUYY0TaXxVB4OjgBKQYTvevS6XaJIQAdtanzrcprnFb7fZP9gxO2NXWo8dvf7lNqwuLLG8vIJmq0OtZazJwgTPD9COQH9/pjRaEp/OCKKGziux92tDVKbSeoohzCKyLKMstIYG+Jd15rd3T3GY3Gi1FQ0mgKSO64v5niHY7RxKWsYjqZ4XkBtFOPJlDzLiQLxsnBdTRQp4kgRhEpcb22dWKQlujTU2hA3EgJrlGUMZKkYKrWaCb7nEgQevueSTSfoUiaCW5tbnD937mgQ4M/Mg+zycK0rtDHCWClKMeGRS9LIWWq9F3xPqKVxIHFkjuuhHKmZtY0UknXrihZRSz6uslT4upasUq013Kct1LWcnQtzc5w9e5bnnnuORx95hG6ni+u6jEcjJpOp7OW6lmfuiC5ba5thrDXMAFb7Ox1Hcv9m4GEnacqAKc/x41Dq8VqMusJA6LnijaBoJQkL8/N4vst4MiEMfamdbUahNLv3RLldy1CcMREwhiRJOHP6NB/8wPv56E99mHe/+zkuPniB5aVFMeEJA0LfJ/B9XEdh6vpew/fP/uf/N5qCbq+F5/n4fojRiukkI80q/CAiy0qmaUE2zTBG4XuSD2WMJvICqmlB7EeEfsKd25tcv3mbvCo5ODgkCiVoMgxCVpZXWF07RhhFVLXm8PCQsqpod7t2EUIQ+DgO9A8P6XSEnmWMYjAckWYprudRljnGKBbml/B8j627G7iuYjodUxQSHK51zdz8nGRWBT7tTpvDwz2U45MXNXfv7jMcT2h1uuzsbmKopaGpFQqfySSjqAxB6InNew2tVgflhBSFFG3aiDZJG4eyUtRFKcWmH+M6IdO0YDzKABfXCwURdnyqUhPHTWpTk+UFfhji+TIJrK2gU+iaIukJQ5eqrDEIB7uqbLPnKJQ1B8FIAeJaZKSuHMqiIs1Fp+b7M9RfQimDIKB/0Gd5aRVQvP+9H+CDH/gQb15+FYViPJ4yHk9wlIeuraZHz1wd72kMCvv4VV3i+x5VVaKU4V3vfIrTp45TFyXpZEqn1WFwMKTR6fLI40/xkY9+lChpsbWzh7FUk0pbk5so4MHzZ3CV4fadDebmF1hcWGBzc5Na14RRbF3ehH6ry5KtjVvcvnaFu5sbpFVBnpdcfPhRbty4Y10kA7Z3diySBKFFeEytSZpd6iLn1LFlnnnH41JQNpvcvHmHIte0kjlCv0lVeygVUaQZjTji2IkVmu2aY8faPHRhlePLXS6eX6PZyFlYTTj1wBJ/9+/8Nt994wZlmVN4LR5YXefxcwssRCUL7YD1tWUMmrQYsre7zVyrQzHO0GVF99gcp1bmWJxr8tzTj/P4ww/TTRLe/85nuHD6GPOdgHbH5eBwk6pOWVs+RpmnBJ5D4DsEvieHbhzSSGJajZhWs0mn1aLbaXF8bZmlxQUW5jr0ui267SbddpNOu0mzEcn3NxKaccRct83C0hLdXo+5hXm0UpQlJEmLLMsIg4A4DuX6RYHyRd+k76HqSomLXGSzY8TUR6yFwzCk2Whwev08K0sPsLx0hsW5cyz0LrKy+Ain1p/izOlnOLZykVayTBx2SeIulTZMs4wsy220SUyr1aYsK1wLvGALKgDPjXGUB0jsgcXQZXMXPbsUerOvc+/AkcJUDpMsy/H8gJ3dPd6+dp3D/UN0XRPEQseRPlEJQGFqnMDFaIkz8V2fT3zsp1hfX8IYTRA1hHqlDY4n1GoBVmwzJ3WrTAiVQltH3VnTN2vyZgfgrI6c1aphGNybCs4avtnhrCwlbTbtdITmOvseZf8/+/7ZYxRlcUTv3tna4YWvfAPlyrkQhQ7bWzdxtMGxTdF0knLu7Dm+8+2XyKc5a2uLRHHA/MICS8sLJI0Ex3HEjroQ4GowGPHKK6/zyU/+Bj/70x9jmqZcswYbk8mYXq/L9vY2eZGTJA06nS4YYRk8+sRjfO8HL/Op3/0sz7/7vWLwNOqTpWJe9b2XX+MLX/wSB4d91lcWxQHNTnJmlE4M0sgoB10byrJiNBpT17UwIBAHu7quqcoSZc0pPNfFDwIunD/P3c27dv/1xEU0DEnTlNFoSK/XYzQakqZT5ufnCcNAjF+UotvtcebMA0ymEwHnrPbN8zyGI5nyg7y30hy4JG2XaTqk0UwYjQaiH6s0x9dPcOLECX7uZ36Gxx59hDgKaTZjNra2+f3/9Y+4dOkyZWnY2Nol7vTozS+xcXeTKE5YWFjg2LE1HnjgFA8/8ggGh2eeeYa8yPn85z/PP/3//FPOnz/Pk088ydzcHNoIDd6x2Z1Cbb2fciwXp5kZ8tj8wuk0ZTweU9UFX/3aV/nqV7+FNiGD0YTBcMITTz7Gpz/9KT7/+T/htVfkjMqmBWmeoa3xmOOIzl/2H6vjs5MjZrofS202zAws5DN07dd+4u0/0mPNpnpYjaU2mt/+rd/mF37xF3jjjTd4+9rbRKFMWDxvRvmV90JZgxxtf+7+BlBZBz+w3dv9TeZ/6D/7WuQp3T8lBF3LHmyM/P/06dOcOHGCpaUlLl58kE/9zqfQuubWrZsopXj04Yf4h//1/5npZEKrKWyQoihotRqEgU+RZ9y+fYvt7U067Tbf/trXGB1mnDv7CEVWEscRyyvLHFtbI4oDtClotlyipkuaD0SbHoYWVKtluo8hS8VMx7GaZIUwGhzXYzDJWVpdJy/B8WPWHzhDfzxB2xiJyWhIkU6grPA9n0YixmG+F1IUGt+NaTd7gEuRy9eVUrRaLXStuXL7NoPpFBWEaMdnY/uAt29usT/I2emnXLm5CUGDrf6Iu7t9Nm9timxmKnEA2zv7TCY5OzsHBEFCpzPH3NwCS8urjCdT5he6wk5rJKyurpIXBTs7u7RbbZtNKetAa0OeF1S1gBSX3rrK9tYeo3HKZJJTFDUN64NR6Zqk3SCvMhYWpU7J0ylK1VT1hDA0zC+26M21uXjxIs1mi4ODEWXhoI2LHwtor5AGy9iMxtAP8AOPuiqJopBet2NlCeLoORwOGQwGnD171q5hWQSza1hZenqtHNHWFjabzjYuDgbfd5mf67G+tkJVSN3S687RH46ZTqbCHLM0SGnAc6YTiToz9uvGUkiNsXRSe1gqJFdQzn2JO4oimUrPz89z/tw5nn/uXTz33Ds5trbG0uLS0frPcsmGPlr3ljlEJUwfz/cw98WZxEHAcDCU2tfzKLKCsqpAy0Tfcz0m4zGuKwY3fuCTZzm1FsPKKErw/dBK0mRfB6F2NhoNzp47w/lz53nXO5/lve97L+94xzt44vHHOfPAA7RbLaq6IoojfD8gm6ZHbECjJWYlCIJ7Dd/v/M7/QhS79HotUArfC2Qc7PoMBmM6nQ5b27tiY2/zp+I4JkpCyjIjCX2c2qCMoSo1W1s7TPKMwWiE53k0my26nQ6tZotTJ0+xvLwsaGVVsXdwQJ7nNFtNrCkOjUZEEIiZSJIkdkLoMJ5MqWrJpxBxacBcb44g8HjrrTcYDw/FyabKUWgG/b4dH4v7VqPRAF1RlprdvUNwPDa3t8lymZjNRLcKh6o0pGmBHyga1oJYa4ji+EhXN5lMRPvjOOSpBJF7jvDjjTFUdSVNiXX/imJxsyqLgjwr8XwPpYSCKR+QuJ9qXeO6LnkudM448mm1mlRVISiYo6hLgU0cxxatSmGocT3wPAElqsqimsagHHBdhee7RKFH48jpzhcXKMdnOkl5+UevMJr2wUhxU1U1juMynUwk9Nn3xYDCjtMdm7/SbDaZTqckDdHW+L7P2uoat27eYjQc0evOHUGOTzz9Dh565BHa7Q57+wfkRUFhLfBnE431Y2tgxdWdXo9Gq0VV1Uwm4jbmuh6j8RhtD1zPUVy/eonpaJ6XrpYAAP/0SURBVECep5Q2pwwc9vcP2bizARaZmUymuK5kds0yJTUeWTqlHYsgO4x8lOcyGU/R2hAHEVEompRaV9y5fYO6romSBjUFnW6bKi9QlRzqW7tbfPVb19ne3+Tcucd4+YdXyIdDbt68y4WzZ3HyXR45e4xTx4/TavU4feY8STtifn6eG9du0N/vs7Ozw/WtO9y6fIVb1khhc2uXwWBIXdbUpqIoM1bXV9BVQRzHuE5EWVZ0Oh26vR6u6wogYYX9teXWV9ZpUqgUQocrq0oCzY3GtXbxKBt+bCm+jWbr6D0oK4n+iKKYLJWg6CBwSTPR9LmuUHPu/Q4JXi6t2582WtBu67qFNVLxLJfd9TyCKMAPAtlv4ogoivGti1hZCqo325QD3yeOY6ELW9v4Gb3RsVoA3/dR6j4jBI7OKSk6jmqr+5F9eZ6Obfhmk7K8KNnZ3eP6jRts7+xSo4ibzSP6mq5BKdE2YCpcuwFjpJH72Z/5OFk2piwLunOLOJayGQThEUPAsVbRrmMpnbYZi+LEUqNmIM7MjVOmAtJcy8TLcSy1xh5as0NXqK7y2qUkvFdUeq7NxHMssmoLSa21gCTGUBalINDGsL21zTe//h2UH4qTZuyxuXkdDLzjqaf5qZ/6KM88+06yPOf7L/6QpcUlup0mcRzSm5tjfqFnqfrW8rqqKYqKoqi4+vY1PvPpT/OXf/55HnroITbu3GFvf5c4jmgkDSaTMRjwXHGDvHNng7feeouvf+MbFHXN65eu8mu/9mvUVYXSkjfnuC5f/9Z3+doLXyUMQ55+7GGMzVQdjcekaUqj2WB3dx/P98VYy0CWScHRbDZlgmSblTRLqaxOStnC/uSJEwxHI+qqpt/vo5RiPJas2SAI6Pf7Rw65ruvR78s0TrTaPouLC2SFZN45SuitQSBTvlmTV5ai5auqCoWiJj+i4p86eZr3vff9NBtN0jSVKBAlzWxlMzqjpEkYN2h1OhwMh5TTDHyfMAxIkoj5Xpc4CiizlG67SVmW/M3f+m1OnTrF/v4+L774Io8+8igLCwvcvn2bT33qU2Dg8ccfl/PUcVEzLW89M6QR4CcMRbdTHMUxuPi+x7VrV/njz/0JRQHKDUmzjHa3w+///u/x5qXX+dPP/QkKyLOCqqhRruzrzLLzrAuuXNhCkzL3TY8EvLETtdnXLcBR1xpbN/7Y/aiB+gnrRV6PNJezpu27L36X8XjMD3/4Q4aDof1MNJ7vUVUzowZZW7WdQhwVykdgk31d1jV0djv63T/pdtTg2WbPbm5SDFtjirrG93zOnD3DwsI8H/rwh/ja117gy1/+MvPz8yRJQhAE/MxPf4IL509TFBVhIJltk8lETDZ0ze7uDn/6p3/K8tISn/70pzl+bIUTxx9gOi0Zj8e0Oy1anaa8Tse1SFp9ZIzRasxZmqY859Aa53jWBETZGI/ZRCcvCqI4sk7xnji69zo2H7OP0SVVkdKMA3y7bwW+NJWj0YhGo8ni4hKD4QAQqUYUhcRxRBgG3L59mztb2wS+z8bGHX708o+4cuVtNu9uo7X4AQxGIw77h3hhwGA0xMelrEryfIpSsLOzCyjSLCOOE+5u3GUyHaOUYmPjDlWVsbq6ShCE3L51m36/T6fTZTAY4Ns4DaM1q6srdDodPJt9nOcFa2trEsOiDdPphIXFeauPr2i2m+S5uIG6TkgYCG0wz6ZkWUarJYytM2fPU5aaq2/ftAMFg+MZGtbFWiHGbmVREFgqZ54XhFFIt9vFGI3nhWC1lePxmDAMWV1dAXu2zKZqQs8XymNRlnj3nVHNJKHb7Yhm2/fodDpEYURVVQxHU7JcmEJVVQulkhmwJUeU0PklTF3PDJFcF+4718xMMmXBFWMHFKV1LUfbesPzmOv1OH3qFI8/8Tjveuc7+cD738upkyJnWVlZFY+RRoNsMpVM0CAETzSoruPQiGKmkwkAbuhL/VFb9o3V2aXTKe7M8MwXM7sZsJokDY6trxNFEQ8//BAPPniB97zneT7xiY/xvve9lycef5xjx9bk2gkD0qnUW3GSoKzUwHXvZRzL75ApeegHlGWByrLMvPrqq3z4w+9ncalNlMj0Z5xNKWtDHLXIJiWJl3DnziblER3C0Ggk4goZ+TSShJ3Nu7SbTco8p8xyoU6F8xzs77O2usj68TVOnjjO88+/k1MnT+MHPmHc5PLl6xz2h1x8+BF2d/cJw4Cl+R5x4HH18iV6HdEWeZ7H/uGAW3e3qXBwvYB0MubYyhKnT5/i61//Kj/84UtAiTIV6ILAcyiylGYc0et0aDZidD1g/3BAELXY2Orz+qWbREnMcDKg0fZpNhuMhinpGIbDAZNqShhFFLWmP5nSaYa0Yp9CRYwHE0b9Ka4foHRNndf4iWSSyMUPaSp8bcd29lkmcQlGgxe4OHWMwRDFmrABZW0AjedFlLlLNhWXK9+TLG7f9znoT/A9h7I0mNrQbDcwpsZ11b3GNIrFuMVSr1AujShmfi4kCo0gD05IXVcopSiqgnZnno2NHYpSrJaVgel0iusE6FoWL2j8sKbR9okSRXcuxHXm2N3dQ9Wa0POI/IjQCzC1IZ0WxFGTpZU1XDfgHc88y1PveocUTtOS6VQCqg0yIVROxdLyPPOLXabjkQQPlxUnjp1gZ2+fLC/RKMpKMx6PCVyH2HdRpuILf/Y5tu/cxnVhOD6g05mjPxixubVPltdMU5kCpVmGowzdThPfd5hMJizML9NoNOj391hZXuLsyeMkvsPdW7eY7/VYWl4kbjUIopDD8YhpOmJna5uF7jyRH+C7km+YlwWV0Vzb2EK7Ma+8cZlRWvKf/savAfD0IxcxRrL+Xvz2N0hCj9WVdRpJh7yqyKucsipAK6EPexFahTiuQ6H3KDPIs5pKKyb1ji0EQpSWsFUvCKT5CkTgW+Q5zUYTx3XJi4q40UApjzQviKKYqK5J84xGr4MfB6Iz1Tmu0YSeDwaUF6A8nxIHLwxFz1RlmGLKZDIlabQYZRU1LmGUUOQ5DjXpeIhjPNBSZIjGT0w+hGtvmyslHHbPl8PNQegUzJDpWbNaSzSJtmGls0IrK+zfHXHtquuaRrPBZDIhjsToaNbgOo7EXcxuMh2zpjLWATPNpKCfNVwooZ9gHRfDMBTdxPYBWV7x1a9+je29PYbjMbWuUF5CVUtzVhUZusglmLGqgArPVdR1wf/43//39A8PWF5eptHpgLVUbzQalGUp+gh7aPx7RSayuYNM82ZaNinu7gUb19YFNUlimLkLzugxM6dOWyTOJnwo0PWsqLQjTzkhMUYO2nSakeeF6EnLihe+9RKf/cN/x+J8DxdNuxHxw+99G99R/MZf/3Wee9e7cF2XV157nX/+qU8RhRHPP/sMSdJgfX2d48fXabfbGMvwmNmZO5bKeOnSJaKy5MLTT/F/+R/+BxrdBf76r/06WTrl+y+/RFll/PJHPoZfwf7+Id996y2+8sWXePd73sM//Ed/lzLd5WBnj81bO9zaHPOVb77IpRs3CEPDR9//PL/1S5+wxaxohjQK1wvIctHOZqVEDtW1IYzlkDXGYOoJRjkMBiOxM7c6lsXFJQ4PD8BG+fT7h8x1e1Ap7mxs8qnPfIbReErS7vL+D3yAD334w1RlBnVBNh2zsjhH/2CfQVYQRYnVgrm2gJEmyXUcPvJTHyLPMjbu3OHKlcu4yITUGM3Zcw9w4sRxokT0H4PhgOlkws7uHts7O/QP+1C7+E5EXYsO/fvf/75ECmVTVpdWeN/738+xY8fI84wrV66ysbFBqTz+xm/+JpcuXebNS2/x3HPPce3a2xT5FFXnrB9f4fGHH2R/9y5LS0tMjcPhQZ+D/QOqskJZQyTHTuNm2VhpnvPiS9/lpe/eJKsrBtmAyfgA19H83//JP6GuC77y5S/TL1L6/SGe4xMbj9zI2TRjEACk6ZQwCo9MohxbdCmlUMbDwcXMGjQs/RnAkT0BJYXaDPAwpayTo1Vo9yZZc//+bZpOBSANxFXPmeleZzrBGdhiJ5CoWaNppxTYAsI+fhSFOEoCl2Xvc47W/tEDAWAnhrXQEoNAPBfKqiKdpsRxxHQ84umnnmCu1+H973sfN2/e5M///C9YXl7h1q0Nmq0O737Pu/lbn/w4YRhysH9Ap93B932JuJpfYDwe89nf/yyf/vSnef/73i+NpDJMpyndbpeHH36Yfn/AA2fOMJ1K9ENVa6bpFGWv0abjUVcVuTI4oTiQl0VBnWXoqqIqK4wnpialUhhd4lrabRCExKFMh13HcPXKG7zyyg+oqgmDwS6u67CyMkc+OWRh7hTjUUatYe9gg7gRUNYlo1HN4eGEjbsH5IWwQ7q9FTzrfeB6HlVtKKqa+flFpmnG62++xXg8ZmFxib29fUw24eLDD7K1eYfCmtnEoQXiXJe6VijHJ4wSMA7j8RZGa+Z6PebneygMSRQwGvapipyTJ4/jOopmI6F/eMCB1Q0Op1OiZouokXDi+HE8NHtbd0ki0XAdDAf00ylRFHGi0yWIfPYHBxjP4AQ+kyzFEFCULtubB7z5xg3SqSb0AtxImHALc/O4rmJ/f5/xZEQUhPieAIoYYYlkWUaeQZYX6NqImaFy+NjHf4qLD120LJUaY8RhWCkBpZQREFGaemFX1brE8zz8IMD1Aw4Oh2KAoxHTHkv15khba1kvtukDu16w99lU2H6/uHBa8xPE1GoGeMwkC8zAmqMlZDDIUGUGzvphgOcK0FZb85oojrhz+zaONriOQ+gH/OhHr6ANNJpNJllOnqU4vi+NpwO6rphfWOD4+jGUZf4szM/T7XRwPYfaVPT7I+rKEPiR3eNdokgyDo2WeLfxaEqWZ4Sh1HiOA8PRkNCanR0e9Gm1WtJcBgGOA3l+n4bv3/zhH6DrEkNNHMdMs1QsxtMcU0PkRwyHI0u3s86SVSVUJF/MPHRd0+t0ydKMMAiZTiYMRxlRFHB8fY04ConCgEazwckTJwGF54dkmUx31lbXmKQp08mUOPJpJlI4plMJ5a21mMjsHxzi+UJ7cR2X3BauzWbC3c0NhsMhQeCh64rJeEQ6ndBuSgHluw6eA51Ol+WVJVzfB+WhMWRFSdJsMU1Lbm1skuUag8M0L/H9GF0ZvKpEaRfXa0I+Ig4dDCVOXYNxKSsIvAhlPKrCkEQt0kkGxsFzfFzloyuoS2tpX2ocNE8++RhpNmIyHVFWFZNxTbsVMhoO8H3Is5Iogij0aXWaFKUU9L4n+rooDmg2GniBBL4bwHM98lwWFICrZLG5riGJRWhrjDi+9QcDptmUufkl9g8GBIE4FnmhB46i1JrK0po8zyNNU5aX5klioTZ2Wk3KPOXOrT6txCWJZTocRcJbn19awSifB86e47nn34PjhYwnOcPhFGMkg6Qsc/zA5erVtzh//iwH+/u0mi1arS6hF9rpkKC2RVmRWpTPUVDmUybjEdeuXiYOPabTMWEU8Njjj1NVmh+98hqD4RjHcWRq5PuUZU7SSPBdl8l0womTpzl1+jRhFFJUBQuLCwSBCGTLUiaraZYxGo3FvcrzSJIGD5w+Q6fVpdlo0my2hNaxt8fd7T2+/d3vsbE14pln38HJU6dRns8ky/j2d77H0toqOYYqiIm6i0y0w8LqCmErxgl9gvYcfrOJciuqUhEnCXECcSvGOLC4tMTq0hKnjp9mvrVGs9FlZWUNz3dYWVmh1WyCMSRJRJFlRyGeo8GQw/0D9nd32Lq7wZ0bNzgcHIIjG2VV5lRliWcNSoxR4Lg4nqBFritFp9I13pFmDIJI3GHLStBgD6hL0XgqF5TSOJ6SDDlPoZTdWJUtpGxTITo1C1LMmrGqsnbpUJaFTJZsHs3s98+OAGVdtVxHUGGYFXXWOcxocUaz32+sNk7bUHj5u0z7FZKhKK6/UqTIgaEZjoak05TdvX02Nu4wzTIm06nQqRxfqH5KoetKXGqxlToabSpaSYOf+emf5saN65w/f47MCtilCBanOmUfQxq8v1pYzopH26zNrODt85fDUV6b47j4gewDzIpca1V/P83TWOrb7D2dvTcz3aDc5XGLohTjIC2OpN/7wcu8feMGnieFWa/T5M7tG2AMH/3Ih1g/fozJdEyr2WRvb49+/5AT68dZWlpicXHpaKolmiUln3MpOiOlHOI4QXkJX//OD/nWiz9gNJjy4Q9+hB+9+BJ/9kd/RLHX533PPMtkMGR78y5xHIIT8MJXv8yPXn6RM6dO0IgaDPsjrt+8w9bONtvbd3EdzYUzp3nw9ElG4wnTNGVvb180e2XF7t4ecdJgmtoJXijGJLoWwxjfDykrzWg8pd3p4Tg+BwcDjq0dI/ADMe7wfG68bY2YipKbt25x9e1rDIdD8lwcjl3X4fvfe4kTx49x8cEL7O5sMZ6MCQOhSCuUdd3UohdyPPrDCf/63/x/efDhx1g7eZobG1uMxgOCyMeLAq5cu8ztjVv0B/skSUC7FeN5ivW1JaLAIQhg/7BPbmCcT/FinxNnTvPwE4/w5DNPc/yBk3QX5pgWKeMs5Q/+7R9y8+5tHjj1AEZrtra2+NIXv8hzz7+LRx99lMl4yH/33/09HOWxs32X1157hY27d/GihkhFPNlPZ3FPVSX01GkqmXnf/8EPePW11zg4nKBcQ7+/h1GGf/D3/088dOFB/uW//Cyd7jyH4wnTaSZ5jmlGGAeUpcQIeZ5LGMk6FbqVgBye6+M4YozgIPuYTMItvXnm1KuUFKr37Scgut5Z0Tlr9v5jt5l+afZ7Zj8x0/zUssBQSlmmz2wqf98jW4fX0WgkEg1L5zU2XkKez30NqBL3YOBogstsD7H7he97nDxxkiAI+JVf+hWajSa/8zuf5tjaGhsbG+Rlzkc/+hF+8Rd/niT0CfyIwWBIHCfkecHBwSGtVotXX3uNb3/7Wzz88COkWUpZFmT5lCLP+eVf+kVee/UV1tbWqGqh1SfNBspxKPJCchr9gCQIMA7UKBzPw/VlwmsJ+AKyKYk4qmupN10bgC0UXsvc8DyWFhdYX1/n2rVraC2eBXHcpEgram0YjSZsbe3x8g8v863vvMndO0Neee1ttrYOME6I67VpNudYWV0lThrEcYMgiiXGx+ap+kGEMYrhaIwfhPR6PfxQskRv3bghQJFRDPpDjHGYTDN8P2ZldZ3e3CJzC0voWlEbRb8/Zm/vkL29AyaTCaOxGCfVukbril6vwySdcHfjLivLK+A6HPQPCaOA4WBAHIagNQcHB1SV0Du393bAwHR0gBv47B30mWQ1RemytTPkytU7XLu+wdbWvvg8eA6OC45r8G0mZrfboX94QDqZEEcRnuvQbDZwHdGiKwzFzGNCF5R1RVWWbGxscvLUSZIktqCFPVM0R0Ch67g4SvZ2LK3Y9YRJkmWFBNJb/bTkbVpww5EzcLZeZuDGj1//2Emy6Jsdpaxbr4Ox17+ckQLUyfcJuKJsXev5ohsEyUzFCOgs5ksRIGZ0ylG4jmKuN0ev02FpaZmlpSW63R4nTp7g3PkLnD9/nvX1dU6eOC6RJydPcvLECY6trbGwMH+kywuCgDhOrElkLdFtShFHka1fDGEU4DiKKAzBmk9hzZ8Ce65XVUXg+ygUZVkRRRGOK2Zts5iNo4bv9//l71GWU4LQw3UVZV2xszMUAaIbMN+bZ2trB42gXrNCwA88GklM0kgYDQdgxHFLKcVkPCZKOkRRIJqsOCLLUhYW5sWi2hiCIGI8SdnZ2bVPMpGN14F2q0mRZYxGQ7q9Hp7n4bgu/eGIzIavKuuQ47ouvbkOWZYyHg/J0gmdVgNHQZFnNBsJ6VQu4KoUDaAGHDdkMMoZTabcun0HP3CYpFP6hyPKUjaNsq6II6EamVpsYkejMaEPRSX0hFYjYTwqcIIQx27qRVHIJCAX5zApKGf8eUGttdYkScKn/sWn+Isv/BnNdoMsm9LpNqjrmvGopNNpoeuSXq9rkfrEZqMEorVEjGmUUlRlzmRSomukQK6xGSeglIySlapoJAF1XUuoZ1WSpinaQHdujv39Q5rNmCzPBMXWhro2KCRjUWtNVWV0ek2SJCDPJ1RVzWAw5MT6Eq1WC7QiiRq0Wh267R5FqTlz9hxPPvU0cZxwZ2PD0lBdwlA2COUo5ubn+O6L36bdbnH8xDraaAZ90aGMR2MxQvBcMDY/z3HwXJky37l5kzu3bpCOxxRFzuLiAouLS2zv7HL7zl0c18Og7ORDith2u00cy6a2srwGSibXDzxwmrLIGQ/6JFHEeDhkbW2Ns2fPECcx/eGA8WTM7Tu3CVyfY6trBEFAnmdEcUSaZ1QaitoQxiEf+sjHjtxbX3vlZfK8tELogKIUnevnPventFsNFpcWpPn1xQgnDDy6rXmUUuTlgDQT0xPHCdB1gef5lIXBtY6DrjWzaDWbtKwzbrPZpN1qsbCwQKfbY2FhgbW1YywtLfHAiVMsLi3S6XYJInEVNEbTiCMworfTBqpaXGzVrBGsCjxnVphXxI2W6MrsZu8oOUTUjCY126Bn7pC2eXSOAsXvOeZ5rrwWx1LQZk0MFvGWpsDqZWxT6tiNWgoboUvNbrJByxTg/iZn9rjaaHFwnP0uaxk9m45rOyFQWEdGa+FcV5rrN2+xu7snDV+aShyF66GN0MaOGj4FGI3jKoypWVpY5Pnnn6PIM1qtNl4YWOQ6kAmqpaLW1jhkRhWb3eW5ykkn79U9+iXWaWxWO/q+UAjl3+7dDPds6mePObtbL5j7pnv2Z45GCrPvlcPym9/+Lhtb25auaui2mty9fZtGFHLy5Al8z5P1EgRcePBBiqKg2+4yPz9Pz7qQCd1WHm92XXW7PfI84+7du/zrf/Vv+MGPXsFPYiotDmg/eOlFiizFdxU/8/GPyVnQ69FdXODnfvHXOHXqFMfWlzhz+gSOgt3tPXrzK2zv7fP29Wv05ro8+dgjnD1+jNpocltoJEmDvBCDlaQhfzbIesDahte6Zn9vj6IsWVxa4saNm/zJ5/6E69euURQFjSSx1w3EcUQURbzw1Rd4481LPP7Ek5y7cIGdvX2uXX6Lm3duU5Uljz58kTgKOdzfw/c8ae6MASVFkO/5ZLnokw8PDmk0GnzlK18hzVLWjx/n2Moi48mIOIooi5yiyDnY3+PKlbfY3dlhd2cHz/e4eesm/cM+ne4CrheJ3AGhLFdVSVFIwyCUaI/RaMSXvvRFbty4wdbmDq+//gaj0ZiPfvSjfPzjn+Af/+N/zLW3r1LkBZ7nUBYZm5sb7O7usrh6TNYFiBbR0k8dx2Gapni+mLt985vfEJfCqMdoMrZrQvHBD76ft15/g+lkQhhF7B7uEwahOP5ZzdOs8J+mqRRFdU2aprLHWJdspRy01fPMzCXkbLSgyqyhm7VzCttIgXOk9b1XYKJkDf2km2tjFmTdy/fNzn4BuqQRne2Hs2bv/omdseyGKIrwLUtBHQUyywMb2Vjt+regXSX7jWsn+XVdkaUZC4sL3Lxxg6tXrhAGAT/z0z/NF7/4BXb3dtnb2yNOYpYWl/it3/5twiik3RCwIQgCDg4O2NneZmVlhcFwyJe//GV2tnfI85w4jsTRMQw5cfIEURQxHI04ceI4dS05elVVicNlFJM0GpRViWO07D8KoeJh6be1RCYY2xhru+8rJT4F8h7Z/U5ePq6raDYTimLK5uYGc3M9Dg8PmO90uLtxl5dffoW93QP2D/qY2jAtCnzfp9my51ataHc6tFoNefuVPLZoowWUFBZSLbEIrQ5rx9Zot5r/f77+M1iy9LzvBH/v8eekz+td+WpT7bvR3TAEQIAgQBEEDQRyR6IkamVitJI2YlczOxG7GxuxH1axGxs70jBIiSOJ5EgjkRqKohMJgCBAEAQavrvRjTZV1dXlzfU3/fHnvPvhefNWgZzdjMiqa/Nm5jnnfZ/n//wNRZFzsL+HZZzrLQMcZllGs9lmaXlF3McrLdm3lsgPoijAti3SJMZSGt/36LRbjEYDdrbvcXh0aAxRHLwg4Gg4JAwjLKU4deIEuqpkQpqlKNsmr0Tn2/BsFpeW8IKQS5cv8+7V68ySlDwv8fwQy3ZIk4zCXOO+L0ZVrVaTIAjEGK+ujJTAotVsyl5Yis6yrKUexAS6l1VFWVZcvHSZU6dOEoZS08mkTc7DKIqIAolmCHyfXreL58s+73pzJ3nRw5WlyfOra0DqADnXTQ3AA9ftvDaY1xWIxEgZqYhca4bRMp/Wm/0UJVM/y+TxamP08+B+N/+7ZSn+HloL6CJ/S65zS0lTlaQJVSXTv0ZDzvlaS93v+z4oqU0cR9akqqqwLUtMtxz5vKoklsJ1DdCnZP+eA+0AZSHaQkuJ/EEpjjWOsn5Ltitg/p5D+uCE7zf/428ShT6e7+C4LnlZcnSQYLuw0F3gxOYJrly5Rm0WPY28MY4jQb6T8ZQ8zWg2Gjzy0MPCaY2aOG5AnmeURUan06bZiPB8j42NTWzHIWoIv1sMUeTgRmFImRe0my3SNObu3buEYUTUiCjLGiyb0XiEbdtkRQmWRVbkNBoRa+ureK7LzvY21BWLC4v4rstkNJSfTxJ6rQ5FKZo9P/A5Go5wvZCDwYhKOcRpgeX6FBom4xS3UBR1RaJmNBcbHOke7cd+jBd/+Of58c/8Y7775j71wW0JeTT6gTAIqcryeMrg2IpGI8LzZDqmdQWUBL5Dvxfy0ktfZjods39wSCOUpq/djqSBCHKqStOMbBxLUeuS4tjdqoHj2EhI5gTbBte1sCzR77muRyNqUOQ5tuXgWLZQyjyboqyYzjKSokDZFo7r4IdNDg6HuI4EPlu2Ta2g0jV5WZJXBWVREPg2ZZZi1ZrQ8Qg8eOjsaXqdDkVW0Gq2sWyfunbICnjmPe/lYx//cTr9ZfYHIyzlkqYFSjlUlcQ3rCz3abV8nn/2SdAl48GAve0DxsMZ/d4Cw8EQZdkyEc4L8iwjz1LqMmc6HvDtb34dz1Hs7NylNs3cZBpz5d2r7O7tg3F8UkqRJLFQQgK5qJIkoaw0judy+95tbty+xXg2IQh846CqWFleJksybGVjaYvdowPQFv3uAqHfoChkArp/eMgsTllcWccLmuwdHPGhD32U9733fZw8cYq97T2eePgxqrJmYXkNFfX58ldf5e0rt+i2W5w6sQFo8sqnUBZvXn2Xf/b//hW+/Z3XWNtcIlpYYDCZkeY1Lc9nPBjhOxFpXQi3PIzAGO7IgmQReHOEKMBWCte2CTwXW4lNsut7OK5QKn1f9HKWssXUxHIozHujbIsyk/iVwlhLZ3lBWdZMpokUI2VFlibURYGFGHtUdUmtKzBTvdpY1z/YTOhj10kxX5h/va7FNbc0AayFQa6r49BUceV0XaEuyWPJQid6h/nvSDC257nU80ZvThMthSoqxVQtvPq5pqcUJNQ2rl26rg0dOSbPct66+Daj8ZjxdEZRioYLS6IZLMtM+OY6Qz3fTGo+8fEf5fHHLhAGAZ12i8o4YAoFQzR78INN8pxyqSxpyKT5+ssFpzS8UpEqJdl0rpkizItQJf+Yn5v/3v0J33HDPLcxNc8bhWQLak2eiS5TAV/40peJE8nORFc8/NA5ZpMRcTzl8sVLfP0b3+SVl1/hnXev8PbbbxMEPosLC7RaLRqNhlDWbOu+Pbdp6vv9HnEcc+PGDb508SJprQiUz/mTZ7n39jss1w5n/Q4PLa7ywfe+l1sHdxnWCZWv8G2PKHRZXuiy2OuTTBNcx6Pb7/HYE4+ytrnKw+dO8/zTT9Nvd9ne3qbWsLG5wWyWYDsufhgcX9uYibZtcqGSJBWzHW3x3Zdf5fOf+wI3btwiSXO2723TbDTZ2tjAAi6+9Ra2ZfG1l77GxUsXuXb1GleuXOHTn/40RV0yHY1YW13hgz/0AfZ3d/FcR0BNSyh6lZny1Rpef+Mtfu8P/pCvfvUlKq048/CjlFrx3Avvod1a4I//+Et84xvf4fade+zuHnDn9h0m4xnj0YSD/SOm4yl3b97h9e+9xsLCEnlZoKsCdEVgYnsspYUKlMbUdUFV5rzvxed58cXnOXP2PFevXuWNN9/k2vVr/Pmff4W7d25z5swplpYWeO+L7+HmrRssLvbZOnkKrRzKQiZ7c7MSuUa1FCyWBEJvbm7RaneoMNeOrlhYWOTu3R3ytCKI2mjl4kdNiqomjjNT/Ahd3Dd2/FmWgiXgnhR7czBEND+aGo0xXNNCB583WHMwyVwk2Ob35XqZ382P/P+5CQAlr/G+oYR8rpREpFimyZHrDXkOD1zOygAMnic0Y99EFLiuK9Ok+sECWArQ+bkyv/blmpYi9d13r3Lr1i3yOCHLS9CKd955F6UhL3PCIODn/8Zf46mnHuXNt97g3/zKrzIYjKlrRdRokmQ5uoZvfOMbfPOb35brtZYMzqqqsFXNBz7wfgaDAWfPniEvcprNJlVdiREJEDYaMjiwLeqiRtk2ru9huw4KLaYXRntd10Kvz4sMqLCUBjNplWbPGGKZRgxgY2OLKGpy584u02mMY2lW17s89vhDdHothqOU2azm0UeeptXrEDZblEDY6tPp9QUQxkJjoywHpRyUsnFcychTSuiefhCJA3QQMpnGHB0cGkDZJ2y0UJaHxqbR7tHuLaJxqJVEGNl2iB80iaIWrhdQVBVJljGZzjg8GlADq2trtDptXFf0cmfOneXgSKiqSTJjNBwyODpiaWmJpaUVNCLjsW0b2ymYxQl+0GA8KRiOcnQdoFRAXVk4jke316bdjWi2Quo8xwJWl5eIp1MU2ugJpSGJolAAWSV7S1Jk1EjjIo2FjPLSJOHSxYs8+eQT+K6HrSxxqAzF/dSypPELfNFMogQI63Z7lGVFkqRojej2anNdPjj1Pr44tDSCam5QJHudfFe0tObJ3v+9Bxyt5Utzaqg8dl3XZu+SJvV4XzVNmjwdDQ94AiilsJVl6mrRcdu2hef75lG1YTUY3b8Zltm2ed+0NkMY+VOzJJa+ynUNw8hQuS2F6zlC8bRtyqowTtDyHMqyoiwLw5STul0MqKQptGyj8Zs3fP/xN38DdEWN2Iy2ul0OB4dUFfieR6fdYfveNhpxbPNcD8sW6p5CrE0X+gvoumYyHjE8GtDv97BthzxN6HXa9HtdQETxJ0+eIIqaEs1Qa6bxjCRN6fUWhEpoW8eI7/7+PpUxDomiBlEYSaFW5uSZ6AFABJmdToeFpSWGgwFFnpuTLaQRRUzGwnG1aotevyXuRrpgaWWdstLs7A/Z2x+wu3+IHzWwHI9kNiOoFaWqcPoNlOfhXfhR3vs3/m9E/hLjzOK1ty7SnF0BhG5W1TVKJfi+wnFrlJXT7zc4f36LlZUOtp2xtNSi0bTZ3Fzi1KkNijJhaWmFJMnZ2xsQhh7dXkSjWdHueKyvdWm3WqAV48mILM9wbCmKx6MRWZKajC+IokBQs0obE4MMdIVjCV1K2ZpKV1RaM4vFJleZmIgganJ0NDRjZRssRxpxC/KyxFIVrq1Y6IT0O00C28K1LNbXVxgORnhuRFkoFD4Q4PodPvmTf5XT5x4lLTS7BwPSvKLMMzxjWNNqBqyudIiTI66++wZ3bl9lNh2KU1RacOrEGcIwIs3yY5QlTRMwKGmv0+St77/G1SuXydIZ29t32d3dwbIddvf2GI+njKZTyqqSqaoW96vA93Ach25Pch4XlyQHbHtvm9vb90jShEcefZitrU2iMGSh2yeezAj9gCLNuXT1XdCwtLDC2uoGjUYL23ZwXY9Tp89guz73tvdAW8RxwsHeEVffvcb66iabS8skScrb71zlP332T3nz4g2Gk5TlbpP3v+9ZppMxaQEH45TPffVV3njtMusbp1laX6W7/jC/9bt/wiuvXebFZx8myVLyMsbrNzkcjvj93/8s3V6fTqdLlsvCMJmIaLwqhQpTawFs6tqEAluglKauxTa9LCrKUuO4PpbtsbK2xvs/8EMsryxz4+q7YCIWNIq8qLAcTwp/gyYHnoeFMX6pSvScKinrmnysxUnWsoyxA4J6iWFSjq6kuSrLkizLKPKcvCjIc5n81Fos6cU+WeP53rHlOIZ2WM2plHNdQa2FGmVMA6ThkwZDUHEpIFzPOIfaDmVVYlliMa+wJD+qKEmzjDRLefPtN0iSmNF4guP4OI6Psh0qU9jVlSmmAbQUdq5j8Q//4f+O4dEhQSCCaixB5GSiKiYxZWk0h2ZDmG9OKLPHmvdR/jdNWJ4dO2eKAYXkNjnufUqnMsXgceF0vKHKY9VaqPtyzOZUTnnP0OJmqpRFlmbGMKTms5//E4pSEwUhSwuLnD9zltGRUIN0XeGa7KXDwZB4loKGfr/DwsIC7bZYts83Us+Tdcu2Lfr9HmEY4nkuk3HK7s1blPGMaTJhUsQ0V8SYIHdrHnv6CUpH4yqLJSegcqAsUiytWGj3uXv3HtPpDD9yaLcjlC7YXF1ha30dSk1emcgcS5gk3X6PoqjIC4nUqKsabQr0ohQQwXFFD6SMdmR3b5fJ4Ijh4JDLly/x2KOPEIY+23fv0GhGfPFLf0pVVjIxrysuvv0WH/7hD/NP/sn/kfX1NcbDoYCehZyXliMgrDK2+grF6toaWxubnDt3lldffYXXXn2Zb375T3nle6/iKZt7d+5y+9Zt7ty+zeDoiP39A3EgtV2U5VKUCsv2aXcWWVhcR/AIF9vysZRLVWp8L8KxfZqNDr3OAgu9JVnf85qw2eDxxx/nwoVHefrpp3j22Wc42N/ju9/9Nr7nYjs2h4eHhI0GSZphWULJn+tyjoEHrfH9kLwoSNMMlE2SpOwf7lHWOa1miyTJWVlex3YjKu0Q5xVJJs7hnW6PxaVldC3+CIPBGNcPqSS7GGXs2Y+Rfkv6djGJNwXfgxM+s3bMLzFL2WKWdGwWIQ2flJfyr2Wuo794tw3CPv89mTLOszPNzUz+UKDnkyxzmz+vPBdw13VcNBCGIYPBgCAQehdAXYkuWiYQc7BGGj0MW6EsK954803KWUJe1vh+yL1797jwyKMMh0PCKOCv/tWf4SMf/RCvfO9lfuVX/iU3r+9w/cYtPvf5P+b69VuA4urV6/z+7/8XWu0OaZ6ZY5zS7ff523/zr7O3uysa5LIgajSJk9To4xzCZoOiKkgzybIrMuPMqTR1XVCWBVVZUJU1aZIyncUPsCsE4LMsB41MY+SNk2av2WxRGgfFtbUNNrdOc/vWPeo6IS9jyqogangsLi6S5TG267K8vsHi8jqWF9JbXMHxA5S2pM419Q/KBmzSXABqjUW73cU1UT/adlCWw+FgTF1peksrLK+sEzXaNNs92p0FgrCJVg7akoxVjWjW+wtLNFstZrOYIIhI84I0KwGbvb1Dyspmc3MTTc1sFtPttEjTGQsLfapS4lmCIDJTXTEx7HXb5OkI39BPB4cjLGxsZdEIG5zYXBfzpTzGsaHdauDZDr7r0mo0KPKMLBPH7XmUj0zJBUCZTWckRU2emRw9Ex+WF5m4K6cJ9+7c4amnnzSTKcvIGMRARSLApsd7eWZC0weDEVkuVM+ylPOWH9ibjPRDayxbXDLnIOwxQKkx58Sc+gmuaxgzD9A55+eUNoCJNiZqYNYAxN1TnoJ5Dpr55imTTvP487xHhTpmxTkGkKkq+TsPsocwU8H5WhAEIRhgfBbPsEyW7nwKKBpcE/Wm1HH9oXUtFHXEHLKu52BsjWciRUAM90SvqO83fL/267/G0tICUSMgyzOquqKsRDQbBhGO5bCzvYeypStFCZ+31jVJnIDSuI4NtXSaSkGapozHM06dOkWSilhYKUWz1eTUqdO02x38IDL8auEvr66sMRwOsRTYlgTiHh0eHlMZFhcXhbpmWYzHI/JSCj+hK4FjW/R6Xaoi5/KltymLDN9zSeMZnXYLW1nE0yndfotWp02cJayun8T1Qg4Px4wMj7rRbKBsh9l0QqhcrNClsdRm//YBp174GFsXPkSr1ugi497ta7DzGlVVC8Lvg+vadDodGo0Gtm2zurqC49h4vk9VlnR7HUDT6bTBFFZR1Mb3Q3Z2dmg0I7q9iG63yXg8IklSyrw2OsGCJBMkIs8KBoMCNHQ6DUCL01FVGcqDBILPTxSlLCxbo5ETsMglJ2S+GTZbHQZHQyzAsmUhLYoC13HMKNtma32VxX6PdrNJlqaEvocfykkZxxmO7VGWGo3NBz/0wzz51NN4fsT+wSHKsijKEtcc2zRJOX3mFK+88l1+4zf+Pe9eucxbb7/J9WvXmU4TTp08K5ERSsmkqBJAoq5NxpMvAuCLb7/JdDphNhnhOjZlVZHnOYPhCM+TKV1RVoRhgyAIyLLUnN8F/V7fLDxCEb185V3a3QZZlpDGMx4+d47xYMhCt4uNTMm6nS7txR7tdpuV5VX6vT51JVPFpZUluv0+Za0JoyaPPfkkWkvwblHIsTq5scG9e9t88+VX+PZ3XkU5IV4Q8P7nHuepJx7i8PCAONP8wWc/z7e++wq9RpeHzp3nve97mnsHR/zhH/4RWZzw0Q88TSOMAE1vdYWvfOWrfPGLf8rZM2c4c/o0s+kUqFGGlliZYGpZpKXhK0yOWq3FSGXuYFiWFb4fkGaC0j706EOMxiNuXb+BMpMwy9jRuyasdT4tDXxPYgiUopKzy6ym8/VYGs7KIN/z5mt+57jgEVpGWQqCn+c5ypLn5xhrdXnusgZUtfzN+ddm0xme5+H7gWw2ZlL4IKVz7ug3X5ylQXJNgSavD6MjyDOZLsZxTDybkWU5V65cIc9yJpMY1wuwbRetpKlUD2r4lDR8KE272eTv/G//NpcuXeKhh84zmUyRMBJB/6paKBulcSerjbX0g++R6PXkNcxfCyaX7f6mIa66YRgdG1Mc38whKSs5JzCbm2X0THX1gxRSbagtmCLX9bzj86csS77wxT8lyUs6rRabG+s0o4B7d24RhSHLy4ssLi7Sbrdpt7ssLC7wyCOPUOQZmxub9Axl3/XErloZuh/IPjKbzeh0Orz4wY+wtb5Jv93lwhOPsb6+zs69u8QHR4yGR3z0Yx8hLjPquqLf6VI5DpXZ1FeWl5mMJ5RVSaPVJIoipvFMNOiWzeDwiMFwyCyROIFGo4nruUwmM6JmkyzLZYphicubmI+InkdrWFhYpL/Qp641/cUF8iJnPDji9p3bvP3mG4xGQx5//HEeeugRrl69yiyOwWhEn3jyKR555BGm0wnUmqIQJ9FGI8JyhMqpTMMgzrgujz/+BI1Wi6eeeppev0ej26Hb7ZDOEjY2NkFp7t65TZLEpEnCdDJmbW2NkydOcuHRR3n8scd47LHHSFLJhrVtYYpoXdNqtTh9+jSNRhOAa9eu8fbbb3P58mXyPKPd7aAsxcbGBisrqywuLvLRj36Un/zJT9HptHjzjTdoNsQsSQodocdJEyLn1bzocVyX/cPD48ze77z8XVqtFpXWaK1w3IAoahL4QnF3HGkofd8liWNmsykba6ucPXOWWmuGw6GhqYmOT2pEU7zNTYkMWHi/Qbs/ARTKJ3KeW/fdO+cFlZJvHd9MXfWX7s5cG2vAFcuwBuaF3/x9wBSAVT0Hp8xjIs1lFEXMZjPKouQjH/kIP//zP8+NGzeI48T8nOh951QuAdKs4yc5f311XXNi6wSOsWgfDSUkXKJE4D3veY4f/+RfIWoE/M7v/g7f/va3aTWETu26Lvt7u3z35e/y/ddfZ3FxkSCQ+JVZLCDoJz7+CZaX+uzu7OJ6koVXVhXa0CK9wBddrNEVup6LjWmC5yH0Rm85nc6YTWfEs5nkiQW+0FMtqWnmTCqlhAmhFEJlbDTIc6GY6lqzsNBje/s6UeQQBB7T6ZSDgzGNZocg7DCNM5EH1dBodcS0ybxX2vQYdS2URV1rbMchLwo8X6ZujnHALsuC8WhEkWc0mw36vR6VocI2mi2CIBRtmIYsTY9dlZN4aij9DXZ37+F5LtQ1STzD813JiJtOWF1e4uatm7ieTVWVrKyscO/uXTxXTL2GwyG9Xpdut0O706YqZ8xmCY2ozeLSKq4XEs9SHNeT79cVE8Ng6vW6OEr2Ccc0eLNZLNEBrlAu5VoQA7PxZExeioZ7/hpd18V1PePdIBrTe3fvcu7sOZRSsgd7ksWdZRL74Louuq6Ik5gsy5jFMa4rGZrzmkQ9MCU3VwSu69JsNmk2GviB7OsgrJMfuJkmLQh8ccD3JKt0XntoJU3Q/Do7vh0/jOynam7OZb4ux7E2IJywpWzj/j1nH4mzqk1uMgTn368roTDPr0ltImsAijInyzNc44lim/1dGffwwjhvKmVRFOLKbNuOaVDvv/aqrMx7K3u2Yya1Gu43fL/8S/+CRuQThAHT6YysKFjf2CRNM+pSsdjvs7O9K7biZuOvCkGf8zyDGgLPYzIZ0WpKRot0pRqlNGWe0+10qMqC9bV1Wq02/f4CjUaLvCjI8oLxZILjeGBCmmuTHzGLY8qyotVsEUXzkF3h4E+nM2Iz7Wk2m6RZRp5l9Hp9PM9jNo05PDyiKArysqQsatJZxtLqIkVVMoun5EXNtWs3KErN22+/TZLUNFo+o9FELvAsx3J98rgmqG1WFs7zsz/z1/nk4xH5+FX+9Eu/RLc8IilqZqVLXda0OzaWVbG+vozjaHzfxvNgMhlg2TXD4R5lmZEkE/I8oaoq9vYOufzONXzfx7Kg32+R5iMcRxm0t8axfZIswXFhNK7o9ZpUdUYYebSaDapKTrZ2u0WapKRJCobr2+50cFyHosqoqJnOMmzHxzMuT1me4vsBs2lGHhc4RkNW5BVh6NCMPDotn9DTUKXsbt9GVznnzpym0ezT6a6wuzPCspvU2uPs+ScpSoe9wwmOG5KkOZEJp3TtlCwZs7mxTFlM+M+//T9jqxzfq6nKBMeByXTGe55/kUceucDO3j5FWRJGoWQAUqGrkrLIyLMZL33tK3iOjes47O5sk+c5nU4PlOLw6IiirLFdB9d1aLVaHBwcmQVA9D5xkrC40MeyYTwdsn+QUNUQeJpW1GAyGrGyuIRr2zi2GA9YjmJxcYEyr1hZWqHVaEpBaNvMpjNBw2YxySwh9DxKLRa8UafJhYcf4q3Lb/Pll15ilGT47R6PP/UEWytdzpzb4O7OXV55/ft8/stfoawcHMdhNBuyuLLI5//0DQ6PMpaWTvMP/v7PsXe4S6kLtN/gd37/j7h3Z5vl5RXOnjsnlr0ookYDbUTnyrLxw0gmULaN47nUtbynCggDjyQtcLyQOCkpNWyeOMHa2gqHBweMDg+Yzia4fkDY7JCkBcqWMOEszVC6RtcljmWTpplsdiYcWtfGndaSKUroh7iOe5zx6Fi25FUpMcTQWstkL89lsaw1StnMZjPZYBoy+W02mhKKbSzV54XAgxlf2jQ08wKDBzaS4+8rJdbUJjMtz4WK6XoGTSxrXNdjOp2RG5OC77z8bQ6PDgGLqNHBsUMqbZDAuqLKUqjn9tc26IqzZ0/z6Z/5aW7evI5t2/i+TzHX6nji8Bv4gTS3ZqNVZioy/3x+mxeu9lwLaUsBNC+261qMGuaf88BEsK5lkqjUfZravLmzzNdkL5TND+5PIgpjnFQWFQcHh3zlz79OVVusLK2wsrSMDVy59A6NqEHoh6RpTpbmdDp93vvi+2k2WmTZjLW1NVxXYn7SVDRXSimhx1jC9Cirilk8JZ4MWOpEPPbwac49eppzj55hcW2J9zz3DJ/89E+zfuokuapxQp92IDTnyWREt9EmCiKOjo7IipzNE2ui9Z6OcZRFr9MhjhMuX7kiU72y4j0vvMDm1gmGwxHD4ZCiFJ1jXuTEsUR+uK5HXResri3TaIYMhkc8dP4s5x86x8MPnefs2dM88+zTfOxjH+E9zz0rWbDdHk8++STra2tEBhC8eeMG586eocyl4Zr7GFVVTYGEELuGVaO0phlFqKpAlxmhq9hcWeDpx87zxCNnuX71Ei+850k++P7nabd9PFeR5TFxNuNoeMStu3dY39rivR/8EK+/9Ra95S3csEetPGy/SakdjkYz3rp4lTcuXuHK1duMZjm18giaXboLqzz6yBlarZYBU3zu3L7F66+/xssvv8xLX/sa/+m3/hfOPfQIC0vLYuaUCs1ImRgJx5UixHEc4jghy3KwbG7eusPBwRGOo4QiNsuoKuh2F1GO5KJV+v4E33U9vDDk9q1tJrOMbm+J1bV1Wp0eZSUmW7XWlHWFZYHj2mhrTuuaW7qbRsOSIm1OKXaMZs5159Nm4/A5v5voE3s+ZTAhy5Zl4zqS+5ub4lYbTW1RSOOuML8v7jDHZk3auGkKyHS/oWi3O/T7fX7hF36BkydPcufOHW7cuIE22YZzsMq25TpHS5OiTKSOQiaelm3TaXfo9xc4sbXF1uYGvu/Sbjf43/xXP8fCYp/9/T3+2T//72m1WmSZjW2C7JV5f2zbZWdvj1kcs3XiJJ4XsLK6zqd/5tO89uqrWJZDGDXwvIBZmh5nn5VmWp2mKY1Gwxz7nF63h+Na1GXOcHiE57ps39shCBssLa8ynU0ZjIZmUiIgQGlAD21ep+u6lKWwLnw/oNYKpWzanR77+3vs7gxx3JC8yAkjG61jprMYx21j222ywiXNK6KoJaCosgBLQDitQMl+VWuFbTmGISKgYmUp0jwnTTKCRoNOp08QRGgsAQBdHyxb3CcBKPBDjzRLiBoRGs2Zs+dYWlrhnXeuUBQa1w1RuOQ5TKcxUHHi5AlsGzY31zg6kHoIJGjdc40ba1kwGR3hAKtLK0S+z9HBHtPxAM+u8ZyadisgcBWR53H+7FmaYYPRaGL275S6knPQUhYyRJWGTZvg9NksptKeADSzhFMnT7G2usLB/h5B4PHwQ2dJ0xkWFXdu3+LRRx8mjCK0NjEsWuEFAa5j2GcocTdWFlku0WaVrhEhpFypygyAlAEyy7LENTEh84a/1jLpVrZtGjmj3bftYzBkDmjpuZTETAvNzmY2OzFDUUoJM8mAJuIBYJpEJU9KIZNm15WeJMlSAGEulqUYvwBe4FPV0rQJOCPaPK3NNM6YrmRZhmWJvMpxbDENPAaGlGEViNma1hrLup/pqbXkVc7f5/nvVFVFEPg/qOH7n/7tr9NqRgRRIE9K10ynM8AimcW4tiO2vmkqlCdXFjTfD47fcN9zWOh1iaKQVjOi1+3QbrdRKLqdNo9eeJQovI/SWY5Dp9uTA6Qsk40iHF85wHJwdV2TF7lxKCtoNVvCHbYtlG2R5bmIktMUZdAyz3PZWF+nEUUMR0Nm8YwoimRKW2sWlxeYTMc0mk3yvMYPIr75rW8xHE0RIKaCGtIkJ/Rt2u0mSTrDq3Jsv0FZ1nz78/+ef/urvwz1FC/NWNvcoLuwytKCjLGn0xllWZClGVrX5EVBkRdMJhPKsjIuOg6e7xOGEQcHI6bTjMXFRTSayWyE70vWjG3ZpLOcNBVRbtSIaDZkZO/Y7vHIuNZyIhWFoPZlWZksMLAdW4rUIsULXDzfpdaWICxJThB5dNtdjvYHaMumyDKqQkbJtqVZWmjhqJo8mbHY7/DcM8/w9FNPU+QVR6MZSVrjeg1efN8HefSxp/nc579Eq90njhOSNGZzc40sS7AszfpKk63NNa5efYff/53/RJ5MmM1GjEcDEw7v4rgBn/yJnxZawmBEaSbKc9qHbVks9LvcuH6Nu7dvsb+3y+DoUKz4wxDX9Q0iaKOV5CeOJxMBBYqSLCsJA9nMzp09B9T4gctgOGJxsUk8Tei1Q3qtFmsrK5w9dQqFTBrruiZsil6kETaoSzElKouCyWRsTHVsHMej3W7je57YdFuK1dUlGq7L4cE+la7ZH45wsNhaW+XFpx9lbbnNjXev8I1vfJuDwwFlVRA6Fh/9yAf5zre/xptvXCMKGzzz+FO8/4XzXL74NpcuXuKXfuXXuf7uTdqtBs8+8xRPPPYYYeCzu3OPNEk4c+Y0+/v7zBLJ4IoaEXESkxcSpFvXYtaQpgmuGzCeJKRZwXA04eDogEvvXGI4OGJwsC95PNhM4pR2p8tX/vyruK7L4sICoAlN0xRGEXGSYlmS4yd61vv8dbSmMpoN19BGFLKgOrYrk8aqEivoXFw5ZTqnhCdv2WISYQvyOaczzYuyBxH1OWOhqmTmOEfYpfERWse8MNNmsxABtzjE1bqmLjVJkkociOcSz6a8+tqrgkhaDn7QAm1T6poaAa10mR9P9swOwQ//8Ic4f/48t2/dZHVlRTYU1yPwhcZuGeOS+e1+gWmaP0uJbbgtUwlrPpkzxg0gWX3KUDbFIEpQasxrs/6iTvC4wTMbi+kBjz8235ONTrSNZVlhKZtbt27xnZdfo9Fss7W5QavZIJlOuHb1Coqa1eUVojDk8ccf54UX3kuv12c4GBA1PHq9PpahzVS1TNCquiIMQmyjPQCIogh8oaSXeUZZF9gailnKua1TNIKIvKrIVE3QjHB8j7KuaEVNIl9clqtSnIcbrQZoTZFleI6L53pkRYHrB7Q6Ulxfefcq5x96iN3dXQoj5BeasORD2oaSs7zcx3EchsMjoihC65p+v4/v+2xsbrC8vES73SYvROfkukIrX19f4/z583zgAx/gUz/xExR5juM4uPO7K5SqCsizgm99+9vcvXOHvd09vvfKq9y9e4e6rugYgPXenVvE0zEb65v0+j2KoqDT6fL4E0/ywgsv8EM/9GGef/69nDh5mqjZ4a23L3NwMODi25e4+u673Lt7m92de+zvbTMej9C6wnVsXMfC8xx0XZLEU4oy58bNq7z15ltcunSJN17/PpcvX2Y8HjOdTI3Tnc2rr36Pj338E6AUdWlYBXmB6zpUdUWv22U6nVBWNbbjYtkO08mM8XhMnMyoq5rB4ZDZLGV1dZ0ShVaW0B4f0OPUCizlYLseWZ6bTF3wPJlmNBriDlnWogsSaplEv4hNu1C1y9IwCI6N1aTIk2tOqIP/azd1bLoyz8mUcznPRG8z/77WojOWdUoArjl4rrWAQ7qe0xbvPw5KMZvNGI9G7OzscOvWLb7+9ZcM+HX/GnccATSVMoXpXL9jCcBl2w5VJZohME7dVUnUCPj5v/HXeeaZp9Ba8z/84i8ymUwpyxqlfLN2ikERZtLjOOJaee3aNfZ29/nwh3+Ya9ev4zg2YdQwIds5mExRjUw0yrI83g/LssBWHmEQUlc5s+mYwPfZ292nxpLaIc2odM1kMiFNZkSNJrblSs1t3Bi10UTVhppnG+aHFPsO/X6TW7dusbe3RxQ6eIFmcaFvrmmfJClBuViOJTqoWjOXRtZaCyhgQERpE6TonrNWtCVNtW2L5KjdauF7Po4tVGzLMjm4x/tMjuMaYM4U+mmSMBmPqcuKXq9nqM9aAANdi462Kul2moxHA7rdDlme02n3sCyLWTyl121jWxrXsbAA3/cJPMnj67Zb9Hod+v0eSTxjPB7dr5mVhe+HzOKYeBaLOZWWtb4ybqdCY9fSAyQpWVrgeR62DWfPnOHpp58iSWLOnDpJ1IhQwMrqClrX3Ll7hzNnz+I4IrkozPCiNNm/eZHjuK4xi0nNcRFapjRh8/1JwBG5hub7ckWWZWRpao6N2a/kBciabR6nqsQDwHVdMLRO5j3lnB6M0Ei10erPr0VtXK1BqNrKOO/atoNn9m1LCaVTY5pIAwJpI9OwlKI0k3hlqeO91zHZi3lRoAHPFWbCfC0p8lxYB9rkDCqpS6R+UXi+J+ejcd8uC5ny16bZnDONqqp6oOH79V8DNHEaM51OiVNxMGo0moyGIxb7i6yurDKaTCjyAizJmgsCCUP2XJczp08SBcLhPXly09BIpvT7PTzX5WB/X0bCownLK6sEQUCz06bZajGdxeRFwXQW0+92ZYGUFZEwDITnW9WidUHTbXcIQkHAxVXNONMYOtN4NKbZbHLi5Ak2t7bEMjhN8f0Q3/U5d/4sruswGo8piorllRVWlpe5e/emjFZTiafodTs0Qp/AdwkDl+VWwN7+IXdv38KZ3WZ4dBtdzNAz6C/18KM2ZSY8XKUUrXaL1bU19vcHDI4OsWybOE5RShGGDRwjKpeF2sWyZYFN85Ral+RFzHgUo2tNGDYJfDG9EZ2jw2g0JQxC4lgCHz3PFQ52mmLbNkVRYlmib6h1hTjsa7xALPbT1AjBy5xer41ruxzsDaCuiZoNPNfCcTSRr+g0feoy4fzZkzx07iztdpvRcMze/gGV9mm1F/nhj34c2wn5T7/9+5S1zeNPPMW//je/ysc+9iO0WxFVmbG+tkw82eEX//n/h7ffep14NuL2revs7ezSbPo0GpJxtbK6yU986mfY3t4jL8UdVRs3RUshU6m64uJbb3Ln9i0uvv0Wa+trLC8vc7B/wNrGJlUlkRONVpPBcEQQhJRVSRQGZGkGumYyEbrYbDYmigLSLOHa1X067ZBnnniE97/3RVYXl6iynHt373D5nXckKHqhQzNqUOQlw8GQRiOiyHO2d+6RJDHNZoNut0fg+3iOy2w2xnMsdre3mRwNaLebPPvs02xsbbGxssaFh85xcrVPOhtQ5Rk3b9zm9q3blE5FnSd8/Ed+mMuX3mBve8RD5x7lr/zoj5En9xgNBnzta19jPC442D/gfS8+x5NPPM7582e5fv0ak9GI5aVF1tZWuHHjOlprFhYWcByX6UwCppeWFpiMh9RVQZamLC2v886V6/y7f/+bfO/1N/jSl77If/gP/56NtVV+5CMfZm9vl9Esobe0SlYU/PP/4RepipyjowPSeMbq8jLKTJ18P6QsxDDFsiQTx3M9wtCnEYU4jkWZ50aD4FJV0thpQ7OsTfEldKDiODR9jgrWaJSWaQjG7EGZCdjxZEzGVCgz5ZPi5cGbNEK+78uETcvnRVHI+ebMox4c8kwMg3zf49btG7z51ptoDZbj4ftN6sqi0jU1xjyhKkzDN/9TFX//7/89GmFIPJuy0O9LIarubwLV/LUbsEs/YPog/ZdE4wjSd58aJsWfFELyuWWE9WJ3bv+F6WZd18dN8Q9MEZVkD8p7d7/ZUwbpnFN+61oKyVdefoXvv3mRvJR8Kc+x8V2HD3/oh3j/e1+g3+tJM1Rr7ty9x7lz57l79x69XpNWq3VclBZFcUyVLAvRF6Mle0hryL2aIPQIPVfujkM1S+k22wReAK5DpmpKapI6x6rBs4SlMRlPpelAdJuWpQhc0af7ro+2FEurq/hByPbODo2owXe+891jPcn8f5noCDDgeR4LvRbD4eB40y+rkvFoRJomxLMZ3U6HNJP8T9vY0ne7XaazKVEYsr6+zmBwdL/RcxwBvByZ1liuwx//8Rf4/B99lotvvcVbF9/m+vVrXLr0Fm+8/job66s0o4Bup8XayjIbmyfRQBLHUnhnGZ7rs7SyRrPV4Rvf/A7jaUxeauIkpxE16LabRJFPVRWEvkdVFezcu8Pg6IDRaMBkMhL6WZ6CronjGWVZUpUlg6NDsjQjSRJ2drZpNJpoFOPxmM/98R/znve8QDNqgIYoCinynCgKGI1GWJZFXhS0O13On3+Iw6MB77xzRaISUFx88yLr6yckHL7ZpKyMu978egBqpZlNEyzbljyveTNuJmplUeB6Hmurq/R6cq1NpzMx4nDEGKcwBmu+56PNGoExvKprobmLJ/hfvjlmcqkeyLi0bft44lfXQjfXc0OF40buBx9HgI37hg5qTv2sKgGFo4ibN29y+dIlbMcWYN6sEdroo+4/qKGjPtA41rWmETUFHDaBz/1+hw9+8AN86lM/ged5/OIv/iKvvvo9PD8gSVJADKTm70dVGe3p8d+w6fX6fPGLX+Lq1etMJ2M2T5zA9wPyvBA6ph9I02dC31vNJrZto3WNa4coFHE8phH4HOzvs72zx8OPPM7jTz3D9157g5/92Z/lk5/8UaIwYn//0OiWjl8meh7AbcA7WcPEldVxXdrdiIWFBSaTKWk6wnEzAlP/zGYVlh1gOwGJoVqKSveY2nD8nmo1NwX5wVuhxWDKsR18z8P3JC/RNc0ezNWimMeUhr+uKspSws0rwx5ot9q0223SRHRtZVkZHXbF0dEB3U6ThX5HrrvhiDwrSNKUxcVFIt8VFla7bc5lkTlpXdHttuh2W+R5hlKwtLhIEIS0W22qqubuzh7b2zsCiNY1juOSFwWu6x03fUVZYhuH4H6nTxgE2JbFmdOnqKqCo6MDxuMRBwcHlFWJ47pMJhMuX7rM699/k83NTaq6piprIxUywAey3abGfXzeWD+w8RggWA6FZVvkRveHYQDNgX1lyb6l61qMCM1a4HkyoJozXQDKKsdyhBKptRYfi7kruDJPCsykURAA35f1oTLGKJay8Fz3WE6S5Zn5HYlxwTiU2o5DXgrdUxvnc8uSBtYyngJFLnuSM88jln5V5ANlBUZPbM1dejVYJsaoNK68ypyjjit6X8toebXJ472v4fu1X6PViHA8l3gWU1QlURRRlhXxNKHdaAoikKeSzTe3S7VlllpXFeiK06dOHOcw5XnK4PCQ2PDEy1KyIcqyZGFhkdW1dZqtFlGzyXQ2JS9ypuOYZqslRVklaFwYRpTmzarKEs91aDUa+K6LbSvSNKbIUoqiIEsLCqM9mkxj0jxjZXUNPwi5cecusyQlS3Pu7W5z++496hpazTajwYDV1QUuPHqayIcqi/GtkFYYUGYJrZZLng/wmhadXkCdJbhWwOHujG5jg04rAnLWVtuMxjOiRkSj2ZBFCE2WZ4zGCY0oMuhGDVhkWYkXBFQasqzGcjyKqiIvcpSysF0XhYXnhuR5zXSW4Ni2mRwWlIUmjAKSOEFZGt93xEzOluIxTUqqCpQPRVmDrXFDF9tzjXZPsoegYm11mWbUYH93H21DI1KoOqfh2ZxcX2S51+CHXnyOfrfD4cEBk0lCVdt4QYeou8YHP/xxwkaHL33l63z5z7/GE08+zW/+L7/B+9/3Au9979NYKqXTcrBUwr/7tX9BmcbUZYaqS4aHhywv9o17U0CW1zz0yBNceOI57uwcCEpKTZHnFIUYvtgKpuMR2/fu4HuCHp0+dYpOu8fRQHQch0eHYPRGC4uL3Nu+J4uz41FrucjqWjKLptNDXM9msd/DsTJ6LZ/T6+s8/vAjqKqiGYVUumZxZYmo08KjRFcFeZbTbrWoy5KjwwMuX3qbdqtJGPpkaYJjKdJ4xuHOXaosphu6dBotqjQmGw9YCF0e3VpjKXIpxkfMDvfoRAFn17d49NQGJ9eavO/JZ3n64fNYxZDbV94gUgnPXTjFxlKDeDxk59Y2l7//GoqUNB7w6Z/6JAudBreuvwNlxkPnTpHGE3bu3cF1LNZXV9jb22E4PEJb0G432bl3lyLPKMuCZrPHn331m3zr26/wxDPP8ju/85/5W3/rb3L+3CkGRwfcvn0b5QYkFXznlVf49je/bXJlGswmI86ePUMcz2i2WhRFQZFlBL5HaAAh26rJs5iqTFFUxLMRdZWxuNDGcxVlJfSjOX9eUDpFXRsK1hwFd8TkQ5vCB4Mkz4slmXYJipobgXie58bAxJRIxxu7loZRia7KtsTsQUTZLkUu19x0OpNJo61458pFrt64CRps18P3W9S15HrWVNRldUznlD9W43sev/ALf5PSbL6tZiQNmR8eUzpdR+jGnueJxmyOWpvnNn+tmOLUNhqB+QShNlbiygjtLcuStVpe4g/c58Wc2VJl40CZMuUvlziWZWEpafiooSxrvv6Nb3Dt+g3WNtc5fXKTb37za9RlypXLbxF4Nisri6ytr7C5tc5DD52l0WowGg1otcWEy7ZtbGcezSHFr1LC1siyTPB0S+GmFb5lyyasFIWu2R2Naa6tUvoeGkXPDel4EV5V43oRNQqrrrEdhR+6KE+KfMtyqLOKNEkZjyfsDQ8p65rdvUNkteE4jqEoRLeptZYiAWg0IhYWFhkNDkiTRLKUbIfl5VUs2+Xf/bv/wNuX3mFnbx+NzeNPPkOvv0SZpRwc7BOEAQuLC6RZQpqmPzCRlXNYdFjXblzlC5//PMlsBvNYmVrjuwE1iqeeeZbNkydxvICw2eTd6zs4bkgQtnDcgE5ngck0JcsqBkdjms0266tbeI5PGudMRwcM9m9zsHuPw717vHPpTQYHO4S+TeQ7NAKXVuThO4oqj6HKuHL9Frdv32FwdERd1WRJyvr6BufOnufpZ5/lySef5vKVq9y7eYdcwyc+9qOMRkMcyxIjJaVZWlxkYXGR6TTmqaeeYTga80d/9DmazTZlkmPXitvXb7OwuESj1QLPoZqbP0hWBWiolKK2KhzPoaKiqAop2i1DSbNsamwGgymzOCdsdFlb3QStiGcZuoYwbKC1Ik0zyXY1URpaa8mgRM/dXv7STZsJk21LQYahiQrNUgAXZWJctNGez8ETZabpSinKssAy+um5SYw2lM1ut8vBwQHdbleoWbZQT7UpRO9fpYL0S7N3P/9PKWW09bWRvLTJsyk/9IEX+PSnf4pWM+Ty5cv86q/+Oo4boisb2w4o526/SkCk+eSrKrXQ87CMVKNFkhRcfvcKly6/S6e7wOr6BtpY908nU+q6pN/tUpUFdVngey66EiAqm02Yjofs7e4ymsz485e+zc3bO3z9W9/ln/4//19sbZ3i7LlzvHPpHVxHKHDa6DCl4VPHxhTzRlcKbRutShYWF7Csiu27t6iKHF0rfNdlcXGBNJsxnU4NJmeJCcu82bDk+SvpnI7f4wfXRW2Zz816O5cbCZX3/vOcP5wU4cj0p5b3USlQ1JJNq2uqKqcsMpJ0hlKKqrbwXYdOK6CqMvI8ZWllhWs3bnDq1CnRqNmaLB6xvLxIVggjJc1SsiwjiiJ832d7e4eirGg0myjbYjKdcG93h1lcMZlOsSxpkh3XoyhrsqKUCIeiECdsT+rq6WCXLJ1iWTU727e5dfMaVVXguC5ZlpNmBfEsI0krsrxm/+iQN958i62tUzRbbam5jAEWho6Z57kxyxHd/nw7Yn4dGmDTUrKGWJZoOpWCMDTGNbn0Jp7vi2THmkeYiKZWJvUCdtieNHu1lgbRMnuQLBmy9x8DtZaFY7LxlGVTK4Xv+cdaOcd1jHGNeAzMu1OhcMrUuTBDKZTC8TxT20gDO6ejiu8GuI44d8pz0xSFRDXYtn08wVdIzmCeZwawkteqtcb3fEqjg7Rsc77V9f2G73/8H/8VrVaDVrtFksRkWSnh1nFGr9Om3WxR65o4TWQDNoWX5/uCQHlCUXNszWw6RtfyBCxls7S4xGw2k+641tiOUC/8IGB5ZZVGq0mtNVmeMxnPQGspsEyD5wc+6JrpdGoCoS2m0zFVWRFGAY1WRBhEKMshKwpBDgDHhLyOxxMWlxY5deoU3W6P7dt3CEIJbl9aXCJNxAmqyGO6nQbnzp3m1MmzZElNGse0uk2KsqDdauEFEXVRYWuNYzvsbO9gU4surs4py5zJbMp4PCUMfRaXFhgMh1R1SVXm2LZQUmxrbnpQMxiNCMOI2Szj8HBgwjel2FKmW68rzWAgVNBms4FlK2bTGN/3ZcEwXOVmq4ltKWYzCaM/cWKDbqdBWqXUiC5J2QrPd6W5H0suYuC5+L5LK2qyuLiAGyiyNGZjdYmlhT7nTm1y4eGzNEJP8hWDiDgp2d8fsLJ6go987Mdod/q88ebb/Oqv/1sc22V5eZWf+qlP8ckf/wS9XoNuOyBNRvz7//nXKLMY17aJopAsSVno9eh0OriuZ45jxSd+7CcpK4skk5O4NEHMaLG38M05d+f2bXa2t9Fas7a6RlVVjIYj9vf3yc3EIM0LampmcUoc56BNqLWZ6kRRg0475MTJLd73vveSZwlVnuPbNu1Gg267zeH+ARWavCjYPdin5duURUEYhOgaLl28SLvTor/QIwh9tBb6wmQyES1b6BGEAUHokqQ5QeiRJlMm4yMTjF7g+w5RMyBJYnzPZ3Ghx7lT67T8BUaHA557+hE+9Vc+xgff/xznT5/AUgVLi33OnT7Le194ihNrKzz17JNsrK4wHQ/YvXeXKJTHEW1jhue5NBoRB4cH1LWm1engOjbj4RG6ruh3exSV4stf/Sbbu/tUGq5efYf9vR1WVxaZjAbEccwrr7/JH3zuC3ztpZdotFo8ceERHrvwKOPhESe2tvA9j42tTe7cvo2FottpUdcV0+kYy4J4NqGuCxqNkMB3ydKYokgYDA8p6nmEgFwvRVFSVCWOI5EKruMK9UJLU1CXczrnfIOYm9LUxxuFNnbL82mSnk8IjF64qipT7FnUhiNfmuDmqhI3MqVsJuMJdVUzHg/5zne+yWQ2AQ2O6+N5TXTloFVNVRfookQ41UgDpWtWV5f5+I9+jLfefINmq3FcWKaGbpoXOVVdkWapQXnFgauuZWIwrzXmr0lehyktjj+X12U9EPMw1ybNy0MpToyz2ZxeJh/8wAb74GPKTaaLQo/VHB0N+PznPk9Z19iuzYmtDV773ss8/9wz9DpN1tdXSGZTprMJVSWIdBiF1HVJp9M2js+CiHvGXcx1ZSrXarWOretl6glZWRHnGVQaW1tMjia4QYStbChq6iwjSxO0VZNXQmt3LIVlm7XUtoSepxVWKVQ113PBt0jTgqKoCKOIJE3RBmxQZpoxnx6HkTTnCkVdZERhJHryJOXmrTtcuXKVr37taxxu73L37jZYNlVVc+P6TRZ6bVrNJivLy1R1zeDwSJpo09DPAQs01Gj80OXkiRMsr6xiGyCgLMrjvMAX3/cBtk6cZGPzBFlRETXapFlGVmTkZc54PGZvf5fDo33effcKe3u73Lx5ncHgkOHggKosKOtasv2KiiBsoCybWZKSpDlHwxH3tne4fWebO/e22ds/pEYkFaLhLOi02/y1v/bX+dEf/VG++rWvce36dUbjCcq2eev1NyjzgnNnzwI1DRPiXJYlhweHLK+scPmdd/mTP/kicZIym8U4oqugLgUc3Tp9iqSuxVtTa1Q1p3VqKqWZxiOUPXekM+e/NsHcygHjrmvbHmWhKfKCwPVotdrH02OlFK7jkOcyiVVKrnuZAlaoBydLD9zKUgxv5sevMo6/dV3TbrXpdDpMphPjNH5/WnZ8Hc8/QJviTBax+fXnuA7j8YQoCo+14dpMywTIERq3nDvyOPPJ/pzpoAzl1FIOjWbEaDTg7JmT/NzPfZqVlRUODw/4f/zTf0pdQ1VBWUiDa7tClZyD77ZxLrYdh9rEaEmDKYZ0QRgwm814++IlY2YlBiqLS4ss9PpGfy9NWVkUWFqMPI4Odrh5/SoKzXA84wtf+gp/9udf58ITT/Lss8/yzuVLvO99L5IlKUkcH78/9lyvdVxjy2Szro3Bjprnxlai051MmYwm1KVNMsvY3TtkOp1hOQ3SmSWunLY6PgbzmzbXIg8er3lcja1Qx022yQU0eZZoAarmemitNbayJNPRHCNbKcoipyxy8jylrgo8z6EsMtkTyxrL9gg8i9C38FxFq9PEdhyJirAsiVAoM5Z6bQHG/IA4jkUbi/Qt4/EM1w+J05R72zts7+4xjWeEUUReiDmWUJrnjYjIKRzHQdeQpDLsieOEdmixsNBjc3ONZrPBI48+gu/7TGfyN4tSkxc18SxjFqdUVOR5wdtvXeLEyVMCkBttq+zR0shps/eYd/242b4PXIg0qRE1cF3JU3YcR3oLLQy3yjyubbRwyoC/yoClGH17qy35iVUpPw+I4Zr5WWk6hcLpei6hJ34AlgF35vUFph7JjdmlZSZ3PGhEZx5r/tp8Pzj+3vw168o8x9rk9JnJYnnsXSDU8vneLOcTaKTu8Xz/GORFWcKKnOd+mmvlfvD6b/yGCYRUBGGA5VrkhcQe5FnKcDCkrmq80DPjWOmal5aWaTVbuJ7DaDBAqRrbgk6nJXQty2U8ntDv9SmKkqtXr7G4tEyt4catWzxy4QKLi4skBrUaDkZkWS4OT0b06HmuWMZXFWmacPnSRV5/7Xu8885lJtMxp06fpNVqY9sudSUnZlFK7ovtiGB4MBri+z6PPvooZ06dYjwZ8eorr/LkE49z6+ZNfN/BdxWanCDw0LWF77SYTMYkZcLezi77+yMODkYsdbtsLfdYWd1kbWWRrfVVWr0uk/GAusq5vT0hyQpAaF/7+7tEUYjlCFoNmv5Cn5WVZVrtFgeHR7i2x3Sao5UgHWlWkqcVcVxS1zlR2MA24bGua9MIQ4bDKXUti0mr1RRNUTyj0Qg5PJxSa0WzGXLv3h3wbBqNNmEjoqhylCVcaK1t6qqkrkuWFxf423/zb/F/+T//X/nwR1/klZe/zebqKk8+9gibq0v0Og1uXL/K7s4Ou7sHBGGb977/w/zwRz6OG7aoaoUfRJw8dZYnn3ya555/D2fPnqYRefR7Df7Df/hVvvJnf0xdJQSOjec6YhWOohE2jHlHTRA1UbbLpz/z19jdl2DgJI2pyxzfc2m1mtLwFzm7OzvMphPR7fkBm1tb7O3tceXKu4SNkCzPRZdpK6azKWEYUlW5xFWY2I6qqjl54iSTyQFLi4u88vJ3uXHtKpaueezhR9i7d4/r166xvLQk2pAwIGhEWLmEkzbC5vEFJugtZFki3HTbEWrXdIbjKrSuiNMpdW3heg5lkbDQbVDkKboSSkBRFWxurpMkCY0oxC1TWv4yW+sbpMkBa0sNIk+TzSZAzWg4pN1o02u7LHSaVBakyZTd7busLC+wc+8ub37/dXZ3dxiNhozHY3Z3dyRHTykcP5CYi1qCTrdOnGA0SWi2FxlNZrxz5V3u3r3NzvZdTp3cQNclw+GQi1eucXfngDCMeOaZZ3ny8QvYCqLAx3Mdzp07x3A0YTIeEwY+zWaDvb0dsjQmigKg5mB/h517d9jb2+bgYJdmI6TdatJsLxuNgDhV1T8grlYCAnFf34UWZHu+yc+R8XmzMm+cygcy3uZfr2vJ4BO6hfz8nCJRV0J5rEysQprmHOwd0mg0aDZD3nz7LWbxCA3YjofntUB7aKumqHJ0WUEtsSamk+Lhhx/iAx94P298//uc2NpEKSjKAq3MtNI4GFZms5VCzhQThm5pWRZhKJlL0ohIoThvaOebnOs6orN+YHqk541hLTSP4wLUFCrmA5MV+pdv9QPOnGVRsrOzxx9/4QtgwdbJE8wmYyxV4zsWs+mQdqtBqxmxsrJE4PtsndgkiWOyPMPzZHo5D+Uui5LZdCp7jeexvrFObaI21tbW6PaWsAOfSml8y4GsZO/OPo1eD6UtqDQN1yVLEq7cepc0q9AaAschzWKUZVEoLVMCrXCN67HrOcRVJrldjk9eFAZNlUK5LEuiKDxuSldWV6mrmu3tbbLZBMdxaTTbKMvmK199ia9+7SXi0RSwqC2HO9eu89obb/Hcc8+z2GuysLjA4cEho+FQ0HnXhQeMQ5QS6rMGAt9hY3OTVqvFc8+9h4985Ef48A9/hA988MP8yI9+nEcevUBWlNy8fZcr167z5ltvcvHSRd69dpWr197l1p1b7O5uc/euUDTLMkfritlkTJbE7O0fsHdwyN7BEQeHRwxHE0bjCYPhiDhJiZOMNCuotUJjYdkSPO86YtRkWzZJnPD6a6/zxhtvoJSNRpFmOe1en7DR4KWv/BnPPPM0jUbEdDrB8x1qLdMux3H5vd/7A7JCTNXiNKXMcqbjCePBiDBqEDSbFBZgy/tiiaQSBVSWYpqNsJ37DReGjolW1BUURUVZ1OIWqkwebV2RZTlxHGPbFt1Oh6WlJe7dvYPrioamLEuiRiTou/oLkQrmZtuijc+ynCIvsGzr2Cn7v/lv/xt+4W//AsPhkKvvXsVxZTqrtYFX5oBKrXHceYMm03npCOX1RIYZFIRCo5s3mdLgKWlDDH1Um7gax5y/8wYQragqTRh6pGnMP/pH/4CV1QWWl5b4pV/6JW7duk1Valw3Is9roqhJUcvEYn4taKQ4nZ+jQjVTBH7IZDIlzzNc16XWUFYVN27c4Ct/9mfcu3ePrc0N2u0W/V6HNInJswzPa3J0eMit61dYXOiJ2+U04aln38vWqTP8+de+zje/+Q2uX7+GUuAbLRQGoHLmMRemSD92VDWFtUxwHBxb4XkOoRtwuDtkNslAKw6OjhiNRywtbeFaffKyolD39w05VvKa5y2gvKdmrVSSX6h1fUztrQ1d0TKNijBV5lEuORbCLqlrARjl/eR4wufaClSN1qWEcdfQ7y0zHR/ywvNPAQVRFNJoNun1F6hrcdXttRuEvrjUJ3nJYDjAUhb9hUXA4mgwpK5hPJkShBEnT5/m4QuPYDsWgd/FdlzKQmibcZKKbMjxSDNpAvO8QFkWGxubvPjsI3zkhz9Elia0O63j8wMss1ZY+H6TWZyRzDLChocAAy6XLl+l2WyytLwoHYuSjnTOGgSFskU2YDvGAMk1dEzjJLq4uIhlzXWykteokCHKsVmKkmtTZGDzm6w5lqVQjriRzumgdV2biaEl7DetcVwX38R32SbioChFbjE/L+b02TzPxXzJkd+3lEWz2SJqCHhYzt3BTVh6VUr+rzYU4rrWOJZDVUsigetKzl5uMrSVyUC/z/ARDo74F4iDvtQKxvXX+Hook3vs+979hu9X/92vYbsOaZ6CeQMcW2hyda3I84pmr082mTIZJaAhiFzChsNoesjunnCrLe3Tbi3iKl9G2hrKuqLTWyArSw6PBnhBSLvbZXVtlY2NDbSu2NpcZzYZEQU+08nYmDu42Eqc8aIgJMtmXLt6mbt33kHXY2azXQ4P9llZ2WRpaRE/8Cm0FM1pkWM7LnleUFYQ+k2m04LZpJAYBr9F2Oixs39AZSnavR6TeMZgOCQvck6eXCUIUrJ0l47usrc/5iDOKCrY2ujT8H0eOXeOpaU+RBYnHzrNl7/7PfZzmzLJqIEKm6wC2/MZx1PiJKbZCFjs9dha2UQnNTpW3N23iBMXZYekWU1Vm8lGJREPge/hew5Kl9iqJvDl4il1SaVq7NBlmmWkVcUsq9jZH5MnUCubyaQkK2zyuqbV7uC5HkVconKLfFqwvrjKT33yp/hH/+B/zz/5P/x3fPRHfoxeb4nT6xdYaC1QFmOCqGIyPeTarescDBJq1eXk2ef50Ec/xaOPP0eJxfAoBy1W7mdPnuTMiTU6oWJjMeL0Rpff+a1f5fbVN1jpR5w9ucrBUY5lezgW5OkMrQuxpbZd0srmzPnHefY9HyCeZWRxjG0HJHmNshVZURBFPvt7u+xs32N4NGAynnD2zFk81ybLZ9y8cZWaiNFkih8EFFXJcFzQaFr4oUtV59SVJi9KLKsmnk2pK4cwaLK8tMzC1gZ3DrZ57Nkn6LValLmEjdu2Q7vZwspqdK1oNnvYrkdNzWg6ZnltmZ39PdrdLoHnMx6NsDW0oghH2ThYuLhEnofvCFKfF5paWcRZiuvZeL4nIfdlxp17d1hZXifJBli2uFUqy+f69Tt8//vfZ2tjnXgypNV0qYqcRujTch1WOm3ObG4Q2Rb79+5w59o1zp3cpOm7kM0oZyOcOmN2uAPxlHvX3iGeHBEPDzjYvsXRwU0sf0IjiDmz5tMLMs5sdFjZ7JGOaxb7C9y7eZW3X/0Wu3euU80O+Jt//dOcPLmKH9rkVcL6yRV2Dm5TVFNcv2J5ZZWbN28xGA3pLzZ568o3+M7rn+Xija/x3Te+xtXt17h0600u3XwTxx5x+vQGzchHF4psVmKVGkdpLEtj25qq0lhWSJpkNNoeWkk2WlGJ6ZSyFZYj9Mqyqo2uTqGVotkQCteDKJsY/YjlO0rgM9cV2ocqM3zXpszB8z3KqmSWjfj2d7/NLM3QlY0XLWJZDdKiQKmSKp/JhE/Zhh2psIBnn3xKpl5JzPLyMmUNrhcSBJEx6hDrZd/3ZaI5R+2OZ9JScIi2Y05j/cG7fqCYFlqrknNei+ZPikkteocHcvYkmkNcv5TJoLIsW6Znhn5WlhWeF5Bkkh34/bff5mtf/waOr+j1Qh579AL37txjaWkZpWrG4wmj0Zhbt3YYT1PSrCQrE/Iiw/V8A7pIc4vR6w2OBkRhgK0Vt2/eIpvFdFttxvGYw4N9VK1Z29pkUhRkjuL0Q2cZJTMu37rBfl4QLK/xha9+h4O9Q4oiZ3F1kbLMqYsSq9DovBBtpa+pHcXeYMhkUuF5cg60Wm3KssTzPPIix7Ys0jShqkoWlxZEf1NkdNotlOuQ5hmzeMpoPOSDP/Q+3vfCc1RVztHhHulsBJQ0A4+VxS5PPPMUdV2zs79Hs9Wm0uB4HnlVIYMrPT9d0GhWljdwbI+F/iLtVhvbFuAwmc0YDY94/bXvcfHtt9i5d48sTagtFz+IcL0ArWySrGI0iZnGGVkB0yRjNI4ZzxLGcUJeVJS1pjJmFZU2JYiyqbSmMs+nrkEjwe+WZQt1K8+5efsOOwf7TJKYH/nEj/HBD3+YqNng9//g9xmNRnQ7bdLQIUnGPP3c40xGu1RFSuC5nDh9ni/9+be4tX2I5UQcDUe0mm1mecG0KLl3cIDf79FeXJCCxzT1RV1RK3leytisR16EpS1sbaO0Qpc1ZpaCY9ukSUwjaqAsKB2X2HbJbRe8gMp2mGYlh5Mp3cUlHr7wOMpyqbEYDMdYtgdGBzMv6i3j6EtdY1sKzxatLHVNWeTUrub9H3gfu3u7fOlLXzwOVVYIaKONiRAV+I6PSH5kwmvNw96VJcfBUNalERQ9M1pMsAoTE5BnMo2cX/u265DlGWEYkqQJ2JqoHZLlU9733hf4qZ/4K1i15vq16/zhH/whZQXKcZkVBX67SW0rdJ5iW0rWCS3Ai+1YKNvQx9AoJTEitmOBstFa/p/NEqJGg52dbVZXl3j66SfxXFvYWuMJgRtwNDzi2vUrOIHPYDwlLkqa7TbogvWlLk9eOMvJzUUeOXeKdjOk3WzhzuNDQOQwdW2ou5bB1mw57trC0grPVSaHzsf1Gmzv76EthbIhiHzqoqBIRvjOmIabMCpAlzWBF2DVFoEToCpQBrdTZoKisdHYOEpjIwHcAsbJe1Oae1GKDpy5QUdlo2sxKYsCYchhKUqtwPGYJTmNKCR0HXSeUOQJrlejVUyj6+I3LDq9BkWRMh4eoeqSLJ7i+zZuIFTBthdQZRnxdMLynDaexSilOX3mNEvLfRwbnnzsAs0oRKcFlAm2lRLHe6wuBaz0bDYWfc5vdDi70eXZCyd5/PwGP/Ti49RlzrWrV8lScScdjyZkacZoLG6qcZxwdDSkLGos28W1C3RVEvoOvgPvvnuZJJ5y6uQWCrCPp3DipKuURlGLoZuCxcU+7XYL3/dEKtJoECcxSZqg5vKvSkxuQBGGoWmqxclSAPnimMqfZgXxNIYabOVQlzWWsnFN7Jw2ul01D6CvSpOrKWAyWuN6jnF6t6TpN+6e88l3IwzE9MqVRrosSmEcWBZlYfT9ZhKo0dgKlLofZl9VGttyzXRdtPx+4FKUubxXlqKuhQVZG5ffOWhdVsUxpdXzvWNaq0rTVL/xxhv88I98lIXFLlVdsL+3T6vdwjGWyUVRkWUFCwsLkMdoHMkLsi2WVvrcu7uLroFKEXoBm2trnNxaYTY9pNUQfcZ0Kgfmzp17xGnOiZOn2do6wfMvPM973/8+44KnsZXHzu4eR0dDFvpLpFlGI4pYXVnijTe+xze+/ufoOsGxCvJ8RpaBZTc5c/YMP/3pzxA0WowmM/YPjjg4HIpou6yhhl6nZ1CXmmYzotdts7e7zddf+jPKIiFLR6TJCHTOyZNrLCx2yNOUfOyyeeZhdoZHZLMxd69fI5vFFHbA9Zt3SWsJ4L16bx+ckGw0QzkWjgOVLnEcRafr0Wy45GnOqa012mGbyXDK/s4hd4YybvWDgOlsJGh/LZzdMJKxdKfZEPclDa7vkWQJSZpiux5xlhInKY7rCqJcmnwaZVPmJUVekpU1nYU+FhYvvOcFPvXjn+TcmbNcePQCa2trBvmviZNENpEk5+hwm3/2z/7v3Lp9iTxNiGcxZ888xtkzT/C+938M2/EYTSfM4hlVKaNw29ZUZUqrEdDvRXz/e9/hlVe+xfBojyh0aTcjFJrDUUFZlbhK47siwrVsG5yItHT4e//1P6K/tMF0kgkls6xI85zAF1v7PB1z9Z1LTAZDBodH1FXFyvIyUPGtb3+dwdERs9xmOBowSzLChuTnAPi+Q6MZYmNTFqKzKoqK8SjlM5/+SZaWunzp639Glk146MxJfuJDH4GiokgyLl+9yvr6BhQ162srRFHEYDik1loAh6rCN5OpJI5Fw6WFQiTHR4qmIPA5PDyi0WzguC4Hhwc0mxI+bRlB/nA45PDwkEdOn6PVbrG/v8/62jp1XfHuu+9y+/ZtPvShD9FqtWg2m0xnkinmmtDq3GTA3Lp9i5WVVTzfYzQaEYQheZ4TJzGdTpd79/aYJjNqaiwkt6aoS27ubxNFDawa0nEMGsZlzokTD5FnGa12i++99j0Ojw4IwoDFpQW6vQ5FWdJqS4aZ1pqySFnodOh2l9i5t4dSCtupeO2Nl0irA7JiynRWkWQ1jmfhuT4uLic3HuX5Zz/I5tqjTMeiS4uzGcpR2K5LWVuU2iFNUmxLULH5tKoyNAgplOa0EdMqKWmbZDMQBHyOkIkjrkVRihGUTBg1DV+csaazitF4QlEWHAy3+a3f/k/kZQHaJWqt4NgtsrzCtkuS2QBdCBLnKEEVyyrh7//dv82ZM1soC/r9PkVR4fmBoevdn+jJ9E60KNLUcdzcmZfxF5o9KUbuo/xzXd9cIC7P5S/dDBr+F29aiX7FUkoE5Abd1xqqsmYaJ2gsfvt3fpf//Du/y+nTG/zdv/e36LeXiKcziiylGUkGapHnWEqyGh3XZjQ5oK5rorCFH/jUZYVti/OnpSzyPCPwA9rtNoOjIxzHYWlpmUk8ZTQe4/k+SyvLXLx8mZ3dA/aPjhgMx3z31df4yZ/+q9y+c48rl68QDw/5hb/xX/HC808ZGrlDFmdMxhOUZeEENrM0paxtHLeJ64o+2nWNmYfJO3KNFfji4iJhGDIcDtF1LfuLFm16nuUsL68AcHAg2bGzWUyapoyGI6YzyaQ9cWqL8Xh8jFYrU8A3my2UUsymM0bjMaPhiKqqmE5nJGnKYDAgjmfUdU0YRgR+cEyJqoyl92QyZVYIWi50drEBr6v6OO4D4+amhQ80xw/ugx/1A854x3ONH7wdo+HA9vY244MDsCyeffFFVldWQMGli5doNBv4nk+iKm5fu8J//Xd/gWcef5TAcQjCiNffuMRXv/Fdbt/bJzIGcXGSkCcSVTSLZ2ycPMXK2hpB1KCsQVk2ClPk1TJ5mcQxzWZTpuDmesDQHmU6o5iMJ7TbQiXDcShRRh4ASlfCdKlK4umEE5vrkpdmyc+0Ox2O9ncYDofHxbttXPrQZhJvrg+MznUci0nQ2uoqWZ6Tp5kBY6A2xwTTQNi2OEn//7o9eKzm61yaJGJ3b+jodV3LHlQUhGEo9H3fozTeCYLyu3zwA+/nZz/9aRY6LYaHh/zyL/8y/+Jf/AqLyys0Wl1a3R7t3qI45qr7OWQiM0EK7FLihxTi5FiXEulTmYyxsiwIw4DDgx1+5qc/yQfe/14ajYA8nVHlhZyvaca7128dgyo3rt/ADwMWFhbBTDZR95kMVSWa4WbUpNbi8mg5zrHeuj6m18k15Zj1L4x8cz5omo2IK1feYnf7Djs7t8jzGXVZce3dazSbbXrdBXaLJocHI9A2ju0DNnkuUSJzp+V5bIOcWSUaoSRaSlEj+31uMncxzs/KODNqLUYfjqUJPAeQgr4oCqJGiK5LqmyKXaXs3L5BUuQkacLCUouHHzqBUjndbpssSUnjDN/zQcOJrQ1835YorqwiThLKsmKWxGI4o6VBdlyX4WhEGEX0FxbEjb/wiKIQJ3AYjI5otxu0oxAbRStqiNFUr8/23h55UTGaJEzGM6azmIPDkdAHAdtzKKua/cMh43FKXVsUpUUUyvkie5qNb4wYfd/nZ3/2ZwU4QQAUyzhuV3NHS5NFOT8HtDFPieOYyuQA6romTaQRAmTSZ7LntFmrtDFE8lz5Xp5lYJhDlanT1JzVocTlWlPjOg5FWeC5Yqg4185aZrqsDW1yDlqWJju3aXLHHVcmpuPRGGwL1/NlCl3L/iLXs9CCPccVgNmsu37gE5sppK5roigiTiQSSCabxozFtgnNtY+CLMsN5VWcgbXWZA/GMvzrX/03YqoQBuI4Foit7DwXohE1aDeb1GVBu90Re/8sFd7uJMFxFY4lE7VzZ84Qz0ZMp0M8z9CNjABxNotNVopPEIZEjQanTp2mrEQ3EQQhStkcHQ0kQsEELWZ5yvraCsqCO7dvEgSuiMAd14iRc3Z2d3n6madF1xYELC0t4jouVVHSbEQkcUxVlTRbAXVdkaQpmxtbvOf5Fzlz+iwL/QWarSZpmrKzu00cS1FQ1xVZnnJya4Oe6/DUI48Qej63Dwdcv36b69d2mRxOKfMaVYvBiq6hzCt0JUhAGHh4nsVkkrDYb/D0U0+wvLzIjRvX6PQXCEIby6pJkxG+b9NuR4AY1FhKUeUlZS5Fr9aaySwmz0s0iizNKStZcKbjAq1rXAeKPKcqK7JMgyWOmb/0S/+Sf/QP/zEf/qEPstBfYmV5GV1rZnHM4HDIYCj6rDovmU5H/N7v/zZZHpOlJX/jb/4dPvBDH+PUqUc5PJyQJAVJLDqjwBMKbl1lbG4s8cgjZ/i93/1NXv7u12m1AjbXV0nimHiaMJ1mdPoLRv+R0W43UQrSLCcvNc+850V++tOf4fbtbWzbYTKZSEC3pfAcC9exydIZd2/fwrZsDvcPWVtZpdFoUNcVo9FAGqbJjNFoTBR59Po9qkocXitDSU7iGGXOrzRNcR2X4XDAzZs32B/sU9UlrmOx1OqKaVEhulbXddm+e4/NzU2KomQ4GqKB/sICBwcHNFtNYlPoRWGIUkrsjy0pPrTJaYlMFlGSJvI4wyFVVdFqNbFth1azxamTJynznFu3bvH6669z5vQZwjDgwoULnDhxgjAUpy0J6rSMWFxc4aSgFldSlCLPc176+jdYW1/DcR1mccL33/g+5x86z2A8JIhC4umEfr9HM4pwA7F1DiyXR84+RK/TZWV1lW6vwekzW5w8uY7jaNJkQrcXkSUTPFeRZ1PqMuE733wJRcHFt7/Hu++8yZXLbzOdDDg4uMv+wW2Kckyz5WDZNX4gtumtjk+rJXmau7uHdDoL+H4by/KJmhFlXYCt0EpTVBVFWQqammcURXHfmCWTYjcIQtOwyF1ZFraJPNBaFtw8zwV8cCT7BlPQzhdyEJrNbDZjFovbr+f7TGcj3rlymaIqUXaA7zcAV6YzuqTMEzMplIgJ27GoqoxP/cSP47qivfF9XzaEOMG2XVOwAiZWQf7+/1qz94Mfz29zmomeC9ONYQsooeyb+v7B+4NF8oN30a7JTbYgQ5NSiiQRfVtVaz772c9yb3sH17V434vPUxYVo4GAFXkWE/g+a+vrbGycYHNzk82tE/QWu5w+c5aoIXmsrXYXLJs4SUmynDhJCcIQx/WIkwxl27Q7XW7cuMXh0RFbJ04CiuF4yp988U/54p98iXMPPcKnP/NzbG/v8dnf+wO2Tp2h04w4f/4s3W6LO7dvMptOiaImYRSJGUtVME0SNDaWLbScKApxHAnRnVPXqqpmZWWF2WzKYDBkcXER1wQA52XJ0eDouGAZjcbYtkW73ZE9zQ9otts88sgjnDp1Cq2gZdz4LMsiy3Ku37jBxbcv8vbFS7zxxhtcuXKF/YMDWYtrzWQ6JS8KLDNpnc1iDo+OODg44O7du2xv73B4eMRkNiXJJMBXCh1pJuaFiDZhvMe341PnfpFxv+Aw5938nDjWicmEav7YVV0RZ/L30jim2W4xmcje2Wm3heruOjQbTX7/P/4WDz38MM8+8xyf/dzn2N7eRSub8WTK9s4Oo8mE3e0d8ixmenSI4zicOnuGLMsYDAcmALvGDwKCwDf0xkLMz1zv+HmD0eAYW3JtDCxcz6My8Su6rkDXcl0oKbgAAT21eU9sh8PBkKOhTCrX1tZpNJuSw5kXomWrpQgsK9HtzYEWpRWNUPaCqihluqMFwS+rCpRMBGxXHCvN/Ogv3dX/SuOtjW5IAG2hH6epZO76nsfZs2d44oknePfdK/R7Pfb29nAsi0/+6Mf4uc98huWFPpbW/Mq/+BVe/u4rnNg6wZ3bd7l2/Rp3bt1ib2cX28h7tKG+KxSuLyZSVS1uig8sEGApAUFyKTZv3brBZz7zaT7+8Y+RpTGeY5HMwR/L4u6du/hhyM7ODqPhiBMnThCE4u6plLheAiSJ7I+O6xJ4vuiYjg1R7muVtSx+MhU1rvyWZcmk3DQCYeCTJFMGgwOODveYToac2NwENNoEmPvtvsl0re67izrGKErOHPnLcyBMvixfNeYbeVGQZRLDUpXVMehSVhL47XkCFCg1lwyUOK5Nnuc0GxFVnuBZmmQ2JstSFpcWufDoeYLAYW1tCdeRfd62bXrdHgsLfRzHZjQSICpPCxrNBlUlDAtl3GOrqiLJUobDEXlRsH+wz9HREcPDIUkam1oBXNfBtYTNlMxi9nb3ODw6YjKesLO3x5tvXmGW5CRpwf7eIaPJlLKuCSPJ953OYoqqxrZFU9eM5P9Gs0Gn3QYl2tfDwwPeeecdzpw5I/WQASfrB+IFLEMdlntBnhcksURL1VqkGkVeGMcLcxCO969542ZWuOMIFUOZ1/J1oZPOQS45yrYBWz1fGmpl9HWVkRhgXGtBnKq1vu/Ga1k22hhfup7HNJ5RVpLRWdeiO1RKUZUykbQMeCZ7tay5dS1AhuQtykTPcVxxJUXeF9HXlsaFVGo+ZX7fcaTBBgGY4jh5gNL5b/4NuhJqQpFlOJYZN5cFoe/T67RoNkKaDR/P90XgnUmIqAhDLXQpwcmL/S5FPmZ9rc/yUo+yFKOIui7xfJckTlheXiEIQrrdHo1mk8WFJWzLxnYcylrQieFoSBiFxx1/oxnR7Xa5eu1dBoND9g8PWer38W0Jlp1NRuzubPPQQ2dpRgFFkeF7Np5jk2UJQeByeLhH0IiImi1s12V7ew/b8Vhd3WJhcRnfj1C2zyzOmcxKZnEOroyXh7fvsYLFuc0tlpc3OPXci/T6K6SHQ3q6ZLXXZzga0lvo4NiaqsgFcbJqbKVQdU0jDFhf2aLVWODS29e4ffMQz48o8pKqkAslCiLa3R5lWeO6PpbjkiQpszilqGoKXZGUCWUNs1iapLyAfCqGDkrZUNugLQLfR+uSTucE//Jf/hveeO0t1lZW8ZyITqvJ7u4Bh4dHkhlY1eJSVWlC38V2LX7/D/4LF554jseffIH3PP8j1DTYP0wpcsVkOsN1XBzLIkkG+F7N5kafdsvm3/5P/4KrV9+g3fKwLc1sOiX0GtSVwlY+2qqxzOZkKUWWZhRljbZ8fuwnfpqFxRX29gdYls1oNMIz0yJUCXXJdDzi1o1r5JlQLZcWF+n3+7z55veZxaIBwrE4OBrRaAb0+wvkeUlZykhfHFIrsrySaapVM5pWrC4ucO/ebSYzyS8ssim9ZotWo0WSpgRRyGw2Y3Q04Ny5c4xGI0bjEWmWUeuaWRwfozfzu+/7lKVsAlVVMU0SbNdhMp1ycHCA1rCwsECWpoRhyO72Lu1Wi431dfZ39xkMBty8dZMzZ85w4sQJNJBnGbrWBL5PGASSQ1NV6EoWE9dxJdOmEGvsJEn5nd/9XQbDMWfOnQXLYv9wn6PhAD9weevSW7R6LULfw3Nsjnb30HXF+tIKK/0F2l6Eb7ks9hc4e/4MuipJplN82yabxTx+/mHObG3x/udf4KFTp9laXmO50+WpRx6jmCWsLCxTZjm5ySK0lSJJcnyvSzxT7O/HzGKXZmuBeFZRlTGeG9Lt9JnNMmzLwXNtHNfCtmqgxqLGVprA6NR8z8WxHdx582tbZmPIjYuwQWEtxXA0OJ7k+L7kKTqONORgbJ3n+TmWheeKSLvIa7JCXD63d+7w7rVrYgriRrhu08xINVWZURf5fd1PranrAk3FJz7+I8TxTMAA20bXmjTJQEnxUlWiKZTJpCD3Ms2YRzXMNQRmumOCl+ffm28a9xFV+Vyomw/ohsxdPaDhe/Am9LH7ped8P61rLSiyZZFmOX/0R59jMpmyuNDhr/70T/CVL/85n/vc5wh8n0ceeZhrN27wh5/9LF/44p/xpT/7Cl/88p8xnk64cvU62B5a2YSNJsur65w6fZaTp8+ydeoMp86eo7+0gt9o4kcNmu0uv/Uff5vrN27x6IUn8PyQu/d22NnZYzpLeOP1t/jIRz7Gzu4+Fy+/y4ULj/NTP/HjnD93hqLMjF14jWW5rG1scTQcMZyMyWuN43j4QQOMjbae6zjNJuz7PsvLy9R1TRzHJIkpmrKcStcsLCyyvLzCweEhcZxg2Q5K2SwsLrK4uIQfiDHIeDzh9p27vP32Rd56+yIXL13mrbcuMpnOjGGGJoqadLp9Wq02lu1xNBxxeDRgf/9AnvNoLJbsRWlAP0G0bdcz4dj3HV0fPEfu30z7MC/Wjz+fO1/MvzlvDO83iPPGozQNDkjeXavVot3t0e33ji3mLeNW59gOyWSCaznkpeZ7r73Jk089y7Vr13Esi+HhAcuLXXo9ia9IshTSKcqqydMYqPE8G9tWuLYink2ZjIdYVCLpq3KyVOM54pinHzBhkmev0ZYmzTPc0DPmGxpVlaAl4kchTUGtNQdHA1Y3NvHCJnFWUWARtXscHR2xe3BEWSnWt07S6fdRlk1hXLddzydqNFGWzXg8pun7UFVi2+46xEkiUzFlYmGUkomCZVFpoQXOr7UH73JczAR/foCMq6E0kfKawyiUqQXw2mvfY29/D891KAsp/hd7Lf7OL/w8nVaTuq5458oV/vWv/1uiVpu0Kjn/2KM8/Z5nGc7GHOzeZn/vLjv3dnAchygITM5sSZYmtNot0iQx028HLIs4TYTWaimOjvZ48okL/NxnfhpdZbRbTTFCM8ZUg6Mj4tmUwWiKMpEUSok223NdE8cixiF+GOL7vgBgxmRKNLZid18ZrdJ8PbMMAGYhAJ/fCO+zewKpR+o6Z3fnNqFv0e92mI6HUFeURYrr2ng2KKWxFGRFhbal4RP3ZaHEz7+vkcJ73vBVtZi15UUh9Gwt7cb8OFquxvFsQJyeHduSGgQoMmmM09kRGytd+t0QpUrOnT1Bq+ExPNolCj0m4xGeY9MII3q9HpYFh/v7xHFMI2ri+QGTqTRhm1ubGIhDgN7ZhDAK6PU7KKWZTMeQZ8TxhDAUx9DpaEq/s8DN67e5e+uuPKYng5RL71xCOW3yvOLgcEStFUHYwPFkOiX1e4xSFq4vmZtRaKMsiVizbEtMDCsBay3L5vLly1iOzebGBrYtLJUiL8Q4yJI9Uhk6uZ6vZcoAJAacAaGaa4WAEXMw8wdiiuSq0qZR0kgTppE9mrlus66xDB0zCOagBzJ40NpQemW9rmrZQ4UuKnpvrcG2FY1GA8u2mU5n5mkq4wsgtUZtJpiWmZbLixGtYG3cPTFrkzJZmkUhWsp5A1rXFY4j1FKpC+5rEZXRNBfGsfOBWIZfp65r8iw1glObRkNoAVDj2japaZqmk5iDw6EZbYp1dZqktFttHjpzDsfWnDyxysbGInVdSJC6QTK73S5R1GQ8GjOZzPA8n1kcs7i4hGVZtNptKmMkcHh0hOt5hIGcJOiatbUVppMRe3s7dNoddFVSG+cn27Y5OjrgtddeBWBra5NOq00QBESBTPU6nTZJWjKeTCSE1POYTsfs7uyQpjH9/gJnz51nfX2L1dUter1ldF0ym2TMphmD2/f48le+xje/9Sp/+sprbG2epBWGPP3QGda3FsErWVrp0m77uA4oClynphE6tFshjqXwXJel/jL7e4fs7R5QapuiqLAdnyRJcf0Axw0YDocUlSZNRXtYFhLdkJc1fuDg+yFZXhEGLYltSAvQog0oc+ER27aL70ecOf8ko+GIVrOF0orN9XUODkTfIpMAERaLg6OYiAxHI27evs2L730/S8sb7O4NGI5mFJnkhUSBR5bN8Fw4fWqZZsPl5Ze/wR9//g+YzUY0IzHvQEsmSZZIzgooHN8VzZA51r4XoJRDb2GFT/3UZ7h5+y51pYRaV5THInDPFZOZ4eCQ0eAIZRb20A84PDrk8PDg2IFyliYUVWacpWI8P8QPQo4ORziubezwwbah3+uhNHTbbcKgIbRBu8JzHRquT6/TxbYt0RcoxcbyKn4otALb6CY0MnVqt9tcv3GDXrdHt9MlicXZ1vEkSHzvYJ9mq0lZFiwvLeE4LkdHhwRBwKlTp6RYKUoC32d/bw9lrovNzS2qqiRJElxXaAzT8eS4IJsjzTWa2UzsnNMsI0lTprMZfuBz5uxpkjTBcV1eeunr7O3v0eu0iLOEN956E11XdNttXGVx+uxZxuMJ49GYwJO4DNtx+N3/8odcffcqZ06fwcLGUQ6727tsrm/SCJpY2kJpxWQ4Zqm/xMryBmHQIgwatJod7t7bxXNDwrDHYJixtz/hxo0xrt/k1Onz1JUtc7Law3cbOFZAluTcunkDXRUUeUppUC5dVTiWLYuuUiYoWiZ1ju1IBqLnyQTUGJcoIAiCvzDNM4Gshn4jSLFQtmzLoiwkRLmspditteaNN1/j3vYOtQbPa+C6EWUt6GJZpGhdQi1NZq2l2eu123ziEx/jaHDAufPnsC2bsqrFJbbbo9lsEEURYRge/++Yjcd1PUHyjv93DYon2UKO42Db9wugOcJnGTdTrR8wI3jgjsZscj94f5AAer/YlAl5aYr6nd1d/ssf/RG+78vUkorvfucVLl2+xGMXHudTP/lJHr3wKM8//wJPP/sCg+GImzdvoyxotlp89zsv8/Irr/Dyyy/z0ksv8a1vf5uvf/3rvPLqK7z66qtcunSJe/fuMRgO2d/f5+GHH+GZp5+h1WnTbDbpdLtceOwxHn/8Cd7z/AvUWlMWJVubm7LR5QlLiwtEjYAgCGg0Gvh+JIyG4ZC8zAnCCMf10MrBtsRYKU3TYxpnEAQoy+LGzVskaUKr1SaIQjqdDrYrNNyGoROWZXW8H25v73Dp0mXeevsib77xJleuXOWdK+9wcHSEsi3GkykYx7aiqBgORhwNhhwcHHJwcMit23e4dvUqewcHpFlKNadplpVMlrSI8aWQkOKnrmvzsTm2yHGbFwhy/j/Q2D1QCEk9ar6PGVlgJsl/Ycon15PkUDnGGC0MAjFasmxqY+evtehqmmFAXWs6vR5JIgyfn/grP0bku1AXDA72ONjbZTKeUOYZnlXj2PI8ZpMx23fvkKUJcRILcOzYEiA9GlBkGbW2THaVFEaWNZ9OiodArTVpluJ5PpUp7OpqDoBIrVdVFWVVkSQpYRiR50KPcsyUIgwDPD8gzTKGo5FoiE3Ydr+/gB8E5EUpdCrPx6KSLM5aHnc+ERWjEynI0KKNVFphBvF/+W6mCwJWyXHEGDNggB3LtskzaQA/8YmP89/9n/5b2q0Wb19825g5wD/6x/+AlZUF/CikrGt++Vf+FfuHR2gUfhjR7fWYzaZ8/7WXKSvJuC3zmoPdXW7cvMnOvXskyYwsSWXK6vviCVDkFIUYoNVlyZ07t/joRz7M3/5bfwPb0qLTz1PSJCFNEg4PDxmNRgxHcr7blk270xEJgJy5hGGEY6YmlbGaBwEPqKE0miptwAfLTIUkGsEyb6qcB7WFUCgdB0tpyiJhb+cuk/EhWTplMh4dT3vLsmI6i3EcD6Vs6toC5aIcV/SraKN31qahVNTKFO+1XI9lWZIbB125tqS+EsM9MR6xbRtHWfiuh6VltmspaEQBs+kQS+dsbSyysbZIoyHNdl3nLC/28X2PMs/oL/RxHamj0jQROqRlGfmIT5IkZqLskBW5ZH5urLOw0GdtY41Wu8XCwgKrK8s0fJ/HLlzA9STyAg2BF1GkOcuLyzzx+BN0e11a7TZho0FZKZrNNo1GRBQ2KKuCOI6xHNG4lWWB7wcEvlDdbVsTBj4omE4n0sibv2WZifjNmzfY2dnh3LlzOI5LWYmG2rZlPbHmkS6yLJn1yeg0TIMn1Eez9tUSnF6b/XDeeFtKURQlCnHxFTBBjKa01nhBgO26x9Ic22SFipbOLJhmujd/7PkdYzymgcATLX5RFKRZJlrOukbcxQWIO6YxmondfJ21HaGvziMVmNPolbi/zieE8z1cPpafqwxYUlUVWZZSVbWJkXrApfNf/at/ZUKPS+H7u45p+FKiwGd5aVFOuqpgFmccHk7MmyFc/LIoqcqaweEhnqt4z3OPE4Q2/X6HqiyIY3HhzLOc6SwhCCNA0e8v4NgOYRgRhRFrG+sUZQFakWQpWZbT6XaMEDQmy1NOnNji619/iUazReAoJqMBSoHriFtWVRVcu3aNne1tVlaWWV9bo9Y1jSgkCEL8sIulZGpYlDmaiiAMmEzHjEYTsqwEPB599ElOnnyIh8+fJfSbbG/vsRy1WNs4wa2b93jt1jZFkeNZiuneXfrLDZ5//7M8euEMa6s9lhc7PPvMY/zQB17kvS++h/Nnz3Dh0Uc53D/k61/7FoeHQ3SlmMwKslwWsOksxnZ9LMthOJpQVlCkGaBwfF+iFTxF1BDq62ycUtdit1zEhdgK10gbZNCGdquD63c5e/YsX/zCnzA4OuQnP/UpQ28K5KQ1gtP5CdXrddjb3ydsNKm1ze7+QKihiA7EthRVmbK83OORh07zp1/+A774xT9iONgDSmwlZjOWEbjH09hoYgrZGJQs7bZtoauaNMkoa7jw2NO854UPcOvuPVzXYzQa4zouY0MRigKfPIu5e+vG/5ey/wyyNEvvO7Hfeb25Pn1WVma5rq6q9ma8A2YADNyAAAGCxO6KRoakGFopJC039EncXSpCG4pdrhiKlUiuSJGARAogCBKOAAYzGNfd0953l/eVPq+/rzdHH865WTUDgKG9PXfqZtXNa9/3nOd5/o7peHzsyNTr9UiThKUl5d7UbLXojwdKOFyB7dgYhqUdUDPyrCLwHVqtJlKqANRWa4F2s8mJEyucOLmCYxssLHZp+yGtZhPbssmKnKquGR318T2f6WzG/sGB+qyCgFarTS0lw+GQZqOhaWEGSZxw49ZNjTJUdLtd0lTl4+zt7RFNZzz15JPs7OwSzyLOnD7N4eEhtm1z8/Ytvv3tb/Pcc8+xsrxMXdUkcUwSx0wnUwxDkKUpAuh0Ojx4sM1bb72F4zg4rsPu3h5plmKYJpevXOaDDz9keWWFbq/HE08+QRrP+PjKZUzX5vFzj9Futti9/4C1jRNEUUScZMhKEoQhb7z1Fv/m3/0ug/6Qixcu8dYbb/Gtb36b8XDMU5eewrVcxoMxh3sHNIMm8SyhKgVlabK/d8BwMCKKEk6sn+LExjmuXdvhzp0DplFJWUla7WVazR55NKZIIUsKxsMZeZozHg8wTXWem4ZiE+Spsuc/Gg6JohlJEivKkGngOlqXcMzLRzVyaNqaENiOapqE3nBVE/XQft0QanEWAm05nhLHEVmR8+77bzOaTAATxwuxrICqVhbJZZkrrK8q9WOoodnZs6d54onHKYqMRhhqGgaYloUf+MeIotC0E2NOx9RxAI/+qYogVbDOC3xVjKgGzZwX5XqDEbqY/+H/5nquH74yrzmF9gfTw1T1T4I8L7h95x7f+Oaf0O31SKMJw8Eh73/wEQYm586d5Ws/97PkRYHr+fQWV3j55Vd49dXX+N/8b//XfO7zn+fcuce48PjjPP30M1y4dJGnn36ai5cucf7xx3n6mWc4feYMGyc2WF5Z4cT6CZphk3ano7SWlqXdWlV+mgT29w8YjcdICZtbWzz7zNO4rs3GiTVObm7w5JNP8eQTz+C4HsvLKxRVSZKkVBJA0axcVwUmW5aJ7/s0Gg2KsmRra4vNrVMYlkWSpAwGQw4OD7hx6yY3btzkypVrbD/Y5s6du9y9d48kUbq7WptKRFFEFCUcHfU5PDii3++zvb3DweEhh4dHxGmqmA66aSiKCsM08QJfhe9W6mfTtDQFWRfImpaEJt0qQxEDx3ZUrpSU2hHROZ76PnqRmi6kipYfpOkZxtyI4gevUkrlGGmpEPqyLCmKAiklaZrSbDYVcp2leL6Hpeszy/VotTu8+v1X+cwnXkDIks3VZS6eP8dCr8t0MkHIGt8yCH2XqizIi4yqKqjKgumwz/jokMlsiu+7BL5y++33R8ppt0gpK4UeVJUafilTD0mSKpOgue5PzM8Z/bmpwqgiimPanQ75MeqkLNTLUpnb1FJlp6mBgNrTjvp9Hb3js7i0TKfT4XDvHggIGiESFW0AgqIssQyFAFf13I7dxDAeFpOPXuT8HDQVLU8I5dYntBtlWSo6ehgGjEZDLMvk1KlT/OEf/oFyKJSSv/ZX/ypf/OJnKaqMGsk/+L/+Q955/33coEG722V1bZ2dnQd84xtfJ0sjJNpdWKrhAVKBAaPBUA0jbt9ScSNS4gcBfhBQFgX9oyMm4xEvvvAMjz12Blnl7Gw/UANPw2B7e4c0Tbl58yaWbbO+toEQSgdoGIZC+ByXLFWFao1yQVQxGUI3xg8b3yzPqaXEsW01uNPrOHpQYRgG0jLwg0BRTS2DZsNnODriYO8BVZki64qN9XXFxjJNZrMpAoNaGpQVYLrEWYlpOWrIUtcqhkFrr2p0wyfVcTavcyR6aGiYWLajhnaOjWXbCCFwTAvfdZFViSkMup0WnVbI/u4Dzp0+QTQ5osynLCz02Nm+z3Q6ot1qUuQpaJZPEid6SN8gzzIODw+RUh3LtuuqAYmsOXPmNK6vhp+ImjRR8iZkTaMR8sJTT+F6DmHYoNVuMxnPOLG2wYXHL7K8uMwsitg/OOD9D95nMpswmcXqO6orgiBU1OJKAQGGoVAsx/WwLZvZdIZENcCOo/OPdXC5rZ3lFSVTsrO7y9vvvs3i4pLWS6s1xjAMbVSkP/85LH8cYaMGXaZpKgR/3kgZAkPLGupKafqUEVqlXqfOs6trdW4apqJcqiFtTaZlUYryqSM3DIXuHWt55/WFluyUlQI1VK8myAsVRSQ1Y8bQg4xjpBI1YBVCYNtK1oEeZKjMbeUlUD6CZJuWpZpD1DBOrWNqva5qzWbSDp9zKnmR5Q8bvt/4jV9XLnWmSbfTwjAEVVUoh0jXJkkikLXio05jptNEFSemQaMRkMYpBoKiSFnotFhZbuG5KsutLEoebG8TBCH9owGGoRxoZrOIZrNFnhdcuHAB11VT90ajQZImyBrFu7eV01wYhkwmEzZPbvLB+x+QZQWyKgg8B8dxyIoMQU0zDHAdkxvXr3Hz+lUsE05tnkTWJbatQlgNQ+I6FrJSWSmFtj6tKigKCVgMBhPyUtINuiysn6K3dZb2+hqvvPouXqPHU5/4AmVtMIzHLC53cDsupcwZDQ6RVcFSr8fa8hKdZki3HWCQUZcxFy+c4sVPPMlTT53j7Ll1HMfg5IkFHKukrmIaoYNJSTSNqfMK0wRTmFR5qZyiakHLN8mjmCqtqbOCKk2xqTFkScOrFT1XVthGzcZ6k92DjBeee46/9Eu/wOrKIs8/+zSgKC2Nhk9Z5ji2ieMq5ODO3bt88OFlxtOI/YMjms02dV3jugaWWWIQsbwccvb0Mq9+/xv88dd/B881QBYYosI0pNIsTsakacJkPFHIsaFQCIRUVE3LVvTgvKLG5HNf+jFsv0lRKAfNTrvDdDJCIAmCgNl0RFVk7O08oCpyZrOZ0m4IoQLbi4wPP3wfYQj64wFlVTGLCjzfUc6plQppTdOKJMlZWmzTW+hS1zWNsMXJ9XWO9vcZ9AccHhzQajbJ44R2u43reVy9epWqLFlsdTBtZd8+15+c2NjAME2arRbNRpPZLKLRaLC7s0u700EYBmHYoD8YMB6PWVhYoNvtEoYhnU6Xmc7r6x8dsbCwwHA4ZHFxkWs3b7DQ63H6zGnlYDgccuXqFRYWF9Vm7zhYjkOWq8nzYDTEcV0Wl5a4d+8esyjCdh0uX77CeDJhbf0EhmkQhCELC4t4js3Vm9fZOH2KC48/zvWr1zjY3uWxxx8nyTOcZkhaFhiuw+Ub15lMBvyFX/gahgl3797i4GCXtbVlTm+dpBEGTCZD8iwhiWesrixRVBW27+P6JsKoiLMYx3UZTxO+9b1XMQyHvCqwTJeKiiROuXfjkCDosbKyyWQ2o91rcjQ8oD86ZGf3gZ76qkU2SVMs2yJPU+J4RlUVHB3u0z884OjwgLoqKfKU8WiIZRk0Ql+bUqkg1kYjZDZTdJZmo4EQKiNKaG59VVYEgUdV1QwGQxrtFjdv3eSjyx+RFxUIB8dtYloq4kOKmrrKqdIE9OKuhPkFX/3xr7C41MWyDMIwpKoleVbi+z6Gzmp7SOOc53k9SuucUzvVJHneyB1vHFJNAk2t2zK01kA8omP5U5djBEFtrGoDVIh1LeeOZWoSi9YI5llO0Giwvb3D9199FdOyMGTFSq/D/u4hlaz5hV/4BdbWV7Ftmwfb2/wX/+X/ibffeZsoiviVX/krNMKAwf4enW6HRqDjOBoBge/RCAN8z9U0XZVXZTsmrudi2gY1tULpWyGtdpONjTU2t05y5vQWS0sLuI7F7VvX+f4rL/Htb32bf/Nbv8G3v/UtXnr5FW7cuMMsiqmkZOPkOsPRWBfNrhqeZGpvE8Ig8AMc12MynWKYFq+/+SaXL1/h9t177Ozssrt/QJwkRFFMkmbkRYkQJpblMI0iJpOIo/6Avb19hqMxURSTl6XWnioHOcMwVdTBvGHTqNP8WukOXlFv1X3EXLOEOJ5uS0BqswpxTPdRhY9lKWqVnD+opj0pbav6zucXoV0kH20CjeMJti4yUMYvQmeJzY9X0zKP9cPoYqiqKgxRgiGYzGKCMGQynSCLlC98+pOk4z5LrQahaXBuY51sMmI2GWAZksCzEShHVCFqhVLXFVWWMJkMyeII1xK4nomsM7JkQppMqasUW+u9LR1SXlcS13YxhUlRVsqxF0FRKj2aoWMYRsMhjUaA59oYSKhLDCQlBq4fKGTWMDAtm6qWCg3wA/wg5Ggw4vCoz8LiCgvLy2C5jKYJtTBxPZ8kSUEqK3XbEBhSYkqJQU1Rq6wJw1DIKahYGIXQqWJTfUEKpZgj+fMir8gzbNvi7p07XL1yWWUfOzaf/fSn+fEf+zKtdkhZ5/z+v/8Dfuu3/h2O42Ni0Qqb2Bi8/r2XGB8eQpFhVTW2BGXFoj4px7AwJEhZ6lov4+jgkL3dXRzboa5KDvb2cSyTT3/yOc6e2WQ8OCTPEkRdKyOTrGBnd5daSjzPRaJ05/NhM7pwzotCNXqmpQYPQqFApmlhSNVUFGWJEMo12TItpY+bZ7Tq41wIgdCMD8eytPYtZ+fBPQ4PtqmKlF63g+s4SFnR63bZvb/NqVNnCcMWrhsyGseYtkdZKjOksqwwDRPHcqiKCikUPTDPMm2WllGVxbFu3LaUm6NtWSqGobIwhYMF+JaJLAtElSFkRplPaYQWy4shJimths14PCCOZywvLeI6ivIq5tq0usKyLTzfpT8YEicJYaPBNJpRFDmzaEoQBiwtLWDpeKHRcMDFC49TFcrvodftENoOnueSpjnT6YzNzdOcOX2OIiu4cvUq0+mMuw/uUyKJ0gTLqrFtlZcthKTIMyzTUAyJqmI2ndEMmpR5iSksTBvlsJnEOLZFEIag9ZmgBrCu55IXObPpjGvXrzIY9jl96hSu62AYgrJUcWLCULT7IPCB+hj1M0w1MKg1XXpO0dSnElLqhkgjh4am7huanllr8yupTWHQ26VlmTiOilmRzMWaWvIgpVoHSoXGqfGROifLsqDT7R4bzGAY6qofV2gmke7UsG1F41S/q1E8QxnKzBtVWSu0Tg3u0Gi4TxiGpKny00BTW01T5U8KHVSPYTxs+H7zN39TCXTrSmXGGRD4HoYhiKIZlRYguo5Lkir41g8CiiJX9ChTBXF6jsvJk2usrS6wurJAHM1otpoEQZOyrEiSjCwrqWoVcuh5PnleMBqNWV9fw/M9wkaIrCWu5zMcjZC1Fs3WklarCdScPXOa119/jSKdkSYRRaE62US7e8VJSthoEkUxN27cwvV9zj92Htf1ySuDKIpoNps4jo3n+1Qahq9r1YjatkNdS4bDAbPRgEkSYTg2G8sLrPUWeeLik4iwpb/kgrZnkRYzBqMj6rIkiiKm0xmzWcRsNqMolI5RSkmn06HZahMEIUEQcur0eTqdLs1mkywvGY+njEZjpDCpSoms1cElEJiGytcJApPllRVcx8b3HVXENkNObqxRlgUbJ1d45pkL/MVf/Fmee+45XnrlI9Is5cyZU1iWyYXHHyPNEgSqcPR8D4CPPv6Y3/iNf83f//t/n/v37nPpiScIGw2GozGe51GWJb1umycvPc7SQodvfeubvPTStxXtwFM6qk6nfcwFj+NYU2eEmhZKdTA7vnIqqsqSyXSGZdoUZcWPffWnSbOKvFAh22VeUBYZZVXjuA6GIZlOJ2w/uE+aKOFup93VGsACgeTeg3scHR1yODhiFqWUJci6wA8ajMdjAExDYppgmGoh8lwH2/Y5d+YM9+/e5dbdO1QVHPYPKdOUbqdDWRV4nsfS0hKLrQ5ZUTAYDLh+8wa9Xo/llWXa7Q51XfP2O+9wsH9Ao9EAJO12m9t3bxMnMa98/xV8P6CqlHFMURRYOkw0DANWVpaJZhHdbpc8z7l46SIrKyuU2vXv7bfe5MMPP+TihQvs7+9z5sxpbNum0vSzNMuwHYfr167x0ccfc+nJJzAMg6P+Ebbj0Gg2mUUzGqFqdK5+fJm8rrh87Qq72zsks4jNtROErSaD0YgPP/6YJEqo6pp33n6fw8N9zp8/T6fT4dTWFou9BbqdDq+//hqddpvxZEKr2SKNE2azGdIwmcxikiRiGk1xHJv+YMj1G3c4Gk6PJ7lBGGA5BgeHh4S2w2Q6YTBQjXeaxscInpRqInb37n2SOGV//4C8LBHCUIGmVUWSZhhCMJ5MODrqM5lMOOqr3LOqqvCCQGep6SwcjWqZeqJWaeer+fQuSWKEEGR5SZol3Lh5g9u3byGFwLI9/KCJoS2UJWoDpCyP6XU6l4Ef+8pX2NraoNEIMAyBZdp6Ajk3jHmk8NaNnDJ0UAibKsB1kTentyCOm715Uzc3bHkU0VEzwD/7oh734XOCBC0kFzr7TwhlhFGWFWmakWY5V69e5b33PmBxaYnnnnmSL33hs/R6Szz++AV+7Md+nHZHGXhcu36Df/kvf53JZIpt2fz0z/4Unu+SRmofMS2VuaRoVzpMWlPNLR2s67oKzVMFsUJnFd1fZTUahokfhKytrXP27DmeffZZnnrqKV54/gUev3AW3/cYDIa88cZbfPc73+EP/vAP+cIXP6e0eHmBlPOAWoHjKsezQps0zaKIq1evUeQ5165dw3OVA1tdK1SoqlSw8Hg85mD/gP2DA8ajMVEcHbvl6k/6ke/h4Xd9fNFWjY9+U2p6O+8AH/69MDQFCNUEzG8//A5/8KKed35/9X9/9j0fvTxyn2Na7w8dS1JTgucF9rw51K9DIECWGKallLcS2s0Gb732CidWl+m1QvZ3d1no9ciLkudefIGtU1t4QcDB0RGGaRI2m2R5QY1QlKi6RpbKJKY/HBCnOVmuaGSO41DVkKYZUZyo+B/bJi9Lqko1z/NeeY6oq3O2IJrNcBybIAhgjiboc7ioBaYhiOMI13HUwEgHiGdZqrWMDUzTZGdnm8HgkGazyebmSTzP4+jwUAWRe95xMzLXDtd1je252sVxjjw+8nnqz//4y5h/f7qpUGiTap6ajUCtZYZBsxHyl/7SL3H+/HkMQ/DWu2/yq//i1wj8kDyvsC2XZqPBsN/nrTffwPccsjzWSmTQpESEbvDnx5Bl2BoFUTKC/miIrHUchCH4/Gc/xcnNdQ7297RrpsFoNOboqI/rubRaLdUk5eoZ/CDAdV2quibLMrVuGYoyiWY4GKapGUNq6IUQGI/Q8hWVTdVJj5pwuIGvbkvwtYbv8GCPa1c/Is9jVpaXyNMUgWA6jeh2eiwsrrK336c/mlLjUAsLw9Iut0JlPEr93hGGQuVz5ehbayqh0Pox5U2hmng1tFF7imVIHFNgmwbNZsDe3g6B79LptnAtyJIp0WxMXhY0Gi16vR71PE9Wo89zx+3RaIRpquO2yFU8R6PRQEq49MQlpKzZ3tkhimZ0uz1GoxGe77OwsIBpGDQ8ZVQ1ncXYjksjbDGZKMr5gwcPODg8wPVcugs9mi3lJu55njJlqZTRUZZlx4aMjuthmooJYZo2mCpXtaoqhDHXXiqkb97kmKZJlmZKuuPYjMYjXn/zDQLfZ2Vl5ZG9TQ2V1B6oHk+xctTgoNb6eymV6+b8+EBr4+brlKmNbwB9PirvBT8IFRKKBM1+kEgKjfTNz8+6Vq6wwlTngWUqinGtkWbbMo71f0VR4jqKOlpppHH+vKCQSHXumCqrUw/9hFBraznP2Ttm9ijq7HxfmbMpKj30CAJfHZ+V0giWRQGyftjw/fN//k+xbVuZODgOnuvhuA6B7+M4Nq1mg/W1NdK0IMsUJ920LOIoxnFMwjAgzzIWuz163Raj0QHUasohJUSzFFmD43jEsWr6LMtGSrAdV/H8Gw16vTaObeM6LlmW0Wo2GQ9HCmnJc2zLJp7FnD1zjoXeIh988AHIimmkJgWtVgPTMDCEZHf7AWkSE/ge9+7e5Z233+T+vbusrHVoNX1sUxC4AaZwcO0A3w0xDVOFppYpaTbFtGAwHDKIYvZGIx70D4kLSSVslhZPsrF1iqeeeY4Lzz3DxqnzrK6cZmVpk153A9fpUZU2aSyYTXIm45TDwyFH/TEHB0P2DwaMxhFHOw8QVc7a8gJry10unT/DExfOce7UKhcf2+ATz13g088/wflTqzxz6TRf+eIzPH1pky9//hNcOHuCL37qGT73yaf4xHMXOLu5ypmtdU5vrtFtN6jyjIO9Xd587w6WbZAmEU8/dZEzZ04yHBxy48Y1Xn75Jd5443X+4T/8h/zqr/4al69c4amnnuXkxibdTpsiz1joNljoBpzeXKZI+3z/5a/z2//2X3Lt8nu0Wi5UFrIWmCYIUZFmM6TMcVyLqi6wbYeiACEsamlS1Rm2Y5FnOdNphJQWC8vr/PhXf5aj4QwMNUCo60rTRys8zwVZ8eDeHabTEegTOwwCDG3sE8cRUTSjPxiQFCqgNE5zDMvAMHXBWqjJaFkqJ9Nmo0FelOwfHOKaFlc+voohBJ5n87Wv/QyB67K0vEyr3VKNV1EgsgLb83FcF9/3eOrpZ/QUvWYWRVy5coWyKDlx4gRICIKAIAjodro89thjXLp0iVazyUJvgZ3tbVaWVxCGwf7+PpZtc3/7Abt7u+wfHGA7Dp1O53jB7PS6NFpNDo6OeOLpp5BC8NHlj+ks9oizlFkcgSG4cfsWcZKQaiF/URTaLVQJocMgoN1ss7p2grSqOBiPcF2f555+lotnznHY7/Pya98nLiWbpzb57d/9fT792U/w5BMXyNKYXrfDbDZhMhlh2xavvfouW1vramLqKgF3GIakVU5/ckQtMwyz4qh/QJ6nbGyc4OknL2GbsHVylUZok8UjTqwukGcug+GEo+EEYRnkMmeWxEyTjIqatCgo65r9/iHD8YjJaMDe3jZ5lpClMYaoyfKEdquBoKauC0wDWq0QgWQSRVTaOtx1XaIoAk0xLjU1zbZtTD1t93yPvCiYzWLKuuLuvTvs7u1q6kwTx2nqwFllLFRmKSp1T20aUBMGHn/jb/xVsizCslRjqVy7BEEYPBSE/0Dz9pBiOS9q1LV8pPpTl/n90dPfebN6/G/zhuGHrg8bhIc6AFBDNlVsqoJrXgArjbdBVdd88MGHXLtxg0azyYvPPcOPf/lHefHFT/H008+ozzWeYtk209kEy3Rot5u8+MLz/PzXforZZESVZypvTxv5mIb6zAxt7V7VyqGsqkutJzc0WlphWEJtjkhM20CgjHGQNaYJnuewurTC0tIim5snePLJJ/jUJz/Jj3zpK+wfHFKVFT/10z/B7u4OAFmS4bkOZVVQ6OB1KSVxqgxa3v/wQ5577nmms4idvX3iOOWw32c4HDEYjhiPJjqwWCIRKvuxqvX3KlScgDCopLYLP/5PfxVy/nc/9BXp3CfVcOmrLvLV7Uf6ACH0b/15l/8xDd8PNns/8De6EDnWy2j6Zy0falKOX6MQFHVBJSVhGJJnGbZl4tkWb73xJp//3GdxTYEsCyxKqjSiEQacPLHGuTOn6HXaBL5LkaVkSYRlCqV300HVBjV5PCVNJqTRmDiaUmQJ1CreKIsjosmIKsvxHBtLVtq5U732siwQUoIefir6vnLONIBaozdSa7Vms6nSJuU5CEPZ0dsOWVGS5gWYNnGa02wtMZ5mDEYzihKCsMnS4hKe7ysGVZFSlTlVnWOImlqoxtMQqtExjYeB3ercVl+tVP+Hoc/v+XpumTrCRUpNTXb4pV/6RS5dvECr2eT29ev83/7bf8h0OMOoDSzDYmV5BSngtTdf59nPvMhXvvZTrD22RSJyjkZ9/cXr5km1UsfrQSUVfR1hUFclK2trGFjUZc6nPvksWTKhzFOoK/a290nijLrSemLAcV08L0Ci6HGFdra0NYKlhkyqSTIM3SzNderaFl9o3WxZKKbW/DNCN37zz8cyTURdYxiQZzHDwSHj8RG+r5x5i6Jk/cQGo+GIg/19HmzvYdsenc4Co/FM5bvJilIjj2itlgJ5VKQHUmKZBp7rEAYBzUZA4PkquNu0ME119ljCwLcsmp6BRYpnlSx2XGwzoxEY9DoBaTzEkDnN0FcxJ1Li2C5pkiMMpRutqpJaltRSmaQYlkklIc0zWu0GZZnTbjd5/PHz9PuHWKbB4sICG+vrtBpNfMdhodNl2B/Q3z/CtBwkKvJoOBwynkz4+OOPKKqKZqtFo9Pmwe4u0yih2fYoqoLRaMpwNGI4migEVErlnG/ZmKZy7a/rGmEpbbzUwEVRqu+7KMpjh3TTshV6appqzZcl4/GIq9euMNJsJ89VLIxaB7XbjtJD2ralGChCndOGIZACxRDRUjUhVFMltHmNbdsqAm0+JND7X6UZGHmeqwZKN1xVqUzR6mONoNLKIdQwwda04rqukZViBan3AkVZqsEkKG3w/ECdG6NpNoXU66YaOuvzXpu5zQebda0kJvMNQTkEK3ZApT0xpI7rma/PtXZqP274fvVf/nPCMGQ2mRI0wuO8GbXBKyvyupaMhjOSROX9SFlj2JJWKyRJY7Iko91o4HsOvmextNCl2+nSCFs8eLDD/t4hs1lCFKcsr6yRZwVxrBC54XDIyZMblEWG73qEoZpUBL5PlmXcv3eftdVV0jjBNEwO94946smnGI4n3Nm+j+83OdJUuNl0ihDQbjWUdXGaQa0ElocHe7z66ndxTIOVpUXWVpZJo4jQ97BM6HZaWJbAcy1sSzCbjqldE1GblFHO0WBInGYcTidM+lMGwxEHR4fc2d4mjmo8p8fK5mlavTXWTpzl5NYlNjYvcHLzAqtrZ1hY2sIPlhFWB0kLw+pRppLprALpMZnlDIcxs1lGEDSPzTnSOMIywLEV3aE/GuEHTa5evc616zfZ3tnj8GjEx1dvM4lrrt7Y4d7ujJde/Yg721OKsubv/Rd/jwsXHue3/+2/4ebN63zzG9/gzu3bTKczDvaO2NnZ5Ue+9BU+95nP8+QzTzOLJjx27hSWIVldarG2GPL6y3/Cay99k8nwkCJLMAVkacGtW7eJoohGI1Q5cKmyVnccnywvQVgUVakmXZZASMWDV6idDcLhl375P6K7uEZWKgp2ralkWRJhWiZ5mrK3u83tWzewTUFVKcewXm8BwzBxbJuiKvB8lzzPubO9p6eGBZ1ui1k0BaPGdvR0rgLTAMfy2H6wj2FAPJ1xamOD06cVEmpaFtPRhAfb25w5e4b79+6ytraKyEuGkykIOHlyEz8MaLXbKqNrPObWrVuYpskTTyh0ra5qPM/DsR3KPEfWKnTXcRwazQbD4Yiqrtnb36e3uEir3eJoMKCoShZ6PYaDARiC23fucOXqFS498QS9pUWG0zFvvvs2N2/fZu3kSWZpzL3797hz7x43b98iLwvu37/P+okTIFVIb+gHKog4Tuh1uty6s8M3X/s+aS2JZjGPn36MreV1VXAIweaZLfZ3dljodHjhqWf47re+y/rqOitLywz7QzzHY2Vphc986hO0Gm1Gowm+F1AWNWVZc/X6dXqLC2RpzuWPrrDQXuT05ml8y6XOclqBy7mtk6wv9Vhut1hqt6EqmY37BK6BbRrkSc5oWNBpNnnszHlCP8RzLKLpCN+zoaqIoinRdMLB4S5xNKUsMk1Fr/A9l6XFHmfPnMLzHCw3IIoiTNNkOp3g+y6tZlM3VooGYWsKRa2NAybTKXlRMJ1O+ODDDzk6OsS0XDrdFTy3Ralzf4o6oc5yzelXyJ5BzaVLF/i5n/sZ7ty+iePOp8Umea7sv4siVw3CsROnum1ZitevpqBzA4A5qqUm+0IjdOgiR93/YcP3H24C1EUVwPOfBIalmq9HH0FtaGpTL8qK733vZfYPDlhZXuEnfuzLLPW62oDKUhmTjnpdqyvLfPlHv8KnXnyBZ596kjybMhr0kVjYOkdqHjpelsq+vNAFFUJRYepaIoW2WUfHDdg6KPe42FMIZFHkFFlGlmRUVYlh1Di20rSahsN777/Hiy++yObmCWbRFCFrqlLZpZuWpQvJkkpKbNshLwoe7Oxy/fp1FpeW+fjyZXZ2d0FrsqR+naoOUDoe07So9QYt5VxcJJQ+Sn/Gj16Uu9wPdHUgwNLN1Dx2ZX5blQfqEeeP9B9u4FDHh/rj4e0/53J8P43sCV1gcHys6WNGG6bN9YLqWJwX2+qaFTVh2KLItLlHXWM7Hs1ujxt37/LiJz9FnKX4vk2zGZBEM0RdKZfwwGdtZZn19TU6nTYLvR5lkRNHM5XfKMC0bISEsijI04wkjphNRkTTMdQ5JhUmBWU+I4tHZKka+BiyUsHZpgCpaJEqikA5AmKYVAjyUpl6yFoZITQaIXUtVeB5odwEMS2kUMZOUZqy1G2RZTFpEpPnGbbW6E9nEWDS6S3RXVjBD9tESUFRZNRaRzgvJOcoBmgB7cMvT5/bGplnXjQq7bznOPzIl77Iz//cz6nM1EbIP/hv/jsODgZUlRqyNxst3NDn/Y8+5MqNK9y8dZVbw0Oe+cKnOf+pF0l8m7XFHpM0pswSdZ4J4BilUMMJHAsMQXdpkSqvsQyDz3z6eZAZRZoyHg45OhhQl+D7TVwvQJhqOKqo0+pcFnqIpBpKzcN75N8AndOpss0kaj+rtS7b1EZdslbNhWWZmIaJbZt4joNrOzTDgH5/n+0H9xgN+1i2oKrUmvHBB5dJs5xWu0lWlASBipra3d2l0QgwtZHQvHGTQukqhaywLQvfcwk8F1c7Xc+psMdXKRGyRuZTOg0Dz0qZDe9RF30Wew6LCx5VGWMaFbYl1CA6Uw3mLI6YTmYUhaQoFIIYpzGT2QhJTUWNadk0W202tzZZW+7h+y5JHPHee+/gmBYXzp+nGTaIJjNc26bd6lAXFRYmgd9mNo0YRzMwDXb2dtnZ3SGKZzieQ9hqMppM2OsP2Dvsc+XaDbb3DplGBVVtk2QVRSUwLIckz4nThBpJmudEaYIQkjRVEQSWpSKhqrLGth2qssJ1lTGWMvVT2jPVyFf4eijwzrvvMpvNWF9b13uc+n5L7UBpuUqLL6VC5ZBSxUto0yK1YKn93HNdDEtlFs4pnVWh0EI0cwPU/qoaMRXbwXz4ht4QhXoewxCKklmpRlTq+BWhNYRJmiodn64vjn9fSniEWj8f6qphsDofkEqPPx+yVtrMZY6wF0VxfP858i20VMXQLLpav+bjhu+f/fP/J47jMhqNFR+6KGg2GyCVpX5RquwUy3IRhnKCs2wL2zFpaefCuqjwHA9kzeJCm4XFDq5jM5tNcT1f0RMRNJttDg6OkLVUjmVCwfUnNk5wdHRIq9Wi0+nSW1ik3x9gmibD4ZCyrFjodUkiRa8qspzVtWVeeeW71FVNEHhkiZrUu9ptstVqghAUhdL8FGVBKVUx8cYbbzIYjHnh+U8A6sOO4ki7XZmKggk4YcBoOGE6mZJXBY1GQxVhlYkwhZqwZBGOZdPwQyazEbPZjKqosUxF1QrDgEYY0G63WF5dZnNzi/UTJ9g6dYpzp7a4cOECTz/zFCc2TnD23FnW19fZ2trkzJlTrK2u6imvcsaqqoLpdKr0BiPlcuX5HkHY4LHzF0izkslkxnSWkGU5dS2oMPnqT/wE/8M/+UfsbD/gy1/+EWRdMxj0iWYRKyurbG5tsbl5ik63SyVrotmUSxcv0u20OTzY4Vf/+T9lOOpjWUokm6UptZSMhmNarTampaZYpqUQhqLM1dRDSmzLxbYcHMfDMm2yNCFLlZ6hLGp6C8v8hV/4RaZRSl4pOo7nexR5SjSb0mw0qOqKvd0dxuOhmtSlKUVeMJ3MlOZBwM2bNzk43Kc/6FMLGI1nVDXYjnKSm9NOHNdRhYJeZOK4JMsqlrotvvT5z7O4vMjOzg6dbod7d++wvLyMbZl8+OEHdNotukGD/nBEluXKREFPcA4ODymKgvfffx+BpNfpYZoGq6urRJEK4i3ygk67zXA4xNP863v37tHtdig1F3xvb5+lxUWQkv5RnyAMqSslvi6riu9877uA5Nbt23z4wYfs7fdZWOxRVRX37txjd2eb/b19Ot0On/zkp8jznOl0SpqmLPQW9PQTPv74I175/hvcO4yZximTYcaZk8ucWd/gzr07VFKysrHO2TNnWV1ZpX94yObmFp1ORx8DGWEQMh4NaTSaDIcDPNfFcz2SJFH89SxlcXmJVqvJ9evX6HQ6bG1ukaYZjUaTx84/jud51FLyhS9+Hs/zmEwzOt0un/zUJ1lbP0Gn02F1bYnllRVOnz5No9FACKUDqcqSXneBvCiO0TjDMEni5DjjKWw0aLfbLC0t02y1CFs9ZrOZsk3WDZKU8vi7VNokWwm9a4kUkulkgpRKV3z12lXGkzHSMLFtHyk1nQNJlkdQqt+bbwimAZ//wmc5/9g57ty5RaMRUhbKCMA0HdUgzBG1H7pmWUpdK7tldDE0f73qPorP/+hl3hyqovBhM/dnXef/XtdS70LqIgzlbCalPM4oq+tahXnrgOWXX/k+w+GYxeVlvvT5z7LU62CaKh9sNpshhTqebdtG1oKiKHAch/G4j5QSx/EVlde0FK3TtNQmOTcIMZVBzfxlFUWpqSwVQijr67KqlNOa1i2ofcpWDq2Wg21ZVHV+7LSWZSWvv/Y6n/zkJ1la7rGzs81wOMAylRZ4jlLNP5/ZbMadu3eZTCa4rsfpM2f5+OPLANi2g+2oyXRRFFSlKhoMHYr78DUJZK0pgqYuFHQzpW6r7/phQzW/Pvwe1b8/bNJUs3X8g/oDjhuCP/vy/3/DB+p+x/c6bvz0j+LhT6apiq/jv/+hq2UpwwWpCxTTULmgrWaT+/fu8jM/+ePMJiPyeMpkNKQqK9IkZTybMIsikiwjzTOa7TbtTpdOt0ej0cDzPIUMFSr8WqDoYobWolZVRTqNmI5GlKCGEJZNVUOSlSqHsyhQTre2ptwZlLXOAUNrV3Veq9DTd9d1j63O1fBQ2csjlE48y3L2tu/x4P59xfLQzsmNMFDuhFJlvo3HIwRw/vx50kzFHFW1zhetlLuo+pz15z//zAUK7T7+AlVTIaWkKHNeeOEFfu5rX6PTaVPVJe++9y7f+MY3yNKcWtakScrq2hqXr13l7oP7RHmKFJI4mjBOIi4+9SRFkXNpY4uLFy/Q7vQ4POzr4bl6MaZlqwDyShWZrU4HWUAj9PnqT/wInU6Dne0H5GmK64YIDK3VV+yJRivUBlvq851HVSAUKifn2mJTFexSKkTZ0s6Jpc61EwIMoeh8pmki61plrc7XEstUWYWGSasVcvv2Da5evcx43Mc0Fbroui7b29samWswHE5I04LReMblqzfxgyY1AiFM8rKkrGos2zl+bfMhHEBdq7VA6aBV02DZyhvBdhx6nRa2JTBkxZOXzrF1cp1+f5+d7Qcqr7LRwBAC3/Ow9NBQCEFdCzzPpywVywNDKkmK51Jpa/7JZMZwOEAg6Xa7CKFc4dfX1inLimZDUY5ty2E0HCKlZDwaEUXK7Gj/8IDheExd13ieT11JGo0mB4dHvP/hh8wi5ZSbZIkaruQVRSF1LqsaZqlmSZJmGZEODS8LhZYpCrVJprMYPV/Frjm20sPmWa6OfY0eS22QZGo92uHhIa+99hqGZbK+vg5SURxt20bOcxd1s6aQMLXIWvMYBL2oW7YNAvIiV8daLZG1WrvlvBE77skeshiON0yh9yTlBKdQZB0RMl+XpVRom2maKnZtjr7NH18/1vF+pxF7idbNmwoomK+hhtb81bVyoJX694+b03neoFB0T8/zqKqKTGek/gCl89d/81/h+wGz2QzTNDU/19TBr+pNZFlOEhVamC4QJqR5RBh6SFkhECwtLJJnKaYhGI/6FFlOkmQkscrqi6OEwG+oQN1Y2cunWab5qwah7zMZT1heWcbzPALfJ88KAj/gYH+fyx9f4eioT7vZwbEdFleWaXbaXLtxE2RNEquGzxDKihdAaG2O77nqIC5VZo/nOly98hEffPg2d+9ex3YErWaIH7hUlcS1fVzH56hIsXOTJbtD0w2pHZPKMrCFiW0JGqGL4Zh4lkeZ1IzKKdMsIUoLZknGeDZjFsfMkpikyCjqito0FC0NsJwuwm6QS5dpKmn11jG9Dn5zGcvu4LgLnDx5kXOPPc/JzUusbjzJxukXCFobnDn/PBef+jSbZ57kxOlLhAsbDCLYG+bEdUBCk2kuqLOI6XTK4cE+W5snMU2VfXdi7QRnzz5Gr7fI0uIqzWaHwG+wcmIZ0xTMxn0++uAdvvvNPyCLBiTTPvF0rBDTUqHaVWni+jWGqQ7GJC4wTQ/TDBC4SGmR5TlSVAijwrBLZqNIT9ZKagRf/spXee75T3L3/h4Im7njEnWFIZRuL0kS9va2QdYUaYLrOKwsL2GaFkeHRwjDYDDskxcZpmkyTTKEsJjFOc2mg+Va2I7NdBZRllKJ+F1PTeTLCs8TPPfkU5w/d46DPdU0ClMQ+j5ZljIcDzg82Ofc2TOcXF4lzQtc32d/f59Gs8n9Bw+4fv06Ozs7PHjwgMXFRZ595llsnSuUxhF1VanswLIkDAOWl1f46OOPWFjoUVYVR4M+N27dJGw0WFlbxbYdOs0WeaH0UpevXmE8nXL33j3iPOPUmdNkRc7axhqNVpNJNOXWzZs8/8KLXLh4gRMbG7TbbS02L2k2mjiWhWPbbG1ucvLEBmunHqN2a7YPD2k1DKwKnjx1Dse2aTUaSEMwPDzCqiVWKSnKlCJLkDoQVFYFaRJjGQYLvS5FrsyTfN+jqgqKquK3fuePiacTnn3qWZJpwofvfsAnnnseW4BjCBxDMD465MGdu1z76GOeurDJY1snaHke5BWmdOgEPZJxSjdsI7OSbsNnsR3QCjyW1tZYXlqi3W4ShgFJHCNlRbMR4nkutmUSBB4nT24Qhj6zVAnWoyhStE3dKAid8SSEalIqvbgKw2A6m1HVNbt7O7z/wftUteTExkmajQXyQucvlQVlHiknrqJQGgIpsSzBX/7Lf4k0jRBU+L6P7/sITEzTVVlWDyvxRxo4FQ2h0Dot1Nao0TFypDcl9fNc0P2DCN98c/izLrWmjM3pKmonU+H2da0aV/0oCu2sanKNYP7R1/9YGQGtrvPic89gSJVzV+spq+srbWlR5FR5oTRLAuoqZTYeE3aWCIKGQmhMja6ZltJGOi7C1MHWKHczpHFs/KTiKVSTlme5eo9S0b/LsqIqa4SUWIaJoWtjgSBNC37/3/97vva1r+G5FpPxWJk2VChHSP15VJUKe07SlDt37iIMk7DRxDBNzpw9y97enpqw5mq6atkqGgMtYxDaZlvysHlTiJcqZuYb+fy2eoG6sTs2TAGTeXGg3Odq3fAy/3spFfo0v/3w4PkzLv/jGr758TO/4/w3pARbN1agCm6hqYWPPqrQDYpphZRFReB6zLPLsB1mWYHpBXzv+6/w1DNPMRwfMRz0eXDjFmkc02538HyPJE6YTKdMJhOqUpkcdTodet0eiws9fK9F6CtEpiwKZK3QFdOQYNRASR5PGI0OiGcDVdxJgSFL6jKnKgriOGI0HGE5jkKgMCgxyGtBXtYk4wFZnpJnan9Bh7oLYYBhqmNBm8EUVUXHT7hz5T0GkwGDvQcI06TfH2I7PklaU1Q2Eo+8dOmPcpqhxPVcms2mCmzWsSD6g1fNtj5OBDrD7/hn5uUpWydP8r/8239LuzcG/Pvf/z1+49d/nUmaIYMQ2/dZWl1le2eHOzdu0m21+NEvfIF2q41rudx8/0O2b9xhePcBUxI6iwusrK3y1DPPsrpxgnarhdcIieJIZQ0LMDyXsN3GxcE2DX7yqz/C/Xs3UbMNgcDCtjw8v4nrewjDJC9z6lo1AWmaEsexjiyYa5jqYyR//lmbhoEpFPpez2mdGhlRQweDsii1yZQBCBWt5Cm3ZuqKa9cus7vzAMsSRPEU07AYDkccHQ0ZDEe4gULKBoOh2gPKkjNnTtEIPVrtBnGSUJQ5puOQFzn2fFHW17lRi20pvwX1pxpcmYaBa8Wc2ezSaVs4RkwS7VOVE3oLTXq9phpmAXlW4jk+URyrPGrDRkqTvFRuvbZjUdQ5jVaIH/h4vs9gNCbNUgLHYDabsLK0qJq9PMexFPo5HoyIo5i6qBgOhri2y3SaMZrMSHM1WAGJ7dqsra1w9txjnNw6hReEDEYTkrzE9ppg+OSFSZLBNEpJixI3CMEQmK5DUZdkZYHlWCSzCD8IjpsiQ6/fAgPTsJA6RkD1QrVqyKQaKji2QxTHFHmJ76m4lIODQ9559z2qqmJzcxOAWiq9daWZiVWl9JSWjiyqqhKhM0tdR1F5DVO5DFdVpTJz55q++UmHBPnISjmnrD+6n+qgdcs0j7NJDSGOkTWpj1Njbso2d+fUj6H2a3UMHTeLc823lFiOQ6Gz96RUrsMC1egq2qdqsEE/Rl0j9R6Y5Rn1fA3hEUrnf/9//0cEnslkNKPbMjCNAtczyNIY23WZTGP8RoPmYptxFFMKSVrkBGGDNI01d7ymKnPKOqfV8Wi3m8QzOHv2MdbWFoiiIxYXWwwGh0wnEbU0aHWWmaYJo2hGUqecWz7FwfY+XsOj22niWxaN0kIGTdIU/t7f+6/JDiKq/Skb5x7DdOHC4+dYWV7hgw8+phG2qaTBeDrFdiwcV03MZF0jK/VhVAI8zyeKI0bTCcPJiNt37vDGm2/w0UcfcniwT7fdIo2nFGmC4bs4oYfbC3HbIY7t0PJChFAcYhCY0iKNlH5KFhKRQ5WXJFHEbDLlqD8gilKGwymjwYxhf8poOGM0mDAdjxkM+gyHA+qqoj8YMJ3OyLKcwXjCYDThcDymP5lyOJkyjRLSJCPPS6ZRxmSWkaQ1cVpR1yaLi0ucPXua5cU23abN+kqbz33qRU5tbvCFz3+O5597jqWlZdbXT7C4soTjmfihTaNp0+o4tDomyfA+r738db7++/+Gg727VEVCmsS6KHOIkoI0yxGmyTSakU1jPFtN2dNkSp7NkDJFVjl5FlHmJXlS4VoheSzIk1TpNPOKVneVv/E3/w7DScx4lqgIgMCnyHNkXVOUFb5nMRsdsL+3SxrNuHv7Lr7rs7a6hm2atNoNtrfvc+v2TUqdpdTwmlR5Rl1kOJZDEiXMJgllBoHrYmBgmzZFrlC3paDFYq/HyVMbJEXCh9cvc2/3PmefuMCNe3e4c+cBVV5x4dxZnnrqErMsxjBhqd3GKiUrnR67u7vc2nlAWuX0Vpc4cWKVXrfNcGcXx7ExhSo7lQmFylq0bBvLttRUeH8fwzQ599g5XM+jkrUqEPKcySymPxjy4UeXefBgyqnNdbIkp0gLVhaWufLhFW5du0kSxciyptVoQFUzOjpifWWVhV4PiaCoJJbrMZhGJJVk/cQmV25cJ89jDAGFLDl1coPJ/iHb9+6xuriogoQbIaA0L3maYQuPptfCNhw2T21x894NRrMRncUOfiPEMj0W2qt8/+232Z/sc/vePdrdDs888zTnLzyOaQi2d3ZYWl5kMpuwf7TPzds3abYbnFxd5vDgCMd1qQ2DXNbkssBt+jS6DWpT4Po+0yhn6/R5ts5dUMY/WcHi4jLNbo9KGCr+o04JLVhb6HF26yyytjkYTSiLko8+/IgrV67w1NNPq8ZHR9QKgaJ8mYK6LpFFTaKzDb/3ve+xt3uA4/lsnT5Hf9hnFo0xDEMPQWzqTBUnhgBZR5w7s8rf+Gu/wrUrHxP6Ie1mD8vwQZrUUiFXZZJhSBC10gSYhqFDebVmzVC0JcOAqirANKmBsqopyhopDUzTUfbzto0wUPRBUVHLEllq+2ckprbaNzXlQxUr6nnnm4Y43u+UhbyQAlFWFFlBJQUFJr/9u79Hp+Gxudzgi1/4DFgGFSWYYDkWpmkrdN92lWaiyCmKgvF4imk5eGGLWtNEZS0VqlHVUIOsakQtMTAwMTBR2ZiyLrFMgWurgsqY22prBA3VLykqYV0jLYOqVJS0KJ4RZyUvvfQK/9O//jeIBgNmRwNC26EqC6gqDFlhIqnLClmpfEZDmOzs7dPrLRInOU8+/SyeH3Lt+k08xzmmkRmaXuu6ro5HEIqRKgSGqc0njt+NQEhVlKrbAqG/g/n3gFR5iKqUV2uH6hBVU39sWzfXOwlt2a//m7cCars/Llv+9OUYRdIUYUOhLHMNnmos5k2pbmZVK6tRWEWnQn/uc7rV/LEMoehwNTXSVMNiwwTqktBzGPdHvPS9V3niqU9xb2eMnW/T7+9g+R6TLGeUJBQSyromimOoShzLgrqi225z5tQJzpzeYGN9mVbDw/dsZJVTVyWWqeivpmUhq5o8zYhnI2bjA8aTI6hzfFvgWJLAMSjSGZPhEWU2w3cMXKPGkDmHhwccHBwggWarRV4UeL6vhiJViaxKbEMiqpw8nuKFbQ7v3cZLR4xnu8SzEYMH2wQtj48/eJl2z6A1GbHouAwDj8S0GeWSfr8gsz3CxWVWOkuEIqRMVeNaxgMsKioLTEtQ1gVlXWILk1C4HD7Y5e/+3f+Muzv3EQIGR0f8g//mv6VCUhsOk0nMxXPnsYE3XnmZw8EevfUl2ieX+PRPfZne1gnuHh2yf/U6ozhj5/3LXH3/Cv2dA5xem8c2tugtLrB57hSPP/8sH1y7jBEXSMOgs7RAMd5lfbXHyY2TNBttDMMhK2o6C4vUBkhb4gae0mGnOYap9Fx1rSiJhlCOtQKhBjuGuo3UR29dU5XK4l8CwjC1u7ByuS0L9VhCCCxTOR8WtWJhhQ2f7e17vP7mO+wezBiODJqdLQyji6wgmY0QdYVj2Jw5f4kHOwfsHhyxutzj53/8c2T713n+zDKnuwbxcI+6SMAQ1BhYloGgxDJrXKvGkgmekdL2alpOhs+EdHSPs+shX3zhNGYVURcRBwd7KqYsaOH6DUbjiFmU0O10WFldRtiKEhgnCvmSVFi2wDBqTMvAMm3u392mKiVnTp0hns2wTZPl3goLvWUG/TFHhwOq2qDIJVeu3MD1GtS1yWF/hOs1uXt/l2k+pbvYxfN94ihBSoPnnv0Ew8EUy3TxvRCpQmjphg0cu0M8i9h+8IA4iajrAsu1iNOYUiqDPce1cTybvEgxHQ/Dtihljev7+OF8oFGQZQm2bZKlMVDTa7ewPRvhKPlPksbKEKnV1Puy2q/qouTB/fu89uqrlEXBwmKHwPf1eiXxPI88y3AdxTgxDUGr2UAgKYqcusywTUPpXR2bIPQoygxhqnxfw1LMOUM7dau1T63Xx0urVLRvpdG0MISpkHdpUCOopXIENjTaXOnMcEMj92o4qLgJpq3SAyodlyGEMl+TUu0tpXZ2ppbUUrl2VoWims+bRbR5mZQKEZaVXpRRQ6mHlM5/8c/wHIuyTHEc89j9rKpqmq02ruvTXehxNOwzPJoo7TwgpQrDbjZCJuMJlmkRTadsbZ2g1+2wurTB2uoyWR6T5QmWaXHjxh3txFgzi1OkgEk0YzobIRKVMbawusja6iph4OMKh3FR8tZb7/D6a2/gSIGDwGwFdBYbOJ7F0888w8cffsRw0KfZDOgf7VMWqaJBOq5yw9OZWnlZYdoWrueR5jlCGBz1+zQaTeWsNovYOLHBysoKp06fIZESw1STBstSU2bTMDB0l13kBUWek2bKpSlOYtJMhX0nsbpdFAVxFFGWys1pNp2SxCrLJNfuRnmeU1blI86eCgY+doHTouYszSgLZSwwF5emaUKSJMRJAgIcx2F1dZULFy7w5FNPcmJlhbW1VY3eukgp6faUuUYQKITW9z1M0+CDD9/jt//NvyZNE8pCOczNTxrf88nyXLmYCZWNWJUVG2ur6r1liRYS1ywtLh5D3UVRaXqpJEkyyjzF8zyEMNnYPM0Xvvhltnf2yIoKYVg4eqohaxWCnKcRd2/fZDQeKV1nmmKZBkEQcHh4qDKu4oiDwwPKqiTLMsaTGVEUUVYS13eo6grPc4BKLTaFcgMtS2XHHI8m2I7F+fPnGI2H3Lx1g/MXL7C8vEwYhggpefHZp7jw2GN42uCo3W6z1F1QDVa7xfLaGgU1cZJy9txZzmydQhYVRZoSJwl5niMwNG1B0QRMnUeT5znD0ZBWq8XKqvo8gzBk0B/geR6NRogQBmEjxBAFL7zwAqdPn+bs2bMcHR5y795dnnnmGU6fPsXq6iqtZhPDEOrzy3MGgwFSSj786GMazSZho8Hly1eYTCNG0Yz7O/dwHYdup8Nz5y/QdFw8z6XZaSH05ikQRFFMo9kk8EJ8P2R5eZk0T/jOS9/G9TyWl5dVoKntc//uA77/1muMoyme63J6c4ulxUUs0+TtN9+kKkvOP34ey7LoDwYsryxz6vRp6iInbDaxbJdX33iL4XjCiY1NXNdjFkVIWdNqNnEdi6OjPpgm7VaTMFQL/mQ2o6xrqqpgNh7hWSanNk+xuLCCMF0OxxMM02A6mVJLyebJk3A8ldPNmqZjIASzaUQSJyAE12/eYBpFpGnKLEkYHvUpkxxhu8hauchRS+oqo64LBCVf/MJn+cynPsX7773H0tIytq1YBDXz4hlMFH1J1TUKyZF1rbSBWnwtUVbtijqoJt9qGq4WdmFoG3DXUZtjVVHXKiPNcwKNyKh1S01B1blgatqhei0KWSq17rnSw0a0+Luqa2oEg/GE737nO4S+w+nNEzz99NPI4wZBNwuaWmdaJp42OCoK5YaY5zmOFz6c5suH0RNCAMzfl5qESikRWpRvakTNNJQQ3jRNPdFX96ulah7jTK1fslAuvkVRMhpHvPfu+/z1v/bXuH/7Jof7+wpt1RNahfDVdHo9Ot0eQRgyixNG4ylRnNBstZlMp1y8cJHBcED/6FC7ukESJ1S1ysFT2/gjiIy+LfXUWL+r49t6FvSnr/py3K79uV2busxRH44f4uFz/3nXY6Ro3tzpZ3vY6D1EIv+8q/7S9PM++lrnj/nIc+rbgS7KGmHI/u4ep7a22NvZZbVVE/gBo2lEgeBoMCZOU0xDBSW7OtTYsiyl67IUgmKZirrf7nRYWFhQofaaXj0/tgzDQOhCilqSxQnD8ZTRWOXw9haWaDSa1BKOBgNF+dRUNNNUjrHNZusYCZ4j5My1Q6iYJylLjnbvUsdTSqNG1gJhuKxtbDCbjhGmoBrGRLOMvNWhqJStf8MNqY2ao6MD4sGAlh/SarURVo0pSrI0Q9pqvwjDUDluJhmjwz4/+zM/w7nHz/F//r/81/zCX/x5fvd3fof+0RGdTpe9wz5PP/0co36fyx99xGg0JC9ytvd22d55wObjjzEajzhxchO700VaNuQpRZ4z2Nvjxp2bHO4eEIYhju/xwic/ydd/699iliaG4+A1G7Rcmy996UssaEfJqiyxbKXTU0iopicbyk1RKt/V4yGBEHNNlELuHmqU50eWGsbNz3HHcZFSZZbN11GQmPPBhRB4fojjWCz0uly/fpUPPvyYoqhAGviBj2OanD+3yeBom/W1VU6e3KA/nLC1dZbpdIolDEaHe5xY6tHrdjEMg7MXniSpBXv9CZ7fxBCGOia1jX/guziWQV0V1GWBEHDu3FnOnT3D3VtXmc2UvKOqShUrYVsc9Y/wPI9up4NlmRweHiovjbomjhPVtGhXUkNTqOd0+bk/QKPR4MknnySNEmyt/T466tNqtrh77x6j4ZBeb4HpdEpd1fT7ilofNgNM0yKOY+JE5V+XZUU0iwiCkMFgyIMH24zHyml1PMtJdA6fHzYIguA4t05pLBUFEx2YnmcKfas15dHQ1EUkmn5rkuU5QoDvB5i2GmYKbWTiOu7xuR6GIWmSqoGaodDdW7du8dG193FslUnouurzkFIS+AFCa0EdHRlT60xA13OxbFvRRjXSLKVCy4IgPI74UNrCP+ei78/ctVmvM2rqqPdCTTGp6xpZKvq52s31ummqnkLWSr+vN77jxXK+vjw8ETSdX0p1Tuj9G/2ZCUPFP9iuYsAYhiBJkocN3z/9F/8Y1xGsrfUIA4eFhTbtTotOt83CQo8kjUiShDyviGcqYNS1HYo8J/AdtWlVkpWlFSbjEWHgMRkNeenl95TBCyZxXLKzc8RwGCGEh2m6jKcxtulRlTWNsENeZjhNl/50yJ37d2m0mgzHY/7BP/3H/Mn3vsNw0GelMlitTNI72zz/4jNkrkkcJVy8eJH3tLDTNCEMfSbTKePRmOlkimmZTKYxRa2Ekrbtsbd/QJoVOF7AhYtP8Jd++Vf40S//OCtrJ4iTnPE0YjKaMTwYMjwcMjoasre7z/7ePv3BgP5gyGA0YTSbMUsSkjynrGrysqIoa0opQZgIy8LxfDBMsqKkkkI5UQpBVBQkRck0SUjyQtlH18om1hRqE7NNE1sYeLaD73l4vofvufi+uga+R+h7eK6NZQioS6hUhp8lwHFNfN9hZamH59ks9toUWYTvGhgU7O/e5+23XuX7L3+H3e07CCMnTaf0uk263SaeZ1KVGZXMEaLGdW3l3iVqDFNQZUps67gOtu3gui6249BstWk0muRFRZYWytmqqvXk2KSsJV/40ldUmP39bWxXOW5KqYJFA19pQifjPpc/+gDTUE1eURQ0wwZhGGKaBrMoIggCSlmrLLvBGNs2yYsc04LuQgchJM12kzhJtBuUgW0ZIJS7lu24ZHnO9RtXuXnzGu1Wg+WlBQ73djGRNFyb5568SFUkVHnMeBLRarQxhElWloTtFtOq4M2PP+T2/fvYnkPTD/Asm+XOArOZ0hpaOpOnofn0aZphWib37t/n9q3btFotWq0Ww8GAXq9HNI2xLYvRcES71eKrP/HjbJ48iWVaNBshlmnSbrfZ2tpiZXmZpcVFKm0xbpkm62urOI7DcDji6o3rfHz5Bq12k939fW7fvct+v8/Nu7ukSU6ZlfiG5IUnn2Kh01Eoo5AkmTrnq6zAcG18PyRNMw72D8nzjBu3bjBLZmxtbnH6zGnKvMSxXMbDCbMkwjAcVpcXePLiRTwdt4Gs6XQ62uLcYm3tBGtrayAlaZqRV5I4LWh2F+ksLFNhaITZxvMDsjxjZ3ePQscEGKjpXxxFGuVysCyDaDLk5PoaTz35FI1mh1mcsT8ck2c5k8mE5aUlFhYWFN22yEFyHI6rFuGaOIopy5LhaMj3XnlZWYdbKgxVVlJlPdkuVTnXf9VQKytqWRX85b/ySxiG4Oq165w5c5ZaKmTO0A5jwhAIC+3QIcAUmLayAndcD9OysUwHQ1gqPqAWmEat1gdD5R8pRFC51arJoCpEhSFASPI0pywK5X6pnT7rWgnEy6p4mNOmomsVAqOqfgSo/LMyVw2W7fL+hx/z3nvv0Wo1+NQLz7F56pQ2HnnEWe8RswU1QCqgrlUIsm1j2Cq+5WEn8LB5VXucnlxqfZLQYnxDU6UMrdmZF3dCO0POdZmm6eDYDrYpkJUym7lzf5u9vR3+J//Jr/Dg3i1qmTKdjZFGTbPTwnY9hGnS6rSpTcFgOGR3b4/+YEC700bMM6PyjOeff45rV69S1zV5nuP5qtAQx1pA3fo83Kd/oEHQXZ9u+I6r2j/zcty0zW/Pa4IfuvxgczUvOv78q3JDfPinQKhfO6aV6usP5/Lpnx/97Jk3ufr5daupivT5a3rkz6oqj9HsdqvF/bv3+St/5a8wPrrHyokNKlkzm01Joyl5GpMXOVmWUuq8LJV3BmmWUGQZaZogZY3vebSaTXq9Lt1ul4WFHs1GqIu9kroudZMhENRKolDk1HnO4OiAVJs9NUMfxzaRVY4lS6o8oSpybFM1Ieo9qzdU64FMWdWkWU672+Bo7x5pPMVsNagzSW/pBLbt0D/Y59T6CcThlP7hIYbXwBncJ9/fpmVaZGaKKWoqA2YlDNKYaS1phj285gLd5TNUMidNC6pa0nBcfvZHv8x//Eu/yL/6//wqzz33NFWR882v/zHNRoud/hGnTp5BlpL3P3if+9sPyOqcrCookgiB4PWXXmbcHxGGDZ554QUuXLzI2tYGzbVV3OUlilLl7N3a3mbn8JBG2OTalRuUSYbvB/zkj/8El86fwbFtsixTtEpdhFZ1hWU7mJal6d4KmZO6ITAeCZSX2ihpvoY8XBtQzbQ2t7Idh6woHnE9FOo5dQ1tzI9Hs8D1YDA65OVXX+L+9jZxmrK+uYVEasrwiP2dbZaXFrEMA8O08GybqshZ6La5f/smnmuztLSIHygTkd5CF9eoWOvAC09s0PULVjsmoZ1QRvssdi0aXkXgVmxu9NhY7zIZ7bNzcIA09JBKgmvb2MJkeWGBRhAAEsOyqE1BUuZUqCxOJ/BotVoUZYHrOiRxzP27d8mTFFlVnNk6zfrKCnVRkmv3yzAMebC9rRspn9XVVWIdBTUcDfGDAM9zafXaJGnK3Xv3GU8mJGnGwdERw9GIew8ecHjUZ29/n53dXWZRxM5Bn6IscTwP0zIQpkmaZ+RlcfxdJklCkSu34+kswnFtff5mek1S7pVSqgigPFe0fMM0qYA0y6gqnXnoKHrzdDo9jkOxbIuqLgnCANMycB3BcHDE+++9Q5YmdDod2q2WPnIUP8LWsQ21Dl5X+8x8wCDItDTAMAx8zzu+b11VUGsWhj7afuAiQCAV3V5W2rBH4WKGjlIwDBVzVB9PUNErvw6KF4ZS4kqFaCMM5eyMjhlRm4Ru+ubRIzYYNkIo6YhE/Y5l25pVYnDUP+Tb3/s2//4Pfv9hw/dr/+//L7Zlsby8QlXBYDBGYDGdJOxs7zMczigLSVnUpGmpJ9iqMDNQ/Ok8LTCFsslvBC5FlTMcTplMIwzD5ag/5dbtB9TSoJKqWQhDTxlVCEGV15w7u0m33cKzbLrtNqZh0mg0uR+PuH3/Dl7Dxwc6lsnW5glOPnEBs9PCcTx8z+f844/z3nvvUsua0WjAwcE+zWaLMGyQZTl5URGGHYpSsrZ+ktF4hjBdfuKrP8tXf/JrCNMlySrub++TpAX7h0OG/Yh+f8R0OiOKYlX86YDINEkp84y6qpTVtGNTFFNMo8ZxBL5n4TgC2wLLkji2oNX0cV1DxRY4At8NVOhwGBL6imtelSVVoRDDssy1w6WFH/hqKuXY+L5Pu91kaWGBpcUFtRj5Lr1uh06rie85KtxVSJZWFuh2WjiOCbKg0w5pNwNu3bzM7/3Ob/Lmay+zu30HxyxZ6DYRhkDKijieUVcly0uLCKG4zkuLixiGgqp9X3HHqVR1OJlMMS2LldVVwrDJLIoAgzTJjnn3jusBgijKqIXB137uL3LYH2PaLoZhq8cucuqqIgx9iiLl/p1bjIdHNJtNBv2+nlqqzLs4jtnb32M8nTCeTCirkjSNSXXzjQHLK0tU2r7YtAxMS2DbJkHg0u20EEJyNBjzxNNPcPHieWRZ0j86II0iTCFYXVlieXGB27ev8+Ybr/HcC88SWA0EBh9/fIVpkhD2ely/f49vvPQdoiTHMg3WF1doBQ2KKFFBsQiyssDQOtk4iTk6OuLO3bvcunWLVrNJq9ViaWmJ8XjMcDDAEibT8UQNMoRgcNQnms3odTpMRmPefOMN1lbXKPKc0WDIsD9gbXVVmVZo2+LBcMjO3i7bO7s0Wg2WVlbI8oJbd+/Qn47JsoIyg43FgItnznH25EkqWVHWNYPpmKIsOTrs02t12RsOaLTatJot6rqi3e3g+S5hM6TValHXEkMK2s0OJoITJ9Z54tJ5zmxs4hgmjmXiOS55mimkrtVmPB6T5Tl5nmFaFhgW7c4CQbONsGyOBiPSLFf0x7KgEYZMp1OGgz6ra2sIBEcHB4wHA9I0Qwp1vySakaUzLj1+nrXVNRYWl9nZO2SSZCz0eqyvr7O8sqJoInoCZ2oBflUp04ayLJmMx6Sp0nG+o9cXpRNSjYThOAihkFtDgCEFJgZFmdBqNfnLv/LL3L+/TVnWrJ/YwND5e5Ztq0l/XZHXJTWSSmqzBm3LLgzz2OZ6bi7hOB6WKLCPDUFqyiKnKAvl5KkdExW/X0kTbE0rqeuKQkcPzIOCiyKnqtXmq1UECGPeaKnCCV0sS8ByPF569XXu3rnD0sICX/zcZ+j2uqAn9epq6GgKyPOcP/qjP+Lll19meWkJoY0bXF+ZaNi2osSo92dimtq05Yeuc4v4uQmCMJRTWa11G7Wmo86L73mws6gfan4uX7uOH/j89E9/lW9/6w/Z3X1ATYnhWEzihApl9NDuduktLtFZ6DGdRdx/sI1l2zied2wfP5tNsSyLvd09XM9Vk2Ch3u+8WD0uEPQNqfX/j17EXAf3H/hP/e/h7eNf/KHrwwZMISTzBs0wlLPbD19/oGl75P6CH2z0lE7vz276xLEO5eHrOH6dj75ZMf8/zW4wLMpCFVmmYbK9vU2z2eTEqZNcu3Gd0PfZXFvANmqEVG50ZVVSS4GkpsxzqHM0bk1Z5oqOJRR12QA8x6bVDFlZWmRpqcfq0iKB75AlM/IkV2YGssI2BSYKXY5nY6bDPqPBIbLKMWRBMjqiSGNcHQFSFBlCW6ELoXPqpKImV3WFi8Vk9wiztvC7i2TjnNPnnmBxdY27N69y8eJ5zDTjaLDP5hPnKCdD9nd3SKOUm9t3CR2XwPGoMlUsmo6DIQRRmnI4i7TufpHFpWU2l5f4P/yn/yte+dY3GQ4O+N//3f8d/+X/8e/xxhtvEbba2IHPYm+ZN199g1t3b+EEHqsba+zevgkSDAmO4TDc3WfnwTbjNOX2zVsM+yMKx+SZF17gyqtvQuBTpinxbML6xiZ5krJ4Yo2FlWXOP36eMomoqoooihRaGTaOLfHruVmGNkqzbBvLUue10h/rbEJL7Vni+Dh+OPip9PpqaZOPLMsBdcwrNFA5b6vbikbtuQadTpebt+7wh3/0bd798Ab7OwOwAy49+STLS12op1jGjDD0yFI1aHZskyceP897b7/J+uo6L33/VSazmFoKPnj/XVYX2pxcarPW9bh09iRnNlawRc5Sp0G76TMaHGIaKvvPD3zSLFP1kGViOTau49AIAlzTot1s0mwoDepkOmEcT5llCXGRUenBVy1r8qLgYH9PzYrqmnOnz/Di8y+w3FsgcD1aQYN4GjGOp9S1JE1Szp49R6PRoK4qjg6PGAwG+IHP8vIyzWaTbq+L6TpUtWR7Z4fJbIbjuARhkyTLMEyTo/6A4XjMwtIS6+vrNDs9aq3xNmwLDEMNabUBkmEapElKnhXIWhkWGaalWWvKkERoxNz3fSzbIc8LsqKgKCuSNGc6iykKpfF0bGWSFM0iJBI/CLAdmzhNVI6lrAl9tY8ICdEsYvv+Pa5euUyaJARBgOd6WLal1zZJpd2Ui1L5j8z1fHWtBnWGUE2o+lmxAdRSppu0+ZImhEKuf2ChU5vufJBXSzAsG2EqjaGyuxWqJRQCYQqEMJH1owumPoaF2rPV30gMIXEcC8MAzxbUVYIhc8LAotVwCVwLk5KD3Xv87m/+K+5c/4BeaPHZTzz1sOH7F7/2a5hGjW2ZRLMpRZGz/eCQg/0paZaSpiVxnFGWBXWtoEs1wZT4gYNtW8cNmmUaQEm302Jl5SRVWRMGIY6tivk8U/SaOFYOPlleYFuOmoq1QxYXe6RpgiGEOji9gK0nLjIZT9l5sIMTFywYrrKW3Vil8CxWV1YY9AcsLy8SBD6XP34f37dpt1s4tq3c1CxHNaZFRRA2qOqaZqvDL/3yL7O5uanDhAv29/a1w9++CpNMC5JYUSbn1MGyquh0OmoKr6fNjuviOg5nz55i/cQJzp07xxNPPMHFixd58oknuXTxImfPnuXMmTOcP3+e06dP0+t2cb0GzUZDP5eClE3TwHVchA52nT9vFEXESUye54oCWii6VpqlJHFMs9mk2WzQaISK7hGGhEFInMY4tk2308V1HfpHh/z+7/8er7/2Ctvb93UzVzIY9CmLgsl0QhLHxwd7WeRMJxMCPyDRkH+WZurPLEOWikba63UxBMwiNYnxfR/TsihLFYadZUrDU+uMqpXVdb74pS9zqCeLWVHr96y0FwaohujWdSzT0A5/Cp0Jg5AoikiSmCzPdQZfRNAIWVpeJklTojgjTcEwFYKRxDH9fonrSoIgQEowUItVs9mlKHIC16HZDGm3mjiOzerqKsvLy1Rlwd07t9jbHXD61Anu3dp+WNiaSjf6re99h1E0RQjJxvo6n/vEJ3EMk+H+AQtLi4qa2WoShCGNZhNfu6uePHmSS5ee4OKlixwcHNBqtdR3XOQsL61w69Yt7t67x3PPPYcwDLYfPKDb7fL666/z9jtvc+nSJZ649AQ3b95kcXGBxx8/j+u6pGnCaDRkOp2yurbGmbPneOLJp2i12zSbLXw/oDYMLjx+jvPnNvipn/gJlhZ6mLWk0Wzgeh7j2QTP8/n4o49YWVjCbYbs7u4halheXGLQH/D2O2+zsrpEp9MFXdRahkWZl0gBt+/cZjgasra2hu/5lEXByy+/xHg0ZmtrCyHEMd2iqir6R30QBve3d5jMYrKipKxrGs0Wt2/fxvcDteZ02po2ZCPrCte2lQtdljGLYpWFI2pOnjhBr9sjDJrcvreDYXuqaNARCHmh3FaRevJqqDw+oU0p8lxRqfcP9rl95+4xOCNrBYU5nq9c67Rrc3W8UVQ4jsHSUo8b16+TZxkrKyvHmhNTG30IQ90WQlFCc50NNXd7q7VrYJHn5LkqfNNkrGhltTI0UGuyalrFcSi42rxA2UrPiypD01Vt28ZxHIW2aVF4rQ1+kjQmyzIK7RSmaOyqeSwreOmVVzk6OuT01iafeuE5/MDTDZ/azA1tWgJw7949/v5/9V/x5puv84XPfY6Fha4y7XLnlE6FiqqJqmI3zDdVhfjpi1C0lrkQ33gESZPoPC9t3JHnOWWlGgtZ5giNNly/dYflpSU+/ZlP8uF7bxHHM3oLC2xunWJlZY3Tp89y+vRpgrCBH4RUVc1773/A4eERk8lUDbgQuK5HFMU89thjvPL9V2i320rfmucK2T0uCtTz/kA5MN/XNTI2b5we/v2fvh4XFPM/5r/7Q9fjxlEjUMfXH0bs/tx/e+R50c/7SAOnW84fvPzQX/zga52b2Ohv9JF+Fe2wl6cZrutgGiZ/8o1v8NM/+aOUWcze3jbb9+4o+r9hkFeSsNlCYpAmCbKumQwHZNqaXEoJ+r3MLczLSuXuua5Lq91mcVG5/SoJg6DIlV18XelhSy2Vq6gwqMuKZBYxHg6YTsZkRYnrelQSkqzQ+tkKiXiYo6l1ObZh4BvQDDykazGbRpw+c45pPKPf32eh22Z4b4e6quhtnWap2WRnZ5uVlRM8GB1xdP8ee3v72F6TTqfLfv8IW0BZVjhhgzyJGA2PmE2nfOGTnyQwDP7pP/kn/NzP/xx+s8F/9p//5wzHY65dv8nhaEAWFxweHGC5Ns+98Dz3799lMhqAPqeLNCVotymlxOt2QMDNd97hcHDIj/3kT3HlvfeJkhjh2NhhCGXNjQ8+RhgGs1nE22+9RTabsNBbIAgU82Y6nRCGIaDcSw1T6YHLShmPmBr9mKMexnGItvoO1bGj6eyypiwLPM/FNC1mUYTjesf7hjnPJUTrn3VMg2FJoijm61//Y9597wOE4VDWMBiMOH1qk3NnthgeblPmE0bDAXGUcGrrFDdv3qTZarG/t09L79Xj0Yijo0PW19cIgoCNjRMcHu3T7nRwXAfX9XiwvU0UzTAtC9txWFhaZDgcKvOqssK01LDKd11Cz0cAjqXeTxTPKKoKaQhqAwzbwkBAjZKnFAV1VdFoNGg1G2ycOMHy8jLra2vEUcT9+/cZ9AeMIhWajoQwbGCaFpmWGXW7vWN65NzJ8cHerjpntNtslmdMJmrfH0+mmKZJt9slCAImkwnStMnygrwo2Ns/oH/UpyjVfqnAgjmtWdE3iyxHzvPkNN2wqpWLvee6GnEcMZ0p74qqVk76hhA4roPnukip9sW6rinKUjk263y6qqrwHIOiKMnSVA26DCU5+vjjj3nv3be5efM6QiinU8NQaNp8f5ozUdR+q4yYzGNHTWWS9gP70KMXNZFQJM15L/jIndWap02WEEqHN7+jXm+FNvdSv/ZIM6n3U89TcgjPU7nBzWZT0Xgdm0YjwPM8DEMwHY/Y23nA22+8Thj4+K7LY4+do9Vq4HkuIk1T+cEHH/CJT30G1zFotjxQT02Zl9QVKlCxVlPLSoKBTa1DimtZsr7WUzklGJR5iUFNGJr0em38ZpN7d3ZpBF2SuGA8HnHy5BrD0S7CkHiew2ScUBaCPIdmM8SyLZY7PYRl4LoupzZPc/LZJ1g+ucHHV67y6te/xcX1LVrdFpeeeYY0r1jo9QjDENc26S00+f3f+y1e+t43EaJmOlVBqVVZ02y0aTYWWFhaYuvUGc6cO4/tBYynEePJlOlUIVKTyYQkVtS/Wapoi7YpQVZ4rslCp0MY+LQbDRZ7PXzPwTIFsq4opUFVlcRxzGwWkWdKn1eUBZ1OlzzPiaIZ3W6XZqOJbztqUTSU+L6UkjhJmEQRo5lCFadxTK43rqqooFSNmGkYuK4q2ExTUbocx9F/Kmtyy7ZY21hlPBpSZBkfffgBH334Pkk0ZTYdUpUJpqgxDAlSuRd6rZ4yIhDQCAOEVGJ3Pwg0HawmihKkhGa7TWC5Cm63VcD5ZDrG810VMF1Vih+epJoLLagrk3Z7gc994Yt8+nNf4mgwo6oFtfL1IoljGqGPIWvu37/LW6+9jCwLZrMppmHQabcxTYNoNqOWNXGaMotm7O7v8mDnkEbDw/dDsiKjrCvKWjk2pVlCloMhYKHbwLIsfFdN5idRyfLiAp3Ao8oSOq0W3U4HKQxtwQ+vvPoWvg+fePEZfuy5z9LvDxmPxzzz3AtYnsuffO+73Nl9wM7OHisLPf7yX/h5qjSlilLCptr4DFshSK6n9AdSSlzf48aNG9y9e5e8KPjiF7/ItevXCMOQzRNbXL1yhSRJ6HS7HBzs0253WFtd5crVq0SzGRcvXaLX7WKaJrPpVNGeqhLLsrBdmyRNjh3kSinxPJ84SfnWd77LtCr43Kc+RS8Iaboeps59zKsc23WpBPiuRzSestjushtNyIuCrbUT9JothoM+WZZSVDndbofxZMLiwhKWsPAdpdkaDAdMp1M2Nk7gOC5lVbKzu0MQhsoAIc9J80w14cBkPKa3uMQ0StjeO+Dezi4LSytYjsPO3i6dTpckiSlLRcEMmx3KLMW1TabTKaPpjChNVf6aVfPsk0/wpS/9CEJ4vPXeVby2irywLEtZQwuhBhcoobQQgjRJcT0PyzS5dfMGhhBcvnaNb3/ve0hhMJnOcIIQISxs26Uoa4pcZbLVuURIgW0L8nyKEBVSKagxDJNWq41lWoQNn0ZT0XK9IMB2HTzXo91q0+128V2PIAwJfF8jYCaOpZo011LhxZZtUdeQF6UOQzaU2Y2eChva5c7V+kBQU8Pjqls+LNhVwaR+MExdaAmVAaSWB0UhmyYF/91//4+ZTiZ87ad/gp//yR9TLry2oSe8FkLn0kkpSeKEq1cuE82mnDt7BsswKMuCRnf1GIVSBZ7aNBU6pl7co5uglAotcPXGZxgGRVFgWcrZbz4wUChfTZxkuJ5LEUd6Dcr5g29+ix/90S/xF37up/nondeRZYnrudy9v8sb737AcDRGSsksipmMZ2R5zu0796gqSbPZot3u0u0tYFkWQRCwsrLMg+0HvPzSyzSaDYqiOC6e/tRF6s2fh83Qw9v/4cu84Zr/ZOhi5c+8/ND3LFAF0J91+cHHfVhvyGO09+FxIR49bh657/HlTzWm6qcKNUV/eB91nX+3jmUfF4i72zvE0YC/+b/4a9y/8g5eMcJxLZqNBuOsQpouUVYRRxGirsnjCbVUg9e6rkAf/6ap9pKyVAYfjus+/KC1NlcI1ehNpxGj0ZjZTLF5htMJZa20+8I0NaULRbsyLEzLJWh3sVwPP2jgeL4mjanPqiwr7IVNXANEmZMbNek0ZrW9yMcfv0/cf8DpxQbecMosnbF16UncIOCNt9/i0y9+iVuzI25cuYLj+gSNZV785CcYxFOG+9vUUrJ+7nE8O8C1Heo65rnHTvHq13+Pn//pn+R/9rf/Jr/+736Lv/V3/g4CG7CoTMHC4ip1LWm0G3zlx77Mq6+9TDQZcf/WLRUfYttIKShNA2kp1Ia6YPHJx/jEJ1/kO7/2r4nTKfgufiPkCy98gi+++Gl2xwN2H+yQTyImgwHTyYQszeh0WrzwwvN0ux1c11NIvuNi2g6maVMDxjzvRX9u8/NDV8l6/VBDoLqusUxl8Z9mGabtaLaQ+l3DUMgr1DiWqeoiy8IyTP4f/+if8Mab7xFnEsNqUNYVhin46//zX2GhbXLrysuUs3ssLy8zHNT0Dw544fnnydOMfn9Ct7fC0XDK++99gGeZdBou5zaWqfIM6dt0FxbY29tTunPLBkPpyA3LotPtEiepciC1TFwDZaimm6G6VlPCyWxCfzREmAaW52D7HkEzpMxK6rTk8PCQjRMnWFtdI/B97t25y/rqKlWpGp/9vX2mkwmzaMba1snjNdXSebKu5ylzuqUVNZCwbF5//XXiOMHwXPK8IElSwobSwJVlzf0HD3Adj3a3S1XWCvSIE3KpZCwCwWF/iJSCNC8QhqkAiCShSJXmXZl1KdqtME1c36fIC2SlDFw67Q5VVTEaj8nTTJ+eiuXmuC5hGBwHzU+mU4qi0PFkaiBqOw6+72Mb6jlkVRMEAYYwKEoFLtiWBUAYhAgh8P2AM+cvsrW1xcLColqThCAvVJ14vAdqx+WyKH5o8vjI7bl29Bi1my+QlW7kANMCUxk8CiGUw3ldKb8taoTQBlioX5e6IbT0UMT1XMLA101oTRgGegg8JI6GDPv73L97nSwtKPKKRtjGwCaeKr8DqEmS+FHTlv8ByxFsnFym0XAIGy6ebxMEDpsn12kEHrPpmEYYUJU1lmnS7XbwbAvXswh8n0QLRR3bpq4KBVHriVmW1bheg53dPYQhyasYy65ZW1/EdW0MQ1BkGbVtEqcpwjQIFhaIsow6LUiGE5q2S7fZ5MLZc3zxS1+CpTZlDYudRbWwFyV+EFDWNY9fOM87771DUVaAai6WltcIgjZf/erP8PyLn6LdXSTJK3b3jphGKVGcMh5PmUYR49EIy7aIowjH9vEcG1knbG4s85Uvf4bTW2ucWF+i3fJAJhwe3ufa1Xd59dVvcv3We+wd3OT997/PW29/l52961y+8hZZPsD1S9586zvcufsR7773CtNon/27dzg6eMDVy+/y4P4thoN96iqj3Qp56omLPHbuNCfW1yiLjOlogG3auL5Hu6343IdH/ePMk0rbs6dpRlVJiqpiMpnRHwypKsniwgqbJ7cYj6YcHBziOh5VWenojAykgRAWhu2RpBllXlIWKqcmyzL29w6YzWYkcUKj1UQYBtPplIP9PaJ4huvaqjnSBUOW53ieR1EqKB8gDAMcr0Wnu8wv/tIvk+QV0yijlOB5AdPpFNMQhL7HZDLg/r07jId9ZKUm9+fOntMoYsTW5iaT6ZQonjGdTRmORtSyZP8wIkoiJJDmisoLCt3NUtXIFnlOI2xhmw51JRlNprQaDdZXV4imU4RhMZullJhM0xK70ebjm7eZ5TCYRTx1+jSLi4sqFL2qyeOMOi948clnCEyb6WDI4+fOcWJtXbm3ao733bt3WVtbI00zlpeXiWOF2AJcuHiRdrvNyRMnKMsSz3WxtVHA3OCn1WqpyZdtKc1KXfPYuXPcv3dPL0wwmUzY2dllMptQU5PmapNsdzokcaJsjd9+l/c+vI1hFTzzxCU2FpdwJcTRDJC0el0arRbj8ZgiL1E5SgW//Y1vIIVgZWmJU1snSZOY2Wyi0MuwgW05hEFAp9lkMh4hqwrPcdjc2KDfH7C8vKQKdL0993pdtXDbDkWWE/gB1CWirum0m2ycWGdtZZGG72LIktl4AFVOmSl61dJCmzjNiGdjxoMjkjhCoKaJ0+mYXqfFqa0tNk5uMZ3l7PfHtDs9EOKhy968WShLRRPUFArLNDk8OiKOJ6ysLnHj5k0O+31cT7msKltkpTfN0lQ7bKnHC/2AOJng+ipUXSIwHZd2Z5Ff+Y//EyQG7777DgcH++wdHrJzf5c7t+9y88ZNPv7oY9575x3efusNvvOdP+Hb3/omf/Inf8w3v/F1Xnnl23zw/jt8+NE1bt2+zd179znq90myBMt2CHyfdrvNwsIiDb15expVRWsIikKZPWVpjuO4mv6nbPXnBVet1+6y1DQXCUhlc33t+k1eff1NfN/jmaee4KmL56mkcjZTRZpq2kxTWfd7nsfW1haPnz9PNJuRpQm+HyAsVzd8Dyf64gdoifOr0oVUdYlhCDzPUw6jVaXtsHUzLYSmhCpDF9e3tBukpCzBdXxef/MdvvyjX6bVatLf3eVg94gH9/bY351w+ep1BsMRk0lEHGUqZyqvmUwisqxAYCEMC8t2kLUgTjLSLOGzn/0MCLh//z5ZmuE+2lzoy5wqXFc66mPeXOvb6vUrOu5xw6v2/eOpeaVNDxzbVqjccYbTD35/xrHhxdwpc66pnH/OP9jcz2/Pm7rj+/wQKjh/S3Vdq+cw5yiuag7n7wf1TR7flsp2VF017REdmC100StR1Keg2SApSv7oD/6I/+hXfpmbVz/CddS+EmeK9uUHDaoypy5zLENRBcuy0Oe+yhYbDwd4roMhUBQoQNYFjq10ZLUOZrYMNURZXl7i5MYGKyvLLCwu4Do20Wx6HMouazC1wVGRpWSzKXmeMRkcIosU16gJbDCrDJlOSUpBWWQglEYo9ELAoNPr0VtdYTaOqEqY5jVHcUornSFnEUIaBKsd9kZHlFXGyfMXePO9t6irnAdXrzI+OqLbXqDdXVHaHVHT7nj86I9+hr/9n/4tRlnEP/kX/y/e//BjhFBxEZZl4YQ+lu9iSsn60iK/+FM/xR/8zu/Qa7epRE1elVR5DlWNJywcCZKMx56+yEKnyfYHHyMpKWcRdl3wM1/4EhfWNzi5ssITW1ucW1tn4cQ6Z86cYevUKVZWllhcXMDWeXXqOFBrgtQIrG2p87osimPddFmp4HmpkT2FrqimrywLBEKZaaCQF9OyCMOAvEjJC+W86DoOXe0/8cpL3+V3f+e3kZQIUYNZUeVTTL/miUtb7O/dYjbaZ2t9Fd8PsYMGtmNy9+5tNYAUFh9du80wKihqgzv39/BdjzObp7Bti/1kSm0YlECz06bd65LkKa7n4DgWZZVhmDVJPMF1DBqmS5FmNFpN+qMhR5MhqSyYlSmW52DYasCw0OmQTmfYtcA3HTZW19hYX8c2TFqNJv2jIybTCTu7u7z/wQd4YcjK+joXLl5kOo05PDwkiVOyvFCosOOxcXKTRqPJ6toat27fpj8YqDxtL6AoKsJGQ525hkFelCwtL1NLGA5HWI7NYNBXOYGWRV3XNJtNwiDE9TyyLGUyHisWYFnqoHKoS01hlEKtw3mFgcpJzJOM6SwmiVPKooZKqsGKggPxbBfbclXUTlEzGU6xLQcpDaoKylJSFpIsL7Fsh7IyKGtBXkIUZ5SVwDAd0qIizStMWznDj6czrt+6zyuvvcH7H11md++A0UQZ2YSBZp2g9jGpnTERhhoUGXrN07mbhqnMVoSuyaRU/hBC5kqCIKRq7ARQFRgGOJaBKWqavkvg2dimwHNMep2GAswCG88xaYUezdDj9NYGnmNim5LJcI94csjw8B7Xb3/Azu49Do/2kYZBq93FsFzysiYI29TCZDieIA2Do8Hw0eD1f4akwnYMZFUxi2aURUkYKJ1SkZeEYQPLcgj8poYYffI8Jc9TFfBZlOSpylaxLYFlGSR5qvLWCmiELdIsJctiknRKlkXYlon2N2A6SRjNZti2QzyL6S0tYjsOZqkW9EaryeqJdeIoohE0KG2DIs0xavCDgCxLsW2LwHcRoqbXa/Paa6/i+z7LyysYwuTs2cd49pnnyDTlaxbF5IWCsfv9geae51RVqR7PsrGdEMe2+MIXP80Lzz9LVeVMJiPqqmJne5vdnR3u3L7FrVvXuXbtCnfu3+Vgf5/RaEiWZZRFSZImHOwfcOfOHdIkZTQaEcWRQhGE0v/UlXI5evBgm48uX+bmrTvsHx4ymc5YWVnj2eef49SpU4wnU5I4VdN+R9EDDMMgL3KSJMG2LGRdkxdKR2LZFnme4bkeu7u7NJsNHj//OMtLiwz6h8i6pNVqUssKISSWbVFoJ8Ber0On3cI2LWKdcRiGDaI4RkoUJaCuSeOEIs8VtQ5lrpCkMZZlE4QBnnb3TP5/lP1nrG1pft6J/d6V087h5HvurRsqp67q6shmU6LEJilKljQeaoJgA2PYGGAAAwN/9BcDhgHDMOD5Ys9IskQLMyNBo7E0HAUGNcnuFtnNDpVvpVt18z1x571XXut9/eFd51Q1hxrAu3BunXvuSXvvtdf6h+f5PVnWxANYXLt2g69+9avM50vKSjWSGDANkyDwkXVJmsYcHx2RpwlRGDIcDLTpF/A9T3safY8bN2/w4OFDTs9O2cQptg21NLAdk+UiRykIQq9BAReYpkFZKgxDF7NJHFNWNXVV0u90SDYxruNgmha1UswWC+I848nROe2WRt/vRAHbW9t0Oz3CMGQxX2DbDts7Oxzs79Ptdeh1O1RVRbfd4fjkSJvZDR3EfnZ2xssvv8zDhw9ZLZc2/lP6AAD/9ElEQVRcObzK6ekJvu9z/8EDtre3yTO9FZW19jwoYLFY0Ol0MA2D6XTKeGuLnZ0d8jxntdYh9av1Ctdr5C6qZjKdUhQFnhdwdnZOluecn0+I1ytqo2Z7NGbY6WEoxXQ6pdvtcnR6Qq00eMQ0TMajMXVV8cO3fsbx8Qk7W2MO9/dYzGfYlkWr3SaKIriQ1DTUj1YUXmLr0zTVwItSA0PKqtQTUcA0LWazGdPphO2tMd1el52dHQzDJMlzyrJiuV5zenqqGxAUs+mUVqvN+WyBrLQMOMv08CaMIrq9DqiaKwf7XL16jeVyQyUNTNtFST35U42nSks5dAGtpJZbGIZBHG+QssT3fd59/33OJzN9kldQS0VVa+mkrLXOUwFCCfKiRAB1XWBaJo7rUuY5Ozu79PsDJpNzJpMzjWpuLjD6pjczWl6mf0chdOwNoONY1itOjs948PAh777/Dj/52U/5/g9+wI//9E/54MMPuHPnDicnp5yenbJcrijLEvNCambbhGGo/RvdHlXjsVFS52JWZdWcOzTZzHZcbMtC1hJZllR1zb0Hj/nozqd0Ox1eeP5ZdsYDLa00tLxFb090MSean6snpDrA3hCCIAgwbd1sXhT9F+oB07yQdP7ZN4lhaBWDaeigWcPQgbRcfNYFFAWolc4gEjXaI4HgJ2++xa/92neIooB/8T/8M955623u3r3H+WRBpSRFA7VJkoTJZMbZ2Rnn5xP9vDTeW8dxEYYuLGtZ4Tg2zzz9DD/+8Y+ppSQMAqqq+vzXbhqbi1/ystm6aKYuGq8LaSdfgLI0DfBFw2Y0Ye5fbMIuGjV073X5deILzeTFj//Cgfb57fIf/5zbn9fAKXUpHf3iDxT/js+nuUsX9/Xivl9sKS/vc/On4zicn51y6+oe2WpCGHhs1msqCQqDoqpZLZfkaYpQkjjJKEutTjFMk7IotGTMthFoQh2g81DTFNO2Kasau/GLFaUGiuVZjucH9PuazlpUFXmh4RFgggLHcbFcVwObdAAnWZKwXK+JN2ts26bT7VBYGhJTlSWVlHpQa+vNhO9ZDEKf3W4fx3VJq4J8copEskpzOvs7HJ+fEoYRjt9h+fgJaVFgmxaW4zLa2sUNWjiOA6rk+Wdv8Jt/46/iOhbL9Yr//p/9Mz777J72F2NQy5pWt8dyvcZ3HL75ja/TiUI8z8F2bDZJrCmolg0KTR4vS6RR0dnbZjgcMPZCBsMBL73yIt/5zq9y/cohthIYrkMrjOi1uwz2dvU5pCgJgwC/8bs6tq0lnM25TCp9zJkXHiWltxlK6XPQxfFw0fRdLFd0ELW+Vli2dSmJV0qfgwPfx7Z1zqzneci65k9/+EPm8wX9wRDH9ZlOZ2CZmCZsbQ1ZLaZ0IgffhjzPidOSnfGYsijwPR8wOTqZIExXDzP9AM82OT9+xNZoQFznWmLZ6dBqRZSVzqVVSuG4DnUDAxMIXNfBqDTExvd9iroCIbAd7Ucuihzf/zySyjBN2kGriaoK2BpvYZomy8ZTru01Ohey0+nowWNREMcxCEEYRnS7XbrdLo7j8OGHH3F+PuHevXsYhsG1p66RxCnT2ZyiLBiNRkwmExzH0cTOOMa0NBF2e2dHMyzSFNvxkEqRJClR1ML3AwzTaraDrr7PeY5lmyipsD3NbTBtS8fdNOd64BLkQzNk1Td94nQdVw8oqxKFoig1/4Dmeq0aX7ZlWghDRyrpa4323iulqOoKz/WabZ26rMFqpb2ky+WShw8f8vGnn/LW2+9yeOWAbqejB2jNII1m04ehSbP6VKUbQcPUpGgdzaAHbpZpEQZaZSAMg6jdbgaWCtd12RqNqKuKdivC9z1Ndg08tsZbjEYjet0urutcMh2CwOfk+DH/6rf/CbPJCWenxyTJhjiLWcxnFEXJcDCk3WpTllpRZxn6Grler6nrmtls+rmk842vvoHtGrS7HnGcEgX6h9mGjaFM8rSgyAs838E09LpXSsVkdo6UmhrkWA6BFxAFAa3IoShSagFgcXw058rhdRzHoahiTLsgSRcomSOUIPTbmMIlXsVs1glKGTz1pZexTJtsumCn2+Pq4VXawz6HB4e89MIr3FtMmE4WrJcbhuORzi5CN3q2Lej1Iv7oj/6Q73/ve+xs7/Htb/8yvW5PS76Wa+pasVzHLJYbkiRttmIVpmWgpN5Qbo3HXB1eYTjqkWQTpotjTs+fcHxyDIbFx5/cQSrFbH6OaSvKKkXJSl/sm2LkosgCWK/X3Lhxg5OTEwaDAXEc0/NH1FVNHCe0ojZlqRHDtulQ16rB7baxLIeDgwNeeu0NvHYHEBwfn3J0ckxVVlSV1Gv5LGumpfqibNuOPqiacEjHtel3OrTbEaiao8f3OT875cmTh0zOT0nSNWm20gWfAWHgsbu9xWa9oCwLqqrUhKRaexdcz0NVNevVGqOBSBiGyXqzIWppuV5dS8JIg3OklGzt3OI3/4P/mMPDq3x69yFK2FSV9uIURYHvOcgy48nDe7z77juErs07b77F4eEVRiP9eJ2cHNHr9zk7P2OTaM383Qf3WW8Srj51yKMnTzg9WzRSH0FZVWxtDTg/074FakW77dPvaAzyg0fHeK6NLEt8W/DVr3yN5SZmtlxjuh7HkwlHx8cIAzzf5pduXeH1V79Ep9Vh1B/y4e0PaEdt6rpmNBxh2DpHxnZsVuuVlgUBeZbR7/f56KOPOLx6yHg8vmyyqqpms16jr4e6KH7w4AHtTgdDCM4nEzrtNuv1GtFI21qRlqaeTyYIIAginhw/0fENpsH9B/eJ05RXX32Fk5Mz9nb3cR2PLM1J05TckiTLJSQ5V/b2yLOMs9k5n92/z7Vr17hx7Sae57NYrZitV/yDf/rPMQx47voBb7z8Ivtb23i2jawVnu9TFroAdiwToSTtVpt4HVPJmsVqRVVL1vGGVrutab+uh2VaVGXJfDZntVoyHvdxPY/VasVyvabV6fDg0UP6gwHvf/ABq82Kq9eeIgxDDXGwPYSUlFlKXUk2ScEyTtjaHrO3M+bWzRvs71/l9sf3qYSDMLTEw3F146ea7cmFNLBsJs6yrjk+PqaqYkzL4h/943/COkmRSugYFqmnzLXUuW0X3aNQJobQ5vVaat8FwuDK4TVqZfD000/zzjvvEK9nVHVOleeYmJjC0I1eQ8rURb02x3MRJtxsI8FvmkA9YFGy1h63hmYpDPPStwd6K2bZdtPodQkC7fFtt3ST7gcB3U6XKIpotVp0uy0c28HxAixDS0s8y8CyXX7n3/wB/+r3/4CrVw/53/5v/lfs9iMdMn9B22vALbblYJjalyPrGlmVHD15DFLq4YCtoyL+rKTz33Wra13cBEGgC4UGzU1jbL+IstGNkYEyG5hLVoJyqEr4rf/mv+W/+H/83/A8k3/09/8Ov/3//W2qUrFclWRKMl3OKfKCvCipld5bpVlGp9cniiI63T69/gDf92h3OliWPs/u7e3x8NFDbt++ffk7XBQfl8/lxR1pmjT9/kXb1Pgrtc7nsmmV9ecgocuChubr/5zm6mKDqL9101zpT/r52xcf5z/7b01Tx8X31u9cvq8ujrGLv3/hzz/7NQDK1AWcUHogoK/Vn29vVfN5Fz44BUwnE0Q65T//T//XfPjez1jOz5ktFli2Q5LllHlOWeRYKCrZfK/melsUBcIwCAIfJSFOYjqdDlIq4s2Gdr9PpQStqIWBwHVcDYtS2pNblNqf5LguZQMEWq5y5oslSZqyWK5Yb+LL39UyzGYjXmOgsC2LfmcbL2rjd3uYlovEIq8NpOeQFSWGMBi2dWGZC0Xn/CFpljKZxtj7fe5++CGdTpvDa8/y0UcfsXu4y4P338E0DL71l38VnG0s2yLLZ/xn/+l/zK9++6vE6wXn8zl/6z/629x++zZUSmfN1jmD3V38VouvvvwqV7a3sOqK45MnWJaJ3QqQlslmk/Dg0wfMTyZazuvUvPHtb/CLv/gt9oI2Yehri4qqefjZXdbTJUEU6o23MLA7PcqibPD4PsvGP2405EBhWhRVTS2V9rKhB8xSKr05LSuyNMV2XH2eU3qAc3GTtcQ0BLbjNN9PDz50LSKJogBkTbsVYhgGp8dP+MH3fpvVcoUQ4HouaZEhBeSVlt9TK7pBxPJ0SlVVuG2D3S2t8snSHCktpouM8/mG0WiL0A9p+zZd3yZwDey2T5xstDpEaIVMp9Oi1+2Q5ynxZo3rXoCpDHxL8xqkZbBMN1RIhK1f247jUGY5hpS0vQBVSw73DrAMLeOvlcTzfCbTKVVdk6QplmXjejquqK5rOp0OZaHYxBvGozGT6YTpbEaapiyXS4Rhsre3x3K5REqdmbdapwghML8QjF5WFYZhUkvJZDJFNLO8WkqKUuIFIXleYNoOlZQYQnvUqkoTcGVd4ToOVVmQphWWqSXwm01MnCTkeckm3lBWjde2qvVg0rQQssYSaN5BEGG7LnleMJnO9CDVtFBoH94F3MdyGsWBAlBkaaoHXkoRhCFGMyAriwIEZJmW8qdZpocHpkkta/723/pNrl7VXAHddzZnN6F92QIdDyRQ2sbVbPQsU5M9vabhbTkmruc1MnCD9SYGIIljdrd3kHV1uRGMWhG11BYcx7GpSh3dgBDIuiZNUx4+uMsPv/972Lal44Pqmjx3MAxFEPpYtkGv2+Pk5IzFYoVl6qggKRs/fvGFWIa/81/9HRxfGwPTNMX3fXw3wHN8sqRAVrCztYvvaT+GRnuX+J7N9etXicIA07CwDd3YOLZN1awvO+02m02MFzj4WvPAcNxhZ3fE3sEWUcun3QkYjbv0ehGyzmkHPu1hH8c2MFSFaUpmyyn3j+/zzDNP0+/2GA1GzJdL4jRDKkUURShguVoRRgHnkymvv/4V9vYP2d05pN0eslhsmC31QbNJEibTOfEmYb5YYJkGeRbj2gZX9rf41je/xvVrB4g85k9/9F2Oju9wcvIZb739U9Jsw+R8xny+wfEiVusEhIXrRvjWAYG7RRTu0g73aEV7hP4OgbvFaPAUltGjyDyiYAdVRZiOQ5bXxGmBabks1xvWcUxR5li2IC8TyiolL9YslmcsF1PmkwlluubalT1efekF9rbHDHptVss5eZbhuQ5RGFAWBXmasYkTTMsmThJsx0UqePT4iIePH9MdjHjuxZf40pe/wiYrSIsKVUksy0FWCs/16XV7zGcz0izDcfVznBe5llbZBo4tMEyF49lNNION6/nNCUVHNFhNLkxV17z86tf5i7/8Hd58+x1Wm4TlcsMm0Vl1i/mceL0iXq/45OMPuHv3DukmpsxzDg4OuHr1KkkcYxgGju0w3t4iLwp+9OM/pZY13X6Xo+MjFqsNg3GAHzggtLne8x2KIqMqNZlMqQoBBEFAr7+N73oUecZ6U3DjxlNIJXlydMRiMeP8dMqw41EmFS1b8eL1Q8ajIVmRE2cpDx4/Ymt3h8VqwWA85Oj4CVmW8OTxIzabFVmWkSQJB/sHCMNgazymLCuiMKTT6TSyBW0aXq1WnBwfo+qa49MTfvqzn4IQbG1tYVoWeVHQardJmkmiaVm4nstsNkOYFtdv3MALPAbjEe/dfp+qrgDB/Xv3een5F3BtF0MqiixnvVly++13cEyTwbBPXuSkVcGtm7d46vAavunw5ptv8cEnd3jv0zvcO16CIUnWSyLfwQRaYUgrauPaHrZlE/oBvucgVI0QBq4f6CGBUlSqJi8LvCAgjFrQNFt1E7XRjlr4rRarTUwYRfotDMmLnLfeeQeFIoxaGJZJEIZ0ez28yMV1TOLlAlA4tovreSRxwlfeeIP9vX2KUvLoeIZhagO4ZWspuZ4465O63WxRZROpkGUZy+US1zeYTaf87K03MUyLLCtI4viyQJVSgroIQdVYZkNAVZeE7YgiLwCD3/ib/x6W5XP12lN4XsCNGzf45M6nmgAmoFJ6iGLZHlICpoMyXY1fVjZKOShccFtQAaYLtq0lJ6YBsm6IoULHMsiLot1AKYOqrNnECZPJlOPjEx48fMS9u/f55M4dbr9/mzfffJMf/ehHfO97P+B3f/f3+J1//Xv8y3/1u/yP/+O/5Pd/93f5/ve+x7vvvceTo2MKKdnd3eb1116iLja4vqdJos0UXwhDE/csk7IsmwmrJEliTEPnR2E40Ezy6yYqoq51ofHn3aTUg7QL+ZeG0mjp7cX3uNj+CiEopQ6rrQuJQBcz9+7f49d//S+SbWY8ufchT+7fIUtWtCIPqfR2ybEtLtSKBooiz/ADD8e1kUhc38G0DUAPCaIo4uj4mOeee4633nxLe0XQG9KLvCzdkFw0Jp/LJC8KkZ9vupp/M3QRggDRkDH5QhOoWy79tZfvNw3Xxccvvt/nf/7/f/uzDZz44kbwYnP3c9u7zxtEIQSYWu4pmq8VzRb74n09OdfgAgyBKUxc2+X45IQnxyd8+5d/hePTMzw/wDQMkkb2r6RktVrj+AFSacnfYr7Q0LE01dEr6xWmadDptHVzY1uUeUZd5IiqpNdt8Zd+6Re5df0aB7vbvPTCszgm2IaiFXrYpsKzDTphyIvP3eLZm9fpdVqUZY6SFUIpyioHJTVFD0EtK9bpkkUyYZ6uKPMEx1SEjkldZ1BWmDWoQlJlBYYChn2KIGLryk1q2wXXx8amTipmJ1OSPCEMHdIsRUY+/cE+GIKijPmFr73Oc09dpVjHHD8+4Z/997/N9GyKQGBZUJsVrTDgV37xL9CKfFbzKePRgKuHe3S7bc6Oj1jPF5RJyuuvfYm/8ld/g6989Q3+0te/xldfeoWO4zEcDegHETujMUVZ0R6PGB8eMhqMUL5HLBTJWhe1CLTENk3ptNtYTe6xZWm6Js22R1UVRtO0oTSmvyq16kNxsa2/OL4MbEsPrS/qcKPJYXAcG8MEpSRB4NHttJlMznj7rTc5Of6AwLMY9buYSuEaJr0gYjWbc358SuSFVJnEMj0cy0fWBWVWcrh/lcBrUeRaonjtcJ/Qt7lx/QDbUViOIMljVsslSuqgb8eysSyLqtLRCFUtsR2XqNUmjDooDOIiI6tLkiKlrGstqbQsPQTzfQbdLp1WC9/16HY6FGXJbLHg0ZPHpGnG4yePkQ2EqMr1JnV3a0fXxP0hkReSZDXT6RzDsDg5PmOziakqiecH+EHIcrnED0JoogiisAWKBhanv+d8viAMAuLNBt/zsG2HdtTi6Oiogfel2LbdDDkEZZk3El2FY0FdZri2we72mHG/Tb8T0YpcXEvQ70Yc7I4ZD3uMBl0G3Ra9dkjg2fS6Ia4l2dsZMOy3cWwDywIlKy3jrpuFykXOnzAQQlsQLs4xlmEiFFodgz5PiOZ4EkIHq1sCVFVSFRlCVihZ4jsmzz59i+3xSMecORa+YxP5HpFv0/IdQs/CMRW2oXAdgzBwsUyB59r0el0cx2Z/b5duO8LzPK10MwXddsT21pDQc+m2QqLQw3Vtokj7E0FfG93Gf1zXFctmsJSmGdPpnCdPHnNyPidOSyppIgpJst7QabXIkpSd7T0WizWnJ+f0+iPyosJxPeI04/qNW1/I4futf4DjWpiWwPdddnd2GPT7JJtUy1maaZjrCuazJeu13orZjk2rHWnvgWkT+Hoa7Lk2VZVzdHyE7bgIw9KAkiCg3++QFwlh5NNqBRpY4Lp6BV8pOq0OyTolbSbteZIiSw1Bma0W7G7v0g47jHd2iTOtATYb6pzneSwWc1xHP5Cnp6e0222EMDk7m2AIg8VSr0DX6w3L1ZoiLxuDqK29Y4HPX/gL3ybPMt59521++ic/Yr1eslxPOTl9wjrW2FrTdEHo6UpRFvQGHba3t+h1tmh32pdB7VEUEbV0OGW/3yfwA1qtFr7n02q36A/a+J6HEALf86hr7cOyDEGaJti2zm1L0wTbsgnCCNcNWG3WrFZrbEcXt512l4PDK6zWG7IsRypwXRfPDyib1bVlWSD0CyCKQp1ruDNms14xn894/fUvYVkmk9NjZF1R5BmWZRIGHuvVEtu2kLLWE5yLlbphYJk6DNTzPARazpZlGVmmoQmmaRHHmqbp2A5//W/+h1w5vMaDB/cJo46O1fA1bajT7hAGPnmecvzkkZ6SrddsjbbodjtEUUSeZUStCMM0ODp6wrvvvUeapYStFmfnp/T6fUqZIpWiyAuyvEJKXdAHnvZtWSbUtcbc6um5hWUamELh2gb3Hzxgf3+Pw8OrbOIYIRRpGiMUuI7DK08/xWAwYLNJePjoEQ8fPKQochbzBa1Wi/FoCCg63Q79QZ94s0E008hup8PDhw9pdzqXxy1NoxEEAbPpFM91uXLlCo7vYZomt27dIvB9fN9ns17j+/4lNavT6aCU0huvqqY/6FFWJSD4yU9/QhCGfPMXvkm71SJex5yenGqZ5njMbDVjtVgwHmpJQBAE9IdDHQA/HjM7n6IQPDp6wu07D8il7muEhC+9+DSjfp/NakWrpWULWoJaYRqCuiovM5OEYVI2kRSO4+jpV4M1L7ICQ+jMu7qWlHWJbWmy2Hyu5SbL1Ypnnn2GwWBAXugsn9PTU1arFaWsWC+XtMOQrfE2hunQ7fdptdrs7e7S63UpKsnx6Qzb9bTsvJFCi+Zx56LwRhcOVjMgieOYTifk6PiITz75FCFMilI3HupCnqQUf3ZlchFnUDbSPsPzqWstiV6v1+zt7WEa8MG7b+OHAWWRY1tNMKxU+FHEL/3SL2HZNl4UIiybXBsXoJbgOFDX+sInLnSptd7qNSAADO2VsC2bstn2XWwlLn/bxs+kP6I3g5ZlIS4UChjIuqIsc7Ik4eTshEdHR2zSjCtXDvjKG69hqgrX8xCmfkz1xk17l4xGImsIQV1XbNYbXRgbBqXUj70+l3xO6QTdRP/ZN2GAMIyG+Kwb9Yum6XL71RSHQgjSMkWgGwiBRVGU3L9/n1//K79CkW748Y9+QCfq8PjRE3r9EUUF6yQly1LSNKNW+txQKYkQGqdumhZOQzatm+D6sizpdrrYlsVwNOTu3btYl4HTX5Bn6of433m7eG7Qs+tG7qaL3ouPIWjUG3/+hq/5wP/sz+ELX/PFo/bnbhf/8Of8DHEBI7g4Zr54P/+cz9cevubjzaGKuvici7fmcxGYho5ucWzBO2//jOGgx+72iCzdUOYZSRpjW9rbbFl6awRg2w4I9KTcdjQYrdXCsizyTNPBbdumKDWgIt7EtNttnn/ueZaLJfP5nOFwyGAwoN3pXJ530jRF1rqBF8IgiDQ5czgckTeZZ3VdafiJYSCVHgrUSiHzgnS9YbHcsFiscKMI07Tx3RAQeniuJEmR6OtQBYZjEkY+/TDCFtoWUdUpq/NThOOwe/UqQTDSGxaz5ptfe41nrl3hD37/9xGmxe/9m+9ydnaOKUyqugBqXnjxFV575Uucnp6wt7tDvF7juTZBEDAej4mThKqquf/gIQ8ePNSDLlOQpAn3791nNp/iWTbrjd5KWQ05tc5LwnaL/mjEuK9J1ADmF4YCViPpVE1OIejXsaorfZ+bc1BV1frca2oFxsWW+WIwZzYKIn2+1jWHMDS11zT166XTblNXJXc+/ZSPP/qQND1nOV8Qb2KGgxH379/nw48+4snRsR7w2C5ZVmAZNnEcc7A/xnW07/ru3bvEm4T9g4MmF01vsMLAY7mcURYFspa47ufblDCKcB2H88l5k6kbEccxUkqWyxV5niMMA8u2cVwXpwnHns9nHBzsayCdMMgzLVO2TAvf8y+v10EQ0u/3ydKMLNdD9yiMSOKYpKG5F7VisVgwm01ZNbWCaRpUla6jwyaTsm6k62VVYwhth0jTFNd1dd0aReSFDmH3PI+qrIiiVqNqqRuIn75Wuq6LQjdZge9roJpUeJ57qTRxmixG19N1jOO4hFFEEPh0Ol26vR57e/vYlsHO9hb9/gApdS5jt9djOBpr+F+ppf8YBo7jYTs2tuPoa4/SESlVVaIU+J5+jM0mKuICIBP4Pq7rEgS+9iKG+vf4xW99i93dXQ2CcTT4xzBN2o1lxXEcDEMQhD79Xp8gCBgMBhjCIGlsWo7rUheauF9WFZ1el6IoSJPkkjhqGMYldX+50guBNE0omjzRomwikJrznG2bzKfnSKmYzeaYlkXg+Kgm4uh8csZoa6uhduvXUq/Xw/U8Bg0n4bLh+7t/77/CtCscD/zAxm2CtieTUz2NNaGqMkyjxDT19MV1dOzBarXQIY9+hGHoIs0yLc7OjjifZLRbghs3rzHe7mPaEi80sBwJRkmaLfF8QdhykCplbpbI0KbXapFVBUWZ0Q4DhK1I84R5vqauK64/dZ0yz4labc6mUy0Zaqa9dV1RyZokTrEsB9f12az1Vme9TkiLDbP5kjjROR91Yz51LJPXXn2Jb33z60zPjnnn7Z/x8P6nlDLldPqArFphuYCoSdOSuhS4VpvA6WAbHp4ZUKWSOpPIosbEwLNdHNPGEiZlWmAoQegFbJZrWkGEJQwM5eA5LaKgzWi4TRi2aXc6hO0IwzGojRrDN6jNklQmlGlCMl0wOzvGUDWdVshqqTN8BIoXnn+e6089hWnAfKZx0n4j05JKMpvNWK3XrDc6wiDNcrKiIE4zTs5O8cOIZ68/x3i4S55VxOuUIq8oiorVUsMLTNPGslyqWmcz1nJDWWaYTRSDZVuYloWSYFk2QhhkeY6Uiv39fX7tN/59bn/wUeOBUtiuRy31c2fbJkWecnZ6zFs//TGtKCCPE27euEGn3W42WiZVWZJmKUmW8OjJY5QAy7ZYrRKEKRhuhZRlTl7U2I6J5zmkaUGcpNimoK4kUsJ41Md1bYrSZLFYglJcv34d2zbpdNoIFLYpeP7p6+yPurzy7HUOhi2qNCXwfWqhOFvOwTZZJDHz9YJK1mRZgu97hIGPbZns7x8wHo/p9Qc4tq0vqBfTnCZU9PzsnOViydbWFsPhkKqqmC7mrNZrhk3o63Q6wXH1CTAvClzPY29vj6PjYx4+ekTQikiylPVmw+mZ9nEZpkGySQj9kPFwRJHmOKbNcr5gvpwxGvR54/UvI5FUUuJFAZEXEC/X+IaDaTlUQmC1PTr9Nv3BiF/6hdd5/ZUXkFWN57isFmscWxdgZVHguQ6uo6UheVlhuzZKCJIsQ6L9EnVd0wpbpFlKVZRUeUng+5RCm6Mt22G+XJJmmfa9zWfcf/SIOEkxbYckzSjKik28II3XVHlGWRasVhvCdodnnn6GVquF63is1gnzdY7jhhSVBmuIpvCopabH1lI2hbTAMk2WqxV5niFExe3b73N6dg6NxE8Ig1rqhunzmwK0F1CXrgol4ODaU7z8ypc4n87YbDLSJOOD2x/qAtR1QErSdNNIM5UekPVH/JW/9jd59fWv8crrX+dr3/wL/MIv/QovvfEtbr7wGrdu3uDqjRs8dfMWyjCYT861h+4CcCn0tFNJ2Wx4L7ZmTTcgjMvqXPC5RwzVyALVhYdGIDAbe57Os0MIZFXx4ssv8vprLyNUjmXaWirbNHsXF1yai5Zs/FPr1QqriYQwLE3yNc0GtNL4IIw/J4PPMAxMU8uOLl43Al30yWaCKwyN075sOhG6CaggT0uSNOH07Jivf/1VsnjOH/7+P+fK7pjVQisnaimopMK2NNb9Qk5by1KHsyOJWiGVrLAcA2GAbGT3dV2TZRmvv/46eZ5zdnamj4gGUlJLvX28GCpc3tTnb/rx1rAD0WwCDUPfP31c6ML35xpcxc+9f9E4/dmfcdFKXjRinzdkXzx+P7/93Lf6YhMHiCY2Qym9mdZTdv07ffHzLv4nRX1xB/Vbs3m+/CSht3tSocXMZYUhDCqpWK9i3n7/Ns8//zyffXqH1WKOLHLSJKEocmrZBFVLDRQyDBPP9zTArUHYC6EbKyE0qt21TXpRgG0CdcVyes6Pf/jHzCanpPGGwLPxXRuDGtc28SyDQbuFbQjWyzmz6UQXXE2zNBiNGAzHtNodFIKyVohKolQz+JHoLUKZspg8YbOcI1VFrTIwK1xPQVXhKIMiLaj8Jny6qgl7WwSDEU5vQCto43XG9HavYTnaqrFaTfi1v/gtDrp9/uh3fh/fdPnH/+i/I88LDBRK1Biuwa//5e+wOp/R7bbJ8hRp6OtipxUR2Q5PXbnC/ngL23NZVTmL9Yr3P36fZLUhL3Kk75AuNvz0pz/jp2++zZPphMqwsNIaywtRroPTEAvrWg/9PN/VcQyNNLAoS+oLQI/U8AbTNKjrC/9ujSEu5MvNYPHSw2oiGrS/QOhmyXEQjdc4CAJd3DsWn312h9sf3Ga5XBD6kr2tAwKnw8n9GcXGwpQBJj5KGlRFjVIlQWhxeHWffJVy99N7zCYLfNcn9H06rRBT1LRbLo6jWK2n2I7BYj1DyYz+sEMYucR5jOUYlKqgM+ySVTmVUJSqZpXFxGWO4Tn4bQ06MQ39WpZlxZXdXSLXx7VtNus1EkWr0+KTTz9ltdkw3BphO3pYsV6tMQ2TqweHuLbD7HzCZrnCtRw2ixX3Hp+yacjzGpYnLgeVRVnh+3owvFytNDU71433hb8NBEmSUpYlrailG8M41pLThgXQarcxm4Byw9CD7MB3cV2b4bBHFLj4noPrmog6B1lgmhLbFLi2gW0LHMcg8B3qKgdVYVuCYb9DVcZ02y6ua2JbgqgdIoSiKDJs28S0bG0jcx0d/E4jcKn0FlAoiVAS1zJxbAvXsRgO+oxHQw72d+h3O4x7HfZ2RvS7bULfpd9tUZcZb3z5dQyhyOINhlD4jo3n2oRuzbAX0O8EWKbEdyxsSy9p2q22pkAnGp54fj5lvpgjhaA7GOhrsaGvXXmWNZyBRNuwaonp6Lqp1Yout+Da4qRlq3GSc+/BI/7wj35AXgkcv806LliszpCGRJoKv9Mil7BMcuabjI8+e8yHdx6AHbJ77WnGe9e+IOn8+38XmYMpTSK3jYNDutnQ7/YZDfpkeUEYhQwGHYLQpduL8AILYeiTftiKsF2HT+/d5XRyztbeAZ/ce0QhFbUpufHCEL9d4fol3faAdtBHFQaq1GRDWUoW5wnLh2BnLmencz754EOydEPQsrEdRX/YYmc4IIszTMPGwKLdjpBSTxKypEApC8+LePjgCVJCEEbESa6Ni1VJHG9YLnPOp0tqDApZE0QBVZXzlVdf5o2Xn+Ps8Wd89O4PuX/nZ8hiRZ7McUwT2wxx7T5JYnN6XvDql76BH3aolSb4OK6HISxMx8UwLQzbQqJlCpajQR9+GGLaFlmhQ6RrKRGqphWFpElOVUgs4YB0sEVA5PbZHV/DqDzW04x8DZ5jUqk13X6X8daYR4/u8+67P2U+O2Jyfp/Z2QOoE3ZHY15/8RUORtvMkyXTySmtyKc/7FKqAqkq0jTGs2zqosSoFF2/Q8uNiFXJ7pWr/PKv/CrD7X0ePjolDLu020PKUrKYL0mShJ3tLXzP4XQ6pzfYQmEymegsv7KBVhjCoihqLMPDNAO++c1fZn9vh/nsnMrogTKJDBO7XlOWCZhgGIq7H31IMpnx+LMJTx0esL83vJSCmabFZDZjk2wQliJqR0ilt3gCg/lsjRYauNSVYrOqSOMa2zQpS0lZ6DGz5RjkVUmc5dSqJIpaGJbD46MnPHvzKdq+wY39HbY6EYOwzf7eHtPZjI/ufYKyLOKy4Ctf+zq9bpdHDx4w6vcJXY9BX6OGfT+g1elQVjXreEOcJhiWSVHpSeBkOuHJ8RHdbpcgCNjf38dsIBRpkhIGIesy5+O7n7F9sIflOuRJyvxsQtcLyJZrOn7AfDnn6vVrYBv86Vtvc+fTTzk9PeXOJ3dYTefsDMc8ff0GvmuzNR6SFQlBx8f0BD/84Z8SRRFplulJlx+QrWKWsznTyQRMQZxucEzBC09d4+ntbb723C3GUUQRZ5jCwvdDnZfj+1i2Dq1+cnxCnBUMxmMcxyFO00a2WlFkOb1eDyEM5ss5UilavS5+FJDLCgPFw0f3tbQ88BCGYL5YMF8uWKw0edSwDNIsQaqawAsxDA9MjyQrqGXB1qCNawoG3TGeP+TTe8eYnkshKgzb1nhwyyHPS8oG3GRgYNm60K9lwWq9QFJztljwxz/6MYWU2rTuutpr11A5odmo6bZDE7waTLNhmFw5vMLVKwdcPdxjZ2fA4eEOV6/tMp2d89KrL2M6NkcP7jV0UAG42N6QV177Cp89fMT/6//+f+F73/1dvv/Df8vT166yMxjRHw8ZjXf50pe+xmI24bMP38VTYCgLhYfCA8sFw9F4dmWDYYPpgKyxfQdZxc3KRaGkg1Ia465NVia6exQ0ZTiy2eagKgxKvvWV13nqYEdvNhoZlkBvn2zLxHVsLNOkSDMs02K12jCZzoiTnLJSxOWarEhJs4R1vCZOYtIsxTBMrZBVBlIKqkoT2TbJUkuITL1F0a/hJpJBx9Y3fayiqguEcsizksBxMC2bn771JsJz+cpXXidezfn+7/8LWmGk43KUwyqrKWpdANqGwFQ1yWZNnKwQXk0aLwk6Po4dIasAoVxsRw+aLi7Up2fnfP1r3+C9925TXBZQ2vdhWzrc97Ilag4X0WzydMOifWiq8WBfNLsCPblWDXXxYvshaBrDZgNxeWv6v4t3LppFPQhotmoIwEIqF6w5BhamCjCNGEM6GKrxvhgCZSgkFrUQ1HaJafmYpglkzXMlQBnUSupzMQVCVECFkFpiZQrd2AtD01ylRD/XUuHaDtQKQ4JUFkoYZJsNw+EOZ+cL/HbEt779Og8f3SVdLem1hghlkFUVrqnlgRJFWRUIFI5pELgOvu9i2nor69oOnmVrwNVmg0KwvbvL2WyGsCwqIE5TzqZT5oslq9VKb/T8gEqZzJdLzicTLMtiOj2nzBLyNIa6ZNjvcLi/w3g4oB16BL5LFq8RtR6UCKG35UJYKFVR5BsWp49Ynj9mMTslMENc08BvOVDlyCJjs1qCqjGFohW08DsjWr0xjhtpu4soUGXCX/r219nbH9MZdfjDH/6AB08eM97dZmt3TL8b8urzz9COfILAQyB1ML0SVGXNYr1BWRbKtrF8D9M26UUR7cCn290lKyT3H53wkx+9xacPHpGUNV7UQRaSh5/e5e7DB5wcHZEtlqzjJfFGQyIuZOSW5ZIkOXWpBQmqMhBSYCgDGwW1Qpb6ai1rsGwHQ9gITIRhYZgewnDAsECVmGZBEGqVFIiGHeEROBYWFcvZE9768R9RZnNkNmevP2Q+nXF+fs6de3fw2z7LdEmrGyJlSdTysCwYDrqEoceDu/fZ2t3CCzzyMqM/HtDut+kMuuRFThInVGWJY9kMu326rR6z8zmGMnlw7yG+E+jhfX/MYrLAMRxUpUjXKev5BpWuGLU7BKbF7nBEy/G5unuFzWLD/s4+junx0Qef8uTxKQ8fHJElKbt72zi2w2K5wrQcdvb2idOCh0enTJcb5puUpIK7j0+YrhMWqymWbWJZps4NNSBJU1qtFu12V/uTJZimTZJkeL5PmqXUsqbT7aBUTafbQjWZtpZp0W61UbXO9dtsFni2RVXkdDsRhqqJPJfQc6jyjHYYkWc58SYm8HUUQhi2KIqC+WxOGOqPmQbYhoHr2FRFhmsJlNSAMcty2WwSBCb9bh/HsvBdh04UUWYxoe8QeTaOqIk8iyIr8GyBb1sgc1q+zaAXMh6EuFZNt2WTx1PaoUW3ZXNrv0sZT8njKaOuz86wxfaww82bt+h2O1i2pkJXdUUtK/I8J8kLMEzqGoRpUUtFUVaaZF6WWKZBkWdUVUFZKoq8YtAbMJtMNPzQMjEtQ1PbBRSlHormWYHr+pSV5OR0wnS2oJaK2XxBHGtAYpamLOYT2u0WpgGB79Hfe5aD6y/RHT3F7uErfHR3yh/84C3mG8k6lcxWMdPVmudefJFuf/R5w/db//C3ME2FKUx8z2WzXhHHa6pST0XLSpMMo9DFMDQGu8gLirLCNC08z2O93vD4yRRZK7q9DienesJpmDWb5JS6Luj3+0zP1rSiHkIIDLNmZ2dMmqasVgmbRU2WZ1R1SautQ9j9wKXf7zKbzTX9LqvY3trHdQOEaeD6utHaxAlxmpEmqdbtGxpxXZUlm81G/75FwXqTUistIbKbYuHK/h5ffvVVHty9Q5qsufPJB+T5hiAIKMuS4WjMbL7i7v0HLJYbDFMXEGmak+f6zWymnhfrbllLZJOdZ1tWA4LQYZxpkuA4rqYzqRrHdajKWsuvHAdDGEgpNWbYtrFtE9vRq33IOTs/YjlfkiQp0+mUk9OTxvRrs1ytmc+WTM7ndLsjOp0uBzeu43ouy8WSvCpotzuYDSgjXm+0BMZyKLIcJRUF2hS6mM155umnubK/z5NHDynKnFbkU9W5Nq1aglY7AhOd9VaWBL7XyPEKlgu9qnYcH88LcVyPN974KmEYslqtyGoHoRSuaSDrDGFaeGGIbdt88O67TI5PMYWL6xns7o0IgojZbK6PBcPQAaHrFR98+AGyoXkpBXmeIiw9OTSbCXldKyxTT+6VklSVlka5rpbd9np9hDDZ3tpme2vE9cN9ZJljKElZFCzmS559/jkWiwX3H93l9HiCZZkkacpbb73FbDbj2Wee4dq1a8hacmV/n1arRVkUrFY6u64oSs7Oz9je2mIymbC9vdVEGWhf5IMHD8jznOFgSFEUfHLnEz578ICPPvmI0WhMv9ej3+2yu7NL6HiIJiy0FnA2m/LdP/wDwlaH1177ElvjMVEQcv3aNb721a/SabfZ3trCsqymadZG+hdffImz83Pi9YYrB1eYTicUeUGn06HVbtNqtxoplC5GkzjRkoYgYDwaE7VaTCbnX5De6e1OHCdUVUkQ+KA0nUq3AwrX9ZjN56zWK4IgIAwj7a1p4gKiMKKWNZvNhiRNSdKEh48eUpYFtuOggNV6xXKlT7RVWQGNZ8zQeUye6zAej9nePmC1Kfjs/n2cwMfxvQYSoO9PXWnUvZZjCe0LAYqyYLVaYpiC89mUO5/e0eHnld4+aL/YZVX9efUOn2fymAaqlmyShOlsyp07n/Lhhx9x59NPiZOEIIwYDAZMJhOOHt77/PsIGy/s8KXXX+fk7JQ7t9/BGgyQccKNG88w6A2QQl1Ozz/66D0e3v0YQYUjfIRhUaNztDBMqGvcTg/b96iSVDeoBriedZmNidKBx/pX0FPhz28Xd1Kh0F4lE8FXv/plDq8caNO642poU0M2082KhreYTaOzXOhzVtRqEUURpqvzsizTaiBResMnxIX5Xm8ZdaMjkWhaquvqOAcp5aWiRNaSuiqbIHbd4IDOoBK1pKoln9y5Q6fX440vv8y9Tz/kzgdvc+3wGu12ByUcTqcrTMulKgt8zyPLNKBDGpCmGVhaktbrb5FnaKmy0JEisokq0JRRvcFcLuao5tjXslidVfVzDd/F35TelMHnUjYNJLhYjF1IO/XGQytaLr/BF25fOA4v/66bysv39QeafzcAA2HECGUjlIMQ+edDAqE9kVKoywGAMitULairGkGJ6/q4jk8la0zLxLJNTFPfR4HAttyGpKeb2brS2073Mk9L519d0IhtR+csPvvMLW7deppvfP0bfOm1l5DVksnZMfl6TZVryIPtu2RJqgcBloHdnN+shuZnW1pZEG82SCkx0ZvZINBbiihqMZlOmE1nl+exXrdLVdc8evyYeLOhrCpOTs85OTltJG+aTm07DnUtWa5WrFdriqKg3WozGo1ptUIGgyGO46GkuoQA2batvdpKNSsskLJmOY1ZxTFSgOloq0gQttisY9IspyhKbMfDcT2EYVLXOXWVUSQb/sZvfAeTmiyJ+d3f+32khG63R6/bZTTsMxr2sCxNW3YbwrrTgORoriGigQxVpaZkCkOfE4IwYNAf0GpFrNcrzs7O+eTjj7Esk8FgQL/fw7a13xlDH7sXHlxZ1xSFjlLQoofPjzlDCESTVQZ6ayyV3oCLZsskm9BrmmPecfR2CKHP24ZpEQQhvu+TZwnj0YDbt9/lzicfNN66ksBxcVyP+Xx56WNTKEajMUHo02pFDPpdjo6esF6tONy/Qp4XOK7NeGuL4WhIVZWcnZ1RliVZltLv9TEMge97tEJ9Ljs9PcX1tBTSdV2SJGF7e1v76pu4ib29XVqRi+e6hGHEzRs3dayB69Fut1lvNhyfnHB2dsa9+/cxDYObt24wm004Oz9nd3ef4VDHkD1+/IR33nlXWxrKislkQtHAgGzHpGx4AFVVQVNP+n5AHMfMZzP8ICAMQvzAb7x4est6sa3rdroaZHR5PhLkeYlSiu3tLUxLB56XZYlhGPiBrzeuCFbrFb7nNzl6IaYBq9UaFIShlpOmqa4XDdOgbrybhqlfv51uD9VE+wjDYLOJNYU1COj2NNBt0B80Ms8R/f6AXn/EYNCnP+izvTWm1+vie/o6UVclZpPTubO9w9bWmGGnhd3IvtvtDq7ncXB4yM7+VbwgRCkaCae2JJmGrgnyvECpJiuwOecrqSXJF7VEURQIDBzHYTwe4fuamB5FAUWe68zBogAEtuNSls39b7bVViMjdV2XTgNSA8Vms2J7e5unnrrG9es3uHr9WQbDEQf7V5AKfvzjn3Jyqs9ReRJTpynCMhmNhrpRvGj4/sv/53+pT85K0et0SdOMJMkRhokwbISwOT9fYDsmthtQVpKiqlnHGQoLxw2Ik5zZfKWfNMdjsdog0IZUzzXpdoaMh3vEa0G8rFktUt57930cKwBc1suaqsypqgLLNmh3QvzARamSqtYFp23ZlIVk0BuhanADj6jVwnU9VsuYyWTObD4nzzI96UUf8KvVmizNNNJ8s8G0NVXL8xw81+ZLr7yEZwqOHt3lZz/5EbXMycsUwzCwnBZJpnh0NGEy2xBGfUajPWzHx3F8HSLaNBYCjQrXF2alce1SYpoWeZ5pPbJls1yucJzG4Fvo2IAkSfXGrwks1gVNrYvYhnRnmiae18YwW5S1lkRJIVnFS7zI4Xx+xHR5Rl5vmC2mzFYTHh3do9sOef7pW/Q6beaTOWVa4Vo+rahLnhXEcUJWFChLsM5iWlELKSWWaTObzRmPxoxGwwZPrmlSpmVSVhWr9YZaSWazBVmaNwe9wHN9gqBFWdYoZVKWiiCI+JXv/BrLdMUqj0lLEMLCNB3KCiosbj7zHGW24k9/8K9pdwyEm9HtRozHu3ieD0KwXm8oq1Jnv2yWPHr8mMFwoH2lDbBjnWwoirLxZmrvoWkYxLGeqpimrmOLUiOEpyczOpGH5+hclHg1I/DcRo6lyAvJcHuX2x9/wgefPuLG4Q6HV66wNd7iypUDXn7pJa4eXuXo6IhHjx6yt7vL+dk5k8kEy7S4desW/V6f4WjI+dkZ77//HsPBkOl0ilQ6RuPe/XvEcYLrediuS5ylvPX2uzw5mjAcdLjx1HVOj485PztDILAch7AVkdU190+e8OjxY0aDEYcHVyiynFaoJZy20QSyZzrOoyhLHj9+rC+uQtOdqqpiOBiws7VNHG8YDoYEQaALNCnp9fq0221UVbO7s8N4NCJNUpASz/MYD0eEQUA7amEKges4CAWjwQjbdvFc/5LEVZSa1tputwnDEMs2kUoX7HVdoapSF1pFjuu4WqJ1EQGSZiRxgqwlrVab0NceWe0B9TEtgyLTYCnHdrl+4xmSrOb4bIIXheSVliTrxkJTsGi8WkZTYAuBznZcr/B8j8/u3eXBg4eUVakpZOhiV6kv9EKXhfbnxbbt6AtpmWesFgvi9YqyrkmWS86Oj3ny6BEPHz7g7ocf6YwomjcBfqvNK6+9xnSx5GS54K/+xl/F8jxUXfPxxx9RN/SxIIr44PabnD76DNexyKoSiQ5obQ37tLsdpIL/5D/7v/L8S9/k4PrLvPr6t9i/cpPP7tzVcRLSaop5hYFEUKIutaGXd/Dn/m7aNm987Wtsbe+BaWPbDpahJXWG0Dl4pqX/n2UZrmNTljnQ+DqazagmgBrYpqXlN7b2UluGJp+ZBlgGuhk3bdpRB9tyMQwLy7SpK4UhTKqqpshLqlJHZGjPrqvlj7UkryRvvvU2+4eHvPb6K9y7+xmnx0cUtUAKh85on8l8TVaUZLme4luWh+9r2XuSJ2AK6qJm0B/h2RrwYFoaGlEURbN5g7Is2Nvf44c//CH9fk/Lgg1NTtZyyP9pw6ca0Ax8bqzT0k39mKuLaRa6edNF2OfPjZZ1alXvxffWNLmL9z8/Ln/+Zyvd1BklQvmgfJRRIXFQwkIKiRQKJS4ypRS2aWEbDqYwUDWUhaIsJULYzcBTD0IMw8Q09PAPdPFelVoWbJkWWaavfcPhkNFoxNWrV3n22Wf56te+xpUrB/p6NVvheT6np0c8uPsRZbym6/skq5jNakW7E2EIC88LsISFYbqU0mBTKtJaoCyPuoRklWJbHsLU8s8gCPB9H8MwdTZkUVAWJUWh6Y2bzYbNekNRlqyWS+I4Y7PZYDfAoMVsxnq9otfv4bkuoKjKnDjWubSDvk8r8uj12gz6HRzHotOKMA1BUZZYhonrejoruFZgKGqZsVqeMZ2fEsdzVJ3Rbbm4pkJVCVmyoMhX2FZFXaTsjMbU+Zq//EvfxFAlP/yTP+att95CKu2DNC2TXrfdkMf1oO3CYlFLncdZS026NS5iEer6chjgOA6KGs+z6Q+69AY9hqMBu3s73Pn0Drc//BDDsji4cgU/DHB8F8t2GoiKpWuhy7dGhnzR/BmgahMhbJTQBW4tNaHYMBSmKbEsiWFUmEaBZVfYloWqLYq8Qipxee2AUgNt8jXf/e7voFSJ57taVl5VHB5eo6xqjk9OcZpmfRNvCEMfx7EIAh/XdZjPF7TbLQzbIIxCwlbIOl4zm0/J8pT5bEK/28E0BZ1Wi8n5KaePT9jf2WXY6/PMzZu4DYCl5fvUeQF1zXI2Y3JyyuHuHqPRgJs3blEWJacnZ5iGRVVWPH5yxPHJKccnJ0StNjefeYbeYMByvcF0XK5eu4nleLz51nt8evcBn9y5i2k5bO3ukeYlWVHg+jqH2vecS79gGEbM5ws63S5FUdLr93QtaZja71cUjU+uAe5ZFkWpz2WmpYeweaav10Whm52zyVmz6CiaAZyHrCWbTUy329Wva2C9WpPnOWBqa4BhIZVACZ2jZzsenheCMFEYlKVECROp0Ll4CioJeVliOy6O63I+nWI00Tx1rY/f9UpDt0whSTYL4s0CQ9QYQmKbsDUesLMzptuO8D2HeL0i22wAQRSG2LZDnuUYwqDbHxGEUROzoBc1daX9uRfqjLLUg4yy0KqyOE4u825BUBQ6IqasSi0hb+plw7BYLNZkWYFpOpiWi2W6GMLE8SNMx8ewPSzXJ2h16fRGdHpDusMRQauH4bcJOgOEEyGckDxLkVIxmU753d/7fX78x3+C5To6ozvLcEOPnZ1t9ve26XU7X/Dw/d2/y2jYx3MdAt8jCAPSNMfzfYIg4ux8QpJJXNcgCEOkFGBarNcJeVExmc4AizTNMS2T5WKFUmAbDkrVPP/CDaIooiolH75/l5OjCVLqTcxyueHRo8dYho9hSMLQx/UcTcGiRhgK33fYbDaUZcWVvUNUbTAcjjk7P8d07Cbjr+J8MiVNNWK2qsom9NQgSVKSOKEoSvJC57DZjoVlm3z5S6/w1OE+58eP+Z1/+dtk2QalSnzfxXZdTKfN7Q/vcHI2Qxg2ftCh3ekDOvJAKXWZQ1cUBUVVImstz7EtS09cbFtHEiiJ67isN2vMBrWN0k1pXWkNu2lo8IVopmWO61DV5aWW3fUibCdAmDZRq40f+Kw3KyzHIsk2rDYL4nTDdDZlMj3l0ZP7vPPm2wgUvW6XF59/kdALSJKUeK1N62EUgglZkSFRbFZr3ewrnXmzXCwBePGFFwlbISfHR9pw22pp3O96jeM49HoDkjhBYBCGEUVeUpQSw3AwTYcbN5/htde+zHy+QtUGWa4bgwufkd+K+Ozefd5/722mk1PWcUJheFw5OCSwHdabmOlkxkeffMzjJ485Oj5iMpuyiTPKImOxWmMIPSGRokJ+AUsvECRJieuZl3k9oDANA9dxGbQ0YdJ1XeLNmqrKWEynvPLyKwhhUJbwgz/5IR9/eg9hKnZHPcajkZ6+NPKrJI6RdY1ru3Q6baIw5Pr160RhSFEWlGXBZDLh9u33L4+LVTM19Tx9wpBK4nouhmUx3hpz5eCAV159kSiMNIYewc72DqCwbIfZcsnbH7zHD378I0BQFRXb4zFVUTIaDEjjBKeBSSzmc0DobJuy5NGjRxiGSVHkbG9toaRitVgwGo7IGwO3ZVk4rkOeZ6RZRp6mOLZGFM/nCyzLIgpDPNfTE0JTb79arZaeyroeSZKyiWPMJhZAKUW3pyUyWQMGMgzBfKkJewZQViVS1kTt1uXUV9NetTyrrpUOoTc00SrLC1zHw3Fs6qokCgLSNOPg4BrTecwmyQg7be31bLZ7IFC1LoovvF9KSYQpmC/mOr/Sc/njH/2I6VRju+tmay/rpkD/cxu+LxbmuoEzbVuX5U1kizBNVF2RZYkusJRq/H/6uwWdHq+88hrTxYr3//hP+Pizuxx/8jFv/MIvcO2a9vC02l0CP+TDj97h6OEdlKowTQcpBaYfcPOZW7iux/nxKdPpOYvlGWdH9+l2fAb9iHuf3iZL102jeSHf/Pz317cvlm1664TSv/8vfvuXGI23sV0Pw7QbH5+JwEQJPbUHgWnZlFXFfLEgy3PCMKSUtTbbW3rDZzb5cpap8fjic45Hc+4T1M35sKgK6kpjrHWUjp7eCAGmZWA0QeVpkoFU1FVFVpR8//s/4Jvf+gZpsiberPBsk1rqc+pw9yo7ewccXr3K888+w8HeFd555z2iVoeiKsmrgiovQCmSNGdrtE1dlViOlnPSbOgc28E0TVqtNoHvc+fOHVrtFlmWXDaE+nzUPNQXf7vsx7TcXFz49C78bl/04V02fM3HvuDjM00d63D57S7Um1+4/fzPVs2mpUZggTLBTBCN1BdRalkmClMYmj5baM+NliqCZRtYtqBWFUpUoLQMqm6Ienr4F9But+kPBty8eYuXX36F555/nhvXb3D9xg2dz1mUrFcr7t6/z3w+4+jJE/K8ZrPeUJU5rcAk2ywpNjH9Thff80iLGNd3sV0bWZQga6osJ00TDKXhIWYDN1LUpFVGlqaURU6cJCzmc6TUYfae5yOEQZblOh7ID7AsLUWWtaIs9DmpKIrLLWJd6xiautKkvSjU0klUTrxZUZUl7VbEeLTF008/TbvVwrH1kNiyDKqy0BRXdNi0kjXIiiJOWM3nrJcL4tUKQykc2wJZk8b6+PUdm+XshL/+G9/hj777e3z/e9/DNHRhKaXE87Q6yrL0NdGxNVijbmJD/MAnCCP8wMcyraYJ1EoUKSVSSRxHD5yVAD/wL3Pdbj39NDefvsX+wQGtdoswivCDoDn/6zy9utZDCCn1lr6WTZD6xQADEKZ+vQpTUDXkRT38oJF5XjwmCoFFK+rQbrdxXO2tch0T01TYFvzkJz/k7PQJeZ5g2TrP10SwXK2pKkmvPyBOUqqqIopCNus1CF0D0NRHjudiuw5FWbJYLjifnBNGAZZlMhz0iaIQ33WxLIPBoM94tN1ci23OJ+ccHx83TZBNu93m8PAQyxT0+z1effUVOt0OtdRgGsOw2Kxjjo5OmM0XGIZJu9sliFqcnJ9xdnZOWdVYtmYcvP/+h5ycnJHlBYZp0Wp3WDUAxdFoi/Vmg+M4TQ4g7OzskhU5vh+QxAmbONbbsqombrIp8zy/PK6XiwV5njVqHEjTlDRJSeKUutYDTmFo6fhg0Ge1XBGEOmd3vdkQBCE0jZ7XQAm1kkziuDq/tKq1UsH3AxzX4+z0jKrWcRNKgWM7pFlGVdeYlkVR6kzIoig4Oz/n8aNHpGnCerViuVhimoZ+rVMRBC6ddkgU+ji2thT4rksQeJrwapm0oogwCOhEbQxhEidp4ylVzBZLdvavYlg2RVESx/qx0kMsneNZVTVxkhLHCXWTnV00jV+SptCwAKombuFCkXTxNYZh4Tg+UbuDH4R4vh7aRq0OtusShBHtTpeo1caybapax63Nlytuf/QJ09mC9SZmE6fEqwWLRk56cHCF7f19rl27yvMvPM+rX3qVF154niRe0+20abeizxu+/89v/b852N9jPBpSVxqcAAJhWqzWG+aLBMc1MC1AGCzXG+I4JctLEGajZdUPRrfXoyhLEPrFKoBnn32Kvd096lKSJTCbajpmuxXh2DbxJmO9yuh0HPxAE2kMSxCEHmWVU9UlVVnS6XR56uoNfvrjN3XOlWVhuy693oCqlDx6fERRlViW3uBpDLOtMblFcbl+luiTYbsd8Qvf+Crxesk7b/6E85MnxJsFaaIbJmEavHP7AccnU5K0oNXq0euP6fVGFGWF1eR5ybrGtixMw2hiCRw8T8tfaYh0SilsxyYI/Mtpq2ma+gJVafqRbdtYtkWa6g2FYRoEQYBAk4ocx8F2ApRwMAwbzw9odVpUsiYIfRAVabamrApqCqSoKOsU3/RRdcXZ8QmL2ZIrB4e88tKrtNodHjx8SJKlhK0IvxWyyRIoFZt1TJ7lnJ2dEwYRUirOzs9ptSL+4i//RZI0ZT6f02q3qZEkSUqe5Ti22zzmWkZlGjZVDeOtHX7hF36RbrdPsilAOjrPxXUpixKEge27PDk6ZnJ+ytHRY2plEA73MaQiXkyZz5c6aNPSAe+2rTHpvX6bs/Nz0lReItALqTO7NPlLEAYhZVmSpzWmIQj8UAcoNy/20DbwPZ8wiOh2OwwHPbbGQ1StOD8/5/GTU1abmOF4hB/57A067Ozs0ut02aw3uI6DbekL+csvv4TnamlrFEWslktmsxlJHGM7DleuXNEkOt/j6OhYk79a+nmczedcOTzk7PyMh48ekcax3rAOh8wXcw72D3Adm8ViydHpCWlZ4LUifvSzd9jeGfON17/CYj5HAAf7+zqEuKqYTfXPD4KQfq+HZdlsbW0RhiGBH/DpnTtEQUiv18e2LLodHRqvr8qCzWbDaDwm9HyiVoSSqqHX6SIBhY6eiJPLnkEI7ROhwfSfnp5wdHzEycmJBg5sViyXC9abDYvlgqoq8XxPG+W7HbrdHo7rkKYZUkqiVhvX82m3OyyWC1xHB7rq7aDepFdVxWI+paq0ufzg4BqLdaZDvh2LNM81UbJp1vRWRIdqazCJRCrFdKa32XG84d/+8E8oy1JjwqXSGbHN/Wtq8KaCvni7+LeLgQNNTp7OkNLeP6llU1Jiu5pkJoxKnytQRN0BL738KpgOh88+y9buHuMre/iupuD5fohp2UiluP3+z5gcPUShpcu2HeC2Wlw5PGS+WLKYzJjHU44/+4D/5X/4m8gqYT475r33fgayavL7vujZ4+eavJ+7NQMU1/f563/z3+PwqeuMt3cIg0ifvxwHw9RhulJp2bRU+ljJihyAMAqppVZFGIYOtK6rRgYv9dbv858FQiiteEBcAltAUZQFSRLrzWtZguAy70oIgSH00C3Pc2azBf/mD77LX/vr/wvieM2g32PQ79EfbGG5IctNyeOjJ9z+4Dbf/e532dvd5e7d+0ymC8qqplIVw62Bpv7GMVVZs7+3x2qz1kMj17uUcwohyLKUb3/728wXc6bTSTOs8y4ltH+24TMuJG1cZEs1UqoLgMtl19ZQMb/wX/NhgAY202xRLj5X0DyXF8fm519gCImJzo8TNHJaM0YYqtk6V0CNoTTt1BQCxzYwDR1BUtcKJQqU0KAqz7PodCOuXbvGCy+8wLPPPsuXX3+DF154kaeeus5wONKv0eWSJNaEuvV6zaNHj/R9RlHJWj8WUtFq9YjCFlHk04lsXAvy1YrQ94nCgFYnxA1dXM/CqCRFmpKuY9brNbZlsT0aMWx3UapmvpwSV5ke9kgt4xboQVJZltR13ZD7ApxGanWxybCMpvFR+nrvei6uYzdEXxOQOpPZgLoqKIs1nXbIYj5nsZhhWRZFlrOzs81oOGJne4tBv49ruySbDaapqa/ax9ugkKWOq8nWK1bzOXG8RpYFpgHdVov59JydcY/9nRHf+8N/Q6/Toar0OcC0bFqtCMe1EUI1ADU9LPN8Lb+7kF5exMvogZ2OEvF8fY4UzbDNdV2iKCQMQzB1qHfUatHr93E8HURfN+A8w2jku+jA6rqWjTyzIQU3owvDaPyhKAxDMw20JL+RhgpBEPi0Wy067S7ddhfPDTBNkzBwCUIPRcWdOx/wD//h3+PDj94nz2JsSxMTA9/HdzwWyxUnp6fMZgsOD6/R7nTYxJvmt1Ds7GxhGEIDpRyLStZ6GFnkCKEVCfsH+2RJgmNbzKZTRv2BBpN5IfP5nJOTE+ZNwzSdTSjLgu2tLQ4O9njxxRcYDofcv3cXIQTnZxNWyzWfffYZ5+cTgiDEtCws26Gsax0wbpkUVUmtDFarhKKsUVIwW2hpqm3r56/XHyIVZHmOH4RkeY5r6cDvsqzwg4Dj42PCKEI0zX6329Mh7XmupZZNfQnajxwGAWmW6tdHI1O3TBvTtEEIXM+lLCp9jCAwLf06Wq9XyFrS7fX0yag599uO1wzNKxzHwzR19uJqtbkkfVaVZDafc3p6xnKthz6r9Zo0TTk6OiJOEzzHxQ98fM8n8F0cx6YVRXiuo0EqvkMrCnU8BBLfc9nZHqNkTZkXbNYrNqs1cRyzXqz1IEcp4iTj08/ucnY+4cq167Q7DdXS0DaHNNPRb0Wp5edCGAihwUKu6xO12nTanUaa2yGKWuwe7OL5Pp1ulyCMGI22iKI2QdQiCCMc18f5gkS7lIqykpR1TV4Ul01vLRVlVZOmOY+enGg+iGlTK6DMyIvichk2Go3Y2dGS1Weefhola9579x1u3niKa1evft7w/cHv/Utc20TKHKUqLNtAYmCYFkmakRaZzoSrKkzbYBPHLNYxUqnmICtYbzbUdU3QCqlkSZFnmEpi27Cz08EQsF6tWC1jPrv7AN+12NoakqaJfvEpQasFhiG1/t/QUpM03WBZBq2WxvFvb+2ys7XLyckJhmHiBwGj0RjTcnj46InWMZtap28Yetopmy69qisM00AhsUyDg/1tdsY9ZpNj3v7pD8mTBWmW0O606Q1HfPjxHRapRVEJhOXS7Q1BaCNsVRTUUstQiyIDoVGwCI3uzbKsCZnUU4L1Zt2EiOoCNd7ElI12PstyHMehqnTgYpomiObiUlU1SaKleKBzZy6kokKYBF6HurLw3Da2HZDEKY7rYZqKWsYgKkylm2jHMUnjFZv1gjxdcXhll/F4QK1Klss5whD0+33qrEDWijjWPqM4TekPhozG282Ex+TmrWfxgxanZxO6vT627bFcbFiuNpqGGWesVyllKUFYPPfcy3z9G98iz2viRFBUiirP8F2Dstjg2gKHgiefvMvjD9/GKjZkiynZesn2sIeSkiwr6HS7WJbNo8ePWG3WetIX+Gw2G1ZrPQ3Ky5yyqnEdvZaXtdTmYQyKIqcoapJEo9eV1Dl2qiwYjXewHY84iZkvplw5OMCxdSSGZ/s8/cwz3Lj+FGHostXrIht5H0oSeD62ZZFsNkipmE4mevK1WpEkeosjhPYdHV451JO1Bku9WC7Z2t5mkyRIJRnv7LBcr3hyfIQhlaaTSsXRo8copVguV/QGA1ZZynhvl5PZlPc//gjTtrkyHCOLirIoOD05JUtTolCH3i+XSx49ekxVVuzt7jGdTFkul6RJimUYjMdjyrzg/PycXq/HbDpltVqxs7tLt9sjyVL6/T624xBEIddv3GDUIL39KMC0NZUzCEOSLMWwTPK6pm4ahA8+/pgHjx8xnc84Oj/l8fETHjx+yJ27n3I6PcNyLTAEu7vbeIGH7Tmcnp8xWy6xPZflaoVlu7Q6HR4/OWK9SVgs9ZTPtGwdCSEljm3iex6DwYgrhzd4eHRGUSvcVojrB1xsj5TS272LglsXdHrjPpmeIwQcnxzz7u33MBvJk1JNw8f/XMOnCxhhXGybtA/KEFA3fkgh9FZRSr19ELgIUenGRknanQEvvvQlFC47e1e4cnCV5557jv/hn/5TfvQHf8Cbf/IzvHaXvb197j+4w+njzwCFabkMt/b4P/6f/s9cvX6D1157g6jd5+5bP8FQNa89/RIDP+IrL7/Gj3/4b8nTVAdiN16uy7tC0+zDn2n8BBgWYbfHG9/4BSaLNcfnc1abFKlMnQ9kuvhhh05/SLs3pMZgk+bkpaSoFY4fUmNgmj7CdMGwkJgazGBYGJYDwkAJQ4e5mxbCNLEdA9e1cV1by9SUznqVzbZJqhKlapSqkaoitPRkt6wqZos5f/xvv8/f+Ot/jSpPEErprU0tKLGw3IDBeMhLr7yElBW9TpcPbn9EXaMHQ4aJaUKepdRVQZHFhIGPajzCpqkfO8vSMQ1VVSGV5JlnnuanP/sZQagz5MpSZ2J+oee6bPL0caI3hQJNbEU0wJUvAFkuSLKfv13+E5alm0Waxk58IRJBf/ALny5oJJ0ADlL5SOHo50LYSGFoCZbSv69hgikUxBZlqSfcvr/Lzv6YnZ09vvH1X+LVl1/nuWdeZjR8ClRIWVhMpsecHJ/w+MkR09mMqq5xbIdK1tiWrYs+KXn61i329vcZ7Y7Z3ttha3uHVmuA7bga7LM6JwpdZJ7qV5qpmG1mFGmCLArCwMUPHKLIo9PyCX2LdsvHtBV5XSBM7euvi4p0o+VQQmgbxnq9IUs1fdcQGpuP0s+n67qUeYFSCt91cV0HIRSuY9HrtkniNUm8pshjZEMcLNI1rTAk8Fw9+KlLlosZ8+kZsioY9rtsj3pc2d+m1wpYLtaYpqYNWibIqsRQEktWWNS4VNRFQraeES8mHD95hEXFld0xebLCbTx5dV1jmjoGy/M9jf933MZT5GI2ks6y1pLOstbNg2laYJg4toMwTRzXQymJ47g4jh5eXxSjtmXjeL4mayu9/TBMiyItqWpNrq1qSVXWVJXEMJs8tItj/cIj2ORR6uNex0XZpoXnODiWRRQE9DpdIj/ENi2QFXm6IEuX5OmCu5+9z09+9D3efeuHhK7BM7euU6YpyXoDCh06XxQ6CsIwsBwHx3M5On6C6zqEoc+zzz6NUpIiT3EcG2VYOrIjSSjKkvFozHg8RqDJxHVRMRwM8W0XFHz6+DHzzYqkyLADF8tzaHU7vPL6l8irklLWzFcLZssFq82ae3cfMZstqKoay3Y4vPoUSZoTpxnz5YqyrAlaLZ6c6gGz74bMJgtAD03LssIQJt1Ol5PTE9arFQgoyxwhIAh8kjjBDwJsWw9LLccmy3NUAxEzTfNy+TEaj/Vj33jP0iyDJtLLME0s00Y1kVamaevXQBg0edw1q/WaIi8aerIeaKVphut62I6jX0OGjUAwm85YLhYs5ksm5xMm5+e4jstiviBNEtI4Zr3a0G63tb8yimi3IpSssUyDTiuiKnIMpWs7y1DUVY6QFVHosbezQxSGZEnCer2myHLaUZvVKqbICtbrhCwtkTWsM8k6LVgnJaskJ80lnf6IvSvXaLW7lJWiVhpU5rgeEhPXD2i1ukStDlG7TafbJ+p0cTwfP4wIoxaW49Lp9nDCANNxCVptHNdHCYtSKopSUSkopdKRLlVJUVUoKS+vwGYTM6enJDWWYbBZr7jz8ceUWUpV5OTxhkGvw9UrV9ne2WE4HNAf9EEo4s2a1WrBT378Q+7fu8vN69cIfA+RZZl67733+N/9J/8BhiGwbb2ank5nZDlUNSzXMcqoiWO9At7a6WIaFufnc1zHodsdcPTkhKqqMEwYjYba34JCZDn9fotrT+01eW4BJ8dLTo+nGELQ7bZYrZesFhvG4xH9vl6vR+02q/UKhMJyDIoyZTgcYRkW2+MrvPryVzg5OuP9Dz6h0x/xyquvM9464N79Iz759DOEAY7nIBqMr23ayFqRpKmeeBkCx7F44/VXiHyTkyf3+cPf+xecHz8miiIGozFHx6ecnE85W1kURUUratFud5C15LlnnmW9XkND6hMCPbVHn/g0AloXe1JKoqjFfKHpRL1uD9u2mE5nOrNGVqRZhu95GljRyCQdxyFtwmM38YZ+v49hGLRaLZIkQSqwLYfBYMRms8a2DfJizSaZ0u541GrD7Q/epN1uUecu7VaL1XxJvzfg1o1n2NraIcslz774CuOdfdK85M7dBzx4+BjPsMiLkjjJSLMc07IZDoaMhgPa7RDftXTsgOdQVwV/+pM/Yb1akKYJs+mE6eQc17G5cuWQ5XJDmhX8yq/8On/5L3+HJ0ennK8T0jRByYow9EnimF63T55s+N7v/Q7373xIEOgsx0I1MBvDwTIdsrzQW4v1iqLIGIz6xFmsJ8ZpwXqtCahhWx9vCJPpdIlru+SFnq5bpl7ZS6nlIwBtz6GsJLu7e8znU3odn/2tAfvb28TLFbI2GDfY6qJOMMsM0YShr1drTk6OuXJwQBAE+oJoO1iWyWKxIIoiOp3ORZmlX19FRp5rrXuSphxcucL5ZILne5iWybvvvsdnn33GX/rWL4IC0zDp9/uYhsliucJyHZ6c6Q3fn775Flh6Q/D1W89z69ZNyrLi9OSE8WjEYDBgNpsxOZ/wwgsvIKVktVwyGAyoVc1sOiUMAg7293n08BG2aZEXOd1uVzfTcUySJIy3tzVwqIk0QOip6Gw+ZzQakiZ669vpdkmSGNuyqZRuEIIw4JM7nxDHa8IopChzgtCnLAsMU5DnOZ7vkuc5B9u7+H7Acrni7HxCr99vCm6bqMnV/P73f9BMiQ1c1wRhNqZySbcTYgjFtcOn+MY3/xJvvvcZlt9CuhZu4OvitVEgFFmOZegG0RACqSriJObOnY8QpuCTOx/zhz/4gfbjNfKKqrzYPH1elF+CWpqbYTQbRBrUfnMTDZBENTTLS2kTLZTY6Em3Ulx56gV+46/9Jrn0OJ5MefLkCa+99jJv/exPiVdrDGHzzDPPsb27y+/8zj/h3vs/wjAUsjR49sUv8+Vv/CI//slPSNKMb339F/knf++/wDEdpLJxLBfTMNhkU2pKFFDTEDqhkXiWf+6GT0/uDUZ7e/zv//P/A3FWaPiRaWMbjdfY0r48w9QFnes6WJYuti1TR7eUVYlneViWpb/G1L4jy9J5URc5jratt/l1XWGbXyRU6sgEIQRGE61RloWW5DZFJakufpOi5N6DB/yDf/D3+cf/+L/h+MlDqrJA1jV5KXVTY9gkaYxSNX/0B7/PjcNr/MPf+q8xhEtZ16zTDcdnD0FIirzQ3BvD4tmXv6ylSK72+/X7Q8qyxA9CpJI8//xzfPTRR3z62R0tpVPamG8Io4nL0K9to8nJqio9BLIs7e3R8rYvbPKa447m2oaikbQK6qrCdvQwQTRdnx5SSAxDP26KJuLhguqptFQzL2ocN6SSNbXK9ZbUUHRaXSzDpNvuEgYhge/Tt22Uk+JGPnm5S65mumhOa+oq0xud2oLm+Rc0gxhHe/wujvm80MCd6XTKxx9/TLvdZjqdsqm1LaOIc4rcJEsSbFsQ2hu+9dUXGXg205MTbMdCmgXlPNEqia6OHnJcGxpvi+P6SCEoSkk76rCaL1kstKrAcV19/y2LLEu1ZE1oX4/jusgG4LK1vc1muebo6AlFnuvHXkm6vS6DYZ/5Yk6SxBiGged7GlwkNVDJ9wMQguVaD7URButNQrvdod3p0mugJxK3gXYcsVjN9RABhdFIzi1LE8A7vS7LeANGm3anjVIl/V4L33MJgrDxrno4jg+mgWEauoqUUoNsVDPoMgS2Zf8cZElv2rQk3zIthNIZevrzDa2osprtvT4SAc3wlVLhmg5FWVyeE3XhqvMo61rn92rAhT5ujaaw1bmteivX67Qw0HJXVVekyaahqy+oywqBZLGcs14vMIwaqUqGgx5RFPL40WPSNCfeJERRizAMefToAetNfCmP2yQpW+MthCEYDQbaM94oLqRUZEXFk6Mjoiik3+8xHA1BSRzLQtU1w16PNIlxLIsyL4ip9XXbc+l0OpRFweGVK2zvbDObTvnkk0+4f+8eQeAThhHtoMtqueLWrZug4Px8QppnuJ6PBDZxzOnknE2iid6h16Iq5aV31Pd9DaqymrgWpRU2+lokCaOQzSbRm1gBVVE22z7d4BkN8KmWNXVV0+l0MAytikjTBMdxWC6X9PtaqVeV+hxqWw5SwWq5Zh2v6HS0VNj3tc9/sViQJFq2XssaFKzXa/1ar6EocgxDx2ekaUIYRozGI4q8YLFY4HquhqKVJVJIbE9nRHY7HdIkIcsybJ3ATlkUOLatc6kDH8uyNAQtCJrzo4FhWDx88IBebwAIkjTVEl70xrk2NUjFsR2dId1s9X/113+N0WiM7Whp/sVjJkzr8jVj27bevtX6vGY0gCgA1UiWa/Q2W17EklT6MTFNU9ecCk36lhKFxEBgCZ0te/EzjQbiZVom0+mUd955H9d1NORK1ZhC9xt3Pv0Ux/Xp9QeXNpy6qvjX//pf8uTxY954/TWuXfvChu+//a//Hq5j4foG8WbFk+MJJydriirFNA1cz8J2BZ1ugOu69Ho9/YA3UojBsE9R6M/VnWaXTifClBXtdgBIkiTh6OiYPCvpdnvUtZ5mR6FewX7pS6+xv99nOBwQtVooJK12C8fVG5a6uRgmm5Q8LTi8cshiuWIymzMeb9HrDRlv7XDnzh0M08R29IkqLwosw2wmTiWu32ReRBH7e9ucHT/kvbd/hm3UOn/HdzFtl8dPjpnO11T4lKXeWriui++69HpdXagaGi1rWSZFmVNLbfguyvKyS9cnOqN54gVGEwA5n891UdhcwCX661zXJcs1ndNsfH6yuXjM5wu6nTa+Z+PYNq7j0grbyFriOT6mYdOO2pyfntPv9dne2iZLKjD1if3+g/tUVcbZ2RG3P3ibO3c+ZjI5x/c9DGHw9M1n6HW6HD1+rE/grgagKAVn5+dNlp7E9308z6OuK+JNzL//m79JWdd8cPtD+v0+W+MtlssVnheQ5wXD0Ra/8p1fw7Jdzs4mZFZNViU4rjZ2SyXodHrcv3uP48ePNbmxHdEddOkPOoR+wHQyZ71ea0mUMCnLgkrWHF67wun5Kev1mlarjWVbBIELRlPkSI29NURjQM71xaUqKwQaBmGZFnGa4TgeWVGy3qxBVQx6bXa3tqiKgtAPuXXzOtOzU5arCYHrsr+/r8PMNxtWiyWD/oDtre3LOrnbXNCVlFy9eo1OuwNCMJvNOD095erVq+zt7yMMg7qutJw3y1Aoer0+nU6ba4dXLz1OvuuT54XeQM1n/O53v8tnd++xSXJW64Sd7THPHl7j7PSMIs+J45ggDBughM3e/h5vv/UOtm0zGAwuZTq9bpfAD6irGt/1cD0Xz9UnxDzPsWybMIowDMGNmzdZrldETayE67kslks+/OgjJpMJeVmy2ax5//YH3L13l1rBp/fuXRYTQRTw+MljOt0OrXaLoiyIk4TVpgEg+B7nZ2es1mvKusa09cn86OgYKQRlVevAWd9nsVqidN+JEAZ5XpBnGVKWhEHA008/w2Cww8MnZ7S7fZKywA+Dxm+jC+Z4kyAApwnQ9n2PD27fRjXU248//ojZcnFZQNdV3RQ7f7Yf+rzh+2LB/T9tmjS+QH/2xf9B4Woviq0L/cFwl1tPP0+SScKoxf7eHoN+j+/90R9y/OSI6dmUw8NrjLfG3Llzm/n0BFUXoGyizoifvvUOt55+Gtt2iJcbHt/7gFpVOJaP5wRYlk1arFHodaX+TS5ALTRN359za3Rr7V6f1974KrXShE7H9bFs73IrJDEQVpPN10hW1nHKJk3ZxCnLTcJ0tuJ8MuN8Ouf45IzHR8ccnZxxdHLKcr1htliyjhNsx2M42mI46NHudGm12/T6AwxTD6Y8P8BytJTeMCwU+jjp+CF1VSEsi/PzMz76+EP+9n/0t1jPp3iug5ToiBz0ll40fftnn33Mwe4en965o6V2sma1WVOVOXVdIoTEaCxulh/Sbne0r8uyKIoS3w+opfagLJdLDq8ecvuD25iWhdOci7UygMuLvzb1a/ogTXj453Ip3eBdNrKN3NNutjplocOEHUdvnnTBo+WyQugNXVFo8ILutS6aQYkwLIpSEbV7xOmaMHLZPzjgG9/4Kr/2q9/hpRdepBW1uXn9aVbLhMcPn0AypagXjLcH3L2bUIuUPC+pS4WgQls3FTUZUuUIpWmwOrro89gJ0zSZTKd8+OGHmjQtFccnx6zzhKIsqMsKy/QwLYtaltTVmieP77E7GmEaBkEUYocuPSMi22TEZY4VeAStENuxqZSkUhIcG8f1qXOJyLVEH9PQw9Cq1pCRi6K4UeiYpvb7pFnGZDJhPptRFDkKhe977O7t0GpFzGZTZF3hNFLi1XqJUOBYLrLSpOHVak0Uaur4dDohjte02xFKVlRVwenJEbZt02oFXLu6z97uFrvbQ64d7HL1YIcXnr3F88/eYn9vi5s3n6Lbjdjb01P7IPAIQ12XGYaBa7t4nvbkub6L53kYTRi22wR9X2TYmQ0N0DBNrCa64iIQ3LItlBSaUGhaOI6rA9SFSVnqOse0LKpakmcZSoGqJEKhfW6er/3OdYVSkrqukA2jAFTDN9D1jW2ZoGrWqwVCVHz44Tt8/NH73L79JvfufcyD+3c4Pz8izzaEvouSOQd7I555+imiwKHfbVNkOuNzd2uX+WxBu9VBVZJSVhRFieU4IARXDq8QhSFJEl/WlbZloRqIWFFoOMn+/gHdTpeyqBgNhwz6A3zPI97EVHlBsomZTWeczM9Zr9dcf+opXn31VQb9PsIwKIqCDz/8kPl8TrfXpdXqUJQlzz37IuPxNrc//JDz8ylSgtNIHp88OcJxXQbDEcIwGY6GhEFEp9UhTVJkrX/XLEsZj4Z4rnupFNF1oUddVShhkBe6CQwCLcO1GwVZq91qAtBN2q0WQRhiGHownec5rVYL0zTI85w0TTUIz7IxLYvVcsOjR484O59w7949lssVlqkhL7PZjOl0pmsIz0cYgjwvcF2XnfGYbreLKQyqSkNQ4jimLHKkrMmzjKosmc9m0DQ4jmvj2NbltdluBgNZmhIGAY5tX+a6zudz1rGGMpZFzWy2IEkzLMvFtl0GgxG93pDhaJvDw6d4/oWXuXLzWV565Us89+LLvPDyq+zuHbCzf4UrV68yGm8RBCGdbo9Wp4vr+ezs7TEcjej1+xRlyXK5oqrqJoZGg6oqKVFCS6RptqmGMFEIHNvFQG9oi6Igz3OqZlnkeR7b4zHdbu+yoVRKUZYFaeO1tCyLeL3BNAyWyzknR8fMZjMePnrMT3/6M7zAx/VcpKz1tjRNuPPJx6xWS3qdDoPB4POG7/d/959rHaxda9R+Sxd7QaCbHNeDMPTY39+lrnWO1nq1whIGvU6XTrtFvFljCEmv16IVepiGZKs3JF4ntFs9HCtgMdNyv8V8SbfTY2d7l8n5lH5/iGXZTM4eQINudRuvihAaX+w0Jmnf80CB5zrMFys9oZWKvf1Djo5PKcqSNNcSSB12qzO26lpqjbipL6CddpurB7vMzp7w2Se3aQeWNq8bUFSC2SJhkykqZWvpiuvi2g62adLrtDFQSFnqxqOusBy9ORRN0aSx71rna38hGNb3PBCiMcd6OvssjJr8L4Hn++R5huPoKUKWpRRFje+FutCKOgipZaqoCt+3KPIYQ2gjcJ7W2GZIngioI0a9Kxydn+IHEUqBZUNZp1i2IGy5JMmadZP302u1ubK7x+HBPk+OHjfSIO2p8DyPs/MzvWpWGoRgmzaBH/Dhxx+zu3tIu9Xm9PSceWNAVkKXs6PxNl/56jdYLHU8QV5LqlLi2zayKnGFpB9ZnD+6w2cfv8emlEjlsVxWXO9tc3Cwj7IMfD/E9fSEa75aoIDDa4c8PnrMepOAIchyDeapK/0zqkpS5hrbX5YVgedhGEYz+fp8Am47NoPRCNtxWa4X2LZgb2dEOwqxDEHo+tRlzuT8hChw6ERtijynFUbcunGTrfGYvd09irzgyePHeJ72gniOy2g0ZhPH5Hmu8/jimPF4TBiG+gLSUKDizYYsSQn8ANd2GA2GmK5uRO588gl727tkaYbjOIStNrv7+4zGY6qyZG9ri699+Su8cPOm3hC7LrWSjR+hJGnMyb3+gPV6zeGVq5wcnzCfTUjiGN/3Ob9sFBNMQ5Pcalnjetp3ulguOD0/p91uay9Ar4dlmrQ7baqqYndnh+2dHZRSJGmifQOWyWw+YzDo8/9j609jLEvz9D7sd/b9bnFjj8iM3LP2pfdtmkMOZ0QOh/twTEoACcuwLVs2BNkw/Fki+IGgYUFfBMmCTdGChzRN0pwZckhO92y9TldXdW2ZVZV7xh53385+zvv6w3siq0U4gIvKqsqMjLhxznn/y/P8nuVqydWrV5jNpuRZznQ6YRXHakhSlAyHI6aTmfKb2DbD4ZA0zZRXtdVSYcK6xtbmJt1uh/uf3OfJk8f0ez0cx8MwLdrtFmkaE0YhBwfXcNyIk/MxfruLF4XYnqcKdVNFAYhGXua5SsJkmgareIXrOdiOkg4PRsOmcFYTOylVkf4/+dC0F80Qmo4mNYTGz8klP28I+fdaK1QJhJBF4/GSXD+4xRtvvIlpWrRaLrYpqcuMD3/6DsvBAFEk3LhxjXYr4sP33yGeDZtAa4vFMqFYxlyMLjg5OuTo2RNqq0SYGkWlERcFOZKyzhFU/963orZncCn1u/xvl79U8qje+gZf/fq3KCqB5bjUQsOwLDTDxLBsTNvBsGw0wyKvamqpU0sd3VQDNXQLdAfNtDFsD8200S0H0/ExHZ+ikhQ1zFcZ58MJz4/P+eyzZzw7vODweMTJ2ZjpIse0I/JSpxIWhh0RhH3C9gbt3hZFmuBHLYTt8q9/79+RFAn/s7/+l1jNZ4qWWCkCnJQCZEFZlWRZztPHn7G/u8E7P/kBq1hJslfJkixP0WjC0xviZlHW7F/ZZ9UAE4wmVsJu/CZlWdDfWEdK1WhYjb/pcuOhgAB145f5vAnULmVvKMlbXdU/F/ejBqi6rr+IdNEa9LuGRi0UIrxuAAm6pn6f1iDEpVCbUtt26bc7XN1cZ39rnV/9pa9ya6/N7e1r+GQ8/vj3ePDh75Avfwryh7z66oTXXk346pcj/uxfvMmi+pCLocN4OcL1barMQxcmSAekD7qOrim5oJQS01QbvrKqSJIUTdc5PjlmOBpS1TWe77O9vc10PkXXNOqyxPdC2p0W7XbA1naLfrfFwd4erhtQC43pckkvapEUOe1Oh52NDeq8QGY5WiXI4wS9luh1TZnnOJZBKSosRzV5aZpQlkUTcaLiZsqyaGoFJbleLOaIuiYIfKKW8nhfubKPYRisVkvaLTVo9FyXKIxwHIcir9XQ1jKJ4xWOa5HnGVWVM52OqUXVeOtqiiLF1F3KLEdUJaamYQhJ5DoEpo1r26wWCxbNhqLdbpOlNVWtBstuEFBJpbl13QDHUuomJd8z1aZPNxoAsELdX/4/QzdVFIZpNz6tpgnUDAzTwbLtJn6ipipr8jxrInqUSNPQQJM1nmsRWCZ1mVHkCWUeQ11gGRJR5TiWhmkIXEdX0tR0znj0lMnoObPJCScnDzh6/imnx4+YTc4o8jlZMkXXCnrdgFbksN5rYZsax0dPWMzG6LLGs21Frj4fst5f5+mT5xiGxXg04YMPP6KzvsZsPqfb6xG2whdNexD6zOczRYJ2bJIkJl6taActNvrrLGYzpuMRWxsb+J5LkWUkqyWalLSiCMswuH37Fr1Om621PoHjcWVnh421dZbTOZPhhNUixncCLMPBdwO2NncoahhOJiyXMWgGUUtt2A6PjlkuY/KiVMC7snpBPRdVTZamGIaiUyarGF3TyTIlQbZNGyEUPd22XfJa8SKkVERYRcpUdahpqo2rqGuquqLICyzLIc8LfN9nOlXb5SxrvKumxWKx5Pz8gqOjYxW31EDZXFdtLQeDIZqms7e3j+t4ajvdbHYNXVdqj4YM2+v12NnZodPpUAulllg20D/PU9merufheD51LcnyAsOwKKuaVZxSVpKyklS1xPFCTNvFcUPCzjph1CNs9bh55xXWN3fZP7jFwY077OxfZ3vvgP7mDutbexzcuEPQ28DxIwzbxXJ9wnaPdneNg4NrdHtrVHVNmhekWU5elJRlxWg85vx8QJIkSJSq49LiJJohlrq3dOqspi4qqqKiyguKNEWTEt91CHyPdiui224rTzoacZKxiBOSNKUoK6paefsdx0WicXp+wY/eeZfT8wtWaUYlJLph8ezwkKfPnzU90C5CKthSEsc8e/aMNE3Z3dllc2vzc0nn3/4P/yJRGGBYGVKqlPfVUmOxTPDDENOpyHIlYRuNFpRFTVFAu+XSaXdwHZeiLJQB3NSJQp+1tR75IqXf38AyHU5OTjk7PUcIpRU2TIPNzS22tjZZLOZkWcrulsvuzg7oOs+PDpnOJuzsbaJpingTL1fYposmTTR0wnCd8SJnZ2eP19/4EkHU5/DomMOTYySK/CilovIVucqX8XwPx7bZ3trk7dfv8OzBB/zkR3/IfHKCbZusr28wmOY8enrKbFmS5CZJHGPbJqHnEwY+1w+uKghMVahDWwpMyyJOYnTUoarAAUpmZ1s2mqbw3WtrfaQUDIZD1cSaFkHgUxQ5eZHj+z7LpZqc1ELBKGzbwXV8Foslnu1gaBpClmhazfb2JnGzSi8yga4r87duaCTJilYrZLwaMpkOOD19jh+YWFZjCgcCL8J3I1pRj72dA/b3r3P14Dp+2OGzh484OR+Q5CVZXiqj7XyOa9v011QmXLsV4UeBopVZBqvlnKdPHvHgwacMh0M67Q5vf/HLfOsX/hSz2ZKyqpnN59RVhe8rv5wfBvQ6If/m3/1b7j095TR2WOYRuu5xd6vPF65oWPUxUuqUZc277/2M7//wR9TAq6/d4vjsRFEwK7BsdZOMhxNEA+S4DPgti1ptUBrakuuqaYrj2AS+h0CjriWnJ2es9Vy+9sXXoCwpk4zX775GlibMF3M0o+bV2y8ThSHdXg8phUKPN+v4+VxFRbz66it02urBVtVqk3I+OFf68kKBJlZxzJUr+4paZVlkeUZRKDldHMd8750f89arr0ElKeKMvb09sqxgNJ9xOhxwdHzCbL7gzdde5/r169iU6LrBYDTEdhxmiwVZllOWJd1Oj7qs2Fhfx/d8yqLA1AXLxYLNjQ1aUYvhYPCiGdUNHa+RN80WcyqhmqPJeMxqteKVV14my3PSJGU2nxGGEYauEyeJ2tzbNkmWkTUTLdu2EVIh0YtKSTnmizmj8QjbskFr/ElSohsGo+GITqfDbL5gsVg0sAGHV159ldNTNQ01DYOw1eLBwyeURcXW9ibnZ8dcv36VmzfvUBYG42WNMB1am33SssC63KoJSRonOE3DV+Q5rXbI/fv3SLIVzw+fc3Z+yv2HD5BNzk7VFNKiyd5Bqq9XrWAMJdNEU9wFTTZN2GXD9PmvL4H7lz2VZoTUdawKfUAzfHprWxiWi9cK0HSdXq+HY7noUgeR0+tvEEQdvvvd32Fw+AjNkIjaAt1r8vcKLMdutpISy22jawH5Uk0NNW2FlDE0W77/CbTl8guTP9cAXn6YDjfvvsx/8p/+ZyzSHMcPqMsas/E5oimZomk28IYG1nB5GCKl2jY1eYZqs6WojoZusFwuQAqiSIX1SilxbBvPctUzXYgGGV6gN943tSlTjZJu6JiGgVEltDttUikRosA0ar708i1kliKlZBGXrJKkaYIy8lIwmS74g+/+K/7Mt7/B3/0v/wsCv43AYjCdkqTJC0lkXQmk1KiFzsbOLrdu3WG5SgjDFpVQkRm6oXLPXM/jtdde5fvf/z4nz47wfF9t1zTtRe4ZzRQXaM4t1ZRpKFuAkv6o++NShqfyJ9VEXAglcS2aLC61vVdxJX7g0261sG2nkZapr03UNWWaEZg2WTHEcY+4djWiig2iwCIIKoTIcT2bTz97wv3790CDtt9j7VrE3bde55/8pomwFXVPZhGWrjYLaDqVsVLDwbIp/gxDFdxSZX4tl0uOjo/URLqJUrlz5y6dtTZIiaxqylIBeDzf4uZBmyqZY+Y5i8mSqiqZ5yv0fIlj2+hCUpQlcZZSGxp5kWPoOj0/JFvFCFExWy4Iog55WSOFbCRyGZZl0Wq1mc/nLBsFQ6vVwrJskiShLLIG5FLi+z6+71EUBZoGaZaQZ7ny5jbNfF0phYymK39VXuRK+uwoW0ItJEVeYloqH2+9u0cQBMqO4qh4kl6rhW0YyvqhaWi2TSkFwtAZjlIwDEzHwbAtiqpC1w1sw8Qx1HVk2ja6ZVFJFaWhNYOBn3+Butd1Tb3P0AxBG4iPbBrfsiqb+0vZbpJ4BRp4noouAkmdZ+rZnufUdUVe5FwMzvE9D4lgOBxQ15WypAhBWSXEqyV2A9arq1JtrVADZcPQmk2gRtpsduq6xrFtijxjMh7z+muvYVs2g8GQ8WSG47hMZguEkMRpyubullK5lA20z1Sb3LLICYOAMs8ZXgzpr/XwXI+1Vq+BTCWUVUm701LvDyhiqaZxcGVfPY88j063jabpvP/+Bw1Z0mI+X1LWAinAC0OlPDBMzs/OORuNSNIE27TwHLWR6/V61JXKoC6KAt00oZENg4o+kYDrOpimIsIKKZjNZti2TafTJY5VzIDv+5RSNhJlie95igmBmknmmfrZvNhm1xXnZyPquiYIPFbxiihSywGlMDOpKkEYROi6gaglvf4auqHjui5Hh0dMp1NM02R7Z/vFBst13RfPY8/zkULJPk1L5WQmcUycJAAkSUK71VI00TQhiEJsT8n9o6hFp9NR/lPdeJFzqOsGfhBgGsouIqSSQ5qXkRNx0oSZVwihsiEN02qGcibzNGMwGGDZNnEcs7OzgxCC2zcPiMKwkSYL9aZJ2fA31JsohVoeKcWEqvkuz0vjcmOumer71zWMJjVAKQJ19bmb+qMSAqSkEhJ0nbJSyjPRkHTVlrxmOpvxvR/8SEVrNZaJNMn4/g++T5Ik1LLmz/zSn2Frc5Mwirj30Ye899N3qauKG9euqR7ksuH763/5l4jCkP6GQmQ/PzpiNhbkRY3j+XT7NpalfE+z2YIkKUli6Pd8+v31FzIIzzPRdZrsmS4769uMRnPqCkajKaenp5xdDNC1mrXeGmEYsrG5wWg05OTkiBtX17hx4warJOH45JioHeIHNovlBMdRIYnpKkXHUqQev0+nv8/aWp9rN15G4iB1nfc//IC8VBNb01AZU3mWYzsOvucThSE725vcOtjh6Wc/4713vkeyHGAYGjdu3uT+w3M+eXjMKhHkpammIKaO73oEnsvuznYTcj5H0zV004AGBW40shut2QhojTzH9Tx0Tafb7VIL5ZtyHAfX85uGOWM+nxGF4YuMuaKoVGaHbmKZDnlRYmo6lm4gZIGkYP/KLlmqyGOG7pLEOUEYUpYFmqZkaVmVIWTBydlz4nSKYdVYlk6RZ6RxSuBFFFmJjsnbb34Zx434yte+ycuvvc4qKfj9P/oeg+FYmbTrislwRF0V9Dodrh8csLW30xycKVmyZH9/l5/8yY84Pj6m0+nw9he+RBC2kOgslivy6RJN07Acm0WaEq51sWyDf/Lbv829Yc6zrIvd/TIXwximE37jTsK+9xmu4xNGbX7vO9/lg48+pN1p0e13ODw+xHZsFsuGwKYZyFqRyYRU/1SmZ7U+r5riUk27JL7vsbuzRZLmOK7H2dkxq+UcRwffhm4Y8Wv/wV/knZ/8hDzP+fJX3+aXv/WnGI/HjCcTgiBoGrGM4XBIkiTs7O6goWHZFmVR8vjpEwBc3ycMQ374wx/yrW9+k/X1dQ6fP1e433hFFEVYpsnZ2RnL5YrPzp5z5+AGnuWQTFWuze3bdxhMJowXCsLS661xdf8qWxubPHl8j+2dHebLJWmWcz4YvJjq2bZDv9enyHN81+PeRx+zt7XGWm+NX/mVX2HcSJfW+pc+JI9aSlZxzGA05PGTJ3zp7bdffK3Pnx9ycHDQhMEqnb5lWei6oTx8loUXBDieR1mqTJq1/hqGaVAUJYZpcn5+xmQ6pdfrYjuqoHr08CHbW9u4rkucKJz0/v4+QghOz87Y29/j9PSUqqpptSImiyWDwZjFYsVnDz7DMCT/q//l/wIpNZ4+vWDryh3SCoRjUCHR64pLlkWZV7i2jWMruIKmSx4+egia4LMHn/J73/l3lKgGRXmTP9/0qTNAeQGFEKrh0zWkVMAlta5pXjT//qJxUhLCy75K6I7KvxNCoeRNtcGohQC9Vg0cqDBsaUK9BN3G8SLyeIKhKxS+73ZIconpuFTZEmwdipJw8zab/Wtsb+wja0m8WHH//vcoinHj1/v3JJwNgRiphkMv+j8Aw+bLX/sGv/43/yOEYaOZijyqa8qHd1n0VmVJLVSxkOeKmmtZlmr8NI1FMym1mgIVVD6bkEp+rzcHHoBpGExGc9XoVKWSqhnq177vK7n8C0iOCrMOXY0kTXh8csKtWwcMLw75C9/+KlZTBCziSpH4AERCXgjOz8ccPrvPL377K/zd//K/IM8FlqOusdFk8gLVLWUDUagATWdnb5+d3T2VgWYoqIXjKpWK67lE7YhvfOMb/KP//h8qm4HZ0ElFjWmqvCdNUx4RIZVX1DCULUANGRqPuK5jNhszSTOEqCtcx2Vvf4+d7T2CIGRra5MwDCnLisViwWBw0dDwFOJcCHU2aZVkPWwjtFP+3K/5/PEf/I/8+I+G/Oov3+T11+7wx3/0Q548nvI3fv1v84e//wlvv/023//hd1m/2eftb36Nf/7PWpSmClEO7Q0sPVE1kiapjAUSqDMVb4CmSL5ISVHmnJ2dsVjMKYqcMFDn3nw+4/DZE5DgWBZ5WuMGAW++/Spvvb7HZreFXMWML+bE8QrDtzk5v09dVDilTlELak3n7le/SLfX4yd/8iP6usVGFGDogvPVBMcKsUyvwaTr2LaiD1ZlpfzFeY7neS+okY7jYlnGC/CVaRgsV0s1lK0rQG17bdti0Xiag6bJSNMUP/BYrZZELbUVMU2b3d19JUGrana2d9nbPGC9v45ADU40BGWacfTsGXVdE7bauFHILF4xnE0RONiuj+m61BpoupIEO6ZFy/caObCJ0HXyugIJoqGmgypcXwybfq75k5fDmEZym6cqQxIEdVkSBj5VreIvPM+hLJTqwjQMjp8/Ic8yHj1+RJal+L7HarUgTuLGx2vgeS5JmpClKa2W98KbZdsOdV3TCiPSJFEbbE2nFUWYpslkPMF2HZbLBVmasrO9jShrxqMRruvyxhtvcj4YqEFDLYjaitxdCoEf+NiOzcXFuYLnSbXNDTwFUuq01IDBMS2ubGyDruG6LpZjUVQFZ6envPLKy2hIiiIjCiN0JEeHR3ieRxCGfPrpA5I0xQ8ikjQjbHUQUuNiMGI0nrBcrnA9j9PhQA0TogjXdqjKkjIvaLeiF+oO1/fVpkYIXD9QNEkhcV238bp7ZKmCDtF40pSvT53z4/mENEkwDJ3A98myjKIZfsSrFbqu4bkqo003DKpS3ZdC1E2Ugs5qtWJ3Z1fRIkvB2lqfVqujtluaxsOHD5FScn6upNiuq+LcjMbP5jURU2VRkpfq+6qbzF4N5QV3mgGU5/lN49rB8z02t7fxw1AB94Sg1Wo3ktQa23ZVg1PX0ESuVWWlbDWrpQpT7yhf7HQ6Iy8K/CBkd3eXMIoYDkcslyvmq5WyyphKVlw0FP9vfO1Lys/fSI+FUO9tXVZolzW+obyItuM0gwml5KuqUvlbhUAqZX4D85KkaYwUNVVdMx6PMA2LdqdLWamBp1BTF2ie8Ur19fnXsIpjHjx8gmkaTMZjTNNkMBjx//rN34SywPI9Or0uX/zSF7lz+zbv/MmfcHR4iK4pb+Cjh48+l3T+0//3P26MrhamaaOhsb97i42NLVUsawV5VhAGEXs7+3RaHdJ4ganbWE3+UpFmhIFPKwjptFqAIIoCLs7PMXSL6XTKxcU56+tdosilqgs2NtY4vzihKBPCyGWz38exHUVPlJKdnV2iKGzIbDbbW1vUtVqTruIVZSWR2Lz80itIzaDd6bFaxeSlAp3Udd2Q96AsqxeTFsu0aEdKHjIbn3J28hzfUfk7nu9xfDZhtiopS50yB1EJDE3Htiw8x6PTatOKWqzihFoo7GwtNJWdoWtKC2+q4FPLUqHEokG6e56HqGuSJEHTdZI4IU1TlssF5+fnas1eFIzHY4pChYS7ro+mKVmqrut4vq3kiJqk3elS1xI0E8v2KatSfe+k6FZGVizx9Q5ZmhN4EUHYZr6MiZMCTTfJC0UvC0OfOFngeQZl3uTEGDpC1mzt7HB2PlCoXkNnc32d3Z1tOu0WeZpSNBdkKwqxLJPFfM7NWzdpt9sEYUir3SbLC4qGUDcrc4RlUWomlRCErodZTnnw4Xs8e/Q+qZC8ee0qYvqE7cl9XtnOKPIZi7nKB0TT6PY6tDothqMho3GCaUnyQpnH81wozXQzkbqkNxq6IvapmAsT2zYwLYN2J6JYTYkCj93dbaLIp912iZczPNfhzp3bIC2+8wd/Qq/f5df/5t/g8MFDxqMxe3t7bG5sKu10mpLEKnz0+bPntFot4lXMarViMp2o6XAY0Ol0+OyzT19otTU0JqMRt2/eosgKzk5O2N/dQwrJw7NDNvvr2KaFqCq2NrbodjpopsnmxhabG5usd9fQSsF4MKTda3F8coIQgrAVcXx6ysNHD3n85CkvvfwKV69cJY5jjo9P0HWdgyu7vPbKqyqywfOQUqpAVd8DqUzkQkoc16W71mNyNiDyAwzU4OGj9z/gyt4ekR8iyorA8wkclzSOaYcttjbWmU8n6FLiuy51UbGYzWiFEVVecHF6Tq/TZb3Xh1pi6yaBF2BqBr7rEy9WnJ+eEC+XTIYjtjc3iPwAUZaIsqQVBgTtNkJobG1tU9cVu7vbtNoRju0xn8fM4xLL9bF8j0oKRKU2KJdN3yVgJ4pCppMJ8/mM+UJ5Gh48+AzRTONeGKqbabh6KRP2Cy6Lxv//Tdnnv2h+3RRYl02UVqMbqghHQC0UdVIzajBKEM1LAqLC1DN0TVLmKVBi6so/U1UVjmVTU6ObFbJKcGydfHVGPHvCs0f3OH3+iCIZUeQTpFygUTXB2sYLSWqj524+lO/w83+VhFGLZ4dHfHzvEz755FMGF6ckyzlpskLWJa5t4ToOjmUharUdcB1HydtL5eehOQw1XVPP9aZBlEIoYImQRGFLbf0WS37wJz/GCwOEJomzlDhLSfOUZRyzTFasEvXPxWrFfLVgOF8Sdtd595NPcXyXqBVysLsFDe46zmuKqqKWElGlFHnJ+ekZW5td9vfWOT56zrOnTyiqirwsSTIlZxJSU1N3FTaIadvMxxM2d3YU5MCyGi+eUn9IDUbjEb3eGmVeMBoO1WayIbJJoZ4Boslv1ZuGWQihtuJNdM+lrPMyLPvg6gFf+cpX+PKXv8yXvvwlbt26heP4GIbJaDTm2bPnHB+fMBqNmmegxDBMXFf5uUzDRLNMZnlKoc2580rET3/6R2z2rpMtNW7deoXBcEoQ+tSmyZ/87AfcefUO3/ntn7B7o832lR0++EBSmUvCtkuVSwxq1UgSgm6jo54ply8hBVmWcnZ2xnQ6BRQBUGu2vEkSU64SXNPC1iDPMlzLZn93k4MrfULHYT4Y8+rdN/j6177J1s4+Z6NjHD9gOS2oWutsfOObRL/yiyTbW0w7bZ48fE56OqJKY9zQQdMUfXC5Ukj6VhRhO+p9XsUr0iRhPB4xHo+wbZter8doPCROErI8Zb5YsJgvWC4XJGlGluWcX1wwXyyV99mycUOHqB3Q6bZV3l3o4/m+Up0YNvv717h27Rb7ewfcufsqvZaP71tkWUIUupimRpmn1GXOcjkjyWIW6ZJSlASdCD/oYrsetufiRW1sz8f1PALPx2u8XUIqZUnZqBLqqlaqBGigPQrco+Roai6lri/VbBRFSlUXmIaufPGyotONiEKPeDllMrrgwWf3ePzwUz779COePrrPyckTxqMzinyFphVoFEiZI0QGMkeKFFGlmGaNp2+gVSZpXFHlksU0xsCkLGraYZsiz5nPZ/T7a7SikFZnDd3yiJOc4WCKplnM5itsJ2A6X2A7LqeDcypNkFcFlqt8ukWRc3p2StaQOE/PTrBMk92dbbrdLmu9Hu1Wi/7aGi4CxzLodltYpoahS65c3aWqMrrdFr1ui2dPH3FxfkLYCuiu9/nw3j2cwCeIIiaLOYWEyWrFbBXzyaPHxGXFMitYZjm9fh/H84habeJVTBCGOLZNEqesrfXUgK+RP6dJCrpJXFQUVUW72yNOc+IkJS8FumlTVILheMLJ2QWT6YJlnHJ0dAiNRz1NUyXZtRUEJQwD+mtrrK2tsb2zTStSELRut6sAKJaJaaqtcpzE5HnB2ekZjx49ZnAxYDqZcnZ2QZ7nzGYzNE0nS1McV9mT6qpu/G1KiVFWFZoT4PohG5vbHFy/yd7Va1y7cZNXXnuDg+s3uXb9Jtdu3ubV197gyrUb7F09IOr00U2brKhZxDmj6YKL0Yzj8xHnoznTZcoiLkgKySLO2d3b5tf+4l/i2vWbuEHIIo45G1zQ6vaIs4xFvGI4GTNdLKiRiEoN1MqyRENSFjmWaRCFProO8WpFvFohpSAMAgLXo9vp0Gm3X2ydsySlyNXA0DIV5EhUNUWekcuKtEjJq5z5csrJ2TFZmaEZGvPlAs008IJQBc2jK0Clrqn4JjWdaZaLNa5t0em08VybT+99zDs/+TGB51LUOscnJ+Rpium5aLpGGAZoGpyfX6hNsFBqivl8/vmG7zf+2q+SxCnbO110QycKPfJUMJnO8P2Q3lqL6WRKLStCP1KSz1VCEmeIWq34O+0WG5t9XNfBdUzieNk0FilZoib/CMHVg33Wel2yLGM2m5NmGUHgMxgO0OoFAJub2zieq4iahgp/NU1Fe0vjFM/xKfOSNNVIc4ter8/Xv/WLbO9dQ9NtPr7/Cc+PTiiLAs/3G+15QRiEBKGP77ms97u8cucan378E95/9wfIatY0oRt89OkFJ+cli1WGQCPP8heyr8D1uHv3NpqmVtRRu0XU7nB6do5Ew6TCddW0qq4VXYnm4HIchyiKEEIwmUzI84Jer4dtq3D1+XzeAFEclsslolZTEdt2sC0HUQslXdEkeZFRlgWbG+vUtQBUttx8MacoSqKWR1E05KLSUBLPLEE3NfIqJcsS4nTOYHCKYxtUVYGUFa7jENlrbG7ucvulV1jrb3DjzsvkpeR8MFSyUtcjXq1Ikpgiz8mKEtu22dxcp9/rgAYalxOpQuF6a0lRqODqRaK05xoadZXT67RIV0O+853f42w6YSZD2u09trd26WvQsmeslucUuQrDfPLsKePplLIsSfOU6SLB9RzmCxXHIGqIQtVYl2WtTjKtoS3piqBoWSaubaFJFdHh2hqtVpu93X3lybTg8ZPPCHyPjX6fTqvLenuNW9dv4jsuDz6+x+bGBtduXGW5VFAPowmdTuKUp0+fc/X6Aat4xfnwnCv7VwAYj6bc++Qe09mUX/uLf4HVcslyNufo2XPeeOMNPC9gPJ3RW+/zgx/+kIdnT/nTX/smN69e4/133mU6n/Pmm2/R661hajqGbnByfEJa5NRCEESBCoouCsaTCSdnZ0RRRJ5n3Lh+gySO2d/dVRKSJOW1l24TBAGmabJaLDEtCyHUhkU2BLZLCpXreWSrRE3oiwLPc9W11khAJJIwDBESLi4uaLVbDUXLoKoq5vM5VV3jep4ixOkq4sXzlMF/1US7tNptjAZ4lOUZq9UKTddVwWqZ5HmBZdu0O110TSctCsqqJux0+PDjDwGUemB9k9Wq5NnJCNMPCNf7zJZLjLLRyDRyDbMxpeu66tWW8zFFMufTTz7mh9//PpWhUZbK+6TpBpphIJAUtdr4iVqqHD2hvH2W7VA0vVnzxqjpnRSX7V2z9VOh7ACaCbJW9Do1AVUZQOLyANCbJZw0MHWbWqiQVzBAV16gZj4IqImjYaAaucZ3aJgGdWUhUZKTmqLZ7qmWTv3Zxl2o1eiOjUjVhs0yTURVAEq29J/8b/936LbLeLZA6hqr+ZI8zahqlWeWZyWGaaEbBlKvKSvJt//UL3H14LbKl6priqpQgBFNgamqSkmupazRDV1Jjk0LIdTAbraYE7XUtrCuVMSOEIraJoRo3iu1sQBYrmIk4IQB7/30R/z5X/42v/L1t5Gp8s3OlxlZnqNLCVVCJTS+8wd/zC988wv02yY/e+eH/OQnP+Hep4+Yp4J5UqAZBnlWYepquFQJ9RzTdZOdnV1a7R6W42PYPrrtKPmRJjF0JeF889U3+O3f/h2iqEVVqsxY2USBXA4lPc9DapIoComCDn6ghkSe5ylwhq5jWTaXYIT5fIFlWU1+a6GuAk0VM0pWqN4nZENZbTYDQqqAbN+3qIunfOFNnX/43/wjvvmFW4SOS68XscpmBOEG5+MnrG226HbWaQW7CCtklZv88Acu43jB+uYmRQY6KkNP1200SzXvRZqhFuAGumUymY/5yTs/Is8S2p0uG711JuMpw9NTNre3SFcp21tbyLrkYjBEQ/LSSzfZ3gzZ6nV54+4tvvcH31ONSOhTmhWLZYzMdD54+JSZqVHd6PPSW6/yta+8zfN/+R2swRRLCDB0LMfg29/+Jh999BE7u3vcu3ePrBkyB0FAlmWMmoFr4Pt4nkfabAMNwyAvcjRNa7ay4DgumgZlUShgm2GwiFfNECmiqisc2yGOEzrdLkmcMp8v2VjfYH//KtvbO2rj4zokqZLiaQ0BOIlTqloprTBNhKbhhyFC2pS1QGtiS1SBLdGketE0bQL1vpumhUDFwuiNdMzQNTRNRTlYlpJI+75HXQsla7Vrzs5OMXQDIWoGFxes9bqcn58xHo3IM2XzMZrtep03X7uuNY1jRZKlbG1tIoQ6+5ESx7VZLZf021coypLFYo6UKmvTD1zu3/uYjY0Nur0OmqaGWEkS4wct5quUqizRgK3NLeJY0Va1hgq8jFfUUuXxDi4uMAyD9Y0+jm0zmY4xGxro1sYGu9vbREGAqRvkWUorarHZVnRPTVcU3Utf1HgyZnBxgaZryrsfRYxHI2zfbzzymYJ2SJ2L4ZhlnOGHLS4GYwzLoRaSvCgxDNja3KTIC6qy8dAZSrHmuh6z6ZTpbI7Z/EwX8QphKL9eFITE8YqyKHFsWwWOa8ojZxiqFuj1evi+zmoVI6Wg21UQGQ2VNdtqtXBc5dlL01Rtlwr1/JnP5yrTrarIGt9fEIQslzF1LQjCUD2jG6+y47ovhtZew/sIwhDfD3A9lZcXRhFRd71ZfFgvqJ5Vpc6doigVF6RQZ0FZKsr6qpH9er5PUSpFx+bmJo7jEkYtsjzj8aPHL+43x1ak4+l0hqEraKOm6SoyogEfVnVNVSrwi2Mr351j2819bVJXNV/58hfp9lSOoK7r2JZNLWqqXEkyi0JFf+m6YoTQUKKLolBnX6XOLt0ylFxfh/OzM/Jm2FCWhZLdGybtVof19U1F9i8L0ixhPBqz3u/T7XbVz38+x3VdsjzjX/3u7/Lee+/x5OkT2u02RaGzmM3Uxtq22N3dZW9vF02jieRKqKoCHQUKfNHw/fpf/nP4fgvD1BmPB/TX20DJ+dk5hmbhexFFXmC76nDWNB3X8ZFSoypqgiBgrdfDMDRa7Yjnz55xenqC4YfYjs1yNgUpyLOEXrdDO4rwfJ+yKFnrr1M1mTC9tjqgpGZQC8H2zg6n50cUZYppqG5XE9BpdTENk3gF84Xg+s0bfP2bv0i7t0lRST57+Ixnz0/IshzfDygyRTYMggDXM4lCH993eP3V29z/8Ce8/94PqIsRhinwg4BHT1dMJh7LJEbakngV49m+kgCgceP6Ab6vmjLHc+l0+5ycXiClhqmVBH6gaERCoGtaQ7VS8sogCLBtm+l0SlGUOI7NxsYGy+WSLMvJsox2u/XCkFsUyidoGgZpltHrdLAbUlORF4Rh+KJwjVotlsslZVHgBwGiVhefY2qNbEiFRmZ5RlkVtNo+k9kFJ6eHLJYTwsgmjAIuno7YWN/Bcj3efOsLbO9e5dqtu/TXN8jLmvd+9jOquqbIlYdmtVxR5AWe79JutfEDn1YUURQlYRjhNbTOslCFXlwo4qqpg6ELbNtgcHHGz979CVkakyYJruNyZe8Kvu+zWk54+vTBi2n36fkZT548odXukBUVWV5huz5xWlAUgvFkimWB5ygyUlVUoGuYlkUtFQbXtS3WOm1avo8oSwxHEfLWuz3qqiLNYkUS9S3GkyGh5/F3fuM/wtVshscX7O8rKePjp58wGJ2wubmFVksc3afIa6JWhwdPH/H06ClXblylG6qHyO7GDkmZo9k6tazQpGByPiBwXBWKvrYBts39hw/4ve9+F9OR7HbX6UYtnj16THdrg7t377LW6bIZdiiKnPlsTm7A6fkZm1v7HB0fEycxR0dH7F3Z41d/9c/z3nvvcf3ggA/ff5+6rui222xtbLK9tUVZqms2abw0vu8jRDOsaLZGWrOtMHQFkQnDgLiZhketFq6rKHEC0A2DJM2xHVtJ85CUTQNpNsHUjuviuo4i1s5mrFYrOh21OU/zHNNSMr+yKImTGNtxlRdSoKTNlo3nhwghMKUkLQqwTXJRcXJyRrvdw9BMaqHhBi2mcYKwHearGD37PABYdVca0tBpBJuY5AyPHzE6O+Ti+AmzXKLrDnlecXYxYpmm1BroroFmqNgWvZJEvks8S5AYSMNB1DVbu3usbWwQpwodv7oclGQpNEHkIMC49Ag0PaEApDKEa6pW/7mdIGAo4MflllLTVZFf142WRCp5ZNVkPdaNNFLTDITWbBjVuqH5EppPdPlhlApCU1rYjk+RF7iGAAqquuDv/b2/z607LyMNHS9wyFYlrumjGxV1LSgKQVaUFFXJIpuSFoL1jX1mq5paqqDfqkioK+UVovE7O65FUWZq1KAB8lIiq2GY6nuWjdxJNTFSNX6NXFFT0yZFRTZN6lrw7s/e46Xb13GNmr/0y7+Ao9XEccIqzhQKPMvRyowcnX/9ne/yG3/9LyCSAZ+8/2OyLOa3/9Xv8ux8QSYdkjynqEoMqbIWi1JT8J9SEHg+B9duYfttMmHgtTromo5pgCmVTHB3bw/LcPgX//xf0G616Hba2JZBGEb01zfor2+wf+UKuqlRlgVZUisJ0nxOXijkvW6Y2I7DKk5wXZdaSEyryTqTqnHRgPliqYpXTTWIl74cKdU9ipSqKF+Nca1zvvRam3L2nOnFBdSSvb19vvYLX+Lp4Sds7Afk1YwkS/nkyYKT5w7xskWa7LBMbLr9HqWoKOsKiUDTNSwTDFNHZCVpVjKLU54cPuPk9BlxOgZZYwUht6/eYTWLuTg54ca1a3TWNgjDkJPjIz65/zEb/R5f/dJb/PCPf59u5PPVL77BvQ9+iqlJXn35Lp3dAxw35OOPH/LDH7/HN//sn2Z1q8cqHmEYJVfGJS3NJbRbhEGXi8FTvvL11/nxj3/M2lqfslDPJr0h/YZhSJoqL7VlKi+9IRvqXiOzVR59FS1xKVes6lpJdYE8l8zmc0zTVH5S02A+n6uBby2YNfYNvYkp6a5tKM+dZoCuAGWGpVD4YdRCNywEGkmqmqz08lpo5NG6rmM2mZCWZaJrOqKuSZNU+WA1jaKuMS2TVhSR5ynr633KIme1WlKWOccnR8wbr+p8NkMsDqmFoN3qUJZqqHu5KabJVWt3Ohi6obxXpo3UYJXEpFlG2AoZjkcvNkZBGHBydES3q7gPWaLOFU1T91AQ+MwXc7rdDovFAk2Hg4MD5vMZw+GQVruHYSosvWxiPebzOUmaqkxb08AwTZImOigMAvIyJgwCNtbXCTyXVhgghcCzLdI4phWGIAWL+QJD07i6s8Xu3i6e63F2dkYtFNDN9wOyPGOxUDJlIQT7+/uYjsXh0SGGYXN+MUA3LE7PBzx9fsLG5jadbp+ylszmS9JMwfhAZRxr6AyHYwzdxPdDsizn0cNHgMF6f13ds7qkRj3DHcuiLHI0KfFcB7ORZtZlievYrK+vs7G+jqGXjMZjqqpme3dXKdFqwXyx4vDoCNNWz4KLwYBOu0syXWCYJlbjS7RtRYovq5put6fizGwVO2E7DlJXw/GrBwdEUQtd1xU12TTxPA9NM4hTNagoi5LxdImUatN6GfTuOi6WbeG6nvJuGwZra2t4nkev32cynfH06ZMmAF7HdmzWej0WywWLubJS8SJGpCKvakxTgR2rqiKJY1XvgsoZNk163R6u6xD4AVvbaywWC9I0A6AsKtI044tffJv1fp9LW0CW5Upd0fiqQZFrQaNslEJVVaEbCq6l658TlZMkxfUcjg6fk2YJtq34Gur8kriux+3bd/A8n2fPnzEejTBNk1arxVqvx3QyJW8AlFVd89/83/5bnh8ekmQZjmNTJIIszaCuCdoder0enucxHo9IsxTHUXAl01IDvxeSzn/1W/+SKGrT7/eV9jxP2dzYwjYdkAaW6REGLYTIiKIWa901Wq0W6+uqc/d8jyzPmM5nxGnC8ekxi2XMchWTJhm26eDaAaHXZrXImE0WxKuEwXBE1HbQ9JJaxFy9cp2qgiTO+OD9Dwl8H8fS0TWBrjXFmGlhmBYSjTyHNIUvffmrrG/u4LghqzhhsUxIklRJOptwYyHUFMv3AhzXxbZNruzvkmcxi/mYukrVRFzCfFGQxJI4jTEdmzwvkLXEai4oKQW2bSKRamPReI1M04RaaX1ptL40Rs4wDDBNizAM1earKDBNNcXp9XrNtEV97nano6SWKLMnqIlZWSgwSFnkLy7Ey89x+UCuayXbcBxHHVSG0fgYlbxR0w1AxzDU71UTZR/LcqhriWW6LJOYUpRsbW2xmE8VnaoWFElCr9Ol110HCY4XUJRqci2EpChKRXGqasIwbEJe1Q0ipWjMqpKiaYDVZEUnzxIuBhccHx9SNlrq5XJJkiRMxxPSvMAPQzTdJElz9TNaLtB0gySOcV2HKAwYXYzI85i9nQ1kc6MjVPEjUZu9qq5wHJtWKyIKA0xNUzd+UYJmErZ7JHnF+WhCqWmcj6eUQjKfJhzsX0WTGsfPT9jZWCcMXc4uTljrd7l69SqmYZHllZrGGhbvffQRQje5cuMGP/zBDzk8PqHX6TCajMjzjNlUBZGGYURVC5K84PnxCePpjOFoTJaoh923v/oNrh/cYHNzm6095VkdTqasljFpUbLMMyZZwunFgM1Wl/3dHW7dvMmrr7zC3t7ei0Lv+bPnJGnK1vYOpmUzGI1IVktc11V+V9PEMFTmi+d52JaNZTcYeV35qUbDMXEcKzlykjCbzZFIptM5RaXoUn4QslytEELge66ScjXyNMuyKEoVn3AJpDBMk067jWlaxKsV3V4P0eQEScCybZVTJFEAmqrCdpSfYzqdokmDOEmYLZZkuSJqddo9dM2gqgR+EFEJiTQ0kixTpDqlO2smw01jhZJBdVsBokgJXIdW4NHdEvTXLVqhQa9tE9g1dV4gSoltGKoJLnQMM0I3XEUVtmuELNjb2+X2ndvKZ3nlgJ3tfW7dvMudW69w5eotNjb32dy6Sqd9Hcfuo+stqspFShdw0DRFWwMdqSnyreTns/2aNrAJiQUNTTeRutkExBvKV4aSMksaYNPltvHFr9VLV+0q4rKTdHq0NnfJ5gmVjKkQCDT6N16lcDrMC53nJ6ecXyzRrDbSNslqDcPxsFyfqLvG+uYm29tXqCuN6XSBrHM0KgxNp6wUoVLXtMaz1oTRq2+raeDUz0vncoPRfOuNHNrQm2xDobINtcusw7yi5UXYtke7pfJjP/v0Ic+OB5ycz5jlFqXRprLUSxo+tqHzxS++xfnhpzx/8j6tUGexHHN2McJxTbJCDT2qvMI0LIRugKiRAuXnMC1anR5pM8U1dJ2qzNFRA5TxeMaf+va3iKKQne1tvvD2F3j11Te4ffsuu3u7SASD0YCjo2MOD49ZLBdkWYpm6Fi2ieXYmJZBWZUURa4y5zT1fQtZY2rqeadpmiIQ2o6SIANINYC89GRKITAQyHyGaSz58peu8fVvfpH2+hqvfvHrWO07PD2zuP/E472P1vjBDzd592cbnF90mM52cLy7YPaYxgvswKZkBVqJ7RhowqQqLHThUIopy3iF7bpkRcFkMqCYTdCiUA0lCgXsWC1nvPryHSJbI11MyFYz4vmYxWzMajlnNBiQ5zme55OXFXklsL2Q1778JY5PT/mj7/2Qi+GIT+/f5/qrd/n6W28xPTtlXdr4QUBW1rz7/kf86CfvMFtmvP/hZzx6csLO3g2k5pBXJlJ3MKyIGhuJQ14ZxJlAmg5YHroT4oYd3FYPJ+xQaRZW0MF02+h2gO13sPwOjtdmbWOP7voOtt+m09vh6vW7RJ0NNrYP2L96l72Du2zuXKe3foWg1cHxItygRdDqYTmKXCswEJpOmhUkaUZRVioOK6sxdQvLUM9UGhheliSURc5iNqGuCkwTLEunHZo4WkovsuiGJuOzZ8TTc54++JBnDz7k6PF9nn76IcfPPqNYTZH5kiA0abUjbMdgvpigaQIVDVYjqbAdg6JIGY0HuK6FodssVyuqBmoRhCFo4Pk+FxcDjAZKdHh0TByrs0sg0U0DoUlM28YNPEzHJmxH+GFIKWrmy6UaeFk64+mY8XTEyekR88UM3dLwfAddB9932dxcpxYVZZVjWQbdlsfN61e5dnWf0HPQkbTCgH6vh++52LbF5sYGG+vrxEmM59ms9deYzmaMJ2PW1jfwg5DDo2PW17ephIau27Q7fVwvYryIWaxyzgYTnh2ecT6YsYoL9q/cwPUi4qRgucyYz2MGF2POT064OBswPB+QJRl1WZKnGYYOYeAR+B6uo+M6Br1exFq3Q5kXaHVNFITYhkFdVuRJSuD6dNtq+aE33ILFYsVgPGSxSojTnFWSMxiOuBiMmS5W5GWF4/hUEtKsxPdDonaXVreHH7bwwpBuf4P1rR3WN7e4dvMWd156mZdefY1X33iD19/8Andff5uXX3uTm3deoru2geX4lAIG4ymT6YJnR0ccnZwyGk+ZLZZgmiRZCrqO7aosyU6vh0CSFTlxmuIFPlevHeB4HtPplOlkTJ5lmKbyxWdZxnK5ZDGbYzee+yLPqcoaKSV1KZhPZywXS5JVgu96rPf67O/tsb62ztbGJvs7u5RZQZqkxGmicntRkuY8L8jynG67jUSq4Xei7FaGYVIL5aGWSLWdrdWwwjDU16dpypZgNtf4ZX2S5zmr5VINy5vfG8cxUqp+IowiRF1zMbggzVIkKm4niiLOz89VfWSYpFnKH/zRH5KkGUIKPNcjywrqBhZouS6u4zKfz5U3WQPP817EYLjuzwWv/5/+8/81J8en6ua2TLIsZmNjjaqsEDWUhcSxHepKRQmUZYVp2VSVJM+VpriqKvI8Yzgaoenqi66FRppkmJpBp91G1oIg8BgOzwl8h/XNHvtXt4haAatkQcvvkqYZlmnw8MFjpEi5dfsA19UxTBUMmuUFWV6TFxV16XHzxht881vfxPZCHDdilaRcDCcMB41et2pkJXmO63qEYQvPs3Fcgy++9RqLyRmf3Psp9z76AY6rJGnzhc6z5zHLtCKtS4q8pshKLMOkFYbYlsFar40XKFP+5tY2F4MRum7iWco8fekby/Mc2TRgmgZhGKHrGqtVDI0hs9PpMp1NFYUoCsnSlDhOsCxLTatsi1qogE3PsbEaMyuA7/tUTUZhGIaAMuDats1ytcQyLTbX1qhr9XcZptlMeHXKMqOsUmzXAq1mODpnsZhS1Dmu45DFKXVZ4VkeO9t7vPTSq+xdvcH1Wy9jeR5PD4+ZzOZNA5pSFCqDTUOj2+uyu7OrvsbAV+SkJKEsSybThQLWOA6IEikrzk6P+ejD96iKHKQkS1NMw8D3fAzTYGd3m8lkyv37HyNlzenZCWmaKrqSFDi2gxDw7nuf0moFVAiKrMRvPJNxkqIbBpr5OQkpcEzWux3SOCGtK1zX586dl/jks4cs4iWaKVmsMjodExvJV159jd3+JvlsxZ0b19jYXGMwvmD3yg6WbTEaTNjs7zKbLPGCFodnp4xmU3JZ8v47PwHgL/zyL5PlOUWZMx4PefjoEX/rb/2HxHHM2fkFDx8+Zjqdk+cFQRDQ7Ua8dusunusqyaitoBZBGDIdDMnzAoHke+/+hCLP+Tt/9deJohaO52A5DicnJ8SJ8gqkSYptWcgmhDcMQmRdKspfLeit9RC1IE5i2u02lmWha8pAfAmIsB2vkY6p3MCqUtS1S5/A2dkZum7QW1tTRCxdUxlVupKlxEmMEAqU04paGA28Is0y0lQNaUxLmc+zvEFDWxamZSsD+3JFURSsr29QS5BSspissGwbO/CYLOZMZzOqWrK1uY3j+kjDZrJcorkui1VCFquHpGqapNqQ6zq241AUObsbXQKz5vDxZzz65AMqZ6JIX0LHdwLKomI6W3J0MeHZ6ZgkF5S1RSUktuXgmhqmJtB0g7KGSiioApqJ7bromqEABq6L7yugRRj28Jp8IU3XGz9bjRSCNEsRQk0Pq6oiTRPSTMlfy7KiLEo1kS0ragnJcgW1yqt8+Y03+Oz+fbRqiqgl6Mp3qIZIaugipWqe1ARTKmGn7VGVAowO+zdvcvToE4x6iqBGavDWt3+VO698lTjO+dEf/lt0zWV9c5+qnOJ5Dl/58pdwbBvf9dD0mlWcc/XKddVOahm6obDvZSFwXZ/lKlbSYARVVSBkrTawUgNNFTS6pjKPROOHFk3wMJdhunUFmqYGCVJgNdmb0jAAQZ4uCG2oywLbcTgbL1itUnq9HoFjUeUZVZHwp7/5Bk/v/THj04+pq4TFKuWnHz3meDAnLmxWSYEmQaJRVIIqz5rmGmw7YH17l+76DnndZOMh8B1TqVeEwfp6m1dfeYXz83NGgwnj4ZTlYs5ytWCVLhFScuPmbe7cfQVQ02A1W/7ce1WUKkKi1WohURuesixxzcYTqGss5gsVjdLI2aVsPINSUetkQxu1NIGUQ3a3DMp8Rl1JklySlS6zVYYXriFwCYN1pexIEwzDRQgVg7NczWh3A5J0ghQFhq7TDnr0Otu4roPtp0hM7n36jB//5B1OR+eUqzF2JyL0A2anF2xs7aBLyf/5//ifYZUFeZaj6Trtbpd79+7zL3/rt3j06AFREPBLf/pP8/jhZ0zGQ37hW9/i9hsv8Zv/+J9wdDggTyqkBlXL4D/4K79Kls15pb1BFLVBWkzHC7I8x/Nc5os5gR9w/caNFyCcNMswGmCR47jNdrzCtC7BJiouQw0iNKqyUNLl5t40m4DmqlbZvbbVUHIln0do6Iba3tSKvFrXgrLMXlBurUbJkpdK5qaKQKWWUKoEjflYkUSlrCnLgigM1bVSl2iaZDId4zoWw+GA1WqFKGOSxVTBk3Sd6Uz5J6uqxDQUuERISRKr56vjOAitJo5jFRLfajEYDNA0Ja2fz2eYhoVpmZRFqaB0tcF8MSNstZgt5tSixg8DRaW0bUzDwHUUsdxzXHTbae5dFYelN0PEeLVSmWJ1TZYrKIdlW7ieR1U3FFrXwbFtZCMLVAoT44UEVEpJEISEtobWRAN02h31TPI8BaMBAt9H13WGg6EaHhkVb731NkIIHj9+QprmbG3tUNWSeJWwilNWcYyhm0wmU/xumyIvsR2H45MTiqIizQrQTGbzBWdnFxRljesqOEkndEiTBMdxabWi5ppSzbppqmvQ9z3a7TZC1CRJQZwo+w5C1dWmaeLYNrZtUxQFy8Xyhby2qiqErqjFVa1C013Pp24GsaZtY5oWe/v7mJataqjNbbq9rsrJ1HU6nS6tdhspFUEzL1TTkGU5QkjiStW1eaYyeo1GIuw4DlmW4XkeYRiQNUTQSqoB1P7+vjrvUcO5s7MzirJQZ32aUVUVaCDrGqtpjopCySSlFE2+nWqAPN/HbGIq1IeSgwZegKYrObTnKsDLYj5/8XdWVUlZlQhDXXcqwkvVN4Zh8rWvfIm1Xu/F5k4pFRThVm/qUU3TMU2L+WKBEDWmZSGlotkmScLz589ptzvE8QpN11gtF6BJHEfJX+ezufpcfsDm5ibtdpezszMuBhfKNhb4bG9t8/DBQzRNw/VcTk5P+Yf/z3/EfLlA13U832c1T0mWK3RdZd6q80UtmlzXBk029FYVr/Viw/eHf/A7gKDTifBcixs3DtA0MA0d07KUDCleUZcqJmAyniJqGAwGjMczZjMVdDiZzRBIpFRT1iKr8BxV2HXabfI0xXYsXn/tFTqdiNdefwndEIwnA4QoyXN4fnjM/v4++7s7bG+tU5c5lq1y02ohVGZIBUmas7F+lT/3K3+RIIwoCmWmtyybJFMI5KJQU1C1nVBrV02zFFrYNOh0Whi6RIqC4eAY05T4vo9hBgyGMzTdRjNMbMtB1pKyKButtYMf+gihspQ8z2e5XCKlZDZROSaapuAtlzfoJVLXti3yvFCbuKYBo7mxhBRsrK9zfnFBXdW4rqIWep6HrmlYloXvefhNXolsVtpFqeSS6pByXjRAea5kda7lNA3i534ZFSisDpzFfIkQgu3tXSULTRdUVcnu9g5lnhG4LvPpjGdPnyBqySpJ8PyQm7duUzZ4bdH4Fc3mUEvihMl0ggRanbYqSCqlt04SRdO0TZPVaqkkL7rG08ePWS0XWJb94gG9ttaj398gilqcn5+zXK3wXI/JZEKaJrTbLSzTJE0SBoMLotBmY73LYpXi2DZhc+gWZaW2pHWFqCSaLjF06LbblEWB5fmkWYHrR3z28DFZVSM0nUrWpKnAtXV0IVhMpgSuh+/ZrFYL8qrAD30kGg8fPeHo6JSrB9cZTWd8cO8eWVnw8MkTknhJVddc2d9D1zVGwyH/5t/8EUmypL+xgeW63P/sUzq9Hq++8jqtVptep4vvuWgCFvMFcZJguS6T2YyPPv6YJElZLJf01tfZ2NnhysFV9tfXWeuvUVUly+WCxWrF1tYWV69cwXc9OlEb27QI/YB21CIvMmazGWWlKIFVVWHbNm7z8C+rRrOu6ZiWiWgy7BRGXYkg0zSj1W5TC8l8sSAIAoQUXFwMyFIFg9F1HcsyCfyAbrerfHvNfaJpyhdhWSa9bhdN1xiPJ4DKFptMZ5RVxXA8xjCUF8CybdIkZbVcIoXBfLEky3Mcx+Xs/IL19U0WiwVr/Q3SoqCoKzANhICqVpIzaGASjaKxrit1raQx3SjAcyxWsxmz1RkaEHkedZYiqxLfdei2W2ztbGKYMJnNyIsK09YwNSjjGNdxVTq3lIRRQJmn5HlCnsek6Yr5fMR4dMZgcMLh8VOePP6UR48/5fDoKaPxBePx4AWqW9N0HMcjanVot7v0N9bY29/nxq3b6nXnDjfvvMTrb73N7buvsntwA812mc5XuFGb1eQcCdgNMVUaqtFW+yDlMbz0t6riFXRcpBWxtr7ObHCEJhPVdeiwceUmV6+/QVHpfPL+RwStDTQ75MnRE+I04catm0ihkZcVtRD88IfvYBo2YRjhOEqej2Y2wCmdx48es7m9pYZldammts3PRtMUyMRqMlSbvhQhPielSqmgOpfXE00Glet7FLWgLHIMA/7B3/97fPDBz7h3/2NWaYbve2pzIZWdAM3g1btXuffeH5MtB8TLKf3+GrYXMZ0uKCpJmqqGsayaprQB+hiGTlVLlsuYtfUNylqovFKzieuQkjQpabU9fvzjH/O7//JfcnI24NnTQ27cusVav8ev/8Zf5Zf+7J/hvfc+YG/vqspaM1WBoRvKX1lWpWo26grbdUBTDZ6UAktTeJ1LO4DyEF4GvX/e4F8WmmlcQu1imh5pomEYayxWLoazjxlsUuARdPoUsgJTkpYxWt0ia/xqeZGyWM3RNcn1g31ef/UOr73yMl98+03u3rrNzvYGaTHl5OyM+588ZDgas1otkFlCZ2OdMs3IZzNWsxm99R5vvv4Sr1y7gq7VmE3IcByvWC4XHB+fIGrJ3pUraJpBp9tj78oBQSfildde4/xiyP7OFb759W/wxW98je3+Gr5hYpQ1fhhhOh57+1dY39xhY2uHze1d9q4coOkWYauDZli0O2t4QYQftnC8AMvxsBwPgcQwHUzbwXZcHNfHdjyCqE0QtvCDFrYbEEYdwqhN2GmhWyZS03F9lUlY1LWi59aSoqxJy5KyEuo6l+C4PrVU90PdDHRrIVgtV5QNiO6yLstjZY8JfBspBPFqxvNnj3n48FOePHnARx/9jKOjp3zyyUeMRhesFkOoM2bTEXkW47s2nmOxvdGnzDPWum10BEWWMpuO8T2HRZwipUaWFeR5SVUJjo5OmEymKn6kEgwHQ05PL9DQGI6GSt7ve6BpRO0W/Y11bt66iRCCfn+NnZ0d1vt90ixlulxQ1iXz5ZzpdMJsMceyDI5PT1gu56z111jfWFe1i64hqTFMBWzr9jq4rq0ilQIPpIJcbGys02lF+L5LFAZ0A49et03k+/Q6HZJ4xeD8AtdxqcqKK/tXFKG5GZRDTdRq02p3CKMWtdA4PjljOp0zGE5YrlIMw2IwnCAxePD4KZPmuTAcTVgsE1arlDhOmU7mFEVFEEas9zdY39jAkoJebw3fc3Fsm73dXfpra5iGjufahKGPbVt0OxFBMxRtBZGSKpYVnqsgSIv5ksV8wWK+VHWlZStrVFFRaxqeHxAELXZ2r/DKa69z6/Zddvev8Mabb3P35Ve5enCNl15+hTfeeIvrt+6wsbVDt7dGq9NluUq4/9kD7n/yCU+fH7JYLlnGCVUtSPMczQmwHBfNsChrRZC2XZdbt+/QW+tz+84ddnZ2yYuC4XCEG/jUQrBcrTg9OeX8/ILBaPiCaBvHCa6nJJ55UZDGMXmWEscxWZriui7tTpsoDLl69YD9/X1aYcR8NqcsFIm/LCo0AY5tIyrBaDRkeDHgwYMHauBRC6VM0tQAYJ7ElGVJ1QxdVG1us7W5+cJSNZ1O0Jv6HqmWQd1ul+VqRd2o6wzDUJ5SXSnFBkOV0zedzrBt9TlV/qaqrzRNRzeNF+A33/PRdL1ZmCiStet6oMFqtSJvFiCnZ2c8ffaMslLDFdd1Wc6XKuta0xBlheup4UWeqy1gHK8QQuWHxsvV5w3fd7/zLzAMSacVYBl647fLoMmw0zWwbYfQ7RIvU2bThWqwBCSJig+IkxSpGdi2Sy1Q4YhFwd72JppWMh4dU4uU27d3uHJ1nbKOqepcNSg1RKGiTj0/OqTXaaMBoe9hm6YKnsxKwMLxuqSFQbu3wxfe/hZXrtxCSJ2irDBMG8dxWcUxdV2TpomSw+iamgwZOrapbqgwDOj3ewS+h2ObHB0+QdR5k5/jkucVvu+RlVCVCi9b5BWe5+G4SrOfZokKY41C0iZTpNfp0Ol2XtBBL1fSumFQls3FWarYhcv/3+m0KasK0zBUqGqeqy2MqcJabduhFipUFwlSqm1fVdUKxHCZB2LoBEH4ogmt6kptEJqJpGEo+VpdN1JP6zK010BDpyzVA2MymROFLdbX+vR6PaqqwA9diiqn3++xsbVOslqQJSuu7++RFLkqvpowYV1TkqM4UTJV21YyJOVzKCkLZZxFkyTJCr0htR0dPmc4HBCGAVf29gkCj1arhWdb2LpB2TwMjk+OGQwH2I4DmsZoPEY3TLIsa+R+FqblUTWyWK/Bo5dVqeRQpaCuoSwl7VA11WmSUFawvr1FkpakeY7uOIiiUBnRQrLZ7eDbDpqocaKIw4sBth9ghxFpWfPw8RMs26G/scH5xTmfPfiU58+e8ezJc7zQRUjJ+s6WkiRYLo5tsHvlCrrjMFosePT8+Ysst92NLaRUsuLBcPAi02tnZwfbsjg/O6fVanF6dsoHH32EpmncuXmLrmOw0V+jrgoMTSP0PVzboioLxsMBURjgOTbJakWaxJiORVVXxHFMnuWEUfgCqXy51VPbJXXtpJnyndUSHNdDN0xqdKSmkxfqfXNcr5ExSCxDp67KZgPzeXaN0XhPtAZAYVkWy+WS4WjIcrVsVAQKb5+kOXlZkeXqmro0mzuOg5QSpEWn28VxPEDj4mJAq93Bsm2iTo9VkqiMm7KiFiB15ZO57Bwk6uNyOqYJgWMadFttNCF5/uyM+XSJVim5o+faOLZBmi3Yu9Jneydibc3AdzLWOhZ7mxb9Tk3oF1AnyCpHl0tkleGYBaIsEEUBdYVt1jimQJQVli6wdIEmCvJ8QRbPGF6cMBqdMhwccXr6jKOjRxwdPuLk7JTT81MGgyEXwwuG4zGjyYTRZIpmmtiuT5oXnA/HfOVrX+fJvafY0Tp/5pf/KjfufIEbt96i3T9AM7v4rR0Mq0stferKQdRqaip1HaTF9u4uo9MBkhrNdMCwuXLwCvt710mWSx5+dp8Ki0p3idM56JIbN6/TbndxvQCw+P4PforUTPavHiBIFR1TGMjm2vn4/qdcuXqAACUJk5JaKpEpmgm6hW2ZSHTVnEsVvltLqGtJWQmqWiKkRi01qhpsSwEaLNtGRxC4Jj/+w99jfHHI9OKMwycP+Pi9H/HuD/+AH/3Rv+V7P/hj3v/kY375F97m9MmHrLdceq02rhNg2z6ilgwuzpGGpJSpalor1TAbutHcMxoIoeRprhq0GabaimiajmF4hJHFJ5/c56vf+Dq/8Tf+Fr/65/8yUmjcvHOdJ08fcO/+PYpS4rktbM9WeX/NhFs2EQCaplQkdrPlMHQl29R1FUOka+pMvJzaX+ZRyQbPL5toEWmA2/WpEQhslqlAsyKSQlLWkGUFnuuznMzRi5qt3hpx8px2p2Rj3eLWjW2+8Pqb/OK3vkHLC9HqjNV0wOGTezz67AOePfmIJJ3z4NNPuPfhfabjKdViDlKFeMuqxvN8NB1sXbCYDriy1acsMlzXYTabMp1OabXaXL9+jbt3X+b1117nzTfe4o0332J3dw9Jjet4XL95h4OrB2xsbaCVFVvdHqHjstZfp9XpYVkeUdjCDwJc36fVaathqqHjeA6O61BLobLCHLOR0Fq4nkPgO2pbaduYjQRZR1OFm1TAparx1YlasMgyqkoq64WQ6nlmW9SiQmoSqQl0Q4IuEFSIqmq8zjlVlbFazJCywDIEVZkQBDY6BbYpKbIlo8ETFosznj69x2efvccn99/l4YMPWMzOkTIlz+dYVoWu5bTbrqqFckWkdTwfzTTRdZNKQC0kyzhjNJ4hNYPReKqGMQIcx2exXDEajQFVO7RabYbDMZPJBNf1aXc63LhxE8fT2d7ZxHQMDNtAMyS6qbFcLbBspRx7+uQRq9USqBEvZKEJi8WUPI/pddvs726jUVNXJe1WQKcVEUU+YeCyu7Oh6JrtCM+xaEcBB3u7BK6LZ5usdSJsXcN3bFq+D2VFt9XBMR2KNGc+XZCnBRv9LTY3dvDcENtycd2IshBEnR6j8ZwPPrzPz96/h2G6+GGb0WSGbjhM5gvG0xlHJ6ecnw+QukG3u0aaZKRZTryMiaKIVhjR63bodjos5zPSNMZ3HSLPZq3XxdQ1oijk4Mo+QeArYmRjZ5FS1aDT6YyT41NOTk85vzgnzXJM26GqBbUAw3YoJZiuh265OEGE5YfcuPsyd+6+xo07L/PSK69zcP02W7v7XL/1Eu1un83tXVw/ZDaPGU/mPD+74JMHj/jg4/s8PTphmWZUEjprG7S6PbwwopIgDYNKQtjuqWuoiQ/QdQPTMFjv90nimMNDRTeejMfYlkmcpKyWKxbzBZqm4IuWaaE3+Y+6pgbg8WqF7/m0WxG9dpu93V02NjfxXI/AV9ENo+GIxVwp90zTQgpJmqRMZwvOL845PjlhMBopiIpQW03Xc1RjpMNkNqUWypagGyau66pBX9Mj3L51E13TOD09UfnAjs3W1iZPHj1iuVxiWmazERTkeQZIFssFhqG2zqvVitVyidU0e1mekWUppqk8v7KxeqkeIydtWB2XKj1NU7XwcDh8wbLQNJgvFjx8/EhdH4DruCznC7X1lwrSZDmuqtUMlX1bi7r5uxwFabps+H77t/4JjmVTloUqlqJIEYSKksViyXy+IE1SBmdjptMZRVGgGwZBEDCeTLAcG6lpXLt2HU1XUqwky3B1RYc0NOh223z5y1/gxo1rzOYTRF2zWCywHeeF/FEzlOcrSxKiIGB4cY4QFUIq5L1hWWimw2wRc+XqAd/42repSqk2N6Vaq9uOo3TklYo+SFMl5VPBhzq6pvTejmPh+aoQEHXGeHRKli1YLpZIzWSxSClrjbyGJE7J0kxJZlwXyzSpqoI8T1lbW6PT6TRREp/LCSbjMfP5AqFyLciLnOVC0dSUFKRSspL5gm63w3K5pKoqFShcFBSFoguladbIJhSJztA1TMNsUMoS27EbqY/SE/u+9yKQdzqbIYQg9Hw0TYFb9CbeQUlVVIZTWRSNmTtsDiSBEBXT8Yjh4IIr+7ucHB8T+AFoylCuGybxKqHT7RG2u1RlRdoQxnRNGVovJQpVVRJGIUEQkCQxWVqyWCwwdAMpawLfo9frsFwuODk6xDIttre3VHZUVdFutZT3K1fb2larRVkVZFnGSy+/xHK5JE2VXLEsCgzdoKgEvufjOa56MKixtjJ3GxLH0fFdg363R5akpHmG1DQ2tnaQ6IzHI1zfp8wzTAtMdF67ewvbMMjjhMVyxXs/+0CtzZOYw6MjDp8/R9aCq1evYpkWcZKwvbPDrTs3abUj+v0+pmUQuD4Iyd27d1WYuOeQ5jnHJ8cq2Hw0JvQCpJQk6YrhYMDbb73FS3fvAnByckqaKrhKEISErZCz8zN6vR53D66qrKIsVzCLJgokCEM0XSfPlHTC9z1V1GtKTtLr9hoksxpI+L7/Quakwq6VxAE0ykrRrrzAp6wqFsslaBBFkfqcUrC5uYnruswmY2zLwrFtylJJfpVMo6KqVdG3WCgJ66XMd3NrE90wODs7Z9VIcaWEtX6f/Sv7dLs96iY8Nk0ThoMZna4i/z599pRaCDY2NpWkyvOYL1dYttrIWI5DLdQGBKkKX1CbLtuyELXAd21kXeBaJulqQasbUtclmqgQVUEYBrTaLdIio9Ykq3iF5TjohkWns8a1K/vcunGdq1cP2NvbZWt7g+2dLa5fPyBqtVlfX6O31sZxTUStCnHXDdCaLZAQCliioczWl5udulbB70JIVknKarFkMhoxPD9ncHzKxfEJZ4MBTx8+5uH9TxicnSmvRpqyGo6opeDW7bsYTQZQv7/OjRs3OTg44OqVfQ6uXuHg2jWuXD3g7ku32NzaotId9vf2uRgNkDJVsNC65PYrb3Hz1ivM5gs++fhDpG7jR12Kcollarzy8ku0ojZlUWJbNh988DFBEHDjxnWSbKrkP4VoJEEmH9+7z/Xr16kaHLWQlwh55UnUdR3HUtejEALRhHcrgARI1GGqmiHlVqyKDNtxGtJyQp6u+PH3/5AyS1QkhKaaM/WnBQgosoL/+d/5DYZHD+m3PaoiZzKd0elvYtounz56iuV6xFmKppnUSlih7puiUoOERvITNjI5TVdQGfV7JK22zdMnT3Ecm9u3XiJeZjx+/Ih33vkRv/8H3+HhvXv0N3e5ceM2eaGeqT//IZvPebmNRyo5HGhUZYlo1CNp2sgEhVQU2uaM0LTG96ipc6msVcaaJiHwA+I4eeFtSbIYTYN+r8v1gwP29vZ4/c2XuHnzGt1OlyKvePDgGY8ePGA0GHJ4+JjB8IzR6ILlYkVZlizjJYfHpzx/foZpudSGhixzpKjQNSiKAt/16DXY+/V2i26vy3Q2RzT3/cbWNlevXuPatevYl3AJS0nawshHNwx03cR1fHzfZ319Hds2abUi1vt9DNMkarUxNRPLdljFqxc5iWWpJNG2beO6rgKyQNMkNx715tey2cbR8J7UtEgNYuu6Vg2grqM3cvda1IRB0Axa1ecwGm+/pkFRFiRxQpkWTfEmsG111rXbLYaDC87Ozzg/O+Wjjz/i6ZMnfPrpp+SJOheOjo9YrVZqsI0kjEIcRz1rFeXWZH19HSkgS3OqJi8zz3M6nS6GYTAcDpnNZhR5webmJoeHh2pD4bgURaGUQrbNcrl6McDtdJTn+urVq1y/fp1up4vrmQRhqAAglqVy6XyfVaz+nGHo9Nf6TCYTssa3JZut89bWFmu9NRzHxnZsNtbXWVvroes6YaCoj45jq6FjmmJZVhMpoBGv1CZjbW0NyzBZLJf4vk+n3cHUdHxfUW43N7fY3t5md3cPz/PY3t5GCMHZ2RmPHj9W95ImePrsmaoVmyFhluecnV3w+PETVsuVis+qKjrdLpvbO3S7Xba3d5BS4vk+a2t9tOb+sixFgL7c5OxtrbNaKT6BpmkcHR3x7Pkz0jRjNp+RZSkXFxdMJ1OmkwlJw3bwXDXMrMoKz/dV3RVFBEHIxsYGB9eu89Zbb/Hyyy9z/dZNXnn1Fa5fv87W9ra653Wd0WjM8ckJT58+5bPPHjAcDpnP5yyTmKgVKcKnpzIc1TPnUhGgLvY7d+7w9ltv013bIAhC4jgmTtTWrKoqnjZN3nK5IG0om0UDDHJsR9X2WcZ8vmA+n1OUBYEf0O/3abfbbG9vs7W1hWloZI2NoSxLsjR7YWlSVNcFk8mE09NTFk3tJ6Sqc+yGuglq8FLVarNWNFTxyWSC53ncuHULo1nCSBRQ0fc8ru7vIaVkOBqp7aLnEgQBJ8fH5HlBFCkZrtb8bCeTCUjllwM4PjombbaSpmmSpSlVXWE19HOzySAG0HWDIs9JkpQ8z8hyVesUed7EPVz69SXL1YoPPvqQolFWuI6LqNVizrIdRFVh2o5S/glJWRbK7qApfoMQ4nMP39/8G3+ObisCIcgSRU4rywrbcmh3FfmlKApGZ6d0e11c12UwHLK+uUEYRbQ7XfKy5J133+X4ZEKn7ROEASLPeOO1G+ztbVEUKb5nUxTqB5nnOULqVJVGLWC5ShGmyhtyTYfFZEbgurx85w56Q6hcpQVRd5NX3vgyG1tX8BwldVSfS8kYXU99bZPZjCRJmC+W6gEQBCwWCxwiHN8gCD3297e5de0q48ERjz57j2dP3m8kRXB+MUE3Wzw/XzCbJqRpTpZW9Hpdoihkba3DfDZifb1Pv98nbjr76WSGlNBqRdi2o6aHtv2iMAnDQDWGtcpV0ppCebVaYRgGGxsbpI2H77IZs21H4WqFwGl8RrLJ13AbeWeWphgN8auqKqJWi6xpwNq+0rdbpkVZKd+PbhgqOLKuyQu1Am61FEGsTErQBNPlkMdPH7Cx3SNO52RprHJ+bA9DM9jfucIX3voCB699hXa7y7Nnhw1xMaGqJGmWsmyyTNqdlsrTaUVMJ6qx1nWFdPZdB891efrkET/5kx9iGTq3b99kOh5h2xYHu9tkSyWJrJE8Oz6mRmOVpurASxI0TWc2m6n3xHFU8KUEy7TRNB3X98iKglWWIKUgjpe4lsV6t0uZZWRpQpILeptbPH5+imYaOL5HkcdotaAXWFzdXOPGlSuMLi64fzJguUrZ3O6zWMwwTA1H03n55jVee+kltvp92lGLw8MjxuMJHz1+BEBlGLz20st8du8Tbt64RSkqji/OmcymTGczXMui4wa8fOMWOzs7/PTee0pnv73Dwd4VPMsmXq0YDQYIKVlbWwNNI4ljvvylL+FKJfcqqpL5fMHWzjarOEHTNQI/wDJNTMNUEkrTAk1vDmSFILZsi6qqaEUtiqJgvpgjmtDxfr/PaDojK0o2NjYRmkZR1szmc+I0JQh8fN9DR+JYpiLRNUAd11F6+qqu1cZVUxTCy0GB7/vUdc2nn37KG2++jkCjrARFJYjTDHSDVZzQiiLCKKTMM1zHIUkTTKtNK4oYDoeKmud6aLZNd63PMsuZrlQBm5cVQurUDUyozFJFy2yko5fb99B1sLUaxwBd5MwXQ45PnrBanAMpYSNZLUVJITKW8RTf9Wj5bbJVhakHOLbKNNK0BrhUFRRlTiVL/NAhK1KyPMF2zRcbTeW3MhQGW+iIWidJNfJcIoRGXUGa1mq6acN8vqIsVdOUFwVxmqNrJmUNtqua8VoAUqIZCbZlU1YSz48QQkfDQGgmrqkAVELUTEdDTMtk99Vv0WlvsRpMCNw18lTnbDJV4bFVysHOOv2NFkm25KNHn4E00KVJKafIMuEb3/g6X/zi14hXGZbl8J3f+x6e7/H1b3ydVk+BeKpSx7JcbNvlt37rd/j2t79Np9clyxJMy1CIeqHheRFlWdP21bUpGqlneQmwaAYRRVmSphluU8jbVQEaCM3EtnQWkxH/7X/990mWSi5sOC6aFJRV8SL0Hj/g9/7Zf8e73/nHbLZtlss5AoNKcygrwbsf3uOdjz4h13Q0bJKloKgFmmYo+WpZg2FCDdv7V2l318jyCt2ysC0PHYf9qy3+4Pd/n1/7C7/GF978Gkib/+r/+l8xmZxgu2BaFq+/9VVu3XoNSf1C/q81NEPDMChytQ3wfZ+iLFRsRmPwv4R1LRfKKx36ATSwAWUpyNEaUmeSZmxubeFYJp0oxHV1bEfDsFWm02oVK8pxIchWMQ8ePORosMD1ajY31/j0k/t88P59Aq/FK6+8Sl4seeenPwIka/0t/spf+Stsr9skccm//t3vEScVlmNhuyZR5NPr9biyu0/guXiuQavlY2iNzFjTld9UN9A0VZw1LjoakSqapnxNUgOhGVSGavgNqaSPVV1hBy51WWFhIoom/1FXQxQ1kFXNm0SBbDRdo2oCkZViSnlCQW3yXjTwlsnPJatgGiZ5nqtoh0Ijy3JAqV6krNB1CZpEiIrlSuHUsywly1I8TWc0HFLVFcPhBfPZFE2TzOfTZrNoYlkGoKIjRJ0gpMQ0TZJE1VR1rbxiQRA0k32X4WjEeDTCcQI2N/eYTidMZzM0NKWyQSMMQjRNw3XcJphbBUvn1RTf9ynLkiiMcJzPcfxxHDeRIqogzfMcIXIM08Rp4no0Q3lLpVR05jzP8WyX/T1VVBumwsVXpSrKy0KBwzxX0b6RUtFps0YJ1iibTNMiCHwsw1TcAiGJwpAoinj29CnDwYCqqtnY2GBrY59+fw3TVA1rluWNzy6nrATT6YyL8wuePT9ke3ubvK5ZLhdK2VQr2F9RKU9pWSm/u2kq+iGN98xxVH2lBhGKqQDai/9elAWiFqxWK6grLMskL8oXpMayrCgrRaqXaI3NRyMIAvqb67S6ivbb7a3R6fZA04labWxH1X5aQ40s8oK8eWV5RlUpj5rRUB41TcO2HYqiVFtsy1JeWdsGDdbW1mhF0QsvpLJsjZVKraEoqyGrqkXNhlZbV2pwI5phQlWW6Dp4jqtgiW6IbTtUlcqVVjJ6BedyHJe6URhJqWjeSRojhIKxiFr9neLnJM62ZSOl8iiajSWqbPz88gWwUHEajCb2Zrlc0ul0+PGPf8Tdl+7ypS98mdFoTF2rrVpRFjiOzdtvvs5iPuP8TGViR5HiYtRFSVlV3Lp5k14ziIiThLPTMxULounMFwtmkylFcz1LaABuFn7gUdfq+q7qGtFEqZWlGvgaphoImab54j5UcShKXXV0csL/+Ju/ySpWBNogCLBNk/PTM0RZgWFi2S6u6zVQPY26Ut7WS7/yi4bvP/3f/C0MKsosxbVsyqLm6pVrpGlKkmXYrk1R5PRaDlEUcvvObcpKkRSn8xmu5xHHKU+fPmM4GnP14Br7e/v02gZZmpGnTReb5oBGq92lKErSrKBuyHtoGk4r4Oz0lO3NPcq8Jl7E7O9fZTab43oBO3t7vPWFr9Fd36WqlWG6rlXGn66pb7DdbnMxGJBmGePJVGFXdYNf/43f4B/8g/8LoR0ShA6e79BuR/zCN77OeHDG04cf8PjBu7iuzXw+49GTZ1h2xGglGY1XpElBHOfUtQqh3ljv0eu2mrDGkLpUsQ+DwYA0Tej3+6ytrVFWFVmaYZiqKYuiFpZlEieJykLLM7qdLsPhEMuymm3fiqIsKHJFJGxFkTJ5o3JD8jx7cSH4jek4y1I8z1eT8yzDNE3qulnpasr4b9v2C2mplOB6CnVfFMrz2Gq1lBzlYonruZi+zsNnD1hkU4SW47oWG/0O6WKBVgss3WBzrc/dL/wiL730Ku12l8OjU6bTBXGcIaVOmmckaaokMqbJ+kYfDdXAy1pgmQairrEMnelkzHf+3b8hjpe8+vIdAt+l2+ty9OgBt69dRTcsLkYjLN/nf/+f/x/4v//D/4Hf+p3f4dNPP8UwDCzDJIlX6sFmORi6gd00fIZlkRYZy1Rl9o0nUzxbZ6PbI/I8DASG5WB4Ic9Ozjg+HbK21oK6wDZ0rl/Zo9uK2Fjf4P2fvc/HJxegKWkZKD/gznqb2/s7bPe7GFXF1770FS4uBhweHjEt1APrnU8+RZMqbuAb3/gG48mERw8fsrHZRwfSxZzNbhfPtNjd3eHTsxNF5jNNRFGyt7aJJgTPnj6jRrKzs0Ov16MXtrh58yb/9Lv/Gl3TePjgAb7n8R//7b/Dj773fZ4/fcrf/Kt/jStbOxjAajpnc2ODpVD+zyzLVNFfCzrdjnqQNlslvWkKaTiOfhgxmS2Quk5WVIwmU5arpYK1dNtYhkbgqetQFhmOZWKZFt1uV12fubo+DcNU2wgpUKANSVkUaDpkRYnj+ui2y3CiICztTocoDLFMg7oqCT0l384qpd1fLVeISgVfW36I4TiMlzHj+QrdtBA1SKGB671o+Mo8RdOgqpTMQ0rVrBqywrMMWr6DoOL45AlPHr9Pkc8QUpImGWgS2xPYbgV1RWC7hHaPoioVlEQ3mM+WGLr6XuuqKRIb/1WtHM8slgvQcoLQw3ZMijIlKxKyLFE02VaLtAl4DvyQMGrT1nfJ80JtNTyfp8+e47ohR8cnOI7Pp58+IElzfN9nPEkpKommm+pleBQVpLmgEBIDE9NWKgIQeL6H2IhI4xWMxyA0bK9FIXWoCjAFpki5c+smk8kE2epycbrC1DwqMUfWNV/+8lf4s7/0q3z88T3ef/8Dumvb+H5AWhT0N31arRbbW7vcvHkXXTf5Z//s/8vrr7/GSy+/TJKuXlxPruszHEzRdYMsmRL4gRpm5Tm1kIjLbLkG/COEiqeZTmf4UUSel+imhaxKqnTF//Df/dfE06GafJomrmeTJgtEHqMZPtH6Dv/8v/+7fPf/81+z0bVxA5dcSGw7YjKekKSS3//+O1zMErygx3iyIK8FWV6S1w34pm5yHqXBnVdeY5VWuGEbUUMr6hBGBj/47nfZvnqVtc4GhuGyt7uLF9i0u0qSn+UCKZU/xHEcdf/XqvkDqTbkVUUYBNR1hdNsphaLOZbVDDSKAtNQcishamRdq89lGGxtbbG/t8feXofIFWRJzaf3HuHYLtP5VJH18prZMuHRw4fouiReDXn3p++yzEOEyJGyxECSFzWmZWPZDvFqAXUJugTX5+DggP/4r32bLKuwrA5C6NiuhevZuK6NZdno6I1yRRFEdcdWqSRSrcEuJaxJEjcZc7V6SaE2tLqtwByGQWEbSDTM+rJ4zLAjH72S+KYiUxu6ha6rIQeonMxLYbfeZMhpmqISq22fxkqoAZmu6yqqoSrRNY0iV1tUUJt0UdfKu5sXeJ4DKAiHbkgOD59yMTjn7OyY8/MTbMdiNptgmAYbUU81UZaJbVkslkuGwwuiVqRI41LQarUIAjVMf/z4idrcNZmnUauNFNDudDk/H+C6LlGrw0cffkSapvR6HYo8fbEZboURy9USDei02xRFQasJH49XauMzmg/Y3dvD9xQ6fzweqzOvrolXCkghhcBx3WbjKshytY2RQJbnuK7aRGi6zsbaOu2oxd3bd+j3+xwfP8eyLLVlWiwQtaC/1uf5s+e4joPv+qqeu7hA1zR29vZJEpXDF8cJDx4+oN1q8dWvfJXLj5dfegkhBI8fP8Y0TMazhCtXrvC7//rf8O577zGbLXBdj263R6fbI0lS9VxKUtWEaCaDwYDeWpeDgwOyPGU2n1LXFb21Lq7nUjZZl57nUqQZq3hFEIRUdc1spu4/t1HojMZj4iTFdRSZ3XNcdN2g0+ki0VgsljiuD5qip7uex97eFfb2r9JqtWj32nR67WZDb1BLwXQ65/nhEReDIWWpoCGGYWJaFq7jYmjKLy+EJEkVy0BrsjgNw6Df73Pr1i0ePnrI40dPMB0b27LwPA8hlNetrtR7LKWgrtQzyHFUTRUEPmmaslgsiFcr8ixDovyTUajow91Oh6IoODw8ZLlS6rg8z9nY2GBzcxPTNDk9PeXw8FB57ITA9RTEzPGUZ1YKQV4U5Ln683Vd0WpyWC1L8TBcV22hpaYWIQCWbeI4No7rgAbvvfcuH338Eb7vMZvPuLK/zxsvv0a/v4YQgvFYkcevX7/OS3duYZkmT58+w2sI47UQRIHPahWzv7+H3jxrJtMJpmmRphnLpVIVKnsVjXJEnU2e5xCEPnmuljKGYagmv6yUxF5IJALTVDL9S1VGVdVqSVOWPDs85P/xj/6RSk/SNDqdDrIumU6mauik6UTtLpqmmAqXti/bUc/ZJE5+Lpbhd/4pf+rb32R7c4O13hpf+uKXlL67rhlPxoRRyLVrB6x1W3z1q1/9/5H1n8Ga5ul5H/Z7cnrze/LpEzpNT0+e2dldbMAGLIhEEkuINCUwAKAYrJJlmi6Xy/7mKhddrDJdkFQuyZKqTAJMJTFIIEgQiQCWG7FhdifshM7dJ4c3v09Of3+4n+6Fyl01O7M9M91z3vOE/31f1/W7ePzkMe12m9lsRpbnsmFSina7LYeyTgc0jSyZ0wpajMcTFvNFQw8TSTNNc6pKYTtSNhrFMWEcsVgu8NyA527cQtWK0WhMp9PlhRdf5KWXX6HV6WJaQghLkohWq/XMqiIEKoGlLJbLZ5vfy9GIb3zzGzi2Q7yMsSyTxXJOu93i+rWrxNGScDFmOj4ljqPGNpAxnS6JspoiFzhAUcg3tN3uyAvKEtjIyor02WRZhudLiXTd5JSAZ+pcnCTN5oLm5S1WuaC5mAzDwLRMoigC5BDruJLBKMsSQ9dxXafZSuhNKFRkXBAwjfQtCYFQNXYJXYmqZ+j6s42HUlKorZrCY6WExKqUQiuERKb0mjAJKVWO44pFpSwz8iRl2O+ja5BEMZrTIc8LdnZ2sS2XWj39rAQJkRdiUZ3NpSwdTRfbaiaEpjzLKIqCIkt5/PgRvuug6xrL5ZyzszO2N9ZJo4hK1fQGQw6OjvjKV7/G/QcPWSxDzs5OabXbOLZNWRZ0Oh3SVF7QT22KSimyIidpQDZZmtJu+gJbvo/r2CRpxmwZYViO2HVXhrzw/PPsbG9hmwZm89CczWdkzdCaFwpDFq94toFnm7Q8l0G3y3AgL/E8L9AdD8dxeOeDD7i8TDE0nfWNVdIsI81StrY2SeKYNApxTJOru7tYts379+8ync8Iw4gkiui3OviuJ9aJWK7/fr/PYjbn7p07PDg55OGjRxwehJhGTr/b4+LslHt37vG5z3wG17IZXVzQ9gOiMKRQje0C9Sy7J8AgF60hHlq22BGUUlK1kqU8fvKEoqrRDYNWR7aCtm3T7XZYzGcsF3OKoqDMJUsoNtwS3/NoBS0uR5dyeNWQa7chp/pBQJYlFIXkgnXTwrBsaFS4uqpEpWg241VV4rU62LaN1eQcDdPCdBwqpUiLUmAJpkVV1ZRFhd6ALOq6lAOmLjY3gXCAoWu4loljW1iG9NjYtsl0dsZ4dEYcRZRlheu7GBZcjk7QlMLQNBbTWEq1q5r5fE5d1nS7vca+kVOUhdg1NU0gUoaOaZoEbRetcRkq6kaAELu66zjyeUQxRS7gozzUCJrupqqsCKOE4XCFVtCi3e1y5coON27cYHNzi5devs2VnT0GK6usrq6ztb3L88+/wMbGNr7f5urVq5yfnVPUBToaV/f3cYZdwihCpSmaZtDu9EgNS15kZUZd5ai65uLikmA4JDybcevFV7i8OJTlneNxdnrBcrFkuphjmQ6aLpvm0eSU09NTDp4c8ju/87u88857LBYLRuMxR0dHHB8fydCTprLscwUCkWcxpmHitwLZaBcFYRRJtrex/YRhRJwIMTgIApIsx7ZdbNOEquCbX/0j+t027VabKE3I0xhVFlAXgE7QHfBn/9SnuDz4gG7HQamaJMvJ8kpQ4HlNXmkcn11SVoo0bQZKBZoh1tO6FEs96CzDmG5/SFmLhSdNM4bDDt3BgE6ny8bGFnt7V+n1es2wL19HkuSYhoXRkBvlnSKLEa1RwGTQk2HQMi2h/7k2hmkQRbIld12XwXDArVu3uHr1Ki+9+CIv3r7NoN+nVjVnJ084OXrExfmINMnIs5wwinj85IAwTvngw4/43ltvES7n9Hst3v/gfSp8ijKlqktsS3KYRZrieS61BnWRY7guvcGAv/pX/yqrbYM8L/G8Ht1uT0jR1MRxJE6VskLXNFzbplYVZfNOKvKCLM+fHY50XVQ9vSn7NpqDl2naaE0vVlwVYo0sKrnfywLDsTE1HdcSu5eui0W8VkJ71ZricMOQHsu6qht2gYZt2Rimie17FLnUyYgzoQAl1qmnClVVVbRbLenhTVOiMOLevbvcu3eXd975AV//+tcYjy45vzxjY3OdMAyFJ9BuoVViSVsshCLa6XRwPVfUN715Puoay+WSs/OzRl2Ds7Nzbt16nrd/8DZFKQfI0WjEYiE2T12XrH5RZOxckcOqrmkMh0NuP/88RSFL8k6nQ1mUrK+vo+s6g8EAy7WYTaecnJwwmUyYLxZEUSTE9rqm3W7jeZ5QDHUdw1Ay9DaZ/LKq6HalYqrf68swohtEUcxkMuHtd35AuJRFYlmW0kNmiPLU6/UYrqwQR2J99Bpcf9UomU8p4P3+gCvb2ziOw3A4JI5j3nvvPU5PTzk7P+Ott96l2+3S7/cBjdXVNT7xiU/geQHD4ZB+v0+7JV1yRVkynsyYz2dkWUZVP73nhLUgg62L67nomuD1LcsUKyh/4hxTivJ0cXHBdDbDD3yJlaAI/ICqrGi1W3Q6XWzb4eq163zsYx/ntdde49VXX+O5W8/z3M3nWFtbB136dZ88fsxHd+7y0UcfcXZ2TlGWz8ifjm03/02GgGeUnLlUY8msa0USx1y/cYNbt27hedIxeHxy3Py7PnEcc3FxyXgybs7RYmf1fRfHcbFsm+ViQRSFnJ+fE8cx3W6X3b09dnZ2uHp1n73dXQzD4PjoiKOjQ2azGQDtTo+gFYCCs7MzDg4OePDwAefn5xi6lMF3Op3mmdZEsdKUupZaNd8Xm7Zcazb7+3vs7++ztrrKaDRCKYXtCO+h3+9hO7LYEZvpI77/g7eYTCbyvWliWW+8+hrtdpvJZMqdu3cb5TKh3WrRagUUhXTvPVUR9WaIrqqKLMsEdFeIRVtU44yqqmU5pWuoRsHTDel/tkzjGUlbnhWi6Oq6VJrVDeVT1QIeq+taQHmNc2M8nvDWW2+hmya6odNutxu3TdUsPBWuF1CWFXkhFHKtsXMCUvP2VOH75V/+SX7xL36ZfrvF+ckp0TKh3xsSJzHj2QTdEptEYLpsbW3y7e/8Ma4rm44sS+l0OmRZQVFUtFodbMuR/InK0JRGkiQAaErMGEVZU5Y16CaO57NYRoRRhOMHZHmBY7cIgh6u2+Gll19id3//2YstzXNqpWNb4pGtarE9WpYpG2kldlTDMEmLguUyYjSZMprM0DSdv/Urf5X1zTW+891v8/Y77/DS7dvsbW/z6O67PHnwLkdHD6mqAl03COOMs0XOZBIzGs3JckWaCXrZ9z3aLZ9Br8vN6zdYzGaSSdMqKRlv0N+9rpSWxnEETY6uLAoMQ7YQVV0z6A+YTqeYloRI57O5bIqf5naqUh74mibWt7psHtx6Y+swqGtFnmfia9dFKhaMMwSGRdHkPWzbpGoY4oJ/ln68Wim6na4EWtOSoizRTJgtptiBSVElTCaXxMkc6pw0jel32miaIktNrly5yptvfoLXX/8kQdDh8OiMyXRJUVbEcUKaJ8wXC3QdeoMBmqajKtlamk1wt93y+fa3vsF0MqLT8Tk+eoyua/TbHVzbJslzglaLKM0p6hrPc/nhD9/now8+oBN4bG+uU+cZFxcX5JpNXTZVFLpBXlWkRc48TAjaNmmas9JvszoYYOs6ZZZL+bNp0VtZY7lc0moFvPn6qzy8d4+DJ09YRoIhniyWVKZiNJli2TZplmNZOsO2y42dDXxLZ39zk42VdapSkSYZdw7OAPitr39PvicdE4VBlZdYmuLGziaf/bFPstrr0PYcNE1xcnzMd+4e8OHDB1RlDXXFC3tXeeXlV3j/hz/k/Yf32Nvfo9VqcfrogMvxnJmpUZU1tq1T5jX9tkdgmRjAL/zcz/He997C0nR+6otfZH1llaAl1Qto4Hu+HIKUwtAFvBNHsSg+zedYaRof3rmHYdkYjk+r0yUvK45PTjg/P5cSac/h+tVdUQnzDMcyaLVakudYSp2AZVnYjpToFnmO7/u4TYVGlsUozSCvFEleEaY5miHdNL7n4bk2qixQlWRkSkOjyHKW0zm6pmOYDprjYbgu0yRnvozRDRtV6YJcd1x0XUOVOXWVi9KoaGiOspwY9Nr4jgVVwTLKZQCuL1mMTzg6OCQKEwxLI61HjGaPqYnwA4cyB9dYwbVaOLaDY1pCGC4lW5UkEUHLw3Lk0KsZCj8ISJKMJI1FtdDELlMUOarWMHQb1wnQNZMsKwEdrRQK6NHxCd1Ol35/SJ6X+H4LXTdJk0wyzbZDkRfUWFi2S41F0F6lViZ37h/y4NERs8WSRwdPcB2XVqfF/v4emrXCvXv3iEYXKK1ga2uDo+kleRajqhJTadiWS1aYdPo7zOZn9Fct0jQiTzN63TXms5B+r8d4ci40TqU1VtMIx/fFcm37WIbFr/7X/zVRnPHf//f/HU8OHuN6HpZlsb93jdFoxv/+b/8f+DM/9xl+9b/8//CVr3yFjc1NFBqW7ZJmGR9+8CFFWfKFn/gSg+GKKMitgLQocN0AQ4PF5QX/4L/5VWy9kpex3pTrxnP0KgfdY+fmy/w//k9/mUdv/zarfZecmrSCNK/wMIiTjCiueXw25q13PyKvLQqlE2c5WdU8r4sCTdWg6eiYDDd20J1uM5iZvPjibTzXRW9sgKgG9a8JWMpy5JkSBC0MTdD5qnF0aBpS2dEU+A76PXRdp9Nu0+m08Wwd15Z3pdg/ZQAtGzBV3JDvsiwRIFNV4zkBy9mctu+haTkYJZrj8OH9Q37z3/4hcZrR6fX59I+/SRgu+PrX/wO66bO5foXNtS2+9+3vAIpWp0u322UynZKmEZ1em+Faj5/93Bu89urHiaJSKLuOSVWnEndEpyzA0OSdSqN6V3VNUVZUTS5TcvgloBCzlEJv/qwQ+JijILFlIDRrnapSxGmG3QowKoVvWESaXLum+lF/llLSG6dUjaHrUoeiJHNZNvUouiN2TjlEayRRSF2VpGlMtBQ8+9P80nQypoxnmKZJnkvFiNgyLfI8Z31jDcsUO1ye56ysrjA/l86uNMvw/QDLtmTJk6SyNCxKWu0WURQzGo+b7/GPFnFpnqFruvz7QYBl2aRZhtWQqpWq8FwhHMeRVEK1Wi1UM9TUT88YusZiPsO2bUoMLMtiOp1CY501dJ3+oE+R56yurWIYemPnrLBMRbfbQdcNamA+nwu0phD6se96tPwWqqqwLZusyplOJ6yvr7O9tc1yseT2rduoqhYLZZ5LFZAlSmmSZYzG4+bgLDa/PM+Zz+e02lJiL0OYfJ3LZciVvasATCZTNE2jzGVQarfa5LlYVRfLJfP5nHAZsgyzBswhB+d2uy3No02+OoojcVo5AmSSwzUUlYgBmqZjWja262G7Lr3eAL8llsZ2t8vGYFP6pT2p/NB1OdNGsRSVl1VF0uS6EDFHxAND6r5AFG/DMKQ7VpMldJ4XrK6usr6+3lzPFeFyyfHxiQwPTW1IVZZkeY5liXLkODZJnGJZ1rPsr/XUtqrJM8lvzt5xHBMEAVFTAeG5Hpoumcq4KbvPcxmqVGO5z3P5/pumCZqQlbWmRkbRUJUbZ81TZ0KtNExbvudVVeG6NpouC67NzfUG9hfx9ts/YLGY43out669hN5UqBRlgee7VFXFv/utf8u9h/fRGpJxq9Wi1W7xE5/9LL7vY1s2f/SVP6LX6zMcrPDczZtsb20JOLHhUQAYxo8GPsexSdKULMtotVoN4btmMV8K7rvJ8T5dJpmWQavlkxcZdTNA5nlBnuVyDytQqsJyLIncmCZpkmJbEgUry5KPPvyIX/u1X4emk3gwGFDkEXGckqU5VZpjej5lKsMehoFuirsDFHmW/kjh+9rXfptO4JKnCfPplHgZEyeJ+F4HXWzH5OLiDMcIODk5RddNNE1/tq2oCkWv08fAZHNtC9uQovV4WePabZIoJk0zfM9FNxRllVNTkWUlFxcz0rQm8AcEQZdef4UXX/gYb7z5WV5745NsbO9RNNvTopbNd7fTolYFo/GIhspNGC4wNJ0oXHJ+fs7q2hpJnGE7LqPJDD9oU5QlP/bma+xf3eXmczd59713mI6n3Lh2nZbn4DkGWRpzcX5GVdeYhsXpaIJpuURx2hQgy8RsmiZxEpMnqQxZSiOOYpJUQqy+72NZlgBWmtLpsiihwdorBWG4JE3EnllWJXVVCXUokcCrSL+yvc7zXBSlPBe1z5AbqCjkovE899nPP/19TcuSvi9Tqgkc20XX5YJymtCnQrYNIFt5FGiWQrcgaPnEcYRtWWRxQr/To9UKcDyXRbhkHi/JVYlnWJyfnaKUyNBbW1sM+mvUtRIKU6MsBr6PoeuEUUTe5LdMw8DzpItsZTjki1/4PGkS8/YP3iLPMzzXwfECdCcgK2tqTSdKMhZhyHQ2Y2t9jRduXmNjZciw5XH9yhZ5HLLMFb7r4dpy6I3TlLRR5ExLExxvVeC7sq2zbYdlFPPg0REHx0fEUUQSLYkWC374w/e5HE85G8+JcsUyr4nDOf2uSP5ZWjEYdimLDN+zUUq6FTudPlGSczmZczFdkBUlh5eXQiLUoTYgTytQCr3IuHplG9c0SJIlH370PofHhzw8mXN4NiNOS4qq5uRkjKbrTMOIR+dTTi6nnC8mxHnJMq7QCxOtgjqHulJUtUaYF8zSlPcePODR+ILEMfnKez9gXOdsNtmIqqwE995UavR6PaqqIlxKttQ0ZRnhBS22mw4fpekswpg4yymrmjAKSdOULEvwPVdKP7OnDy6xOpiNYpHlOcvFQraotQRhgkCeJ3VdoRsmumGyjBImsyVVXeP7gViFkhRVV40FTDGNZqRpzHQ0pioKDNMkznLcVou8VizDhDTNKfIS07DRjIYQ2lBEHdt+1vVnWhaVkg4f3RBlvdIt0rzEtWpu7O2zvb5Nx+0TzmMuJ2eMZueUZs2iyJkmBWG2xPM02n0Py9XRDYXrO7TaAVGSCIZdM0jzitk8pKo1ilqADWiSJjJNyf+pGtqtLqZhU5egYxF4LeIyR3ccSqUxXSzRbZs4zRmurRPFKZ1eH9N2qJVisDJkOZ/z+NEjtrZ36A/WGK6ss3f1Jo7XJuj0KGs4ubgATefqzRu8dKtHyy9pd3w2Nq/w3AsvEoURjuPitzukJY2FsSItF2BmWKbii1/8HFf3dxl2hlzZ2mRzdQVLF9rgoBfQawXYZoVe5cTxkjRaYunwM1/6Erub63zlD36PJw/uEC+nzC7P+ckvfoEHdz7ir//yL9EJbI4PHvGP/sH/wNHhY46ePGR8ccadD99jOh2RREuODh4zvjijzGM22waL0ye8973vMD05YnJyzOXhE1b6QyzdYri+Q6VMkkWKQrqUBqsBL+ytoGczWr7PPK4wrA6a5kJRYBk6qkrpDjsoFLNlQVHJcJeX8hw3TA1dKepSCnKTtMRt9eQ5X6asr23R7fbY2NhqLEoJhqHLIK8Zsniqa0xLYzEfgaoxTQ3bNuh129y8cZXXXn2J69f3uf38TdbXhnTaPnG0RMtDknBGvJxyfnLA5OKU04OH3P/oh8xGZ6ThnCqL0FXBsBtw7dY+J9MTrl2/hm3p3Lz1HLphkefwzrsPWSxqamURxRHL9II33niNR/ePyGKDT37sk7zxyhv88N3vUJdLBh2bz3ziE1zb2yWNYlq+yysv3OYzn/sUuuXQancxTIOyygiaHGtVK3TDQmkmhmXR6fbwbBmMVZPhqRtia16W1DWoBm2umRa6aZJpUBs6rtJQhgBU9KpG5EYNy/OaBYVFYmsS4aOiVCV5mZCXGVVdUNYFmqEwTMjymKDtkeQxeZmSzy84fHKfx3c/4IN3vsv3vvUfePf73+bJ/fc5fnyHi+OHnB09IAtHGCpD02oGvS6rqwM810VV8i5Mopjx5ZQ8q6hKKDOF67S4ffM57t69y2y2wA9anJ+PGI2mGKaD47a4GM344MP7TGcRvcEa8+lELOwKoihiY3ODsizo93soSvIyZX1zhfX1AWbTRRfnBY7nk+Q5s+WCRwdPqDV4dPCYrStblKoiLVIuxiN6gx5VnbKzu0m3F+B6Jt1ewPrGgE43wPNM2m2PSuVoWsna+oBO0KeqFK7jkcQpaZyxurLOoDdkbWWd1eEavuMThwmD/grDjQ2iWDK+UZQRxxmO7dPrDtF1izyvGI9nZGnJ4eEJd+7eJytKJtM5YRSzjGKOTk5RhsH2zh6266OZFobtkJUVF5Mpx2fHxElCUZVkeSauLMsky1JMy6CmIs9S6rqgqmUxEschk+kIXReFJI4TptMZumYQxSmLRUSWluR5JRUe7R5Xr9/k9guv8vJrH+ONT3yKz3/pp/nYxz/NK298gudffJXd688RtAfMJymX4wXHJ5ecnU84PrskTFLyWhGlKXGWU6GoNUWpKjTNIPC76LrJ6uoGL7/0Knt7+2ysb7KYLZlMJrIscT1m0zkX5+c8fPyQJ08eMxqPGro7JGkCGg3+PydJYrJM4CC2adLyPbY2Nri6v8fm+ho6iiSOxKGj66iqxLEsbMsQYSbNODw+5smTJ5xfXpIVJfNFSBinKE2nrCHJCyqlUVQZlaqpBY2FZug4nkur08a0LTTTENVfB8MycZvYgucFIoJ47jMa/WI5Z76cMV/M+fo3vs5kNuH07JTVziq9bkfqLRyHbqdNnqX8wR/8XtNPWeHYUo/mORYP733EN7/5dWazCfP5jLLMubw85+r+Pq7rojek46d1Z7reKHcNNEyXbRVKKbQmd5k1ooFY0AW4ousaqpYFt2SOpVaoKArqUvLCSiGDoWnI+b5RAZ+q8XWtGE0mvP3OuxiWLXT6Bp6mGpiNOD3Fzi4E8oYYjVzDjuv8aOD7jd/4Jwz7bdI4QlMwm83RNPkmlFXBYjkXf7nmYFkmy+WiIT+JzSVJYlbX1lG1eEufZUvcgNlsimUZBIGH69mAKEmtVhvXCYjiDM9rceXKHts7V3jllVe4srNPv79GWdVkRSGyuibeXKiZTWeN7VGGleVygWs7ZGmK49isrq7RaXdJ04wwirFsh+VSrJqeZfLiS7eoFRweHpDEMZqCYa8NdcZsOmI2n5BlOdPpnJPRlOHKBmlasAxjsryU6ocwFOx2Y0cp8pw0zShKKad0HClcjZOYNEmJopg0S/EDKW58ard4qnbIAU+6zsqqklJLsymW1GRI7LQ79Ho9XM8VZcw0xKdr2TgNot4wDGxLrIy2LYOfVskFJfKx2OgMw6BuVET5s4bnCewgSWXgbLfbDUnVwjBkU+G4Np7vsrm1wXw+RdNBZYo0zcnzgrW1Lfr9FdbWN6XOogkOF4VUIuRFziJcNtaZCkOXkDYK8kyAGC+88DyLxZTR5QXjyQjDMJnN5himyWw+R9N1Hj16SFXVROGCjdVV1ldXcSyTIo354IMPSJXgc+ValJ2wbuoUdY7rufKAL6DdcvEdl8ViSZJmJFmGAkzLZHK54PzsHJCNZKUE/JE125/19T6TSURVKzY31xiPJ7iWIoki6iJnbXWdKIw5P7sgycW+G5UZ6Aplyna5zmtUCf2WjapKWp5LFC3kercs3v7wCSViKVY1mMDLL71AUZYcnV+i2zIj5EnZAAQMXMejqISMmsQJVV1jGJDGAvEoy4zlIkHVBUGWsbW5xWA4ELttg/yVe07DD3zW1tawLIsoivD8AM2QQ2lalFi2g2aIXSEIAlaGQ9I4RNdgZWXIztYWaSJLA72BKIh1VDEejZhMpiRJjOd69HqihhuGjmaYJEkqB8VOl6DVEtJmUWCZhthsDJ1OuwWWTlmUXJ5dALC6sk67329engZlVUuBNwaO7aKazb6uKfTm3tINQ6w4luR0PMduLBM5aV6Lsp7PqbOUleGQtZVN5ospq5s9NKvgbHxJXkGSgG2Ca1kUecF8OkdT2rMA9srKCqZhNTYf+dwsy8J1xfJT1w1EqRYSqnRSmtSVwjQsWkEHQzdJ8hi9sbtEYYSui61blk6y3Hj06BEHB4diV2qIy53ekK0r+4wmM374wV2Ojs9Y29hkuLIqlr+XX+LNN9/klZduyOZ9e4/bt1/ljY+9SVWVbF3Z5vqNG+zvX+Wll15h68oVnrv1HL5n8+ILz9PrCUDHc1vYpvQ5tjse7Xabra1N2u0eN25cZW19na2tLZ4cHPLxj3+Cf/7P/wU7V3YIo5DHjx/xd/7O/5Gf//KXuX79JvfuPeAf/aN/xD/8h/8DO7t7fPs736Vs7DFhGIrOk+YYrkOv1+fo6AjHcVjOJpIzny3I0pzLiwvOT46lukbT0G2Hi9EldZ5jujZ1VdAddtlba2PXIcNBj0Wc4vgtkjSj4znkuVS/TJZLgnafuw+OKZX0OJUg9kRDh0qGk6IoqJWB35F8RVnk7O9fRdN0PvzgfcJlyNbmBovFQsBeuv6j90aWcnV3hzc//iaf+cxnuHnzBmtra43lqOD09IQnj58wm00pyoLpdMr4/LTpujpjNLpE13V6vR6rq6sEQYDveWysr9EKWgIHy1LWtza5OL1AlTXz+Yxet8dkMsf1u/zg7ffRTJ1KVXz6s6/T7nQ4ODghWmaMLkfs7+3yp770OTY2Vrl+7SpvvP4mN2/e4mNvvsmnPv1pdveuoBsVZVHTbklWzLYt8iLB88WiZdsuSolSZGg6tikHq6Iqn2U0DdPEeVqLYJlSMdQoEKYj+UW7UlSGHM5sQ3J6ZVWjNyh1ypplmUJZUmY5SZI8ywP5vk+73cZxHJI04fDggIODA776ta/yve9+l/t33+f+vXucnZ9RFrlUVVkWnufQ6YjzwDAMup02W1tbZJkoLp1uR9xGaSp5Lcfh/Owc23GePQcXiwWTkRATPc8nTVOSJGE8mTKbz0nTlOPjM9IsZXV1jX6vj+9YrK6tSSew77O1vYXruvT6PYLAZzAcYFkmk9mUJI4xTclYnp2dMZlMyLKMzc0NVlZWcB0hhxu6zubmphRk6zp7e7uSu7YF5uV7oiyYTSbbtAwWiwVJmtDtdKgKhdsoX0mSCGSk16cocl55+WWODo/QgP29fVZXVhmur7JcLuWzmS9Ik5THjx9zenLCN7/xTcq85P69+xweHRLHMa7n0e626fW66LpBt9uh3+8zm86aRYtBnMSEUUSv10NWZ0KBRSlm0xkvv/wytm2TZ9mzZ+TlxSVlKTn2+WwppdZhiKbpTWm8I1m/IKDT7rCxvsHLL7/CCy+8wAsvv8Trr73Giy+9zK3nn+fmzVv0+gOiOOb4+IQ79+7x+PET7t27z9nZKapAFqeeQL28wEehiJO4WYaUZEXO9va2nKVTsRHHcUy73SZJEu7fvy/ZuIX0J6dpymQyJkkSUaA8h06ni+e5pM27IMsyZtMpVmOX3dzc5Nq1a+zu7GBbFr1Ol8VywfHREfPZDMMwuHbtGq4j9P7ZfM54NOLhw0ecXlwwmUwlztFq4TiiVsqAIUNGURTNvW7T70nEqxW0ePHFF7h9+zb7+/v0+wOiOCIKIzqdDr1eF9txMAyTspTozNnZGVVVPVPjw3DJzu4VTMPge299l9l0SisIeO7qLV56+WU2Nzfo9XrousZ4MuLrX/uaPC9MIfYmaYLreiRN1Eacc7Jsdl2Xa1evY9s2QSAF7mUpbjrVnIeegq9ENcvIi4KylIhVWZTohilCipJssG4YfyKfJ7lrperm35FqCBSAEPef/rz/FP6jNPIiZzIa8fY776AaOE2W5xS5ZBvrLAe0RpCigTFKvllpsujyfe9Hls5f+pWfxnZ09na3icIllqFTpDnD/hDbcKkK+QIsz0ZTYGg61DXddptkGeLYDp22kPg0XWPeNNs7phzQNMugO+hzeHxMWtb0V9ZBs4niCttqsb6+zcpwg6DfRzd0saLocvFrmjzAqybzljdZuSzPqDKFXkvgux24tNoejmNhWhZJWZKVFcs448HBEU9OT5nPlrx8+xU2N1e5c+d9drbXMajoBB6vvfgCi8kFBw/v8OTBh0TLS/I8ZzSPibIK3WpzfDrm6HRGWZuYhhR+uq7BoNfCdw3qqsAyhGolaldJqxU0kntG0PJptzvouvi/xa8r6klVVwS+L4eXWrFcLkDTmk2nDCCmYWKaopjZjo2qFVlT1qjrEvA3TKFxmqYphDLboSzFrmKbBnmaommq+fkSTdefQXO6/YF414sIQzfodVe4vBhjGjamYaBpiiSdgpZimBWaXhBGU5JkSZok5LnG5sZVbtx8gdde/xS3X3iFo+NTLkZjoiQmy9MGVqOwLJsszRqKJ7SCgCs7V4QSZWj0+12+/Z1vcf/+fZL5JbPLU8H+K8nCRJEMCYZu0Gq10Zu6CNM0eOedd/ng3j3miwW1LN+pa/la86LG88XjLTYZwQKrOOPw6BSv4xOnKZpuUuSCKvf9gE67xzwKmcxnoOsYZk2v5wIa85nk1ABabbEgrQyGrK/uS59KkpA2uZ7z0QjdqOkEAbrSmU1CDDT293ZZ3+jjBzaj0YjRaERRaJxcxhi6bHNMA1xHY219Fdd1uXP3SVMxIGS/vBCCIQp002R1OGQ8HlGVT7NyzSbJMoVCZ+rsbg3YX1tls9vls2++ydXtLeoixbIt0jyj1ekxupwQLiJ2t3fxOxZplhInBWmhsYwz4rLCbgWgwWw6JpyOaDsG13eu4PoBSVZSlimGIdkC0LB0G73ScQybyXRCf9jHClyqKkfVIbq9yWK5RCsjDk7P8IMBne46paFwHIPAVfQ1qfkgsKRrD6jLGoVFWZmkmsESnbDIyfIcE4VnmmiuTZIkWJqBY0j+qtPu4AU+i8UC3TSwXAs0WCwX5HGM3ZA9yyzjab+hoRXMp6c4tsbdj97m6PA+SbLkdDZGuQrL0mj5AXmaEnhdLNPkyuYWcTSlLishpRoeRV7geLYomFWNZUrXl+/6Uo+TZNiWLRTRTOx881icBIYpf6BJJilNczy/jWF4RJF0gXW7A9ym6yfoDGl1VzEtj7uPjjg6uUAzTIJ2u1k2SW7DsxwGnS5nh8fcunGToig4n45RmljBjUrh2tJdZtgWk8WMdk+yvHUlmWGtySKkWcbF5YUMGWlKVUqlxqOzMe+88w7Xb1zny1/+Mj/+2R/n7/+//j4/+MEP+MIXvsCgP+DNj3+cb33rm/zCn/uzLKZTiqLmv/lv/1tG4zGTyYyyFIhJ0G5DVfGlL32RR48ekcYRx48f8ObH3uR7P3gHTIs4TdBMseuBgaFWUHVF2/Mo6iMsy8UyW/zCF19me9PC8ww0y8HWLbQKTMMmLXKmizmmKZvvP/jeQ97/8CGm4xKmNcqwiKJE9gtVg3AsNfygzXCwRlR3+Mmf/CJ5FmMYoKqc69f28RwX17EZdNuYpoZGies6WI1dMY4iZrMp8/kMy7bI84z5Yk6eS6RiNLokS1N8t8X169c5Pzt/Rrq7cuUKo9GYVqtFFEesrqySpAmL+YJer8Xa+lCsd2WNF7QwTAulRLE8ODzi7t37TGYzVlbWuHHzJrZucnp2immazVDQk99LU9Tq6ecr22zQ8J7W4tCQ9OTvUlXVMzVTnk2SRem6shwxbUecNWjopuSknjpfZHNeSwZdl+e5rovib5qmLHIbK5Omyfa8rCSOYWgFi9kZnucxGV0SxyGmoXF8dECZp8xnE1niZgl1XeK6Lpam4XpuQ8wuMJtsX1nVlEWN43p4XsB0OqMoK5JySlUpDN0mz0vGlzPm85hWS+pX8jxldW1IFIWsrAzxLZuLiwuxvjX51LpWuJ6LasB2ZVXheZJV6g3kXV1WpVgya3FohGGI7Tq4rk1Vy+JAN3S67S55kqFpErHJc1kodzptUex8B6Uq4mRJVRUYuo7T6WE3lvTtjS2SMKIqKxaLJYEf4Hq+2P7TFM0w0OsUqppOq00cxVzZvELgBfhBwN7uHt/8429jOQ794ZDDoyMOzhfMZ3PKJjpg6BqXFxcYuoZj2+zv7T3LaQaBj4mCsiRNUwzLxLLla8zyjOl8ztr6qgx4DekxDENMzZLDeFXhewGW7coCebHk4nyEphsoJQyIIGiTJBmdbrehmLv0hyv0hyu0e32GK6u4fiAKi26QZTlmURJGkSyBEYfTbDEXUI2hoenCZbAsuQfqsull1g0cR5aoStUoalZXV1hfX2+gMIpwueThoyM0XRwydWMZ1ZrrvKrkXPeje03uL9eQxb9hyGen6/L3dEOn1WqjlKIqG1J+rciLSv7bm+62tCgoK8nNRsslqlZYhonfLOYjkbYwm0FIQEXikLBtC3Q4ODzg8cETXnn1FXb7q3It+y2CdpvxdIJh6sRJxOnZMW+99RafePOTbG3uoikDtJLp/JhHj+6TJBk//VM/x2g04YMPPuBydMz16zd56cVX+KM/+hpPDh6gVMGf+vznuHnzObK8YDyekhcl3/jmN7lz9x6O59DudCjKgjRL6HQ6VCVMxpcMhj0cVxxvURTzS3/pl+l1+429VOz0hqlTSWQXo+kjFjeO1ANZlolhWERRShonUOtgGlBVshxXNOAjyRUClJVAp3RTIG6aqglccemhlGTME1nWZ0XBwwcP+bV//E/QLRuthrrhbjTf9D9RL6QwbAvNkOWi4TpgaGxvb/9o4Psrf/WnqKuMYb/D1sam+P2jhG67J+W5tqCfo/RM8LyWjaoUVV5yeT7i2v41er0BUSgKQNKE7TudPrbrczGeoBsWRVXjBm22d/bpD1ZYW9+gquSQomqF5YjClOeSgXMcB/Ew1yRxwnw+ZzqbYBgGrSBg2B/SbXVAKc7Ojjl48liUN8/nx7/4JWrdYDJb8k/+p3/Jex/eYXx0wme/AybMggAA//RJREFU+FN0Oj7ra0O++IXPMLo4pc4zXnnxNkZdkkZz7n74NieHUrSYliUHx+d0+xvcf3jEbJlT1ha6bmFZJr1OC8sEzzFxHAtdE2/005uv1+9hGrJ5siyBQ9R1/YzcaZmOhFMNg36//0w9qupaHhoNinu+WGBbNu12C8s28f0ADVgsFiglXmGj6dYzmqDmYrEARVNIrbAtU0hGze9nmqYE22v5/favXicMQ6o8wjJtBoMh08miwe8aWKZBGE3R9YLFcsJ4co7rmKysSxj78cEhi3nE2toVvviln2Nn9zleuP0qRyeXnJ1fCjo+iigb66Cos0vOzs4xTYud3Svs7uxQqwrPc9nf36UoC/7DH/we3/76V4UeVVW0WoLubnfa9HtdxqNLPM+jyDMuLy8Yjyesbm1R14rZbMajR485PV9KZsYGQxf7nqbrtNtdVlZWmF0cc3x2SasbUCnFchljGAaaQjz/7Q6jyYyszMUppJe4LnQ7bbJMl9xlBf0VA8eySdOMLNWI4wrThLIWgI/r+xhGRTRPsC3IM2g1HUN+IB7x0XgmbIwKwMR2bPI8ZnVlQLcbiGJT5JyenWNZLnlRUdcCLdCaQ57jOKytrDIejUizVB4MjaWChkZnWCZXrgxIZ1P21tb4S3/hz7MYXWJqNYOVPo7r0u712dzYYjqdU6Q5Xd9p7s+aNC2J0gwMk8vFTAhqZcHKoItr6OxubXI2nvKvf/t3ePWVF3jp9k0sKvIkYdjtM5vMcX0fz3WlaqSUfs9RvKTdEVU9TTNOLsbUGDx360WSLCIvUnotlzrO6fUGFIXC9T0wNebLhVh/TZuorBhNpSalhYabFQzSiiu5bFm/Wk6Zb62gazaOcln3enIfBTa6r2NaOpOLM8YzoWvp6FDJQ94ALFODOmNvdwtdK4mjKZejc+7d+ZAHD+5yfnlM0HJAk7xMp9NBaRlROibNIjzfptXqEscZA33jGRHwaY2L1mzdHcehLAqWi5CyKhn0+1CaFGVBTYmmKYpalmCdbpf5MqTd7kFT8WBZDteuPEcSF5ycXbB37RZ7+9e59/CAo5MLqmf2DwHYdLptVJMnvjg540rzTkjzjKyuwDEpGyy3oxmYusHsckSv20Mphd6g8U3TRNWKNJVFz3A4hAYkUJYlH9x7zO/+3u+RZinXr15jd3eXP/oPX2HQH/Bjn/wkn/jkJ6jrmm9+81v8vb/397hx7Sq/8Ru/wT/4tV/ngw8+ZDyZSFdYlvLaa6+TZxlvfux1Li7OufPRR0Qo1tbWGJ0d4xo2Ohpt36S/4mIaBrNlRRQ72J6LbpnUeUpAzJ/+wmuYxozZ9BK/08HAgFLhuT6O77GMIgxDOs7uH9Z85avfZBlnKMNhGWcUqpKDXPX0btPk2kFn++oNfvmXfpl+r0+4FEv/Zz/9Yzw5eExVpOia5KniaEnR0AjDMGQymVBVAiHb2t4iDJdEYUi7034Gn7hz5w6BJ3h6x3GI4kh64TSN9fV15vM5dtM1t7G5wXQybQ5rDusbG4xGI3TDICtyHNcjauAJZVMH9DRDpJQQn7WmiFvXNcnYNQdHGrCMocvvnRY/ev4051L5oVTzz0uFztMDjG21nkUTikJyR9LlZRKGSyxDI40jBr0eaRqjdFl0SRZYICJ5Ls6O+WzKgwcPeHD/HoEfSFXQfAp1Luj9IqeqStIkZmN9jX6vS1GkqKbz1vc9oRdWFsvlEs/zmc3nTCZTDMOk1elycHAI6KyurbFcLHn33R/SH65RlgWj0YWcE/pdXNcmCHxRBwpZGAStFqZhEC5F/Vssluzs7DBfLHBcGfY63S7tdpvpbM5sNhPlv4l0JElClkvnapJEKE0JTdJ1UCjJcNY1qJw8C2m12vheIFAzy8ayZKGwtrZKlqVcji7QdY1ut0PHtnju5k267R6jyxFRGLO9vcOTJwdcjMYsowQ38BmsrHJ4eESv22Nvd59wvuDxo8fsbF9Bb66RMIw4ODriYjQiy3PKusIPBBrXaXdwHOcZgO9plst1JIdVFiWmZaKhGI8v6HZ70qdaIQTjNGM0njYOkJI0K4QWWlVkSULQauG6Hn7QYnQ5YbZYYFmyrDUMk+HKGlf3r9Lt9di6sk2/38dqiOZpXkid0zJkNJkymUtnbFULmdYzHQzTfHbmUkoGq7IqhWppmGR5RpIkPH/reXav7QpgKUm5c+cujx8/xvcCbNsVUFFRksTS6WyaJralYenqWR3EbDYjieV9JGdDnVar1eQpDYq8YGVlhYODJyzDJaZh4noCKQsCER+iKJbMYhg27ivJq1q2xB2UHFUom8Vc2xcqp64kH2v4LTkbBAF5npFEIYahC41Wh7Ku+De/9W8YjUd8+ctfJh6N2NzcJC8V//4P/5DZfM7P/OxPM55e8I1vfoMsTfnCF36Cj73+CbKk4Dvf/WPu3f+AvBBK/8/+9J/h/PySb33rW5ydH+B6Pj/2yc/w4Yd3OT5+hGUbXN3eYm//KmmSPeN2jMcTFssQzRCnktaUq3uex3QypShyhit9Wi0fx3E5OTnjF/83f4m93T1UreSa0zTpAm/y2UpJnk+G+xzPF5aIYZrMZ6F07NUy6CsUlinCgWM3VRJNn6coEaCZsljWVI1jmlK3YFkSsalkuVJr8PDRY37tH/9TTNOSZ2VVS0SsGfIE39n8oTfatqZw2i0sx6Y/GPzI0vkP/uH/m3Y7IEsThoMBeSbkNw2N8WjCgwePePjoEd2etNKbDXK8zGUz02636XZ6zOcLyWoFAaAThhFpJj1yvf6A9Y1N9q9eY2V1HcsW2bEsK7GqWSZpKhso15WLP05iLs7POTk+IWsImNvb2wwHAwzT4OLigq9/9av8zu/+Lt/59rc4OT2VgaWu2dja5uq16xiWzb2HjxhNpszCmI31Tf7u3/2/85f/8i9y69ZNvvudb1MWOb7rsLe9hWVo1GXKyfEBy+USx3ObB0iFbljEaQmaJT0zmkan3ULVJRoSxnSabhTf96WXxfUoihzd0BuVTEKqQuUR2EqWZei6hut6xHFMUZTYjv1sK6BpGrbjYFkWaZqgFFhNCfFsNpONXZYzmUwJl6EExauaKJasXK2UDJ1x1OQExRarUCyXIXGcslwu6Xa7LBYLyixFKVHh0iyTa0eTMswwWgBidcuyuCEL5kJQsqWrKlzGtNp9gqBHFKVsbl7h4mLUHBZqLMcWcmdR4HlPrTQ2y8WSMAxZLKU/Ko5j8jzj6t7uMwR/uFw2HvSEJIkp8pyV4Qq7u1dYhiGu7aDpGosoRms6Djc2NsmzmFpVFEVFlstGNMsLUV12dkhCCd7rponWUFqVUrSC1rOHZZoXMogrhW7VaLoMTkVekyUlmg5JokBJtwroBIFLq+UJzU+DIs0wbQOohW6mGQJVqApmM/l+5bmQPx3bRSEH8FpV0FgD6romy3JmM1kiBK02ui70pqfXhWwEVXO9yMbIdT3yLMcwpYPRMAym0xkmOoNOwOqgj15X5HmKaVnEcYxp29SVXKuO4xLOJ1iWRbgMCWMhQ5Y1xI0NUdc12u0WjmWiKcUf/NFX+J1//21eefkmvXZAXRbYpomlG6yurBFGESsrq9RNfqKqKizPww/6+H6AbdsMV9eoFPhBGz/wcF0HjZpwLiXuk8kMTddYRiHz+YJagyjLKJWirOUaJ88xq5pqtkSbSe/dNLAo+y00DAylQy73mtNycVsuuqGRpwmmLZaVqpI8xFML9Wwy4fT0CNexKcsU2zZYXRmyuirX49raCrP5hDiJBUrjuizDOVE8I0kjoihB0zQ8LyDQ283DXtQKkLxjFEWEy/CZXUfX9UbZEDsbKCol7gdNF5pdXpRYtovVhL5t22VtZQMNAQrsXb2GppucX4xA07FsweObloltCdhJaw4xeZbRa7flmRYE1JpCGYLL0JEcpKoVcRiKVaqQjLFcM7K9BKkraLdbzTJSwvi9lVUsy2J3d5c0S2l3OgwGA8Iw5N79+4L9jiLefvtt3n//fR49fEBd1/zxt7/Nk4MDNE3H8yQrrZQizVJeeeVljg4PmEzGdIZDAALPoRO06bTaBIFN0HIEU64sslwWH2gaqi5Z67XY3egxunxCHIeg6+hKBwWe5+MHAVEco+ti800KlyhOuBhNKCpFjY7jug1My5TxR4nSBRrtXo9f+IX/iG6vy/nZGaenp+R5SpJEXJyfcXh4wMnJEScnJ5yenTKZTOl0OmxsbKBUTZaldDsdrl271tjOhNx45coVodslKctmaKgqoQEOBgN2d3cBeR7qujzP3AZpXtdNdjxNKEuh48ZxTFVX8qxoSNBBEGCaFq7rkWWpZE10WVJUTRXFUyWirKqmOqKiqp+WlsszSQY7+bOq5XMyGiiFZVlEYYphSFm1uF9EJS4L+W+NlkuODg+kUN3Q8ds+ruOQFznL5ZKDgyd8+MGHvPfeu/zg+9/n8ePH2LZFt9tF1Yp+v8PaypCq2ZIXRc7KypCyKOh2O4Thgtl0iqbB1f19TNMkSytOTk9I05TpZMLR0TGLxULiGUnKaDyS2o44YTabE0aJoOEd6cEyTIPtbclsppng44eDAe12G9d1GY/GbGxssrq2SlUJCXza2ObSJOH07JzzszMWiwXT2ZTZbE5RiFrw1C5vWSa9nhApe72u2BvDEM/3sC0Dy9SFPmrodLrdZ8PI6soKaDCZjHEch35fLHEtx2Fvbx/DMGi3OvieTxTHLBZLtAbMcnF52dhOM/r9AWurq9z56A4X5xc8efyEO3fuEoURjx8/Ic0FKGOYBpubWzx36xqO45Jl0rPX6/Vot9sMV1aa5YLEGuq6wnYcBv0elmWyvr6O47pMp1PCMOTicsTx8Qnz+eKZpXOxkHOC49iYpkWaioXT831WV9a4ffs2H//4J/jsZz/Lpz/9aZ5//jZ7u7soYDqbcXp6ypMnT3jw4AEPHz4S7H4tCqvjOnS6XbGxNkROrdlkPD373bhxQwBvkwlK1XKmrivOz8949OgRH374oZwvm3POfC6WbqUUlm03TjCdLEuYTcbM5/MGYGMzHA7Z2tpifWOd9fV1XNdlNB4xHo2J4oiqElW635PBf7FcMJ1OOTk9YdTEKNKmMsM0TXFKmSY1cm6QM06N7djibGliHhrw2muvs3P1KpubGwwHA9zmXGrbYhtcLpecnJxw5+4dsixjbX2dr/7BHxAEASdnZ3z00Z1mkRWiNMWTx4/wm+x+ELQxdJOPPvqQ2WxEuxWgoaNquLwc8fjxYzStJgojFouQk+NTTFNHQ9Fpt7BMi3AZkSQpDx89Fstm4x54qrIK2V7O5f1+F8PQhZytIEszXn/1jWZ+EeBVUeQyRtXy2Ty9Js0GQqM1NG3Lkvov27KFRl0Igf4pNZ8GwCjLl0aZ0zRZjjYLeMsQSFLdgCefXldZnjObTXn7nXcFWfX0v6V5jjY7sx/9UE//R2G5QljVdf1HCt9f+sWf5MbVfVRZcG1vn6PDI9I0Z3Q54fB4jKYrdnaucOv5Ab7joaFjGCZJmBIuU2zLJWh1SZICy3YIgjbtbo84T7myu8e1689To2OabhNsF7SuUpUg7TVFXRfolWz8nKZ3aDIec3h0wOXlZeNrj1kulywWcxlMqkr6cHSdQa8HSoosV9c22dm/wRe+9KewHZ/f/6Ov8s/+p39BGCYUScH/9j/7G3z2s5/GMuHb3/oGulKsDnp85pOfYD65IIkmfP8732QyvWQZzsjLivuPTlhbv8JHd5+QZNLbFfgBq6ur1FWBoSlcxwZdNj1+04/n+x5JkqAQmqbVWDPTLEXVCtXYNWzHZtDvM58vxIpp2TiOTRTFQsLKcxzbJk2F3uQH8utLMaa8HOM4pv4TBfRJkjTUQouyKJ4VY5oNjMK2LDRdB82gqEr29q8yGo2hLNANgfJkaSpIWttC1xRJEqFpMnhkWcpkMiJo56xvDEmyiPsP7jGdzdjZeY6PvfF5dnZusr19k43Nfe7fv89sviCM5w3RSgpuG1cCRVEwm8+YTSesra9iGBpra6tsb27R7/XFxjSf8vWvfZW7H72P41jMpiP2d69w87nr3PnoA1SDIg+8lpBia/E8Vo338f69+zx4+IjlQmAZtarpdFpMFzFpWZCXCt2SPJTeZEGKsmQwGJLmOYswpKhKlKqwHQtNq8mSutmwgGbUoKDdtkBZqFqxtjHEND0A7t1/xGDQAkqqsmBtZRPTMNnY2ODxkwfM5kvQLIpCFgTL5VTIdarGNnVcx0BDYzbPcByDqoZKgWlIKbXj2I1/XkqKXcum0+lSNt1wcRKL/abZvtsWbAzarPc6/OxPfomO5zIbX5IXiXTOmJKl0zSd4XCFJ/fuU6aS+zM0jShK6K8MibKMGkXVHEDaQYssyfi//T//S87CiE/92MfQq5g/+8UfZ7c/YBku6Q0G4LscnxyjipJ1t8Xl5SVat0+RZ7Kp1wZcvXaTD+/eobvSoxdYqKomiTKCTovlckmdVlSqImgF1EpR6zrKcXhwesbqyhpvvvkxPvjqNzl7/w7v/+bvcDMT1Pfqf/RzTG5tUxsOVW3h5AZGszFtD7soKgwUle1RVjV5VlDmUnxeFCWX5+eEYcjV/V1oipVN06DOY3wHgsAhLxOyPGU8mTCdTXnw8CNG02Ns1yCOQ8qyZm1tk9uDvWY4l82fZUlPWJrIoqIsJcv8VG1vuV1M0yDJEpbhkiiJwNApq5puf4jnd3C9Fgod07TZWttD1y0WixDLDYjilDBKyYoKx7bxfA/HtjBMHVVX5IVY6Udn5wy6PWhemoskRnMs8koAVFpVoVeK6XzOcHW1sXLK/Ww24A2xxpSsrKyIjbwp0MW0RVesa5bLEL0p8Z1MJizDkFYQ4LiuqPQPH7K2uspzzz3P2++8y1s/+D5FIcuXsizY37+Kqkv+01/5Fb73ve9ydnrCUgkAa7XtsRas0nE9XNuk0OZorsW9sxnvP8q58dLnSOouXn7Ij22es9JyOD15n6JIUKbD1sYGnmUT+AFxmhGlKb2Ojef75KXHoydHPDk8YbaMGc+XWI5JnEr5cFUqqDR818GyLTBtXnn5dQzdJVoWqFrs7LpRYRg1piEIeA2dLMspdTlMPPfcTebzxTMM+cbGJt1Ol9OzMzRNo9fr0+v1mkGgoNfv0e/1JZc0l24w3/cZT8ayGdbkEJdnNYYmBcntbgfDEOdEnMRUqkJrakLiNMFxRN1XqmwqfcSloeuGkG4bV5FSstR8Ci+oLBn6n4p7GkqASZZJXZZNobioVYZhUCuLqpI+KunsNGj5LkkcEYdzpqNzJqNz1lb6nJ4coxsFRZ6zDJdNll6og5ZpEscRpmkyHAxYW1sjTVPaQYvRxSUHBwcsFgva7TZek4uvVU2/1yNJEmpVc3p6ius4ON6AsKkImEymXI5GGLoUaGu6hmVaGKZNv9+l0+mSZQUailoV7O1fIS9idF3ON2VZEoUJcZRQ1RBHCZ3eQN7brkuSJpIFqlWTLU+flS0XhVRxXJ4ckxcZ7Xab69evYtmmOGe0mqLMBUiiqubrN0CltFvSsWxaNt12n7JUDAYrxLGg/CeTKQCtdot+r8f14QDX9RoaKERRgu161ErjW9/5LvMwIk5SirrGdhxmk1NefukldE0nT+X5bRgG/b4MtmcX5wLuqGuUBlU0xzJFYWxenxjGj/6/KGkCu9F0jawqSIpMyK6V4vJyQlHW2LbPaDTDtGw63QGDwRqmadBudxiu9mm3O7iuy3C4iu/7mKbNeDJlOp0BGnlRksQJCqgN1Swy5PqViJGoNXVdQxM36na7zOYzKmWQJIkMEIM+7XZbojZZSpqknJ2K9flppZDWqHJP2Qw0dm2aZ6KovrLodGwbz7FJwqX0s5lSjWWaJr7vA6CUvIuiKJIlTVWS1eIiq5reTsOQzKv8tdxrdV1jWU2ViyNxDHSJBojqLpkyXdcwGhGGuqbb7ZIXwmWoCrHvZ6ks3x88uM90OmE2nzGZTeXrcCxOHz3k6tWrlEqUql6/x2Clz2Q2wrIM8jxnOFjhL//iL3Hw5Jh/99v/jrOzU1bXupimTZEryagrqFTCeDRmMFgly0pabZcgcDFrRafTJc1ydMPkww/vousGumkK/dKysR1ZjGgoyqqgFXjNIl2suGenl/ynv/w32N66gqHrAnCryuZ5rAmgshY1VNPFlu24Flkm1FPTtFFKI44SykKWZY7jkCUioPyvhj2lQNMwLFH46qqi5bvPAHfyz+koDebLJY8PDvi1f/xPZXlYi6L3o/ofnk55gMKwxF5bU2O6DqYjv+azge9XfunPcGN/n44XUOYFjx4+Ji9qHj06xvEcvHaHnZ0dXr59hSRKZAjRDcpCYZouWVbQbvewHJ9Wu8Orr79BfzDgu29/m3any/O3X2K+WAI66KZ42w3ZVHuulLlrKNJwQp7lfO1rX+Pd997l/PxMLJ21HBpouoee3jC6YaA0HdsUDK9tWwRBi1arzZd/4S/QHQy5un+dr33r29x78JDvfOct3vruO9iOya1bN9nd2WJvdwfb0DE0nRdu3eTmtT0moxN++O4PODp8SBJPBD2bKfKi5vD4gvlSuqk8ty2bgAaTa1kmtiuwFsMUGmG73WqGW+nZkE2DlKdXZUVVybbbcWz6/X5jeZTMVbvVEiiBErqSH0hmqa5rIX8pxcXlJY5j0+10RQWoKwzdaA5PFbZjk6aChW+3AqFQNeXkdV3h+wE0xeSrq2tEcYIqJFhq2812zRbCZlWWglxurEpl0w02WxzQH7jsXdtiGV1w5+4dJtMFq6tX+emf+nl63R1eeOEN0AxOT045n4yePWCrspY+RsumVjXtVgvTMjk5OeJf/+vfwHYsPvOZz/Hpz3yWLE1xHZvV1SHvv/cOX//6V3n88B4v3L7F1f19/u2/+df0+z1avk9Ll1JO15Vft1YFs9mUza0Nqirn4PAJ0+mEshQMf5J7ogihiNOE0WjKYpHhmlCWYt+rUGQliP4iSg9aQZErTEP6btAUqobA1zFNi8D32dgYcHEpL9Oj4wmDvkW77dDrduh2+lI+bJh8dOdDbNdHKZu6stAMgzBbcHl5ATV4nkOvIx78i/MJpi2KcpLkpGmObpoYVo2maMLIMrT7rkee54RR/AzJHLTbrKyusLc54ObeHulywaDT4hOvv45RS6FyVRb4voeqBXpiGAam75EmKR3fQ2UZSknXVa5qsrJE6QZlpVHXcsP+X//er3KelWR5RN8z+fIXP83PfuozZHnOe/fv0Lu2y+/+zu+x2hvw537sCwwGAy6WM9LFBXlRkLi32F1fZTI5x2zprLdEBc9Tg2C1y+HRE/yWR10WDNtdtFKqUwpMThYLHpxf8JnPf56P3n6H/HzM7/+T/5E15Nr703/+y/Ru7qHaPg+XE5Zxgm25eIVBx+9gmQ5mO6C/JkX0ju2jaZYMfGXNYhGRJqJuZ83GtGpIwkmWYBiKIk/wXBdDk2shTyOSdAaqoshz5rMIyzSZn9xlMhkLfMIy5UWYJei6PPs0VFM061AUOXkhcCE0nVpBWWtUtc4yTOgPN6mxaQXSWWoYNqYpy7DlMqSoFYYhhe3tVgsFJHFEXRa4jo1p6EyzEsuyODs4pj8YoNsmBTXhMiQwbYxc7oJCVSS6YjaZszpcQz1FiDcwHFF1aooiZ9AfkOfZs+29aQlWvGg6kFxHshbz+ZyyKJqlXsnKcIXZfM7pySmeH3Byes7DR48oyorL0UiszMBzN27w6isvy2eXpoyWc8qqYuB5XBls41o2lqkR1xHKt/lffvs7HJ1ZXP/cn8Nqb7Fa3ecza4/x9JL5/FCcDIbFSr/PYjKRg1bQIooTel2f1dUBy8WM+SLEcjw0w2QZh5SqoqgyikK6QA1NVDLPbWF6be5+eISqHFrBOqoWdTFo2ehmSZonqFph2z6aZmC3xNZmmhb7+/ucnpziOC5FUTHoD8Q6nmU4rksraJPkGZ7rMZ6MUUrUbcuUrrC8kGtVloByaI2TAsMQ6InW1EKYlolSkgnTZBFNVZcopQSA0fQN2paN2dgn80yqVTS5KNGb7JWm6RRKyQFGNZmjukZDKFRpEuPYFqYhptd2p02azYniCN/3OTw8JE5ikiRidHlOVWTE4ZyW76CqkqLIaPtt8lwqCIo8RzW5xX6/Jwf6POfRw4dsbG6yXC6YTeYUWYXv+4xGI6I4YTyZ4AcBQdCi0+2ytrZOlMT88bf+mJWVFSzP5eTkhHCZ4/s2m1tbmKaF00BK4jimLAu2r2wTBD6ODXlTV/Dcrec4ODhgOp1y98493njj41xeTjh4coRlOnR7faq6wLItolBiCzTKqR8ElFVFFMWsrKwwHK5wdnbGoO9TViWbm5u0Ao/L0QWaDnmRUtelDH2mjtMc2l3bwjYNDN2k3x+SZSWq1jBNm4vzy2cKU7/fYzAYsH/1Kje2digKgT0tlkve/+BDkjSj3elwdHJC3vT+KU2j2+3y6u1Nqkp+7ukg7fs+pmUShRHnF+f0h0PyPGc2n7HWXkMpWIYhpmVTVYqsAV9UlcK0HLK8oFaKNM2YLBdkja1OyJ4pum6ysXmFfn+F1bUNNje2Wd/YQtUK1/OI0og0TRmPJ1xeXjIejynLil5/gK4bMgg0Z4+qrElrAWtouriRHNvG9z3SNGF7e5vnbt5AKcViueDunTtcTKbwrNNRlr26Jr2JuqZjNPeJPBM1ZuOLZ0pPmiZ0Om1293ZxHFnY+r5PnmccHR3KQtZt4QUdcYxZNmEYslwuGTeq31NehOd6AgIzDCrdoCxKqrqWnF+jHNq2jaZJht+xbYYrA5IkYTpZiGupyfd7nit9ns9cYbLEy/NcSJKZZDzlXJFxcXbGwePHTGdT4jhmtpzJYGsYLMIFLVsWOIOVNZ4cHeL7Pld2t7n/6C7DYR9Anh9um4PHR9iOi2kZdLoeeVag6w5JIm6YNFvgeR4aBnGc0ev76IaBUUOv239WgD6ZyrvDNE3aHakq03Vdvs91Sb/XQdMVWZagaZCmOdPpgv/sb/znbG1skzexLMsycR3nmVNKrj0Bu5VVgeOKE0rTNHy/1SxzYpSSDKXjOKRJCkpRV0Jkl+n6RwOfjGo1Lc+TJVhVN2dtkxqIkpgnh4f8+j/5Z1RFhSplIFTVnxz4+BNDX/NbmAaaYeB4rvBQng58/8V//h+zv72DKkqG/QFvf/8drt94jieHR/itDllZMxwM8G3piDE0A99vEUcpqpZevRs3bhGnBZph8sKLL3Hn7l2yKma6WPD5z/+E5MRKhe34WLaN7/vUZcVsNmE2m/LBD39IN5Dtzje++Q1m0ykKheu69HpdgiAgCARqYuga7Xab/mCFdrcrtCzXZW1tDdu2UUqn2x8SJqI+HpycoRkmpyfnPLx/yGI5JcsSWm2flUEP3xab6qDT5s/83E9xevSI46PHHBw84PT4AUVVsb6xy0d37rMMcyazCMf1sS2P5WKJaTZWKEvQsk8HPkByO0qgLXpDGjItU+AoVY2GHH4cx2YwGJCmKVUl/TLdXpfxeEyWCgHRsi2Ojg6f2VNsy+b84hyzIXhqumx2NLRnVirP8zBNmzRJ0LVnSxyx3zV9IUmaYZgm3f6AulbUuRCWNE2GUcvUaQW+dNMFAUo1VM4sw7YdsuKSRXjBrdtX0cyU73z3uyzDmJ0rt6lKi5/56b/A1Wu3ef7WC9x/8JCzy4s/QcFKmU3nQkXSNAaDAa1WQFkWjCeXjEcjLscTfuanfw5NhzgMqeuStZUBUHNxfspb3/1jwuWCyXhEliXYpkVLl5ex69ooatrtgPliRhSHdDoB5xdn6Dqsra8ynUw5Oo1pdbvsXN2nbDa70/EUQ9Opq5rJZMp8uSBOM8IkJstptpMFZSnESF3T2NjqopTi8nyK69i8/PLLrK31+M533wZgOllg2TWdjsONa9coioo0KzBNi+OTI/rDVXq9DaaTmHd/+B6lJlt229KxDINW4FNVFUmSEQQtFmFMnlcopG/La9nNw0BqEAzdIE1SdEOjrOSBYBiCOHZ9j/WeT7/lc2V9jRt7e7R9l5eeu4lryaE9TRO6HbH6WqaF2xbSVcuyiRdzdF3D812ysmQZJ1iuh2G7pGlJp93m//J3/z53RhMcW8OsCj5+a5f/4q/8EvcfPuDrb32Xuhvw1lvfZ9Du8Wc+9hk+9uabJKpgteehaRoz7SrTs2PCaIrTsxlaBqPxGFNv4w/bHJ8dgVYz6PUxakUZZ6CZnE+X/NZXvoLe6TBYXePOO+/RRSN6cMgGUg78+qc/gb+3Qek7/PGDO/RXVul0+ni5jm/72LZLbZlgy0M+8DsEgeCiPS/A0C0Ukmu6vLhstq1CR9VNDcfRicIFnuuSJYJQpi5otS3C5QJdA0N3BEyQjkRVKQsmkxFpEpOlctBdXR1SlQVZluK5TqNkVgJAqpUgoYuaxTKl1emh6R6zRUoQdDBNF9v2CFqO9AK6Hp4fkD8ts24UwzLPKPIMrcFx47WxbJujR4/FCmfoLLOELEkZBG3MQhTzshn4RpdjBt2BbJF1A8u2CIJAeoyUkOS63S5JEqOLD4ZaycbZsiyW4ZKtrW0W8zlmUza7WC5otdoUhcAoilyojdPZXMBcafYsuxUnCVrTzeZ5Lmkc43bbmKZJ13HZGW5DVVMWKdN4TOEY/Ivf/CbzsAubL4HW5sZKyF98s6ZlKU5OPsJxTCrDoioK9GYj7nkBbuDjOyaKkjhakOVi99csG8MyCOMIpVUsljNc10XHoCoqLMtlGRegWjhWF99bIc+U9EepFD8wqZUcmB0nQNNMaqMp5dVNTNNgd3ef8/NzHMfFccTyn6V5k+WGNJfCZcdxxdJjCrHZ93yJFZiiHPmex2QywQs6LJfJs3yPbZsswiVWs3SQxaUsdZ5amUqF4N5Vgw7XxfKqGoumeirXNPGFUimBSTX9dqoBFtiWAUrRaQdUZcHl+TlFUXB4fJ/xeIxlWTw5fIJhGHieQ5mnrK0NSaMQ1zagLllfWyEOE8qqpN9vcpFpyvb2NlmWEcdCsz04OGB/f5/JZMyDew9p+W16vT7T2YxaKW7dep5Z89cffnSHre1tsQxGEbZtY7suw+GKvB9rRb8v13qW56yurjIY9FkulyyXS4LA5+T4EXESsXPlCq+9/hrf/OY3OD09Y2VllWF/le+99XbTJexQVwqMWt7RT7M/ltP0nyrSLMMwTLa2tmi3O+RFTrftMB6PcFynITFGtDstqrpkbW0o2T1VYdkGqlasrgyomn43y3JI04JW0OHg4IgiF5p1kohFf3Nzk729PdbaXZbLJY8fP+Hho0ecX1yysbnFjZs3mM4WjGeSYzQby9j2qkVZyoDY63aFMpnnPHnyhFa7RV0rirLAbhQHu5bKpKqqsByX5TLk9PyCfn+F84tLuv0BSmlMZ3PyPKPUNWpNZ2VFlP7BYIWVlTV6/VVMU2Asl5cTJtM5F+eXlFVJmCyfWSW73Z5Y7jSdvFHM0lSiG0aTQbXbPivDFTzfI4ljjo+PmE4nuJ5Lt9Om2+lwfiHXqQYowyLLUuqqxjQNscw2+cMkisgLee6rWkmP3OoQ3/dptQIMw6Db6xJHIXESoWvSE5ekyTNb5mQesgwlcjOZTFD1j/J8vu/j2JLVlPhLLvedKcOjaVrCemiAXRoa129cY319HQ3pFDw+PiZcpjhuQ3pHrN1ZllDXohDqGhimwZ2PPuLWc8/RarXlDFmWnJ+dcXR4yMnRMUrVLBZzTs5PWV1bJS/lXRjPxJo8WFnl6ORErrVoidO2sWyp45rN5mi1yXy2xGpgYJ2Oi2nZTMcL5tMJ3cGQqpaKN8fxMQ2HVtsWUSgvWRmuMp3OiJNMFk1lyWKxYLiygtY8pxQ1tapI4pDBsCdKeFUSRQllofgrv/hLXNnaEct/Le0ApmkShUv5bBGQom4YVHVJpyu0Y13XZSaKE8JlBLWGbhp4rtcsfmqqZoh89kPT0Bvbv64pPMfB98QJlsQJhmmSZhl5UfL48JBf/8f/VH6N4mk2/EcZcfnxo2FSM3SUoQMK03XFYvp04Pvb/7u/wtbaBmWWs7ayjoaOZUkvmesFhLF8QW3PpN3uCBbY9zk+OuFyNGa5XHL7pZeoFMRJwmtvvMGDhw8Zjc4py4LX3nidazeuQWMBq8oa1w04O73E1Cws08VzPFyvanovFHfv3WNzc52iwbR3e12phjBlO1GUBXVtNHm6jDRJ8ANf1Ia8oNvrslgusRyHJEmxHIcwjCgLKQdeLOcsFjMs05SDkGVj6Ro3rl/lxrUdsjTim9/4CpPzxyyWIb3+gCTNOT0bUSkNy3KZzUI0zaKuVFNBUOB41jOsvWXJRv6pFSvLUnRDMNkXFxdYlkVVKoLm5tc0jbIo6fW6zGYzPM/j8vKSdls6n3rdbqMCSK+GaZosFgv5jJqibBQixTf9d3EcEwRtLMuU0H9V4XkOWZZjGIYAZnQ5dPmtNpqmUzXF8WVZYBgaIMqbUjV1paTfrSlSDpcReRGS5Uscv2Z13ePg6CHz5ZSy0igLnS9+4U9z88bL3Lz5AqZpczZaEEYJ4/EI1/W5OL/Eth35+suSvb09Op0WKytDzs5PQTPIGwsqzZZZRwL5L77wAlaTNXrvvXd5+PAh0/EElYeUpVgvdV3Ddszma1FARa1K6ob6WlYlKpYN8Wg6YbZc0ul0WFtdg6pGR3r6DMskyVLORpecnk8oipKiCul3+6RpxvO3nqfTtYnCiMvLEZbp0G61GE9P+PCDw+amNBgOWxhGxfbmBt1un8ePDgijkLwoWN3YZLksmE1jRuMpWq/NfLpE18B1bbY2BOE+mcxwfR+U2PhqBQqFZhaiNpY1vudRFiVhmDRbSLAdyZ+iwLBNqErWhm1UUfDqSy/y+ksvc3N3h3SxwNJg0OuhozEcDlksF0SaBJEdTWNydoqGwrJNNMsir2qCTo9vf+9tfu/3/5Cf//kv85t/8BXunZwQRgld3+Lais/f+Rt/i8PjY37j93+PB9MRw+Eq58eX/PzHP8VP/8xP0+64aGWOpuuMvNdJD96hJkL3DYKylEGjdGmttVmmEbPlQuiX4ykOBstFxL/6l7/Jt+58wMb1GxxfXpDGIT46dl3ityFP4P/8N3+FOFry1vffImtbbN64yvHxCcUi4cb+NdIkp706pN/10HSNJMmpKo3Ab+MHHXTNoj9Yo9frk2ZSu6GAtDBICx20At930DUNHekWC5czdKPA0DXKModabDq2U6OU5Gs1paiKjCJLMXSoCrHPVGVJXUpf32xxief5dLt9TMsmjDNm84haGUymIa3OgFari6ZZOI7HlZ1hQ3iTzELe0FJNQyycrmMTLRcUWSa9VJZPlmUsx1NW1tY4mY34F7/1m4wOjrjRWeMXv/CztDptrEGHD7MxeVZxde/6MzDGdDKmLCQjm6aJwBkaddpo6iTgaYaqoCwKHEeeATIo/OiHQiwwTlOfkhcVZVUSNdRBwxBbUFUWxOFSupY8F1zZaDu6yc7GNmmccHRynyjPmUYxv/v7H/Fz//HfRvccSkvx3n/4l/y1z1/BKBOyfMZyOSfVdALXwdSUgDxMG8OycC0d17ZIopA8L5+VhCONJWh6jeeL+lMWNbpmkaQJj08OWR1eZWP9Ku3WBlFcEScpeZmgW2DYOhoGVWVQ1YqiajbNpmRPXNfD83yWy5CqqpshWEA4lmlie658Jk3Ju9HYt3Vdf/a5ao1dRilFUVeEaUy7Jdk+UWML+f40peemaQoNsxLVQjd9qqY3Vm/K6/WmE9Yym3L4xoJMXWNQowGeJyTSqhSXSVXknJ+fMb64YDqdUJWF0J6TEYPBUHLrrst4LOqbQnE5umR7c0OUgaZQ+uJiwXgsFFLHdTk6PGQ+X3Bl5wqPHz/mueducXZ2RlHI0DoZTbiyvUOr1WI+X4Cus7a2zmIZ4nieOCGabtEoilFKsbLSwfN8dF0UjqQpRPc8j6v7e4TRks3NDe7c+RDXs9HqjCRJ2dzcYTyaAgadtixUj46OqapKVNc8w/d9yjKk06jbWSbLvG6vi2Fa1LVAn8I4JlyGbG5uohnGM+InmvRhahosFzPanRaTyZgoWvDSSy8StAK0CnRlMB6PKYoS3ws4P794RrkdjUaAKHz7V3eJ4wRNSWzDdmwODw+ZN4Xs6+vrqCaX6ToOg0Ef27LptTvPFKhur0etFE8OD1FK0Wn4AFVVSV7YlGtcayIweVFRlBVFWZMVFbP5As0wWV3bRNd1ur0e+9dusL55hX6/32SvSsIoZjyeMJ1IzAdorHVyT2CJGv106JFrVtxXhiGWu6oS0uTzt2+ztrVDFIZMpxPOz88ZXV5QNzGRLI0pnxKfTQNNA9dzZZCopctWFjBikW0HMmztbG/LeXS+wHIKzCYmkSYZnU4X1w0oi4o8L4njhPFYMppZlpE2mXbDMCRTZ9kSb0oTbMturpWALMvwm2WwrldihSxKTNOmLKT6y7IsVldXWIZL6rpA02mezxL1UUo1i3hwHVtU/6YfbrFc8Lu/93u88MIL7GxtE4cC33vru98jbIQAP/CZTqY8ePQA23Xo9npsX9ni0d37AqbxfCazKWEcUSQhVsul22sR+D7TyYyi6aYM2rK4sGywbZeL8zFVnhN0OnR7LrPZvHGFeXT7Qs5djOf4QYuyrJnPFkL21TTSrEA35Pwi1smaNEuI4yXdXkueSa7DxcWIcJnwN/7a32Rv9yqmaUJjfXVsS7J8Ss6+eSFnZ00DP3DxfHEd2Y5DkZfM5ws01Tx7G0gjSsQTVdcylD19wTXPZl0HuwGlWYbJohGSklTOp48Pj/j1f/xP0dGoi0qWZs8Gvv/1D9MwUbo40tDA8X1a7dafVPj+Cs9dv8nG6jpXruxwfnYhdibTYmV1jUePDwh8n/n8kjsf3eELX/g8tmVz9+49uSlGI95480000+Dxkyc8/+IL9Hp9xpcjHj9+RFHlXNndoaorXM8jSTKKrOLVVz5Gy+uiIfZQw8wQeVX66vI8E3uDUpSN7RHUM/CEpllompA8DcOgrHI0IGi12Njc4OLigrKqBAyxusJoNGI2zalVRZYlXFyek2dCA3VtF1PTcGyLn/jCp0mSkHA55Rt/+NuAFL9neY5pOUymC5ZhxGKZUOaKun66kdWolPx6T22onudi2zaLxRzLloBstyebs6IopGgX8fC22x10Q8fzPEaXIxzH4fLyUjpldI2N9Q3CcEkYLbEbuMPl6BLP9Wi1WsRx/CyYbNvSn6JpGrbtYVsmWZrI4VN8N1iWBZouqOmyJGh1KKsKW9fJ85yiEFWyrkp8zyOKInRdx9BMDFM6/pIkxXFMFosJZ6PHrG+2MKyK45PHjdVYJ/CGfOpTP8HuznWuX3+eZaqYz+Ykacp0MkPTDDnIZXkTMNXY2d1he2tTiuezlKyxLqiqRtck3za6HLG+toZpmAS+KI+e61KVFWk+lYNkWVI0Qx1KETYdgHmWya+dJHIzJxJEj7OEtCiajYzQ0PI0JY4SlK5hmAa1BqZuNXATIefVlWzThysd8ixjPluwsb7J6ekp88U5jtMBIE0VQWBiGHIIQmlMxjNsR7DYaZ5zdjYjSWriLKcwasajCaZu0O932d/d5eHDh0xmIXkuN7zSNBzHIi9q7LaJ61jkeY5lmM8oaWXTmSeqUI3tuqRJjmHUrK50GV1M8Wydbitgo9/H1XUcw+QLn/1xrlzZJi8ynhwcMAqXaMCta9dY7XYoiwLP94iylKQoObsc86/+599qugm3KBQ8PH7C+saQxWzEFz7+Jn/+Z/80X/vGN/hn/8tvkLsWs2nO2tDn5z/9OT73uc9h2FJQPJ3EcP1n0Q6+juNqnE7PGTZ01TQ3yPWU3sqQVmtAuFhg65rkyUYToijjvXv3+PDgETkKy9C4Mhjw+U99kryYkyQJn/74J7n/4AFHR0ecTC7J6oKqEjJZ880hK3M6LbGWlGXd0N0M8rykqg2uXr1OWdUMB6usrq6T5Rn9wSZKcymqiDRNBIpieDJgWQboci3rhg61QV1DpZVNv6BGnqXYhmweqSpMXRd1vjmkoxS2WVOUJVlWUJQleVFTNVanoNXFcX1RHzUDx3bQ9apRC1LJDyuFaVloiDWkKgtUXVGXJVmaEsVyz3/03vv0VgZ88+23eP/+XVSS8ac/9lleW9/jcjzC2xgSDT3Gy4j/5D/5S5JJa3l861vfltqeNOHRwwcYuk6v16Uqy8YZYGNbPxowlFIErZYsoXJ5oRqGAVqD31dK1Oosl58DsrxEAUUusB9dU82QaVCVBYWq6XY7OJZLq6FHf3TvPX733/8h00VKre/zqS9+mZ3r11BOzrt/9D/yUy/2We95jMcn6IaG5gdURY5Wy5Bu2Q5K6RhUWKZBEsVoutTiaIYuh29NcX5xzPrGmiiRcUaWViRxTFJleM6Are0b9DobzJe5bKRNjUorpaBYQVU1uHhTBi7LErw8DRhFfk+xjduWhdHYLE3blmeCalS2pgbBbD5LGngASpThWoOyrvGaAc80hBRsGqIMoUkNU17IosEyLaI0lWFS14iTCNs0hECNKITTyRjbNhlPxqRJDGVKHEXEcURVlizmMyzTYDIZYxo6WxsbmA0gYW11DZXHDPoDHh8ccHJ+QZ4XOJ7HfLHENAUzb2hC0JzPZ9x+8Q3ef/8DZrMZhmkQhRHrGxsEQdDkAgWwEC5Dev0e4SLEaIij/cGAspIM6cXlJbphSV43l8yzZOhNAt9kPJrTCnwM02I4WMG2baIopCxy2u2A3b0dkgY1v705ZHv7Cp7X4t///h/R7fSJwoSsubbXN1bpdtqE0RLT1PE9D8cWG12W58RxAprG2vo6dVWjG5LpfaqkhrFAz566h2bTKXVd4vsejmuhasHF93pdfN8jcD2M5l0QxzFnZ+eA0FsfPnxAHEfYtsmnPvXJZ31lGtLJ7HkuBwcHtFpBo0hFaCjiKMRzXFaGQ7I0ZRmVtNttojgmL0vipKlhqmuCoEWeyyLBMAyWiyUFOrbl4Pn+s1qL3mBIu9Oj1x/iBS3iJJX3q1JEccp8EZLnophIFQIYutiiLUuULa3JyeV5ju23KEt5PmxvbbO6uiI1VErx0Z2PnhVrF0XBoD9gMo+g6VzTdO2ZI0rOD2JJzrMMy7ZwbBvXk3qrwJdKqLqu8RwXz/VQSmqzBv0+lmkxGU9IypCqqkjilDgRZbAsa4q8QsntiobkBnVdR+k6hZK/ZzRfk64beL7H+toaZVlyfi4k2LKqCPyA84vHfP/7bzMcrPCZz/w4daXwfZ8oitGN5v6nwjA1vvOd73B5Puall15if3+fvIExlaWcgWj6gKu64jf/zW/yZ3/+53n5hZcYj8f8zr/7bT784AM6rTYbG+tEUcRyueDi8hLN0HE9DzQo4pR2q0NaFEznM1zPoygzdLOm1+/QarXI0pwkyonDlJoav+1jOxphGFFk8hwyDYNu32UxX2CaNkHQQTdLyqKkSAUa5bo+eV4yXywpsxzNNHEcG891iZNErJKmjlIVvu/Q7YoD7+z8nLKAv/nX/hZ7e/vPYkumqeO4jtS8aLJMyLKMsqzQNIVh6o0NPWlcGCaL+ZKqlPow7dnzVh7HAqz4/x/4LOsp30Oo11EYyfUAZHnO4wNR+KSSoSllfhYuevpDflFd0+WsaklFnePLDPIjSuf/979jNJ7w3HPPc/PW8/yr//k3mExn+H7A6toaB0+e4LoeVS2bYc/30TSNJEuwHYvJbILf8inrgu+//RYf3f0QL3CpC8luvPvDd4jjkPsP7vH229/nK1/5Kvfu3UHVGmen52xtbVGVNcdnh5RVjWlZRHGEbTsoBXGSsrK6SpwmPHz0CM/3efvtd9jbv4auPYVVSH4mioU05joOhmWQxDEKxaDfBVWTpzVVJSpI2ZRt1rW8yEzLkoscxUsvvyT2I1Uznc5RSEG5pmlUlfijs7ygrGrSLKcoShQaRSG5Jl3XKIpCtkdKiGW6rsmW1nFloKgqdE28vnqTu3s6vEjwvFHlmkJfz3OJ4ojFfIHWbHTTpAmo23JTZrn8/rb9VNaXML3ddDeJqlg0hLYC27YllxJFGKYMCkazrZVtkeTBaA4RhmGiIfQhXZPPsG6IlKapc3F5JrURgcvp6RGtlk+Spuxc2ZXyV9Pmyv615rMpBOWthFRaN5UC0+mEuqrodrsErQDd0BpEtpRVa8hWP00zLNMmDGPqWqMsKoqilgepVQlN0DCpNJ1SaVRKZ/PKHv3hJmubu2xuX2V3/zmuXX+Ba1f32Lyyy+bOHrvXrrN9ZY/1jW2u7Oyztb3LxuY2q+ub9FbWCDpdbN1gY32F1dU+K4OhWFsMi+VyQZEXBF6bj33sTSbjKaZFM5xpDFfW8TyryVbolIX4/sVqoui0O3z845/k+Vu32VhfZXWly42ru+xd2eLa7hV822RtOMC3DIb9gH7Xx9RKui0Xvc5YJAVRmKNR4bk2pqY3BffScWUYBr4nuby6LjFsDcdzUboE6eMkZTqdMxnNsG2LxXLJ2z/8Icfn57zzwYccHB/z6OCAs9MzoihiulgwCyPeevc9vvHt7/H2Dz8kznKiJGM2D/nkJz+OoXJuXr+KqnJeeO4mLddjMpnxznvvk+QVn/z4S+xvbzE9O2Nl2Kcz6OG4be7cOWbllS/RLQ4Jl3MMx6SKBULhegFbe5v4rsvofE4cxnS6HU5OTpjP5mxvb9PqtNF1SOMFtlbz2q3r7G+u8cZrL3P71nOEeYbXbqN0nZbtkoUxWRRjOjp5lZAXMXm2ZHp5Tivw8D2bLI1BlYThnI8+fECeL3j/h+8wGV9SZDHv//AdqiJn0G/jWoqqTEiSZaOY5+RlRhRLWbFmmYRxwnS+oDYs8gpqzSAvFbbro+k2mmFTKYOyNihqnUqZKM1CUyam3cILerTaA9Y3dtjbv07Q6pJXFa4XELRlgFLUFHlBGEZMZ3OKqqQoC46Ojjg7P6UsRelOk0RcFJZFnVWMzy/I44Q//MpXeP/uh3K/KY3FwRk//OjbfPqVTzGPQyZZhBW06PZX+O3f+R1+9Vf/K3Z2d/nrf/2v89M/8xP883/+rwiXC0Gmp8mzzF1VCfBCa2hltiUQF8+Tw1Jd1ygk3+t6svkUlcvBcVxM08LQdQYNLKHTajEc9Oj3JHPp2w6uJX2lVV0SZwmzcMEH9x6iW13yyOHw9IIfvvcuWTriL/7CF8guHtPxbNJM8q4FolZVZS7qqyZkZZq8Tl0rdN1saJWyEdc0RCVtqnV0zaLV6hIELdAgS0s8t0W/P8R1A8JE3lGlqimVQmkGpu3iuN4zRc/zfHEZmBa10mg1dEfXFWqgZdkYlkmWyfNYNWRlrXF6VKrGtKSSwXE9bFssXLUC0xKSYV3KMq0sxWlTlQ1Vs5TrR0fHNm3yIsH3HDzHQlUFrmNQZDHHR4959+3v8d3vfIvTkycs5hNOjw+YjQ45OX7MfHpJO7BZGXZYGXRoBw6OBb2OT7fjYxqKvb1tJueXUjxcFJydnXFxcUkSJ1imdGbaliv2yOEq7aDD48NT2h2xWgsQTtHtDQiCNnlRcX4xoqwUO7tXGQxX0TSdfuPYefj4CWWpmExnXI4mKAyKsiKMYgzTwnF9BoMhuqbh+wHbWzuUhcRToihBRxcKYkNTvf388+zuXCGOlgStNifHZ7RbHQzDYmNzU84alsHKap9ON8APbAxDUeUVtu2wv7+P7/tsbGw0z2lZ8GR5RhiGpGlCmia0O6u4rkevN2AynrFYLKRDrtMjTXLCZYxtu7T8Dpbpkic5p8enxFFMFMYcHR5RV7WQN6OQzY31Bl7jiJ3QsXEsC9PUcR2LbrdDVeX0e13quqAuC5bzGVkaY2hg6LBYVoRRysVoyjJKiNKcLK9xvBYKk8vRlDjJse2AGzee55U3P8kLL73Kx3/sU7z6xsfZu36TdndArZucnF/y7vsfcXh8xmwRMl9GhHGG3jAgsqJC102hFiKun7KU7spr166xsbEBOhyfnpHEsSiWusbJyQnvvvsOYbiUzJppsFiIZbQoMmzLaQZvWbJVZUkSR0wmY2zLYjDo0ekI0+La1avyOdkyUDi2jWWaBL5UbzxVgU5OT/jwgw94/4P3OZ9MidKCGh3b8XC8gCTLKRUoTRRPzbDQDEucV64jlUNoFFXJjZs3ef3117l9+zadbofL0YiyrOgP+qysrmKaFh+8/33u3btHGIbcuHED0FguFqLA21IfVpY59+59xFvf+y7T2bQhuOqE4RLXtllfX2O5mHPz5k1effUVdF3ne299j92dXW7fvs3v/u7v8q1vfatZOEixfRxFhGFEXkru0rIslsuQld4KoJHnshy3LBs06Zh8SqnVNZ08+/+R9V/Bmu3peR/2Wzl/eefencM5fcIcnElIMwgDcCiTFEGaZRZJ0WYouVQl+k4XvLSrZPnWLlkyFAhYFrMoAjIJAoQIDAaYASadHDrnHb+9v7hy9sW7ugcs76pT3X26++u9v73W+r/heX5PiaLIwkOeo+JBTFchdWf3qZucMBZ1g6bp6MbL5628tqbphKs1WRyDLmo7vQOhlGXxCoxjdZRyP/Cp6oowjLBthy+89Q6+F7xqdsXT6FB2FixVEVaD1MYS9yBedHneqqomZOJCpPlK51f/cWxC15h1DZ/8HQX48Y9aB9YpilKyPquK5XzBh+9/8CrqR0Xkqf/+h7yorotlp+ni3bI0I1mtftzwffThe7Sajum61KrKBx99TFbkxHHCpYv7rBdLNiZj3v/8I2aLOXGSYLs2R8dHxGlC9jLc1DB4cXjA9HzJ5sYY3/VJ85TDwyM8P2C1jojilKIs6fX7NDREyYpLVy5Q1gkffPwRRV3iBB6TzU3qtuHJ86fEWYzt2hi2yfd/+APqtub7P/oBOzvb9PsBrVLRUtMqNVVTYjlWJ9U0mZ6ekiWxkLYMk7ppJK+mraUQqgTdqqhaFxyvkuYpV69eRtdNJv0Js/kSRRWUvaKKhCLPc9Isp25akjRlHSaSV2RKZMXLC9l1HSzTejWplqmsePhe4u5lGCvNpGkI3na9XmNaom+PkxilI39GcUSaJrIaVhSSNJHVf5aJBruRDajeIV3bDtDgOJJ1pqoKZVFg6Ib4rxwHz/OJ0wTTtOTzoBKTZzfdAWlE61qkqW3bYBiq5H8Vgot3XJHORlGCoqiMxwOWq1NMUydLYxTFwHMCfHfIZHsbVVU7SqHIY0xTskfqpkbTZJLlODZ1U+O7DroCStNQFTmaKlko63CF7dqSreLbKIZCq7bUVBRUNKoKikqraKDoKJpBVtQkWUkYZazDlNUqYbmOSeuWpFQoNYtac9CcAL+/SdDfwOmN8fobjLYvsL1/lYs3XufqpZv4/TFRnrEIU37qZ3+BwXiPyeYFLl55DdXoc3oWYrkjNnd2cfoThhs7aG4PxTApGx1V92gUD1QHVXfRLJuyVliGIbNFSJxlWGqDgYJtGAS2w2Q44vqVK0xGA167cZ2b165w+dIFvvrld/nC229w9eolJn2XC9ubDIMArWnxbRvHMKiyjHCdUmc5dVliGxpNXmNqCnXVEKclWSGTNM/zaVWdRZzy9PiEw/mcBIizjDTLOZ7OCLOSqGi48/g5f/jDD3k+nXM8j1nGOXFeolsuw16PIol4/fYbjIZjZss1TjDg7sPH9HsDfvYrX+HNGze4tLXB1376Xd588xan5+eUtUdUTtj4yi/jnv0JeRYCGsPegNFoAzQF21J49uQRPdMl6DkswhlRtiYrYnSt5f6dTwksndevXeKrX3iDq9tj7nz0HnWWs7+1zdlixvOTQ+I0Yh2F+I5F3RQUSYyuwXAQsAyX2B2cohd49Ho+uq5gWRqBr7Fez/BcA8sAXat57bUrrJfHfPLBd/nRD36PZ48/oy4iVEoMraHnmSgUJPECXWmIliseP7iPZ5roNPi2hW3qIt2oGyGkqjqqbqIZFqgGjaJT1FC2KklesYwy5quQ2WJFGAuFtUGmj5qh8vT5U5bnS6Io5vRsyvPnzzk6PuLk9IQW2TSqqip3fi3PwlpTWVc5tamxyGJWaUJRFQKQoKBULB4sp5Q9mz/4wR8TpgUoOn/mm3+Wn//5n+fChQtcvnyFLCv51h98izyTZ09VVdRdvEVVVxSFAFuKzk/YLTA7nL8EDRumiWlaJFEoMkHkkFdVDRTEF9Y2FFlKU0uOXZalZMsUSzMpq5TVOiQrSs5nIQ0W67AiLxXIQtBaqnyNVs1RkjN8W+hsrQK67WJZJk0jYchtK8M3Oj9sq0LdttQdXVXXVTRdwXIEklI3NXUj/O6iaDBbm7qCqhA/m67rpHkunjvFAMVE02x0w8YwZZusaiaGYaObFpYl0RC6YUporzAvaV9uJFTJhNJNA9MUj5RhmdDKBkTr/k5V1x05sJX3KCsougGnRovWNlDlaE2FRoXalBhqg6W1UM1J1qecnzzl2cNPeHL/Ez5+7084PXiMVqfsbgyIF2fUaUhbxOzvbdPWJb3AYzTov/IiN3VNP+jhuR5lWfLs2Qum0ymHJ1NOz+fce/SY4WST126/yXIVUVUtly5dYb1cU+Ulu9t7OJbDw2cvUDvJalnV9LqcNlUzyPKS4WiMH/TQdJNnL17QNOC4LnXdUDctZ2fnrFZrBoMhF/YusLGxwXAwZGtjE13VaOqayWREnhWSixhGXLt6nf0LF8iyFMvUaZqS4aCProGmNvi+y+HhC6qywHFMLuxvY1kq+xe32d6Z0Ou5OI5JUebYloXnD7l56zXCSAav6zDi+GSKbpocn55St2A7HmEUo2gGfuBBK1uGxXzGaCSU8jIvSJIEWvBcj+PDYx4+fMRyPmM2PSbLUkbDIZf293Fsm6apuH7tGlVZ0AsCPM+BpmG9DinznDwvSbMCFI35MmIVJizXKXmp0Cg2RaWRZtBgo7k+5+uI4/M5BSp2b0Aw2cIMBuxcvMoXvvRTfP0Xv8k7X/5prr/2Nt5wTIXGkxfH3HnwmIdPXvDw6QFHJ+fopktvOEHTLUzbQ9EMkjQlimPSXAbXEvEgBfHW1jbvvvsu165fR9MNkizj7OycLC/x/QBN1YhDsXk4lk2aJmRdHeXaNpZpUBclWRRR5AlJuKYsMjbGIy5fvMCli/vsbG3iug5NVVEWBUWWARLQrhsmVd2QJBnHJ6c8f3HAo6dPOTg8ompabNdjMJ7g9zdw3IA8F6tFkuSgCtRJ7/Lc1I5cL34z2eYYhobnOriOzXx+zqOHD3jy6BGB7zEeDVksZkThGtqGTz79PmfTE/Is5fKlS2xubIgPT1PQtJbPP/uIjz9+n48/fp+mKXEdgzxPeP3WDX72Z36Sr3zxXXzf5d7du2yMR3z04cf87u/+LsdHR6RZxouDQ+7cvctiLpDFqqwkqxLxEJdFSVGKL7Ntoej8hVlRULcNpmXQ0FBUOZat4zo2uqazWCzIMrE9Na2CpoukMw5D0HRGwyFlnchWtqtNvcAW0E0uDY5pSTRYUZSAxJk1ndzWMEQ10jTiiVa6GIW6romjGMty+OpXvorveVLn03bPaJU8z0WJIvxh6a9aMEyBA5ZlSVmW2F0MW1VIfS5DN5HLSkP2stPrfuie2y8bP5F3SpOY53nXQFasopjP7z349z3SrzZ8QgJ5+ZkpikRZqLqObuigyrn6StL5d/7WX8Xr9wkGA1577TV+41/+BnVRYWk6F/f2+MpPfJHpdMr9gyecnpxwcf8ir916jYf3BX06nU6xLAmwffzkCctlyLVrl3Fti/liwWItD9NVGFLUNavlGl0X5O1o3JcUeFoePz6mzAq+8pNf4dKlSyRJwgcfvI+iSiP05ptv8od/+O0uoy/m4t4Ffu5rX+fqlSsMR2PxNJQVpmnjOi7j8Zgkijk8OGAwGGAYBqpmM19IXklRFoRxIj60osZzPABMAza3xvzUV7+Kmhfcu3uHJ08fUpQZq/WCxXLOyemUNKtYrRLmizVtK9NAapEg7OyIpMRxhKap6+Lh0zSto/nVNHXzKoemrhtsx2bQH9Dv93j27Dm9Xk/CUM/OcRybCxcuMJ/PpJCoa5l4ditjIWrK1jAMxWDqe0Lg0zSD8WjIerWkrSVnzbEdmYJ7Hl7Q4+Tk5NWDS2kygbagdkQ4MfwWeY5jWzRNRRD4qCpCUEsytre3OTs/Y7WeE4Yzrt3c4nz5jPPzc/FQaiOuXrnNT7z9Na6++QbbWzsURcHBwRHrdQStTN+iKJYCq21xXYeNjQkb4xGmLu+bruv4gU9elDx4+IDBcEicJPR6fcpKSHJtK/EAqoxdkGfmS4KWKg12K0WjporOum2kwFN0TSRyeY6haaiiJpDDtJEiqWgq2qrhd37n3/DtP/y3GKbO/+bP/gf80jf+7KucQ8vyX92CZb3EsH0AWtWgKhPKvMBQNdpa8izTJEbTRWocxhF5WmHZDuvFOXEcY5kWaRyjawZpKvIClJY4TZgvZj8OFi1zXNvBsizJNVxH6JrBZLJBluU8PzjsZM4pqBobA5+Hjx8Lbr8DOhRpge949AOfJMtYhAsqoFVVmqJheyNARaXI5f1exzl5XaOoCnUDqqbRVA0KLRYKtq5QVg0b20Nee/0WdVlxdHjIyO/xtZ/+KWwdxkOX3e0BeV5g94co2h4vzkxOd7/E7en/gGEYFI0Bpchvjs9PcB2dJA5RapX+ZMhH9z9F1TXqouTahSv0nB4HR2Im7wUenq3jOzatbjKfLzg5PsTpBxi2wfPzE7I4xrIMLow2KKuKw6NDns2nbI9HnUQoR1FlQplnOetQ8vxUVUNRNE5Pzrh06SIKGk0NqiZSnKKs0VVHiKpZTllnbGxuUlcNVaVQ13Dl8nUc18W2XRqgqlt6/YGAO1qFttvUmKaNbhgUVfHjgeGfetg3rQyVNE2UCEUhBWAeSn7nKlxRNRWeLxAPkS+Jl8PQdJq6FplzIQ3YwfSEvQsXmM1mNHlJuF6jaRpFLaoKy7F48fgp02UEmk0YhvQCH9oG27b4a3/1r/L973+PPEsZ9AIAyiJH0zR6gYdl2SiKfClml6cnWzOZdL4ckGmaJjRlTZOoCcPAtCyqzpNj6DppknQSLJG5aa0UhIvwmChNaRSFb337T/j8zj1UDBrVRakBTWdzZ8D+ls6Xr03YDCySLCavSgpVx/NslCaTZ0SjkBcVapeJqNmC4la7oHnLkoItSSPKqhLZZK1imC6qYqDmCqZtkxcVhuWwtXsR1XSZL0NqxaBRDVRNx7AsdMMA5ccDwVffa0Vym7pvvHzNqnwOtCIjkj/38mfy+00tBczLIqRpGvIsIXClYDENjSyLKYsC2oo0DsnzlLouSeOIKAppm4YwPKdpxCNsGjI4rEuJITANkboVec54NJKhgmbg2A5n52dkacbu3i5VXbNerQnDkCiOiaMYaNnY3OTRk2fs7m0zmWyIgiYrCNdht5FyWC+WmIbOlcuXaOuasJJJtqIoTKdnJGlKmmWMRmOiOMZxXPKi4OxshqapXNrfp8gy0ixjPBpjOw4HLw4oypKd7V0cx5HA46bF81zKsiTJQkbDMYZusl5FYiFoGlzXRlVbPNfCD1yqKkPVxGLSNi15IWfpZLKB1fEEPK/HarnG0E35HKOE+WoOCLGyKivJ6utii6qqQjdMRuMRpmkxnZ4SxUs81+Py5UvMZ3OapmV6esrp6RmaoogX79Jl5vM5dV1zeX+Hvu/IAMAwCNcRi0UHFdJEJjseDTk6PsRxbQb9PkeHpxRVRV6W5FWN4wUs1yFNA7pmYtsuqqLiWA6j4YhSKZhsbjHe2MD1AxpUWlVH62Sy59MZSisb5CIvKBoBpoBYZlRFhk5FUb7KEDVMec8ALl7cw3MtTMsiz3LufH6HKIkxDQNDN3AcicDKc3m+1HWDqomfz9AlR7WuSpROHmh0Ekzf97Ask7qqcE2boN8Tv18jWXRtl1EJCnXbEEfSODZNS5yKvO9l7fFSrSDPKTkLi1LI2IqiUOYps9mMMIq4ffs2/f6Q1WolAD1FYoE0XUdVXg6zasq6wLZsqkoIooZhsFqt+OM/+ROuX7vGlatXURWFe3fvcnJ6yvn8CbPZHFqVt956hy+++5WuGbH56OMPOTs/ZbE4Q1VbvvKVr/Lxxx+xXq15/eZr/MQ779Dz+7z3w/d49PgJdd1wMj2jqms0wyQKQ9laaTIIGfT6rBZLtra2aZqaNEnJilziHrrGqQhDhoMBSZ6T5pksc5qCJIvo9V0MXUPXDI6PTqmrFlURJoAXGFimzXIZAkKCVTUB2Ly6Bh0JOV8vMnq9PpZls1ysiaJYhoUdAKxpmi4HVmBgSgOWY6MbCp7nMJvP8Vyfv/2//7tsjCcoqixoUISOTqu8qtPbVkAumqaB0qDpKlkmnBPrpaUoqSTns3sute2PY2mk95NfKeqPrxddlxxSAQXWUhcroiw8mZ7xv/yr3yJahYTLVfdKorz7cRvZbROReoGukWxViXd41fD9x3/3b6DZFrP1GtM0OTw4JF4mjPoenmlx49JldE3n4fSIotM/G7qB2ipsbm5yeHiE63qs1mvOzmeomopt22xtj1it1kxna2hhe28bzbQ4PHwBdYPlmVy8ssv52Sk0KnEo+ms/8Nnd3eX09ITlcvmqocnzDEVVqfMG2zPQaBkPB1y6eIkrV6+zsbFFEPTYmGyxsbGFoelMxhM+/OBDNjc2qKsay/Vpmorz+YwojsmKkjCMiaKUpmrYGI/J8ghVa9gcT/jm139RyF6P77JYnPP5nU9I0hjbcakbhU8+vcfh4Sm206csa2xDcvXG4xG+7+O6YnC3LFOCuhWJZrAtu5tmiPdC68AD/V6Pre1tjo+OsG0x4Mt70LC9vcVytcL3XfJc8oZEOlrh+57k8HUr3NVqxWAwwDRNlquQvd0d0iSmbRo0VcEyJWjZ7qh9p9Mpqm4QBD10pRCdOwqWaZOn0mCWZYFj21RVTn8QdKSnCMuyWK9CNja3QGmYz6esogOu3dzg/Q/eJ4xi1LaP723wC1//D9m5domtzS0uXrrM4cERp6dnnJ/NSLNMguSTFM/3WC4X3L59G9+x2JpMcD2XKIrIy4L+YMBytZTCuW0Ydbjnum1QFYU8FRlSWcr7VHa0LF5KxRppSF5OVQzVkCB220Tp8sB0TSNPU/QudgNFoaGlVRV++/d+n9/8zd+krJZUVcXXvvZ1/qO/8bcos0JC2lOhKFqmxW/8L/8jr7/5LgDjzV0UpcE1LdqyQVFMDFWlHwSoWsnh8QtuXL+OrpskSYbteBLaWtVUhcAOkiQhDNc01GR5RpIllFUhcqFCzL55lhOH0uxlaU6W5URRLJ5Ny2a1XnP58mVeu3yFjz75hJwW03NpmobZbMHp0QnD4ZDlekVBQ5SnvDg9wtMUdEVDV3WCoE8UpSzCNZrlUNaNHAZ1+wotvD0YUuapSAbrClWHsgJDVbCblp/9yhfJ1nPGQ5svfflN/MBHdwOm5x7b136Wb608Nj78PzMaj9jZu4ljBYTrNcHY5+zkgDyRiezJfEppqERJjKZoDMyAL771LlleEscxigbz+ZQiT7EGE4E+zZZoBjw7fo663UPVFCaTCf1MxXUCVEXjpM6okjV1I3l1LS1pl3e5Wq3EfJ9leK7fyawN7t17jG0F9AcOtmXhOi6G4aGiyHDMliydk9MTRsNN8qwijQWHX5Y1aDrjyRZvvv0FVMOiNxhhOx6oKnGcEiYxYZZgGAa9QKSCpmHS1rIxiqKYu3fvcD47p+0auBuXrrK5uUnQDyiqAsPQ0XQh+VWVeFWTSCJfVBTKQjKW9J5HHMUYqorVKCxWKxpTY1lnAorKC+ysplQMGkO+Xq27f1xb5GHhekWRZQz6Pdq2Jo4iAHo98R2nqXiLNzY3sS2LPJeogTTLqMofh+f2XWl2Vc3EcRz6wyGq+mNiXZFLpEFTl5RFTla6NG2DE8i9uI4i0qjm9PSUvMh5+uS5yDEVhe2dCY6e8/Uv3mJ5+Ag/8MmqgmkY4zomTRVjaAIzK4oaurxB1bZQFGmy2lZk0i0NmgZ6t1GrKpXt7T2Gww3qZYnfC7BdBy/ooVkOi3XG0ck5tWJSKyao4sFQFAU0KRRVVQJ6W2Ty37YiTdINXWT33fOZWv4c3RYURD5UV5LlKFIoKXTjOCZcnqErBbP5DJqaxfyMpqnQtZYoXNA2NY5j4tgCW6k7L5Pnelzc34e2Zb1aM+wPCNcrFvMFg36fphtI2rbNdJ3z/NlzNE1jtVph2Tb9vgxgnz1/ThAEWLZEm8znc4JJgGWZ8rxCYTAYdddkwc7WNlkU8ZUvfRFT1/n+9/6ExyfnGIbJ0fERV65c5ej4GFXVuHjxEienpzStIPqfP39B0OuRxjFN2W2aFZWbN2/S6/Ul/mO55MXzF2R5zq2bt9jb2+P58xfsXBiztbXNoD9EQXISm6ahyFPCcEGaRqxWMwxDQdUU0rTirAN+vPzI8xxdN2kajaZSodXIshJNNdGcEsd1KatKBsG2xHFoui4+Ql1kw+vVmtV6Tb+nsF6HXLhwAcd2cGzZkiRJiu9KFFRd1ZIL17YYasPWZChNfl5QFBVpktHr9fjss8+xbYsrV65wfj7l+PgIy7LIS/Gs1i2ops1wsokX9On1h/R6IzY2thkNR/SCAXVVs4qOOZme8uLohKKqyMoG3bTQDQvH8aDV0BQ5m2ghK1bYlgRDl5UQe0ejMRcvXqKsKr7zne/KsFg3QFHY2hqTJGuiMELXxULx8mw3DBNdkwE2rSL3AgrrzvPnuS6bW5sEnoeqqvR6PpqisFwuXtbeKMCoF2CaJkmSkqQJZ+fnPHv2TKSA3YBcURRMy4QW6tYgz3Mc1wFFIcsyadg6SvvLTDTDMDg6PuZ7f/g7eJ5HFMa8+dZbfPWrP4WChmFYtK0osoqiIs/EJoRa07TlqwbS932WiwXf+ta3CKOIOI75ua9/neFoRJ5lfOe73+HF0T3Jy8sr3n7rHf6z/+zv0wsCojjmP//P/y88ffaEjY0h48mAe/fukaWpxLWgMh6Oubi7z7Onz3n67Dkbm9ucnE475ZtEP9WdDOMlKX4xn9Pze3KmvrRkZekrAnSdhDiOK97YuqI/6KPqCq1SoKiypBgNR5xNZyRRSlG2XVRYjev6hOsIFI3JeIzpNMxnczRNp9cbYFry7Ds/DdF1QyTupk1RSDxC0wg9tSxLer2AqipZrVY0eYXT8ynLjK3tDVarNY7j8it/4VfYv7CPpopMUzc0TFMnicULbBgmVSXnUVWJRNYwdaIoRNM0gUs1LdE6oypKaIXCLPJ/eRYodIuIVw2fBkqLpip4roemqdC0LFdrqrIEVeXo5JR/+Zv/X6JVSBYn6KpO1cgg5GWb9+OfqSiaJt+nRrIjVcv6saTzX//WbxL4PZqyJo8z1vMVpmESpyWNpuMMRlSaQZPD+dkS0EHRaRWNvKwpSun+4ySWzVV3MZSVSRwXaJqCospB7Dk6WRJR16BTkyc5Sq2RJxWZkmN7Gv3hBtPpivlshWE7tN3E1rA0aOjkSi5122K4BlVTs1yckkVz5tMDHL1GqVLUuqDMEsqsRNdMXNej0nJKahpFQV0X+IZLkZZUtJiqhmXqVG2F63mEUURa51y+eY1WUVisFhwfPcI1c3pOjmcVrGaHEl/QaDSqTtJUVIBuWniuK1P3qsa1nM6DYmFaDpphEaUZaivwDqszHLdty2Q8foVizouCum7I8hzbcfA6SUHbiLxS6YAvcRQThZFcYCgEgTzQbNvGNq1uCyFeQcO00AwTy3LIixLPE1qZqijQNFR1K16IqiUvCqI4QtUUPN8j7/K/NM1ANyTjT2k00lQ8QLbVJ+hN0Bydp2efkDU581XIpH+JvjfmyoULOLaH73gkYYhtuVKkNSKHqCvZxNmmg23a1EXFcDwiLQuaBqJozezsjNOjQ86OjqizjNODA8LZnHQVUSU5q+kMR1Xo2RaurrE9GXNxd5vdzU0mwwHDfkAv8HAdG60Loq+BNE9ompI8j2maAsvSaZWWGvG3hXFKllXkWcWz54/40fvfp6oFeHDx0mXKvODNW2+wmq8Y9XuUZYphq8xWc3S1pakL3rh1jXF/RJmDawdoqkrdFjSkfPTpe/z6r/8Dev0AVVNZLlcUZUtZ19S0WK7Dxs42uxf32bt0ib2Ll9jY3sFxfCzTw/cH6PYWre7j9sZMdi5heR6tqtMfjTBsmzRP8QKPRqnIywSlzfneD/6IukwZBQ6jvs/l/R3ieEESL4njFXkSobc1nqox9m0C18QyVGhKhgMPjYq2SKGsaIsSU62wdbD0lqQuqS0T07NpqSlyyanTdZ3WNLn/7AVHizW1bvPscMb9hwccPTvkHz73ca7cYFI9ID95yJNnh5QtXLwwwDFALwsOj86oUGl0lSyvyMKUzcEmVVLQNi1ns3OyDs5UlSVZmqOpOluuSXI2JSkywiQjTgsmwQZ12kAGpmOzipbE2ZrNnoPpi+QnjteYXaCxpiqcn5+jqRIurak6W5vbNHWL2iqsFwuUVsGxXOIoZWM8wXYs5rMZTaMwGk9ErlHXLFdzGjKaJsM0W/b3xsThKS+efs7dz3/EyeF9jl/c5fjFPWyj4Ms/8RqeN6TIQnQ1496d98iSOU0rYeiaYoKiU5V1l/Ooo5sKl65exrI9HCdA1S3StGS2WFE1sIwSkqKm0Sw0u0dZJSiGzsnxMYcHByzXaxbxGrvvMdmYMPB9bF2XAsrS2NneQi0K2jKl79qk4ZosSWibGuoGXTeoqhbXC6gblaKssW0Ny7IpqpKyrtjY2sDoBgdhmsr0vGlJ84L5ak2VF+SFNB1F15DSNlSl+OuEuCekPMt20IwWTWsosgK1VXFMm8BzcCwDy9DRFInJ8BwTU9e4sNnHd0AxbSpFoWpq2qbCsQxM0+4OVKEpq5qOZpg0aoXf81B1jTBOSbKaqtZpFB/X28Zxt9nevsFgdAFN61H5A5zJDrUVsMgaDudr1lkF3b+pWTq6qaHpKqZp0CoC+tE1oTArIM8sVcfQDIo0R2kUolWM0ijQyudMW6GpNbrW0FQxg77JoG9iGiUnxw95/vQOn376fcLFU7LwiPPpE4pkRlWsUNuMIguhKbF0lcBzoapRgX7Qw3csPNdjc7LJfL5kPNqkKBvCuOTu/Wcso5zT84gXxzNWUU1WW0zP10RpxaMnhxiWy87eHg8eP0Y1NFBbesMeN1+7ztHJAbduvM7Wxh6W4RAtE44Ppli6h+/2OXxxymy+Jk4KFquIk7M5B8dTTNPB9QIUVWMwGDEej8Vzaui4jkO4WtHzPYb9Ho7jg2bh9wZcvHSZoNenrhuOjo9YrVYcHx9h2yaq0nJ6coTrWhRRhA68ePKEKFyiqy2X9vdYrZf84Ac/YB1FJGlBnFYUpUIarWjalkYxaRSLZdISFwaH0zW63cOwPTzfx7RNqlqiNHTN6ApD2UjQwuHBCwm2TmI8x+b8bIquws2Lm4wCH0uFge8x8H0c04S6YbVccXhwyNbmNtE6xnE8zs7mnExnFBXEWcW9h094dnjC86MT0qJGd3zQLeZhRqPZFBg44x36GztcuHKDG6+/xbtf/kluvvYGF69c4/qt11ANkzDN+N4Pf8gnd+7w4OkxyzDHsHx6vTGj/gRTNVFqMFWdPI4xdZWmKlCp8d0JmmqRxBl7O3t84xu/xKXLF3n0+CEn0xOKqsR2HEzHwbRtoi5cvKobqs5PZVsOgR+gKeJRXy+WJFGI0rQ0dcXt63u89fp1bl67iKnWrBanpPESy9SZnp+gGRr98Zj+eIJmmXxy9y7f/eEPefT8OU8PjsjqBsfv4/WH+P0RdatR1gpZ3hAlBZXWYjgmqAq6ZdB0G5+6EghXP/Ap0hzHtHjy4CFns6ccHD7FdkzW4QrLNtnc2iDJEo6OD0myBFTZJFqeja45mHoP0zIpioQyz3jy5AkffvA+m5M+/cBiZ3vM9SuX+dmvfg0dlfcf3MH1fRzHwnMM/tw3f4njo+ccPj/gzmd3uX/vIWGccXA0JU464qSqoRo6tudQtjXPjg5ZpzFur49qWKyjDEW1aGoFylJ8hW1L0NexbY04XZOmNYqq4noWrqugajW6KgoVRdOwHauTlYr0vSpLhsMBvaBH0zQoSktR5Wi6QpXmtOjiGU4SdKvGdXVUVaGtdUzdxdBtlvM14TpC06DIZRA1mvQxbYX58gzLdqnaGtPRsT1pVpM0h1ahKgos18T1bMmwLHLeevNtekEPWqmVi7LCMh2KUu5RTdNJM/Fc653XTlNkm2waBlZHko+TXMAqCq9UZ/LRyuZNVX5M2ew2znTRHW0LLQppHHd/VmM+X/Dk2TOxoNFSVwKoBFA1naaDc730tLaqAp3MHUVFRfnxhu9v/I2/TNDrdVkUFS8ODgXn2jToms5ksiFUzEqm27opU8emrjvjtxy2URR2U+8Ux7FRVVtW4UpDXVfousru7iZhtGa1SjB0hdF4xHKxkpW3rpAnJaZts1wlKG2LYRloekucpPg9C8e1OTtdoWodhEJtCXyP/Z0NNgY9sjRh2OuztbnNcLDBtas3UTSHyWQXTddJmgQ7CIijhHwWMZstUTSN8zQiWa3xTAu9bam0hsFgQFOWvPnmG2yMx6hKzR99699w59Mf0O8Z6LoBqslsWfLex0+IMpG9ZVmGBoz6A1zbQlPEEGsaBpZt4fgupmWRpClapwrWdY2iw0ZfvHiJk5NjDEPkCEVZEkcxw+Gw8+AJvVRVVFBE4vZyEi6IZwmnbxvJcCrLWuiVtUzz2w5ZbNuCFN7c3OTw6AjPdWWCrvLqz8nUUKhclmVJkYWEeJqGoMbbDvsrqGSRRZ6tn3EWf4auq0RhhN1uoNU2e5sX+cKXvsLm1g79/oD9y1d4/OQZRVVxcnrOerUmThLaWpp8RVHY3dtma3tDwuabik8//oiqKAg8D8uy8H0fBYUf/OCHREnCxf1LtE1N4PuYL825vo/yanWuS3RFF4WhoNCqOrYtFNimQ1xXHQyoaVoBMig6eVbQNC3f/dEf89/92n9HmieoKgwGfUa9Ef/x3/o/sjnZoG4aFusF/+xf/DO8vkuV5wD8+T/35xgONjAND1q1g/I0fPjRD/m1X/sH6DoEQcB/+p/+Pa5fv0ka1+hdOGfdSGDrS2hN09ELFRCYjqKgaSa2ZdBS8yff/SNuXL/CoN+TQN+qZtHFemSZBAUHjsWL5884O58xX8xZzBcYpklRCH666cJbtU7CkCcyyXrprwp6AWVZoenie4rTlOVyRZblZHlFUYNiaCitgucY5FlGWbUYlt0BizTausbWFdSmxlBb+oHNJ/ZX+Pov/iKLe3+EffwBumEwnGzwU198k7asRHby8eeMNzcIXBXf93n29ClNLdRHIT2KRp+mQ3CbJqfTKT3HxnFtvF6fGjg+naIaQlmczWfUdUFVZvT7Af2eD7pcN5ZlgAKB70s+TlGQpbnICtFFehaFtLXC1saWTGCjmLIL2m3qhiiK0HSdKEyYbAzRVBXbsakqCaF+CdgZDPqcnZ+T5wWO59OiSKyG7dACSdYy2ZyILNKxUBWNza096goU1aRpFHwvwLJFCpQVAhHxvD6DwZiyrMiLnPPZlNPpCbqu4/k9Nje3cZ2AKpfA4pOOwpznOZ7ncvnqVSxL/Gkvt0dFnqOrGmmUoBuSSZp02UR5IX/O8z1BwCsCs1JVFYqIFoU8E0+OTPpF5aGoKpouEs8kToiiCEvXybKM+WyG64pkfzafS0as5zIcjrC7aAdV0wh6fZG0tEL0K8rylU+4LCTYPYpFQte2LYaSMemLh1rXVbIsIcsSDF0Ce+lIofK8lYNZd4RmLbRMC003QdHwPPGMibRXVBx13VIqenf4d/6Ol4M4TRMpdCuan6ZtqcoKzbDkfesyHlUFjI5UWVcllmVSFnmHiVeIVnN0TSXLU46PD2mbmqLMWa/mRFFIU1eYpgltwzoMsUwFS5dwckVRsCyLwPOYz+dEYcjFixehhaosKAqRhem6QNXyrMBynE4qKUHIUZRgmiZplhNGKZZhYLs+dPlek9GYvMjY3NrsNpNVB5Mw2NzcoCxLDg+OUFXZ4BRFyex8jucFqIqCpop86sLeDsPhgKapOZkvpEECXFeAPyBbHl3TKStRdziui6apxElBVbfkWYZpSLC2rmn0+z0509KEXi8gzzJ2dnawTBOlUTg5OaUsC7QuzLluaoqiJMlSdE3Q9aenU8bjMaZRohsmRa1wejYnzivW64QwktceDwbYhs7GZMzB82evABZJkrBer1mtl0IGVHUsS2U0GokcV5Vhrl4nlGWJpolKJ05SgbNZNo8ePWE4HDEYjmWbpsizI4rlnhRri4br+eJN7vXZ2Nzq5J06W9tb4mOyPZGHtUJOz/KSKJata5xkNF0moWUJXE/VVfG3dvh7ut+TIUzF5sYmvV6PIPCZz+Z8+NFn3RZIQdXA813hE7SS14ciUr+6A/G0VJ0qR7areherYBmSPWt00BTbsmVjpaq0TUESC5VVnkeilolTsTTEaUaUpOSlsAO0rm7y/c6C0fmJdV3v7hGRj9u2g+d7lG3NcrmgbRts2+7sMha2ZXF8fMydzz/nyuXLvHH7Nr/xG7/Bg8cfYhjirzUMi52dXW7dep3Z+YKPPv6En/v6zzMaTTg/n7G1tUW4TqHRCHomJycvWC4XPHn8lJPjIyaTEU2TM+j3+Tt/5+9ycjTnt3/nt3n/0efdIMtiYzjk1tXrnJycoGDy9MkL1lGEZpmopkYQ+CzmJ0w2JtR1haHL/TKfL6mLWtgHik5TNNIEmRaG1lJVBZ7v0x+a9Pt9njx5Co3cR1Vd0BuIZSiNa1aLVQcY6lE3JVVdUZY5YbSmNwjQNBXPc3E9l7zIoVFZLCKyNKcoclAaPF9ylS3bIk9blss1bQ0NNW1bYZgqpu4TBAFVmzPZGLFerTl4PsV2XfzARTcU8rxicbaCGjRDA6ViOOrh2DZxnPAX//xf4sqlq3J9GQLWMw2DLI9RNQ3bsoij5FUdqSAxaHku4eqinNFI04o0TWXDpqjdj4pcUErXiLXy/15KqptarkHTtLBtm/V6TVVWKKrK06fP+Kf/4l/S7/c5PjiU1q6upQlVNWn42hZV7aBimrj66CAvaOqPG76/9tf+IrphcnJySpaJUVBVNFAF42vbcvOoXQio0UloEI0JRZFj2zaWbbFcCjFKTPegKAqe5wINqqZy4cIudS0Gx8Vizs7urviegDLOMHQTTTdZLENZj6o1aREzm59jWBq6oWJYEtx+Pl3SlEBbcXFviwvbE1SlxXdc2gaWywjPGzAYbvOTP/l1DNNk+9I2jSretNnJOXGUkiQpizIlXa4JdAstzjhNV7Rti6Xp7O/v881v/hnWyzmr+QH377zPg/sfgaIQpxlJoXM6yzg4XWGY7qtDKU8zlBb6QYDrOjiOGHNdz8YwDaq6xlDloG4bkcMZhsHu7i6Hh4fouoZpWNRNQ1kU9Pp96GhIVVXRIqv1shKUvOd50hSBgBCKQrTbliPBum1LVVWvqJuOI+HWo/GYg4MDBv0+hmFQ1RJnQGeCzdJUIh1UFcOQYFFN0zA7qqnSIjkkhoHt+BR1xcn8KQ8OfoDjGpiGisUQtbLYHl3kqz/9M6DqWJbF7bfepm4UXhwe8vzgiNVqTZKkcrN08svhqM+tW9ehlSzCh/fvMjubvvKM7F/YZ3Nzi+9897v8u9/7fYIgYDIcsl6vGY1GmKZJludMz84oivxVbIUUn4LA7g2GDAdDIYy6DqPRENd1sG0bzxNscBD0cWxBSP9X/+C/4Xs//B5ZkXVNWg9LN/lHv/6PukydgivXr/CP/+k/4v/+X/0/mAz7ANy+9RqaZvJnv/nnUVUdVdX41h/8Pv/zv/ifZNJjqJimyuu3X+dv/62/jWuNXsEpVFXDtC10TYzqVVW/+l60TSPe1iwlL1IMQ+e//W/+X1y7cpmL+/vcfv02juPg2C62ZQFy32pqS5ZlRFFEU9ckScJiMWexmBNHEWmWkaUJURRzeHiAa0kMys2bN5meTZlOp0BLnIjEUFUVHNdhOBoSxzFPXxwxPV9Slw2dZYwGMG0XL+iLjzYMaYuCnmPh2AaOq/PAe5e/9Jd+hd/4b/9v+NExliUUM5OadQibYw/DtvjJn/pJru4MKIuCdSiREYZu4HseVSXh79PTKev1muFwSNs0rNZrLNvhxeEB27u7TM/OWIYrtne3SdNYhkrTE7a3N3n99ddYLs44O5tydjbFtm12dndQVaULvxYE92K5Ik3kOZinpUi+65pwHQpBUdcoCpGTBIHIhk5PTzidnqIqKmUpQzHZGErhWnY4esOUe/olgOjg8BDPlWBz05SBxMnpFMuyGY3HXL1ynenZgs8/u0OvN+TLX/5JMA2qsmY43GAwGOP7Pp/f+RxNVxkMeui6ju246JqJplt4jk+eCxGtKkuyLMe0LIaDwasG9vj4mDv37pKmKbahsbkx5sL+Pp7nUjfNKzlZGK5fNXooktXati1B54ssy5perydZdk0t8syiENpu0+C6Hr1eTw4yRWG9ljD7qq5Err+1iaqomJZIPQVIpdK0YFkWtmMj+hn5dRRF8usumkaaTYM6jymzpfiSHAtdVyiKjLaVr1dIyyK3AbkfW13Cz9UOvKCoqsRs1DWKKg2c3BfiIUIVVLnaFaBVLc1n28G0ypfNpyGepCyVyIp+z5fCWFVomoqqzGiaiiyNefDwngSO5ylGXbJcLqi7qA1d1wCRcza1wBUUpWW1WqKpEvxsmALkqsqSyWRCLwg4OTlhdnbO7u4uriuRPAcvDphOpwSDCa7rMpvNyYuisxdU6IbO1vYmXpc/dn4+I4ojXFvACi9lhp7ncnxyQl3XEpCeSaad63lsbGyQpAkoCqZusl6FJEnK5sYWTV2zWq5wHJN+P+Da1Sv4vsd0sWA2m9PrBezs7Mo3Fnj69Cl5lpOkCcvlCtOUaIter8/OzgU5T4ZDvvTFd1EVhdVqyePHj7lz5w7DQZ+6run1AoqipMoVFssFruti2zbjyZjlSgbVdV3x4sULykqkhZ7ncnr6lNF4zLVbt+kPx/z2//r7PH7ygjzL0XWDve0teoHPaNBntZiTJKk0j0lMvx8QhiGDQZ8wWqOqEAQ+y5U0tjs72xw+fcDGZJPxZIznBSJvM02KsuH+/YeMxmOSOBVPdlkymmxjuQHD0YjJZMJwNGZ7exvbcbAtmxaFLMuZLxccHhwSxRFJ2WL8KfiPaVkoikqeSSREVckGA0SKqKg1W1tb7OzssFwu+eSjj1mvpdgvi4KbN28ShiFJnGDoOlW3yWyaSpoNQyUI5GvXVFUK/lzqF9u20U2dwagvXi5V/bGXrpJMw9FohONIJlqapsRJzOnJVKKYurrHMKTucDwPVdXJCskhzgoZtqtdvMPLgSrdMLWua0Dh8uXLbG9vU1c1s/mMdRKzWq1QEAZDU0ukQV0VjEZDfud3fpvzszNu336dx48ecnjyREAaKOiagYKCYVgcHZ2ytbXFYDBkNBxz7+59/ubf/Jv8xDtfpN8b0rQZVZXzX/wX/1dOjqc8efyInZ0dDLMljmLeeustHj96IZYXU0FVakxdoy1LJoMh89mCJC6J4xzDssTXpbY4rk20mLG1t9E9s+Q5bVnyPraNRprkmIYNika6DrFcmzyOMRyb3sBgf3+f+WzOeiXWpbOzU0bjANfzSOOK5XwpTI3JCGgpypw4iYjikF4/oG4qNF3DtgUa2OsN0FSLKEx48ewZqqES9GRwMBwMSdOa2flC8gXNjtSp1jS1Qb/XJ83WbGxNOJ/NCNcF/X6foOeR5hFZWhLOIygbVMuQ2q3n4rouq9WKv/KX/ndcvXKNKi9QDfEeN00NilzrpmGRJDFtI7mwmqbhug5RuKYoCqFJ66J+XC7XNGXRNXxydtENo2TzJveOqmtoitIpn+Ta0zSNNE3J0gwUlePTU37t//0/dFvHkrYqMRWVqhYv6b//IRtVXsFiVBlmvJR0/vqv/6pgoatK8NjdBs+0je6CVwX1WWYYpkpepGR5SlWX2I5FXmRUdYlpGqRJQt1U1E2LrsGg7zLo93FtB8dy6PkD6qohiQQvvH9hh7YpaeqMd6++zpN799jf2WAU2GxN+ly/epmmrsVPomo4rovfc9F0iKOULJKpp+8a+J6BZUORx5iWQlHl1E3FYrWiPxzS6/s4aY2vGFh1i+U7ZPMFjqZSlBlmVVFN59z7V7/P+x++z3e++220VuP61RusZisuX7pCmkiWRxpnhFFEvyfhqEfHh+RZimOLdLMqBTHbAllZUTUNrSrfIEVtaZsahQZd1dE7Ko9pSLhuv98nzzIxFhuGhC7XNaYheUwvCwa9y2fSdMn/qLpGznXcjrIpMRByyEh4bvPSv9ZdDGWXgTWfz1/5BDRNPp+mlZDttguNLMtCCpXO9C9xEqrQ98oCRRU9s6rJGjlNgVanbUuaqqCqUobBLtF6xfz8jCxN8D2PS1eusFwsqepaaHPdtNt2HEzbBAU2NsbQSp6MZZrdDaKK58P3cT2Xs7Nz1mHIzs4OP/2VL/PO229z/fo1DF3nwu4uN2/e4MrlS1y9eoWtrU02J2MmoxGDQR+1UVCahsXsnPnZlINnTzg5OmRxfsaDu3e4f/cOL54+4cP3f8hqfs4fv/d+F8orgw1VbTFUjd2tHZq64Xx6xr/8jX/Jj95/j8PDQ5wuG6lIInRd4c/9uV9mPB6i6fDbv/1vOT496aaYLQ0NhqXw9jtvUWeSPdg0Yjiv8oIiz2nrlqooaWuhNlVlRVlUKCZs72xxeHTIt/7gD3j+4gDdsnnjzbdJi4pVmLKKUlZhQVq0rLMKyx/i9cb4/TGDyTaTrT22dy6wvXuR0XgT2/EYjze5fOU6k9EmdNusLCvZ3trBME3SNEZVEOjMegltRduUmKqGoajsTAYMAp/xsC8h7lFCq+ig6mi6+CbLuiWMEpI0p6pKNl2V6aNPUShAM1E0S7JuDJV5WrKOMppaochDzmZz2q4h6o9G7F64iOW6jDY2mS2WtKpGnOWEcUpYQa1qJHkuYba2ia4rBL5LmoSs1yteHLygahrSPCderbEti43JBsPhkLLIcW2BjUThGts22NneZDweYpk6i+WCsiqwbAMvcNAMIY55vo1ladSNeBfyIsa0NN566zbT2YJePxBabS0RLmG0xjBEQpKmiQS+6hLSiiJ5emXR0jYai8UKTVfo9R0UtcYwYbVe8fTpM9577xOOjx9zNj3kzucf8+1v/z7T0wNcS2M0dNkY9VApKdOYIgmJFjOysiJOIoo8w+iASbZlCizFMOkFAY4jkJkLuxe4fOUyw+EQx/VwPA/X87pg5BjH8zAtC90Ssp5lW/hBwMjvYbs+tuPiej6mZeP5PRoUiSRwPCzbkRgBy2EZrdB0DccXUmWjtORlgeXaoMmztlFkE56XBUVZUDUVVSMxFHVbY5gGmqGhaApFVZAVmfyXZ1SNhmr0UQyfpIB1UpHXBorh0ygONQ6KEYARoBgBqtkna3ooRh/V6NHqQtxFs9AcH9W0UAwdxbSoVYW8qaE1qaparqskJstT8fjoKp5rY2hgGOBYGrQlu5sWmhKjtjFxdMr0+BEP73/A++//IQ8ffMiHH3yX6eljZrPnlPmSOAwxDIUsi0mTCM9zmM/Pu7PJxrRMlosFSRxL9ptl0zZC95Sc9JbT0ynz2ZIoSnj08AnT03OOj0/xvADDsIiTEk0Tz5Hr+bz51tvsXdhFURWSJGaxnEvY8WQkOVueiWXphOGKi5f2Rc7UQq83oCxqqgpcN8DQbJKkYB1F2I7HZLJJmuYiE3Mcrl25Qr/f4+rlS1y5dJEb169ycf8CVV3gORaOZXFyfMjjBw+ZnZ9RZDlW520d9Aa8/ebbXLtyhc3RBluTCdevXMExTZH/NQ1np1OKQrYKL168YDY7Z71ec3R8zDpJMW0Tvx8wHA9o2pokiVCUBtPUKIoUz3fo9z0MQ/Ii87IhSQtcL2C9jnj69BmWZTHo91EUEV8tFgtm51OWiwjLsjFNg8lkk/F4Aoq8n23bEkYhFy7ss7ExQUFh78JVtvcusbF1gc2tCwwnWyiqRZyV9IcbWE7AYLzF1Ruvc+v1N3jrJ77Kzdvv8sbb73LrtbdwghFRWrBYJTx5dsgnn97l3sMnMpxrVUw7wPN9LNNGU3XSJCVch1RFydl0yrDXR2lqHNOkLnJ2tzb44k99lSDoUZQFi+VS6qPBAMf1KOuKxXIpQJ1cSIy6AaaliWRZB5qa5fwcqopRf8DWeMz2ZIOrFy+yt72NoYlkuS5LsjTBMnQm4zGTyZi6rlguF9y5+zn37t/l+OiI09MTFN3DMB1cvyfPE1OeJUmcESUZqqpjmpJZqusWlikb+7KQIXpdCwSrbRqMDrx3dHTAweELsiwlzXI0VTbkWZpSljlxvKYoM+qm5JNPP+Ds/Jgsj5ieHRFlKUmW4gdi21A7tY1hiIIk8F16PY/l/Ixr1y8TrWcM+jbPnt3j8eP7/NZv/SvmixWaplHVFUka0R/2KeucME6wHJNabdDUFtsyqMqcOIppmpZe0CeKM9lSmqaAc+IUuyeqBmm+G6qqwrZtjM5/WJQllm0CDWVViFrP0un3BgSBxGa11JyfLVAUhSxOUHUZROu6gdqqmKacHVVVCVyxozWLV1UUGEmckHUDEcd2MAxThrjdAE5VdZIkZ7VMqNIS6JpyBSxTo201TNOkaSuxH2U5SZjKcsLUZeCIiqIYVLlszkzL7Oid0tS/9cbbDIfD7gxWhSja1himyDcNQ+rhqq66xky2fEWXjygbtgbDNKm69wq6VfHLqSNSHyuqvKaidP7sV4otBa2ru8uiQNFU4iTmvQ8+eKVYaWuR2Ete4MuGr3vtjvj/slbXNQ3dMH684fuLf/EbIv2p61fZZnVd43T5bEUhmH/LkLX2chlh6NJMWJZFmmUkScHmxpDFYiVTgqLGNkWelqYlVdmiKBqqapDnEupZNwW3Xr+CojSE4YJr4wsEvo/jWWzubFM2NVnZ8vFnd3n89AXrMMIfBmgm1G2BYwaszmPiJGXYV/nSuze4fHGHw8MX1HVNmpTkRcvp2ZqNzX3efvsd9Kjha1/7OvsX9zlvS/S0lEahLTEahZP7T/ijf/BPeEjKuojZ3rzA/+Fv/R00w2A8HvGFt2+zWhxRFRG/9+/+DS9ePMP2fIqq5e6DJyQpbGxu07QwX4WEYYJhCTU0CAIUalzbRFdVHNtAU8VjUDdiptc0jd2dHc7OzrqtnUvaBUZato1pyvtd12JylptSGjK56FQGgwHL5fLV9ZWmOa7T3dCdBFBV5SYEMC2L1VKIXa4rtEdFgSzN0A25oJtaVtQvN3y6rmN2gZxRuMbQDZoa0iyRYM0W5uGMMF7SqmcoTY6hGlzceBdDUXFdl42tLa7dfJ03v/ATFHXDnfsPOTw5Zb2WLV+DwD/SJOL2azfxXAmndSyT2fSUtqnJsoxeELC1tcUf/8n3ePDwIfv7+7x+7SppmtI0dSclkwBLz/PRdI0skygRz/dp25ZoFXWSmljkUk2F49gykSoKlsslti1Tr88+/Yzf/NYfoSgKjVLh+RJcvzPZ4qvvfoWqbLh08RL/z1/9r8mrGt3UMDSZFm6NA975iXf46le/Sl6U6IbDr/7qr3N0fCqyGA0sV2WyOeD/9Pf+Htd2XyPwA0zDpGlqilyku1kqxKi6aShKCR9t2oZGq/n888/5znf/mM8+/RQUuP3mG3z9a1/nrbfeQlMMmgaaWkHXdImyaFrUbttpmfLvuLZNWeSYhoFjC4gjTTOKJOHg4AXPnz9nb3eb5XJOWeacnZ3SthVJHHN8fEi4XgqSvoI0K+kHPpqmo+kGZatw79Ez8kbB8wI8zyXwHFzLIktjTo8OqV2RTJllxipKALBsHRPJlFykOToqo35AU6yYjIe4rkuaJOzs7jLo9zk+PmZ7e5vpdIqiKAz6fXZ2dzk4OuXps6fsbW/y+mvXaaqSIoul6EA8wp/d+VziCZoGta4YDAdsbW1g2yZZljLZGOPYFgeHB6+2MWmaMZlMGIwmJKkAKBaL+asmrt/vs+ioef3+AFVRGAyGzGYzDg7OMAydC3u7PH3yBN8T2XfTtJydn3N+PqNpQTNMwjBD1UqaRqEsYWtzj9liQVXn7O5t8uYbb3J4dMz52YrDg1OSFAwnp9frEUc54Tojz1P293YZDERitbmxQduAY7vs71/B8AKBIDVCPg7DCMOQzM62RSJcFIk9MQ0DXdfRNJ0WiXVQFAVNlyibsioxdIOilDDfuq5xHIc6TVEUGS69iglo5eBTdcn7FBmzyLhaxNckf0XpiGmyNaKT+0nuUSteyu451nS5SfypjCJe5dR1QBRFQVUNqkqgVlIEyOHa1FW3KRPYVfvq9VTQJO6GtkFRkWFnLY15S7e9aCqiaE0URVzauw7d4d40sg1o24qjwwOapmRvd5c8z3j8+KHI4YoVT588Ic0yGXw2Iql3bIuWljwX8EaRZ8zOZ+zvixwpXMlWVVO1Tq4U0wsCsizDNAzGoxFplnJw8IIkEfN/VdV4rk1eFFiWy2jYRwFGozHns3ORBqcZtuXS6/co8gLXc1G7aXTZUWENw8RxbawOwKMoMkzOsoLxeEIUJfh+wHR6LvL7Vs6T4XDMk8dPeH78Atu22dvdI1yv0DUdTVFo6xpNU6iKnOGgh2VZ7F/YpWwrlssly+WKuq7J8wLTtHBskfkKCVbD8zx8P0BB4f69+8RJzPn5jNnsHL8jyPYHfZqmI/l123bbtnH9AXESo6JgGDpFIaoIxzYxDEPqmaoSr7vnEUXSDMyXawajEbduv8nnd+7yox99wGAQMB4NMLrBahKFRFH+6v3s93us10Lii6KY7Z1N6rri1q2bBJ3UsG5l8+R5AoYry5pev8/m5jYbG1uUZYXtONR1S93UrMOU41ORZvOS5qvIvaBpWkfIlG2gpukiYe6UI03TCMyqF2DoBpPJmGdPn/KD738fzxNa6cbGhLiTHTe1qBXqqsKyLGhbIVkWhWyYuwIZpekgTxqbkzGe6wr+Pi9EUtlCXda4jouqajKUaSvyPOfs/JzlctkV/IKqtSxLABgIJbVpGxocylJyl3VVQeny8VzH5cHDh+zuXRAwTdORb9taKKB51g3U9Q4Y2OUrayonx8ecnZ9x48ZNTMehyHNUVcW2Leq65Lvf/SOuX79Gmsb80Xe+TVUV2JbJbHZO3oq0f29vl7ZpcR2b5XxJlqXUVU3P99FUyY/2fR/LNLh86RJhvKJpWubzkIf3n2HatvjJ8pCLly5Q1yWz2YqyqrB7Dk1dMugFBK7Lvc8eowDXrt7g9HROWTd4fkDUkeo1LcPzXXzfJ4xE/joYDNF0jflsQZYVuJ5Pnub0en3m50LpVdBxfB3TVBlPhjx5dAKtShxGqIb43TzXx3MCgUbVYiPQNJHkplmCbmrSXxjy3K7qCtMwMU2bfm/Ear0mjmM838TQDYHPLTO5AQwLRalRtRbbUegFG9C2ZEXE1vYmqqpx5/OHqLpO0PNo25o8K2hrjbIQloCqNei6EECzPOOv/Mpf4dLFy2iahqK0WKZF3VSYpt7dK7oM18sKTfIzpK6ua2zb7iTqJcFArC5JnFDkHVG7+XHDp3TN4kubg6YptF1zaDsOTpdFG4Yhbdvy5Nlz/uE/+SdMxhNOp1OqIsdUxSta15JJ2TQ1mi5wLUXVULrsZVVR0XTtxxu+f/E//2OaRtCycRyhoAjZyrZJkpjlIiFNclStxTA00qyg7VLovcBj3WFS9y/tYRg6fuChauBYchPMziPKshaUeyEPlKLMMQyN4TAgipf0+j6bfsBrr93k+PQQ09Y5Pjnkvfc/4O69A7JMoB2aJuGry1WKhsHNG1dZr09RgOvXtun1HSbjPqalYdkSRnvr1utiij06QqslULPf75PbKmarYNsWUZWzWq6YTafM7zzhfnZOQ0scZ3zxS1/psq3EW3LlyiUpEmg4ePGCqJNfxHFE00gxBzIZybspUZIKYbTIC1RFoa0bLFO0v5ohgedFUZBnGYZhkiQRbdNgOxZlUZLnGUWHG1YUuWFefrwsoopcMMeKohDHMYZhUJZSbL0Mla8bgcSonWRB6fDcRVG8urlcV6SeaSYh9gqCjnUciUVQFPEcappGWZSYlkmWZTQNYnZXFcpaIUlLaA0ULaEqI2hr4lXL/u6OHAi1HFItCq/fvs3jp0+JEpnyyHstRWNZFHiOBBDrus7mxoT5fCYaflN01p7v8f3vf5/Tk1O2NjexDY3hoI9t2/iBaLsH/T55nmGZUiypCihKSxzHULdSBCWiz3YsC11TqbomyHVkwxF4LorS8qNP7+L7PmWd4wcumqLiex5JGHPjxk0++uhjjo4PaWmp2xbX0gXQUqYkScTTp4+ZL85ZLJZ88ulnFGUjWmwaRpM+i+WC997/EVuDCU+ePObRo/scHhywXi2JwjV1JcOAwPfpBQH9fo/BoI/jmBwdHfH97/+AOI7Js5z5UhqPt99+i6ZpyLIMXZdhjdJNL/uDAYqi4Njyva9rKbRlypwShjGrdUTQD3j85An/8B//I/6jv/k3eePNN5lMNhiPx/R6fYIgYO/CBba3d/GDAMt0CPweWSoy3bKu5V5GJUzk+oqiiOViTpZErBZzTN1AaVI2+y5GVaBYGooqXlSl86SWqkZdVpR5Jg/GuKCqS+I0wzAtoiRlvlxzfDplsQo5mU45mZ7zwUefMZvNcFyPp4+f0FY5gecwGQ+wLYPtzU02JmM0Xby0t994g+tXrnH58hVu3pSCazAckGUpVVWi6RqDwQDbtkWa17YkWc7zgwPSLCGM1ly/fpXt7U2WizkNNbZtsVjMSeIYOinQ3t4++xf20FRwHYvhoEcv8DosfkWeZ4zHQ/Z2d1CUllu3XsfQbTRV7uvxZMj09IReEAAKmiLkN8tyGA9HlPWai/t7XNjd4crlS2RpxHDQY293A02BLI3YGI2Yz8559vgRj58/4OnTB6xX50ThkoODpzRNgW3pKEpD4NlAhaGD6xjEUcg6lO3oerkiiWNWiyWL+Zw0STmbnhGuQ1RFI0sz0jiVAqAqxePWSUpbRcF23Y50p6ObpkQUmCaO42LZEh2jGyaWbeO4blf0ehimKZEGptllb6noholpWTiuK8WnouJ7PpbtSL6fYYr3xzQxDAtV17E6WXxZlWKAb1uqpiHvsqTSJJe8qbJivV5xcnJEnEbYtoFhqDRNCUqNqjYoak3blsTxmjhe09YN9+9/xoMHd3j8+B4PH3zO3c8/4v69TwnXM+7f+4R7dz9mdn7Mi+cPyJMZSbJka3PIZNzDsQ3KIiONQ1SlZdDrEUeRBD57LoqiUlUVaZYwmWwACkmcsFqH0vDHCYeHR1J8Frl4x3y3G25J8W/oBvsX9jBM8ZAvlktp4FVNmotcIjbSJKalYXMywbZNBr0eg36Pzc0NlLZF72Sry/UKzw+wTIvxZMzF/Yv0eiJxf/bsBW0r9NqPPvyYw6MjUFUOD48puwEmwOHBAdPTE46Pj+gFPtvbW9A2cvYOe9DFfUzGG/R6PUzTQlVVkjhBAksUnj19zvHREbP5guOjY46Oj2UL0cWs1E1DXpb0Bn0M0xTYgaYTJylHHTE8y1OOT45eTfkVRSGKQvIsY7VeUhYFJycnxEnK9HRKWVXi860qfuanfwbT0Jidn/H6rZuiikFADU0LeZGjG7qc9WXJ/v4+169fp98fMhyOmEw20XSTra0drt+6zd6FS1y6fJU33/oCt15/g8nGFlUDj5++4PDohPsPH/Hi8IjFck0YJaCAbcsGK01EVm3o+qv3Wdc1xqMRm1ubZFnGi8NDojjm7OyMIPApioInjx5x795dlos5tmVg6BpVVRBFIWXTyACjER+yQiuE3jzn5OSYXuCztblJ4Pvs7Gyzs7PNcDjAMi2G/YHISx2HwWAIrUIURpyeTnn8+Cn3HzzgxcELZvM5cRSj6TqO62E7DoYpkmnDNEWhZMg9bBgmjSKqKUWVKJdr165y+/ZtLMviO9/9Lr1+n/6gjx9II+25DmmWcHY2JU4iUa+VhYC6NAXbNrhz93M++ugDbr12g7qpWC3nnJ9Pefb8KY8ePuDu3busVksUVeHo4IDZ7Jz+oI9u6hKw3rasowjXcej1Ao4ODzA6D+l6tWQ8HnbWDgNd10jSiLoqKMuCzz9/hOO4ZHnJ9vYuDeIh1E2jU8ZUeIGD61gksYSo+4HbDexs4jgjjRLSNKPMMrwgwHJUev0em5ubrFYrWRwo4gEzDfHz6x1J0jR1BoMBWZdBqGl0wzFk4J+IR7JVBCaIotBWklWdpnLe67pI6FVVMp2LTGw2liXUVanNNCzTxnE8iqKL0tANody2OlUX0q4aOm1bo7Q1/f6IupZ8U4k9q6lKaeRty8I0deIwpsxL2qJC0VSqKqcsxYoxP5/x9u236PV6+L7fKdhkY2aYJpqqduR3aUoty6IoSkzTpOqYF4ZhyudqSm3aNCKVly1xJ+vsAuJfSYW7PlDT5BrVNI2okytXdU3b1CxXK548fUpeiJe+bhr6gY+qSkagoopir21q6DZ7jUg2aDs7wquG79d+7Ve7w1AKPcsyCcMIlJY0SanKFs0AhQbTNNE0BdPUUFQFyxI9fVWnhOGK6TTCdVVsx8Q0WizTIIxS6hoc24FGpqlVXaOpDYpW4/s2dZ2R5A3HsxnHsymnszmL9ZprN25jmA5xnFPXCioajuVgaiqOaxJlIe+8/SbXr2+zuzehbQrKMsYwFBSlpmlK4nQtxDa1oSoaotWC9WrJ5TduUS5ifNdnlaZYjsN0ucSMSj48fYZuyjbk9bfexu33qVSVME3ZvXSJuhWE6ovnLzBNk5/86pfpBz4npwesVmdsbU2o6hJFEcRy+NI30irUZUtdQdOIbFbTREpZ1y26YeAHPmVZURYlge+T5xm2ZaPpksmk6yIPVFUVy7JeNXlK92tVlUN/sVx0xb1IdJer1auJXVXJNHaxWKCqate0Cz54uVriuq4cgnUtyPemRlXl0JeVsUwE67omL0rJxCpKVKULq9Rc1mGB6/RIsnM8Xx4grt1nb2OTsjvsXN9jNBFPSNzpldehBCwnSSpfa9tQFQVbW9sotERhyMZkzNl0iu975HmG6zp8/MknHB8fs3/xApf29lAUuVnrupYwz0a8QvPFjDzPCXyPXhAIMGCyyWw2E3N8p4l2XVcejJXACuq6IssypmdTfvjR5xIcXVaoaoVlW8ThmjiM2N/b4969+yyWCxphPbC50ce2LLIko6wzzs8X9Pt90izn0aOjV5Mi3ZDgZkVtiKKcwNJIkzXPnz5ienJAvF7w9PEDnj97xMGLp3z26YfkRUyarZnPT3ny4Cl/9Aff4fjoiDAKuy1GxX/yn/xtLl/eZTRwsQwFjYYyi6CM0SjR2hK1KVGpaGuZaMlE1kXRdCzHxbBsHN9kGYf88IP3WaxWXLxyBcOyGYw2uHHrNpPNPUaTHSynz96Fazhej8n2Fm7QY2fvAsvVGt2yiLOcJEnQVSHDKm1D35FJ743br+M6GbubA2xd52i9RNWgVqAooGqg0SUPpxYvOZphUaOQlS1VqxBnJappsYoSpvM1tt8jTHMU3aSsFfK8lk101aBpJoPBGFXVGQw2KGuVB4+eczZbYTk9VFSqumG9jmlRWa0jNrd2iJOU5SokjBLmixV1C2GYEKUZZd2QpAnjyYjdvV0ODp6zDsWPoyjin7VtSyZ5TUO0WmJokCURlqmhtBVNmbM1GbG9MebWjWtoSotjG4x6PmatUSYhA1/ljdf2CRz45V/4GS5ub7E6n9F3HS7tbkAZMx7qWI7O7OwYxzJYzs9wTA1TaxkNPao8wbU0sjikLjNsU2dny+Odt27i2wq20XDvsw9Iw3PC5SnPHn3O8yf3OH7xkHg9JVpN8R2NZH3O9sRna+xjqhW7G0N2N0fUeYpn6rimTrJekccRdZ6xDk9RlYr5+TGr5ZQ8C4mjOednR1R5TBjOaOqMOFqQpSFVVpMlSSdrzijSjLqsSOOIpqrJ0wyammgdoioKWZKQd17gOIwosoy6rEljycHM0pQiK6BpKfOcMJxRFAuydMlqdQJtRlVGLBbHmHoDbS73TFvQ1Dm6WqG3Iev5ATopF3YHZOE58+kLdHKePviMj9/7Hnc/+ZA7n7zPyYunPLz3GQfP7nP0/CGmVmHpNW0VcWV/i72tAXm6QFcKymxF4GiYqodlOGyMNonXCRo6vhvguz18JyDwBtimR1Mp0GgcHz0iWi9IooT52ZRB4BGtVwSeS54k0FSyTbdN4nDFeNTH81081xFrhO9KnlYmqpK2G0i4ntOdPzXDYYCitmR5hu97hGHIfLEkjlMWi7WA0DDZv3gF1+2xt3eJumrJ0pLnzw5YrUKOjo44OT0lSWNWqwXr9RLPszFNjbrR2NvdQ9d04ihiNBximjpv3L7N7ddf4513voCm6a+a/FW04vR0iuv5aJrW+cATjo5OyHPxaM/OZ6iqJv4pRSNKM9KswAt6BIMhumnRKipF3XJ2Phf5+zoizUvW64jJZJe6VkiSogvb9siSkufPDrFtn7pSqGuRi+VZzWJ+Tq/Xo65r0iRmMhqxu7PN4cEB9+/eZ9ALqErJyLRME802sRwbv+ezvbvH/sVLXLx4hcFwk83tPW7efJN3v/hT3HrtbV57/Qv4gyHBYExZw8NHz/nok8+59+Ax82VEVlS4fg/T9ugNxgT9IetY4ozWUUiapbiei2kancVE4Z2f+ALXblxjZ2ebpm04OjpgkVUE/QF+v0+YJCzDiLJpKNuWvC4ll1VR0EwT23OhzimzFEtXUWmwTZ1bN64xGQ+hLhkNhPBa5CmuZbC3u9eBlmzSrGCxWPPw0RM+v/eA+4+f8OL4hCgvsAKfYDzG7w/QNQtFN9BMm7KRswDNwHI8FMNE0QwaVIqqoaik8Nd1lbLMKYsMqDk7O+FH732fP/7ed7h24wr9YUCaxUzPj6nrlLPzI3743vfY3BxxePCM/f0dgp5Dkqx4/OQBH374I/IyochjDo+ecOHCFrdv3+LKlYs8eHCPp0+fkmYpy8WKxXIFiiLB7FVDkhf4fkC8WhNGEW3bUuSd9ztPZQHUNoyGg1cLhOfPX1DVFaqqcz5dUzcKjhuQ5SWqpgrQSJPrrmkUPN8U8F5ZoqjiNaaFuubV4kQ3dXRTAEWmLSHkq9Va6p2ykq16txRQNQXHsUiSCKjxHJssz4jCnF7PRTdULFsiRsqypswq+Tq6iBrf88jyDEPXhQFimHiuR5bnZHmOooDrufi+h2no5GlOUdYUeU0Uxq/sb03TSlxF0dIoisgm64LhsE9V5pRFR6nWFRzHZrFYEC1lOOD7AYrSousmaRiDruP54r/WDRlkpVnOO+/8hBB+xY9E28rvF4WQoFWta/o6+1TbSMh709QoivRDAE0rfAXTlK2k67iy6UNAXQJZAUXVaNtW4AYdTFFVVLQucL3pCsjFYsn7H36IbdtCCNV1TF3gbov5nLZt0U1TloidNPSV0rP7eCXp/Lmf+wqDYY+8KJjNUoLAoGlqTMvE9TzW64S2afE8G8uU1XRdt3ieg+e75Hkmmz3fE+pZVZLEJWpbs7s74eD5GVnaCh2uaMmylLIqUdUGL4CgZ2OYCuFSJHya3uIHAbZlUxQtUZgLVasQWqXtaLTUDMZDtna2CcMZF/fGNNWaG9cvQZORxBF109C2CnFaUjVgWx7xWQ15jWE4fOmb3+SdS7dpW5VlVZA3FWfnZ6Tv3+e//9f/nKhI0TWLb/4Hf4E333mHtCyxHBvbMnjr9VuMA4doMeX+3c95+uQBBwfP2L24x3K14nvf/xHXbr6O5w84OD7n6OiMuoYirzA0E9OwaJuW/tAhCIJuwgqWabK9tSlyxKpkMBiQxDGqKiAWXTfRTZOyLFG62IWyk15pXVDxy66/LArRiKe55Lcsl4KKruXifNl4e677Kqzd833KMpegel1HNwwh29UldSWSLN/zRDfcijS0qIViVRcFmirSlrK2SPKadRiSt8+pm3OG/T5Df4ed3haLxYqg36M33OC1N97mwqUrVK3Ks4NjZosFLw4OyXPJnynyjCRcc+3qVba3N7B0ncB3SOMIyxKJ3aA/4Ld++9/w5MlT3nnnC+xvbBIEItOR6YlO29FFwygkiiWjRaZBDZoqq/p+X8z6dd3I5EzXO/9U3q3rC5Ik5l9963somgpKRZQssCyTKiu4de0Wf+aXvsnv/tt/x/sffUTVgmkbWEaXJRZY5HlJ0PcZjzc4PJpyeLiUB2T3udqe3uXTNNy8sE0/6NF0WHTbsEiSBDqzr9kZ0C1XNqDLWc63v/NdsiKXZk1XsRyVwcBla2uDX/rGL+C7Afu7l3FMF0OHp0+fcXh0zBe/9KWOKCiZhKpmkCRpBw1RsB2H7/3gj/idf/s7PHn0GMu0+eIXv8hf+2t/vZN6icfOMEzJkrIsVK0lzVb8m9/617z95ltoqsbx6SlHJ2c8efqCJElI4pg8WmNQUdUVX/mpn+HZsw+hbug7Q56uFhI+bzsUUUUcx6zKHHLQFKHD0Ul1At8jzcQjknay15egrEmXQ6UqBioKy+UcXVFwbY2N8QhVEfli0zTEaUKWV6AqTAKRpm1tb7C1NWGxmPPa67fY3JywXM7Ji1yAHSicnByzXK3QuvgGz7UZjnpCuTUNafKTRHJ+WpW2FajV/GzGaDiQSaSh4VimvDdJTBQl3dDBodcfkOUFybrEdkwMs8H1rG5bYaKpFstljO/32NreQNUUTqdHJGWJomjMzhdYpiu01KJAUbrgYVO2geEqIokzBiNXMsuSFMdxiaKYxXJFVdWMJxOePHnWTSOF8pckIv2v6oq33/4CYZSIlNwN8LyAoqgpyoqmsxzs7u5Rt7HMwDqhi6rppFkmh1rLKx+grukiBdJloqlr4sd4KUlvWlFL1N1zremehUII7SSerciWX0rgzW76mncHOYr43sJoLlNyTwz5WZagtJDlObqmkWU5cRh3m7JDHKO77oJAhl9ZhmmKxLeuK9arVZe/pmPbFstViO1Y1FVF09RsbIxxbLOj5Z0TxSGuY2NZptBQMwmVzrKUqq7J8xzDNEiSpCtmJXfRMHQ5k3smSZxgmTbn5wt8L8C2JHBb6XzimqYADVEU4vuO+HKapsttkzqgrhtApJaGYXaS0hbXdV5tEm3bZr2OyfNSZJmGxdnZHNf1SNP8VUYlVKzX4kdtmkYGh5qO4zr4nothGoTrEE3X8FyXFwczBsMhG+MRSRLR6wU4tsWliwJaKfKC09MTmromimJaTdQiRVEymWxg245kYUUxcSSKke3tHTzPp64rPL9HWUuOpmFI0P3Z2ZTFYonjuq8IvC3gdNTrMIxYLBbomvhZe0GA2oUzz+dzCezQdTxHoDxa1xDbjoPr+gyGQ8YTAUk8fPiQyXjCYDiAtmU0GuGPRwwGA8bjDTxPvHMi4tEocvEeLeYLyTLLC2q1lmahCyk3TJOiLCmrGquzfZimSMLrpmHvwq4MmFyHqqq5e/cup8fH3fZLYTIZvyLXCjGwoTVsaGWA2zTy7ymtnGOmKVRuAfhJXnDbydYtQ1Q+shyQ7MUnjx7jOA55lgvV19ApW6hqKU6rSmSGWVHg+SLnN7p7uqprsZY0oCsqum5gO7bQgLNUZG9/ioehqiqqpooySYE8zzANDVWRjWO/5/PtP/w2d+7e4SfefZe33/4CUZLwyScfc/3qZT77/DMODg7Y3Njsvg6D8WRMv9/nvfd+xHw+Y//CPkWZs1ov+At/4T9ke3uPu3fv88H7H5IkOcvFEt00yOMYzTbZ2JigaSqrru7I0gTTMrE7Yq5p6NiWSVWWlEXGpYuXyAtRQsxmC8nCdFzOpkuKQqFtNfE3O0KQTrOEJC6xbBvLLdnZ2SJNY+IopBf0ce2A+WzN0eEZVVZiOjaWbQt11mrFV9exIpROwdXrBWRZiu0I+biqCoLAxzblPl8vCkaTHoYJg6HNcpGzXqXEa1E40JSYroVj2qRp1qmIdOJYnvvy0dJQ0+v7En9S5iRJSp7VKBgCf6wbVE0UUHma0jYipdQ0lcnWCE2DcDVH01w8z6UoxU+bFyUnhzN6g74MjJsC2/KYHk8xLAvPd7q6AXw/oGlavvG1X+D6jRuy+LJNTMvAMIQODXQbz5K26Ro2RVgabbdEEUAlKDpoqkqeF6Rpimt7ZGlGnhcdiVkWNC1dwDtd00e3BESh7WpCRYHnL17wT/+nf4Gui3y+yHPGgx79/oDj4xPSLquzLqvuNJXX+PHHn4pl+JVf+SWCXk+mYWmKoiBkqrpm/+J+VwDXzM+XnYlSKHJNU2FaBqPRkDBc0dLgOA5xHDE9zTE1uHZtwunxkiSu0HUby/RkZRmGVE1Gb2BgGC2uZ3JwkFBWLZ5rECclo1GA0qoM+2Pm8wW6rrFeLfmlX/5FbMfg29/5DvMoxNRBbRr6Abz1xjWuXN4hjkOKIqdpGkzbJYoT5rMVA2ub9XRF02j4exf5xS//Ateu3GRVFpwna+q65uRP3ufyrSts7u0w3trldLHkj3/0Q5xeTyZZQFsW/PxPf5WRb3M+PeLB3c/5/M7HZIWEgk7PZ8RpSVHW9PobPH12RF5U5FlDkddoqqC8yzbF7+IFNFUauK2tTXRNxbFNbMumrmpUFdarFbYj3p5/v+Er5fDXdIESdJ6KNBHaWVU1jEajV8VH1un4FUVBVRQcx+lWx0IKLYoMy7IwDQPXdeXQqGQaWZUFOzs7lGVBUzc4jk1ZI7CRMkPpto0oHlnVsFytCLPnVPWUpq556/W3eefGF1gu1iJ3VXS2dy9y6ep1Lly6xmf3HpCmGY+fPKNpROvftjVNWbC9vcV4OERXoR+4r/Dk89kMz/f49re/zYuDA9544022+n02t7YAiVfI8pymbcQb0G2y6442qKgqtuNwenJKVdWs1yFhF+6qqorQCsMVTSPTnjiOeHg44/T8jHU4I8tDtre3CFcrvvkL36TISz779A73Hz2hP+pxPl+jdvfexQvdYWZYRFHG+XmCqtHh3JEpkAa6Lk3K3tBlZ2sbx7Ko8oK6FG+EruuYtk3dNmRlgeO7VFXNw3tTZsulFNGKTkWFHxgSYuqYmLrC9SvX8aw+ezsXOJsesbu7y/e+/0NuvfYaX/ryV/D9Pnv7l9B1k/5wTFHWJGnK9Oycsk35Z//0n/HJx58wm80Zjyf88i/9GX7v977F3//7f59LFy+TZTl11ZClGare8OTZPf7r//K/5G/89b/Oz339a6BoGKbD4yfPmJ2dS5BqU5CGC06Oj9naucCde99j0Osxcjf44Mk9iqJgOBywN9nn7OyMj5/dIzqV/J2qVYWq6nnsbO/w2WefUbcNUZQIXj+XB6ntyDTNMDwp9rMU6gbTkKlaWVQYhmQE6h3NLYwiruxO2N/fYzY75/GT51gWbG5NKIqSokiZzwv294fcuHGDsizJ8pSGitVyiWEojIY9hsM+aidz2drcIvADVsuQ09MpF/cvspzPsE2T8XhEXRacHB9y9coVBoMBqqpyfHKKH/hUdUOaZExGuxwcPuXw+DGeb9Hr9ZhsbHN+tuL4aMZqHeIHLpcvX0A3YbYISZOCOE55+vg5v/zLv4zj2Dx9+hhNVVks5uzvX2K9Cjk5PsP3TAaDAVtbW0KpzQuePHnK9OwM07T5/M4dtrd3qBuJr2nbEsvSOTs/5+LFy6xWa8qy6eiBDn/5L/8Vnj1/wf/4//mH3Lj5GicnJ1y4MMLzPNI0o22hqiuePHmC43psbW/TNEKrLIoCAN0OqOqa6ekpeSHPodlsxv7+PsvFQg5pyyKOYxzH4fHTZ7iui6Zp0gS00sQkqRBl60qK2LIsUBQBd2V5jKqq+L4riP9uchuFIZ7rsVyuKYuKyWSCpmlYSiXyU0VAJEEgfpXFYvFKDm/bNoEvw6daacnznPFoxPRsiue5JElEXZWoKpRlQVWWNG3D82enOLZkVK3DSMKiNQXLtsjyFMs2BQfvWIw7eEXVwoMHjwj8HnXVUpY1aZyKr80wCHoBTV0QBB5VXdHWObZt4LqeFNeVZGkNBiNs25HBkqaRpuJZa1sJk46iGNtxmZ6ecf/BI9K0Rtc1DN3CdjyqSrycTdOQx0tcx8FxbWzLwg98Ll++JA1TK1FBtm2xs7uDbds0lc1gMODx44d88MF7XL16hQsX9hgMevSCgN/93d8lXIc8f/Yc3TC4euMSVVWxtSXeNcuyAIUH9x+yt3cBRVE5OztjuRRC7o2brzHZ2ODo6IiHjx5hWzYHR4e8eH7IYDjo6LfSREnxq4PSvtoc+r4vvsgoRlWUV/RsRVUZDYddZEfB1vY2VVWR5wV+Bzm6dv0GURyzubGJ47r0goDJxgaaa3F6OuXg4JAoSojjhDhKsS0XUDFNm9FwQhTFNE3DMlrgdNEDRVFQNaK+2t7ZxfcDPv30U+aLJWEYkmU5X3j3HZK0i3Lo4lKyLEXrIG15Jt6qXq8ntQUQdfyGtmnY3tpic2tDhgamiaK0rNdrNFVlMhmhaRpVUbK1tUVVlizmC548ecL9e/ekHmhhvV7huZ68hmWyc+mShIsrom7Ki5LBaCy03rZFM+Q5XJalDDdVnddvvIbjOBwdHTFfLER+qGmYpvGKQp7neRdgX9M24p+ryhzXsfjRD3/AaDzgvffeIysEnuL5AUmWcnZ2xt72Fov5nKIoMAwd23GwLJPlcsnm5gZB0OPu3TuvhutxsmQ0GhNFkiG8XsWYtstoOGYdrknimKDfwzB1BoM+z15IdrBuGtieS1UWOI6NoYlfVBRY1Stll6lbnJ/PaduSnZ1dFouQ+SzGtn36gz6a1pKkElvTNLoMI4YKrmeLJaUqyNKCqmwwDZcXz09QUbFtGUhVVYnbc0TRlZeEUQhtK3VdWeB4Dqapkecpo9FAyOeDIcvlmnDZ4PdsNL2mNzCJ1hXLRUwaNtBIaLzbd+h5wStfreeJdzdarnF6PrZjE8VrTEsj6Hk0TYWCShyVFEVDXYkfVCTy0tyWWQ1Nw3BjjGEpqGpLz/OhFcjk9OwIy7ao6prZdIVumVR1iWGqbG5sM5+tqaoM15MYjbZt8Xyfnt/nGz//DS5fukRV15imgWUbWJZBFMaioDMtGTJ13riyrLBMC8PQqepSIlwUAUZqui4WLd3EMi0URRPwURfcLtiml96+l/91H3+6VwMOjo/4Z//8n2PZFk1nwdIVhcGgDyg8ffxECsZuUPf//yLKjyWd//1/96tCv/R9skx8YLSgGRK/kCQJWZaxmMdomk6eid9PPF0qvV5AGK2JohTdaDFNDcdtGI0ciqIizUq8QChsddPi9TySNKZsKvzAoqxLFE3FsX00VQVUsqSirhqaVmG2mOK4JmWV8sZbrzPZGPO9732PRZjQaia246C0Na7tcHpyzrXL16nLimidkHQPZRWo6wJrGLBI1jSmSVwrHC9j1mXLH7/3If/r9/6Y7/zwBwzHQ/63X/kaq8NTvvsHf8h3/uAPuHH9GrZpkOYZRVHi+T7TsxnvvPMuT58dYvs+p+czDFWlKmvKvIKm4tnjR2yMB+xf2CZcLSgKAaHEWUrV1qi6QauopHlBkslrN63k2+i6LhOwjrqTdw83mbZ0eXqKKgS6jqIpf1eoRy+n12ma4bkubdviuC6O4+C57quwRk0TY7/ruhiGQRiFMrXoJsJGh562bZmqjccjFEVuPtu2haCoqKiKGLbbRhF5qqlQ1qnkXpUy/Xa9lsDuk6YZx6cnOK6H5boMx2M2NrdYLlaC+U5zmrqmyAu0bhP50uQsxCYF09CZTk+J45BeEHB0cszxS6/AZLPz4rQCguhCM1EUim4lXzcNeVGSpAlZXXE2n5HkBVXTUjVQt0KOVHSDKMk5PZ9Rtwqn53M+/uRzpudn5EWO4+oMhwOi9Zo3X7vN7/27f8fR0RkN0OsFNNQoSo2mgeNZKIpJlrWkifg8VUVDUxVURSZtugambmJqJp6hMegPMFSdtqypc/EU0jYYhiYAC7XB8xwUtWW+zAjjBFU1KDuT+XjSx++5JPEajYbLF6/wyQefcnRwTFrHrOOQKI44Ojni6PiI89k5UDObTWnqgtXqnMVsyu72BpubG5iaxocffoBCy/bWJtevX8OyTL7xjW+QZQlxHMs0sOdhuwZRNOc73/1DxqMB2zs7LFcrFN1kOJpw5eo1tnZ2JMfMNOkFA9QaVN+jVW2SVU0UntFWFWWaMTuYsprNGY0stnojHMOi1/NRmgalrtnenDA7OyVcxLQt/P/o+s+gTdPzPBM77ieH93nz++Wv88z09AQkAqAAAgTBTIqiJK7iSi6WvfZaKpetLclVtn/uH9tb5dLWWsGWdqU1qV2uSqVdUisqWaRIgQAIAhwMBpM6py+HNz853P5xPd3gVnm7ajCD6Z7uLzzhvq7zPI/T0BpTQeCK1lNmGmVIXYlliYXLdCzyqgFL0RgmaSFWXbMN7WttcHR6wXS+JC8rZkvIywzHC7DdDlmRMZ2nHJ9OWa4LwrBHr9ulrmlJhiGGYbJarttsSkKeVaxXKQfPjqlrSPICrQwWyxXz5YrHT57wyquvc+36DZq2/sULIjSKJJcQfafbYzTZJOqNaLBx/Q61hvlqgelY2K5DWTfce/AYVZbsbG3S8Tu4ts1kPOLp08eEoU9RZJyeneD7PkUhZcdXdvaYXs4wlMF8tqAsS7Y2N6mqEt/3sS2TJFkThgGOY7KztYWFokgzUeDDEKUbIes1BffvfsDTpw+gydBNSl3FRI7JanZBEa/I4iW+bdILPdLVgkEUsp5dki7nFMmKIlljGjGRD55d49s1+9t9bl7ZwLUKTJ1S53PqYslyesR6fsx6PcVUOQYZrlVh6BSTjG7HInA0tlnSj2wCV9OPbJoqlzxrFOJaJoFnkyVrsniNbZqopsF3HLphQFNXUFeEgdyLdVVSlsVL+/vGeIxlGNiWKdKD1tSVlMYnccxwMCBNU/IsZz5bMl+sqCrI84bz8zlFqTEMi+VqjW2b9Ac9PF8qJvzAY76YMdkY43gOdetMWa1X+GGf1ToHZXF5uWQ2X2FZvlQkmZJ7KsqSMArxggDPtRkPx/T7Awb9Ib3ugO2tHYKgg1IWdaO5uJjx/Pkhy+Wa9TohLxoaDQ/uPyKOU+pGqid8PxDYjqGo6lJ641SDZUCnE3Lz5k1u3bpJEAT4fkB/0MeyLLI0kyF/YxPLtHh8/wmXFxecnZ5wePCc1XLB22+/SZam1E3DkyfP2L9yjeFowrXrN1llKUGnR1HVZEXNbLFisVpjOg5uEDBfLTk+PWWVxJRNzXR2wZMnD3j4+AGXF2c4joWuSxzbZHd7k07g048iTAVVnuHZFqatWa/m+L5NN+oQdUO2d7bY3t1he3eb0XjEYDSk2+9T6Qav10MbNpPtXbb2rrB/9SZvffIzbO9fY//aLXb2b+BHAypsjs/m/NZv/x737z9jNospSo3GZjTexLAcfD9EK0VZV8RpTKM1g9EIZZiUVcV4Y4M33niLGzducuPmLZarFe9/8CFawfUbN/DaipeqLqkriSUUWSrnIkNARJ5joxBr83w2Jc8S9kZ9Xrl2lWu7O9y4so9rGqzmM7J4TT+KmAyHDAc9XNtmtVzSYHLv3gO+9rVv8O73ZCHouD6dbr9VUCDq9rAshzjNqcySk4tj5ss5k61NVuuVKIRtfl43DY5loOsKXVXMZzOm0ykPHj5gPp8Rhj62ZVGXhdSSJDF5mqDrGguFbRoEjoPr2Dx+9BCamoODZ1im4uGDhxiWbkm9KRgax7UpW2LmdHrZLiRe9JsZpGlKvz+gLCvW65gkyUiTipvXr3NxMWM1i6GBWmt8P5RKjCLFtBSe79DthawXOWVVixrZQF03uLYrnbc11I2onablUFYarYRMWTZSy2VaBmVVY1smnU6A7Rg0tbg3qgKydYKyaoHoaRkMXpx9qqphPV9ie5Izy5J129NZYjs+TQNVKfUToMTlY0i2rKpLom7nZW2IArJMPgnLlmVqU0OWldS1ha5rMBWdro/rWGhq0jRtYV+QFYWAsBSkWYplGfi+A0qUsywrybNK4jU18sVqB2LTtlCWAUaNMgqJmJmO0MPTjOVKKliKoiBPKpqqBENsqUpZpElOozM8T866VdsReePGLW6/9jqmIbAi3UIDDaMFhDUSZTIMA8eWaiuplGuwbWE0NE1NUUo/qWWZwh0xzPb3EYZJ0zpKAHk3qPbvgBStizot/671sypI0gTLEpeE7VgoLcvpwPe5vLyApha6Z/NHhz5e/vNLhe9nfuZH8dtePcMwXvbiVA1E3VDIjUpxeb5mtVyhDIXj2mgqfN+i2xW4QJZnGKZiOIoYj0ZkScbF+ZQsExtVkTckcUkUdUhTqW/oD1zKOqPXDXEtn+VyzWop7faWZVFWFY5rynao41NVDWmaU+QaLAPluai6JPQtXKMh9C0+/5lP0AksqipHqYYsj0nSGGUo1nmFqQKKwuKd7z9htWzo9bbYnGxzFs+pqhx9ec5P9XbZ399j9MoNnlyc8tqn32ZV5mSmQdDtygZTa7bGI+68/hp1lfP82UOmR8+4uDgjjlccHR6IYF3X2K7Hap2xjAsOTy6ptUndKIpKfAhaNwSeh+s5BJ4n9gvXwbJMojCgE8oG9sV18j9R+MqSpha6lNmSPnV7Ab2QoDtRRLxeowxDLHRFIdvtoiDNMtlYtb+5+Ptle2xbNlVVkmUpTV3j+x7DwUC25Vo2dbUWWqdnl9RFLaj8UqPNmlWyJitTVqtLLKtCc4lae/T7Ixo0G1v7BNGAW6/e5gtf/AonZ5ccHJ5wdnbB6ek5TSMbnvV6SV1VvHHnNlf2d6jyjOGgR1HknJ+fMR6P+MN33uH9Dz7g2rVrfO4Tn6GuRQkzTAOzhTkYhsE6XhMnYpOL1zHreI1yLYqiJElyFAbT6YJHjx4zvZwy2djAcWze/e47jCcjut0u77z3PkopTFdjWQ3dbkiZ5bx+8zav3HqV3/zNf0Ne1bi+K8XjiOe71jnrVUWZC+WqqmsJHaNRbU+d59u4jo9pGvQ8xbDfhbphczKmSlP6gz5VVTBfLiibksZQdLodLNfmne894+xshsagRoHSGFbNaOTTCRxG3YjQizg7mJKnFc7QIk0SPM9nvV6jNHhegGn6DPoho9GIyXjCkydPydIMbVhsbm3x9Okzev0+tu2wt7/Ppz79GZq24+7G9ZuUVYVpWlxMj/kH/9Xf4fGj53zus5/k53/uF7h56zWK2iDLalxXOtJspfFtC5qGJs+ZkpPnBfOnl+TVMY1ueO+977Hb3yXPCx6evE+6VBSZdN80TcNqtaLX63J6do5hGsRJgtuWtQp9zuT8fIphiR2tqCouZyl+4L3MFpRliefaRIEc3Is8p9+foHXDfL5kHb/oXXTQGISBSxxnbTZP0el0iUKHjYmAJKo6pRN68izSDQrNZDShE3aYz1ccPT9ma3uLvKnIswxFQ+h7FHnG1Sv7bG9vc3hwwHQ2I0kzer0eQRByZWsLpRSNlmeA57v4gUuep8wWM/Ki4OT4DLNFWY/6PrZtY9s+WpsCgimLlwuovMhQhuQNFBbT0zP29/bbzJPi5OSEIAiIuhGnp6es45jtnR2iKOLJk8d0/Igqr6Q2RsP55TlpmsiB03MpyoLL6SVxLLTPjc0NjEqTZhnL5RKnBXpkWU4cxyhlUGvJR/R7fYqypBM5rFdraLtdy1KKgouyZDgcMp/PsW2LsiiZzWdUSvr4DKVoGjm4KUMcDaZhkiQJSkmHaBR1ycqa5Tom7HQ4Pz992cVmmSadsENVVdiWQ+CH5EVJWRSs4gtm0xlRJ2ota7Ix7kbRy7qUNE1oanEXrOIYy7IZDAfUdcNsvsAw5JldlJXQK8/PWCxX7O7uUheZVO+YVnswsghbe37eWvn7gz6WbTO9nNKNPHwvpK4104sleVZiOxbD/oD1esXG5hjTBMdW+IEnMIYG0iwDJOctKp+JMixWqxWrVYzvBy+z5ZfnF4JYLyvCSJbEw6HQMC3HZjAY4TgOi8WSuq7Y3d5hMpnw6OFD8qLAcR3OTk9f9qZNW0WlrqXMvuf38X2fTifAsBRPnj6m1+uSFQUoJTmeqqFpNMow6Y/7LJcLXNfj0aNHrNdiAy2KEpDOwbwohbho2/R7MszVdU0YhKChruT9qWtZkEZhB2UYBH5AGIYkdSmgCWXS6/cxLen0MwyL/mBIEIRooBt16Q8GGJ50BetGCJVZlrNcrsjygrqGxWIldMhaU+sGxxL7Y10LhVWUbSlND3yPqBvJddiR++3g8LAdDioGg4EQptOUuLUM0mb6aaFuL2qgXqhthgLPdaXHzJBsZqfTaa9zeVYO+yNRK1roRFHkLFZr8iwjzTIuZ1PyFprVNA0YQtb1Penre6EU5kVB05aXr1dLDEO6yz548p7QyIuKK1euc3E+5ctf+gqBH6IQwm5RZMymMzY2xhiWQ6PFsg1wdHDIcrnk6pUrDFroWNM0bcaqpK7kvZrnGd/5zh+wu7fN8fEBhgF3H9zFDQRaZjoWpm3T1A2BbQOak6NzlKnx/YCikM+/1+uzXq+xLfulXTkMHfr9IfP5ivVSloxKGQTdiF6vx2IxJS1ihm1W1qLH+fk569WSqiyhrjB8j36vi+/7lHXFYjFnY2ODPM9p6kaokNWaXjeiG0UsFwlJLC6sIpce6aZSVIWc4ca7EX4gNnDTUvT7fSzT4eJ8zvHBSZvpk1onmQUMnCBs4xyiaGd5Ju6YdMVw1H85sOZ5Bo3GsmxODhOKImEwCun2TYrc4OJsRZE5ZMkK01FsbQ+xDBEW4nWG0w6Wi8WKPE/RCnzfI4w8PN/GsgyqSjO7TIgXMah2YaYqOe/rhsnGFr7vc3D4lJ29IUEQsLxIMFTLWSgSNjcnlFXJs6dnQIPr2ViOQRIXmMrildtXuHXzJhuTDa5fvS7nQ8uhKCuSJEWqEcQ26vsuq1XcWpRl4JJneymanNZ0olAI0HVFVZbYrkuW51SldOuahoVjO8RJQpHL2V10tRY7/bJe4cWg9kLta29WJawDxxMA2eHRISfHxxwcHnF6csLdjz5qhTqhrsuP/xmF77/7tf8GoyXDFIVY9aqqIk0bkjin0QWz2YI0LrBaPLxS8k0EOVQnaUJeQF6AYVTUVUFV1szmogoGfkDU6VIUBaZpMBqNpC+oSClLjWUrAtdCUVPkDbvbu6DEPmBaCteVgPFsntHUcg0YponlB1RxQl01uJbFxVnKlb0N+m2moiwLXFf85lmWYyDDZxj2efjgkFI7ZGlFU2gwDJaLObqIuZbUPD95yDc++A4X0yk727ts7+2QVhVJnuP6MhRdXs44PTtlNB5z9epV9re2GQ4GrNdrdre36Pci7n70IZ7nMZ1dsrm1zXA8Ic1y0jylQSh7IKXAjZYizbIoXoJVLFNKfe22g89siT+GKUj0Rp4y0Kp1liX0n7IUq6esRqRg2zJNylIOK4ZhMNnYwHNdvBZp7AeSyYzjNXmeU5QFcZzgey6dTofRcNTmQMTGpBtNEPZEETYKyrwSK7IyyKsYP/RYryWYnhcZylzT9QbE65SGBst22du/SlU3DEcTLNthuVwRr2OWyxW9bo+8KBiOhkRRRK/bxbZMmlpAKqahBKFsWpxfnHN2fo5lWdy5/Tp13Qg2/EXBcVVxeXFBHEsxa57nAg8yLdZ5SpKmHB4ec/fefb777nsslisM0+LBo0ccHR+T5jm9fp/nBwdCuPN8DKORugDXoeP7+J5HU0vnjeO60jfkOnQ6Pp7vYZiKPCvJ0kaAIygcS8iHL+5ThUZrg6qo2N0aYbdf68995rPs7ezwyiuv8MlPfJKmqTk8PmK2mDFfzHn2/Dl5bZLlJVXdYJgWuqnxQpvxZIBjGXQ7EbPLBfPLNaaymaZi/2yAsqowTJPpdM3Z6RzX1RR5xunJMeiGk6MDzi9mnByf4LsujmNz8Pw5jx89oSxz1usVt2+/xpWr+9i2xbvvvkOcLHn/+++QxAm6KXn33Xf5/gcfcueNtynKBjCwHRfbEiuEUkocBZ6Dsn3uvPImV6+NODo54vGTJxw9PyFOEvyewY0bdxiOhuTrFcN+j8D3Bd/eyIved122tzc5PTnBQGMaBp2Oj2UUXLuySxj4bGyOCAIX27Epioww9DF0xXyWUhclTaUpm4Y4TtotY4Nu+3gk49yhqmuUktC6RixWRZ6QJAmGUoSBT5amdKOoRZX7+F6A5/qgFb4XYIchg8GQO3fe4ODgkM3NTbnv/ID7Dx9iGDbrJMGyXRarNXZTUmQ5jx48lUyCaWNbBqcnh/S6IRuTEVVRsbWxTVMZ9LqSsxn0hwxH49b6uKZuSpShyPKc6UyqR1AGu1vb9AcD6VANfI5PjgkCn8dPHpOkCSenxxRlQZ5nLFYLphcLDp+e8uzpIWen53TCiLpuWK/WLNvDzeXlJa7nUJY5w+EAGkWcJDi2S9TtSj7ZsnE9nyTNMA2Lra0tlqu1vHBNg6asmV5O6QQdHMsmiVPm0xme45LGKb2oh6EMbMMiKxpUA52gI9RSy8ZUJgoDz3Ep8oL5dM752QWWaVOWkjPc3tri4PkJs9mFUDxth+PDI6aXM87PzsnSAt3A+dk5WomFsCgL8iKXCp2mlnd4XeG4DoNBX+IOgQcKLNtiOp3S7fZYLBaAotfvo5XCcT2UYVLVDa7r4Xty8E+zjDAMqRvNgwfPKauas7MZm5u7uG7I/t4NPC+i6xvcfuUWSmscSyBIm+MxTVVwdnJM4Nn0uz6X58fk6RrDMFkuE54/P+Dg8JDZbEmnE9EJuxiGSRh0GA4FqpXlBVlWsD3Z4Mb16/iei+s4XNnfYzQY8Pkf/hxR6DOfXZKla/q9Dp3Qp64b7t+/x5Mnj5kv5i+HYt8PsG2pFrBMi5PjU4qypM6liLsocnb3diSrM5kwbwmCda1lGI0TTk7OeP/jDzk8POL8/ILFckGayXN9uVoShCGj8RjP89ja2qLX71NXBa5jCmBBN1iWievYL+mSoeczHo/YGI/Z290h8DyiwYjhYMjG5ha7O3vs7V3h9dff5BOf/DSvvXaH3d19Njd3CMOIk9NzDi/OuHf/AU+ePef88pJ1nFLVGsvxWCcZrheS5iVCw7MwlI1pOUTdHnUDl9Mpi+WK84tzBsMRdVNzen7K0fEhi9VC6iYcl7ppWK/XrNZrIRxqsF1HFrF1TRyLIhgFPpHvsbkx4dqVPUb9Pr2ow9bGhEE3IvA8br/6CrtbGzimQSfwefD4gHfeeZf3P/yId7/3Ho8ePeVyNifNhYYsBNwA03Zx/bZrs81EKkPyyY0WhQOl8P2At9/6BBsbm8xmcz5+/H0Ojp6zXsfiuikKtre3GA1HKBrS9ZrvvvOH/P7Xfw/LVOzu7QmZ1/eYT6f8q3/1L7l39y7j0QgDxaq9toQGOmF3e5vJZINHDx/y6NFDsizh8uKcs7MTyrIkjjOiboc4ScgKWVrkSUJR5Oxf2We9XrNep3iehxDCpR8ODPK8bLNcDZubWxwcHEuXJZIxlHeCBlNTVTmr5Zoiz8nThvn5OU2jccNArKuW9dKC2DQaz5N+zDTNCYNQzuN1gWkp4njNYr6QP1sLkKbf74FWpElFEATUFFi2xWq9pKwKAl9iSHUtzrGqKkXdNaGpNZg2/eEI05Clk2lauE5bqaIF2hKE4uq4nF6ymC8IfI+qEOWu1+/QkFGXsFqmVKVBU5ZoaqKuT5rGQvQPpZqpacGBZVGg65reYNAKMwmu52BbrrA+8lIGPgAtiuELW6cf+CjVkGZiK6Y2yHOxfZZljusJvDBNS3q9LtevXePNN97gx370K/ziL/wJ3njjNtevXmM8GmE7NnlWUNUizjTt0kW36ltVySLTtp12gJOe6EYL8d60DMmGN0II1Whc1ydOErF6t264qqoo8vIl/fzlUGeotpjdEIVPtWS39uddP8C0BPSiDPkadIKQ/b19br/6Kq+++ipvv/02u7u7OLbDfL6gqv5olg8ZYF8MfH/r//n/wjJdLDshiiw2t3qMBpsEbgiNAU2JiQIcGl2jTPB8B8NWpFlN2PUkcB+X1BWYjYfvjFisYkGt5hmW02C7EIQmab6mN4jY3Nri6OgU1/OELtSrGYwjZrOcLDcIwoiiSvBDi+NTAcUoLQ9H+aJpmjKl63rkWUleV4SRyc5kk93xFhYG6Tqm1x+gcoeON2BlrtBa0OjTizlpnsnLxQRtCq1HFTkH9ZwzGhYorm1e49pok823XiHOYuL1krCoaWjY2N+h0+uRZRU3rrxKUub4UYTj+xydHtPQ4Hg2l5enKFVzcXZMx3d47eZVFucnVLV0zFimRZKm2K7DbLXA8T0s18VxPFyvg8JEawvH8lHKxjBsUXHqWlQcQ1FWVWsBNUjTgqoCx/ExmozAdzFe/LqywDRMvBc9c6VQlVzPZzgaUZWawO9QlXKQHQ1lYzvoD16iqMXuIOqbYRigK8CkLKHRsp1TNDi2S5E1rNcphuEy3pxwvDjgaHZImsdsb23juwGWstjbvcpwvMU6yVjnJaXWpGUlB13LYbpYUjaazd6AOs/xHAcV2jw7PMByXJJFztn5kuFwi51BhOeKSpOVBY3SpEXOcr1CK0WRlwJGqkHXmhSTDz64z3vv3+Xo+JJGO6RpRVFpGm2RlyUNWg4dlVhlx6MBG+NNknWFa3U4O1tyejFjto65WMx5/PyAOFsSRQHdKMC2TdCSV1mthUQKDbVWNI0EeDGERoWqcR0DxzTohg5UMVtjn3v3vku363C5XvDuvfvcf37E0WXM5brE62xwerqgaVR7izcYpgbVEPUMFqsZWbHC92yqMiNN1yzSmrLSlFmOY9n0oojAsbh1fZfJcIRrO3iO5EjzoiTOCtIip1GK2WpBUeXMppesVyf0Oi7djsPdjz7gweNHHJ6e8uHH71M0GXmZoGzArEmyOfH6gvPzQz7x1mt0o5AsLcgSTdWYKNfDooQyZ5FMWSYm2F3O5ym/991vMk2XrLOGT33+R3j7Mz/Mrdc/QW26aNvB6XTxuxFaKbIyB62wDFExOkEHXWkKpVgmCbPLc3QR02Rr9ic9Nroh46jDYraiKDV5Y1DikpUpFTVp3lDptnxVmWRpxTpOsW0poU7TTDrhTJOz2ZrFukDjczHNmM5Lzi8yDDOiqiwuZjHzZYw2DdwgYDvs03VDksWaKIgos4oo7OP7HdKkIOz0MA0L05TuziQvObmY8vzomNl6TYnGcgMuZzGYLhgOWVnSHXSJC/k9h8MxZ+enuK5JfxDh2AZpssaxTXRT4Vgm40GP0bBL0Ug30un5Eat4QRA6dPshncjHMGp6vRDPs9jd3aATupR1wni7j7YKxjsDGrPiys0rrPKY50enXLt5hYOjQ/wwaOmOHZLFnOVyju+5Ly3jta4pyhzLNtnambCO56zjBdu7E7qdCadnlxRl9fLwMJvNcDyHvMiJkzVe4JLlCatkSZ0XjIZ9jo8PKcuM6fScui5ZLGfkVcZ0PqXUJY1qOLs4pzvoMhgPefbsMcNeROg6jPp9XEOxu71JGi+JOh6TjT5ZseLKlW2GgxGWYWGZNtOLSzw/xHN9Li9mdDo98lz6seaLNbPZEr/v4/geFZp1mmC5YqXPC8GuSx9XgdIVq+WM6WrF0+dTXnn1OkEYsFwuydI1eZYyGES8/voreL7NbHZGtx+wXC04u7ygRkve3DKodM3ByTFO4HE+m/L08IhKmczXKefTBY7rg2lQVgWDcY/9Kzsk6ZKg42A7BmWVMZtdgG64/dotvMBhnSyxHIu9/T28ICTq9ZhOF3h+lyyrKSsAl7oRi/RynZBkBX7QIS8qyqqm0YpVnHB5OePi8lKsbiiyyuHqf/Lf8g/+s7/Oj315n7Pf/m3+5XuP+PjeA+4/fMz5xSY//Xd+k1/9v/4N/jdfaviX/8Llr/7m1/lv/h//Z35x6x7/7tbf5Ju/+f/m//Sn9/n9f/o1VgYYaDzbwnNtyVMrRafbpdPtEUQ9esMJ3dGYzmBCf2uH0nTxP/Pn+LN/+T/mL/+V/4hf+MVf4qd/4Wf59O09omDMcPcKynK5XK54+GRBs/0an/2xH+Hzn3yTH/7iF/jy20PiwxmpHYGyaBp5L+aFHLZt08BzLJoy58bVPd54/RY3ru7RiTw+/Ph9Ts5PsXwXL+yQlRXz+Zq6NqgrgzxrSMoFaZFi2obwFOoKmhpdFZh1Scc1GXU8bu5tcnNvg67n0g0iur6LZxsEgc1w0GMymdBog9W64OnBKd/6zvf4xre+wzvf+4DT6RRtWvhRh+FkTG84wAulBkGZYjN7ca96vktpWijLwrQsMAyauqIuC+J4iedY5HnMxeUJq/Wc3/v67/D86BSlLcpUVF/Pc4njJTdvXSVOVsxnlyRpgmmbjMdj9rb2qLOC6fkRv/e7/5amTPEcizfv3ObVV67ymc+8zrPn97l5Y5fFfMbp2RHnFwf83u/9DicnRwAs41jAPKU4GzwvIF6XGNrHwCVLS3r9kPnikqJIJVpjejS1WAJNC9I0ZjlfY9sBnZ5Fo0v8wEarkk7HI1nH9HpDmkqTxSW24WEqseAleSyHeh0SdEx83yVbx+KywsC2GpQ2OT68pKpmDPoC0UNX2KZHmVvEsxSjBfVgWDiuR1nXmG5GnK/wmi4GJq7tUdVl24npkOUZcZxgGTJUpesCtIHfCTBNGPQjuY60KFhoRVFU+F7QVr9IP2leSid0Xq0oyphev0dduRSlgdYmDSWVzqCpCHohnW4g9kurYh1n1LXCsjqUZYHhaAyrwPMdgR4FPhowXRNFjWOaFEmCYdsYhgUGDMYDsiLHUBYdd4jReOhGUVY5s9lU6t6Gfd584w2+/OUv8tM/+ZPcvn2brckm3e5AytG11JU1TYNjO5R1jcKkruTztiynpfracsbWUjniuo5ErVrAjdVyJDQNli01E0pBVdGq+xWOIwuYTtihLHJRdlvSPYhLQNOglBaYW9ufp5RUsPmeTy2gDCzTIvB8iQ5oGTCrNkqwOdngzhtv8sUv/gi3b79Bp9OV3sL1Qip3Xgx8v/Hrv0EUhdhejec62LZFrzuhrmA2W2CaQpJarmR7iZKtmFKasm4YjXooFGmStQqkQBDyIhElUNeEnZBOJ8SybBYLgWJIP43k4QwFhiky9fSiENWtaWi0ZIGyNKbIa4q8tQ+AdH9oTV1Ij02jwbI0u5sb9DshpgnPD57S6XWgMWjqmpgllmHjuR3OTmdMFxnalByaYYj6ZZQ5oVIUusLGZRB2+cWf+Tlm5HhBIFkJw2a4uYEbhmgNVV6RJSmvv36LxXxKv9/lg/e/R1NXRFHAeiUdd7N5xf7+DsowGU82WCVC+cnzTBS/FqnqB4Jrr0shkDWVFAw3tRCzRHoXEmBR5uR5LuQ5LTZOy5ZtuW076DqX2oS2gLxspWjDMGi0FktoIwWtL7zKji12KMdx8DxPLqy2Y0e10BPB/ipcP3i5FTGU2AqKosB2LSxLFKcsTynKAq1StFERxwmmsuh3RySrjKZR3Lh1m+F4g/lyyWK5Zj6fU5YleZqRpSmHR4eA5truLjQ1nudgejaLxZxO2OHk4ITDoxM2NjZ49eoujdY4nsuypXKWZUWW5ZimWE+UEkJSVVUcTy+5/+Ahq1UsVKh2i1O3andRZtRN1WphmvFwIJaruuHs7IzZfEZZyUEmzxKxWdTQ6QhQodeL5PvTdi4tVzFV3aJzTUsuZqWgqVGAZZtYpsI2FKFvs5hdsr+7RRR12NzcZLaK+ej+Q07OpuQVaCVl2EmSv1wcCaRCFkdZnuN6CtOA0AsYdPs4tg+OlMw2tfjQfdfD91y2NjfJ8pyLi0uyLKOuG3zP53w6E+XB97HsFxm3gqgTcPD8OR99/DHf/s47vPve+9y7/4AkWYESpbquq5dI4TwvSOKc2WxBp9PDNBwsy8VQBg0NGsnZ+YHPcLSBYRgsFnO+/e1v0I1Cbt66xV/6i38ZzxV73qDfb8myJrqpcR2bThhy69YtAUmt1yyXS7E+lRme5+JYMugk6wLTFApuU4PjdxhvbAulNCuwrJq6pXKhoaoaykI6csqiJo4z6qrAtqRINUlzykpLBrmRsuw8z0nThNOTE06Ojzk+PpVDdQsFcF4UuDZyP65WAp06OztjsVzSNDVJIqCOyWSDspBaiywvAI1tSWB9tV6RZgl5kfHw4QNW6xWe53Dz2nW2NreYzWccnxyjQNDa6xVVVTEeT7h69SqmabJ64fTQrULe9gN1u10MJRahqhIin9iuCq5cuSrAhrpmMBiys7PLYrViZ3uHNI25evWq1HC0Qfajw0PGgwGGkozj8+cHTKcz0izl0eNHDEZDTk9PMS2h/D19+pTFTJwPh0eHzGZzNBrbtljHa4IgAFqADPKi/eijh4Qdn/l8zmQyEdCKbdMf9Ll2/Tqu5zEYDvE8j/V6hWnZZHlOGidsTMZMJtInJzdTQ5blOK6DYZqUZUUn6nB8dErZgjCapmFvf5/joyPiOCZNE7pRl+lsKv1MgOWJk8axHQFIte/Nddubapkmvu+xsbEpSluvh+9b9LpdTMMg8H08z2Njc4PhYMBisXhp7QzDkPVqQafTwXFcnj9/zoP7D7Btqf+YTqcCnrJMJuOx5Ol8URDqtrtvOpVS5TAM6fZ6cjhqdPvPQqtrmoq6buj3+mjg7PRMMk1pJh1dec4HH3zU5laXrJOYqNNhOBqxvbNDWZRMp1Pm8zmj0VBgK0Uh/Zi+z2q9IEtu86N/6m0G7oDO7F/zn/3K16THq6xwJr/MX/9Pf55rbs7Tf/9r/ON/3/DlX/4l3h5lPP/ar/O7+ef4c1+5hjP9Lv/k//OvWVg2rusQBCG0uZuwEzIcDul1+y/7Gxstm/mtrW12r/40/+u//pf45F4PS64AwMLvbzO2D/nHv/I/8u7dexyfNLz9l/6X/PnP7dOz/8hG3e9hH/8h33kWv/x3TSO23izLyNKM2WzKdDrltdde5d3vfpfvv/997t6/j+04bG5tt1t+AUOs12vqqj0beD62K66dNM1Yr9bYtkUnDNnf2+PO67fZ3NggidcoQ0BC/d6AGzduMRoPpV/MNHj46BG/8zu/yze/8Qd89PFdjk9OqOuaXrfLcDRiMBoTBP5L2qbREsDrtubIMk0cV4rnq6qiQt77WZpRFDm6FsXUMk2CMGA+n9Hv9yiKgg8/+oh1lgBgO0KkVQqyLOOHP/95jo6OaRohM86mM5bLFbZpUxYlTVPy/PlTLqeXRJ0eV65e4ejokKPj53z88ces12s+/vgBjx895vLynLv37pOmOShkKadrybVZplDoF0scVxD9SjegxP5r2xZZUlBVkoFzXUtUOw1xkqOUhefJu1qUJVH9irzGNO2XZwfDkHexaQqkQxbNNhji4tKIamNZFrYrQ1Oelthuje+HLYVVIiem4ZDkQkP3fJe6rsnzjKpq6EQeWlfUmSU9zjSYtnx8VS0wlLpsyHNx39mmjeu6lK3LoyplOFGyEaGqKso0JehI97BtG2xsbrCOxd4ohFuTqqo5PTnDUELVTNMMKgFtOZ5Ng3wNXNchTxvyvCbPKvIkxnLA8cTuWFcVdgvfkc03oA2yOG3VZIeGRmBVTUOZl+RZTp5mNI2m3+tx584dfu5nfpYvf/nLXL16lSgS+mbTaMngmRLxUUg8qqykO1c34DieULrrWs7HraJYVeXLPKdpWliWhdbSn2maJqZlYZkGti1Ue9OyyLKSqhKngucKwVvOy5Ljk8OEWDVfDHgg15ZYM1v4IaDae07mHv3y/WZZLUMDyDP5esvrStHpCBjrh37oM3zyk5+g3+//IMP38z/3czRNRbev6UQByoDlrOH8dCnWsjrG9TziuJBp15KckWFp8rJiPOoDsJyvUdoALVhf17dQRk3dVESRL174JGU2XZGswXEVjmPJA6MuCYKazc0Rl2c1q0Uro7o1YWiTFwXTyyVlblKVtOWTqeC2tUZZhhzIlWZ3HHFzt8fbb73O6ekxYb8DVUUQ+CzqhGyd47ldnjw+4xvffoBWBmF/C204pKsVZlGw3fV54/U3mGxOqJcxX/38F8g2I2y/tUvMElJqipYAV+cVZiMVE6Nxj9GgT54smc8uuPfx+zx+eJ8kSbi4uMB2XIIgRCkD5fZZrBLeeee7mLZPrRVpmqMRwpndouZ9Tyx0vmPjeTae5+J5UiBeloXcLJYUQHpegG05aK3kIFLHLWkvRxmGPPTaQeeF9SIIfLFjGCbxKm4LuOWdY5kGeZ5hGgaGqXBtm0YL5dK2bbr9oWBrdY3SJrrRktVxZQsYxwWL9YJ1sqJWU2xfLk6zsdidXGF74ypa23ziU5/nc1/4Ch8/eMj33v+Qg4NDPM9jMV9itTSy/qDLp26/SpnGbG1NSFXJ2dkZ3U7E8mzBb/7rf8Mrr7zKFz7xKpbjEKcpSZ7h+j4nZ2ftIdGhquq2N1DyPU+mC772778uUIK8BG2+tFjUdUVeJDRaNjPoGkM1RK0yVZQSuLZsA6U0VSV2Z9dVdDouw+GAflcyXapRoAxOTy95fngqnTiWg64bFI1YjBSYhkKh+cSbV7g8PcNzHL78hS9hWA7feed7XK5S4rLm+OIcrTSNQmwalkFTaupSo7VUDmtDAs9uAIOe4sruLr7pcHxwyDz3yYuM0PPwXQfTENrq1uaQy3OxtPl+RJFXaG2AaeJ4HufTGdN2ELFtE9s0WC0TBoOQLNdcLhKx3hvgh0o26wZYppblT9jBMFzefOMTfPVHf4Jud0yRie3YVKCNnCRNWK7XOG6X3/3a1zg6OuDu/e+xtbXBD3/uc/zsz/wCSptYSjqDHNuiyHOSJGYxm7KYT8WiXdes4xVVUTCdTolTqdiIV0uaMidJ1gS+x3w+pyhKKq0YjjdIspKL6ZSykE6dMPQpSkGkazSz+RokEkPT6HZzKPkZjdRBmIYhhxmgqRss0wCEumsYmk7UQSlNZAg4SesGx7UZj4dEYcjxyRGWJVt8Q4HruYxHI9KiZD4Xi1tRyLA5n0un5sbGiPF4wL17d+kPekRRCHlFFHW4ceMGZSnDdCcKZchtGsqqZDwaU9UVWZoRJ2s2t7aYzWbkWcbGxoTDw0PG4zF1UxO39Tur1YrNzU2WiyXdqIdhmuRFiWlL3ma9WlOWJfaLXqe6QtcS4DddyduZhkVTa8qixDJtfM8jjRPW65WAwQwDz/eYLTOiKOLw6BCF9EsNRz2WS6Ev5nmGYaiW0ulx1paN09qETdMk7EiBtGVbbZGvyTqO2y2uQjUG69VKctS2zeHBAUEQ0I061HWNacvWt3qhSNZSJeI6LoZh0uv1sC1bEPmlHAjKsmqHsRVpmWG3ueqqakjitM0ImTiOQ5omaDSdTgeta0bbE05PTuiEHaKwg23bHB0ccn5+iWEYKNN8WcljOw7dToe6aVgtV0RRD60VtuVILYOCPM8JQiEcp1mKbUoHl2EoLi7OUIp2QSsAtReHpbKoSdMcP/BxHRl6p5czHMfF83yePntOt9dHa0WSSJasrmscx6UTdRn0ZbDamGxwcXnBcrHg+vXrdLsRWkOSxJycnHJ6ekJZpHS7P8b/4lf+Nn/xlkfz+Nf4X/2Z/5RTzxer0q3/I3/3V/4yN7nPf/vnf4n//L0ljZbsljIMfN/HD6TuoarEcjsYDinLCqWgE/Xw/ZCo26XfG9DtD+hE3Rb3H1BWDRVX+eLP7jL9zrf4ne8dkQ0/w1/6C3+Mfd+A5H1+7W/+Sz6qwLr98/yNP3eHoJlz91/8j/zqd07BtOm9dovJo3c488ZMJmMUiiIvWK/X3Lv7MUVe0umEGEpRN7JgbNqYRlXLYrFpanF7lSW2UvSiCF3VOLaJ1RX6rGHI+aPfG8ohVUlPblVLdrQoCuqq5OJsxnIeU5QpdVORl6lEYiwbz49okIFDGUarNgD6BRwOPM+hE0U4tgzPrutycnLMYrGQxVAQUGnp+6WupZopz9BVhWEomqaSnKXn8uzZU7797T8gqVLQDd1Bv4XHCGjj9muv8fTpU1579TZpknF0eEy32+VLX/oy9+8/5OT0GReXZ+3wpxgMBtIn54pdWmtNspZqkY7v8/TpIU0tFFWtJRNl2QZe6NPt9Tg+PMMPpYImCh2KesXGZITnexwdnlJXQp8NQxdl1gSBx9HRGXWtcV15rgltN2U+X+LYPkUusQxd1ZiOZCQd18S0TeI4hiIAOwUNrufheWK593yLNKlZzmPcsJRs82iM79s8e3ZE6A9Ikpw8T4i6Uq8jVTY+2zsDlssF6zOomhzXt3FDEz8QdkEcpzi2T7JOWc1jPFuG3MYCy1KkScJwNAYF63XcOrwEOGOYDY5DW/UjuemqKqnrhuVyxfR8iWmK9XU9X6Js6aQLI5/BoEOjCzQ1SofQ2KyWJdPLU3pDj7Bj0+l0WK8TlCFVHcqwqbKKMq2Znk9BKSzXoTEaJlsTTMPg4uQcS1l87oc+y9tvvcne3i5lJZ14hqGwHMnZloV8nE2jMU0RMiwblFISe6olhmRZrpDz22om27HahWaGbZmodqluWfJcybK8Pf/YoDSWaWKYUgOUpiWatgrIsnEcm7ztxF4uV+i67YrS7SEbsY++WKooDOn6a2QxUbeCiuO6eK4sYIoqb0n1shQBJXEqZGCXH/qlSPFS4ftHv/oPWa9X1FrUAa2hyBsuLhdUVUNVN+R5Jf+xIbZz2xF5VSRReWnkeS4vHls6jnQbTFSGkmyZ7VCUtVg6ao3riQe9aUsIDa0xDY8sk9JITU1RxKCk06uupGW5KDWm6by8MLTORYJWsknaGIb0I5E8lTJIMrBtpHKicVG1gakNLMNmPp/jhyFF3RB1ehRFiaUNru3d4J33vsf7dz9kvDHmqz/+4/T2NpG+F00/6lJUFWUjvuE8kTBr0VTUGpaLNdev3UJrk/FoE9cN2d3ZxzAMzi/OeP78KZalePToA67ujxn0Olycn+I7jhDckrz95knR+osbQasaqChrqc1AKQxTYVltv5RtYyiDqu0KMRRS2WBLIFWpFy8UcFzpmrJtiyAMcRwXQymqSjZzSsn3zmgvRKUUWZYjioJsOtCgWn+ybmryTGAwApORwVK8/BrLMsmrBZWO5cZoNB2/Q7xOubi4ZGNzm2s3boGhODg45PziHMsSOtb52QVn5ydMZ5dc3drCMiAIPCoFRZ4LTEjD+x++z4/+6JcIHYe8KEGptv9Leu0MQ7ZxWivyIseybKEyWQanp0L8bNoMTl5k1I1chxgaZWgaLdYZZVikcUZV1ViOg9nSWRv5pZiAa1nYho2hDVzLpKlqtC5Ikxhdl9IpU4Ola0zd4JmaV66NeePVK1zfnXB1d4Rt1hwdXmJbNWHU47//Z79FVtesCk2mNWletHUoFp5nYvsKQ4kyqRsT03Ckt0Zrwo6H49qyzU8WaFUxXUuPU103soECfM9if28D37PY2Bzie57k3/yITujQ8VwwDNK85HIWk+QVRS0lsJ2oR5wWAtSwTbpRB8/2sC3J+7zcZAGX52dMxiPm8xndqMNw2KXfDxl2Q3RdotD87u/+Dr/+6/+Mb37j60xnU1599SZ7e7tkWdY+rGvCToTW8n3OixrTdFGGzcbmDlev3yCMIj68+xG7V3e5cv0qvWBEJ+xJeXXURxk2SVJgOy6j8YTA91gvpxTpEsdqUGVB6EDo29RlSse3cSxFluTY8hjEMMH3HYLAxTJMiqKSR+4LRVAagsnKmrzUaGXSKBtMlySrabTB5t5VSm1yNp1TacXZdM7FdM50vuT07JLZck1R1ijT4WKekOQVcVqSFTXKdDk4OiXLK6pK8g8np+eigJoOh8+PObuYUpQ1xycXnJycs1qnaExcr0OaSiGv7XhYtiu9oBriOGGxWGBaFtPZDMM0mIzHXE5nFEXJYDBgMtnAczxcWzbG21vbzKZTaAvP1+s1RZ4Rr5diH60rKcG1Ta5e2efy4oIoirhx/QaD4YCwE7KxucH1G9epdcP+lX2UYbCxtUmv36HTDblx8zrdfodOFLKxsUHTNLi+RxCG7O7uUjUNbhTg+i7Xrl3F9Rw6UUhVFlycnYJu2NneYnZxwWI2ZdjrYWqo8pzN8Yi97S3KLOOtN97Ac8Tq3O122N7eotdmibtRh72dCUrXFFnCnddfY9jvUmQJN65fZTm7JOoEvH77FQLf5s07t3EtBwuFqhsc02JjNMY0FEm8Js8zlNLUdclseoHlmGztDMnSFXmWUDcF6Jp4vWY8HglAazTAcVy6XckMF3mJbbkYhkWa5iwXa3q9gdihUERRj04nkgHQEAvTZLJB02iOjo7Z27siCygN5+dTTk7OSJKcxVyAI2EYsVquMU2b8XiC43o4jotpWe3gLIvaJImJuhF1UxEvVxR5ju+5mEpx7+7HnJ+ds5jPWS4WfPzxR9y//4CqKHBdhzSZ4jhLLnZ/ij/x9hij55L+9j/ltx+dUVUOV3/5r/PLnxyjH/5z/ubfvc9P/v3f4h/83/8v/JW/9jf43/4f/jr/0V/93/FnfuozDPQ5j6YG+1du8MYX/ix/5j/+a/zV//1f5U//0p/j537xT/ETP/Nz/MhXvsKr3jn//v1Tjs8u+ejuAw5PLpjNnvHedz7i4+dzsrKhmtdsfOZNGfjKc9773Q9YOyM++9M/xusDk+zRd/n+cgC64Wu/89skF6fcO5uTxAmnp2ccHh2SJAmX0ym0VRdVVWG3z8Qo8FDU1GVOkSVkyZrxsMeVnS36nQ6jQZftyZhu4DHoRdx45Sbj4ZDNyYTReEKSZJyenvH+Rx/zh+9+j+9/dJcHT59yeHrG6WwOho3rdrA8D8txGYylyHwZx7h+CKaNBAw0WAoMA1VLhUhZFhht76Jj2xweHrJey3syCAI8z5VMfFpQFQVlmlFmmVTemJYQbhE7WlmUPH36jPPzC7BF+QrCgKaphAmga4Iw4PzsVOBqcYxtm6RpzN0HD3jw5BHrbEVFDQZUWrFOE4q6pKbE8RwW6wW1giTPqLOSNJEaKrTCsARCJRkvRZqkbf1TiWWaNE0uuXzXQymD2WxBXSv8wG9dVTDZGOJ5Br1+QJI0oBWdKAIUcZwIjK1o5NBdSxZMt8t113PJ4wS0jWkrLFt4C5YldkC0QRJn1DXYtqhKYRji+x6XFzPidU6eFaI0osnyos2+G3iBRJ3KtMFsVT3TlAFeuphDijwny3LyJMc0bYm3FPIuRWmKMmsrGgohlrbVYN1eh6apZSju9uRcj6LXFRdAUVY4tkfU7ZIlKcqQXBtosbz6Hk1Tc3mxJI4zmloyhKbVUDcl3W6PKIpwHYcsz7m8nJHGKYaycBxP4DqmiWHLAvXO7df50he+yC/+8T/BzZs3CQNxosg5T6plHLsFITXi0EHL1xPknWwYsvBopNtcVEAtippYWsXVpgyxsoqqKd+vFwNY1Vb7oEUNFBqnKZk+rYXLUdcofvBnG4aJaQltv2lquTZbfoHR5v0Ellj9QAnUMrQZhiyb5feRszFaYzt2e9aWn2t/0/bv8u9eDny/+iv/NYZh4HmKKIowDIMw6FMWDbqBui5/8N8b4HoOlmPJJ1zWQuxsNKtZTpHXVFUpZKG6otEiRTaNkI6aWrCzVdkIDUwhDxLHZjToyqCQv0DTWphmg2HIRR9FPTy3I3bPWohTTV0BtQyPVYPruWxvDHjj9g36/R5VVRGnOf1ewGw2A2USdSIUBnlWsUoLMGyKWrFapZRpxvbGFtvjCfPZDDdw2BiMuH3rFZxBhOXYXFxcELmBkDfThHidgIZ+t4frO6xXK+pSOjmuXb1CWcjNliYxoFmtl9i2zWDQZ2tnm/OLC7a2dxkMNyiKmroB03LRCA5WLuKKsipFRUO3gVG5SEDkaqMtJUXThobbkKulcF0X3YgVV7cXi+t57SBnCIHsxVCXZu33TP5C0mVUVUWaJBgK7PZm0lpIaXUt8nVZ1GLzdD00AgEpy4a8yLFtiySboSxZHswu55jaohP2aRrF1Wu32NzZpW40f/Dt7/Ds2fOXN9PFxSVZmgCaV69fR7fe9PH2Bov5AqUUrmnzh+/8IW+++RaB3YZkyxLDFHumRlO1JfGyySkwDYO6aZjGa46OTlitVijUSwufYZqYpnQVmbb4teuWJoeWjWzdDpQvvh6mIfeKUg2OY2NZFmWRkbeHnm4kQITZbC72Dlnu0O85vPH6bbY2N7BtG9NQWLZif29LDnSOz8npGTdeeY2T80umszlaKVxPgB2dKKShhsagLCp0o0Q90bLlMWxNHOfUdY7vCnp4mbxANlcYgOvYhIHLxfkxhiH2PduSjFq8FqtOnmfSsbhaEycFygDXtSiKun1xCy5Ya00QBqA1aSpVDXVTtT53RRhIoff9ew948vgpjx495vGjx1jKIOp1uHrtKscnp/z27/x7RsMhtmNz4+ZVmqbhwYP7PHt2QKfT5c7tO7LB1QJ5skyL2XzGt37/Wyilefz4Id/45td55ZVbvH77NbYne/S6XVxP+nPCIGB3b4d+v8doNMB2bFzHEfUBTRQG9Lo9PN/Dtl2GozGDwQDVdqJ1u61dt1Vm/CAgSwsMpfBcTzZ1SBGx/LMWRauSUtY8zUmTlPPzU5I4ZtDv4dgWT548xrFtet0IsTulJElCnmecXUxZLJbMZzOSpO2Vqyv29vawLAPHsVguF1Sl2FF816UsRNmr6po4iUFDURZMp5ccHh6yWCyEQmdbeJ7DeDKWXiHDECWrrF5a9qqqZGNjg04nkiJu4OnTp1RVxfbODnWtef3110EZbX9V5+Xhpa5rhsMhVSO1K5btcHZ2RpYVhGFIvI7FJj29xLZkg/748SM08kI/PTtt4V8mVWv7lUOR2BY7YYjreVieSxAEuI4QE2ezGZ2ww/1793BdUZu+9KUv43lCeVUYbGxssLGxwf7eHgcHB4RByGQyERCLEieEBizbJgwDRqMBVVXx7NlzFosFcSz21e+//z6np6fM5jOuXbtKURR4rtf2AUKv38e2HLZ3dhgOR7iuy3gyYTDs0+l0KCuBDZi2otvtiZW/bvBc+ViHozGO4/LkyVOKopBYhGmws73D5eW03ebL9dY0mqtXr8k1qxRxErNYLDg4PODw4PAlWOfs7JSiyFGGQiFZbxCrV1GULcwl5Pz8Atux2dzYxDTlPn9hy4uiHo7jsI7XrFYrkiTFc7yXdt6iKDg5OcEwFJ1OyMXFhVgswxDP93Bdl8vLE9Jsydn0Dj/xZz/F0Ajxk2/wW99fYlmf48//J3+Jt4YVT/6//yW/9dRg90t/nB/e939wzkFh9/d4/ZNXGOY+V9/6Y3z2Z3+GT1/r/xF75osfJRff+7d8496CRmspbvd9VGvRfVGMXHVf5yd/7AZd1ZDc/Rb/5DsHnJx6/Myf+jwTF5LEYPD6G/zo597mL/yFn+XTOybzJ5eslEnR2q913ZDlOZYpVTtlKVUedV0Tr1Z4nsv+/j47uzt0uxGj4YiqEgJ3U1eEvpTeb0wmTJdznjx9yrvvfo+vf+ObvPvu93h+eEhdN0w2NqW4fjxhOBalyjYcylwUTq0aqroiTmKOj08YjSYtmdlsybgCHzIaRRAGdKJIwHxJzGK5oK4qkiShbhqSJKGqJHbieUJ09xwBZkgEpeL8/Byzhar5vs+srVfIS7F0BkGA48r5A5BzWntwFWqwErDaOqYoS4lX1DJsGobERuQvIUzKM71DnhXUWdmKFbx0ZlAL2basKpLVWn5KKxzPxbIUg1GPKOrgug6zy3kLCRTaJ9SEoY/jOoSdkJOjS7QWp4ah5HPO03ZZrww5aytAN5iOhWWLWwrtYFgax3XQ7TlFQ2v/L3FsF9eTj1cpKX9fLldkqxRda4IoxLLFPfACotftBwS+TxE3FGWOUuKmqZtSuj9HI6pKFt9VLQ6gphYWhTKU2Ckb4VuUhSyyDaXoDwaEoVitleKlS2KxXGAYBlVVUxQVdS2RnjRNqasKwzRwXZtGV3Q6AVVVspjH5FlFllUYJni+RZ6nct4xrXYZr1muYuqyxjKdHzjXfI/Pfe6z/PSP/wSffPsTbG1tYZt2a8GUr5Pcs3IWc11RNuv22al1m/tShkSTWjZK02g5SxsGdatqitNBACxiaW7PyEqcZnXbd9c0PyDfvjhfAu3yTcCIjuOgUNi2JcOe2VqjmxeAGBnMVOsCegE6qqoX16045TAUVjvAaq2FoN2qQmEo1t+mBc/If/A/N/D9o/8Kz/dEInQcirxktcrI85K07eUzTROUxrTBDzzstmiwyMWb7HkeSZqB0PrFqubYmJbInUXxgjBjUpQ1ZSUDS1XJ0Fg3NXUJVSUEpDRLaHSF5Rg0WoARddNwenZBlhagLLa3NkjTKaO+wc7OBhcXC+q6wKhjXKNi0BtyfjYnyyxG/R5l3lAXFb7jyuHWtSjKlIODQ9I0JfA8JpMNvvSFL6KUwdXrN/jCV7/IF37kiwTdiHWeYvsOXuCTxTG11vQGfcKoQxonGECS5jIsYDCdLjk8OqM/GEsBsetTFAV5nlIUGVmW4LlgG5rVcoEJ3LnzGoHvkKUJRZ5LEaWhqDViQ6waqkoU17JqpLul1tSVxnFkqNNa4zrOyxBp0+amilIUr7qSi1K1WTwZJOX/W5bYKgxDCKBykQqe1rGddsslGbi6kkHH8bz2JqgwlABoJK8lPXDrdUqcrGXozaas0gssxyZLMlSjqNuqjdfvvEFvMKLXH/AH3/m22F9ti2FviK41V67tc/PmdbZHQy5Oj9nY2MBwbGbTGYZS7G5ukJcpGxsjOp5Q5apKbEVVVeHYcuOZppCfkiTBsq12aC5YLS8xVUOn4zGfnmGZDXWVUtcZdZWCLrHMBsc1sU2NaRoo5GttKI3v2BhNQydwGUQ+2xtDru/vMO53USrDd016Qx/XAduqmYwC3nh9nzuvbfPm7W1uXh0Teg2+VRJ4NaGvCDshjS65cWOfsB9wPD+jNmpO5zPKuhE5UWkMFFWZg6Xbl45MkkoZaN1IyWtVYdkmndChbjur/G5IErfYbNOhKhryJCNLE6JQiK1lXmJbFqt1jKErmqqSPsLLFY2SdYCyLGqtKYoKwzCJIkHaN5VCN6YQXzPxnetG0wl9yiJvy3+hyBOm0zPOz465+8H7fP+97/H+97/PBx98yGw2p2pq9vb2uP/gPrM26zWdzUiSFePBuK1v8TBMm8VizYcf3cPzQ7Ki4OMHd7n74B4f3/+YOE8YdjewHY8bt15jvLVDpzdivLGL5fjYXoDvhwz6fQa9Pt1OyP7+JsNxj+Gwx3ijj+/bOK5BEFhk6RLDLNnc6OHamrpcYTYVoWMSuha2obENcB0LxzIwaXAdC8sC25SFjmUZKKCoGqq6ZrZYUjYNad6Q5hWOH9AomwoLbTgs45wak7LSVI1BVWsWixjTFAfFYrGmKCss26Pb7bNap6AsvLBLkleEnT5+2MOwPIqyYTZfs1yuycuKoqxZxynHR0ecnp7z8d37GIYM82VVY1oOy+Wa5SpmuVxzfjF9aS+Mgg5KmRwdndA08Oz5AcvlkovzC0CxXMwZDQYMBn1GwxG+sqjSHF03VEWFadms4pisyImLjKypWGYJx7ML3G4Hz7bEPuxY+L6o1coQK1KcxChkQZHlBes4pt+NUE3DB++9R7xY0vF99re2+OQbb3J9b5+zg0MoCq5u7/DpN94ij2Mcy8J3bHY2N7hx9SpRR8qx9/d26UYdjg4O6HW7RGFIso7xXJvZ5ZSr+/tsjifs7eyxXq7Y2tjgzut3sFuFo9vpUuYF6XINjUY1GqU1Udh5Gbzf3t5iHa8wDUW/36U/6KKMhqausEyL4aDPxmSDbtSn1x2ws72HMkyKomZ//xoa6YdKkhStFefnl5Rlw2q5xvMCPvroLh99dBfTMHny9CmXF5dcv3YD1/VoNIzHEyzLJYr6NA0YhiV9nq3Lx3U96VPNBfZwfnHJdDpjHSecnp5yen4h+bRcsvie52E7No6pgIbRcIBhyuHXcW1cz6WsSqq6oijFwl0UOaZrUjY1UWax95M/x5tDj36v5qNvP6N65Zf45f/wk/TTD/it/+73ybpdOPo+H3z/Pe7fvcvdDz/i8aXPztUhjuOxevAxX79bsffDb7PrT/nm3/mb/P3f+Dr3gtv80J5P8v3f4G/9m0Ma05BhoqnAkM5b1/fY2t1mON7nq3/6K7wWWZDe5x//57/G47TGscfc+PKnueKbuN0ukfXigOXQ277F28MjfvudQ5RSeLb03DmWKcTrMCAMfW7evMHWxoSrmz1eu3WNfhTgWAah50Hbx1tVDc8PT7j78AkfP3jMu+9/zKNnT5ktlihl0e0NmWxtMxyPcT0fPwxBQV7lfOObX+fDjz5kd2eb8WjAaNLDCxzidMnJyTH37t9j/8pV6XFr6xiCIMD3PHGltKTzokglw69r3nvvezS64dbNG/IOVGAYijJP0WVOnsXkaYyha3xPCNWbkzHr9ZLL6QUnp8csl3PKusS0xGHkey5lWaIUlGWO53vkmdiPi1KWEKu2W7FpSmzLwbQckiSXruc0pRN1yPKMqqpw3VBs16ZFnIh1EiWbWNO20a3Nra4blGHS7fXb92VNEEgReRCETC/nBGEHy7Qlv6pLTFNjuw2Oq5leCD+hacTabZmGCAAvlRtQppJoQ+C1jiFAmTRFieX8oHsu8H2aCsq8wnFdUC+4ChWu5xKvE8pM4Hi251JVJXmSyQyjFN2ukETn05bOGUqdWpamRFFE4PsYSrFcLqnKhqZpBxbDAEVb4dCVc74p+TbJ82nSNKGqSjw/wHYcVqs1y+Xq5QJPa1ivhJNQluKCshybycaELEvoRGG7+CjRjUFdSY/wcNRtB3Vb2BIaAUAmKWhFmYt1/qtf+TJ/8hd/kWtX9vF86VfWtQxqRVm2UYoXo41cj1aba3+h+sneWyolhP4pbjbarkXaoe8F+6BpeQqmKTwFcb9Vooa252cQy6bW0qkoFk2DPE8x2lyn3TrhdCOLFsMQC71SCtMWYItuGoG4tMtwxxFr6Q/+HBFpnLbY/YWQoF8wEYoc224V3qL8I8PeD368HPh+/Z/9EyyrvaAbCS6bhs35xRTTlCyZ1ppOz6MTBSxXa/JCAuxlVVG31knXscFoqGsNjQBVdA1lWeMHoiJIqFNuDNt2JCdVazA06apGNwplaLIipWlpmo1uMF/4huuKqmgEItAJKeMZv/DzX+Xtt9+mLEpcy6Qf2rz9+k1WyyXTixl1bWMZjSgMVYVlQVllhKFLXsR4nkW/1+Uzn/khvvqjP8pXv/pVPvHJT9Eb9ekOu7iBhxPIy8u2LSYbEjLP8gzHtAmiiKosKfOCvHzxxVYoZVLXmsvLOVG3z2g8YXNzk63tLW6/dpubt26has1iviJeJy3COqcsYgb9Dufnx/iu5JJ8PyCJE+pKY1s+ujGoSik5T+KMNMlRqgV/KCU3V5qAEqur5bjkpShTl5dTtJayXNquPmVICPyFCmhbFobZbjoa+fdNG6JeLdfSCWXKvrRuRMU1DSXEoRY+YRgNcZKgMUnShMVyjmmXNGYqKiMG/WjAndff5vbt14m6Q/qDMVvb2zQadnd2GI/HFFnBehVj2waTyZDIczg5OmR3dwdsISYtFwsi3+Xk7BDT0owGHQ6OHtPtBfi+xWx2ShBaKKPC8RTreEatc1bJjHUyx1YFdRnj2mAbFeNhSF3G1FWC7ygMXVFkDZaqGXRtdrY77O/2uXF9g1s3Nhn1XaJQc+f2HluTgI2Rz5W9AaEPppHQUOE4irwSq+P21pjAt+l1PTwHepFDWcQ4FmTZiqrMMFRDo6Rjb76cs1iv8aKIr3/rPpVuUI48t2zLwjFrLNOgbGT4y7NGZkH1gjAlEA7XQyotfOlsxIL5NJdC8kZsiLpW7O3sYxoOju0ync5BSXjZsWyUMlmmOaskI2sDyHUjDyTbsjCUQdLWXqRpju9IJsuxLcJQrH+GobBM1V4ziroqsCyF5zmcHR1T1ZrL6YyP7z5kvkzQSGFwlsv2eblKGI8jxuMh54dHfOrtT6KbhjRJ+Nbv/4HY4wxR4FbrJe9/8D6LVcJ8MSPLSpRtcXx+xiJOWK5ThpMtrr9ym+2dqwxGExwvxHJCTDsAywTTpagVRdWAsrAsoYoN+j0cy0Q1FY4JX/j8Z0mXU/a3JnhWg0lJxzfpBhbXdidsjSOKdA5Vxe2bO+xMIjyrpBcFdAIL11bkeYVpNKzXAuNYrNbEWcF8uWYVFyzXGY4pL5iqrAlD6ULrdaUXMU0zxpONFrFtM58vUaZNVtRczpZkeU1/MMb1OpSVZh1nZKU8m8uqJuh0ybKSsoIg7OL6HR48fMLJ6QWrdYofRDx68px1nJEXDReXc0zDZrlYY9kes/maw+NT8kLz+Mkzom5ftr+mTdjp0ul0GQ7GjEcTuv0RQRBh2h7rJOXZ80MGozGXsxlHJ8c8fPRIEPS+xyjqsrm52VpEZRGZJRlKqda1AdevXePw8JDp5SWamu2tLQb9HoHncf3qNbI0JfQDNkYjNscTPMchXq3pRhFojalgPBxxcnREVZV0u12JF2hNkRd0wpAre/voumE+ndGNejSVZtAbkqU5ru1R5jW723scPD/CMV0m4w0uTi9R2mDU79ONuuzt7LKYLzg+PubB/QfkWUqjG1599RZNLTS469euYjsulxczqCFepWRpydnpJUmc8+GHH7Na58RxhuuGzGZL1nHM6ek5i8WSeJ3gB6EoPv0hs/kCz/OEeLi/T6cTUTeSM4mTFN8Pmc0W8t5qNHkugKkw7FBVgvhHKVnoNbLhXscJdd3gtMojSnrXNLTxgZqmKkizlKOTI87Oz8jyjKIqqLXG9V1M28b2XEaTMd1ej/7mNuONXaJBRbz5RX7y9SFGL4RHB3R/+j/gq9cjioMHzAd32Lt2k43rn+DWD32JH/3qF3n7rbd49doQRwGsePr73+ZRYhPeeI3Xhn32P/tlfuyrX+KH9kKg5Oz9b/DuiWZnZ4/NrW0Oj445ODzkcjpjvljgeRtMvvRT/NStCNWc8bX/8lf556cVWVVRNgPe+OoPcT2omb77P/A3/9Y/4Z/85rc5nLzGJ7dD3G7N+Tc+wtjY4NqVfQb9Llev7LExGWObitGgz7DfYzIZYzsOcZrx8PET3v3++7z/wce8/+FH3L3/iOUqxrJdlGkTRF0mW9sE/SGmG1ArC2XZaGUIaVBB01SgKx4//Jg//INvsJie89ad17h9+wbzxRnf+tbXeOedb3F6ckCZ51zZ32c8HJOs11La3DRkcYxuSnGGKJhMRhgGfPTRB5LPtwwMQ+zHhgHDQZ+9nTFX9rYY9iOiyAcqlospFxcnHB4/58mzRxwcPef54TPyQuJDyjDb5bTFfD5F6xa8pDXL5RrLFoVfo7FMl6aCIpfKltUyhsqkKmpxd9km/W4Xx7JxLY/AC4gin8vpFOH8yRnH8VzG4xFFKRmsphawVpYkVLV0r1qmKFWNlmqZXneAbduMRmOqOiPqWtgONFXAer1gMOziuEIrTdNMCsyNBtMyhcdmajqdgMGgx3A4IM0SyqygKkq6/QDTlI9tPUswTYuyzjFaG+Bg2Gc47DOfrSiyCmwHy5KhwXGF4yAHf4Vt2+35TGiQZVFhGSaGMhgMBJizWCyoSk2jDVzfo9INBg2mrYi6sohYrRaYlklZCHykqmoc16MbdSmrmqOjI+qiRquGwUAWRFVZUxYVTVlDq6wlSQqqIQx8UJrzoxlNU+MHEZqGILBxfQEMWpZNEISs4wTHdbl+9SY/8sNf5Bf++B9nczIBQJmG1I60sbEsTVHKwLRkYSEqscSHdGudMpQ4C5USwUm3rrSm7afUjUSjdF2j5QZqn1/yP0rJTPIiklLXDY4jtScgAogMdFp+n7bqpWkaXMeRj7vts9S6ac/eFpYtuUCB2eSycDCkM1oiWjJDycAnn5PkbiWWVNcyfJqWuC2VEriabf9gWPyjP37Qw/eP/xGGEpiA67rygbo+i8WCsmy9yIAXyoCQZoK0txwDzxPZ1GoDwIZSlIX8vO1L7xCqxg/km+o4NkVRopRMq0Uh07Lr2vhOB4C8yDFNAbooJbQcuSk1CoMiq2mqhjRNGA8irl/f5emzQy4uZ4yGI372p75CxzdR2sBxfJarEprsfyL1WpYJhmRWuv0BeQmj8Ta97pDxeBPLkAHY9kQBMsTBh+3YeL5PliQykSuDUsvDYjSQ4DSIGmdbNrYlvSOnJ0cYCnq9EMtSbG9vYRqK7a0JYRBydHzM6dkZ5xcXZFnOa6+/gW271A0kafEyS+k6HkrDxcXFSytD3XYWVbVQNKUgXTaspmFSNZK5q9sS4bIscV+UtButdxwJ2eqW/CU3edVu9+SvsixpGrFn1rXQjJIk4eq1a2g0RZaSJjlN0+B5LqhGNi/aoKjkxVA2K5QtmzwDE8f0MJRNEERsbe0x2dhmMBzx5OlzkjSlqirOzi64vLik148YDPs4CtJ4TRRFbO7t8vjxY8IgoCkLnh0+4+OPP2Q5m3Nycsrx8TGPHj3iww8/5OzsnDAMOTo64vnBc2bzGfP5nDRLOT0+JEkztG4Yjccvv7c3b95kMBgSBB6bmwM2N0fs7O7i+zbdngT9HcvG97021xNh2xamoQQ40QJvTi+n5HmO1xb50tTopsK2TEzDwLEtyrJETC3tA6Io8DtdGq25vLzk/HJGpzdAq5KzswRdgem0Mn9RUZYNlmuznAt1cmd7KNRKXQkRVIEyxHIaBC62ZVIj9K14XeOYik7YYTQYMuh3gYY8T4Wuawuhz3PkuikbRVJUFK3l2A18gkB6CMuiIE2kq8xUQsfVuhYbsqoZDPoopSlK6XlEawI/oK5rFvMFTVkTdXugDJ4fnqFMKAq5LouWjun7FsNRn2434uaVG7z11icYjSb0ugPclrh2eiq9Vffu35XDt6vY3d3mvXfe4zOf+ax8jzFwHJeTk1NOTk5I1msGvS57uztsbW4wHo/o9kMGg0Hb1dWgdU1VVZgKiiInTmLqSqAoV69e4cG9B5LNtC12dvYYjycEYSil7FEXz/fo9SPJlXVCNje36PWHzOZz8rwgCFzSLJcch6OoKijKWp6ptgATdFOStfCZNM2wLIs4jknihK2tDXa2t1guBaiQ50KBXK1W8mzWmiwXm/nGxgZxEnN5eS79Ra4Q4VzXIc9zDMMgL3LOL84pigKl4PLykuViQdM0L8mPURjSCUKWqxUXl5cYhsnxyQlJkjAYDCiLgunllIcP7pNlGd2oi65r5rM5d+/dI05SVus1UbcrEBPT5Narrz8ohv4AAP/0SURBVBAEAY1uMAyDYdSVF59p0ev12q6qlDAM0WgODw9ZrdZYloXruszmUzpRh4f3H5DEMWmStoNiw+nJKaZhcufOHdI0pSxLrl65Qn8wJEliPN9je3ubxVLoyoeHh3S7XVzXwzQNhoNh64Jw2NzaRDeaKOry4YcfEkURnbCDZVsUeUGaZhw8f06apkRRh9FozHQ25fJySlFW2LbF6ekpF5cX3HnzDqZlcn5+xnyxYGtnG8uyuLi4QCH2+9VqLcXPecFiucK2XXr9PkdHxxwdHbTxhpqqbog6ERsbG5im2NF9X6il89mcNE1Zr1eUZcV8PpeDYCX00SRJOD87Z7VevczLup5LFEWURYkfSL+pvA89yrLA9308X+xuummI41iswy3NLggCoqjLaDRmPJlgmCZhKNThXr+P53pS4N7+ul6vw4Y95uqnXqVvRwyHPSa3XmHsFxx+/31+9w8/4oOPct760z/LD+93///YNVMOvvMOH14qBq/d4c6m/4O9dzPn2R9+k0fFLqONDUzLJEkS7t+/j+f7jIZDOt3bfOE//DP80p0hRvqM3/oHf49ffX+O5/vYpolhDnn7K5/mqq+I7/47/uk7x0SRhbd5h8/f6KOskssHZ2ShWCJN02z7iDtYtk2e5zx9+pSvf/33+Pa3/4CPPvqI4+MT6c2LInZ29phMNhgMhpiWhdaiNjSNVAzZreXONE05ANdC4a6qAsex+eCD9zk6OhQ3ViW2vrt3P+bjux9hWVJJMJvNGQ03ODu75OOP7/Lmm2+KJa+p6fUibEtALMfHR1ycn7Nex+2B1uLzP/x5xqMRvV4P3/dZL+ecHB9z7+49PvroQ44Pj1kslpRlKT2f0yllJWcVz/PJyxKNIgg8TMskS1MMQ8n7saUIy5lEVJqmrQkoihTbEfCa1FVpgsAHJT2p69WaxXKFZVlYhmI2XbyEtpi2I89yzyEIhHgbx2saLV9HZYDjSN9xWUr2bzWPCTuS0ZvPp5RlCkbJcNQnTyxWqxXdKMRsD+LrOKYsa6jBtEWJMQyDbi/CbYEbVaVJ4pROr8to2Gc2n0tVSa1wPE/skJ6D73svn8eL+YIiLaHWGLZJo4V+XZXShR0Etnwd1zlFUdLtCqEyDH1At0XiAgDJskKUtnbAx5Dlsbj1JMMt1E5P4gpN07IgTFACWTIt+d7Ztt0SqUFrRdUOPmiJHjmuSRj6WLbJbL5AV5paGyga/NCmrsQ63jRCUe1GPX7+Z36OL3/hy/R7/ZfqGK0SabSUWbG5i9hk2dZLmqxpGnieK4MaMrDleUFTVmitsR15Pmq0DErtTPDSCtkOebRKoWkZuI68UyyrpYhqye/VtShzdV3TaOn6VUphOwL3siwRuqw27lPXDYZqh0SlyHOhx1ZVLRRRw5D7vFXXm7pun91GOwyK1bwsChnztdDV5Z3nYChT8pdF8QMgjJJc4g+gLb/2D9EoPC8Qqblp6PV7KEORtFULpmnQ6bugwLIVrteGX30fpRRV1YjNxrbJC9m+6lq3HlWxT5qmIPvjZYFuNL1eJBsADa5rkKxzCZpaGsvWIsMi1K0szzFMTRSFmLaEi3UNVQJ3P77PkyfHnJ3PaZqSO69dxzFgNB7R70XkTUVZxJRVwc7eNoYtEzuqJgwDQR4XDYPekOFw3PbzRKRZQqcTCW5f1zhavlGGqYTUWVaUWYHh2pRFRTeKcB0br926pGlKUZWypbIsZvM5SZIRdXs02sC0PFy7w/bOVba2d4miDkWeoZsKy9AMBhHXruzSCTwMNON+RJHn4md2xSJS17WUyqdyONNaE6cp88WSvCiIU0H2it2ulEoCpfB8nzQRIlxRiCTutTm/osxfWjdtW/JMrusCAmNxHOelb7woZMMwX8xf3OMohE5Y1bkEtauGJJM/K0mnrIuZLAcwSdc5tukyGm2yvXOF3SvXcL2AJ0+fkiTSkbicr8iSnMEwYnt7E8qM2cUFWjd0hyOODo8Y9Adk8YJaF1xOj8nyc/pDn7qJmS2OUUaBbVc8evwBl/NDHE/T6dlUOiYrFzRljmMrDKMmXs9BF0xGPUxV0Yt8Or5NN/TQVY5jaLJsjWWAbruGdCN/X68WOLaB59sUeUJZZBRFRlo2GKaJ7fckn9raQcuiwLFN6paGppVJ2Onh+iHrOCMpE3kphj2ePZ/zzd+/T5ZVVI0EycOgg6EbNkYB29sTVkmGoRuiEG5c3cH3DNIkY2enT9CxaeoSx7HwXBfTMqgbQZ33Oy79XkC3K7UMB8+POD2fid1aa2zbZRWvsb0OSVZzOp1zOV9TlTWGbeHaFkprmqqtYGherD40uq4JA49uFJCnUm7e1CWdUKxDCkGlW6aJZRpE3R6HxxccHJ7ToKi1lmvLANW+tMKOT9OkLJdzVqfnHDx9wuNHD3n06B5NU3L92lXefPN1fvt3fpuPPvwA15cy3Ol0geu7bGxv4vlS6ZBmGUHQaa2LFeeXc07OLpktUorGwPb6eMGQ0WSf7d2bbO/eYHvnOsPhFkHQo9+f4HkdxqNNXrl1h/V6iWmJ8mqYEHUCsY/nMXm6ZNgPGXQ9LFXhO6DqjPVyxrAXMOiFjAZdBr0Ott20FhTVllxbRN0uYSegY0G/G7KzuUm302G9WqEAyzSJ12vOzy+4nM7xPV+UPs+nKGuW65Si1GRFw8XljKOTM45PTmXz2SLS+4MB4PHw0TOSrGSxSEiyijgp0NicXc7JioY0rzFMF8/v8uTpMXdef5OtnavMFimnF3OyUmNYHmUNBwcnFJVmnWQsVwmz+Zr3Hz7m40dPefeDj8kqiJMM03Roaijzgl7QQdWarudj1pqqqFgtBE+/XsVURYVt2hINKCpeuXWLhw8fkmcZuzs7VIbmYjqlqEps18WwTIajMZPNTfKyYmNrk6PjE+I0ZWt3h04Q8rRdHm1ubFI3Dd1eD6UMoqgrtQGeT9TpMp/N2dvdZ7US18VsOmd6OefTn/os4+GE2WzZ5tkbnj09oCobwCBJ15RlRVWJklFXotAGYUjUCanLirPTEwwFuq558uwQU9ncfvV1bNtlMt5iMt7k6OiUopCow2IZc/fuPeI4ZTDsobXGMC1GwxGX0ylnZxftgJhTtKTaFwekqq7ohB20plX1CvJcCKNFIRbsRmssRyojBDYgB74sz17mWYqyIk4SyRllOXlRYVs2UdSj1+uze+UK12++wvbuHqONDQajCRs7u2zu7LG5s8/u/lVuv/EWt994i+uvvs1rd95mY/sKvlWwiq7z2tjHsUPsXoiXfsw//5V/x/O8wQxe4ws/+RpDY8V7v/a3+Xu/8Xt87aHLG5/YIVAZl09OWE8+w8/82HU66Qf83b/2f+Nv//f/gl//Z7/LO/dOeH50ynvvfcDjR884PTnDcwO5psxr/MRf+Yv88RtdVPqE3/y7f4ffPtKEnoNBRdQJGA0dgt03eH3i4Q/7+KXGHtzic198k93QQp/d5ffeO2SeJBw8f87z5wc8evSIDz78kPv37nF0fMRsNsNzPaKtq/Qm2wwmO0S9EZbjy7NVGZhKYWiNZUAn9NjdnjAvauI0I8my9vsmqlRTlwSuTVMX/P43vsZk2MM2oK5KPN/h4aN7rBYzGl2SJjHxSgajBw8esFzMCHyXk+MD/t2/+7fcfu0VfN+lLDOSNKYbhTiOyXIxo2lK7t39mN/4jf+Bi4sznjx5xIO73+f05JDlYopuKi5n5xRFJnCVumS+WlA3FeskJs0zdNOC26IIreVzUIZknWkVEdtxBOzXaJpKnoeGAbqpqbKCptLo9hDtOhZ1nVOVOb7r43kOfmCRJglZ1i4dOgFhGAiQrRZIUL/fYz6dtRViBr4XUpayQJ9MRiTZiqIoyfOSpjEoywLHhbLMePZkiqEMuv0Oq9WCOF4xmYzlTJblOJ4j4Ly6JAhF9VRK6J7LRYxlmYSRje+7rOYrDBwMExxHIIi267RRQInypOscDBPbFbJ90zpsXC8g7Hjt4i8hT3MMw8KxXHRbudTvRYRtj+JsusQwXZq6gbrGDwN835HKNVsRdcNWofKoa3ku6EbjtYXiaZrheQ5R1CHPxYGlNRR5SV22pd+Ggeu6VFUOhgzlZdkIBb1ROK5F1PWp6gKtYTSa8JUv/Rif+6HPMegPWsiPZMfhheQmQ5HRZkR1e84wLemveyGwVJUok45jSx1FXbXZvTbrp8Vajm7Ebuv7QsOsBMKotQzCMjNJnZUyDCyzJUqX8ox0bBGPRAyRWgmjtTnLhywcDYnWyEAoIpgMrgIIFCGrbuTX69ZJJwqkLDsbrQUIoxSq7cCWT12icrROvDRNAXFVolqVCql7eDnw/cP/+u/jugHj0QZVVcs20dD0+z1czyHLCxpdY7tCujQtIW7Gq4w4TTFbZL7ruhimQVkUmJaizKQsMAzlghYkuSZNCwxDDkJpnKIUhIFDmlRE3S69gYfrCVQjCLooZQqNyGhwXAPD1AShQ10pbNPHMl3SsqDUms989lPcv/cxTd3w9W9+C0ybh88O2NjYZ2vnGut0TprLhsi0bTwvYL1MWC0yPC9id/cqtusxmEyYLxb4tisEQseiawrZqWpqirIQKp3tkCvNYrkk8DxsA3zPwXMdyroQG6muSfNMtrNJSp7XXFwu2d27/rKAdjCYcO3qdV6/fYfd7T0e3r/PejFnMbvAcxTjYcDNa1tEXYeziyNsu0LrAq1LTk6O6fd7NMBssSQvpRC6xkQrkzRNWC6XLBZL6lpgOK7jsl4JWl0uSrkwJZgqIWmlxFJQlyIdvwAoyBZDNhmgiLoRRSnbf8Grt50gtAWdRcVqvRJgBymNWeA4rtz0psf1KzfZ3dlnMJiws3uFvCg4PDghSVKqomJ6OaPMSyxbsbE5ZHp6zMnRIbdu3sLyfB4+fCDbkCrh9PyA6fSEoGMyHHTZ2BgTdXxeeeUGw6GUCtd1yXR+jlY1DSXTuVRl1LpmNB7i+fKQXa0WdDoB/V6XIs9YLhYs53Pi9Qq/0yeNS9brjNUqI01KLNvHMF1mixXPDo5ZrGIcv4Pjh2SVxrQd8kYUbNc1sS2DrEiIkyVJmtIfDcmriloZREOhqBW6kq41pdjcmJBlK46PE5RqeOXVa+xsTohCm143wPdcLmanmIYsQ1yzRDclVZGi0VRlxXRaYVkNllmjVEWvK9mzrc2QT3/6FmGguXf/KY4jZC/H9TFMh040YBXHvP/RM04v56yznIpWNaShLkuaskDXJYYy0MpEo6RiorUZ+Z6omIpaaLIIlcpzPHSjXxJe50nGdLam1jZFJZ042hKl3/cDbNum1wtRRg5NhYozdFWgqwLbgne/+x3ee++7fPTh97l//x4XlwsMBZ1OD8t0UEbDJz/xNkWW8Yff/jZVnlHlOR1PFFk/8HBcjxpYpinrVcZykTCbraTSQRvYTsD+1Rt84lOfZXPnKoYTMFtmrLKaCoNSG1hBF8MOMF0fL4gwLBvLbtHlWtMJA3Z3tomiDqapSZMVrmNSZDGubTLqR7i2gUVD5NsEjsmoG3BrfwejSgg8h43xgGGvSxKvsS2LwBfVq2rztUVZSun3eoXrhzQoZvOYqq7J8pLJZIPlcslgOKCqS9bxml/6D34Jzx9z/+FTDg/PmM7XdKI+q7ggTgu6vRGOG7JYJpSVAKbCTh+tbT68+5CT8zmN4ZCXUDcmWlmskxzDcikrWMUZZxdzZqsMx4/I8oYnTw54+mRKXRe8+cZbvHrrVTY3NjGAV27d5MrePrdfeZ0vf+krfPj+hzy895Dr164zn82ZXU55884b1HXFcNBnMZ9TFjlXrl7j9iuvYRkWV/f2efPOG/zw5z6P73h0Oh2KrODVV1+VAyaKpqrZHE9ErUgStra28XwpRfeCkFvtx6QwCMMOJ8enNBryLGdra5vZbMF0OmuhKTL8dKMum5tbdKIuk/EG/VGfOMk4v7zA9XyUIVURuzu77O/viyMgy7h18wZlUWA7PlevXJWqjHXSujM8LMthOBry6mu3GU9GdHs9prOpABqyTCyWWg4OyjA4Oj5qDz2STZFNt0Xg+/iB3xIXOwRhB9uSr0fdNPR6vZfU4iSNyfKU09NjslyKq5tGbFuSoeoymWyyu3eFzc1tRsMJG5MtPvmZz7O1fYVOb0SvP+Hajdd44+1P88Zbn+HtT32W229+iv2rt1glJe987yOePj/myZMDzs4vATgrJ3zmjQmO5+OphvjD3+XfPM4oqpqy7vDqH3udLdtj860/xo9++Yt8+VM7BAog4+nvf5Nf/8aM137sE+yEm3z253+aP/mLP8uf/MWf4We/fJPw7AM+eL4SEJ1pYFuKsshItr7AL//8KwQAdp9X/9hP8pM/8eP8xI9/lZ/6yR/hFXVEbkUUice1Wxu43pibb7zNp95+hZ3QguaUb/69/4L/4l+9w9HJGabjEkY9ol4fxw8Iu3063R626+EEIUlWtLC7Al1XGBocy2Q1nxN1Qna2t9G65vzijMePH+MPIqoyZ9DvslzMuTg/Y293G4VmennOk0cPuby4YGtjg/VqjWm5OF7EyekZXhCQ5TmL5RLHFSri8ckxZZUxHvd4463X+M4ffovJeMSjRw9I05jDw2c8eHCPs7MTsiwhyxIWixlpluA4FkHgMbs8x7FtulGX9XrNahWjgTTLSbKMqmnwghBlWkKHzGrAwA98yZ0XYskT95G8K1CKsqioG02RFdiuQa/fIUkTobYrMByTwbDH5vYQZVZ0eyGb25uStbcVZV2xnCdSaxUEZFnGcNjl+PgQrWsmkxG2bVBVBUUqB/s0S9t6EpskXWMoC0N5GMohXcf4HRvDVFCLK800TZIkpiwrPM+n1+2zTv5/XP1ZjC7pneaH/d7Yt2/NPfPkWauKxSpWkexukr2Q3T1LNzVaPVfWjGwYkGADvrMu5sqXvjXgBdaVFk9bFmzA9mA0M0JLY81I0xu72Ww2WWSRrOXU2XLP/NbYI96I1xf/OIcDJ3BQQFXll3m+L+KN//I8v6cQvH7b0TYNjuOiVIvrWoShh+k91sslk1nAdDpmuVqgW4tO13i+hdaySe0R6aFtOeR5A9Zru41ETGBZuI5HFMlgvjdCpWxqIWc6lmz3m6Z4s3laLjZgCbFbOS5RFJAkAY6n6Hu5FuM4EllmXtIO3nywqKqGti6J4ojZzoyu61ivNnSdePjpB2z1QMUMAhfbhjgOqauWIiugAzf0mM0SduYzfvM3foe//bu/xygZveEq2JYt5PNho8Yg17TeNHwDewIwSonlxPWwbGFTmL4XfkPbDr5jaRoF0CJNE+qXG84g8CWvUAlVXj5X2c4qJfRNpSx5GUvsTvK7/JK26XnCvFDDRu61zFKaN9l8uq4wJJQy+KH8vgpLoq8GqbxSCGtjqLHNEOjemx7HtvE9HwM4ji3Ll9cyT91J8/n6e4c/tmP/suH7g//yP8e2XVzPI0szvGGFHEYhxihWyzW660gmAVXVDoZXkRk5rpCEXnevppcMGNuyaErpMmUbaN68KUoZXEcwp1VVYtuQJCGem+A4Dl1fDqZFyUPzPJGIWLZMKpQaogo6j7bUQqJzLNpOc3S0yxeffYGtNMvlgp///BnnVys2q8UgV/HQg4epKDLaRgMWSnns7h1zcu8+rhfghRHbNMXGojM9buCR2OJ1M5a88b3W+K5HqwxVWaEMOAPdy3IcgijEdV2yosBxXNLtliSOB0+I+I3un57QafFsmF5Q9OPJiMB3+eyzT7m9ueX09JQ0zWjahg4L2xa5Zl015HnJ8ck9/jf/8X/MTz/+OavVWug9ww2Q5zlmyIyKoog4CtFtS9M0g0xWtk3WEPzpee5QMA5ZOlrCRIXYJhdhp8WgrFshc06mM1DgOja+F7wpNh1XJi51o9FasL/YNS1izm9rzWw0Z3/3kPl0l939I/b2jthsU25vF6RpSlmWQ7ixZjpLODza5+bsFUkU81u/+W0aA7c3t4xHI6piy2q7oG4L2qaQG7frqKqSVsv1AIowjjDK0LQCd9BdB8YeIEIij6jKSibfw0SobaTQ8gOhLxVVQ5pKaHU3yBo9V7a7ZVlQ5ClFXtL1rYQKr7cyfbEcPM+h0zWB7wA9nuMI0TEIqKoarSVke7lcUtYFRS66ftfxuf/gMZ2p0aaj63tubm/YblZURUqeFxRNi+/Awf6Uw/19Ot1JyL3j4foiFdzZiRmNYoJQDsO+t7h3b1+2a6MR2XYNvUgD7hYVtgVZlnJ1s0B3cp6/WeDJ/EgaTN8iCiOMgaoWL6vBwndkKjseJ3Sd5OSIxn4IEx02w3Ecs7OzQ9N23N3J5+K4Hn3fESeRyFIskSYbJCha0dNlDbbtcHl5RV4UpFkOysJ2XD57+oKmFYBQXpbs7++z2SwEItM0rFcb/p1/+98hDCLOXp2T5TlFVQ8/Q+H6nqD0bQfLYpBPN5RFwWJxR1OXAwXxlNPTe+zM54zGMZ2uiWOhpm03G9pGqJ1h4DMaxezt7tL3mtVqSV1XPHhwn739/eGhYEnGXquJ4oQ4GTEajQnDiPnOnJN799iZjVktV1xcXnFxcYHv+8P3tDRt+0ZOUlQy3a47I/CkrJEBo5Kp7eXVLXleodtC4AoHe/zsZx/z8cefc3tzIzCvpma1WpGmQlrVWpOmW3xfAr2DIMRzXYo859PPPme1WjEajynLEmPMQPKTYk4BWre0umU8mZKlKXe3t5RFh+PAl955QhLHUmyFAVo3TCZjfN/n2bPnMhBYr97EvGRZxvX1NXVd8/jxI/q+4+HDhxwfH4El+Pu6romThMlkKhLcPGc6nRJFIU0tUtMgCBjFCUkU4Q1bzrppKMoSPww4OjwS+mSakqUZZVGgO03fGcIwpK7lmnGHaIq+6zk8OqIoJf+vaRoeP35EGPsslysATu+dwhCS6/s+RZGzf7DP3d0dSRIRRzEvzi7Y2dl5Q18bj8d0nUDUFsslQRgyGk/Y3duVeIzAo6pq2dDVsn2rKmkW9eD5iOKIyWTMeDwWiXIvvhIF+H6A7jrSdCtKksAf4Eg5aZYK6VVryWTzPCbjyRuy5eHhMUEQCInOEtntZDrFH3yDjx8/5v79BxweHjGZTEmzjJ/97GM++slPefr5U27v7vB8byC/JkRhRJ7nbM9aHvzW+xy4Csj45I/+jJ/eiIT0wf0YWweEsykjzwJabn/6p3xcHnAyrfjij/4Vz9qYyeO3+NLuvybpBHAn3PvqVzi8+Yi/fJWTZSm+7zOdTpkdvctv/soxEmv8///VUy0u+ewyZXXxlO+/KBgfHrMf2UBP8ezP+cP/x3/FP31mc3J8zN7eHqPRWGRxXSfnR1UOgAuJTwpjeT8dW+J7mqYhz1Lmsyl5lnFxcf7mWppMJrQD5dS2bL73ve9xeXHB48ePUBj+5I//mF/8/GdEYYg/kBcd38fxfG5vb0SOZyvGoxGTyYR0K5lrcRxRViVnZ69wHIfb2zvSTAiutzc31FUFCm5vb/B9n+12O8gzZYCSrpcYI6Tip0+/EImd5QxNn0Q0tV1HWVWkWYbRCsu2Br9TJ8oi2yKKoyG8Wu6pumnoe9nEjEYjprOJkKILka0p2+b4+IggdGjbCt1psjSnaRpGSYTpLe7u1qhBNiheVAP04tHVHdPplMVigW7ld9JdQxQHJEmIMT3rdYnWsjnZPdhhOg9AdVycb9B1Q9MKhdt1nUEVYJOmUl8aI4W+SK2FMCrwMo/tes10HpPEIhmFcID61VKrRCFBGOD5kqWZF/WQWyo5eLKJMhgUti0RZwrwhiikttbs7u6Q5yltKyHqcZIMYC/om4YojoEe25boKRBwSBCE9L2irgSYaHpD0zQ4nuSQJklMkoi0u24a8m0OusNyPFxPFGG97nBchWUZwsinqjRFUYNyGI0SvvOd3+Tf+7f/LrPpXN4nxKen9RAUr8XKJfIng7ItlG1hWfawSZQCRKi6w0Z8iAGRaKghdkuWXGJdU5ZYjTBYzrDNU+J/bJqWrm0HmuewnbNkSGYP0RBmeDGlLKqqwgxwvNdLE6WUqGUcaVxlMyc1tjT+DrYtW0fHdeR5jEVdtkPDh2wjjajCrEHK6bru0PT9sviybEu2mErInkrJlrXvBhjP8KWU+mXw+u/9ne/Ieh1ZTYaRRxxLM1ZVPXlWy3p8bFE3La3u6Dq5yHZ3d1lvNvKm9r1MDFA4lkVbmiFwUgpp24HxeMzd7RbPs4jj0YBrF3x/1wt+FdWyfzAhz3N6LfQmrTU9Pbu7LpajqMoGo33SZYuDSzSOqLsSywK767Ba+YDKSuNGDsrEjMKE3/2bj2l0Rd9rQY4bi+XdFkXEt379b3By+phoOmeZ5ehWE2DT2Qp/HLFjHCzXwgpcyrYiX2+ZxmM2Sg7u0HIxtUAEbNfF9lw601PUNXkueS9FVmG0kIImowm+p4WeNZkReg5VkRG4NvQ1V5cvefHiKV88/wTLMbRtzSLN8ZMdmqbl9nbDz3/xBffuPWL/4IT/8Y++h9YQBDFFVeEOdMrAFh2w49iMEsEN+76PbhvsYffsDjERzuApU8Oj0SCyXNMPk5VBf9x3PW3bUNc14+kU6Om6llE8Yb1ay11oaQyGvJB8nLopWaZf0DpbwiDE6m3c3uf+8RPefut9PvzwG7z97ld59uIFr86vePXqjPV6zfmrCxQWT9455cmT+/zih9/nVz78Gm+/9Q5PL6+4vblhs1pxe/mU2/UFymrp+4Ynjx+z3WyYjsfUtRy0682ak9MTLM/hbrng6YtnIhnBwlIWoziRgwXF/s4ebdPS1i2mA8/xBq264edffCEeAsuiaVrCICCMI5qmIU03oHqKsiOKHXZ2xnSDO2+V5dC3WKZhf2eCY8N0FGPbFpPplKKoKcuGutFgFI7rUeYpoe/iuy5Nq9lsC7K6p1ce6SYn3eak24rpNKSxKt5+9IDA9ajSXHDJrcVikxHEMReXVxyf7GLZGtM3dNri6HCHB4+mpNnNII/xqAufXgd88XTJ2fkNVS3bAWM7dL2RB/AA9bHoUT04jkw6266n1oDlEPkOR7sxSZLgug6Xl+fYloXr2iITHvyjti1ev7a1WOQFy2UuZ5LloGxp2F4XEG0rtFTb6zg6HPM43sMA6+2GumlRjoMXRDS65+p2RZpLFIFlix/E8XosS9EWDd/5jV/nu7/3XY4OjnAcl66DrGlY5wVpWZLmBV1RyXXvuvj+gI+2RZqhO5FDK4vh7+hiOxZhEIhuX3e0dUFdSrZWul6Sbe7odY3pGuqqwPcdFDWz2RzTG2zHpSprjIHVakOaZqzXGzrdEQzwpmSUgAGDRd1oDDZ3izU9AkLojMEPArbplqaF2hIgS5YW6FpkImqgk5neME48wlBAU3HscH0jQxv5Mnie3PNV3WCpnqY17O5OJNgcw93NLQqHpi5x/RBDz3g6Fcmy77Fc3OHYiigMUaon8Hyc3sEZvF1tWzMeJyRJTBC4tLpkNhvTNBXTacJ6veIw2ePRo0fkRU5T18RJSJLE/PTjn3BwcIDnCZIdjIRaM3gflHrjddrd3UW3QkpLkoQ8y3j69Cnb7Zb333uP+XSC7brkZYUT+BwcHrJN0yFbyaMuKzYryVdbLpfSjPUCFfv4Zz/j9PSU66trptMZ4/GYi4tL8W0GAnPYlBv63jBKRpRVxdHB4Rtv33a7Ga4Hj+ubK4zp+eiTT3Ecj+lkMkgvFVfXNzSNluK5rtlmObOdHdbbLX0vPvy27bi9uWOz2VIUHXEsZ75SQv6Nowjfl2f8Zr1Ga8kQNb0UelUlPu4HD065ub0hDCV2IU6i4TMKcF1PrpdkhFI2s9kuDx48JI5HeEOOmdYdHR5lVZFlOVUtTXTdysbAKEVv5FmjLFueLYPqxPUk7mk6m1IWBV988RTHcUizlMPDQ+6dnFCUJavVRoAXmUA+jDHUTfNmiu/+9v+a//O//yXsxZ/wv//f/WPObJsw+Cp/73/77/Nh1PDFf/sP+Uc/zfA8j/l8RhgGFEUOgG0pNpsNTaG5Wy4oy5r1dkvTaFzfp+sNnh/iBwHKEvKf7wc0df2m8Ou6bmhk4kGi2LFerwcgg8CXIlUJ7KyTiZoyMvW3bAG/9UDddTRa5HeOJ5uIjz/+Kd/70+/R9/Dd3/8ubz15wp9/78/53p/9Gft7O+zv71GWBWeXd9huhKGlbkvoa4LIE1lx17NeLWlrzXxvjO/btK2mzjRRJN7qyWRMXdcsFndS39i2qHqAnZ05RVGQBCFxFNN3Pav1mjgeEUUJm23KertlvruHGST0i7tb+kqiENTgLa/qEj9wB4WFxzZNMQNJMwgCPN8G1bK3t4sxhsuLO8q0wY8CRqOE+W4MqmGxuBUwl4JxFBFHU169vKDIOzxXolqU6pnOJO6m7zpG4xHr1ZoXX6yJxjFFtmb/eMruXkKWp5y9XOE5EzAurgN7Rx49Jcsbm6LI0G2F69vMd2ZEUYjrSm7e4m49gFtsoiik7zf0veb+gxPaKuLq6govaEiSMUo5XL4qqKsM7I4wTITQGQdEsY9j+1ycL7GUA2hQ4vFSlkUYxrjea698RxRMcZTP+m7DbDomzVa4XkcQeYynUy4vlvRE9MZQZhmgScYefmjhDiR+0yvAY3G3JUsLXNcnDEJ0rynKjNlsjO3IwMv0cHFxKwCdXtgQfSfwE8tpiGKPo6MdtpuKxWLL20/e5d/6O9/l8FBiQ6qywhhLOB2WEEJd26OphNxpWza261A31TAkcCTv73W2nm1Br/HDCMexUcMSyrIsmroZGm/wXF+iakwPyoiMF7Gj+X5A14ldQCGbU0spDAbPBT8IiKOYoijJsvwNFZNh69gN0CQ/8NFa4r+MMVhIA9v34qcPAmmGjTKMxjFN22ArnyITTkanO8nn7MVDyLDxswd/Yl3LcMF2XRzXJooCaR5tG5TFZr1F1xo1AGoYCJ9vNnz/t//qDwT4YTRN22ChcCwPz40o8pq6lDfMH4dYlkPbymFjOsN0MiYJQ/I0RTcNTdkT+AICcQJLNkRaUuWV5eC6HnleY2GIIg9jLNJtC9pCNw1d26MMNFU9kJY88jxHtwbTQxiFhOEEx/YBj7oebogwFE133aN66aabVhMGAUZrxolPVa1xjMvR/iGm69ifz7i5uiPbVoxGh7zzzq+wWGw5vf+IV69eEPo+ndYSLN93KN+ls8APxeDpOIo4CdneXGHVFTvjmG3T0XYdjdY0QySAhWI+nQvF1HT0fQuqo+0qCq2oOlhuNujesLO3j+sHVGWNY7t86UvvcXJ4Slt0VFlLEsyo0xrXNFy//JQP3r7HvZ0J6d0V2eIO00kh6XohtpOIH0YL5XO12ZBmGVUtYJWqrgdtMXTa0DYSEC2B4z1108j1MKynu2Eb07Q1venQw5TJ1TFGW4SRx//if/U/5/zqFXerNZ47oa6F5BVPFYW+JW2uiT2FbyuKtCb0ppyevMsHH3yDk3sP30zVL68vuVksuLlb8vzsJcqz+crbjxlHAcvVkve+8Q1uNhm2HbK6vuPs5TPS+pqFfsV4N6ZrchzbYrlcMB5PGU8m3D+9T1UXVE1BFIdcXJyR5zlJMgYjB3+epW/MsudnZ3RaD7k5Bt1rlAVNU7GpO7qBUNq0tUy6VIdjaebTiHce32Nv7rM3DQhdwzIVP+Kmtmk7i9UyxfEgTmwm4xhFD3qIRNmk7O6F2LbG7WXypJyAbeHy+YsrygZst8JWNfv7CVnWotyGr379a1Q3GU2VMR6PiUczLu9uWOYrLL9GdzXKWOztHFCVKWFos7s34fBwj816y2aVY6vBzB7ZTOcBN8sL0rymrEFZDpbbo/seyxnorcZg+w5u4FLWHUFkkYwcMB3juGc6Ufh+hzE1oFmvtgSBQlk92AbLd7hLt7TKY1F0nF8vqXI55OUg7Qg8l8DziPyQuspp6w7HNQSezc58jtWVKAeKpsZyHbA9sqphmxcUTUM0SbB9h6ws8GKHw8N9el0RJw6u06J1xic/+4jFzTmmK2iLOzxqjmcjvvL4Me+/9RUOdnZRdLw6f8Hi7oY03dDWFa7ySYIJnpPQtDad8cgyzWqRk6UNy8VKJBWey3z/kIfvfoV7jz5k7+QdZrsPQUWkpUVrRtxtGja5Jqsa8qogLbb4ocvxyRGHh4eCHS8bjFFkRYUx4Hs2jm2wqPEdzTi22Z/HTGKP0FXszyacHu1ymHicTGPGbk9g1eyOXe4djvHshtOTGXt7Y2xbtrSO47BdVTRVjelkMKabhqYWwE6rJWweenTTcHW5oNEdRdPSK0NRtW88nGmaEXghTaPFn6cVdWNYLLb4rs29B/eo6pL1dsNmu6WsKl6dXVDkDc+fn1OWmu2m5qc//ZwffvoZn714xfPzK27XW9abnK636I00u2XdcXhyKh7DzvDJ50959uqMeDxllRXcf/QWi01KZzm4UcLLyxt++JOf8fLyhqpTpFXDW19+H+P4tD2sNykvXpxhWy625dBUNbrV1APpbjKd0jYWV9d33Du5TxSPOL0vloDxdAqWwg08lK34yc9/yk9//jG9CtlmBct1SpqVfPyLz3j64hU//ukv+Fd/+hfY/giNxw9+9HO+94OfcLNt+PjT51zcbuiUz2TnkKLpWKw32K7/JjC6a1s8x6bZlgSWS5Xm3Ds45GT/gKZMKbY5nq2YjROqPKdvW9aLBav1gqqpMRhwwA1s3MAmGgfsH++xe7TH8f0TRrMJB/eO8OKIx4++yumDd3jy9gf8xrf/Nl/9ld/i8TsfcHT6Npui5/J2y8vLNWfX8mddd9xuMvK6pdQdbS/B0JalcB1F4Fs4do/qKvLtHds05eTkiPe/8mXiUYTtWlzdXUtotuuQTGe0RvHy8pqruyVFWVLWtfx3S6F7PUz7DZ2uGL39G/zee7tY0X1+89/4ff6N7/4ef/tvfSAbw/qK5y8b/OkBo9Gcomz57POXfPH8nL/4/l/z/b/6iOcvL7la3OIECb3tMds/ZrR7QDCaYHv+oHgQybxloGs1Bk0w2FiePHnIW08eYVuGqkhJN0vKbMNkFOIog01HEO9juQnK8Wk7Q912GOVg2T62Iyj2VpdEoY2iItusub285nt//Kc0ZcXefM7F2Rm/8zu/zd7enOcvvsDxbMo6JxoF3C2uabuGyXQ6ENkbUUy9iW8Sr32nLZTl0nWyOcsyzXiyi7IDlus12bagV7yRcvtBhO1C2zfQJ2yyildn13Q4TOY7FE1D1TRUbUOcxHieQ55tUcrQdhrlWjieQ9u3MlwGJtMZXSdD8aoS9Uane1zHo206xhMPx21wvYayaiiKFtcJ8INaIm4sRV8dUhcuedlguw7j6YztOpOGOUroTMl42LrmeYVlaSbThM2moSxz3MCmLDPCKOL87JauBoMAT1pdYTsyiDh7foHlONi2j+dFJPGUVjdMJzO0NmzvCvwwQWuD42iU5WI7AWGY4Hs9jtNjOgi8BNcO6HRLmVdgeeiuxygH01kUWUUchdiWoUxX2I4MqF9vuuyBb1EWFboB3/Fpq4aqqCmKEsty8f2IXlusFxlg0dQ5ZVHguB5t09B1htlsDrhYeGw3NWEweqPssKye3f0Z450Ro0lAMvawHQlQ32wqZpNDPDegyDOUJZwLjI09UJTHo4Q4jvm7/+7/hG9949eJkxFRNKI3MoxsdYPW4HrWEDrfi9zRUtiuIghcUBJh43mu5Epacn+YTjaTQSiSVmMsPN+XnPDAwQtcLAd034nyY1h+GSPbNMtS2LYAWuq6wg8i2roRJYltM5tMJUO8lbiaoqjwA4c4iSSn3Dg0rQZl4/kudBrTi3UFI/mEwsowgEWru0Ga76AMWJZshMMwGJYzDlVV0vc9rRb/qWWJr/O13970ati6SpyKGbKyq7IYIDwK+g7Ldek7/cuG77/4g/8My7IF5GALwnU8HpMkCWpA/IdhgBOKVFCInA5V2RAGPsHQGJVlg9HguBa+Pxhva03fCmTFtiyiMMT0FbYjK0qMEuJMD3Hi4Tgi/1VDvoXj2DStkGwsG2x3oOC4Do4dQC8FSqc12+1WQgk7IQHKxqDlrSeP2d3blWmI6ZhMZMJjWaITXi437O2fMpnsUdUN9x8+ZL1dDx+GwXFdCZAGAU1EAefn5xwfHfHpJ79gNpmih2mXVg5JkrBNU8IwHKZ4cnU5tkMQBKgh/66ua/ohvNF1bMosY7W4w1IwikJMJwbf8ShhMh6xu7vD50+/wHIcfN8mzdYUeUYYjZhOd/DDEb2yCcKYRkNZG3w/wFJaLp6uIwgFklFVJb3u5ABrJTjVtiVDz7LMm4DI1xIl2ewJpVXrgRDUi2FU9S6e61F3JWeXL3n+4gVgYVvSGFsWNF3Gcn1Lo3Pi0KOuagI/4XD/Pl/76jeZz3aZjCeAxWq95ub2lpvbBTd3d9ze3vH4ySPuHx9SVQXGaPYOj+h0z2Q046O/+iuyfMvN3Su8xIhcpG6ZTme4jottibxNAphDnj9/hlFivF2u1vi+j+OKbM9zXYIgJAx8mSrZNnEcCyq669FaU9c166Jmu9kSBOLrzPOMwBcTc+B5RFEgkz/dYluKrBbD7TKtheAZuIwTH9vWAn7RmtUyZTKeiBzWk8mwjYvjeVS15ovn5/R9z71794gjWfnbtsV6nWO7DqBwesU2XZFlGZ4fsFxtsByL0SgcitaettFsNlvmOxHT2YymadislmRZiuvYxEmEY9ukWQZ4HB6dkqU5WV4L7RNwPVu8A55DHCeAwXUFKmDbir3dmHv3DolCbwD9yOHbNiWTyQTP9yjrCpTC80J6LJarrWxLlBoaPjmQddvRagkN1l1LkvhMJjGWJcbv3SSi7xHioeezTXOePV9RNzWNFg9A27botpemve9RGEaJDIPapubFs5dcX16DMTIIKAqurm+5u1tTVT1db9jb3+VL732JL3/5y+zv73N3t+DZFy+4ublFd+JP6ZUUfo5tE/geip6+b8myLWmWcXNzJ/RNx2E6GvHg9IRvfuPXsGyL8ThhPIoJAgfPVfi+gDIc26apG+qqwfd89vcPWa3XjEcj9vf3aJoG17E5Pz9HKciynLJuaBuRd+pO0Ooi0wmI4pg4joniBNuxZaBgWUymE5LRiLZtGY/2mU4nTKfTIdTVFdhP4BNHIkv1PU+IjEbjeZ4QGj1vgBFpdFtLVmgvZ53AnwL6XmRdCsPOXPKv6romDEM26zWdFnKl5wkpGWC9XvPg8SMuLy+xDFgoXrx4Rqfl3nn+/Bnr9UoGgpEAqc7PznBdl/OzC1bLJXlRsF5tuLm55u7ujufPn/PixUuWyyVVVb0Jwg3DgCROiAe/z8sXLyjLktVqxd3dHXkmA5Xr62u2m5yXL19ydXU5QIGWbNMt69Waq6tLXrx8wQ//+od0Q1D0i1cXXF1dcnl5xWKx4Ob2luvrG1CSyfhagnp1dcXnn7/g1dWWMPR4/Ogh8/mMIAjQbcNmswZj8DwX3/dohiB6xxKct0yZRU4mZ8YJO7u7jEYjKRqUZJKNpxOOT084Pj7i+PiYvd09ZvMZXhAwGo04OpJ//+StJ3zlgw948vgJv/Yrv8EHH3xAMhpxcXHJi5evuLi85OeffCpB2coeYhsgCAK2aSaSpyE/KvA9gY8NuWU7O3MuLy+5OD/n7OwM3UNZllzfXPPs+XNWqxVVVct1XVYUpeR9WbbDaDTGs22UUmy2W/pOs7u3y+NHDzk8PODgYI9jUq5qh/HuDsmbrLyGzcUL/vp73+ef/Mlf8+Mff8RPfvJTvv/97/P8xXPquubeyQn3Tk/Z2dlhf39XMoVRbLOcvCjIswzLtgh8n8DzReURCMTO0HNzfcN6vWKz2fDs+XOur64HSFrNeCLNhqUsFssFQTCm7zrqqqCuSoyBwA/YrDd4nst6s8Z1LbbbDVo33L//gKvra54/ey6vMxSDcZJwdnbG3eIO25LtxGq1oswqQOF6AV0n2W5R7BHHMU3TUBQiA1ZKAUIhLouCvgPHcdBdR9c1mNd104C991yHIHQJQp86F8lq1TR4nkcySui6ju02pahKHFsk2FVVC8G2bDDDBr7vxKvteR6WskRZ09Y0lUQ4gcH3fVzXwvMVSkm90jYSQRSFEfHYxrJsqrKirQPatqWsNgSBO2xvGKKsesLIYzTUt74XEMei/ri62jKeCGkb0zEeJxg6yrIlCCJ2dvbE3zZyBVoymbC4WuJ4HuHr8091bDZbqrKmakViqTvZsidJQl1X9H1L17VkaSY1l3IpikpyBdsOOrl/XM8nCERW2hsp/NsB8MZQOxpjhOgZSf3eDMAkz/VxHY/eyOciXjqpRY1i2P4o6rwiikNGk4Qs2+K4NkVRkiQJ8WBrybKMXmvG0zHbdEtVlYSRUN1N17NaZNSV1EZad+K1dxx029N1wvT4nd/5Dr/3t74rSpaBimpZllDEByuC6cH35FmjlDRGsjlT2I7zhhciGzUjTY/WoBSY7k2U2GvQjOM6OI68T6JiMBLo7ggoj6GXcIe8aTPADeMooR8G2iiwFOhWYwbuQFVXQDf4mI3EUmi5f1zPpipy+Vw8H9d1sWzxO3ddL6RWxxboqCzwJOexrGXD18nf+XUNZA/cDIwRNeRr8AuiOhKCqcQ7eJ4nEl2laMsKJwiwHZeubX8p6fz173zjDVL9debQ/u4eXdeRZTlXV0uUgnAuRbE0DYrVcsl8NiMIQmxLcXFxKdN3RxHHEbpHfExa3jTXcaTwtOUicRybpu7YpgVNbQhD8TeJT082G7ZjkRU5aVrSdRCPHKJIsOt53uNZvlwYdU1VFHiOw3wywbGkUc3SjLffecLjRw/58Uc/JvQCfv+73+Hly6d4nkXb9pSF5v2v/DrKGnHv/gPuP37E2eUrtNY4lhh97SH3ZDqbcHN3g2MpAs/jxbOnrJdLijTl9PSUYDTD9z32dvdYrlfyIB4QyMq2cYemqa4b0iwjLwSwkIQhUSATHs9x2J3PmIzHuK5Dnqfs7O4SxRFPP/0Fr57/gvX6hpubF9xeXzAdz2kaTZrVr3V1bPKKZy8vyPOOvg8oigrHcSnLeghQt1FqyG7xbDzPIYw8oijCs3wsSwpNOWQdqrIcNi4K03dD8yda5q7bEMciI+2MwbZ88rQhCUbs7Mw5v3pKrq+p+w3a2hLZEfQeSTTl5PBtvv7hb3J4eMqHH36d5y9fcXF1yfXNHS/PL7i8ukV3LV/58D3effiAH//VD/j2t3+DFsV6taatWxYX56w313z+7EcwElCO1xmiIJGMrOkuk/GIZ8++wKCZ70zI61JoT65LlkmupO2I90RuMBvd9rRNi2XZIgVoOxRqkGaJbr1rKlaLW3zX5sHpMUkcYOhIRiHrwdTuuC56yCx8ebWgzET+8uB0H0vV+LZL3/bszo+pqwplGSxXirImA+U4rLOcj39+TtdLjt9bb+8TBRFt2/H082vcQAJRi+oOxwPl2NRNT1132J4cBFXZc3mWQu8Q+Irp3MZ2bWxL4dmGzTojDj3eenxCWaSDr2GN1hZ107NZN1Rdj+NCmtUUuabTEIQJySimKnKRilLhOR2zeUTsj2nyYQpl2ayXK/b3d0nGEWme0mjNZrulMy6bbU1W9PRazNmD2liuM+RwjBKH8SSm62sC32I8mcCmIYnHIg1TNle3C86vlsjMT77RIN4Az/ehK0lim8i3mY4iHt475eWzMyJPsPBdr/GDCGNsRqNddnZnItt0bQ5PTxiPRsTxiPFoRlU01GXDNi3YFDllW1OWhUhxHB/fj4T61nfykLUsXM+jbRscWqBmNp6QhPsynVYdna7QuqTvWvI8Y7tZ0+lekMtVTbpN6fqGssjwHEs2jY6FZyuauuLy4oLtNqV/8yDt6RFMfxi64o+pG8IoBmURBCHKdgZiqURlWNoijiP8IKDTovyoq4qmqXE9dygSC3Z3d+R+cXzcIKYsCrIswxqIabYtg5br6yXuIP/RrWa9STE2zOZTHNvm8uKKMPS4f/8+Sg200TwjjmLqqqKsStZ5Tl3VHOztsL+zS1tVHOzt4tg2y+VSVCoYojji57/4Bba3h+s6rFZrNhvxHDq2eIo8z6OpG9I0o+s6wjBknAQErkWSjNFtw8nxMZvNhru7lUiNTMfx8SG2ZTOZjPn4458xmYYYhFp5ev9UJN1ZysnJMUVZECcxYRRRVxXj8RjPj7i5uXkzxb2+uSHLchzXZTQac35+zjZNGY8ncs07NlrrwSvpvxm+iTQooMhzuk4T+AFFWdK2hRQhnXhQeiO5ukkyxvNl8FJVNa7jYTBYrovjCxY/jkbM57uMJ1NGoxlhmBCGEbY9hK9rTVU15FXPNt2Spild3+EFntyjQ6am7oXSpwbPa6REhi3erZw4Sfjye+/RaIFxGODV2RnL5YoojujbVnwtSuiSSiFZok2NN0TeuK5DGITYlkWv5Fr1PI8g8BmPxziOI54zY/A8D91qiS0pcm4XC/KiEJpo1aJsF8/zcV1f/ul5GISsqLUeoBE1ujfs7u6TFRVYtkQhaY2loG0amdQjSPfeyHD7NbvAdiTCqixznj//AstW3NxckSQxbdvyzV/7Dkop6ionz7ZCVnQ8yqLm5uaGZJywWt3x9juPmcwSbi6X/PVf/zWff/45xsgA2fM89g8Pub27xbYVutN4nsNytRCIlnEIw3igxNaMxiLzLcuCdF0AloAxjKzwfc+DXgA+bd2gLI3liFdKsj8bwtDH9YwonW4bmrYlzzJsxyFOYuq6pDPSvBwfH7PZbrBsKdrr2rzB6+u6kqZu8NB2fSdnV1XJdWVbBEFAGAZYTkmUiESyyi0uz9eEYcTekYNShuubW9p8TlXXHB5PqJuMtm1pa2jrHt/z8fye6WQiRbPtovuCPM+5vWlIkpiqznEcuP/whLZtOD+7oW8cprNdFssb9g9jjk/2SLcNz56eSxxB17Iz38ELIAhCsrRgeVeghuvV8TRRFFJWOfPZiDBwub5aYluKyXhOp6Ft4fZuRVO3WI6cEX7g07Y1YeRhW4q8KNC6p6lbGCj40TgmSQKSUcLV+TXTyRzfC7m9Er+673tMpjGu61C3DevNhqquMdoANqPpmN29GXmxQXeauioZT2b4boDuei7OXwFwdLxPXpf0vebk3h7dIFU8e7Gia2UIIEOzUCSMlebkZJe/+3f/PR4+PJUlUNO8oaY6jovjilKqKiqU5RIEDpJaYNPUrQyRkI1hEPrUdY3poS5bUA4KGbAoJRtBqUvFIhLGEX4gvn/xAyrquiUMfcp8GKxEAUHgSgC66SnyivFoRllW1I0Q60Pfo21bmlqG7LrTeL7wS1zXpW37N57BKPaoc9nOhWGIGgB2sk0WKagZYjIC36PVDRiLsqjfhKbbjoPn+bStfl3+yJmkW5G9GyNNs2PRd5ooDglC/80wp6wq2lqgia7nk2f5Lxu+3/zt32A8Hg140QZlZD3suS5FWXB2tiAMAV/ojgyrw6auieOYUTIiiiJurq/pjdD9ZDUZUBZyKJreYDAEvi2xDp5k1G03KZut0HZQEEc2o9FIYg86jeO5Askoi8HoPyaKIrbbDXc3OUk0wrYUTVmh64Y4CtidzZnPJpyfnbFcpzx4cMx6vebw8JD9vSNO7u1xt7gmCBxc1+duseHrX/9NLDvh937/uzx7+ZKyyeUC0eKFUQpGkxG6bdBtw+MnD/lv/sk/5ft/8T3WqyVNVTMZJXz44QccHBywu7fP3v6B+CZsh/PLK6IkZjrbxbEdtDBYybdrtBaTsQHCIMJxPbBstlmJ5Tjcf/SYutV853d+h73E4iff/z66y7k6/4w//aN/wdmrl5wcHqLbhrrNqJsKz/fojSIva84ua66v77DsgHRTYfDQnZEpqecQhhLkqXvBIkeeLxuKQDwyUSieBAZjqAB0lGQ9tS1G1TiOA8bC90K6RtM3LW1dcHy8S2eVvLz5nKLLwDeMnR1U72OMxbd+7bf5xq/+No8fv01d93z2+edss4zlas3F9bWEGUcu3/jmr0DdonrD6ck9nr18ThwH3N1eocsNH//sR6T5gvO7M+Y7EyZhwN7uAek2w7ZcPvjK+9zeXvPp5z/n9MExi9UddStNdzFkvziOi++HWJbk5PS9whglVKq2F4iH41OUJVkphZ3qtJBZPZcnjx4QxwIaqLRmnWZssoxad/S9bCpsWyiWFh3HBztUZYrnuIyiKW8/eZ+qqthut8SJi1IWdgerbEvVNrw8X9AbQ1VXHB0muLbHaplxeZXjOAEPnzxm05xxt7gRzbbjsdnmKMsmimPurlPWi47AjxklHl1Xge1wd5sym/g4lsJzFLalaeqW05Mp89lU4gpqTRiO2JaGLG95+vQ5aV6jNRgzSH5bTRA6TKYBSrXEsUcYxlxc3pCmPUlks1l1JDFEcTCQwBKhl9Y952dC5WNI1Hp9kIM81FzPBjqSUcB0NiKOAtIshcJiPJ5RVTVplrNepyLTsB2qpsIMh6VtK8bjMePY0OkMi54vvfWQh6f3ubsU5H5VVqTZhrrVaK1otcVk5tObnqJqqHWHbnv29w742gdfY3e2K9EStk08StjZ22M0HbFcLbi9XnJ5sWC5zCkaTaUb9u8dY/uSExSHIX2roe9RfUTfC/xHDcQw13WYTMaMxolMNofNTlWW0Fes7hbUZQldx2a5YDZOwHQ4SgBXxmjSdMMnn/ycZbqgGOBRfW9Yr8QvM51Oqcqa7TZjf2+foihYLLfs7ck2yXEcDIbpZEIcx+IPiSIp4MsC3/ME7LBdMx7y28qy5N69e4xHIxnMZRmOLdvyohDwhDGGoi8IAh/Tm2HTUKOAhw8fcrC/x+XlJbZtcX19zfHREa8uUq6vbwhcj/29PYosg14AJvJcMgJh6DpevHxJnPh89atfI8syNtstTz//nPV6w3abMplM2NvbH4AmOW3bYjmQjATTEccJoyThk08+Eeps33N8fMLJ8TFhFNI2LReXl9SFYjKdkucZvu8zm89Is4y+79imW5LRiLPzM46Ojri4uGAcx/hBIHjvXkBCo9GI7Tal63sWyyW61YxGI/wgoCxy1JAL1Q0KAykGPNbrDbbjMBqPUCim0ynjnYQwDMnzAsfxKIqKvlcEYSxSorbDcTwODo7Y29vn4PiY+c4enu9h2440dGXFZp2yWW8piko2P9hYtoPt2LRacp6iOMLzXOqmHIBsPVVVEIQBB4f77OzM8VyXquj4H/6H/5FtumU6nWE5zuBlM1iOTZrlAoUwhvFkwtiVLWfb1FgDfEyZnrfffoLveti25GIFvk9T13S2ReBHjEYjemPYbrcshxzWs7Nz8rxA645RMmI6mzOZjfBDfwiGrmlqyYNTSvDnMqWXTK/5zoydnR3iSHzu2zTnz77352+C6n3fJ44iFBKm3NYCa2oam/VqTTKKcF2bxfKWJAn5qx/+JReXr+h7sUN0fUsSx/zWN79DGITs7c2JAjkbTW/xySefc3e34Omzp1zdXnJwuMdkmlDnQjXebLcyuMhzCWx2HcqyxPUcZvMJWrfUdUVeVPQ4klvX99g2TGYhXd/TdZpsXYDlogBjWrAVkRehW/FAYcALRdFRliXT6Yy6EquI6/VM52O++MWZyOAG64eybUwvsT2O43BwsM82FTLoarXCdWMUMpjXlTR8wSh5470yfU9vBNphWUI7TJIEZZWEsY3vu7S1zd1tOsBUHPzA5uzVHVVqQ99zcLLLeCJQpeUiJ0trRnGCZbckcYLnBWRpQZrfYVkWxbbH9l26piaZJNx/cDLAtTK2a7mXfN8hiDpO7x/R1D2fffqcOBq9UXLFoyGrtmlZr3LSbQqWxWQS4Qc2ra5xbcXBwY5IxKuWquywlAs43N5u6Ieiv64KDHJvTWZjXMemaSSXua5aukYI3mESEIYeO7s7nJ+dYzqLndku6aZ4c4YcHu0Thj6677m+uR7C2TWW42N6zXx3gudblEUxPCt8xuMpuu24u75CORbJKMb1BQR0cDhFa4H3nb24w/cmbywwtiUy89/8ze/wN/72dwhDjygWwnbbttT1a/VBJ1R0pciyDNv2cF0bpSTfzrEF3tO2omBIkvjN/QyWZDUNsU6WIwoCY3q6Dl5HGMggVbyybdvR6Z5klNA2LVVZYbs243EsULa+o65aHMcffIUG27GwsdBdN5yfjijbVI9ShjCMJPuulQg2P3AwGvqux3VlCypgQEizlCgORQE5NH3G9Oi2p8hrbNumrlt59toyWO267k00xev4ia7rUEA8SsD0g2JSntVat2w2W1zXI4ok0zLPi3/Nw/d//wPCKMKxZb2eD1PDOI7FU5RKVp6x5dDrBzmiUjLF8n1f6HV1g+u60qg5QhWsawnt1p0gR0WiWeG4Np4rD5i26cFAHEvOjz1INPI8x/U8XMcWo7Jt0/WCuC2KAoWNa/uy6mxbLCWFUhKL0Xg9mNHjRGiZ7777Lr4X0Pctr169YL1ecXt7h+N4TCZ73Lv3kJOTE16dnWHoh6mSrKZ3d3dIRgnKUrz11mO++OIp/+Uf/AE/+/inmF6oo/v7e9zcXNM0DXt7e7JG7nr29vYHipAhzwuMAdsV3GsSR8PDXGRrTd0MYfQWs9kcz/d5eXbGf/5//S/4v/wn/wm//mvf4r/+f/8/0bri9PSAL7/7NmEQcHZ2Jvkwnk0URxRVSVVVNK3GD+f4fkjghxhj03UilXNcD8dzCSMJxawbMeobLSGbWst6+bUkCzNohAdDv9YaA0SxT1VV2LYDRuQZummIAh+snne//BbL9I602JCMIwI7xrEDJuMpDx+8xVfe/xoPHjzm008/Y7FckRc5l9fXLBbLYWIfcO/0BF3VhL5INdabNYvlHU8//wTXNoIb9hQMWvYi3eLYrsAVFiscV6SKO7tzqrqkrAp8PwAF3hAmbsxAf1UWdS0oX8uyqeqam5s7Xrx4xXKxoChLrm7vhNzpOYziiND3aZuazWbN3d0dL1694uLqitvFlsUyIy8kvmE6lYB203dEgYdtIVkulsv52RVhEHJ+cYFtiwxE1w1XN9d4gSfwjUZgAPP5iLKoqMqGvnO5ub2jMz3Ka3Fcm52dHap6mAYNfqrVsqYbNOim10ynUgCVZSqwFkuB6el0y/HhFM+Xe70aCguD4sXZJTc3C1arhn6QG3RapvRRHBFFPoYOpTq0Fj9m23Y0DTS1bIR9D/JcE0UiccmLAssaQmPLRg7yN1+v2zVQyuD5tkyv24YsT7m+LmjykvV6zWK1pSyrIeBd7jfBGDsw4OjlJWu6VjOdxuzv7co9V8vQKfB9siwlCCPAoigbmRA3LWmWU1QVvTHkWc7V5SUvn7/ks88/R2uNsm3OL8558fIlCpiOZ7z77vvcO33IweEx850d7tZLXrx6Sdd3bDfr4exw8NxkaNLF2/QairRYLtisV6zXa4o8l6ZiNuPRg1P29/bZmc9wbJs4jCjzTLYKdOTZlqYV+XAQ+Owf7XNyfMy7736Z+6f3GY2FAtl1HU3dkuc1u3s76LYj3Zbc3VVstxmbzZY03Q7X9S2LxWJQV/wStmVMz2azoe86PN+Twno6pdOazUaAGtvtVpqSyYTJZIJt25RtSds2Es0RBjy8f5/xeMx6vaJppKHcbjek25RtmrJYSjPhuS5hGIoZvpVJcZKIjCWMIowxTGczDo8OiOMY27YZjyccHoo8MYoi7t075Z133mFvb484SXA9j6988D7vv/8enufBUPjPpjPeffdLvP/++/zaN74hmxRXYBcGyNJ6eP4J2S4vCjCGvMhph/Pz5uYGNchSXdtmm6as1muUkiD0dJvKZqQo5EpXcu87jsN4NJJJeV3j/WuysTiOiaKQg4MDokgaj729PSxHFAgy6e0ZjyccHR9zcnKPJ0/e4sMPPuTb3/5tvvzl97h37x6WZbPNchaLJWdnZ7x6dcbl5RXL5XqQ+vc4jofv+XRD4LbpBULSdR1ZlmJbitFoxOXlBVfXV+zu7rCzM+fVq1e8eP6cVy8v3pAcQaG7jqYVcEI/5LBZlkUQxRR5QVMWmL4jjmPu3Tvh6OiIBw8eMh5gMYHvD4NI2QZhW6zXW378ox/xvT//c37605/w4vkLKXJsh929Xd5++x329w/wPY+6bcjyjPVmLdtO18fzPJnORxFBEAKwXC5RSiiqXzz9BR/95CM+/tnPODw8YjafvwkIHw05cpie1Vrk9AqX6XQCCE02zbacnb/iz/7sT9lu17S6IRzsFXEcYRnZUmdpynK15OzVGavlmtvbBdfXN1zf3JCMYlbrJXv7u2xXOaAkJH0Y3jaNbAgcz6OpKuJRTF1LrVVWkssmXicj0UyhbEEdx6HrRVumlMLxLDzPo+9ki9Brje26eP7rgGcZCOd5PviSWixLURcaPUgzJUhS2A1mgNZMBiicMYYyL+l68YH3AykWZ6hd8nyonboBWmFwhvByS1nYjkF30iCuVhn1EP/lBT1xEpJnGU1mwLJRtmE+nxBFEXleU+YC1UtGAtoJg3CotzSTyYTtpiCMRS0ThD6eJ8HZ6Tan7y1MD6NRTKsLur5lNJpgWy5lKVCiPC8wSK1bVTVl0WANsvwg8MiKlOl0IpuqqqQsSjCK1WrLdpORZQW9GWIBhkGPyBJF9TKZjAmCQGiSWobQjivwKz9w8XyPzXqL6RXz2Vw+w162ULprANmq1nUtCoDXQI8h6L0oMpJkRFXXlGlJFEseX1kUuL7LeDymaRo832UyTYbrpGd5u6HvFK1MgInjmL//9/6nfOOb3xTg19CUSK0rVGCRZWrcAW7SNC1KidTRspSoWiyRnr8eCDHQN3sjMQmOLc8C3XX0ncYP5F7uuo7eyPfI0FjkmvJzbTzPxbKFDssQp+B5or5TSmFZAilTr2MXBhI7Rn43gbn04i+0BVDDADNyHIuulfO367o3xHuGptN1Bfpm2UogibYoyyxlE4Zy9rgDXRRE6fj6vhIQ1WupqXy/eh0UPyii3NcxEBiJFapF0fFLD98//IdYWG9+QdN1BL7kQ9gutE0hOPbeEPiymZOOUzGdjAFFUUgeXxRGcgj0PaazKMua7nU2hxF/n257bGegcBkjuSGdIRmHGMwQVG6zSVOCQDJZwgF9XVc1fW9kLRsEKKMk665pCVybURziWorbm2sUkonneC6eL3jp+fyQi8srPvrpL7BdD21sPvzarzGa7PDt7/wuWVlIVIQrb75tS27Wa09gFIbUTc3t9RV/9Zd/KVKgYSoVxxG+ZXj14hmjJMLC0HUSSSB5Rj1lLV4RjFxYceBJ+KOycT0foxR11VBrQ1Y1lG3Hn37/B3z7d/8Wfjziv////it+/MNf8JWvfZ13vvRl8rzm8OAhjx6+w+58n2y7palqVNezP9/Fs2zK6obDvYTZxGOUOFTlhq7N8VwLRY//uskpNaYTKdbraXDbajrdo4ewYK3lAraUZLLYlg3diLq0UMYldFxUVxO5Nb/6tQecHCVMJi7Xt7fkWQtqxCTa5/T0Lb7+tW/ywYe/xunpE/Ki4vzyhrbtKKuW27sFoJjNZ9w/PebevQNG8ZgkHoOx8Byb1eKapl6xWl2gVEtV5vRdz6sX58wnE+qqYb3ekucld3cLijJnvjOj6WoYJINdJ1TZKJiijIvvxjh2SF1ZVBXc3eXkWU/VWORFT1Eabm4ysqIVKUsQ4jsudLBZbbm5XpKmDberitW2p6ihaqHOLapSoYuQdNNRZBVREoDVM5mNUE5PR4MXOmD3aDR1W5GnLU3X4gYBnbLwopDxZEzVFKzXW4qqo2oUV3cFy1WKbfUk0RQ6hWu7NFXBfJIQeg626dB1h+dofEcTRxpLCbBGGY3v23i+YjR2cX3ZqBV1xc3Nkpu7hpvrDauVYbNp6QHXsXA8FyyD7Yn5vjeGPK/Ybjqy1FDrHid06FWP1rK8G01HYHXkZUtZ52R5w2pVUFUNrgeW1dMLCkEOjUFppBTEUUjfGVarmrKQA9gNfNm8Gcnj6YHO9HSmG0AAnaCXgb7T7IxcTg6nHO7PiX0Ho1vKLCPyZVhkTIvrid/W83xWaQq2TVa0XF5l6K4jjGJsLEzfUJVbFosrzs6f8fLlF1xdnfHF08/48Y9+wKeffsx6dYvrKcLI4fGTU/qu5Mmje9idRbFquHh1RVatKMp0kIr4WI4nMixloXtDbyl6pVhulnzx8jk3N0uMsRnP9tjZPebJ2+9zePSQeLxLNJ5jh8mbP8lsj+nuAZYbkxYtad6A5XFy+pDDo3t4fohRivfeex/P97m+vcXz5PMPw4DxeILlODJVblpcz6ca5JBpmtPqjrqBNOuoG0XTWqzWBVmuaVrwwzGttqjqnrtlJs1/q/BdH1v5JNGUKm/pGlDGJfAS6CxMZ5OEEyI/ocpblNUzHScUeUq2XZOlWzA919fXMoRqNVVZUuYFWZoxih1ePv+Cti5pqpLjg3125hMenN5jnMQo01EVOV1ToxsJEu4MLO6W4jmzXCbjKUVR4boBWVbw+efPuLi6oaoabu+WmF6Ks6Zt6UzP5dU1WZFTNy224xKEIfP5Drrr2d3dEz+bJSTbqmkpysHHjULZDigJ4PX8gMlsTlW19MZC2R67+4fs7B1gLBfleITJFD8aYyyPZDIHx2cyP2Fn75SHj97nyTsf8v6H3+C993+Ve/ffYWfvhE75LDYFn33xipfn1zx7dcXV7YrlKqWo9ZvfxXYt/NDHckG5hqYrWG3Fg13XOVHkMZnEPH70gIN9kdVeX4kHll5xfXnDarFGGYdcQ5qXVHVDEEWDlE4GXkW6pi03oCv2pwn3D+ec7s852pszCgOSKML3XMIg5OjkFNsNqBrNxe2Sn336lD/9/l/ygx/+lBcvL6janvFsl/2jUw6OT9k5OGZn/wg/GXN5u+BqsaI24l9SNvhBxHx3lyQZ0/WGcsimu7m9IcsyDD1FWXBzd8Pl1XMc1+Ly8pyT48NBtt3gOi5puuWnP/mIL774nMurVyyWNziDt+3HP/4rtK7QXc2f/Mm/YrtdoSwwRqRXQhXtWVxdcX15Tt83WMqw2awkdiTN+Ozzz0QiHvls0w1B7GO0oigKirIUVVVVYTkOaiAgy+ZG0bQiwda6BZzB7yPbsTCSCCYpdG10JzVdGIkFoKkEhtK2GgsFw9alqiqqukVXLZ1usV1HPFGtxBcBw3UA2LKZm85m+L4vULaiHKSkg1wX8ZNZg6qoH6KidC21Xt/1YiExiO/TdamGLePiboNuDa7n4weKnd0ZdV2QZRo3cIkjX+TurkOWVhT54NU10jC1uqdp9JuM17yUgarn+/ieDIS325T1ekvfCf7fshSup7AdRZrJEO7m5pa2qjGqI4wi4jikbVvyLMUPfFDgOj5xEjAaxzi2xXw+JfADVqsVlnJR2GIbUbJNF0iewXGkQXccieJQSpGmGXXVSPNhWShlCEIhnra6kdp8KrLErpOAcK0bLMcSmX4vr2kMQ8MrmXS9kQasaRv8MMQdqJaWZYkPXgvvIYoiJpOYJIrptOb2ek2vgb7n0aMH/C//o/+QnZ25NEBDXWCGhYH0Bx22rWhbAY50QzPluiLntZTEmxljZHM1DADCYRjTG+iH38XzpUbXg9zRtqVJ7wcfseI1E0AI85Zl0fWvJZ6v4+L6AV5k6LoOjEXbNnTdEKthxKdn2zaWbUsxMgyi5T/3WNaQi+c4UksPAeh9L348aV77oQEVGIw9SFDFLyj3gjTF0oh2nUTbvX4v5G/x+rVkeKMGKX3fC01fhn3y/b4nyQeO4/xS0vnN3/gWtiNTiK5riQKf0TjC9FqMoI7i9nbJJmuYTGSylmYpWVpx7/SQpm6oBo+CsmQ1W5UlynikmwLbsSQkE3A9RY/BcxVR7OO5IU3bsV3nJGMxn7+eYl5fL0mSQHDQcSwbq6ZllCTUTY1j+WyWKW3boKuWaRIwTmL619snA7rr2dnbxfFc4mTEb/3W3+SP/+Rf8fFPf8rDx6c8efttTk7uc3zygO9+99/iL3/wA/m+XkIcA/+X3gnoSeKYjz76EbppePniGel2QxgGrFZLbm+u8dFkeUYQRhwcHuF6AY/fepswTpjO5uwfHrPepOSlHHqOpZiMJ3S9QbcdTStem9VmS5pX/PN/+S/56x99hJ8kfPfv/B3effwO/+7v/5t88OExRZby0V99n9vLK+aTCaPQo2223F6f8Ytf/IQil8D1stsg4fUa2w5Is5rVOiMvNFXd43kRVa1ZbVJMb6FsuXkYpBVxHGEN5lZjDGEQDo2STBxs4+F7LoqOJLLx7JavfuUhuztisv7hT37CzbpEWz5uNOOD9z9kd2ePo6MTHtx/QpY1XF7eUpYNV1c3nF9ccLdYMJ1Omc9n7B/MuHdvn14rjg6P+eTjn9NUGVl6x83Nc7bpFY5jsVqvGI2mfPrppxwcTKmrdvDvlKzWS05OdhlNY2bzEZNJws2twBJsy8F1ItrW4Ng+lu2xXGUslxm241FWDSiXvChJ85z1ai0G9h6O9kfsTBLauiYKA7bbXPL9qpZtpemAugFfhkcEDrguPHy0x/2HO+T5lrbR3N2u2Ns9gt7F9yKurm7JswxX9bzz3mPCUczTFxfc3t7R6p6decB6mbJZ97K1NRZaG6IIZjPJeszLgunUZTqLCYIQXcPtzZIojDi+t0+ebfj88y2O0xGFPqNJjFI9XV9h2XIAO47P4i6nLMQ7s1w16K7D9V2KSgJie8xwoPcowPQWvR5Q5KGHZXc0jaYqDa4Nk2mA71kcHMwYJRGvzl5S5A2BL7EXynWpqpaug/WypWnA9SAMZBLZd5Cm8mCKwoh1lmKGabFlW8MBLYfi64PSthAJUNuyP3Z5cDpnPh+DbhiPxnSVPGgd20a5ivUmpTM2KI91XnK7XHK32FBUHb7vsL+3w3yc4DsSmO55DuPpmFprtmmO5/l4rkjWm0bhejFpXmAcm2225b333uXDL3+Nh8fvoLXmen3JcrmmqjVhNCIIYjxPYEKuZ6NshkGYCF0tLFRvUZYVgevj2gJXCn05u6fzEaiOsiooqxzXlgdCU9cs7xYslwuyLKXTLU1d0zYNR0cH9F3H9dUV6VK8HG3b0rYtVSXh2lVVMRmPaLWmLIthUozEQ+ge3/cJfE8KUCUZQWEoXjPHERme67k0dY2tXofoKoIB5mIpkbiMEolHSZKEvhfwi+1bZFlGFIo06O52geO4RGFI1/Wslmsc22Y+36XTmqLZykPP99+Y56MoJhmNyFLxGfp+QFVVLBYLyrqmN4a721sODg6l0bUszs7OCIKQPBPZfV3VuJ43TH5FtdEMNGNjJBvJ932UZQ15YiVhGDLf2SHLC7pOohMcx6EoZcPiOLLhNsj74Xs+juvSNh2e78u0NgjF19F1TAeS4Xg6Yb6zI+oNDK4by3NYyRR/s9mwWK7eQFSaVhrRbgAhdL3EIRgjE+yu0+iupeskg8/zXFxPfJivQ4l35ocUZcnt7S2bteSbYcCyxW8ohVSPGrYPwnkSL51jy+bHtsD0PUeHe+zMZ1iWeHvGowTTdYRBhFGK1SolLwqyrOR8yNksyxJlC8zN8zwOD06GrYdQ9WzHpm5EYtUbQxhFeL6L47ps05S7mys8b5ieOx5aS0B9GMaiTPJcLGWJl9pS3N7e8S/++/+a1WpJkWf8/f/g73N3tyLPC771zd/ij/7oj/jxjz9CtxWT+YjRKKFrYTKdslot+frXv04YBfyTf/yP6bqOIJLCvGka5rMpyrLY3Cwwfc+Dh/c42Nvj9u6OyWiGZXl8/uwZRVlydHrIerPC8RSJN+Xs7FxAP5Y1wHIsjJKBeddpwigAelzPJd3mdBqUclC2zWgUk4xd1us1jmNjKX+IU1JM55KHfHe1JEnmA4dBE8Yutm3T1CKDVcrGdixGkwjPtynWck5o/TpA2uD4HsoSCOB8Z8ZytXwj6863NZYjIdRdK9JEia5wUcqQpxltLVYIa5DYRklMGLrkxZrHTx5yfbVkudiSxGMsJ+f+wwPatuHZ50u6vif0XVxXMZvNyDPN2YtLKc5dRDLoeFjKIRkLXGy1SMk2KWGSMJ5MsCzDarWgyiss28NxAyzbsLc/Ik4CXMfj9nbJ7e0S00mkju957B3soJRhsViQbgpMb9jdOySv1kwnMb7vDBmBHVcXN/h+gueG1HXHYrnFdjyquqKrSxzfxnJswtAbGknNdi0NH4OM1B3C53sjDdBmmRIEMbZy2SzXw6ZLronJbMo2zWiajmrY8Nq2hefb7O5OJZtYa6qywbblfbcsi7IsqOoCS1kkScjxvR1GScJ2m/Ls8yuaGn7nO9/hd3/3t6ULAlzXxw2lbmybhk5rjBIZvud5lEMd3PcCN4zCiKouRWE35N75nrwXTd0QRhFt08riYZA5SlySvJZ8psJhaIafJ5s8eT3Pc9Fa/K5lWcnZpcC2DXEiaru6blA4b6Bntq1oG41tO0SRwBsBqrLEduS1jenEhuFJpnJVDD1I3wvDQWuRmvbdsF1U+IGHUtIkat1TFs0bK1VRSL5v28jrWLZIsUGeL9IQd/iBL8MRLdFVsq3vaOoGz/eJ4xhjDEVR/rLh+8Y3v4HturiuTds2xJHPeBzjOBa2bXA8i/V6zd1dze6uyHGatkW3Esjoei66lXDvLMvwg4Ag8NE1rFdrgiCkLMthswd+qGgag+5gMvYJg5jtNmc8CcRs2AilbbOpCUObMPDEqzAasVlv5NAMAupKk21yOm2YJQGzUUJV5Bwe7HNzfcPDR484Oj7hL37wVxweH/ONb36Lf/ZP/zl7+7tcXl+SjBN+/Td+gyQZ8+3f/l3apheD9FBkvF7VHhweEAQ+906O+Ys//x4X56+4vbnl/Pwl+jVxq+u4vrlCZ6vhYW8LkKXr+dqv/BrXt3ecnN7n7XfexSiRLni+L1ppy2U2mxFFMX1nKMqKsmrYZDm3iyWfffGM/9c/+kd0ecb+6RN+5YOv8x/+R3+PnamP1XdYnUH1Bk8ZbFXj2j2KlnSbUpYFf/K9P+T8/Jx4NGJv74DVNuXi4gbbifD8MY4Tsl7nPHt+Trot8aJYvJzDpMF1HTA9cRRjMHiOM4QO90Lec8S74Ps2H37wFo8fHOA5JVcXn9E2Dc/Pr7heaX7zt3+fB299FWN6Hj16xGQ65fLylouLaxzH5/pmyRdPX3B9fc3BwT5Hx4e4rsP+3oTJNObhg7f4+c8/Qemexc05F+dP8f2Wsl6yWq9wXZfAFbKeZXecn1/RNC1pVnBzd00Qenzt6x9wu7hkPBY5WxxHZGkOxmU23cNyfNK04PZ2y2Ip6PQgTOiNxXK1RveGIi+oyoqToxEffuU9xnEkVKa+I4xCbm5vubxbkDcNZdPihRHTxANgZ6YII58o8UjTLXlW4Hljbq62XJxtKHMI/ZAoGhMGAen6Jb1jmO2GVFpxtyjQelDMdAiCObBQjj14SEp8zyIMQvzA4Pma46M9kSRoi8vLa2azKdNZTJpuuL1a8/jxEw6Pjnj2/Bmb7YrRNOblq1vyHMYTG88JcN2IujK8enVH00IQWVRVjxeCF9iEUUhdVaKTb3osI4S+OArodU1ZSBRIELg4jsGyex7cn3NwsEPTlHiug2OJTEgFMW1jKIuG7aaU6XPbAYqdnV1cN+TzT18KLruDYBxTpDlYQ+iplgDsrpPNnm0jlCtAqZ5ffe8h05GH71t4joVr2fStwC2ausaPfYyyWK4yus4h3Nnj6bNXfPr5U7rBb3ZydMDJ4ZzJyGW7uXuTxxcmCddXS27v7phNE+IwYbsuWa8r6rZnNJtxdfUKpRTf/No3+dKjD7Btm7vyDtf1UThstjmLZYplOfhBQDJOiOJQpoOqFyWBK8W/74ayKbM9mqbFUgos6NDorkH3Lb3RzBOR38RxRBJHBL5HFPgo1dM2DVm2FViE6Xn+7BlWKY19URRkaTo00r3IR+OILM+pqhJLWdRNTdlqigFi0XWafpgwvi5syyKn6zp6rVGWhW4bAseXhk8JWU0paWbd4QHue1IYvy4e/Ei8XZJbN2Y6nbFeb6jKiiQeEYWRAClaeUji/ZKcFscJZVni2A5RHJOlGVmev/HdCAVNoXVH09TDdebR9T3X1zcUeYEavF2izpDCIss2oIYsqNdSHMdhMp2IXDJNCYKAe6f38Dyf5UaaUJCprG3L/6+Ukg3NENA7Ho+Zz+Zgubiex2QyZTQaCUTFFVqk7gxZkbPZbCiKUhrPSgYdbSsyuyAMZODhSoMDhqYVuIZ5vY1Pc1Cwv7/H48cPmU2nBIFL3VRsNhuWywWr1ZKyLGQi741FVjVQsD3XIwzFRgHQaSkk+64njmN25mMePrhP09RUZTls0TW6bdjf3WE2nVDXJbc3N2y3Wz5/+ozVeiNZV15IMp6wM9tjNJ2J7Luq2WZbsjxju93g2SFJklBVFcvVkm/9+rdAgee7PH/xgve/8j6L5YKf/PQnfPTRR4SBR1UW7O7u8e1v/zZ9B1EUcnl5ReAHOK7QwVerJVEU8i/+xb/g1atf4PviuxyPRqxWa95+612+9M77/JN/8k8pqwqja5JZRBD4dFreZ4AoipjP5nz22af4QfAm264eyLW245CvVvTakIwCdnd2WK/XxNGIdFtSDffMdD4iKzKScUTkJNLwDb5fe9gIGUS63nWaMA5AGYLAJ91kaG1h2TJ5HI9jprOQspINoWtHQhvWHTu7YzzPI9sUeG7Mdpuhdcd0FmNZFmma0tQtvh/ieS7TeUxZZvSVTT3ISpu2gb4Tdb6BIImZzebc3F4zHo9p24ZsK0HrGOjbRrZgvpwJruvQ6pa6yEHJ9tsZQs2N6UiLFfPZhDAcsVqmQqT0G0YT2Wa+erGmyTVB7LC3N2UynVJmHU8/fYZyXfb2p/hewGaT0XWGyTSU+ygvAU8ympWQkm3HIs8LlHKgV/RGD/LRgMODIzbrLc9fvMI04AYhum2YzsdMpmM8z+b8/Iq60gR+QtsVBKFDHPkksU8USv2xWRfUdYfWMJ/vc3F1JdtEZdjZmRGELlVViDoMaJue9d3yjf3Bci2mM/mZWb5lvUppy5Y4mpCn2eBJlf99PBmzTXOatqMfQsbDUYzt9Mx3ppjeUNU1m3WKYwvgr+uESFnXAiRzPYvT0332D/bRTUu67fj1b3ybRw8fAkYaLcuSoUAgsMK2bWka8al5noM1yILRAlQLggDX8+j7btiudYRRQBzHpGkqzaEn+Z5931PXjYSbW5IKUJbloCIWQFKWZcNmTZoyZ2gyDT2d7sWbalk4jk0QOCSjiK6Tf6+1PHe6vkfrBt0aIbiHYilyHVkA2NZASkUzGkkOr9aarpWQehCbUDfck12n8bzXw70ezxOCPCi2618OIYtCZPnWkGXqeoNMc8iI7nshjXqeBwrx/DL4j4fax/W8wfsvm9k3ks7/9D/7T1HDm2J6g6XkTdC6wXVt3MFErVs57BTqzQe6XpYiBQt8RslItLq2aMAtZGLoOjb9YEy0HRiNQ1xvmCoaWccbLPFgKWiaenho9RLQHPg0dYPvSIZf14neOktzmkrju3B8tM8oCpiPR5yenHB1ec7xyQnznR2u7+44unfCYrHi88+fcv/hQ8qyYr67x2xnj52dPT744ENePH8xTCIFJGArmzgJCQKPJ48e8tknP+fy7Izri3PoWrqmRtHj2AqlDJYy2PSyGbOVYP59j4cPHrBer3j2xVMmkxHvvP2Etq7YnU8Jwpg03dJpeUCPkpi+a8F0hL5LmW3wXcXf/J1v8+DBPT755Kf85K//nNleTJYuyPOUi8trktGYyWwHZVlgO1iOhx9JFtvR/gOaVtF1irIqcWwIAxfTV7R1iulKxrFDElr4jqZTBZ7b4DoNmBzXafA9jaVKTJ/R6Q1JrAj9jigyROGKt97e4Wtff8LOTkjf11xdXbBapdzcrfHDHbxwl6Pjt5jMjvja136NMBixWK65ur7B8Xwa3fHRT37K9fUt4/GE4+MjijxFtw1Hh3tMx2N033N+cUZVblndnrFdXVEWC7zYYrm4k4K41uJPm01wbIfVeiP+IVtxev9Upl+bNVmaYts289kOYRChVEcUSxTDdrslLwvKUghNGFivl+LXG8mkfxb7TEczlJGg4ixP+asf/ozdg4hHb93Djwx7+wGHxzHHRyGB35MkFq7l0OoKg8VyWXF9XZJuHfLMUNYtlqMIYg/Xt7EdReiPyKuSrOxZrTV1aeixBYLUiw9T2RGdUViuQ1E2lJVBuS7KNmy2Na0ucJyYxaLg2bMCrQuiaIbnj7h/sCOb4E1Fum1pG4/bm5rlsiZNQbeKunFIU81ikdErkcIeHe0RxT5931GVGst06KbDdw1JaKN6g4Wm7yrqRuO4hjAC5fQ0uqczhtEEosTDdno6XVHXOW1XYzkZjq2xbc18nrC/PyIIOmZzl6OjMY7TcnF+juk7dmYScmv6jsh38YYtg6PENO05il6D6QzzccDD+/fYnyXEoYsyHbNJQt9pLOQhEoQBta7BsgijmFp32PGY29WKy9sFvdWjHMBuWafXhEmH5XWEY4+0zKi6ltv1mnVWMtsLODza43axZrUuWa9LsqylLDRtDZFXgk5ZLs4pywyjWyLf4d7hIY8f3Odgd8Z8PGa9uCPfbklXK7qqoc5zeqNJtxvKMifPM8qqwJiettfYroMbBNiuj+UGOF5EU/bUjSHNahbLLbd3a27v1tzcrcirBi+IGE932D884f7DJzx+9BXuP36Xew/eYe/oAfO9YybzQ4LRnGiyhx9P8aMpwWiOF03ww4A4FvnnZDx+E84dhgEH+7vs7++xuzNnNIo5PNzn8PCQMAkI4gAvdLEcC8tV2J5F3VZo02KUQTkKx7OxXIsiq+l7CyyXLK+4uLolL2tG4zll0xJECdfXd1xf35LlJdhSuORFQdO0FGUpVM6+pyhKXNdnd3eHKIoxRqRQyjZUbUVe5iw3S+q2pqfH8V38MCAZj4jHI5JJwmgyJoqnTOe7TGY7JJM5yXhGPJ4y3z3E8QI8P6Y3FtooUA5Fa0C5KNvD9kK8MMELE6LRjL39Y04fPuH+g8c8evIlTh+9xe7BPSazPRw/ou5gvS04u7jhk8+/4OX5JRdXt6y3GVXdoizZeHueh6WEbGi78n7eLW5JszXrrWTvtbrE9S0ePn7Er//6b/DNb/4ax0dHLBdLXr18xdOnz3j+7Izry1u265wya9A1KFxMa/BshygIcZQlktm6xHQNjt0zmyU8fHDEfCdhOg1xu5okcHHo2J1PePz4Ab7vo7uOy5sb/uIHP+Qv//oj/uqjj3n64gwrHjHZPeTkwRPuPXjCbOeAputZLhdstxtury/o2gLPMbhOz3w64dGDe2zWtzx/9gm/9isfMoo8fvLRD/izP/mXvHz+Gb5rWN6cs15ec3b+EttxsGwlIBjfJctTnr94hutYnN4/xvdszs9fcHV5xrNnn5PlKWHk4/sO9CJxPDo85vLihlfPX5KMRjR1SRC7AuVwbTbLDEOLUgbdaYqyxHWELipgsB6FqJ/qukW3hrYX+WLTaqqmY73J6HuD7cqmPBkJOKlrO4k6cGzxBQ2FX296dNdCL3nBvRFuQjdIxgwG08sQNxmFWEOkkOQrt0Mkio3tOIB8T1EUw3bcw/eFMNxWNV3T0jQV09mEVjdkmwqtO9QQFm2MwfZkwxeEIo8vho1O1/V0WmpNg1DbMcCwbVaI36nXHQzEcNdzsF0L0xvqoqaoSmzLIQpj+h483yGKAvEwddKkOZbDfC7NXVG0bJbbIV5DtiN6GA7OdiZvqKuSt9bTdVJcZ7l8Bk0t4BDLVgShx87OnOVyNcQGdfRAFCY4rj94tMD3RTZZFjVV2WPbAqnp2o62FW+V7/tUpcSOVEXNZDphs7rDchQoQ9NWGNPj+c4b9D4osjTHcj2UbdN3nZB24wjbFVtQW2kRDw5xXLrX9KbDdpwB/NLBsIkNE4lTCsNAav9WU5YVnheiUFSVUMyTJEbZEIQecRIwHo/Y2dnl9//Wv8lkNBly80T5ZQ0REGrI0lPKpu8NjmvjexIRYQ2+NpBMwb7rxPvcd8P1J8CJqq7otAw2FBZtKyBIz/OGn2doao0ZQtBtW4ZegGi4Bxqw7ShsW+653iCbfIXU667UDr0xKMRPr5R6s/ywbAvbEfqtspT4/kXnhmULMAYYfk938PkhQzJLoQYpaW9kqAkSk9Q0zbBF70QVMvgWFWA7ct+jBJKoBm7Ca0mp50tyAki98+Y9USJf7YfII+Bf2/B96xt4QUBTVVi2g+9aAxbVMJnGeL6sdO9uUoIwIAgCykpALp3p2WxSLNseyHsay7JFhul7ZFmOPWCPTW8o65KyzgbDs+L6OsV1FX1nEY+Ftta2Lb7nUxYFTdPh+y6+6+M6DnXTEAShZJot1hiNZFYpxf58yunJMV96+20uLy9Zb1L8KCaezGiN4eOPf854NGU+n9MDx/dOefTkLX7rt36Lm9tbbm/uBvAIxGGE63qEscPe3h7XFxcsF3c8f/qU5d0tmJ6izGmaitFkjGXBF198wd3lOZalSEZjLMuibhri0RiDmFVtx2O+M2c+3+Hk3j12D+7hui7JkHfSaTHKW5ZNEIWSoeXYXFxdiXa+aajbmn/2z/4/fPXDr/A3fudvsFnljOMpcRgRBQ5x7DNOAiFqdj26KkEZ1ps7Li9fcnd3wc3NNW1T0TQNTa1J4hGuK8GmyyKVotm25eJ0ZMJj2xYWsLu7K1kig+nVsWR7s9rkpGmBpWwcy8G1HQ4ODomSOQ/eep+Dk4dYfkK+KVguFzRtTdkU/OKTT7m5XVAWLYEfMZvNBFdbl5yeHvH+e19is15xdXfL/Qen/OAv/ozLLz6h1wVQMNqJKMoC27K4t3fM1eUVvW1YbzIuLq45unfK7d0Newf7KKvn6uoMYzoO9vfFm2AUYexR1TVxPGe7yakqg8DJbDbrlNV6QxQnZFkqAJNac3J8wna7lo1K37LZFtguvPf+KfPdBD+wMWiKIiMKRArQa4NRPW4Q8uLFHS9f3pGlNqZXtLpFqV6kVK40n5Mw4WpxSVq24u/pJFsJ06OGZ6SybGyvw0hUC5Zl4SiIIkPgO8QhREHCetmw3RSgDKenu5RlR2hremOxTRuU5ZGXLVnRYLviJ7Csnsl0imu7XF7eYNuGrpcJse576rri6GjKZCJT3qYqqcua+dTn+PgI5Rhu13eY3qKoWvKixvWEnGVbGt93iQKR+oW+0Ku0zjCdQxDETKe7KAXr1YJGF8xnc7oebq+25FlLVRpevVzj2BaWslGWbGmqQjxZashAOtjfYXd3zmJxB63Bd3tO7s042JtLHmUrD56d3R1W2xWW62GUyw//+udcrms2eYnuO4JYvBC67ZlObL7xq4/Isw1xMsJxYzbbkr/64eeMJx5BoHj84B7bVcFPfnxN0wDGRlktUQSP7+/hGIOtLFw/Qlk2nYYkmfDWW1/CcQKaRhOEMWEQkmWZbJMwrKucy8tLxokACcqyejP9tByXIIxxA5GEohSukjPctocHnKVwHRuFEQiOFhmf57mypTICMnI9kYo6joUx8mCTvFaBdhjTi+SzzDFaAq+7rhMvXZXTaU2WpYAQJos8HzzCYCyRqJgB5d0NYK+mERKyUrIxcxzxcKheIB+66yT+ZaBVLpdLyqrivS99mTIvaGrJRM2rVJDvWnKpHFdy/eJY8rcw4pEwyMZOiiEL3Xe4rkdVDmCDzkioN5JF2veDYd62CfxASIeDZCgcfC9xEhNFEbYj5nvP93FcicyxB5+JpYbCGPGyoAR6UNc1dV3TdT26k2num+nuG/KcFJJai+y205pWt/StPPTDKJBtoGMx35mzs7sjqxYlIKOqqqQB3hYCsyhLiqIQgqMlhU7XylDXdVyhZupWnomeTRCG+J74/KM4GgpNG921eL5HGPgUZQGA0yvW6w3r9YaiLEiznHaAyoRxLJ+j7w+T8B5tZLLd1K1srtqeKAiJwpD9vR2KfIvWJavVgrataDuR/v7hH/63VFUheYJ7e/zoxz8iDEO+/vWvc3V5yfe+9z2MsXBDl05ZTKczfvVXfpVvfuNb/OhHP+JP/vhP2N/b5733vsz9+/f4y+//BX/8R3+CZYPjiTKh7zU78wlt1VFXmtnkgGfPXuL6Hk2TE039oUi1BmCHPC/TbUpdNihHwEUGKItywNI7bNYZYHBsQbWbvkdhk25ylKUYTSZ4gUUYBXR9TbopSTc5URzSi8UI3WrxLfc99BCMPPzAJwwDNpuUuuowEsCG73vMd0XudXt7x2g0w7aEwGk7RjIoy5qmMuSblHA0Yr4zJopjyqLk9naBriUn+N6DY6q64O5CPMivt/LKUgSRWGL6vscPfNabjRTFXUdXS71sjJF4AUtyxQC5D9uBQmkLBVpZ4EeSq1sUuUA6wkDCwbcZ2DXjic/p/XvUpeGTjz8nCkPG00iokdri5m4tVp1IEcdC1lyuNuzsJXiux83VDemqQCnxUCtlMH3DeDqlGCBA0OF6cHi0/wae0vewWm1pSo1SNuOpRAf5ocK2XK4vlhgdMtmNKMsU11FYlmZ3Z85kMpGN3WpLq4VPUeuWMJR6WiThvjSLrYDkmrqjbTpmsx3J5KTn4HAfx7VwAwtlHJ4/e4EuO5QlfvSqKuRciCK222xoWCAIA+IkJE4CosinrmrqpmW12mB6qSHrqnoD+BvPQizb4AeKr3/163znN/4GWVoNoeQCEnEGSaXWPcoR1QJYtI1ERESx0Cs73ZHnNZaysW1HIEOOJQHqfTd46X2KvKQsBbDU91AP8k3P94dm2KKqWrSW2A0/cMkH+A9GZMPKUrjuQLM0IoOWgYKkmb2GEkkUgjwv+154I2UhSyjHFfqq5waUpTSC0oQZgkDiXPre0LUDfwDx98kWD6pGJLTWkGUpNE6b9XojmdG2M2wkxSqAgclkQlVVoqbw5X0pikJgf68l0UPjrpR4Oo0xsiG2RJmjO/3Lhu9bv/UNwiAmz0RbbSlDHPt4nk0YedRNwXQ65fzVzRs6mTE9URRRt+2bX+a1NEX3HbZl4SA+OtcNBMdsWVzfXA0QBbAdh82mwPdEu+z6rTSGxshDZ6BQKRRxEA3No00cJ6w3a0xnePetL9F3mmKzYhz6UuiGIVEU03Q9x/fuU3c9P/n5JwM5rsP1fB4/eZvRZMrf+w/+Z2SZhOf2fU9ZVsRBzHQyxXVcdg7GKODzTz7h9vqKy7Mz6Dtc137jd4jikO12y/d/8H2svhNpTdPguh7JaMTO7q58gEWB5/tEUUye5xyfnDDbO2Y6nXF675RHjx5x/upsoKN1YFlYts10ZweUwnM9sjLn+z/4M/6P/4f/E4dHu/yDf/AP0LXCVj7z2S5hYFPXBaZvefL4McdHx6yvF9RNiVIdbZMDDX3X0NQ5r14858WL50LT6w227TA9nHNze0NZFKiBIoYxVFWF57mMkhFnr17SdR27e3s4VkeWZSw3BbYbs7tzwNtvv8fh/jFN03H/4RMefek9ITwuVvSlTBrrtuQvfvDn3NzeEEYJo2RG1wo618Jweu+Qt956wHw65Z//d3/Ir/7mt/jii8/YLm8w+ZoyX1Pkd/gTic0Aw8F4TlmWnN1ccXV9h217PHzyNpZjsVwtQPVst0u6TjOfziiyHMd2mezG2JbDKNnhbrHh9maDMS5VLdjkspKmtigLOUTqjrfeeottlnG7uGWTbhhAjxjgu7//Pp7XY9s9VZVTFaUcOspiMhvTK4cXL9bc3pTc3mmMsQFN29V4joVjy5RmJxmzypYst7VM8owjOVV2j5TrBttzSaYuXa9pdIuuDV0DJ0chjx7tUJcpNhFtpbi6uiEIhVAl0ktDWXY02qKsNCiPRgsFKwh8eiNTQNdxaOqWzrQikXTEgDyehDx+fJ97JwfYloG+Zbm4wTKaOIzoXc3V+oY0LVGWSCWVsoZcy56yyCVLq+2wLYfA9dibx6RpRVNrjo/vMR7HXN2c4bgdk8mQDaYiNpuSm6sNdheTZTm+H2ApOch9z0drkZDs7+8NRc+ap59/hgKSOObRwyPGo5DpeMLnnz0ny3K+9O6XyKoMxw/wg4T/5g//jKt1SduD61v4oQuqx3Za4ghmE48w8NjdPUBZMXmp+fFHT8mLmvEYDvcjLs4L1nfy2dO7YEuO0MP7PnuzMdNkTFM1OLaL6/rkecX+3hH37t3n/PyaL754wcnxPXZ2d1HIEOlHn/2CL754yrtf+hK/8vVfYXdnh7bVlGXNarVmvc1AWfh+SBjFxPEI+ZKpteM6hEEguXquNHnxQAy2LIXtjYYwZKHoySBP9Flat9j/GunNsW1sY5EEMUHgE0URs9mU8SiRh79j09QVWreDtLOnaWu0kYm5UqDbdmhyOuq6om0a2rYZGrZWsNt9S5qmbLN0AG/YaC3eiTTLCDyfrhFvsW1Z4jtrRQ4nHmSht9V1Q5IkeJ5PlmUCpbAUxoKenjwvCIIAPwgleBihtnmex3gyI4zEY+558tnbjuR2imciwfWE9FpWFdttyt3dQn6O1uRViemFUsdgvrcsWwJ05YSA4aFtWRatFsWM6XvqRrIQ67oS+ZIRj9koGTEdj9nZ3eG9L7/P7u4uk+mEdLtltV5xcXHBJ59+SpZn0nyrQerZ97StoW26AYgQEL+WG1YVdVnRank/R+MxDx88YGdnB9PklGVJ3chzfzKdMpkN5MFGNi8vXjznZz/7WLwjuMRxwu7uHuPxGD+MMAhZsihLrm5u6XqRfz57/hzP//9x9l/PmmXpeSf2W3ttbz57XPrK7PLdXdUG6AYaQDdADgmS4gwjGMMhg2ZCMROKkGJ0oX9DN9K9ImakYYgUhwYaWokGQIMNEOgG2pav9JnHn89v73Xx7pMNUhO60ImoqMqszJMnv7O/tV7zPL/H4Ktf+Qqz6R5FXrK/d8gojMizFFMb/OD7f8DF5QmubZJmCUVXs7+3x3e/+11M0yTexULbdGR6fnBwSBonnJ2dURQ1/tgnSTL2jw64c+ce7335Pb773d8j3u1k49R3/IW/8Jv8/vd+j/PzM5q6xh9NSOIN2oDDgylt1ZEmJWUBdQN+6NOrGqVrkqRgMh6xWe0IRj5aS8hzustBw2w+QSlFnuVYtlAGz89XoDWeY4qfrevxvYA0yanLitE0wnQ02hQq9m6ds9nsCHxfwBN9L4Vi31FWJX3dYfma8WSE57lcXCyo8hptSdSKbZtMph6GNlgtl3StJgwj0jSn60uJBbEskrhidbnA8jxu3jwkikLiOGa92rGL5fsxm48xdMfqPKOqylcSbEMbBFFI13c4rk3XdRI5FISS65kIJ0B+sTzzpiXZcwBlWdBWtfgXAFSLN/bQhkOWxsNmR9NUHVE0EVnm7gptgjZcllcbJuEEw+xomxbHCbm8XEPbYPoG48mYum7JsoKDozHTyYTL8wVXp0sM00drm6at6LtKslMrqXG1hiC0OTza4+zsEttyqKqa7XIr23tM+r7ECSxmeyGmtnn55AzTmtMbJW2T47iShTuKIsbjEUVecfzylMl0znq9xbC0vH5+IHI8rQYYi2yA66pju445OLwhhOSu4ejGAbat2SRL5tMD8qzk7OU5Td1xeHREHG8xLcH6x7uErunAtnEtk6atmEzCQXkHYRiyXGzZrLb0jcRs2L5HFIW4oUnXl3zl/S/zl//CfyHvuW1OXXcYSrLhnMGfV5a1ENeGzRd9J0364Ovruo62RjaqXUfftWjLYDIZy6Crb6Xp7kEbljASivqV71gpGTgpo6atFU3bYduONK5lSZpmdK1s9aQB6ofhpcSN9D2SGODo4f9J9p9hyOChqiSzb73ZyoDPE3qtZTrEu1waqq5Hm500qa00/7VMd9F6yBU3pDGsmxrXc8kygSX1QBiEMswdwEWe61NVFcvFCsPQEmEzEPGjwW622+0wrwEyw9C0H+522bCDUpJdaBhKVG6vgtd/9RdxnYA0TqVIsE2m09Gw9jbI8oTZbMbZ8SVRNKKsJX/F9zxW6zVlXWHbtuhve7kwlaHYn7ho06ZpWnxPsOPrzZq8LAQz7bgkSYHWrmhkXSH2SGfd4zkuZVExHo0pcrnkXMelbTvyPCfwAu7cvEWW7Eg3aw6mY+7cusl8OiUajSjrlqrpeHF2STV4ipqqYDbb5/6D17n74HW+8Uu/zEcffkQ/ZGXkScZsMifyI2azGZM9lyePH/H44UOqPGe9XJDFMUr1+J6L7YqZ/fT8lBcvnhPvYtbrNd0Quug4DpZls7+//2pC6zgO292ONE344ld+EccRPPD7730F07IoiwrTcsiriqIs8cIQ03bww4Dl1SX/5//T/5GHDx+ztz/nb/2tv8XJyZKvf+2XCcMxeZFg25rpRFDXdV3z2q0j9vbmWNpkeXVBUwkwga4icC1OT17w8UcfcH52jOvYXK6XtF2LqTVNXZPnOfFui21L/tVkMhaSWZzguS5aR2jLZTSbcfv+68z3j/D8EePRjKOjmximxaNnT8jKHCdw2R7HXFycc351yunFMffu38MPQsqiZb3aEm9jNqslr927yde/9h5fuP+AH//oRxy+dpP/8Ee/R7a9YmYb5MmG/f0JF9srsixGa4PX9o/wfI/Pnj4Dw6QoG84urvjCm2/guA4/+vGf4Lk2SbwlDCJCXyZ7lmfiOB70FkXR0jYaepunT5+TJvmwnZVDpqor0vWKKHJJspLRbB+0ZrFaY9smbVtx9/YBt49mTEY+ptGRF2I+r6oay+lwgpAWi6urnM8+P5WpXp2SJDWeC4Ef4Fg2nqXodUdRV1ytc9pWiFRpUqJ6cFxRLDiRiAtswyCLxUN3dGhzdOhAW2AZEeNojtYmo8lg/N4V/PTTS7a7lDipaXoIAoMgcOipJYi06WhKMBXszfdYLNaMxmNcH8LQYDoL6LqU6cTF0grXtunqBqNTBF5ISc3z85eUZUs0noMxhHYXGa5r0bY1BpAlCbblELgBRTJmtdxR1zV37tzm4HDEZndOmp/jheJP7HvNONrH90cEnclul2BZ4jeoKgmqrmtpTFzXZrvdorVivdnw8jjF9wNmUxdTC2J5u05QyuDm7VtskrUE2bsBv//7P+LJizVl09L2CtPVmKbCsuXyss2eN9+8RV0rTs9i4rgjSQu6puHgrsX+vs/jxxuqAroSlPZwI4u82DHyFbdv7vPOFx7g9ClFLh7IJMnoWojCMY4dcH52BWjoDaqyATRPl0uWyy1RYPLWm29w/94dmqpiOpkOv8+nGjKemqbnYrdFvYq7UAOaWiSYlmUPTc31ZacxbGn8XMfBdV3aVqRa17IVrYXWZxiSKZiVDXULIMjovhvIqL0UC44tDZNtm4RBQA/Ylos15LFalok2DBQC/7C0GPavp5ba0BjVAOEIfMq6Yr3d4voeu912GBIa+I5LmiSyqfIEBGJbsjm69scZSgZp/ZDhJ1u7jrbu8BzJGLSG0FvTtKiadvByCKU4H/wVSiniZDX4/iQqqKrlYq4qkQb5vi9I7R4C30cbQoXrBomRbOw0dV3T9wPDrRP/R13X0IkfsRk8eb7nMZ9NOTw8YDQa8fqD+9y7exff99CG4sXLC+Ik4YMPPuDzhw+pK6HiOY4rQedNizZla3qNUDdN8T0lyZamLuV7FMk2bTody+S6a6mbAbrQInl54wldr1gsV+RFxecPH/Py+JSyaghHI4IglAY4CGVKnWesVyuyNMZQAnHwfQffdQkCDwX8T//g73M4c/jrf/2vM5ns8Tu/8z329o7olebk5Iy277h56ybhyMM0Tf71v/1/c7x4ztHRIccvT+i6fvC0WniOT1XUXFxc4ruBeLVRjKcelqvYbne89+X3eP+9r/CP/9E/fjWtN7XB3bt3eP7sCXGcoBRE00PW6wsMBbOxTxpnlAX0rWTaOp5HWafsHYUoo0Mz5vLykul0imFAUeTEyQ7TNDg42MMwFEkSy9bBNLlcSJyH7Tn0XU3fdozCiLpsiOMYz3MYTwOU0WPZit2qIssLAj8gLwpMU7yebdeSZSlN0eCEFp7v4rgOq8WaumgxTIEXmabBdC5xVYvlgiypmU5nEkZfZURRgGOZdK3JerWl7xU3bu7hOA5VVVEUNRcnZxiWxeHRHM+3efrZOX0nXmsAwxJWAYDj2AIzSxPC64YvG86HTs4IBjmb40qmZlkWtHUNWsvGULeMZiG2FZAkMVUlkKW+hvFkj2jsUtYxabKlKFq6AqaTOabVizLMibhcrKBpiOYSy5DnBU3b4fmKIAyhgZPnl6AcTFOgN02ZoV1RfvU9KNUTRjaT6Ygsk4zCvMhJ1hl0GqUd+i5HuwbjiUUUTXnx/BKjH6OMGlSD55oEgUhQR1FImuY8fvSCIPQwbVEbuZ7DdDpDGyZpFpPnKbZtixy2VWzWMTeObrDd7cjThHAUoDW0RsXB3g20YXHy4pw8Kzg8PKSuColWsUy6XlFWLVprdusVXVPhBjbaVNi2TRSNqcqG1XInFM+2wQtDJtMxjVHwF//cn+MXvvY1DC1U9902F8CULSASgaM0clYOnuemajC0bO9Mq5ctthLbShLnpHGMaVs4njy3eZbiuJb4OWvJ3Yu3GXUpEUgMEuUg9LHtnqoSkqZYXSSqoCwrqkKgJ1obGFoavqYZ7sFh+CwCjmuSd4ehLRRyfxgGpFmOaZp4vigVTe2w3WTQiYzasiAIPFFa1CLdbQfCpkKWWyK/Fi9kUQhwqm0l2qEsCmmWh0SCvoftdifqkmFj1zTNoBrR5JmAlCzLxtDSL9V1Td9JQ309DLQdYUfE8Z9q+L75K9/EdTzKTCasYSjUpb7v8AKbpikIw4jz0zXQYJvXkyOf7S7m4nKD49kyiek7DNUL8a2Rtesulmlz24p+uB0Q6dehl2UpuXMdAmuxLelKtdKURcnNGzfI00wuz7rm8uKSPK+5e/MAb5AoRb7PjcNDjo4OUcrg/OKS0XiC64dcLlYc3rzF6dkZVVmyt3/IL3zjm7z7xfd4+OTpQEOTC9XUmslows2jG/R9x/LyOaenJ5y8PKZpJPi7KgscW4yR7iBd+fFPfszV1SXaMNjFW4LAx7QGSZTr0bY9+weHpGlK3TaYphbAUm9x4+gGlmXT1B13794ljEJu3LiJ7Tpsk4R8IPdVdctv//a/4Z/+89/Ctk2CwKOsWm7dvMN/99/9H+hbkQZJQSE6fdu2mQRjbNfC0qZor31PJi22hr7BAIo8Y7fdsFxc0dOTpAlZllIMgahd19G1oneXCaGDZWqCMGI2meN6AY7nU3cwGk3Rpk2WlzRtz/n5BRiKrMj52UcfcPn8DD8ImEwn3Ll3F21arNdbFosVi8WCpq7QuuPm0Zy7925x++g28WrL8eVL6jrh4vQJU9/EsRV9X3G1ucIPfBzHZbtck+c54XhMWVUsVyuKouXGrdt0fcez50+wbIXrCnK9qTuOX14wGc/J8pKnT15i2y7TyQE9mvVqQxwnjMbiU2iahrZrqMtK/rxdhjZt0jzH9018XzZLrm3ym3/uW7RNSduUYvgG8qJEmx3a0vhBRJwUxLtS8vCyhOfPn1OXNePRTOiBqzOCkYvjeeyyhqIcTNt1yv7+CD9wKcucpiuwLIcia+lbyLOGKIQbR2NcWzObHAil82pFnqeURcNyFdOh0dqh6xV37t7EDwKapmY6HXNycsLickUax5Rli4GF5fIqImU+D8SPYzd4riLPYrQC3/Xpqg7b8rBci7SS93hRtWzjRBDbWvTsMrUUwmbf95iWzeVlweJqw2gcMB5FWFZP35dEkSU0rSAgTwuKvCbwQ0ItUQ1RGGGaJqY20WqAASAZnZvtBs/zODk9YTS6A4aio6Zpa6q65Mb+ITcODri6uiIrSlrL4ePPnvD503OSvKNp5DIxbROtFbbdgQGu0/HG63f4+ONjtusO01QC1XE90BlvvTVFGwaffbqmyjvAQqkOxzWwrZbx2OK9L73J2OqZjacku4R4s6MsxGNhOy5V3RHHkrflOSFV1fJHnz7HdYWL4Lsm9+/coUhiVN/hWJKBGoYhbQ+z+R5WNCeKIoIwkqZOmXTdz3HPdV1RVxI663ohrSF0sX4wrqOEhnZNSQsCn7ZpeOett3n65Am90jQ9dAwI6MGzYWoTRY9tCVWsaiTUFgU0kv3YDeAJQ2vxnhkSgK2Hi05k5SaqE+x2jxjztWnSNCIhdRyXpq6HyXKB5zh0uqHIC2zbpm6a4fMJHVKbptAkhyFc3/f0jUiX2qYbzmy5p5QSClrXX+dCDTlIfQ99ixKVHD0KbVn0PZRlJTL+ITS6u86Z6jvxrrfy+2TAqfBc8f24jmTtzeZTxtGIKAyYTKbM5nM8XzJhi6Jku9uSZQXnlxdcnF8MNM4l211O01yf/0JV7FrxRHXdELvUteghRN2xNb5nD2e6RRSGQxSSQRSGKCVU0rIsKIbt5OnlmrwohpD2jF4ZuJ4vz4fnUVYSvl2UOQoD03QEp29qRqOIIBBsPfTYtonvOaRZxocf/Ix/+A//Jxyz4c033+TGjVt8/vkjbt+6w5e+/D7/9t/+O/wg4Ctf/SrnF+ekacr3f/B9lNVQl1Jc2bZNU0szLhRsTVU3pLuUrlXQGYz3Anpd0TYdo2iEZTqcHB9LIWeajEYhZVEwGYecn19Jk+WEYj3pGhQtju2y2wokR5sm+wf7bLdLnMBEGT197bDZrJnv7REGAZeLS9IkxfVs9vfmOJ7D1ZVYQ/oekqzF0Iow8CnzhrIo8DyLroUsTnCDENuViCfH8ehaKMuSMBqx220JwhDbNgd4T0Fb9JhDLptlK7Ikp84bMESFZVkmjieerzhJKPKK6WxKVVW0XSMDnbxiNBqTpCmGgjCUbWKa5fheyPJqidKK8dhHGT3pqqUZYEB934OhsIbnuWlbmroaQtxFB6MNqaGk4fv5ZsK2Re5XNzX9MFgB6FWH7duEwXhomBPatsXQppxnfY3vC009SXL6RoAZnndNmDUp8pK26zCtgUSuxNfVU+H5DqozKXNT8mCbHtMx6aloGwmjl/MAPM8nCkeYFmw3O7oeskQaAO14IkVuS7QhtqjVYkdfW2jHwHFMLLvH9WSg5nsufWfwycdP8T2PG7duslgsxBfmWoymY5I4ZrPZYpqSD+d5HkmSsbe3xy6OiXcCWKnqktHYZzweyTO6SVkuN4xHI5J0O0CDAnw/IstStrstRSrSa8u2MS0lmcZaE/gTVqs1aZwIJXSQ+f7Vv/pXeP+9LwvJv++wLEusIj14nkvXN0LmrxuKsqFu5AxVvcgqTdPANOXMreuKKBjTdT3b7Q49+OTC0KeqawzDQL3KvVOkaU5ZNEgXKURj09QYpvhhtRZPq+fJYqiqavKsQBn61eDR0IosK2XQOESWGLoXcNxgZSkL8ecpJYPQppPzy7au4W+aLC1lANt3ON41LbqlKGRz3SMDRWWINQGkKYPhLaAUfSvSZ1kMacpK5Pna+Hk2YVtLvmBTi+XCGILXxVc5+Pe6TuJLLLHHVHWNuvbxdZLp+6cavm9hYEAr5mJBMRsEgYc2Ic1jKQxah7rOmIQB43FIGEWstjGnZ1d0GPQoHFtj0DCdhBwe7HNxueD0fM1k6lLWNaZl/Vx+0IpfoBmyOdpOXhg1yBcNpcjSHMfU3Ll9h6apefH0BfQtge9xNB2RblbM53N+9de+TdPKCnW52rDabDk6ukFVN6zXG+699hrHxyfcu/8Fbt25y2/+hb/Ih598Cspkl4gpt+9aXMfhrTdfZ7vZUBU5u8uXnJ+fkec5oATFqjXj0UgKmLLk8ePHPH78ZKAUlrieTdvVKC0TCNN2aTtFFI3ZJQnj6Ujyd2ixMbm8XHCwf0jXwXKxxHFsfuVXv8Wv/NqvslitMEwXpV3+7t/9f/DRpx9wsThBKbhz5ybb7RbDMPnf/W//93zx3fdJ4/KVD+Ya5GApX2iqlsl4NpKpm+pRICG6SNM8m8wIgwDLlAdFa0MO3WF1rk2R2YKi60SH3zQNlobtdkPXybQ3TTKCMKLrJZ/xH/+T36JpGyzLYjab87X33mU2m2G7PkXRcnx6QZpmvHwhGUaz+Zjp1OfwYMLrb7yG2VmsTpecnD1juTjBNivS9ArfN2naHJSirEqaVrFLMvq+Z29vRprFLBdL9vYPMU2PoihQBlRNjKEl62q9inn5/Ipv/sJ3+OTjz3n06DGW7XJ0eJOirCmKkvV6TRiFGKYa5FQp20SUCl0H00lIWeTcuLFP2xR0TYXnm7z7zhs4jsl4HLFYbgDR+Xueg+dZ3LhxQJLsaOqag/0DwmDEarmlbxVpknNyesL+rRH3XrvDarPh5OKKzTZmG8e0fc7rbxzRtTWmNnAsH9OwuVgsKctcMsromc9mHB0ekiYZqrfJkhLLdNHKxvdDqmLDaDRiuVgyGo0ZjcZCJcyEiLW3t0+aZpRlheu67LINeVEwGc9wLJv5dIo2KvJ8iTZ6At/D0iarRYw2HEGUd40Qtjyflp6mablcLml7GE3G1G3H+cUFaZbiuB6LJCbLUl67e4ftZsXB/kxMz13LZDzGsW226w2bzYbQDwmsgLqsoO8wlSYKQywtWaE94LpyEDuuI9uIDMazGdssYRVvGI1DRp5LNEj+irKjNBwevjjhBx8+pBk8GrRDvEwPtiO04Tffus3hwT6nJxd8+tEJdYkUwKMIZW/pWmnK+gbCIGK7TTAHyljd9Ny4rXjni6/xhYMDnj96SuB4WMik2zAMOgOUZdG1isVijWP5NDV8fHHGZpNiaZPJeMLbDx6gmorItakyUSCUVUWnkGcCH88XL2BddYxGE3w3Yj6fDaQwBb2BZXp47ohtmVO3kmVkWCZxmpKXJX0niGfTMBhHY75w/wEf/uxnjCZT/CikUxV5WWDaNq4TUVcVfd3StjIhRWuKRs4Of4gvACV2gMF/aQyXs++Lv+taTmpoOW/qWsibErVgy4ayk7ws2xLqYdu2NG1BT0/ohyRpIpfvQMdsW/FL27Z4HOu6RvU9Sbxjt0vY39vHNE2qspI5Jr247YyeosioG7m4dS+fp2k7AWMMwcLatDAtR0LFTRPP8xmPxxidYjKZMAqFhGyaCs+1sS1NnsY8f/6UJN7xla++x2/+uT9PXVW8fHnMx59+yvHJKZdXCza7GNsLqMqatCiHCbo0l7YrpDjHkWDnNI7J0gTLNHAdh8l4xO1bNwnDgLIsUX2BZcoQKQxHhH6IUgbbbcwP/+SHKAyOj09p2wbfD3Adl/HhHZQW6V3VtGziLUVZgurxfVfCzcuMLEu4eeMmk2jK3bt3OTo6wPd9/viHf8zV1QX/6B//I+7evcN0PuXi4pzHjx+zWFxhWwajUcT9+6+RJDF7+/u4jsMP/viP+fKX3qOuWz779HNsx2W72VLVIsFlAC+1TUuPEIFns5mEYXcGq1VM32omc5+qS1AY2JYrFgwxbA+xHnLG9F1DlscURUmPg+2YWLZJVebM5ntcXV6R5w3TyZTJdDI0GlugByyWiyU3bt4ciONblos1lm0wmUwIgoDz87NX36u+l23EeBRB73F5eQmqYjqZc3l2jhdOsL1cgB+Nw2TmEccJYTgiyxKCwMN2TFarDdmuhcYAQxOOJ9hOT7rLKJMSZWp6+gGc0hCOQpFSdyK7zPMMbQqF3cBlPA3J8hhrID9XVUsS52htURYlGB2TiQ90lFv5O3S1NFLKsbEd8QJ3rdCA2/rnMk5jyBej68S+Mgx4rgc9bddJ4BrD0lDMgbiBLwCYLJNw9mGDooYA6l5WPzCAX1xXfF5FWdB3Qm20bfm72o5Gmy2jscN0NmO9SLg4Tobfb2A6mqaO5UswYf9whtYWl6dbbGdE1SwYj+fkeUOexWAaqLZFW5EQiVXLKLJJdjFa2WjbYjKZ4Lo9TZ/iuR6+7xPvCh5+fswkGnHnzl2SJCWOt1R9znR/QlHU4mEzxYds2ZogCPA8jziOKfKaLJUi37YM/MBiPBlTZC1nZ5fMZjN6SugVZdkQBmNQNacnp9iOS9sqTMPCC2x8X9D+B3u3OTs7Y3FxjulqDg9v8p1f/Q2++O67tF2H71soQ2piegM/8MXD3ZVEkSj6mgZWy1R8z/QoJQ2OOag3mqbBG4A+u+1WNvSORRj59J0iLwqROfoOXduy3SXUeQ3KRA1gICF+9kPcgUHT1HiuTzYoZkBsJFUl6gWtNVlWSHPk2tR1SY9I2rWpaZuOJM1oamFp0CvQEs7uuKYEq7cNVdEOOXvyjMkmsqYqm2GGIXV029VyzwyLk7qu6ZHnUPXS0Nq2JdCYgTBtWwLm6buBJtr3VFU5DLS1DCGH2LRmyCPsu44wlPO/rkSZJ0NFqYVeUTr/r//jfy9kSDoJcHQtXNdmNA4IAk8CPKsSExc1+HmiIMR1PNZrQcu3tUxNoyDAVIqyyCnygtV6hwJs18YybVCGyF2G3DnLsjGUFo21odD0r0ihgRdSFhXatDg6PMJQEkRaZDWjKGDiuxhNxXw6xTQM6qrCUAYHB4fcvHELpQzWqw2+HzCKxux2Cb/4y9/inXfepUdCM5vhINKGYjoeY9CzP58S79bEmw0X5yes1+sBXCAbR9u2CUMpns7Pz/j+979PlmUEYUDR1jiehxf4zPZmoDSLxZIoiCiynCLLCX2P3Uq05Gmxw3ZMqrqkqnJ832aXrLm8uuD2vVuyBVQGQRjx05/8jB//9Ef0PYwnIePxiKoq2W23fO2rX+fOrbuY2sKxHSGtDpkeVVFRtzVlKRIsZSiKoqDvevGq2CKhKIqC9WrNZrtlu4vZbHdstjviJKPIK/K8YrONWSw3LJdrlqsN6/WWy6tLDMMizwviJGMymZHlOU+fPePHP/4xZ+dnHN044o3XX+drX/sqh4cRQWhj2rDaXLDaXGLoluXqAkPL86GVy2x8k9fufJEiK9A6Y7NeEsdrDg6mNANlrixyfF+AFp7vc3TjhjT9iw19D6Yp8oT1aodhyPQjjAKKssIyHUzt0TaattV8/Mlngt33I8JoxHK5ZjKdkuY5y40U0a8a/xLaDhxLNO95XlPkkhdVlTWe53NwcIRleRiGxdnJhjxrSVNF31mkaYHvh6AM6qairHOmsxG2YzCdR1ieYrYX4Zg2i6srtFLMpjOm4xn3bt+mrQt816RIU1zLxtY2aVzQFjKltE0X23TwHYcHr92jbSs260uCwOL27X1sp6OsttiuiTJa8jLBdg3CkU+crDHMHi+w8QIHw0SIXOOAD372krOzFU3d0/cGCtHQJ0lG3yu6XmFbkqFV1TVZvEU1Fa5tShZcVeLaWoLgaXFNhWsZhI7JOHDxLQPL2sPVLhYWB7M9Ijdk5EfQ9LRFTVe1qBaMTuGaDllaEYYj+k48a7blsdtmGKZLVfeIgMBmPD2gw2S5uqDtKmzfxgkctts1hmrJk5iqKWm7nqLvefzsGbssp0glAkNpIcqBfO8NA6aTMcvlhiwtWSxymeY5Dm0nzUlTQdtAW0NZNNi2pixauh5cTyireV7guTV913JwsM8kHOFYLtYQVVI3CtPxqWpQ2mEb5+xKyPMCbRoEocdrrx2xtxcQRSaua9DTSNFmmuySjKOjfTQtZZFSFSlNmVMWMY8efcTxyRNePH/Iy+NnrFaXlGVGvF1ydX7Mbn2FZxkc7E052pd/3nxwj2noMRsFbK7OqPOEOk9ZXFwSb65Id1sWl5csLxbEmy174ymqa/EcB9uyUEq8mn2ZUeYZabKjzFKqPCfPEvq2Id5u2SwXrBZXJNsNZZ6zXqzI04y2rCizgu1qxeLygt1qRbxdkezW5OmWdLch3UlmWhbHbNcryjzj/OSYusrZrVZs10u26yW77YrdZkm8WbJdLUm2Gy7PT3Esk+XlJXG8I0tSsjQlz3LiXUxdNdiOSxhGlL3CDUL8cMR8b4+bN25w/7W7fPX9L/HNr7/PW6+/xttfuMvdozkjV/PGGzfp2oQ4XuB5mtPzYy4uz7l55zYnF1f0ps2dL7yBO5rz4WdP+Ae/9c/47e/9Ic9OLknLlrJVFHXH+dWSrJQcLtfzZOMQRXhtSp2sWZ48Z7M4w6bhq19+hz/767/G22884ObhPk1Vyrnp2nhuiOOMmU4PidOG737vj/jd7/0RP/zwY56cXmCPxsxv3ebOW29jTyZMb90mXa9Yr5ZstmvyPBN1hW0xGkWMogitFffu3OVbv/RL/Pp3fp3bt29xdnbKj3/8I7773d/le9/7PbbbDT/8wfeZ789xHJvTsxPSNBGsf9mgzQHl3rRYpsXp6SlVWWMOapDtLh4imgRC49iWTOIbed8ZgycsCP1XhVJdN7RVhRs6tF0zEPoUVVnRtRIUrgxFFHlDYdrT9Q1l2dAjXlMBkLQCl2taAUdY4re2THOQ3VnQy33o+b5M6ku5f+l7iWSyLfI8wzRNHMchzVdCWjVz2ronTXY4roNpGeRFjm25aA1V1dG2HY4rIB1zoGkqQ2TWVV1TlR104gW1XRdt9lRFTdvKRp3Bp1s3Ap0oi0LklPoaUiEB1H3X43k2XdcIBdn16TsEW1+LTFmpnjDwaeqWrroOf5aNncjoJD9MYE6NNHe9NHDGNbBFPhGK69UHdH3/82Zv+F5ee8HUsOGoiwKGP08k6UPDP8SDSDEstMemaWRLd/3z9XVOrEvX1zRtJV5ZFMkmGf5cQLX0Sr7GIHI5urHHbDoiK1KapsJxJDAdFL3R09UF2tK0eUmvkEkfvSjIEMltGLq4rkVVi/rAcVzoNUWRU9aS9+Z6HkVZkGYJbuBiapO27XEdF8NQZHn6qqlK05S+G7ZWluQA+oE7NNDD39UwcD2Trm3ZxTF9r/B8k7opKbOSfqBHOo5mNJZItjyv2e22GKZm/2CPv/03/jZ3bt/FD3x8X4AyArGRKBbLEtmi7/vSZDQNWZbTdqL869sapaUu7Xv5PimFSOwN2az1vTx/ppYmTaIW5OfqpqEqxP+OIbUHiCRSNo0m2jToWvm7MDT8pilKh55+kG8Kj0BrSSPQpjyjwhUYhrGV8EfkNUQUh1oSC/RA+ex7idUBNdxriqos6YYzSewCItc3h8/dtiL/R0kGqL6GrrRioTFNc3gNTJphG9gNERRdO3zO69d8IPBeb9Qlc1A2g9eKKdlSCkjm1YbvW9/+Jfquh1bKGa0NLEvWquPJCMsxWSwWxKsGx5Ii+8bRPjdu3OTjTz9jvctBgev7BL4LXU2aJDx4cI+mF7Lak6cv0Zai7eXN7LpicHyVf1TXmPQYBihtYXsBk8mMi4srtBZvRtfUZLstoWszm024uz9jFvlMJlPSLOdqseLiasnRzdsYlkOWl/S9Yr5/wM2bt9jbP+DX/syf5ZPPPuPJkye88eZbFGWFoQSPur8343B/j+XVJcfHL1kurojXS9qmwXXEkG4O2z1tap49fcqHH3xA33fcvHlTQkxdm+1uyy5e09QFzkBcNA15MLqux7IMzs9PuXHjAOVdH5IGnisyqdPTUxhIn0EYMZvf5P2vfINHj17wz/7lP6Xpa8oyw1CQ5x1vvnmP//V//d9w7+7rGMpGGxIaWdcCRbhuxtuuJS8LkSZpeWO4joM2DJq2wbVsrMHv4rwKw1SyxbOsIffk+mJtKIqCOE548fIR52fnHB0dEY0iLi8uWa/X+H5AFIa8/c7bzOdzuq7Dtm206olGI4qy4Gqx5OJqQZ7lPH7ylKZuODo6wnd9vvPt73ByfEKZbnj8+Y+Jd1u22yscp4U+x3YUrmsyHo85Oz/D0Dbj8ZTFYk3XGRRFSkdP23RcXq7oug4vcLlxc480j2majuVVTFkoLGvE40cvMS3FbDqnaXuyPCcMIqJRxGa7IctTLi+XGEZP02rKqsUyZVvgOTa+Z9O2NW1d4zia+XxCWRZ4rkWWySWkzYD5fMJk5nPv7g3arqSsEppaCFq+58mvMyQKxWh7XN+RA6CDNCvRliYvtphWxXq9oq5KCelVDlG4z2634WpxQV6kBL7L/sEMwzDY7eIBA+1SN1IUKBVwcXE5+AJa+g6SJB/AQeInGo3CIQsn5dGj80E2VROGBqORz+1bhzy4fwvLFMzyZByRZ4kUI3VNnkgEhmXb9IgxuShL4iRBGQamZVLVFXmes9luSWqb4+NTfvVXfglFR5bGeK5D1zSYhmwWVKcGaprG8l0mYwHwuI6LaVjsdjFFXpJlBd1QO+jBt2SZFbPZjIv1iqKpJGi5a/G1hR8ErDcpRW9ycrXmbJNzdXEtHRLJnVSGHdqQ2Jmy6ukaJLsJKKsWtEEQdRR5R5mJVNUwZHDmeKL3lzupxfU0X3p7xDQYYXYa33Bo85bVakPVweV6hxuEoDTbOCXNCp5fZXiehEPblsH7X3qTyDW4eThjGoUkux2249N2CsePePzwEWVV4diS8VhWFXmWs0u2cvl2ssVsmp6ykBwhwzBEAhQE3LpzB9fzOD+/EHBX19NUNaYhnmvLcgiCCO301G1L0/fYVoQ2TIo0Q2vBQ5dti7alUNGtnE+mZVOWgnS3B9CGUoYg5huhOYpcb6BAK0XXS17edaHd0+PY1mA18AbPhISbN01DGAg8QoApIiE1TU3biWRMa402FJ5j8/LlMffvvy5WAyUXvu1IHpTneWR5RpZl1E2DGwTcvHkT+p6uqSmrnLZuSOItr3/hAbPJlCSJefzoIav1ii++/yXCKOL4+IQkSUnzkrbtyYuKuu0oy4aiLNntYtJMMuuaRjatCimQ5cetGPSVqFoc2yYIAnwKxqMx0+mUdpDDhmEkUqG2papr4iRlF8eUZSmbg1Luiq7vsRy5AwxTcrKatqHtWopSQB5ZnuG1HZ4XYHsu4+mUW3fuopQQSrU2SOIdL1++4Pmzp5imKX69pqGqKr73+99jtV6iTc16ueDea/eY7s149uypbGD6nnE0xve8gSaaEwYBV4urV9vbqqhJkwwGjLvnS0abTNal0DMtkY0ZWuS1hjJJ4gLTtPF8h6otsEyR3+ZZjqEkXDkaBYShWB7C0CPLUs7PNxhatuDT6YSyyrFth7KoiOOcKIoIg5A42ZKmCfP5lCxt2W42RKORNFn0lFWBYSgODw/wA4/VcoVS0mRW9ZZbt/c4OJzz2UcLnj05xVAGbmCTZwWmDnE8RZ6lKAWjaUCaJiglki2tZQhcNy3bdU5TAL3CjyIsuyPd5QjhXgpBpQ26uhIvFOCHAb1i2DrLpkL1BkHo0rQ1bdfIvdh0lEXDdpuglEhcR6OAeLdF9+L17QfvEqY50G2h7zv6+joGQIbY2hjogtcbPqWGRm/4NchWzzCkMTdMk15dN2z1q0xPpRTmcPZWZSky0IH82nVCVm2bRkigSjaflmVT1wUY4scbjV0syyTPay5PNphOQFOKh9YNXRzX5datPeo2xXVtiqLlxbNz2rojHE0AA9e3QLVstmu6UqEtG7qOssjomg7L8PAjm9HYx/Nt4mSJ7/sYhkHgj8nzmngndguRI5Yw+BYNw2K33TGZTLFtiyTdYVmmbHPqmsXlhq6TrV/XNLi+piwLtOHQdVJfz/YCsiwnjlNUbzKdC6Bps9lR5R1BGDGZhhJPpQ2uLmNppEzNf/XX/ituHN2kbYXabpqSk6iU1CpNK1tdwxC5cD14jrWhiWPJWKTnVTB5215L8Z1heSv+trqqsR1zyOt1iJMYbZoy4CgEwqKUSS99vDwbRo9pKlzXwTAUZVXR95KrmyTZ0PSoQZIv+vum6WWoZEkYe1UVWNY1IbMjzytZPGmTru3Rlok2FZalBlpqDZ2BZARLs3a1uGK9WqG1RKRcR2hkeUrgC6jKczwc2xm27C6OI367sirQ2iAMQhkUNw1ZmuF7Pk0td4JpiOwekLvSlUFTURQ0TUPfdkSjEaZpkaVD7u2A8HVc90/FMnzrF9FKptAA01nIwcGcuq5omopgFFCVJauLnL3pmNPjl8znU+7fv8+nDx9xudihTNFLGwrm0xGObbHebtCmyWqV0PXghRZFIeb0cBRI5kZVo3rkAmvAdQ0M08aLxijDYruNcV2bKi/o24aj+YSuFBrU/+Zv/XXe/sJ9/u2/+22evzzmybOX7O0fsH94i9n+IXlRUdYNewdH/Pqv/wZf/8Vv8NNPPuG73/093nnnHfb29smyDKXg1q2b3Do65PjFc7abFSfHLzk5PiYKAhzbpqpKsizj8GAfrQ2ePHnMZrXi6dOnQh5zBAxxsV4yn8/Jsh2WpairWlDdhpgnu7bDcWQS6Hk2jStbSYWGTkITkzShqhtG4zFJWmAYPnnZc/zigl0WU3fyGk6nHl3b8uf//G/y7V/9dXx3jGHYOLaHOWC/tdYUeUFZldiOI3TGdpBIGQZnZ6ecnZxwcnJCVRRYlsWX338f15XibrvdUhQlN2/e5GD/kKIoSJKUspBIh7quwZCg1SDwubq65O033+Ldd9+lLEsc28KyLexBumIYBq4d4bouJycnXC2XPH3xlOOXxxRFzmQ65ovvvsvd27cpspyyKjl/+Ywf/8kfcHCwR9cVXFw8RxsVWrfsH8yZzaZsthsWiw2maeE4PmWpyPOYJE3YbLZUVctut+PGzSNu3j6grHJWyw2PH59TFT150YOSDeBoNObyakEUjXAcl72DfU5PToR+1nc4nsN2m1EUJZ7rkiapBP/muVABAdfRHB3NWS4XGAY4zhgA0wyYzcfM5iHjiUeSrFFGg20LlWw+n9K1LXv7exR5gTXk1lwtFhwcHqG0xfn5Ba6niNNLKfgMg8P9W4xGM8ajOZ9//hkXF2eUVYllGUxnU+papHBa25iWQ9f2XFwsOXlZsFqtqeueqgTLgjB02e4KTC13pEAbeuJUpAiWKbSrsuqJQohCjetoFlcVWQbf+qUjgsAlinz2xhOMTqTijuO8wgqPRiNc3yPe7dhsN2y221db9F0pl90ojIjCgO1mg21ZVEVFPgB0xtGE6WRGGIbUuiFNM85Pz6EH3w2Eqmg5HJ9IPEtRVShDs7+/z727E+I4ZrHb4IaB4KPLgnk0QRmKhw+fc7qMaQ2LuOooK4eiKGjbBtc1pUhTHYYBWVox3xuxWSaDPKSlKEXvH0QGVdVSlj2eMwIFdZvRtBWzWYhpCkmsbRvefMPlcDJifzzHx2Z5tiSJc7Kq5Wobg+lQVDWXy5j9o3222QCx8h36tsJzQbU1ng3vv/M6d+/eYbONGY1nVE3PybNnKKXwvIggmJDnGWVdcnl1QRiFSHitx2Q6J00LlqeLQfpkUbctSZbJAMLQeJ4QEOtScqTatsUevL1VXxCnKaZtMx0fSqG9SzBNCYfdO7zBaHZInudUcYI2xaTetuIZjKII23GG6W5B3UhR4LoObSObiTAM6fqW9XpF0zRUdUFdCxUtLzKyLGWz2ZDEFUmSMJvPsUyT6WzGdDohDH3KsmQ6nRCNQqHe1RXJbsNX3v8So9GUm7du07YiSX95csbV5RJlGNx/8IBoFGFbNn4YEKcZ3//+90mSHb/8zW9y+/Ytnj55zMPPPmN/f47rOKyXC7quYzweUdLw8viENM3Is4K67djFGa4bULc9RdnIHeF6+EEovnFDsVouyfMUx7IZRQE3jo7wPJf5fMYoDKWhKAq6eEEQBPQoNtstRVmRpBnPX54QJzG7OMV2HI5u3mIUjegNE227ACwWC9mGWRaGVuR5hmUJ0n02n/PBBx/w7W//Gt/5xtdpO8iynG2ccLVYslqtefr8GX3XYSiDly+esTef89bbb3G1OCcajfit3/onfPbxJ/ijENcbwBx1yWQyYbvdUFYljuNw4+AWeZ6TZSnOQJk7Pz9jNB6T5wV9A2VeEk4mg7xNhhN11WJalsz9e9mmt12NZZqYps1umxIEI/Iyp23lXm7bTryfjkNR5Pi+i2FIkTSZjiiKjIuLHX1vYJoGk8mIssrpe6jKmiJrODw6ZDKdcnLyUs6tcUC8bSiSFMOW8yIIfdkMtA3jcTQ0F5Jv19ORFZfcvDXl5q09Hn2a8PjhGQYGfjSQZXMT01JUWYZhwXgvHLLSSpqqR1twcDihrhuR0JUAmnA8xvEUyTZBdQZFdR2ILh5nuhbbdQjHI4EOVRWmJZLoMAjoe/GDmqZJFEaAwW6bstvKsA4EZ19kKXTmf9ysaSWN3OAj4j9q+MR71XadNIjXDd/1BvBak3nd8BlDLtrg8y2HbDFzyBq7DuCuypJmCLweummheCBbRK3l17VVI9mfuufuvRtMpgFJsqGj48nDS9qqly0pHVgGs+mU6TzA0BXaBMfxWS1SXj47IxrPadoW0+oJI4/ROGS3Lbk8v4Kmoa0bTMtC9x57RxHa7BiNQ8oyxbIt2raj7wzqumO3Teh7/aq2UmbPaBrSteJxm8/3iKKAvEjZbNf4vs94NOb542OqWqJqTEPT9QVBEKCU+Bv9IMB2Wp4/f0HXinx7PPVQSuwjy8stQRQxGvn01Diuw8nLBXfv3uWv/dX/Es/1QBmY2sLQUFWV5EkOHmTLkqXB9XZXoUT+XBXEsTQW1zLitpHojh5wLAGXyBZtiDxwNKZlYChzINvbWLY0YmmSQQvil5JnyLJNDA3aULQD5EprkyCMRLppWiIpbmSw1fcdhhI5qmkqHMemrMRyYAybw6KoqAcvcNfC2eUFWZ6ySxbUbcl6vWK7yTh5KXFpvi/024vTM4JwjHYka9DzZGgURiLh7zqJxAHFwcEhR/tHg+Tf4fBgn8ODQ44OjmTQ2bREUSTxKKU801qLGrJtpeFzXIe6qinyQhYank/g+6RpSpYJydm2LFm0XEs6/29/93+ga8XTZVngez5BKHkrxZClkeclkecym4xIkx2mls44zRKyvELsGTI9HUcBnuuwXMZUVUvddLieje8H1JWY323LkSDBXmGZFl3T4bouQTii600sJyBNClAGkR+SbjeotubmbEyf7/jyG/f5xV/4KsvVkg8/+YhHj5+gLZuj27dBmyR5SVbVBOMx3/jWr/AL3/xlvGjEv/63v8PXf+EX2e1iurYhDDz6tuFwf87F6UvoWk6Pn3N5dkrbCN2svybFaUO2PesVeZ5xfnFGlsV0fUtZZFxencthYBvQV9y5c8RkEgINk9kIyzYwzB4/tHB8k5YS7TZkRYzjmijd0asGy4LR2EcZcHl1gdIazwsJwxGWY1MUGY6t0Vry2GaTCYeHBziWTZWLh08rWaPTd2jV03ZCZDOGlbpCDtdRGDGdTplOhfx2dOOIYBTSdjKxKIY8qDCMsGxbJmh9j+d77O3tce/+PW7dusO9uw947733iXcxRzduMJ1OsSyZHoZBSBInqCFo0nZrdskVi+UFZVWy2cTkWc1yucWxPEI/ZDYdc35+zHtf+iIvnn/OcnkqJmEqur4ky3cUVU4YhRLU2YiJ9eL8gjwv6DqNaRtkWYo2BfM7n0+p6gIvcAYgTY1tejSVQd3Z2I7LbLaPMk022x3b3Y6sKEizjMvFSqY8lkUcp2gTmqaiKCvqBixb5H7BkCsVpxVhGND1CkOLlLkH6rambkpOzk5YrtYslmuOT855/Picy6sdxy9XXF2lZKlBlimKrKDrNdr0aBrNYhHTtRrfj2ialsCb4jpjXGcPrTyOTx9zenpCnKR0gG2HhOEeTWsDEet1x+PHV3z8yRmff7ZGa4+8kFDupuvpMOg6a5AxOTStomkNiqrD9QRV3athomfAaOxS1x1KecRxRdPBdDLho49fsN6uqFqPT59e8fGjE7YZFJ3Do2cXXK5z4gJOL3eUrc2N22+wf/Qao+lN6mrDdDLiYH/Oer3ANjWGAtcRHb+lNb7nUxQF2+0Gy9HQdSh6we+bJlmaoZRicbVguVwJtMO0cF2PupLNRttptHYxDYfVckeallxeronThhfHKetNTVn2lEMIL7S0bS0kxn6AYpgmTd2L37Ns6BG/q+Mo5vMIrTvKosY0O1zXpCpLglBM/UkiZFHbdglGHreO7mAaFm1e0tW1gDxMm7KFYDRhHWesk5qyafADW3xkSpOXNU0jaOuuFeN8NA5I8wR0yyZZ0NUSnFuUFXGSyGbPqNkmC8omI8lj0iKlbDPcyKTrCiwXmj6n6XNc3yAc2bi+QVknKKOWjCm7I4hMLA+KZkOjUky3xXbBcTSeY1Bla0wK+iZHdSV5vGFzdUqZbVldnXB5fky6W5LFa64ujvnwZz9kdXnKennBZnnGbnPJ8uqUR599wPHzh6wXp6wWp6S7JfQlp8dPqfIYx1Zk8YZ0t6FtCoq0xDG1bDJo+dr7X+L87BjVN5R5An3DcnHO4uKUxdUFn3/6E06PH6F1y60bh7iuhdawtz/jvfe/xGuv3eHJ00dcXJ7jhx7jScTl8XN2mwW/8q1vUpUF3//+9zm/vMAPRzjBiG1WskoKrrYJT48vePZywXKdkaQtvbLZ7XJcO6BrOkylGHs+kefQZhmr81PybItJw92bR7zzxgPeev0Bt44OeHDvNuPQR3cN9C1G32Mq2BYtl+uYDz59yEefP+Hp8TnHFwu06xNN97l97wF7R7doeoO0qMiLgizZEu82mKon9B0s1eFaigd3b/LuG/d588EdPBP+6Hu/zZv373D37l1eHD/jB3/8ff7oj/6Qx08fvxrKRFFIkWUsLy+ZTacCRLBgs1nxwQc/Q2mpwaHHdiyqUjzvAgiSrWsal6xXG9pOagIhR1ZowxQgi2FgDJKxpqrp+xqlDNp2yGlsWvpeEOvWAFlybHm/9KqjqRuqssEyJSoARKrZtg2u52DZksflupKdaFpqGIYJBK1tpSkvyxp6he04VGUlGWKWSMaaStDsPYq+bbEd8fi0ncjrXkkc6cnzAsvqBcBV73j5bEOV9ihlY9pynlT54CJtO7Qtr51lydff1C3agii6hkZU9I3AhWzPwTKFDq21KH+kAQLDEq+cOchK8yyjayTAW/XguxZFLoHQru1Ar1C9DGKauoHBDydlhvpTzdxg0FPyQ3295evaV30cSGwD14AXmaKJpHOAt8DPP4e6BisNX3tb19IEai3yDYVI+bpu6BcHWcd1SKGskeTzdLKcaLuGti5xfYcwFAkkCopcgt2H3wQ95GlOXhRoE2nUBglfnncUecFkOkPrjjyP8QKbqqyJV1tcT2AbXddj4OB4EjMTBAF1XQ+AIY1p2uRFxWazHbblAdq0KEuJ7ui6a7+aeMHqpsIY8jh9PyAvasqqRhsW2pDoCM/3MQxbgCmGwtAdaZrQtAIoGY8DHNfBsS3SPEcphWUbkuVnWeRZxd/5m3+Hvb19mkoAKlE0oqoHkF8r3yPLtmkHSaxsX68VFBamJZLSrpXMXYnYEWidMUhu20ZeA3qRHlqWOUg6ZVBgaImoEL83NFUDg+9b60EKTIs5yCNBtnc/f97VEOTOMMC4JjbLNvJasXb91KVZyieffsaPfvwjfv8//CH/7F/8C3760Uc8f/6Ci6sTskzUEfE2pchFDm4osLRFVuT4bohpSXSVbYv0uh+kxpYpoCLbdqDvyYuc5fKKTz79mLOLUz746Kf83ve+y7Pnz1gsF0LXVEg8UCfsk77v5es3FdowqGtRT8j5JLF2VSVNtqklhqPv+583fH/vH/zfaZoW0xCMtGWJ7nS73aAHWUeSJIyCiMD3iePdUFhZtH1H01bYro1pCb5ZMrtKtOWSpJmsQKuWboB/tL18c+q6xtRyiNZVw3QyJgwjmq7DclySOMFxHOqypCpyxlHI4XzKfDLii++8zXq95t/9u3/H+cUFtuPy7he/hGU7mLZDVbdMZ3O++MUv85Wv/QJVVfKjH/+E2XxPikTTkjVr23Kwv4/n2KRpQhLH+J5HEu+YTqcURflK0ui6Dp7rcn5+zqeffsrZqZjZF4srTNMkjELCMKSnw/M9Dg72mEwmw4Mqj5NImORBbduGsssHuY4i3sWDJronSzMWyxVKaXa7nKdPX1JVHZeLS/JcCssgcJhOZKoXjUZ8+vHnnJ1eEO8SDMN4FWLqueLxaIcsp67vh3WvvDH7gT538+gGr3/hC0TjEZPJhMPDI95//33eeP0N7ty+w2w64/Do6FWw7Wg0QmvZmugBo/6zn/2U2XTCfD6VKY9lymbt6IggkPxBZTScnp2x3exAabJMti9xHON7Pl/76vv0fct4JK/no88/IU3kWYzjDVrDanlFXqR0XYthCEpYKYPNdodtOxRlg2VpLi8vXr3RotGI0SiiaSt8X7IaXSdgMt6n6YTaFUaRmGqHN6MajLd5VpCk1Su5Y48Yc7WWCdB4HFFXNbs4x3UsqqpmFPk0jRhuTVMuiHaQmFR1yXQ6pmtb0iRhswGlena7hrrOOT+/5OzshMX5Oc9evCQewAgff/QJDz9/SZavMS2Rd50cH5MmpaDV05VIIxqhJfp+iDZtVqsNH3/8GZ9+esrVVSIQFAOyrCQvayxtCB2t6wejs0xW5ZBRw1ZZfLcimWt566173Lp1E0VPFI1Jkw1tDQ/u3+T8fEHX9ex2CS9frtmsK1arFS+ev+TRkyWr5Tknx8/5yU9e8ujRc7J8xWq54uLiHNeRxvk6a6brxdOrkDNHayH5uo5LEIacXZ6J9KwRyZo2NOv1RsAcbYftuExnUzH65xnRyOP4+CVNJxfo5dUlTd2wXCzle45ml5Zy1yu5wFAC1+iHbFHHMYlGI6IwYrPZ4roOVdWAgiAQeVBdywQ/DFwMZVNWNVVd0/VyyekheLUoCpJ0za3DPdZXCxylsLXIYi4Way6WG8JozCZJqDvYxSU9JdqyyPOcPBWZuGP1mBpsE/q+xnYskiSmrCuMTjwDVSmvEUoxnY2YzifyNY5GoBRXiwUK2JvOmU1nqIGGZ1k2VVmR5SJ/K6uSqqqIdzH0PRdXl4MssBXZn+fjOSHJLiEKIqaD1LJpW8pKpCaB74vk3XaYz+cow2C93kgGq2Gw221ZrdfEcUwcxwO5VJ7rqqy4WlyyXK2I4x2XV1dcXV1ytbgiSyUr0zI9ibVxXf7aX/sv6YEPPvhAnue6Is1S/uRP/pgPP/yQly9fYmrF1eUZl5dXzOZ7pGnO2cUFVd1imhbb7Y7lasVXv/JVPN/no48+4vmzp3z729/GtGw++fRT/CBEa81yuebR48ecnJ6y3W7Z7WKSNB0mxzXNELA+GY0xTRP6jt12y+JqQVEUHOwf8Oabb/LeV97j3r173LhxA9/z6OmxLIvZdPZq07FaLnnx4gU//JMf8sFHn/Ds2TOUMrhz5w77+/vMZnMcx6HvIU4SyXxC1CSOY2NbEpVxcHDAa6/d4733vsx3vvMdfuM3fp3333uPNE35+3//7/Hs2TN+8pOfcHF+ydNnz/nJT37K8ctjRpMJ91+7j2lqijzn8uKSi4sL9uYzqqqiVw0/+MH3ubg4x7JtykKGD23XUtf14Bnr2G135ElJWdR0dYVlOygF6/UKUwnUZzqdkqYZdVFiaJG0dTRDIdXRVFJQmqbGdiwc16ZphO5aVTVVVdN10FUd5rA1YICYNE09AIF6eY92ohvT2qCpDGzHxralMe17yY7UWpquzXoD9LieyO/b1hCvDgq6fqiPpFizLC2+I6lA2e5idruW2Z4NquX4eQkt9L1C6QaApoBeKCfYwVAAu86rDaVpQxAEtK1kK7atDHxNy0bpnqpsMLVFfZ2Tp0APAD3ZoLvESQJNR9s1dK/yLYXPYDu2wHB6JXTbTuT+eoBGSNPGIJmUzd51E/eq4Ws7+bOHD0NLIXrd8Kmh4VOvmr/rnkuK+r7r6Hq5m7ohqN0Yill65N5u2+HP/bnnDzX8mQOJtx8aU9sWiqnvC5CHvhPglPZJskK+XkBZJigktDywaJqSyWQMvcaxI+I4kaiKKkWpHs93qKuWNM+4c+eOBIDXLY7tYw8WniAM2Gw2bLcb6lo8/9KEygCg63qCMKCqKxmSINtJ2Yo2IkG0ZeiBUrRNT75LUVpgJq5rysatFUDWerVmMgnEstPUFGVFGLk4jo3niQc/S3O6vsFQ0HYt3/m1P8s7b7+D73s0bY1SGsf1SJNY7sZOADld36EMeZ90nSyH2q4VEIk2qJteCJOObKt7hB1hKOFu0EsD3vcM/y0QQXPYDPdIbSSQLouylNgS+5qrUZX0vUDZtBaJr1KKrhfpY1XJQsA0BdjS98OzqyWEvapLfvbBT/nBn3yf3/nub/PDH/+Qjz/+hKdPn7Hd7WQh1cv2tCwTul6e93iXonqBzxiGwrItqrLCc32Uls9/DQeqKrlzfV8G1fWQOyt9hUuWZ7iuKImqQZK6XC340Y9+xCeffsZPf/Yznj9/Qd8LhMV15Wx0XRlUNE2DNqV5dVyhHve9LPHqpkFr/XNJ5zd++RsYhqJvxLgYhRFB6HNxcSEv8ID4vH0UoZVGK4VjObiey3q7oaGjNxi2OjZNXrG4WnJ6vqNp5c2mbTHwXpspPc/Ftiz2ZnNWyxVJHLN3eAs1GBL7HpIkIdlu6KqcwNaMfIv333rA/Rt7vPX6fX722UN+9w9/wI0bN3jw+pugbZ49f0k4nnHj9mu88fY7vPnmO9h+wPnFJXle4Ds+dV2xWS25eXTAvbu3cEyLk5fP2W3XZGmC73mcn53SNA1FJZ6R6+nj2dkJ3//+fwB6mrrEdW0cx8ayTDzXYTYNcT0L2zHJypSqqUmyDKUt0ci3LVfLS6azMW3f0LYZWkkIZFNLYH3XCU62HJC2223P4koumV4p/NBFqQbfG4hBTc07b7+LgcUX7r+F7wbkWcF0MsV1Hfb3D5hMZ4zGE5RhsUuvozCkAa3rGsvSxPGOvmvZ5lse3H/AdDKj63r6DrrmGmV+PSGUnJyiKAj9GXXdYJkGH370AQcHe9y6dWOYYrZMxlJse67Py5fH9MBiucJxPJbLDUmakBcFbVPx+ut3mM8ilCqwrIb/5//8j+irFlvb+IHD+fkJs72IDz/8CbZtMJ9PmU2n1FVDXbW8fPGCB/ffoG4NVusLnj8/4/6DQ7oebt++Tds1rNYLMcv2Nn3r0lQO2wROz87Qw0W62+3Iipy+78jzgtVKgl67IeNFm+B7BlkqxuOyBN83Jddl8N+1bUfgO7iux/UcajQaYWiD5XIpQ4+mIUnyVxKILC0Gf4G8SaFCG1BV4NhCc6oHCdJrD2Y0TcOLFwt2247bd6bQlywWGdHIxfd91psttmOzXueDhEFTFNK0tK3k6/0vfVwPSE2tMLSiaYZL0rIxTY02O5qmYjwKBOiTCKlQoZhNxnRdTddnaDskzgSJ37YtDIHueS45MkqGqvLnDQNi3zbY35syGgXM5x4HBxMC38W2FEkilNOmaWjqSpoGy6UqSpkQth2hL96xLC+oqpptnGA7AlmoGxkEGFrT9oqr5YoklSBpU2vyIsfQDkJltnGDMZ89PSbPcyxbpmmerxmNxtR1w3K5e3Uxta3IkVzXYG8eoK2G23enLBZLmkZT5j2X5wWe54kEuNyAkgBq0x4x8QyarOTLr8+4f+sQ07JYxwW//8ePqGloMVnsCqGGth2TSUBWlkKTMw2MriLyTb723us4bodSUrzVbUWZ1XStJk1b2iF/7ta9OUm+4fziivn8gHA0xrJttNlz59Yt6rqmriqqsma1WhHHsRTMrRDvmqYjjCLi3Y62U9Rti1LyfvDcgNCZMHIjIsvD15q6qijzCsuW0EjDHiQzXUfdNFxdXTGZTvH9gDhJAShKGbgZhoFtS96QbTuSV1rWJEmKNi2Rtg0ZczIltgi9GY7r8rWvfY0wCviH//Af4vkeSSbAg6zIePT4OZYlQ53ZJBxIux1/6X/1X/D++1/HtF02m4TnL05JspT7D75AVpRcXV7SA7YtTfvV1YKz8wu0Zctr1EvxW9aC9za0wJ2sTrbVCilEtRLfuu+Jh/zo8EAKrrbGdV3yopJQdN8niRN28Y5dnLBaSTRCkqTDJF0m/WY0o+/Fy9Q2zdCcCNSkriqiKCTwfWbTKaZpcnv/gC/cus3sUOIDbMckLXKev3jMs+Pn/PSnP+af/vN/ytn5KR0dvu/x2u0vkCYpz1+8xLJdxpM577//Prdu3ebF8+dow+CDn/6Ud95+myAI+OzJp1xeXbHbbWkGopzSYnfQlsb3A7qupW5q8rTEsSQWQdFjWCZtUw1nl4nv+2xXGyxHNvUoheMZOI5N14h00bAEt27ZCkP3YhWYjFEYrNdrDOVgmdLglVVBEPjYjjRyyhAfmzYMDG3gDbLzrnXwPBvfdymGQeByucY0XDxfCNBd12CYDH5jmziOqcsSDIXrOUNx7WI7FpPJiOVySZalpAMWPxprvLDj6sSUjLpOMzkQKmOx61GWyENNp8L1HKJoJKC0bYzja3zfxnV9ri635NsKZWk8P8DQNU3dS36ZUnStRLH4w5bJNKVxTuOEpqrBFMXEbBaJvzQvsEwZWptDnElZyXNNL95HejAMGSCrYSPT1sPnGiAqDAX9//LH9Spv+DUDiv96s9f9qfgUOvH0KkPTI97panidr5s0+h41ZG2+avjkTSf/dBBGAagW1zN48IXbbLYbjo8vaSpN2xq0dYthik/UtlwwOly/xw8NxuMxrhNQVxaff/q5FNyOxJjZjmY+OyRPC3zPx0Dx6NPHqN7Fi2p838cPQjabLXXdcHB4SFXXrFYCmsuzEj8YY5o2yuio6hzDEI+bZRmEkY9tG2S5yPZs20X1Fut1iqktmqrBDwT+YVseWZbj+z7R2CJNUzbrDWE4xnZ6iXtxPU5PrsiyAtsxMC34S7/5l3nvS18Xia9pYhiKOE4xlAlKzu2mEi+oqTWm1aMUOK5DlooKzLJNXNdks0no2g7X9zC1FsChH9A0LVmaDwMIA4XAW1Byd1mWUDOruqLrZMNomiZl0dB34oEryxyQbb5tW8OcoJdh0RDj0DQCQ2mHbFjLEgXXRx9/zNnZCcv1gjSLyVKR2I5HE8qy5vJyMSiJKkbjGU3bMJk6JInkbHetSVUIqX86m6CAJE4I/BFOIPXObhcP3zebyWQCwGazGeJVHA7299Gm5uLqEs93JZtTSVwHIGqlrMRzfeJdiucGZFnBfD7nF77+Hl9854tMp1PKgeQZhhFKGaRJSpZlA2V0WDi88vB98xflfTB4WqfTMbPZjJOTUzEx9oLkt60USykmowm25WJaJov1grRIcAMJQu3bHs/xaaueJ88W8gYFMe8q6CTxENd3mU0mhMNhbyjFOpZciaooSJMddVkwiXzGvkNb5bz+2l0e3L3Je++8wXa94r//e/+EpIXZfMLNW3foleh2j27e4Ve+82d44823aLqeZ89fyhrbtunKCsvUPHv6mN/49q/S1hVXF2ds1ytWywVt25LnGcZACFKG5MPUVUHbtXzyyUc8efyQ0SigKFLG44gwDIjCgPnejI6Urm8wLYOsTFFaU3c9Vdez2cVs4piWFsuRyaTTdvieR+CHMi2rhfZ4fr6hrksJrq8dlsuc5WLYIEQBtq1ompT9vTFpmqCV4ubRbZqqZ7Pacu/OPb7+9a9z//59fvzjD9Ha4o233kFpG0M7jIdAT9S1d2xGliUyaS622LbDdGjU6qKhrEqRuCjo+wbLMsQM3VY4hsZxbXa7rQSEFgUfffQhn33+OY7j8a1v/Rpf//o3CYJoyGNL+fCjDxmNxmy2O5q6I8sE9X+4d8h0MuPTjz/lvXe/zL/8V/+KLD2l7S/JspSyLqjqjMXyAqV63n33Hfbne+y2O7IkF8mLYbGJc5o2Iww9HM8kiiIuLi9J0h0omW577oTtuuXseEdSaJqmlgkuHXVTYTsWm82WLM9oWgHZpGmKUgZ+KH6MrjXwfZ++Fy28UgZam69oZZZtyRS6Ht4HCEVpb29G3Ugh3TQ1Sl/HXoDj2qSDZ6rXBvO5T5Hl0tA0LWkKr702YTR2yIuczTZjvWqwTEXfWmRZhWUbVFU3GMwrLFv8nF3XyQS2l7yjuhiMu//JhxpgPdfv33b4bcqAIJBDpK47DAVFDrZpUjUNjulISHPXEPkOba8oSjncsjzDNi3KpsYZ6HLXUyilFMYwndOGRdvVNI2Enk4mPp7n8ODBXaqyYH9/D/qOtmsZRyM2ixNeu3tPArbrht1mLdv7XqZs4l2K2Ww3QjT0pWkFkw41hFJXWI7F4yePUdqiaRVBMKbrDH72+Qs2m5i2lbvJMMD1bbQ2SNOCSmCJmCavfJCvP7hBEGlMO8O0Oizt8eLZFasrxWwyYzIZs9kdEwY+m82GxSrAt2qSbcaXXo/4yntv4Ng2jeHy5OUVP/zJx2RlT69NiqJB9RJhY3o2nu+ijBKDkq++9zazsct6cQmqJ/CFSLvLUnbbGMeak6QpddNwdCsgLTasVpkUzP2QC2dWFE376jXs2+6V0V5hkGUlXQe2o7FchzTJmM3n9D3E6Zqq6gg9h9AeE1o+9/ZvEtpyrndNx8XFhsl4Qqka0jQVX0IrcQzKMCjLirqpCaPRUGwY1E1DFDmcn1/Qd+B6Hm0LVS0RCGCw3SYYWhq++d4e//lf+iu8++47/Kt/9f/in/+Lf8HN2zfJi4Lbd+6wWq/Q2pRcwaamKAr25vvcuXWXIAj5y//5X+Hly1NOzy6YTudUdUuWF1xeXrBarekGql2tpWEty4IsTfE9F1MbjEcRBj1ZlhLvtlRVRdu2vPPaPSbTCePJhCgKUVpTVJKr5/m+BA87Erz84sUL8qQVL3Uc0zQNruezf3BIEIYytHm1tUsJwhCterEqhCGWqWmbhoO9GXuzKePJGNV3TKcTfvHrX2e6NydPa3ZJxdXlBY8ePeTTzz/h5PSY9XbJ2fkZj5885PmTZ4zmEXkhG2tLKcmA0hZNd61eMPhbf/Nv8ic/+AF91+G5Dl+4fx/TNPk33/0ddrsdeZ7LtrwDTKm7tdaMxhGG1lRlSbxOUIZD3zQofV3gt5iuFHOO45AmKX4QUhQlbd3i+EN2W2eQbFIwJawZWmxHzvUoCrFth8ViSVdL4yJWgAbHtbAd8fR0nahdbMcZNksG290OozcIQ4+2bRhqKLq2p0e8REWRi3zVBNsyceyIqhIQVTdEHvieR9d1zPfmg9/9iixNiXcJXdMzno8wnZwiCcnTQuAboXxNVabA6IEGN7AxbRlM1lVLked4gSXeJ22xWafk2xoMhe052E4PaJI4wx+iWbJMgFd5nhP6IXXdSIE4KFqauiEa+QLO2CXDdsdFGwZZJhEnddNIs9cqwEDRCMX4ervXdf//NXxK/tsY/s0raufQzP0nH4aWpgxD7g9ANn3I0OVVwyc/AUjsl+0IiMcLNLO5NCCbXcnF8QYUAuzoOmhawCIcRxhWQ9OmWKaFbXvUVStnwy4G1TI+iAgCh7rquX3rNm1Tsb8348Wz5zz67BjHFUaGbQdkeU1ZVsz39rBsi7Pzc6FatmBoga1YlvjjTdMkTVOathjAQu7wMhvYtstmnbI4XYK2JG7EFRnvKJpSFHL22K5ElpR5iR+MMEw5J6bTGdt1wm6XUDc5f+kv/Sbf/tVvA38asFKTZQVKabqmHWSW8ro7jo3tmORFTuD75LlsqSxLgsqLsqEYYhDCwTPfDtmpZVEJJRZ5hmTDp5EE3WEarGTIbllyBmSJkPLVkB9taGkUfd+TPNlGeAFdB1UlABzHkVrpZx/+jIePHvLw0SMsU+pWx7Hpupbdbisbaa3xXJ/lckXfwygaY9kuVV1zdBRRlBLbUVeKy4uVDOBtOXNcR773biB13mazBRSu6xP4AWmWUpUVSkEQBqI4a2rKqhrIrDl1XVKWOWEUyOY9TnBsjyRJaRtwHR/TNFHIvXX/3gPeevNt3nnrbabTmURc7HbkaT4MGnvZEL+KZfi7fxdzQI0C+L5LGIZsNzuqunmFtnW9FktLUVXXNUWeYzmyFu/pSLKUuqqwbXcg5EnBaFoWlm3jei6Oa6MtyZKwTJMizzGUQds0VB0srhZUZcF4NMLUmsP9OZY22G02zCYj3v/Suzz6/DN+93d+G380IZrO5DB3XQzD5ODokK987es8eP1NTEtkOPEwBVaGrGji3ZYoDDk6PGRxeUGWJpyenLBcLMiyjLaVrzvLM3axSJY+/uRjTo6P2W43ZGmM1gZB4ON5LkHgMR6PZXpgQ12VlHVBkiWvgAfnl5dUTTPowCWQvShzbEM2QpYtOF3bdsSIOw5latj2VFWPUi5KdaBkaqc1ZGmB62nqsiRJOxxLDnzLFIDM5599xscffcT9B29w89ZtfvLTn/HBhx8zm+/x6PETnjx9SpZlQ7ZWOqyUc0xHQC/xLqEsygGE4rA33yOKQvq+pSgyHj16yOPHj3j29AmfffYpv/O7v8sHH/yUFy+ec3p2KpP7uuGdd77I66+/SV038qZWLYvlElDUVTtsBy1s22V/vk+e5VjaIo4THn7+kDxfkWYL6roS2ESVAx1N27yiuF1vV6qy4uOPPmGzS7i8POPGjSMm0wlKKVbrFagez/NwHAfL8lktE+JdQZIM8hs1SBoVkovSNHS95Kf0Q96VaUrIa1n+/Me2ZVFW9Ss5qNw60tB0XYdt2hiGIdEiScJ8TwrkXbylV7JxERO+rPulGIHDGzNs22S7SWlbReC7BL7k1GC0NG1LVTYUZYdSYJke0KG1Id5Z10JrRd2IlKKqegyjp+8RiUU9XIz/ycd1c9i1IpfpEanF9a1dVT2eZw3bzA7PcTC1bBm0VjS1bCaKWl4/33VxHIfZfEYSx3iegCKuX59uaPwYZBjKEAJh0/RkWU2SFJycXPD82ZKrq5ecnJyyWFyxWC5xTIFaVNcQoV4mY9fNglIKf5CsTaZTPFey164jOzzPRRlChcRQRNEIhSDe86KiaEQ6JJKva5Kx3EWu6+A4Ms1TClxPE/gO89mUyTQkzZagOsJgRJ417NYNe/M5guOWQrWqK5arFtqCvoW7N0NsS7Hd7sjymuUm4XKxleGB4wryuTdou27wMxn0fY3vWlRlRlsVuI4AtKqqZr3dst3t5NLLW0BhWjaOC9HIJ0lj6kZk3mVZi6RNiQoDetpGOt0il2dbDyZ9gTYoikKCdgHKqqCuQRvgmh6u5bA3mTEJZaAlm3jZ6GVFRl0LPVJIbI7IXD0PpcSzIbId2U7VlRQSric5XAzFThwn9L3kLf7qr32bv/E3/gbvvf8+69WGf/kv/yXHx8fce+01Hj16xJ27dxmNRLJ+7949kaZHI27cuMGtW7e5dfMWd+7cJs9Lrq4WlEXJx598yssXxyyWC7bbrRSBQJKlrOMYU0uxsbe3h+vapGlKvNuxXq3wfZ/X7t3jy1/+Mt/4xje4dXgwvM4lZSXgCWOQ+RdFwenZKQ8ffs5Pf/pTnj17RpZV+EEw5NjdYDQeU9U1eV5QlNIoTqZTomhED1im5o03Xmd/f593332H+/dfG+ISQlbrJcvlgve+/GUsU7PbbHj48Al/8Ad/xH/4D3/ABx9+wMPHD8mylK5vefToIUUpcJ+2E/KioRR5WjAaSzPedb142KqSBw++wPHxMXEco5UQaU9PzxhPxixXK/JEtvAoeZ9fSyq1KSAOBqkw9bChMYZf2Pd4gS8NmFK0A5yga1vapsG0Bmw/QupEgUJw5Axhx6apBxCQQJ+aSmRhIIHeSonEsBmIqH0vMrSyKikzUV1Ytvmq6a2qCmOQljdDFETT1EOT0kOvZZvWiY3FdV1cVyizrutSFgWb9XpQgsh9MR5H9BSYxljOxK6jQ56RrtWSDdP3WI6F45qvXg8QGaFtyc81dUdVCsHScR0cT2qCLM5fUS6zLKXrOtpK7CpiiRC8vmEYA4yjx/fkbu06OZ+lWG+wHVFZdNVwp6MEcMLQsHUdyhTp6qt4hf+fH0Nzp+ROVQyfp5fzFuSZAFBaXluGwW0YhlhDA9C24t8cPtHw71ef4Po/ZMBQlXRdO/jWxOcZxwVl1dPX7avnw/I8ut5AacmZ7qkFLmLbNE1HmmaYtosb2liWQZzsSJNcLAmmxhu+94vLNW3fMp+Padueqm5JkxTLtrlx6yZtIzLQtmrQlk3fK+haul6kz8Cr4QRKVBYAvu+TFzXZLgPTQnU9lmMKcVVLiH3TNIShK89k32NZDn3foJRBlmWkSUpZVXz5S1/kz/2Z/wzbsoSe3wxh31qTZxLlBeKzlMFATTd4K/UQXVBVck/IM6UoSqF0aq1fwb3KQoj3QsoVkjrI99wwhIcgsmGpZSzbFDAPMkBWSga1UmvIEsm2bfGFDnWFqIBq1usNv/vvv8e//tf/hg8//pAsE8m/WKvET1uUAwTNdSW6K4yoKvFYuq6L7ch7NwgdbFtLLEvVsdns0MoYMixzuiH3r+1qfF8ktP3wOqoh71X+fvJ4Nk1FHO+wHQfbcemHuIqmqSW+xZIGXqLTJELGtj1s20ZryPOcJEn5/PPP+MPv/xFdC67nYpv2qxgHQ4ns+dWG7zv/2bcx6MnTgr6HKPKZz2ecnZ1TVYLr9nyPMOqwDJMsyXFtjzSr8CML2zOxXEuAFEWDZweUeUuWtcRxDIaSC9mzMU2T0SjC9zzi7RbV95INst3KX8z1ONqfM59ENFXJfDpis1rQtT337t1ms9ny/MULkiRhPNvH8UccHR1S1i2vv/4mD15/nfe/+nXqpmcXJ+TFUMgPZkejb7lxdECRJ6i25ez0JZvVkouzMyH+NTVaW2x3MdDjeiab9Yof/OD79HTMpiNsW5MkWybjiMk0wjT1QIZb0fk1ru/guDZJKv6ZLK/IS5lEd8rA8106OuqmJNI2BgxUTSmUHNsiCEPapqNpFKtlyWZTcXpyRdvZ7HYFWndYjsHNGx5FngsMp1FEvkPoR0zGE8ajEZeXlzjODNvxeP31t7lYrLlx8y57+0estzt22y1HN46wLJPZdCwmd1soXdvVFkOb3L51m3EUEcdbTN1j6p7f+73f5g/+4N8Thh57IwHa2I5FXuRYtk3TddRtT5IU/O3/+r/l/fd+gaurNVrbXJylzOYzHj58SJKmlFXBaBQRRQGv37/Pxx99zJ1bN3j46Wecn52x252w3jzHMDV5keF4FtoycF2HJI5pqloygpoOrTQnx6c8fnbFl967TxR5TKYhT54+kSlrIMb2KJpg6pCPP3zJy+dr2t6WDJdOZIamJWASPRiBkyQjTQWdW1YNXijPE70pkICup64H6QliZodrGS6MhriF127fZbPdSCFgQFFkbHYJjmugDJlqiUFZpM27omQ+ddnucjSA1DOEkWI683Fcl8urHet1jevYdJ1BHBfYlkUQeOy26UBbk2yWLBPDdduKzKtqBqLZf/KhNdRiD8AyZfvmOM4AQ5GCynMDyqKibmRDP5uOBu9azWazoa56gsAlzQq0VozHIw4ODnj48AkAXS9h1d3g039loG5FMgIdXdvSXxdvnYALbFPTNJ1IX5sGz1UUeY3vKExt8Wd/45tEnstqdYVjm+wfzKmbiiTeYdkmoW9imhZlIVNLx3PpDUjymKqVoUwUTdisd3z+6XN2bYPvjeg6zcnxCmXAZBIymQnGOs0SFss1RVEPMp8ez7GY701Is3OiyOTWzdvkScbjz7a89eZtimLHeGyzXGxIk5rLtcWtgxE3j2Z4ZsNisSBNErQz4+NHJxRVje06ZEWB1j2u7VFUpcjXPBvDqBmPbAxqXru9z2wSkWdSnGZ5zjYriHcVV+c5hlZ4rsfNux5K12y3W0xDAlvbtiUrN1S9wnVttDJomxbn1cBCYgq6vmcbx7ieS1nXmFrjWJq6zakqkWCOvSmTcMztvUNCW4ZIbduy3aZUNWziEsMwyAc6cFXVQ/NQ03YdVS0DlPl8j8l4TBj4lFWFYchm7uDwiIPDo1fndZJmNF3H0dENvv/9H3Cwt89kPEZpzXa7w/WENBeNx0TjMaaWCBpjQNOnSUbXKrI8p6pqslQKqh7oBxnsNXAEoKok9Hw8HsmAQWv29+dSLHUtoyjEtiQ7tqoqHNumKBPiJKGqaml6s5wky+lBCLbIXamvZcKd+E7atsEwpDHquo7JZIzrOESRbJJc1+Ho8IgyXWEogzffeouPP/qItm25d+8Oi8UCxxYPTZ7nfPjhh3RtS9Fr4lLkcqZpyNTbtri4OOWf/s+/JTaoHrq2JooiNps1TmBLgactTMsiSzOarmUURji2Rd82dE3Nl7/0RU7PTjm/3FKWMsjqhLeA5Vr4vs8ujlFK/r6eL7FE6VokjpJ7KU3O3sFc/C11Rd/CZCqEzjwvMLRQcbX2iLf5APFQaMuk62r6pmUyn9B1sFtv5QBtxXPmBS490nQ6rkSCVFVDj6LrhuVU22Jaihs3D8iyFNM0WCyW2LbDKJpSljVNUw//T2HZGoUMnETqKWwEreXHvu9TlhVJEtNVQ4SBAXsHU4oyxrFm1HVFVWcURSV+/8qGXhpmN5jghjJ0vybM+oGN61o0TUOa1sTrEqWVSH0DTRiMWa62g1RWFB5hFKENTVWUlEUlWzKl0IY8e64vOY1FUZMmucg02waomUzHxPGOtmpB2UJORApvhibP9mQ49YqaOfQKP/941Yn9Rw2fNO/IYOVV8zY0fEoJ8dKQgZNkDbsYWrPbbiUEHGTb96pHHP7g68+FGuAXLa5vs7c/IgiFqPj8eMnqfCPh7q5FutvJULIR1L62FLarROKJQd83pFmB7XiYVo9lK8LIJ88qNus1YWBz9+4h0/GYh589xTQRwqhy2KwzwCCIItpetlJxmpLFKYYdACZ9VWA5Qp5F9diOwnZMHMegR2JrmqajLhTJtpC/qjKIxh55lkGvMQyLruvwfC05jUWN4wQoox4a34q6aLj/4HX+2//m72BaBrZlopRJURY4jo1jm+y2CWVRgSHWFc93yHOBoxmGlu+F51CWOW3XEPgBWptkeUnbSoyO+PpMyko4CsYAW0riVDaHpinfN3ppeJXCdixsW2TChqHYrGP6YWtnGNLYmdrBtH6ee1dWFY8ePuZ3v/vveXF8jmlZAzCpp21rTFPhB57EWHQdZSkybTVwCzzPHyw1MnxYrbd4rsd836fvxUvetSYXZ0uSXcx4Er0a9Hetwg1cppMJu13CbicRYIYhsEShA1dDg6rk67Ec8rKi6xrqpsRxNNFYYoDEuypOqu02ATSu4+CYYjFparlHbNNhb++A6WRCEme8/dbbvPfel2HwvL7a8P0P/+P/BcsyMM0ezxNEqOMIDcjQ8kacTEcoo8PUDtPJHoaSKfl4PqOqa9q+A2XQtgrTcHHdkMODI0zTHORCg+63qRmNItI4xrJMri4vsEzNgwcPcHXPg9tH3Dnaw7NAdxVNkXL3zk0cx2azizm9WpE1CpwA14uYT+a4joRcf/Mbv8zbb71L1/Rs1jvqssZUGq00quvRSnHjxj6q73j6+DHLqwtWi0vi7RbHsen7gWZlWmBowiji6uKETz75iKap2ZtP8QOHvpMgRc+3JZjegCTdkSRbYrOkouFytaDXCkyDFoPpbA/H9RmNp8zme/iehJjuT2f4fkAQBEM3Lz4r0zSZTWdMJlN224zLyw3LZcrRjVtUdUPXlxwejJlMfHbbHVUJga+5fetI8m3air6rSdMdm01OWVbsdgn7+0d88cvvM5nOOD+/4O7du9y4cYPF4pIg8EmThLYBrSwcx8N3Q9wB4783m+O5NrPpiLat2W5W9H1DaGk828Uxh0OwUxR5S99b9J3Fr//6X8R1pjS1RZb19H3NeBxxcnJCkhQ4dkjfmThWwMcffcp6uWR/b8JicUJVpyiVo7V4OtfrFZZrMxqP2O1i6rpGIVmObdMRBiG+F9Kj8Tz3VTO+t79P23YyxfECptM9qkqxXhYkcU1VC1q+bmSCKSG3JW0jAZ2jUSQeDNehyAuyXEiztuMRBhPqWt6Usmg0hhByhKzWg6KhbRtC38DzTPYPphRFgmkpmrbEtKCs5KCzbcmAsizNYlliWw4aja0ssljoaJNojOf6dI3BdpujOg/XCSmrFFP37O1NOTo4INnF1GWOaSj6tkarTnIZe6Bv6bAA/f/1j8Kka3r6TtF1iqrqqMuOMFJ0bY9jufS9RVlUuI5HXhbUdY7nG0ShAADqBpq2wXRkc1rVDZt4R4tIfeq2lXxgQ6FME8OyQJsYw3atbeT8sW0L2zIR8paB67myLVY9VdPQa4e6A5RkFbat4k9++GM+e3TG8ckpGKBNi2AAQtloiryibzW26dK1kJclpmUTRSNc12W3jUnihMO9feY39rhx44DD/Rssrla0Tc1sOuHgcC5xGlUCtBRZKVvarKbIJaNL9SaT0YiublktNpjK4MZRgGM3hIGGWuFaPnFaUeZLHrx2G0trkqTk089OSTJY7XLaDppaPJCH+xOmM5kopmWD7ZhyiRYlaVIyDl0mYx+o2dsfE0Q2njehKjp224JROMJzPcZjC8810cDh3i0O5nMc0+LWzQltYxKvY8q0wNUOge3hGDZGbxA4PqNgjOd4uLaHVpqpP2PqzdG9RvcWkT/hYHaLg9kRs/Ee6yH6o6hbtB3geCO2ccnl1Yo0LUmyApSF1ja7OMO0PBw3QFsupumQ5TVHh6/x5ptf4pd++du8/5VvYNo+P/vZx/zBH/6An37wEbs0w7QdOuD23bu8dv8+2rKwHIfZfI/XvvA6N2/d4eade1i2y6cPn/DsxTG7OKNpFWmR8/L0JbskpmoqtKUZjUMMS2HairLOyPINyqjRltCWv/Xld/m1b36dvVGAbfSErkuRJeIFdlyatqfp4eJqxcMnz/nRp0+4WMbsspqq0wTRjPneDfpe/CBlVmMqC0e7dGWH5buv/O4He3Pu3LzB6/fv8Pbr9/nm19/n6vQFY8/iG1/5Im2+w7Y0v/Gdb/Pk8UPi3Zb5fIZju0zne5ycn/PhR5/yO//+ezw/PiMta/ZnezgYhI6Nb5v4tkXXVnz22Sc8f/qYXvU0bSnNp4amr/E8lx4pvPM0lyGpqenpSNOYZFtw8/Yelxdn7OItTav+P4z96ZNtWXreh/3W2vNwppzzzlPdmqeegW4AhABIBPnBoTAkBsMM/wV22KEvDn/xvyHLEbIlgpBI06YZougIySaFgQTQXd1dXdU136HulHPmmfe891r+8O68VYTpCGfE7VtZXTfvOfvsvdZ63/d5fk9fUEhh4/gOUSRd6rqu6ZoO03S4fQi1rKXiE7+sEILQ79Hm4iENo4CmbWnrFuX2igwnkPDmVrpsl3Q/07a4nkyE66Lq9wuL4zmMxqNesibdcPH5yrpnjQNGo1yfJPZ6y4JE8NheveF5Qa9O8WnbGteT4OmuE/R8U4v/UKBHFU0j0xrTWcke6z2ebgiuq/oGtRGflJZJiUYojTiixtB6gNVSDGqtKcsKS4vvu33OWg3CiEBphR9owkjIwGVVYiqD9rQUTX3odbEWyEPQKzWw0FlpYirlynUFUAYwhIlI5DDgR9JE1b100tEC4QnjGEAy8PibxR7/vws+RzSzlwfol/9HP/EzXT/97DqqUmBlnueJWqkv6rTWLyMC4Nt/txR8lz/a9RySRPyZXddhjBSOg9GQq1e3GY0HXJxf4PgBtmsYTzYIw4DZdE6ZFVhtaKsax/V7qqtP09acnZwRBBFJ4nP16iZB4JGtVmxubWCNxbSKsupkShxEAj1xXZarJba1aDdAaw86K5ROKx45kRN3eL5k7vmeR9t2lEVLW32rQKaH8nUWYyT/uesaQKO1Txgk8swaMEaxvbXH//If/C+E/uo6eP3P7VqxONFDVOqqxe39nJ5/GaDe0rWinBJip0QNSeSEwHTkM5FJt+2hgdZamZT33syuV/bIFFHk1FoLMVRrsD2htX15LyrqUuSRnh9iLbRtywe/+Dn/+B//X/m3/+bfSnGIFgoofWyF56C0ZTwey3PbtfK3OQKG0y/D1h0BOa4z2rZlMBygdSsREV2Ho1zCIGa9XhFGPhuTMWkSs1yuSZOEJBmQZTnZOkf1Z0LbcwbaVmCDXScxEuKr9wlDmcJGkUBZBoOEdbZiOp2+bE5WZYV2NQqZopZVRdd2eK6ACwGOj0/46qsH/OrDj4iiiN2d3W/HMvyXBL5HEEiXQxopiroWmk9ZNHieSxAqdnb2GaZDJuMJ7777Lo+/fkTdVpRVQRiFhEFE2xhm0zmr5ZrFYgFaujVBGBAEAefn5+JtWGXcvHGdq1euMB6PGcQRgecS9gb2JI5J4ki6GKbj6OSEvKiYLVY4rsetGzfxesjLb/zGb/LW2+8wHI04OT0VKo6VbtNl9gooNjbHrFZLXjx/zvHRAWWRi0FbKy4uJNdJKc1sPufk5IQnTx5iMQwGAxn9lgVtJ5veYJjStDVNXWO6lvlizkWZkcQBruMQxRFaO4RhTOBHKC2d5qqu+s5Ch4sgY7u2pSgy1usVZSn5GZ9/8SWfffaYZ88uCPyIzsiC5HoBw0GM0h2LxTnrFQxTkZdtb20T+pK3l63XvYzERSnNzZu3+e4PfsjzZwf86Z/9Be+99z5ffPE5KLh9+xaPHz0SiWo6kE2o92as12vmsxlxHAma3jTcunWDLFvy4KuvGATSzVxlawmx7j03VdWgHZ+f/NbfwloHY2A6nfPi4BmnZ6fUTct6nYtfcDzBdR0uzk957/13ybMlF+fHMvlVDW1bcXJ2SjpIBZLje/KgWjg6PGI8GuN5PifHxyyWSwaDTXb3t0jTmPliSttJR9RxBBIwny/4/LOHTM/X+H5KUUqOoHhzxHuntWI8HmGs7TuymTyojqaqOxwHVqtLSWzed/1kcvXScN7vNFEgGOLJMHkZgux5HkEYslyvXurIg1DIUVqrnmgq0ouqqGmblqYBV0NZ1YShkO6yvKSqRIKslGG9AtMVNHVDlhd0rSXLRUpnjaU130gSrXKls/U3ftlvGeWdXiahtebatS2qqsBajUakdq1p2doacO3qHj/44ffY293n4OCArpVDSJwkcqgyHUUhhDfby0YviYyqj62wFrpeoqEdWSCbuqVqOjkstQbXEdJZnCQEnkdWSGfT1ZqyrqW4qGVyaA08ez7j6OiAK1e2GKQJRwcv2NraIk1lQQ6CgLzMyYo1z1485+zsjKqsGKQDdrZ3GW5ucHEx5fj4gtOTKW1rMabh5PSYg8MLLqY5XddQlt9sir4fkCbi882ymRyEV0U/9dQ4DhjToKyHVj7PDs5YLgqwJVf393j48DHj8QbPDs8kPNfK4TeOA/b2tti/sstisWSxbohi8SFUVc5kFGO6EmzN6ekJ8/mU8/MpWd7iOiEvns/Z3BwTBgFlM2c4irmyv8/mxi51LRO3pss4ny7puo6tzU3iSAJ6x6MRw+FQNmsQUmfTiMRUuXR1S2dF6jQYDnC0h2k75tMZy9mU0WjEbD5DKYezswssDmVZ9sQ7OehVVcV4MmFzc0saYXHC9773ff7O3/lD7t55hSAM+cUvfsFf/dVfcXBwgFWKGzdvcPXaNe7cucP1GzdwHcmOS5OU/f19kdsjEtlnz57z9OlTzs7OxesRhpKnVpZk2Zqd3R0GgwG6hwxdTKcv5e6bm5u8887bfPe732V//wqbmxs4reH58xcsl0sCP+gP1g5VVfPg0SM+//xzvvzqq5eeqd2rV9nZ3paAXMdhvV4x7b0irnYk1B5oqoZr166xc2WfW7dusre3x/bWFp4ripNhmuC5HqvlnN/57d/ixYsXPH3ylK3tbZGY+7LXJumAx19/zZ/+2Z/x+OuvmU5nPHv+gnQwIElTNiabnB6fkmcZfuBTlAXrLOPk5IRltkZpyU8MBxIAr5TGGjmstW1HUzUEcUST1eDIlL6tDLt7m9RlSVkUWGQSb6UDJk1NT6bsTS/pxfAy9L1rDO3leK0/mDueQxgGvQUBot4P19kOkGay6wjt23ZyYHR9TyBXdUVn5LXVvT2FPqIoTuLeJlBjsXRNR9cI1ErRyxG1xCxpRw6tQeD3jUbJ67K9LH29WqH6davuSXuiGHIJg5Cuzxtre+mEVpq2qUE7GGVRWgibXk9PDUKHumoAl65TvRTfonWM41XSpPRdmrpFO5YoDmWPqA22BdU36x0XwjAmDKN+mtPg+q78c++n6nrPW9d1vSzNike9l0qLrLOTDD9lCeOQsiil4Asj2rpF0xdsvRcyjCKZ8PVyxP9/Cz6nl7z9fxd833zn+wFRFOP7Eo0ThuFLvySIPPey+Pt3v6Tg83wJ6daOIklChqMEpRR52bCar0RREThsbG5wdHAsRZjnUWRr6rZiMpmgtEuZrcAqRpMNXF9k/+PxEItic7JBOghxdEfbNMwXQnzc3t5hPl9T1x3r1RrP98ly+b3rDG3bYutWcP++K574PMf1HNJBjDVtDzZRBEHAaDgmy0qqrMIJQpSFtilFGWN7cI2MqtGO20/mA7qupqpqPM/j7/3RHzEaj1FKAChBENB1tgfvSfGmtTREhL3W4fbRChJo7vTRKkI3x1qCMJCoiJ6mWxSiLnIcmQYaaygLAS9prWkbmaxjjTRlREokfjUt90NZlnSdUDEH6YDOXN5bmkePH/HHf/IP+dkHP6NpWrrWoLQreX2BfN4KCAKPssoZjUYY01H1+57EQyjyPCeKI3Z3dl6+7s3NLQZpSlGuGKQyFZzPVlijWC4XJHHMYJAShpEAxEzHeDQGi3iNW9PTxT2Zovc2AImAcVC9VSuOI+E/2I6qKohimUKu1xlO/9lleY6jHQZxguM45HmBozRJnOJ5PkeHh+R5QRLFGGP4+uunfPTxr7+RdP74d35EMghJBpL9VvY6d2U1ZVHjuT7awp1rO/zu7/0eB0fHPH12SDLY5M/+4t/QdiVRqticDFFKYxpFvu4wBvIsI/B9dne2CX2f8WjIV59/znAwwFGwORkzGY9wtENb9xp13+H9d9/mg5//lKoqQSnyssKgOT6bor2Qre1dNjY3uXnrLtdvXOfd974H2ufsYooxUmD6vovC0DQFuztbDOKYF0+fcnF+wYsXT1ksZjRNyfbWFtZ25Pkaz3OZzWacnZ2xWiwx2Vo259Cnais6W+EHCse14luscmaripOLJcuiYeMKjIZDMJZROiCNUxlVo2hquZam1+crx8G7JG+5cuM0dSMgiBKmF2u0lsU+DAPa1uJrl3fevs+Tr1+wXuUslyvCSOH7kKYOV6/sYLoOVyVcnK7BeqDlRtne2QUcmvaya2e5eu0Gt2/fpShLxpNNQKS32pUCzXG+GZP7vsfW9gaR74HtSJOYf/THf8yLww+pq5Ig8MTvAwT+gKpSaB3wv/vf/x9oOkvVNDx/8YLVak3bitzX90JCf0AaD0mikK5d8sq9a/z8p3/G6fERyjqsqhl5M+Phw4cY03L//l1BWyvF9GLKYraiqlrm0xW7u1dJkwS3WbNzdYdVvqZqG7J1hWN8ltOMo8Ml4+EA4ypO5qcEsU9XxVStZV5ktNawsTlB2RrXNiShT+A4rNcC0xmMx0yGPmVR0naG5boiijw6C03bUVYijbG92VwphePLujQaB6xXOarTtFWH7wXkRSnbkLZEg5j5OidJFHEcMT/LKdve72KdXkKjcZQlcDRxFLBcrNCOxnE9GtuhrMHVWjZno0jjBNe1jCchg0FI24WcHs9ZLQucYSvS3xdTHCQzyO8jBVCAB0aD44vEczxIMC0UywplDI42bG2N+MO//bdYr9c8eXrOoycHzFdLsrJGW4XuN2/pmsmhyfN8nJeIZNGtX27WUSiyzs6I5LOTWge4zJ3pcLXC73HfOhT/Y9cZwUDXQow1VjNIon5zCkjjUGI6MAwHCUmScvPGLtYaFosZSRyhFMymU05Pp+zuDHn99de4yBacz6ZYE/Ho8TGOG5DlBdZ2svk4wgUIXIc4TFkXOfHQwwmgQ973clFTFR1pELGZ+oSO4ZUbO1QrAcyUrsvRixWDSHPr+i2qxlJ2Hf/m5x+zKDuSxCEKA/a2d6jKilVeMJutQBmuXN2g7SryfE2SxDRNQxTGrDOBNDR1yzKXwr5p50w2LZONhMh3iaMBbdXhapf1eolW4kMebd+kqipOT09wtcb3HJI4xlEabTVYTVt3hF7EyckZw8mIIJZDQlNLztlivpZ1cDhkPrtgb2+bNI2YTIaSFdpp5osFbWcI4wE7e1elmTXaIEpG0JNW11mJtRZVzXFdF4siHQzZ3NmVBoDnCyHU8YUojaaoSvKqn7j2BE/xD0v3VvWd/8sGj+NoIlfh2JY0SRkMBjiueLp293YFEtSJv8laQ57nFGVJ1UCel5RlRVE2PZ9CYxV4fh/FYjvJZ0S6u1opfM/F1RrPcRgkCY6jGaQpcRwync94cfCC7333e6wXa9JByo0bV1itl1xMz3jl/j0upud89tln7O1fZTAY954cmC8r2q7j9PSEFwcvmM/nQp9UCtO2LBcLFvM5oSsNreu3rvPg4ZeEfsTv/u7vkqZDTs/P+ef/8l/w4NFXKCWeTZqKUGtW6wJ3HPbUXo3nBqwWa+g6kVC2LeNRxNUr22AaTk5OyEuFseK/yfNSDvW+JkoCUIYsq7BWQG5auzg9kTBfrsFR0FqCNCRJEqYXF5JdGQQvg57rtiIMAhzlks2F7qocub6u51HWFQpIRyPKuqReVbKoeYYwcUmHCQr5HLNlBW2fXdU2EsIOhOkQq1qqKmdjc4QCgR/VppdCy6TDdC2DUUrV1FgrxUvTtMTRt6iEfUEK/bqmNCgjhXNTgavxQ1+Ksd7/XWcVNBasRmkHXIs1LcNxSFXK5CYdDDGmpjM1q3WObTRxmhJGPl5giNOA1TLn/HSBoxxcJ0RZIzJI1wVtJBux7r2WrXiiwsClrWu6pqbrwHEVu3s7HB6eALC5vy3RBEUpck4LWMNwKJEvF2fnvY9PobXcB+KT7z0DtjeJ98XYN1+X/3z5+2UBqEBJsSE2oJDBYMD04lzyYXtMfte1uK5iOE4YDmMOj85oqlakkmgGI6Gzup6iKCSofL1aUhYdcSyH5d3dbaztePTgMdg+H89xcB2JtSmbjqMXB7iBNHuDICBNYpqmZGtrQlWvcV3Y292iqgtmZ1OqqsNxRpycLiiLEj/2pbHSdXSNXA+tHFCtTLmUxiqR2BrEcjIYpFjoz5UtGM358SmeF7K9ucvh0eHLa+UFPk1TC2SlaUGD9oUCaUzH3/9P/ohX79/HcTSOK+dRz3fRWprX4jtzMUZR5QVo4SWkgyEgPjKwRFFAnEQi9e06USAZiW1wHIeqrFFoCal3hTBfNxWOdnBdj9ViJc8dqp/IKRxHJon0gLe6ksaD57vEsU/bdXz22Wf86uMPWSwWtI3l5OScqqjo5UMAaFfOsSASUKU16SAlz9f4vsfG5pjFYobSiigK2dgYy3SzLFmtVphWo5ViOIwIfI3nemTLnDxrmM2WREnKxuYYHMtyNcP3/JeDgjyr0Noj8EI8z6czkocYxT5aK5Ikom179oN1KcsCQ8d4EhJEck4qy47lctl79jsc7ZD6MU3T0bbCcUjTIXGUcnR0hAVGo5GcsX2fosi+mfD9H/9P/wVe4BJFMpEqChkRKqXl8Ow4+L5LkS/5t3/51z3xbsUXXz2kqiX0NAylA2dMh1Ya3/UJ3ICqyFHWcHJyThx43LpxgzgM2Nqc4Dmaq1f20Vqw4menF0w2NoiikKdPn2CswQ9DTs7OWWc56yznxq07pIMxQRBy685dfvKTH/PGG29i0Uxnc/K8wPM8XM/BdA11VbI5GdO1Dacnx/z0r/6Kzz//XKZVFjYmG70OGfJ8zdnZKcvlDOhIByGep2hpyZuCjpYojRhOBrSmJq/WXCwuWJcromHAtZs7pAOPIHDxXIckCnBdTeA7ZOsFge+SDEKMaUB1WNUxTFPKqpAxf2dZrwoODlYsFjWO8qhKg8IhChPu3buH61jKvGC1yshzWaTqqmQwiEnTqAcjdCxmOZ4zYDabkQ6S/ubOKauKNB2Q5wWu5/HkyROePX/Oe++/z/n5OdevX2M2n1HVQjtSSnI/6NG36+WSQZqKJKYvWD/++IMe1uNjbZ+DYxVN07F/5Qo/+MFvkPVBpienpywXaxbLJaYTGcDmxiZKKU5ODvnN3/wus9kxWtfk2QKtFcdnLzifH+F6isl4QNfVNE3JcjGX7pPnsVosSdOU0XhMVRZsDBLS4RCLJghSqrLjxbNDjg9P2NzY4P3vfIcollyw1XrNar2krAoBYVhLV9ckvi+dNSW+sdV6BdrQmJb1aklnKu6/dp/tnTFe4BIEHkHo4biWpileIo4dbelqQeotzkvqQrSfvmvxvRbTCdnRdSEIYtbLiqqANNygaQtB91cSSHp1f5d8NcfHcO/6Nle2hhSLOZNEEeqW4WSXMiupa/m5t69v8xs/eov7r1zjzq3rRH7K9uY258cXTOdTFA7ziwxHSTdO4QAizVbaw/cS2lpR5mBqD2NLBknKcpmRRAFd23Lr1j5vv/MOv/rVx3zwwWcsVjlV0wn1UV9KhwTCcrmpO45s2E0jpLK2M/LfOg6OCjBGo5CNwPe9XuYs16itLVf2x3i+QqkWxxMgTBJH0hzKawaDhB/84PtMNjZ4/vyAOIkpq5rZsqBpNXllOZ8t+frpCU+en3J8tuL0Ysp8NWe0OcaLHIqmwijLYl3z4NEx83lB2zm0LeRlI8GwSl636aCpDW3X0XYOde1JKKsR1kJXWzQGjOXmjU26LgddEqUuTqAZbd7A0RZjNYtlwbWbd6iMYrpcUJmazljysmaxXHF6upScKGUZDiMc18MqBy8IqWpDWTW0FpZZRV6WTOc1RVZS1iVRBEEowcW+AzQdnnLQnSF0FIGjoa1pVg2+hWq14u6167xx9x57ky1uXbnKrSvX0a0h8UIcq9gajRmnY1SnUK3B6Sy0DZ62aNuyszHmzs2bXN3dZ2uyzSgZEwcDgp37vP7eb/L9H/8Br7/9A7xwRFlr8sLw/PkhF+dzfDdif2ePyXCMGm6xd/MVrt59jY39G1TW4+h8zqpsOLlYcDadUzYdVdNJ3EZekJclFk2SpkRBCKYjW86xXYWvDDevbPP2q3d58/5truzvsL23ze7eLnXXgtJMNjf7sGHDbL7i8y8e8MknX/Ls+RGnJxdkuXRewzAi8ALazoh0yhrqqkQrGA5igr75OEpjbl67wu2b17l35xb7uzu4Gkb94aMsCjY3J+zsbDGfX+C4cP/+HT759BOeP3/WSw47NjZ3uXv3NZJkRF60uG7E558/4Gcf/DWPHz/kxYtnLNdLNjYmjEZDfM+VTMaqoKkKHGW5fv0a40nCwdETxpMB+1d2efL0EZ9++hG//uwj1vkK11X4gYPvKoaDmCh0wfEps5K26XAdX2RjFrQ1bGwMpTGxu43vygSzs6JyCcNIOu99FldrWoajgdQ7jkyS2lamep4n0z9r5HDZWQlLbppGZLr9NKFpJG8SK5Ex1kJnDI52QCnarhPip9Z4QSAHvrqWPcpBYEdJJFCKshSIVSdESKXB0UIpdIMQazuatkZpSNMUrRVVXRME0ctGQNd0+KEUpCAWkcvJRdd1mLqRiWEPGetHFxLR4QnZz/UEtNDUFRqFox1M070smpQMNMC0KFcUGU3T4fbZnU1bY43BdlbT6FNdAAD/9ElEQVRkYFrhBRrHk+vXduIXE2Jj+VL9JNTaSIK1G8AotCuH267tRFIORFFAFMesVmtQMj0syxqlpBi9VGsEQYCjNUVPmOZbB3lrrchDnX6Sw2WOn/x3l8XKv//rEsjSe/16RU1Vi7zvcjIolGyHq9d3uLK/DxhmF6v+52ratsYiMUFBGImlRmuKQs4yVV0ThS43b17F0rJarjAGqrISD27dsFxnmK6TBoPjvpzQea4QJZWCNI3Jskz87VXDbLZgMS9AebTGoF2hUVprLhOvQCmUku+7rsO0LUYZmr4w8DyP9XpNVdU42pGc5U6igfJ1jjFWCI39RI0+mF6u2+X1h9/84Y/40Q++B1hhL7TtyyGEvKZvimxj5H7C2J6g28PRPA9j2pcAFGv7GITLCb0Sma/jCuTtcuBxeXbzXImQkGk2ovjp/eJKgzESLwNIo8AagbOojn/9P/0r/sW//BfkWfYSflTXLU1Vo9xe2acv4UYyCDKmI0ljrO1wXI12FGVZ0rYtTSMTb8+TaWvTyPNblS113RBHIrFv6paqbNBa4DpN06IcTdPW1FXF9vYm9Hl/bd1S5SVWCR32cuptbEdZlCh1ObmX+1kai4owkii7six6GnhNEIb4gWSSdnVHVZayphqD7wv0zPN88ix7ec08zxWS/2XB98d/8n+hqTuUIxOdqu+MKiCJEzrToaxC03F+UZMXkptW5DWmP8gp1WFMS1UJ0SqNh4AmiRPR6lc5t27eZGtzU0b+XceV/X2Oj4/AWn78mz9+ebj78ssvePr0CTdv3mC9XrG9s8P5xQV5UfL2u+8znS/Yv3KF733/B9y6dRs/CDg7v2C5zDC9LrgqKw4ODqjrir29HQ4OXnB2esqvPvyQs7NTdnd2QUn32XXlok6nU87PBGeutRYsei9batoO1We0eb4EQ0reno8X+nh+gBeG+KEEk2ItrnaElKM1o+EI1xGqmdK61zKLxnq9Wvfj+RClHZq67M35mosLQR07juX09JRnz84lhFw7DNJB/2DVBIEsTJ4rn1+2Lgl98Ro4rsvp6Snb2zsslyu047Ner0kHI65cvcYXn3/J8ckJN25cl2yfUmAF9LI7z/MB8V9edlUn4xHWGILA57PPP2S1nBOFoaDq87z3sGmu37jNO+98h6Ksqeua45MTyqrqdd2yyY9HE+I45cWzZ9y5c51sPce0FU1dU+Qls8UFG1ujl59VURYY07G9vY3tDMPBGGsVV/evsV6JHOnG/i4Gy2K15N/85U+pq5rDgyl7O9vcu/cqq9VaMiRtR2M6zk9XVG0nge2+R+B7aAxaWSbjEU1dc3C4ZDiOsag+0wiGgxTdy4pXWdab9I3QbbtOMOQYVC+d1ErhuTAZp8wXNdZAHCuytXj4OmNp+ilpVQodrzVSEDaNhBOHQYBtO25c2eGNN17DdBX37t3j/v37PHx6RBiE5HmOAsbDCLfPr3vw4CFffvGAL754xPlsjacdGtPSduKLkKMEpElK27Zox6FpG+qulqYtoLU857SKqmgIfPnZX3zxOV9/fUzTCKTGAkkqVC7MNxOVy05d13UiKeokWBXA7T03ZW/yRov063IzbDvxvmxvD/nhD39AWeRcTGfMlhX9LE1+ZmPQ2rJarViv15xPF+SZNDtcR9EYK1p3KxloL/c0oK4to2HA7u42SRyL7KRqOTtfs1p1VJUs/FiLdh2ROnUyxTMddK3pqVwdbdfgeSLrbfoCXGEJPMtykWHaiit7m+zu7PLhx19x+OKA5WJFti7wg5DVOuPF8TGLVUPbWrr+zyvkgOz7Gs/3yIucqi7RWjaudJD2XcQGpSTDUTvymQQBbG8nxJGLoxXKKlmbtIvCgpXJ+527r/L2229z/do1bt26iaMdzi/OmV5MyfOCsihJ0wGeJx6Cpu04Pjlhvc6IwhDP9xiPx+zt7nHlypU+JsAjDCNu37rNu+++y437b2OM5eTkhC8+/4LlcoW1MBmP2draetmUG43H3L//KvffepP1es1Hv/qIBw8eCA3SEVy57alsi/mcPM+Jo1jgLANRWxweHHJ6eopSiu+8/z7f//73ee/dd9Ba5HdlWVDVNWVVorXD3t4em31G7J//+Z/zy1/+kq+//hrfD7h58xbbW1sMhyP80KPIC5bL1csmWhhGhGHE1tZmP/3puHXrJm+99RbvvvM2i/mcg8NDzk/PqKqKIs9xHC1gmjSlqmuKPEO7Dm+8/jpXrlxBKcXtO7fZ2Njg+OSEX/zilyglheyLFwf84pe/5NHjxz2m3GE8nnB2dsbu7m6/7h4zm82oSgE63b51i62NTZ4+f8KT5/K+iqLkZz/7GY+/fsJivXo5+QSLNpYkCvF9n8YqVqs1ppO9RaEwfU7t9tYmCsN4PMCalsVigdIhbR/WfWnPQAv1N0oiUNC2clgV6nCN40ikhDWmP9eLDNxYK7lfrhRHTS3xOW3bEvTZW3Ujnhx6wI1UowJxkfukQ7sejitQmCgK6bpOJpVWpkeXi4KAvQ2eH/bFhPiMolgiGqSxKU1vz3P7PVIQ610rHjMEjItCY9r+G+3INAz6Qk7WE8eVxrnnuVjEk+Q6rhSi3yr4cJCDrydS+6Zu+1y6jq6TSZwUbDJJ8QItTXBjaFuDsk4/bbG4notpGmwfl9V2/QHbStGslJDHlZJJnHYkqqooKrTnMBgMXxY6CjDGgmmFnKmUSD8t8tr/RsGnXdkXv/Hb/fuKvW//+29/L5I/Y4zIY/vpnjVtv6dYHEdhaSV/1feYTucy+bFgbUtbN6TDlI2NDbIsI0liVqucpq7Z290VCaXtcB2Ps9NzjBWZr3aUxDfV0si2fWHe9lFGFst4PKSqcmwf0+V5HoN0QNt0zOaZSCO7Dtf3oKdSfrvg6y8aWjloVxNGgQysFCIH9ES6DYrFfEFRllgDyn6ryLFS+HVtK/e0vgy+Ndy6dZs/+qP/+GVhIHtYi3Z0r6CSfbttZc8zncV2HdrVJEmCUn227kv7ioTaO45QLLFyb7a9h1OhRQbey7s9X2IMVG8hqRvJN3K+5aVTiKxUlEEarV0slg9+8QH/3f/zn3F0fEzTNIRBIF7GsqbpoxguGwKXXwopcpWCdJC+5JNgbW+XEjqm67jEkcify0LsVU0tJN44CfB9j9VyyXq1RmuxPbWdwSLyUGNaxpOxKJS6ridTy2uSj+ASfmRpWomvgL457oolynUdXF9eX9fJucMYQxCGeJ7UFW1Z90rGgDAQsnVTN0RxQtGnHzjO5SDOfFPw/ck//oeiX+/BAArpBFkji3jXiocqij2SoU9V1WSF6HYDP6ZpWsLQJ7nMBrHQ1A3VOuf2zZs0RYHraFylKPKM5WxKnq1Zr5akacKN69e4c+c2Jyfn/PLDX9J2rZhmr11jc3ub54dHrLKc7d192s5y++59Xn3tDe7eu0dnOk5Ozliu1qj+Yl7K2e7cucXrr93n7PSIhw++4vzshCjw2d/fIwpDsnXGcrnk9OSEosipq5yiWGNsxWp9QVmt6JADb6dBubLA1G2F0pa6qyibnMbUGNegHYPv+TR1g+e4BK4QiaJQNkrXk4nYer1ivV71kw8JmdTaYbFYs1oUrFYV2JDpeSlYfe2glKUsLWniMBpEstG0Dfl6hedqrGnZ39shjdO+w6EocqF4lfWKdJBycXEulKZLo7jrsVqvuXnrJqvVgouLc4LA5/79+3g93a+uxb8Z9wZsRzsY2xH4QuAaj8ecnhyxXousUCmRLvm+h7Xw9tvvcOv2KxRFzenZlJOTM9arjLx/kMaTCZ7rsbe7TRT5zOeHZNk5X375K/JszuHBM9bFnNYWBIGHsa3ci2GA42gmk4kcMD2PoijwPY8sW5FEMa4fU5aW5y/OsdbjO9/5rmTc9Oj3+XJJ20EQJty9f422Lenainu3bhA6mnK5hKamrUviOMQLwHE12/s7xFFIZ2C2kInLs+cnJElEUeQYo3EdlyJvaWpwtWJ7IyIOHXY2xtiu4u3X73Dr2jZvvXGP8XCIoxU7W0P2duTAlMYh25ubvP/aPqErxVXoaZragOnwXQfoyMsS47hcLDKOLlacL46IQh/T9WG7Tc5inlFVLc+fz8kzgBjPC9na3OLtt68ySBSvvXqd4cRjNA5ZrJfkVYnSslHGQciV3V26ukA5kOctWjk4rmY4SFHKUhQ1VSULqtZaMgWVpmtaOQAg/1730z7XlXBk35VpuHNJZuuMFB9Kcgm11lR1SVlJB3GQDtjd3SKNE75+/Jgsr1/Ke7Os6u/VkLppWa4zlqscpaXI6ywYq7GuS2ssBoNRQkU1MuyiMVC2cDErOZsWnJzmHJ8tyQtBt8shyO1lWA6267ACj6NnB+F7PhiFow2hr0jDgFEckQYugeNy/dom2ztDrt+8wmhjm3VZo90NisoyWxaUDZwtMg5OZizyCtNvVOKF7ocDGhxPoxyHumkpeqlLGEc4ruDt29bgeh5+YPFdje9Y4kixvztgMkyYDBLGyQDHQKR9ru/vM04GbI6GjNMtBlHC8mLG9PSCMi+wTYdpLdmqIM8KqrIhCCKWiyVN55MVLp4/YDDaYnN7n72r15ls77G1c42rN19hY/sGUbrDbGk5Osv49NGXnE+ntMYwHE/Y2d8nHU+IhkOs6+OECUE6IGtaHj0/4K8+/DUvjk5pDGgvxCD+iKbrhOhmjUTbuC6+7xL5LUmouba/w+uvvsLrr97j9o0bTIYjbNtyfnpOWVQ4yqUsG07Pz1iul5ycnvLpp5/xxZdfsViscLyA7e19Njd3CPyYomhZZxV5XqO0TFaiKGJjY4Od7S02Nsbs7m4RBR5x6JHEAkJZz2ccvnhC15Q4GBw6ivWS+fSch199yS9+8TN+/vOf8cknH9E0Fft7u5ydH3N6fsI6y8nygtbAcLiJF6Sss5p/+1cf8OlnX7JaC4xKqYqHjx5QVDmfff6pZPqVGXt7O4yHKZuTEbZraOuKpip59OQhzw+fMp/PmE2nHB0dMZ8v5MypwXF6KmvXYVopFmynybMcOnC0i6vlQKmtZTwaoKwlDgNM29C1HctcogeUkniYS49YGEkUgOuJ9NUaSxxLk9LzPBxXJvye59PWDabtcD2vP+fLXtxWDa1pBUTiakxnaat+wvXtTo7qp2JYod51LWiLdoWah4WqqLCdJUxiglCavdb0sDljMbbF2E7Ipb2UTWuHphGprzRXaoFs9MVtV/WgFUf3VFiZHg4GQ/we5IL95mxqOmkW11VDU5TQGRyl+wmfvH5Q4FjQMg1EKdpa1iHHESmjbUD1kx/X1VinQ/sazw9w+gJSxPYSVm46maAmUUJd1fL3WY3jebiuJ5IzI+uQF/hEcUJelFhj6KwUgm3Zy9KMTHYc10PTUynlKrycJloLaEMQxTiO5A+/RMLy7yvuvvXtt7+3/f8ogcNY5N7ygwBrDXE/lQ5DAX3NLlb4YYTV0mzwQh+lFYEfUlYV2VqaWcZYHAeiSCIbjo9fkK2lEWE7uYe6VmKylHahlb3kkuYbBgGBHzJfzHBdAaygFOOReHSzdUuZ9/4zR4pqmcpevieFopN91pGmp+M6GNuitID95FJLZEaRldhelae1xJxZI9fCcR3Jv3Yk546+0f4P/sHfF0gIhiiOZMrkOBjTvYwscF1XJl9V83LyppRM4K3tSaqIp15pgQTpfrJe1zWO6+JokXGaViZmlxum0+ev1o2Eu3d9BJTppHC00L9fafJYa5gvVvyz/+6f8/EnH0kYu5J4oiiKaZuO+XTery+yH7zMgOwbRmIn8fACRRDIlLRuJNev66QZEwQBYRiT5znrdYbnBdKQaqUY9v2AumqIopTFYinvH5Hk2v7e8182V1qKosbtKddtI59L0zb4vovradI0lc8T2yuFBByotExBg9CnaeT5dFwXrSx13RD6AY7rkqYpg8EQx5EmUVnk5EVJ3TS0ncRAoPhWwfff/tcyrm2l4HMd6UpaK9QD33MFGxv5Lyk3eVHTNdKZ4+ViIdEC1hiKPKfLauoiZ7lYsLUxoa5KWQywXJyd4Xsud27fxmI5PDzkwcOHjCcTjIGbt24Rxgm//NWnTOcLrl6/yTovefPtd/nNH/82b731DlGccHp+QVEI1jsIgn5h1dy7e5skDDg+OuDBV18yn56zWs7xA8nOKcuCpq6xPYilyJdk2QLtGJLEx5gCa9uXRLK2s/2mpfEcjyLP6NoG33cIo1AeKtOSxGOUVQReiKscAle8BVEQkWclnuMRx6kYZx0PR9VUpXjxPB2ytbGP7ybUpWK9LnrzvY/raUbjUCQtquXO3duEoSf6+qagaxveffcNtjY2REZRVMxmc1brJa2pkDELBKEgoZV2OD45YWNzk6LIcV2XxWpBmiY4WozQjiNeqqZpXqLWtaOxnWE2nxL4gZinw5DpxYzlYk5ZZv2jZfGDkB//+LfZ3Nxhscg4PDzh8PCY09NzAj8kjkR7v7O9xeeff0oUOUSR4dNPf87jR5/QtgVNU3Lt+h51W+N7LlVVEYUho+FIHp5OgijHowl5VrCYL7i4mLG1d43j0xX/05//nPN5S5yMeX5wxsMnT5mv1tSm4+jkjCSdUOQtyunY393B1CVXdze5d/MK9+9cYzJK8RxF2dQkwyHLdc6jx6cUWcVqVeJ5IXdu32G9WskGYB1msxxlLGkScfvGVd556212NxJ2Nje4e3vMb/zwHebTE7Y2x6RJwMnxAT/4/vu8/96bVGVGsZ5R5gsi3/D6vVeEMHjzBkVVs7u7w+nZVHIYy5Kz2ZwnBxccns85uZjRtrBYlDSN5credYFxVBXn5zMaY9nciunIuHZ7iPJmzI/PqMqWH/7wPeI4Ymd3m6PjM/K8QusAjGI8TNkYD8jXU+pOZBVJErO7s0XTNCyWOWUpDSNrIU7iPl7B4DriydGXBZ2Rw0X3Nw9kl8uytX2h2aFUSxC5+KEvnjwjh+v5bMnjxy+YLQpc5VDVHUkc9JhqyQ11PR9jrEAatO5DdGVhtv0a5AeB+G56MEOcxHTGUBUNZSEF83pdoLRIKy4zCS/PII5WOFrudc9TaAVx5LI1jhiENTtbAeNEsz0MmSQhPh1XdzYYpjFxlKB1xPHxki++POTJszOaTskvq1nXLcssEzofIpHuHytwNG7g0TQdVdMQJw5JApONgL3dAYHb0VU5N69OeOf1OwS6w1QZmyOfjaHHKA1Ig5DYDzGNZTLaZDzcAuuSREOGg00Oz+ecTecss4JlXvH42QGn0wWzVcFoax/rBgy3dtBhjApCBpN9Xn/7+7z93ne49+rb7F27Rd05rPKORdZwPi/JKst0WaLDlN1rt9jcGnLt+jU2t3ao6pqL2ZTziymn5+esspy8LFmuVpycXXBydsrWMCJwLJ62qK6mypbU+RpNx2QYc/vGNV6/f4/bN65x/+4tttKIYRTiKU0chES+dEHPplMOjo751Wef8dnDRzw9PuZ0saQzliCMaNs+pwrxk1gUnu/3hyEhpSWDlPHGmNs3r/HmW2/y5ltvcOPaFYkwwWCaCmVbxsOEve1NMC3FesGjB5/z+acf8/DLL/jqy8/4+Fcf8smvP+Krr76gqStmsykX03Nu3rrJ66+/hheGRMmQza1dgiBhta74+JMv+PnPP+Lho69pjSFOI4bjIcqBX/zi3/LhL37JydkhebGSM55tcTRUhUTgZOslF2cnLBZTnjx7yiovaOuWbFUIdbO+PDBrMA4YR0iRtaJr5TDZNQIhUL0KpG1qsIY0jkjTBK0UebbGdX3mq5w8E4iE48gUqzWikFBKgpZljXClgHREQug6LkmcoLWmyHKw4EciRaRvILVNg1UKlCUIIhztSPGPnENedmMckW65nuRTdo3k8ClHE0ShAMocTV1WBGHAaDikaWqBkThgrcZ2DWjLYJCIZ9px8D3Zk5WSTnxbtziuomlEsmkamWYqpXF6/5qofuRg3dZykPYD8eoYY1BWCYmwliJPKcm1s1bkmRqwTocXevihrAPyVvvpn0IooMhUyfMd3EDTYMBKYZ1nBXXV0BZ1D9ORzybwAqqiFNKpUqJa8j2atno5CRpvTGg7Q5FlvXRAU2elrFEoWaSsJQj9Xj3VK4YUfaOsh+F4inSQoLWokpR2LneBvqaTG+Rlyfc3ar9/50speX3K4ge+ZGLGIUp1KN3h+z6j8YjTswspTDtL05QoLequ4XCI5/rMZzPqsmQwGuJ5Gs8X4vnO9hZlmZMvK0BUTxbVT2lVX4yLpNVayTNEWZJEiK3L5ZLRaERdVpwcn7BcV3QNgEL1MCAJl5drJ+9bplTWCrrfYmnkDxH2ubZFX5xioKtbMJY4TSXipSeaaleoktp1ZO9T8J/+p/8J165dBWsJQ4E1KmRafSkD7Yw8Z77v0XYCfJFw86aHEsn0EQtd1xJHMvVWvTpOmh79dNCIZLQqpRmjHS0Zll0vUfU9HC0k7kv1l9Ia23V4gYvnufzlX/0F//Sf/XPOz6V2SAdCnq3KCo1H2xrKLJeJkwAo5Fq+nOTJFNlxHJKBj99LHY0xjIZjgjCUOqgzomRoWupailEBprhox8HvqfVREEs0VJ+r2pmOIIwATRQLqCYIAqyxNN+C16CgMy1hIFFgXh/aLtfZUlYVbVejtdCKwzCia+XgIRNVaSwFnivRDtrpwTMOQSDwIsn3bNFa7q/u27EM//if/iMWy4y2a18e9E1/KFJ9ULW1BseRPArXdeTCGAfbylgeOrTuUMoSJzFxnHD/1isopYmiiCv7+9R1TRiGRGHAaDQCBXdu3yYMQq5fv05dd4RByGAgeXiz+ZznL55x8+YtLi6m3L9/n3ff+w7vvvMejuNycHhIXdeonvKDkg92NJRcpIuLcw5evODw4IWEG3oeXddyfnGB7azgjHtD6fHJoWT2mJa2FQDJ5uamjMM7S9n7jHzfJ00Ema+0QTkixWitkYwgq6nqGqc3i/quJw9P2zKfz8WY24lsqm4aFvNzwBLHQ5J4RBQmrJY5z56d9wuh5PDUdYHvewQ++J7H1avX+OqLr1ivVhSFYTKJGY+GbG5ukMQJZSnQhLOzFTdu7YiHoLWcHM8JQzn4uK50LuIoluDjIODDD3/J7u4VkiQhjhMkAFvybgDSNHkZWDoejwkCn/29bb5+/JDlcoaloSwKtNYEYcxv/OZPSJIJs9mKs9MpJ6dnPHv6jLqpieOQvb09JpMJjx494s3XX+Xp06949PBzzs8OWa9W3Lt7TwhWoUilqqpiNBxSlgWOFopZHCfUZc1ysWa1WnPzxi0Wy4wPP/yI1Voah8vlmqLIRUZhDXUlFEtrNZ7r44UiWTVty/bWFq7WXLt6hTAMmc1mPH1+TN01nJ7noKGuDEEg3S/XlTD1q1evMl/M8RzF/v4e8/mMbJ2htMK0BWVZcvPGLm3b8Bd/8SF3797k888+5/MvTrl2fYvZbM7Tp0957733CcIA13VI4xiLxvUCzi5mLJYrTFfTdYat7Q3SNCUdprz25hscHByigMCT0M31OqPMM/J8jVawMRlQVjlxGrCzM+KVV+7yyo17bG6MGG9ucHZxznqd8fjr54KKRiQqjlZoDYvFChyHppWg9dFwiONo8vUKYyGKhC4q8gYoS3mdgq+Rg8s3v/qDzN/4UkqRJgF13SK5t4JMb9oWrCx0ZdHgOgrncmIAGNsJHt3zqGohsnadKBTaTuRkAIEvTSHzLTIdSGeyqfrDT/+ltWQPNm3dr4e6f3YuO5sW33PxPEc2bGNIkpBbN26wszVhMIjBtAzSlMl4g6h/7g4OX7Barzk5PePo+Ix1lrNYNJRlQRAEPTFQpDRoLZ1ZLfIs2wfYdrVsilGs2dnZwnPF85EkEa7jsLuzzebGFlrJoe+Ve3e4ceMGk40Rk3FKmqR0bcNktEHbdMRhjO96LJdLzs/OmC5WHB4ecn5+wcGLQ77+ekmaaEbjCdeuX8MYy/6VK2xtbvPmm29y/do9HCdiNp9xeHTIyckxeVGQpinj8YS93X22tra5fv0mG5tb1FXN8ckzHj18xPMXB6yyNcaIyd32ZLO2lUD24XDIaDSiKjJWq9VL4uWdW7d5//33uXnrFvfvv8JkNCbPMxbzBY6jiQMp1Num4/jkjIePHvOLX/6Sk7NzZrM5cTrgytVrjMYjgsCnaxuaumKxWOD5Pr7nyyav5YCXxDHXb9zgzTff4rVXX+XeK68IBKkVf89iPqdppOu8XC3JshUnx8d8/OuP+fDDD/nqqy959OgBTd30tgaR/IyGIuXc2dlhZ3eX73z3e/z+7/0+KHA8jyiKOTu74PHjJ/z0px/w4vmh0J97glvdNsRxxJdffsGnv/4lTd2ITExBZzrOzs4Yj8eUec50OmV6foHtaYwvjg6oe9mg57pYI4HQvVyGrvsGhuQ5gmuvqgprLY7jYhD7Q9PIpH2QJoyGA6yRfEetFOuqwXMlxilf53RG7tO6rnF9kY7J4MuS56L8EOKwIuyz3Iq1ZPP5ofiG5fl0ZDJkDBhEsmkE7y5eIylQQMK6Hdfp/cDSOJSWPzLN0CI1rMoKx3F76V0jUz8LbhjJdM/RjCdyvwRBQNO0rGYrOitng7Zt0Y4c3pXqJZx9v0Yh6gZjDE3bCa3T9uugEniVaaUAlPWlr31UHzHQr0lKKYwW6rnn6f5ALYWHsuI9lOJBpny+75KOE7QnEyjTGbpaSIhd38iV3r54r14CJPqzIAqaSoAs2pXr5LouRV1BJ15t15c9RxZ2eeFhH4skUA/k9V1qEo3F8RVJnPRTibJ/Hd9qAqr+Pb38vv/173zTF4V9waeUQDc2NzfxgwDHVSSJrKmTyYSmNqyXGbjyfDieqAE8z+PZ8+ekSUpZ11RFIaAl3ZEkEZ7nobVLtq7pWvGgyZgS+d0ijUX9zWeuFURxgFIyUY6TiM3NCRfTKWUpGctYi/blGtv+PsbIe1eqz/G18r3nuxjbU8Q9jygKhQDZGUzb0VlI0pTBcEg6GIASib8UTqaHKnW89/67/NZv/Raql9YqbQkCUaFVVSVywbrG9yX/LwiDl1421/WwLwFWAl3rug6Z+kkQO730uiwr8az1zV3XcWn7Pdcayb50exWPTA6liVLXDVqL6scgRfz/+K//B/78L/4UY6Q5oLUmTWU/zbIcjKwfVSMB5xiLdj1srziyti/4ehWgH0lzZbVaY9qOMIrwXCG/F4VkD9J7BrVWlIWEx/ueyD1NryrZ3t6mKuveQ9jhhwFVVVGWK7quw3U9us6ymEueo+fJGtE1DUEkZ7wgEPaJMUYGktYSRgHJQIp6lNh5Lq/1ZXZfWzcEQUhnDMulnMHcPqi9qiuskdgG1xVrzsuC75/80z+hKCpZN7tOFistnhrTSaiy7g8dUSwdH2uhLnrIQy9TqCvZRK7u7TEaDtkdbhEFAcPBgPFoCNbie4J3laKk4GI65dnzF7z55pughJzjBQFHJyc8fX7AYDRhvLnF3Xuvcv+1N3nnve/QGZjO5qyzjLK+1O+2uFoTeC47W5s8efyQp18/5ujgBavljOV8TtvUBIFoZKPIpyxzXFezXM4oyzVQEycBW5sj4jggikLWqwJrNKtVTl22eI6LMoo0iqmLEk+7dK2layxpPKRpSzY3JrhaUZclbVWJQdNYstUaa2Uc67geVVmxNRlKdxOPYTohW1f89K++wrSyiHWmpWmbHtdviVOfrc0JQeBibcMbb9zl1o1tOWCmAUW+5vnzp+T5mnSYMNmIRMPeSIchjmPa1pIkA4qiZDqbo7XC90Ve43kuH3/4a65du8Zbb73N+flFP63p5ECAmMtdx6UoSvwgYJyOOD095asHX4KVRSoMY8Ig5Uc/+gmeG3N8MmWxWDNfLCmKivFozN7+LltbGzgaTo6PuH3nKv/v/9d/x8PHn3Jlf8Lm5pDtrU3WeUYUx5RF0ecZNURhwmy6JI2H7O7s8+jhE87PZniOT56XPD6ccnKS9/lsPka51EbRYalNxzqrqZqGuhLZRNPINDpbzklDh/HQRyvBH48mQ07OLyjKjroxaO2CleDvru2Yz5dsb25wdnZGlslidPvWLbLVmmxdMp3OUZ1lvSqJPA+sw/1Xb7KzO2YwDPj+9+8zHsdEoY8yilEy5sHnj/jiiyOeHx/x4NFzFqs50+mK6fkcZQ0/fP9V7t+6SlusuLq3y/T4BXWeMRkm/O0/+DHjgYdtGyLPYRCn+K7LD7/3Br/1k3d4/bWrRKHGdjVOJ2HLWZYBik8/+ZK2dbCdS+B7dG0j8sAm44c/vM+6cGR63zUsFwvWWd5nyEhj5DL7KvADqkoydrSWA4JIHMQDIzucbJhNI54LrcT/mqYhxrR0ndxrURRSFBXD4QDXEYO3teKZmIxHoBqqWqTRTdtK5z0IkK5vf/jpDwmmszjGExIYQnlTvaLKc7X42pAN3NoOz+1QyiUMfbqmwXNgcyPFocV3NZuThCT0cNDcuL5BFGiGMWymFl9XeLbhlVtXGUYBkzRllEZsTsYS24GPsgFtLRu+djzKusEoTdOJh9JxRTbqKF6GWoe+h3IdgtBF0+K6NWmsuHE1ZTJ0maQud67t4ZqWxNFsDoborkF3NaaumAzHODgsZhnHxzPmi4JPPnvKV49e8OWjQ47PV4w29zifrahNwP3X3+Kd99/htTff5/3v/5id/VsMN3bBjTg+X3JwOuXo+AQwxEnEaDzmypXr3L37Kru711Da4/TsnPl8xtn5Mc9fPObo5DmL3KHuHBw3Bny6FjwnQKPxlYPuWkKt6Yqcq9tbvHL7Cm+/8So3r13h1Xt32NqUKBdrLUWeUxQFdduwznMePnrM55885PHjIw6OLsiKBrTPcLKJ1Q7DyZjWNtSmompLtAeO0gROxNbGNmmcsrmxwf1XXuHNN15na3PC5saYMNScnx9xcPCErx9/yReffsLXD7/i8cMHfPnFp3zw07/iz//sX/Hk8Vc8/OoLzs+OOT89Yb2c01QV1rboHqDgaE0URgSBz/UbN/ne97/P3/q93+P+q6/ihxGD4YiLRcXPfvYrPvzVpzx7fkTbWJLBgOFowPb2Jlm+YD4/pWlzfvrXf0GWLQhj6ZyLZGmF6VrqquD09Igiywh71PtiPmW5ztCexzBNGcQJRZbhew7b29uYTiZQthOrQhLGVGUlmZ79QVcm5AIBUdiX4KU0HbBerQHNPM9pXxbzcoKNE2neaaX751sy3cIwYrVci/9EC323qiToGK1p6powjGR6X5Q98VI8bcZCXbWYS9mYPPIAaFck4kqB5zvUdclgNMD3AzzXp2k6ikJC0WXfX4kfq2vlXGRBew6TyRilYbVa9uATS77OwVgGoyFlVcgQC1HwtE0fD2WlyWW6rn9J/Quzch2t6fDDUCaPgG0Ffnd5vS4LIWstSRqTbqQ0jVhLlHJoC0m0v5TgSRC6FHRNV+OHHn4Y4iiXtu5kkltKc8J0UkBcvp6mkZ+lAyGYWmtIhymdNThKkQ5TyUBsxK92OTWkzz60pmNrZ5uNzRFVVfQTTyluPd/vC3aFpelp4Ia6LBmOR9RVDcbgeJ5cdAxRkohfummkGuonuC+vIbaf7okEWTtSVPueK8APGmEiWEMQJCyXmUgxbYfjOkSxqJ4kcN4SBlGvwlIo1eIHnuQTd7Cc5xgjZzPX83q5fV/RIw0aeulgEASUZSGeKyPRXihpMJwczbBWYHgWIVlySRLu/7znCA1ZaQfbtYAhiENcx5FD/nyJaaVQaEo5i3dWIDSSU9kIvKPtcHyZbA8nY/7+3/t7RFFEFIX9ZFGKJBkCeDSNNBxR4qEX1cw3yhxHC8jH9h5Ta6Tp4weiDPQ8gShpLaHqoIj6aA/bN3aCULJFtaNk0NQrgJRSwrEoK9Cai+k5f/JP/itm86nQJvMarRVJkgIGz5Ps56ZsWS0XYC1JkmKwpElC1zZy3/RFoNIag8VQMkhTsnUmzT0/ZDFfkuc5nutLPFmSYG1HWZa4nkscxfhBiKMl7xKkqRNGIatshXZdtOPi+QFp4pHnmYBeklQm8MbiunKecVwHz3dpGimsAYpSImeWqxWe6xBE0sByXReQQrfMK8q6IAh9PEci7EwnzIgkTVEoiko8s61pcV2XZJCyXC6/VfD93/6EoipJBwl1IxfUdPJAe76H53qsVxmuH5AkIXEUo7GUeUNbtSgMGvAd8BzL5mSLq/vXaHMZK66WgmlN4oQ0HWCBg8MjXNfn4OiIycYGq9Uax3EYjcd8/fQpH3/yGWiHK9dv8v53f8D9197g7XffJ4xiTk7PmS9WGBR+INpsR2vu373L3u4OX33+GSdHB8zOz5jPLsizFYuF+Ab9wCfPVv10puTg4AnWViSpz87uBjvbm7Lgr9cURUlTG6qmw/YBpY7WDNOEOAgoigJXe6TpmK7TZFlDnFqCwMOaljLPBWSiNVEYEkcJaTqkM+LzaZqWyImhcxkOtlA24OjwjBcvlgxSCfKMkogwcnA9i3YkCNN0higKybMFwzQijUNcFwZJjOlaHFcTxSFB5BAELovFEu24RKEUe8fH55yfz8jziu3tHeI4oaormrZhY3OTfF1Q5AVXr13DcV2youDhw4c8f/ZcgCjXb8iIX4nGe3d7BwV89KuPKMsCcCiLht/5nT/g3t03qBs4P5+TFyWnZ+e4rsdgOOTu3dt4vsPPP/iA/+g/+n0+/fRD/tW//peMhgHXr+8yGY8I/JC6rSXvq++q1VWF4/jEUcLGxhbrVY6jXZbLFVVRcf36DT5/dMh6XWAtsskZg1Kik3Y9hyj2iYMAVxmK9YIr+/uoruX9d15nczRgna04Pz/HixJ+/fkDHj05ZzCcoKxDkcsD5aiWJHYpig5X14SR+Ft3d8cMBime73Lt+j7GNpydLcjyitVyidIBnp+yWrWsVi3Ti5xffvBr/uJPP2e5zLiyM2F7c8Krd67y3mtX+OF3Xmd/c8iVzZQ7Vye8ff86b9y5xiQNub6/zeHzrwl9lxtXtrl7a48bV2NuXEm5d3vA99+9y2//8Du8ducqoWsYRhFO53D6bM6XHz9hOj/B8zy2t3YJ/EhALJ7PIInZ2hzhOh3f+97rvHL/Bq4PZ2c1ZVmhHfMyl6quZQE3VtE0Ei6sNJhO9dKOru/aaXxf5FpNJ0AckUpIvo/pszqbEsAFZFroeh5FUVOUFVqL9j0IFGXZkGUFYSIhpZ4vcCHJQNQiL7cGV2k818VRSmhiNGg6XCyBq3E1hL5HEoV4juTxWLHIEPo+SeTSVQVXd8dMUo871/fY2RiwPD8j9hSqq3nt3jUcGvLVlJ1Rwq0r+wyTlND1cHGpq45hmtCZFs/XbG8LPfHi/JyLs5kcCB3JharbGquki+wqg2ctoacky9G2ksPUdQSuYTxw2RhG7GwkhK7CV4phlGBrS+D4KKNZzVZo7XN+PqetLUVhODtb8vWTE86mGWWtuVgUXCxL/GjM7/ze3+Htt9/ld37n9/nxT36H+/ffxvMG1DUslzXPnp+wWpYkyYT9/RvcuX2fu6+8ymhnC6Nd1mXD2XTJ0xcnPHryjHVRUneGqm2Yr+c0tPhRwDCMSEOPrinJljO6tsKYhp2dLe69cpfvfu+7vPHGG6TDAUEUkQ6HLLOMMBkwGG8wX2V8+fAxXzx4yMeffM5nXz3kfLZktsxwvJBonOImIZ3WlE1D1ba0nZEYnqZDWxiEMZHrsz3e4LU7r/D2G2/yyr07bG2OiQKHush5+PBzzk4PqYol04sTTk9fcHZ6yNHBU548eMDJ0QvaOqfIl+TrBa4DaRzS9ioGhcX3fDzfxQ9CXMdje3uX8WSDwWDE3/7Dv8v3f/gbbO7sEcUjwjjl8PSMP/2Lv+SDX3zO+fmMOEmZbG4y2RhzdPSC+eKcNPFZr6aMxxGKhi8++0hkXKbrPSGGrhViaBT4VEWJoyCJItqqIlutKKqKeBAxjGPiwMW2NXHkMRrEeJ7CdWWqrqxhPAx7b4rFcTSj8RBjDZ3pGA4HVJVMx6yFJB7QdYp1VrCuSsIoenloVFrh+V5vLQAQYIvpDJ7rU9XfBHVba4U22XUysbMCN+NSNocFT6NcBwdRoUg3v28+uR4WmSZILp0lCISY6rrijZGhw2UYt+1hQf3f23fWtSfofGM6UCLJdFyHrjUUWT/B6r1VnutSZeVLv54sRCIlV0qMvsr2U6HLN+o5+H5A20qsCBYUGu2IZE58W1oKksjDjX2KMsOYljCMe1iWKCxMK0Wm40lzOwg0xor9xtM+rnIpi4qm6H159IWSVihXyz2jwIt9OtPHAIxSLIbxxpgojpjNprRlLRe7n5wgYyq0o9jb3+b6jX1QhpOTU0wnnuO27YtxR4M1uL6EwaMVSZqQZxKr4fWxAdbI/YIS2SAg02e+PeHrL6MGTEdTV1R1KdMq2+D5AsFYrVaMx9tkWUFdSnYyWjIdu86IFC7PqGsBrolKpMFacB2fxTwjX1ViF+j6Sa4YWUGLv8rp8+WiKKTIM4bDVK6hgtF4KDAfYzi/WNH2U1ntamwjBY5cTylgu05iK5QSb5Z25X5QfTHZtAITlHtX4boylVKO7vkLdQ+VkWmr1oo/+p//x+xs7+D7MqH2fV+UbX1sklKOAJbaPsqllziazvRxCTJ9lkL/W32VvpA1XSeciFrooX6/J19O/Oh/hgyRLmndUlx2nex5VVlhjeHDjz/mj//kH7FaL1BafL3WeNRVS5KkOJ5DWbbkeYU18ueVcgijAK0UQRhCDxxC9fpxJYTc8dYAYwSY6HrS9MkWc1AKx3VJUpGme77DcjWnNS2TjYkAwgzUleSH1nXJeDKSHN88Jx0ktJ2lrpYkSUKapOS5nKc7I9Y3UURU0De+wjAgyzOCwMP3Q1arJekgIUlDOfNqRZGLDzDs87/39vdYLmbyrPR0Yt8PiBMBtqzXK6HWak0cC4H2ZcH33/yTP6YoCsIwIs8qkiTGGotSEHgeSRLjeS6Op3EdGQOXRYXtDLZVDNIhgeeyuTlid2+Hra0tkiSlLeRDz/Octm0lZDIQ82LUU3C2tra4OL9gMBxw7do1nj59xsHhITdu3cJ1PW7ducN3vvNddvf32Nnd5ejwGIC27WTsqrWgrCdj4jjixfPnHB485/TkmNV6yXq9BiRk1Q8CBoOBLFZty2q1omkq/D5ke3NzglKK2WzWZ/J5KO2wWmUYY3E9nzAI2BiPmV6csbU5oW0biqqgrCum8zmTrVgmj2Up5ufeC1n1N7sxQhJMkoQkTdHWUtU10+mcZ89ecHBwRlHAtet7bG3v9NeppCjyXlut8F2P4XAAXcd4NCDptdPWXh6OC/wgYjCUm9r0kQ+DwZiqMlRVx+bGNl1nRaLWd2V1L0nYmmxxdnbO1vY27733Hscnp5xfnPPBzz5Aac0rr9zD90Wq6roOke9z5coeDx9+yXI5JfB9fvJbP+FHP/xNNrd3mM1XTKdz6qZlOpsSBhHbW9sMBgmO65Dna374wx/w4S9/xvHxU3Z3J2jVEYUB2Vqoc05PZYujmLpqCIOQyXjCanlZmDdk6wLPdblz5y6Pnh3jaleoiWh8P6RuGxzXwXE0RV5hTcPO5tZLKcK1q/u8+sodwsDl+OSI2XwO2uHw6JR1XtO0HYtVjgECT9bnwSBlva4oKoOyhiBwuHfvHgcHBxweHr2UP736yh32dre4dmUfx3F4cfCCL774nMdfv2C9yjg6FOTzaBhx984NBoMBV/b3SBKPIIjY2t4hSVKuXLnCYDDAdx2ePH3C48ePKeqad957n9YYyqrg6PgpaRqxt7uLo10uzhcSWl5XHJ8c0bYtF+cLfv3lEXlWk2VzLPDVg4ccHh1zeLxiuVyyXC3xPJdbt67z5RefcXxyTmciIYAqi+97vYzJonWfcdMJqc1xNcZIbp7IFSQbSfX5SP2+JgezXsJkelJn27a9Xl66f74vXcfeu47C4HseSeyTJD5F1fTRMUKjatqGopSDiulEFhiEAa7jggVXyYHLc0UD7/TxIiK3Fv+gFascrucQxyFxHAKGu3fvcPXKPuvVitVyzd27d0iSmNFoiOtqtra3ubq/Q5Vn7O/vifQpK/qJekHcF33L1YrZfI3WPsPRmM46VE2D1Uq6qP1E1NMygXUcLb1ga4RuGIdYawlDjesq4sghiaWjvDGeUGSleHhcn2xdcHJ6ytMnBwxHA5pWojDuvXKfOEl59bU3+NFv/ITf+/0/4Cc/+S2uXbsOtuP4+JiTkxNmszllWRMEAZONDe7cucvdu3e5evUqXdsync34+unXHB4dStOlrKmbVrxFfY5TVZU4juSJai2ystVsRVVVhGHIe+++y3e/+11u377NeDwGYDGfs1qvcF2Xvb091usl6zzj0aNH/PSnP+WTTz5luVrRdobd3V329vb7YkTWsrzIeumQBFmHQUgcRiiliOOYN998k3fffYdbt2+xt7eL53jMZzOOj4959uwZ0+k5y+WKs9MTlqsFs+mUjz/+mKdPnrBer8myDFc5LJcL6qbu5UxWZMNas7UlBFZjhD5prUhs7ty5w3A4omkavve973Pjxk1AEScJddvy4MEDfvrBz7i4mFI3sLu3y3g8xvM9sizjo48/4vatG1y9eoXnz5/y+eefslotyPIMq5S8DoWQYY2APIbpQFQeWhNHoRCQiwKrNYPxiDgM8RwHhSVNUwmQ9zzSdIDC0rYNURgJkKE1lGXBYDDA9eTZ9Dwfa/r703FJk4SqLMmynLwpiePkZVam0grH1dLwjD3iJMbzAureNtG1MtEyvYzRWCNThH4PcF1HVAFti/Y8HN9FX8JAjBxcQQKbfV+gHK7v4rgiHZOohRatXZpWfL/0haLpGoLAF9BE01IVotiwiKzdWoNWUoC1rfh/q0KgJK3tCAOfIAyo+0JRilR5PViw/dRO9WuffCkc38PzPZqqliLGio/tUgKqemmaMVIkaV9ktMbang4JthWZue2hKSDKnSj20Z5LZ4Vm2XWtoPtbKc5sn7ere7no5TTVDTyaVjxMYRSSZZcEXp+6kibs5YosL1YKbqUtXSey5cnGhKrKKXp6u0htRWqKMri+T1M1+EFAmqSsVxKbEISyvpmeFq1U7196+fXN3yuS2JeVvlwDxBsaBi7L1ZTxeELbdlxcLJidzeQ/7SWFfnBJ1g2FUG776Zar++gfi+t6jAYTFvNMpl+WvmCUe+rSqy73oJE129X9fV7heZrVeoVSIrtcr2ryZQ69x8r2xR2deNdevher0I7ITwGskmfM82V/sD20hVaKHa1FHVJVQjlXyHVRjsN7777L97/73f4ZkPvQWkvbyvOrtTRzmqYRK08PEhKVjpAzL+9FkEmd+OEFSnS5v19+HJeU1q6fIAupV6TPSivquqQzLY6WIHbHEUBNZyz//L//7/nTP/tzyacMNUkcMxoOWa8qkYoGUnS3jTRfykxqDGvlrG+NPBeuc+khVd94+ozFDQUk0zQtQRAyGAxRrkNV18RxTDpIieLwJXnXWKFhlnnVc05crDHUjawPdV1RVpVYUTpDFGo2NjZIklTWKivy0Mv1RBrlNVoL3deajiAMZcBR16Rpih/IZHg6nbJcColapn0yZQ18l7oWMFbbdjR181IOmxcSheJ5HlEYyDN0Gbz+P/ujv01eFqQDoc60bUdd9WPwRqZRruvghS5JokkiH9t1bAw3oPGIgoE8eqqnRvWZLonncXZ+ThTHOFpu+Bs3btJ0Lfv7+/z6k0/IcqHohUHIxmREVVYs1mvCZMD9117n9bfe4f6rr6PQnF1ckK+LngoaUjUNjWkZpiknBy+YDAccH7zg9PgQbSUP5PziDNO1RFFEEAYss4zT0yM8T1PVGYNBSJ6vGI+HLxcY1wuwRm70RluePHtG03REcUwUhmyMh1T5Gr/PQsHx6XD41a8/5e6rI4IgwHM9qqImiVOSaEBZNijlcHJ6wYuDczmA+i5e61IUObNZjgU8T5EXljRNhH6lDK4PYaxxPYurPdqqJQxcAhfeeu0Ok9GQfC2Hc8d1MFjysgRHCGSHB+ecnc4IwwFN43B4MGW1bhiNNl5GCgxHAzzfxXUdhvGEg4Mjbt6+zR/+nb/LxWzGL37xS54/f87Ozg5/63d/B9/3+OrBVwSex9/9/T/g5o2rPHz0BavVFGstV65cxfMiNrZ2efLkBb/69aecXZxzMZ3iezGbW5vEsc/O7iaeq/A8h7/+y3/N48cfEYUd42HA5njE6dEF+9d2mS4u2NzY4vz8Atf1uX71Jk3TcXJ0ClZxenrO3u4eeZ5zcnLKl48XxFHE4cER4FBUDa2BFoT22VRsjiJ+/7d+hOpawnREWWR4WjpCUZzw+YOv+frFIbNlLjCNpkMrGKcRw9Tj/quvioTB9zk6PuH8/IJ33n2XvCj55Ycfkffyg7q1jAfSsUwil+FwxNHhBau8YhAljAcDfNfyxut3ubo/YpBomqZgEAeYfE3dWlbrnDBMxSTctBRZzmA0omo6pqscN0p48PA5x8crlusZN69PuH17H9OVTM/PKfOSO3fuYa3o9V3PRWuX84uC1Srn2dPnrAuZlBtjeO/9tzk8PuL50bnIpf2A5bqg7RCATgBNIySztpGdwXUd6rbB74vhtpYDpOt+41257A4KAEM2HNcRMIYx4hl2rBx+UFB3AlFoex/dYBBjTcd6WeB7Gs/3WaxLwtCXa9MvoiIl6Qu+3ntE7wEMPAEwAVgEsGCRDpkxEo1xeRYzxnL/1hYbk4Suqdjf2yCNYtarFcv5mt1tAY6gLHWTM5qkeI7Dgy+/4rXXXwMUi/ma0WiDvMjRjqVolhhj2djYZbFsePb0iNms5PDsFOW74LsYa6jqltRzGUYBSllM15IMEuI0grZhY3NE3EvsAU5PTwHY3Nzh9OScOEq5du0GeV7g+wmjsXg+ozjFD0JaYwjjmMVyTV6UoDzqpsXzAlzPksQJrufjOj5KuT1hEVbrNW0rXt2mqelMh/YDeuacSNGMTH6UUn0x7jAcDBgMJWRcK8WNcSSeBmNBaYxyqNuO2XxO2RiyvKSsapbrtRAP27Y3qQvNz3Gcb3xHzTc0sqbftONEpjBJPGAymhCHMXEYo5VmtVjSNTXL5QLbGeq6YjY95fTsUEAHjmK5XLBYLMgyCa9VCooi77vlmvV6TeJLh7YzLW1TS9falTV1e3uX5XJFlpUiMzIw2tji3r177O7sMRqNGA0nWKVYZTlfP33OVw8fscoyHN8nCCPCeCjPjGkIQ4/FfMr/+D/8S37rJz9ivZzzya8/Zr1asre7y2q1JOtasj7moakF/e0o2BiPacqKwPfYnmzgOy5lnrPICoJkQOR7hI6mKaUw155LYzs8P6AsS9brnMDz6TrL6XSG6QnLnbWss0yenc6wWmVsTjbZ2tjk8OAIYwyzasZwOKQsG9qmD072NNqBJAlJBylt0zG9mFGWrfjR+gdQOw4K8SIqFLbrSAYDiUoqS1zfx08lVqGtWmmw9pM1p28UdqbFCzypR4TfInmENXheKtJHYzBlifYVcRISBSFVUbOcrQSwohVREuJ6CqXkkFtWJVhN1yFFdmcZbKREUUhbOSwWC7q6/qbgo69Rvv19/+UPI4IwZDVbiIerp5paK413MKBlXfJDj2Dk90ROgUuZxqcqWpRp+4LPorQrYLWgozOKqhG/nlKauizBWpIoEvCH6q+11rRVjfZ9wsSn6RriJMYPfOZz+Rwd7aCMYj1fSY5YJzE0MmKzaNeSDiKu3dgjCH3SQcKjR49ZLkRFVGUN2vXAkcN/WZQkacpkPOHw4ACtRT5XlRVVnuMFAUp/85qBHrnaF3xailapJMHzHNJBSpoO0LohL+eMxiPOzhYspnn/OoU7gQM7uzukqUyo67rk4nQu+4bvEQSaqihwHIfd3X2m5yvx5StwHEurZGrjujJlMb2E0bSNgPZGKVev7hJFPovljGcvDknTmOWipcwvPY8tcSKyZlt1DEcjPMdhuZrSNBrthfKZOkayI+nwPQ+LxXM8sIpilaGUh+u5NKbGdT1MK9EYXR9Z8r/5X/+vZO93XYLA772GCrR8dlUp1iNjhQjqaE1nhDwpt634joUsLzJW0zc0JOJAClGtZS93HIe2NdR1g+v6YhczEuViTYfFoB0kZqr3BDdNw//9//Ev+MUvfiln8UATDxyCUDzUq4VYaBzXpWtKlPKJk1SeG+mi4AceSkux4/s+F+cXYAzalTVKKU2YKqIoxhgJrnccl7qsKOuaycaQjY2RvE9tUcqwygryvAKjWS8LJqMxdV3TtgWDYYrFcjFb0rUW1wsZDuR9eV5AGCRcXMyZXcwAyah0XI2jYTwZoR2xkWitiKIhVVXhBy4oaap0puPoaIrreGxt76C0QWsZDlRlzXK5YrXK8Ly+cEWxXq9pGuFLCHej/jal8x9S1SXrfEVdt6SJdFdc7eF7AUEQQy8vGA0jRsOEOPDY3tzEsZrACwh9n7oUTb7tLFVRs7O1SZbnxHGM4zrM50t29nZFD++4tJ3hf/uf/Wc8+foJ6XDEi2dPyXPxBP327/4ur9x/lVt37mFQHBwcoZSmM5bQD5hOZzi+x+27d7l37x6L2QUnR4ecnhyTrxZ0XU22XlMWObt7OwRBQJatWWUFVV3gOBCGDm1bUJZrLpkvpjM4ysUaB9PB8eKE2rb4kY8X+QJp0XLTu57LcrXm+PQc7UUs17kEMwZDMD6+k+KomGdPTnn41QtOjhYcHS6Zz1ryrKbIYXa6xPdCRqMxWKHIVpU8iDKqtfKaqwbXU2jlo6yH6Qz5KiPwNOPhkM3JBovFEteVIlS7jvgk6oqm6jg/n3J6esFqWVA3lulszXg8Jgxks/SDALSErM/P56TpgI8+/pjt7R3u3L3H1tY2t+/cfpllFccxs9mMzz//nMlgwO1bt8mzjMFgiOcGjMdb1DVsbGxzMV3w5Okzjo6OKUqRXzqOyyv37/Lk60fs7mxhTMfB4VPaNmcwCBgPE5aLBV1nGY1TqmaNH7isM4mz2Nrc5OjoEKwUx5PJmHSQCM2xa4iCCevFBfs7W2yOU67s76GVZTwa4TsaZWpGkcv337nP7es7LPM1io6z01N+/fGn5KWlaF0ePT0lb6C1GkcZBknI7tYQbR2OD084P5vy5RePWC7WTBcFDx4948mzQ1w3AKtpWyudobqlbgyrdcVkY5MgCrG2pTMVq/WKd9+5w82be7hOy/T8iPt3b1PVNZ2fsnX1Jn48ZDDZZrXKqKsaz3U5OzlhNEjZ3Nzklx98wK8/eU4dBGxt7/P8cMZnXzwRImmn+NGPf5eyCXjw6Iy//NlHbOxt8/DpQxbLM27e2OPO3Wv86Idvc/f2Nnt7IVevDfjOd++zszfk4PiYLC/JSyme2q7FdSGKPdLhgK7rAUV+gLE1UZ/x5mpfQAeXHUKlsD3kwXUcgsCXsFslk0DPlS6p53V0XUVnGzxPNh3PE/PzclnS1C2+6+O5AXlW0fboaWvMS02878prcJSSJdZ0KGtwHUVZWJpGQs6xIhs1RsiE9Iu84ynQhrqtKecrRrHHW2+8Cm1JXeTsb2+xMRhQrgtcpSizjKbKMU3DZGPM9t42SZpSNi0XszVPXxwzX2VUXdcDJHyCcIDnpHhuQBz4KAeiJMQLXKxtGSQBrmkZJSGTUcL21oR7d2+wszVmHBtCF8qsxLaKF8/OePjghMPDBeONG1y9+RobO9e5fvtV3v/Bj3nnOz/BDYYUteLrp0ccn837AstyMZ3h9flyN2/e5LXX30AnAY9fPOPF8THrqmJVFBRNw/lszsV8xirLWJcFTp9DOh5NcBrIlwvm5ydUxZz7d67y/luv8N5b97h34wr72xNCrUhcj410iHEGBPEEq0O+ePCUv/iLv+aXv/yYR4+esVpmRGGM7wYEri+dbFemuaAYTzZwlMJRFleD5yiqbMkkjfnOu2/ym9//Dte3b3Ft5xpbw01Cx6NYZTz48gu+fvyAjz76Ocppycs5v/785/z05/+GR48+4cXTR5ydHVBkS0xX0bUVebairkpcR7MxnrC1sYnvegJKqEvqKme5mEs+JVI8dm3Li8NDyVjVQne7fv0mv/mT32Zra4csK7l77z513fGLX33MZ599xa8/+wKjHMZb28TpiCgRaXlnW3Z2N5hOz3hx8DWnxy94/OhLTo4OKdZruqZlvVjR1R3Wk0mw6n33jlZYIxYNrRSB74mvPhmglWKd1VgbojuNp1zoFFXZw0qMIgxjfEf8LbZVRGFMURfiHTGSqWexAkFBkWclYRQTBgmHByd4fkhtJQja0e5LaIHq/eJd79/Jc2nkNpfB51b8Nm4/3ZGDtEwrwijCWEvXNDiuSxjL903TYvvIB2yPzu86kQW6EuIMgLJ4jou1Dl0LXSG+ObSoCi5VBq7jYTslwCil8Hw5eLZdL+dqakx7CUgxOL5LGAm0wXUiiixH9dOGl2MReRN9sSITPK0UXhqJzLUspeDrJZ0gU2GUkb9HgfLAaskxkzOLwrSarpGCR/6wIvAC0iTBD6TAyYuWruynrL3i4hKqIUoYg1Fy7bw4wNKiXY3vu7SmJYwCojgSmJESD7XvSs6q7YxAI1wH7VisbZlsDiVWytUoZVlnuagoGoPjOyhH1nZ6n7cfBGTrjCgSSEpd11wGSoOQVf/dr29N+L413TOdQHus7Qgjj7KSfL39vR2iKGV2MZeCUQlwLwhD5vMF09NT/NCT6ayRqV4UCnHaGFhMV2gtmY+XxU1HP8VFJMa2R/eHYUBdVwyHCcY0tG1Ntl5xcZ6RZRVt1aG9sJ+2QRRHlGvJgRRipfz7zkBnNXQdru8QhjI18wNfno0+YLUuxWvbtS2O75AOBiRJit8XfH/nD/+Q69ev4/u+RBdFcT9p0viBS9tnRlqrZAhgZdJouq5Xqcn1FuiOTIq1luJFPgq5nzxPik7XFdiV7oEpl5JQ13VfelMHgwGj4UCyZPOc5XLJf/5f/Oc8fPgE0xpwXCG9erJWSAEpOb1tVWPbFtNJZMql1007Ehtx2WQGKKtG0gEcBwyEUUTTVv25w6MoZTLXNA2e7+F6DkkaUdUFRZnhehqj5P17bkCeS+OhbRtQEt6utJWYEmtBuySRw/6VK0RhRFlUDIcjlJYJYlsJSCdJY5JEqKdKw3q9wvNEZqs1WGVYrZZ9w0/hOALMchxRjzjayn3eZ482tZBS5fNQApE0hjCUyJGXBd8/+m//awmG9F3SVGg1TS1jyNFgzObGNo7jUNUFSeIThR4KQxImlFmN60j23HqdEcURWjtcTGdgO4qiYDabUVc1m1ubjEdjUBrf81gsl5ydnvLk6VOmFxckcYjjONy6c5d79+9z7fpNgijmxcFRH6VQSRe/qhkMBmjXYWt7m+fPn/H4wQOmF+eUeYHqZR9YGU9HcURVlcxmc4IoJM/XdF2DH2jm8ylgXnbJ66ohW+c8f3bAs2fPuFhP0VqMvbonQblakUQR49GY09Mzjk4u2NreZTZfsF4vUYgXoesspyenHB+fSQC3BZSMc7US7O32ZIzXxw10XUecJIzGw5c5N01To7QhCEBpA32B3TQCg5mMYtK+oG7qWoIfrcEqqBoZ6zva7yceLuuswnMjkjghTgYincD2OTGClg69CO04rNcZ165f57XXX2edrXFdl6+++oqqqtjc3OTOnTvcuHGde7dusbkxkcNJ2xDHks3o+wFpOuT58wMuphfkZUHXtSTJkI2NDQaDmKqu2Nwc8+CrBzRNTluvcT1L4Ds4WhGFCUW1RrtwcT5lNBxT1w1JMmAxX1BWtQRPhoLkPjs95cMPP+TLB3LYWi7m3Lp9m8nmFk3bcXB4jLWmB6Q0VNmCLz//jJ/+8tccvDhgtVzieT553nByMcPxAhzHE1prK7r/KHBIkgFZllE3TZ8NpeiMpbOWQRyjeoJka1oBhTiyMXXGkK2XrLOylwFY9vdG/OZv/EAyIJuKG9f2+Vu//Vs8+fprllnJ8xcHdK1hvV4ThyG+51JkGXu7u2TrNdr1WWc50/mUVQ1HJydUdSWUS9Nx9eo2nutz8OKYX//6i17GXlFVGWenK8ajhOvXrjMcDvpiTmOVpahKPv/iAW++/V2ieMhslvUTM0068Kkb8YB0RtP2ga113eA4IjuxVmQPL/eE/pBweW3oD6Z1XYlP1oik0veEBNp1Alho21ZgPY3g5aNQ1ijJh2ppOoPvCyK+ruXnVKVM+uTwByBrQuAHWEQiKRuEQD8sIiFrWznMyWYhz7tvwZoS6Hr/j0yxstWarrVsbW0JFUvJVKuqCpbrlWyUaMChriXbKE6i/gDQUlUtbQNYxSAdYJQVc70vBLYrV/aZDIdMhgNGoyHDQUo6SFhlawJXsPiuG1KWDRcXC956533eePMtfvDDH/Hd732P7e0tmrbl2fPnPHrwNefnF5yenrG7u0cSx8RxzNbWFq+8co+bN28wm81lOv7Flzx6/jVJnBBGEUVe0tQdeS4qBNdxGY/HJGmCMR3T6YwyLwm8gKtX93n/O+/z/e9/l73dbcIwYLGYs1qJNHMy2QALRV7y8PFTfvbBz/j4159wdnbGaDTm2vXrXLt6lTCKqOqGLFtTNzVN0xAkKZ7nEoUSBVOWORvjMRsbE+7cvs07b7/F7Vu3GI9GTKdT5rMVpyenso5Pp2Kib2qyfM304pwvvviMn//8A6qykOy0roV+Yuh5HkmS4vbB0KPRiOFgSFGWnJ6eMp/PWa5W1IVM06q6Ii8ylFKSwRVdNvEUg+GId995h//gP/g9DJK7dP/+q5ydnfGrX33Eo0ePeXFwwPbODulwiOf5OJ7HdD6TzX17i72dbT742V/z648/wnEU6+WCyXhMURR0PRDDdVx0JJPspvdKKaVwej9r6IusNfB9osvJXVbiBZEULEo6zYJWh9bIBEJrTZYV5FlOWZb4SUBnDHVd44cCDZjP13IdqgbfD0njhLOLcwI/oLHiyXFdH9eVg7zSljCUyXWSpP260vt2m0uZWB+wfjmpd10JqvY8mqbB9o1KL5DpQVuLX1HO/f1RVB5jUa948tyHgUxr81WJtY5MfJSGrsXzBaZQ9/E/ymopZpWV59PR1HVB27a0rUAbbCsSyjCWa5tlaxx8yqLAcT2supxKvTwe/zsFnwK8WCYvZV4KrOQymQAIAh9rRR2hPZHPNUbYCV0neXpl0UH7TYj3JYVVK41VDWEYo7RL0zbovqi7nIIYKx5KeUHyGv2+YLFKCu/OdCRpShgIeVNyGC1aaZpKZGWuK8VwnIT4voulpaoKkcFqh+VK5N5SGAr0o2vbvgAQgnKxziVLVDvSOOklgNBPUV9+9R/sy6uEyCOVXGeRBzps7WwwGiVsbm5SVjWTyRYol9U6Q3uOMA8csRgp1+39mUKUvZTbid1nk9VyhbWX0yvxq+NI5rNFojNAwDV100DXMpmMWOcrJuMRYRRwejrDDUBrj642WK1xXTn8Z0UBncRK6F6y1xlF0xrxOwYeYRRy6YFtmoYyL6jLSpokfWyAVYYojIjjCGMNW1tb/O3/8D/E8zy8vuDyewolVmwY1opNCitTZWv6KV5P6xVfvFxfp8/bk+dSimytNY4jHlbVU6zbtqGqhJYtU3d5XoJAMpRlD5bibzab8V/+V/9njg+OZc+0vKT/WxqCUNaubN1Q5Dl0HSrwAZF500nUg3wJqVam44q67km+fexHGIZEifey0SFEVpHxxnEkEvhhStc1NE0taqXOEASSf13mcq62XUuSRj0XwqXrjMg9vZBB6hHFMXUjVqNsXbBYLnsSuMEPJBaiM9I4chzdg6AiHEeKVe1a5vM5nh8wmy5x/aCH4Qkwpm0qzs8vcLRDGMW0/ZlbzjICMjPWkCSJWGIuC75/+I//G5qmZjxMGUUp+WqJbS2rhZg+jdUMBkNstcDDxTEusT8gDYcoq1gs5ri+y2RzTJSErPMlQeRyNjslSAI832OyscHJyRlRFJNECV9//YQnT56yzjLiJKZua7q2Yndvh7ffeo+7915lY2Ob6XTNalVgrHqJVl7nK9xAc33/KsvTC+bnJ7x4+pCD54/x/V4b3EkgqB9EVE3FMluTDCIITqnNisEkwTgu54sS3CGrQlM0PgcnCy4WOefzFWVryI2irg3LxZLp9IKN8ZDhcCAbXtvheBFozXy6pMwLWmso64qt7Ss8ePSU2WJN1SpcPyBMEjkk0xKEDtoRaUtrWuaLDBzLaHNMOIhYrJas1wVNa1FoosBDK4NrGwZBzWQckiaamzeuEMeS01c1OWWdU1QZYeSzsTGmqgqysiUrVty4sUuauAwSh7pcEjiwv7MNpqWpChwsUeDR0OJ6ES9enBJFKX/wB7/PxfSYLF/w+RefcO3qNW7evCUI+apkc2PM9ZvXODs74fbdWzRdIybUMMIPfJ6/eMGLo0Px6xUZioCdzR22NrYYxyFpoJmdvaBYnTG7OKRrG54fPWe2XjDL50TDgMEoQTkuWVkRBFLkBp7LycFzurrm6t41ikqxyOFi1lKXLclggOsHDEYjDo9e8MWXj2ibBt83VHWN9iK+ejblZFETDDZR0ZDn50umZcuqNdQ0OIECKvz/D1v/2WxLlp93Yr+1Vvrc/tjrTXnT3ah2aFgGQI4jwZiJEUMj6TPMxHwDhfQdNK/EkEIiJ0ahF7KcCYpDDcEhgQZAoBtoX+Z6d+z26XOtpRf/vNWYCJ2I6qq+t+qeffbOXPk3z/N7QvF6GAP5eMR4FDGdj7laraj7DoyltZ40C3C+p6wbvLVMRhlpHNHVNTjHwRjqynNjkfLNj+6RmYbT+YiP37vP6eGcvqk4PjikLCs26x2+rrl385gsVMxHMXkWstvtSPMZ68LyZ3/9Syof8JMvHnO16Qi6nnEE792fce/mjBsnB8Rhzotnbzg/v5QHcpZwfHxC23o2hWW167Aq5k/+/Mf85Y9/zuvzLb3LuLyqeP78CmsVr1+9Yrm8pu56zDB4cD0SyIqT6abtiEKNUYHQe72lc47Wij8PJQ+Jt1405yxBqImjkH5o5oJAg45Rgx+k7RyBEdRw23TEgx69qCqKqkKGnwpvhyD0wXiOkgLGBAqlHWEcYALFdl/QNS1uwLdrFZLEGUaFGB3irAxjtNJ0bUPfQ+Dh3u0Fk/GIuq7Z7guuN2vy2ZjZ0Zyqb2mdZ1907PYdqIg8H9PUVuivbcFsloFv0N6DDdA+pq0Vp8e3+PTjT4nCCuUa5lnM0ShlEmjevXWDSRJR7XdDAWfZrLZM8gnB7D4mO2Z+cp9bDz7id//wP+Cb3/5Njm/dY72r+PLxM84uVrw+u6ZtFXmSksQxt2/f4c7du9y4eYtsMqVsHRfLLT///BFn11sar3EmptWKzb5ku68IwljIb3FEoDxdtWe7usLXFXeOj/jmBx/wzU/e5aMP7nL75hGBslxfXYKXgU0cj2g7z5vza/7iR3/NX/3kp/zq0WN2dUec5cwPDzk4PqL3lqZv2ew39K5FBx60YzRJQPeo2jOOI2ajEW2x5wff+y7vv/sOi8WM2XTGerXh8vKa5y9es1rvuTj/gn1xRVktub5+wZvXX/E3P/4hTbkEW0JfcXI4JTJQF1uaak+aJYxGKUkcYvsWvGU+m7BcXtN2FU1X09ia9W5FEBvq2rBcbblertFefR0JlEYphoDpZMFv/ebv8Zvf/13Wm4IsmzCZHfDV0+f8xd/8hF8+e06tFDrLmB0fkqYRtqtp9muORykPjucEfcduvWW/2RObmBfPn5Gllsk4IE08R0dzoiTEYojiiN72dI3FhLLdmo4M4yghC0JGA0TMRBGNjbjarOlch4kidByxbxta39PSkk4SduUOpxyboqXqDFXnaboOp6DsW6IsYlfsJPDage9lGh+mIZtyTdUUuM6gTEDTVjgr2HdQtE1PmmUSNxTHdJ1lt65AJeCNPCdTM2y9FMoZAiOZnKfHB/RdS1s3VHWB0p4skYLsbWwDbwc+gAojRpOxDJKcI89S4jSl2u1QoQZbg3Iil4xirLUUhVDxdBiiYinSus6iCMALsEWZgDCNsX2HTgLGsymN7RgPBRhOYDNC/hVpnFayhQ2iYNgyaRrfo4IAozR9VX+9rQriEALxCKkwxHcOQ8B8kRFqQxqlaK9pammsxJ/opFmJQsI4oCo70lFOlEZYL3WRR4r6KE/RQSDeQbFhEyeRMDTLjkDHZFGO8gG28QSEVPsGhWa5XIkdJ5OBo/WKeCJB6ovpHG01AZ7DecY4i7i8uJKsZ+uJYoMmQXmDaztCD1EgjWXVFUwPprS2o68bTCxbI986zJClKjmrDhWYrzdsDI2kjkL5b+KIIKiIwoTtds/ZmzOCAOIYri+vcV3AeDQjNDGKjkAbgqGgbsuC0XRMmmZY51lvdvStXPdBHErzoEMCj5A0vWS9RmFEFEVkaSJSPSUNRtt24DW7pqOvOpxSQAe+JZ+MiaOUYi9NdJzlOK+o6p66bZHAPo/1jrqoaOuOturBipTVWy+Nr3NSI7uAstjhcARJzB/90T8gH+XoAEbjhKYtcdYSBQnt4C+rmxrvpbEEB0YaMa2F1C8STCs/diD3lR9yad82gzoQemjbiX0Jr+gbi/dDBqCXZ38YBGgDbVsCjuXqkn/6X/8TXr56QzYa09WDp9Z1eO3FY0pMlk6pi4561xCEKThDFATkaUrbDtTMYevoVUAQxjgPXe/QWtIBzLD1661kONdVJ/Je64iiRIBFOOIoJIkSAhNhe0UYBsRxiFI9y+VaFoZBTlHsieMRde0ptyLxznLNfJyDc3Stpe89V8st6BDrDFiFGuSlozRjlI7omw4FJLEMbLRSaBKaCurS0/fSRMdJQJZLvFyzNaRJSJbGxInBI0H2QlltWcxHhIFG2ZBy1/3aw/cH/9EfEGhHHCqODw7preX6asX1VYH3kKQZi8WccnPB7Zu3OD05QStFtS+wvci8FGKuLsoS54WoE8YSAzCbzLm6uEKhMDrg9dkZeMXl9RXTxYzPPvs2V9dXvPvwHnfv3uXjT3+DxeEJm23BeluAHgyqCuq6JM8TptMJ5XbH88dPePniGefnL6lKAbRkqQQbK+XpupYgBO8tVb0lzCuc0+z2FWdn15RVP1wMEjVweXFJU9dMpzlxHLPvGoxRZKlsNSfjjCSOGI/GAyr+kL/5m5/x5myN0Zoo92RZhveKprFURY2zisCEaCXSlTSNGY1y4iTm5ZPXg9FVE8YRymiqpqauLGGgicKUrm2YzgyzeUqeeNJIskAm45yjgwUgeWO7/Yai2KMD8TaJthj2peXN6zfkeUaWjPC95le/fMRseoqzIev1julsLkAdo6l7i9EplxcbiqLmf/O//V9ztXxDVRU8evwE5zQPH77DwcEBP//FT/j43Xf4e3/vD6jrgrou6LuO2WyB0THT2YI/+eFfsFytqLuWfbEjUDnT8YQ8j7HtnoN5yn/33/7fmS9SVus3bHZLNsU1JtJEScR8njMapVRlS1W1pFHGtz7+BsvLK948f0mejYGIdHTID//yp5yfXVNsK5xz1G3PRx++R1mVnJ2d0/c9bWdpmp7ZfIpCcXG9hgHgBJKdowNBFC+XWxQwziNB9xtDnufcvXXE9dUVOgh59eaM2XyBMiHL1RaFp6kF82yMXFfH8wyAo2lMnMRkScytm6c427OYjem7hqrYY7QnDMT7Jh4U8ZiGkWzGZPqfsNm2PHt1zi9/9ZTWt7TWoo3hdz/7COcds8WCo6NjfvTjn/LmfMVyuWe5Lmg7TxRrbt29xaPHr2Rr/BavPHj9J3kkKOpdQecC8jwapsM9VVWhtEgwPUJRs1YoeHgv5ZX3ck0j3jyPTNv4Gi8u+PZg8NbJNk0kIXVVEwQxdStZeyAHXRhGeKCsSpyDMNQkiWz9MQIRkKJR0O9JHFLXHXEkeHeBBTiC0OCsEt+OFRx1aAx2CEf1eOJIE0Ueox0np4dMk4jAaIIw5PDgAO88TVMTBUIlC8OQPEu/3oB4rUnHOZPphP1uTZzI9sgYI9K1xoLXlEWL0QLGGE1SvIfr5VIKKRMwnkxJ8xHrzY58NObmrVvM5gvJ7QlEOlaWFUoZIcs5L3CM3rNYHJDnY5HPBiFdK01u09Tsy5KmaWn7TqRwg8/RDMZ6mYyK9EsrxSjPSOKYKAiZTSZMR2NMYAi0RFoYpcEI9rzrxEN2eXnFdruls05UB85LJlgcExiDR9HjMEYP155DKU8Si1E+CkMm47F4x8OQxXyO0pmAS3YbXr9+yWiUUtcl3vaUxZ6qLKmrmvVqSbEv8L7m6vIS6yyBVkPOnGxg35rfGYK/+76j70XSM51O8f3beBmRM55dXBAnCVk+YrXd0DQN+32BdgltXeFcz8F8wsFixnQ2YzKZ8ek3P+P+/XcIopwgjMnyCS9ev+Gvf/YzLq6u6LwnHY+JkkRem3eovsPbHuM9t09P0K6lbjtenV/xJz/8Ia/fvMa6gtu3pkzGMXUl3p31usC6gNaLvKcsK9lWGHhw55DIx/R1J378MMQpTVl6zq4uSPOM6XiG663I6Pqarq+YTkfsy5IwjFivK5pG47xDa4eJFHVbMZoKaKNrINSKvhXoy2yx4PXlG5HhuQhtPM51BJEWf7yW/Kkw1Cgt73XXOfa7Bpxs+oKoI0ki9vsKrCDqAbIs4uTkiN1+x/J6DbHASQIdUJU1thk2QcPyJ8pSdChyzKZrMdozm44JgpiXz15JqLEVaWE2zgQe03QEUULfOHkwhC1aB3KdDn+w63swAjfpmxqThExmE5FZ1Y5iu0ehZXM8QKrUID98m1GutCaIInQuWWepibB1O1Akh9B2LefsW41flqX0qiJO4iFbWMlwsJO8Qd9ZaUi8FI7OOZJRRts1uAFi5Ppe4l7iCKPVcPbJdvStZ2+7KQjDiDiJqJt2eO+lFry8uhgolBMUnrIs6foQZ1vSxHBycESeRDhXY0L5vueXGy6vBSg0nudgE9qmwfUdozRmNB6x3q3Z7UumR1M8irqsUV6ALXbfolFYIM1zqqKU7RNqyElFuj6tMGlEkiRMc0cS54RhSNd35KOMqiz56os3aJWglIB+4lRAPlZJpFC53xOnGXmWM5lOefnyFX010B7NkAHiPUEweNOH3MW3doUgMJJ5m6d4L2fq8fEBOhnRth3nr17RVjUmSUiThFE+YbfdUuz25KMxs9mM3W4nW8W3dFI9BFYqyWQNw0CAHVYC1/EeFQT4HlTgSUcJ3/vB9/n3/vDv0fc9cRwwneSU+4IoiFFOAH8YySDuuk6uM60EAGMC7JC3p41QZj0yTHDe4/uh6RvgQh5HkiUi2+0lF9f1jr4XEJHSA1xJyecUBJCkEf/Pf/Z/46tHj7k8W2NMJH7TohRvoUFol6MRRocsrzbUhVyLSgnpU0jEQks1YYjSEpkRxTF4z3a7lfsbhVYit+1cjXfDL6PxXU+QxGgt9V8QCHU0CkPquiaMJX9ztV6yuq4ITCIpBa4iH42wvadrReU0GgfcPJ4PUsqe1bpgtxfFVbmvoO8J0gSjPIeLKXhH29VCEzYaYwIm0ylF0bBcrelaaeKiJGJ+MMYEkvldrz3pSGECxXg6Yl/0lEXBdDplt1uTxAGBDukazW5b/XrD91/97/4rgkDshGVZMUozolDiC5IkYbFY0HYNh7MJ77zzEGclmyIKInDu6wykYvhmTdNw9+5dPvvs2+x2O54/e85nn31G3dT88pe/YF/s2W23vP/h+9y7dx8/TGb+8A//gJu3bnF4dMKzZy8AjTIBHsV6vSaJY7Is4aP338f1PX/+Z/+Wq4uXnF+8pqoGrGkYYvueZ8+eUlUlo1FCEHpM4IgST1Gu2RV7tpst+6LEOcd6vWI2mxJFBuc6bF9xfLQgTkKObxyjvCMKhYI3HY84OjxEobi8WJKkI8ln2ZZ4FDqQG2K/K5nPFig0tvfsdg3OdhweHjKdzri+XvLm9RoAATQZeuuoapGPRKHk5RgdoJVjPs25deuYGycHHB0ecHh4yGI+RysBUTRNjVJyc2ijMYFBG0PTtMRJRlWVaK2YjqfY3vHq1RlxlHF1tWI6mw84b0fTNMQDQjsIYr569Ijf//3f4+7dW6zWK66XS168eIn30tgeHx1w8/SU+/fv8ezZU8ZjQdHutnuSVOhrT58+I80yUHBweMB2vedgsaBpKqpqx6OvfknTlMzmOeEwPJsfTAnjgCiOWS4v2e62xElGGEa43pFnGedn5xwfHnF4eMzLF2+4vN7wb/5UoiECI/5HvHizXr8+p2vtkDfpYdgYRVGCtBs9vX2rprG0raOqavIsAm+pK5lUJXE8SLV68jzn6upaMMRdx25fcHx0RBhKEx0MSO26btB9RVOVvP/gJu8+uEdbF6Sh4cmjLzBebvyq2BGHhshoRllKaAxl24m3MjDcvXeHLB9xfnGJQ9NZx72H95jOZxR1SRyH/N3f+Q5ZlmBty2q15Oj4Bn/8r/+S623Nrdt3uVpv6L3mzeW1EG67HucVSZJ/7f1pOitU0sFT3rSeMEpAB+B7OewHqU0w0CRBihdpUuXndk5kRQygFoWX8OZAZDJqgBJI6K4SWfHwZ3vbo7wXyWbvJMvSdiymY3AdaSyZdHhHNp5gfU+aSrMA4Jzn5OQY0JIJmaT0nUzcrJcpcWf7QRIlf50cjTiYx9y/u+CTj+7y0ft3uHNzwY1bt0hzyefS2mCtI4lTAi0SmTAIsH3DB+894MbpAWfLKyo7PDjNALBxrXh0qpLdbkNdFfR9S1lsWa+uCaIUE4TUTUdZd/zO7/8Bf/jv/0d89OlnfPM7v8l4ccR63/DTzx/xiy+e8PzFSzbbPU3TMZ7Ouf/gHb77/e/zzjvvY0xA03Qsr5dcXl3x6vVrNvuK5XrD5XLFerOlaTvCOGY2m5NlGW3bcHb2hnK/Yzad8Mm77/D+g4d865NPeXjnLlmcMB2NmY0nzOczDhcLNPDq5UseP37ET37+C370Nz/jl7/6govLa5J0RJLmAmNxggx3fjDIBxFxnBJE4lvou5Zbt2/y4fvv8+D+fQ7mcz7+4EOODg6ZT+f0bc9queJ6V/D5519weXWJ9T2r1RU//8mP+eLzX/DTn/yYJ48+5+LNS5ZX5+x3S5x1TMYTjFLMZzOapmYyHuGcpakrZgNZtSj2WOfQA11wMplw48YpcRxTFgXn5+fEUcLx8ankjk7nfPLJJ+x2BZdvLkkSkdxNpxNOTk+4e+ce/8Hf/wfMF0d0Fo5Ob/L4yTN+9dUj/vQv/pJ9VTOdzzk8PsYMdEulwFvLp598RNfU/MVf/DnvvvOA50+/4uWrVzx/+ZLHTx+z222JYkWWGXlmaxnI2t6R5mM2uwJnoWk7+b0ETo4OiFT8dXyAMQGb3Y6y7CjrkiAKybKc3XaHtY66quj77uvNhDTxLV0n3ihre9CKzvaYUJow2Q4o8FqGvWFI07dyD3iRzkkxLjJApQain5aBjgeslaIJ5AyJEwkNb9sW7wUSYbQU03meYowRm0cs96BCDVIr2eqJ9kwAcm9lV10nigQJTk/ZbXbY3oHWTKYzkkTCkK2TfFZr38oeOwFnDPK04TtIkf2WoOscDpFQVUWFG3xFzg2SNkS22FtpFLUxjCZjjDGEaSpZcEC9K4ZrQp5M8r6J54xhAxfGIg0GgYk1dQcOoigaQrLktXkkATyOY9qmkS2QNvi+ByM5cEkiUBQ7FKwMgzYhDlqxJvQdxhiCQKjtq+US5xyjUSYNj7U0+4Y0TxmlCeW+wGjN6ekRJ6cLkb4qxdVlgYlEMuqsoWs7jFaMRyOSNKFuKmorIddBEBCFIj12VrydQ0oqcZrIVvLtzzh8IiYICaJQgEdpwiiLqKqavpfA6iSN0FqxXm2xnQRhW2fpuloadevoWom1SPMM5z3lQIB0ViSPwJARKGBS7/3gu3yrXHG0TYMeoHmT8Yj5fEZR7Flt9kRRRFNVknHpvTT8SpNlGXagYHoPZVHKtShEGmn4vFwLJjBCikT8a3h5PVprlJLYqXyU8b/6X/wvSTP5jLyXEHnvPd6CRiiQkiWI/Fm8vcYShP4qublBKJTbvn/7/BeJ5tdTFSUKniQTCrIdBiO2swORVUimb38PPG3b8H/5v/7XvHrzijyT50VTN3TW4fqedDIiz1KCwDAejwmDkKqsaev261gPb+3wvsjzVhshM4nEVGxOIgWW1+l7ybWeH0yxfU/fNHLpGIPrusFzK5mJcRQP51/HvtzTdQ03b9zg5cvXtEWNCmO8l2ulG7L+lNIobRllyRBFIUuK3jratpdayTl0aFDKk6WJEP3bmtEoR2lFXddkec5+X1Lsxf+sh+F4EGq0kUFOoGJQFnCMJ2O0+rVHuiwLtFYEQch2W9B39m95+P7p/55QhxwtDtFojg+OwUteTxQGJHFAlkSMk5Sbpzco9wUaRTZcFIv5nDAIUUpz+/Ydbty4wcOHD/n8V1/w5NET4iikbSoeffUFQaA5Ojrg1q2bzGZzdvuSNB3x8OE73Lr7gFt3HlDVHWXToQMhEnZtS5oktG3D8cGcLA758Y/+iuePv+Dq4pWEa3onemKvKYtq2DzKm2+CnjixdF1D3fQkccbh4Qmj0QRn5eb0rmecJ4xHKSeHM955eJvZJGc2HhEqTxIZ8iQm0JpAByivePnynC+/eMp2W7Hbd6TZmNFYtg51ZYmjmDTNOD46Jo0j8nzE0eERSRSzWq7Ae+7fv0/fO6q6JomHSXpo0EDXCJku1I6TwxEnRxNGo0QwqwOKtij28gAaTMYmkILUDtrs3oqPrKqKYXIesdlsubpaMhrNaJqePBdkt9YaHRjQDo/H9rBarvj9v/N7PHh4j+Xyitev3tB2lnv37nH79m2iWPLNbt26RVWX4qUaEMrz+aFsdN+8wTorUsQkFmleFEiB1ZeU5Ybzs5e8885d4kSz26/Z7TfUTSFo5DSm7luqpmVfFCRpSp6O2G13rK7XTMcLrq62FLXlxas37ArP3TsLLq9XBIHi8OiYy6sVbWuxFtxgHq67Huc6lIEwSrBOMObeydS/6xyz2RilxJuChygMGeUj2rZktytI85y6aQmjiLLq2e234ndtOtqmw1mRLva9ouk8k+mIw5NbBElOkIz41VdPObveUFvN509esji9C/GYIF9wtW25eesBXkd4HVHUPVXr2RQN//KP/5Kf/eJLrFJs9gVXyxV37t7lYHLCs+fn9D7k8Pg2devZ7Ap2ux1xmjFZzFhvV8SZTDwjLQdnHChc1+KdJwkUozQmH3TmUWhomxpcjx/0+SiZqofB8NDxUsjpAd/8dqtnlCIODIFWBMNmUCvZ/sWReHr6rqPtHHgv71triQYioPd+ADd44jDiow8/kgeWg+2uIktirAspi5q6buhbue9cLzCIqipQyopvRTmiyIBtiANLGsF8ojk9mnD31oI7Nw+5cTRnOkqJA00cCLWw7OShF8XDvV1XGK2o6wKtHFkScvf2CX//P/x7vPvOPV69esl6s6HYr8myhKquCMIIrzS9NxStpfUh6eSQfH5EkM9x8YLZ8V1uPfyAP/gP/iEffPIZV+s9f/oXf8Vf/fgn/PVPfs7l1TWTyYyTGzf46NNvc/vuQ9794GO++RvfIUnHXF2t+Hd/+SNevHhN3bT01hIGEVEUs9pv6Z0lSWJmc6F79l3Dm1fPKXcblOt4/+E9fvO7v8GnH77L6fwQ7RzldjtIk0dMxmO00Vwtl3z16BE//Hf/jl9++QXr3Y5olHP7/gNu37vHbLFgu9+x2a4lUxCL9T1hqBmNU4zxdG3FbDLmwb17fPT++3zy4fvkSYLvOrR3VLstzx9/xfX5G1ZXF+xW17TFlr7ckgaO/eqSR1/8nJcvvmKzvgDfkKaGtitpbUWaRxjrGaUJgZFs1Lra43wngfXGM5uPMQF0fYMJIIkNh4dTJpMRYWAkfLvruHF6k9/41rcpi5pXL4X6m6Vjbt+6y9X5GcYYRvmIh+++wyeffotvfft76Cil7jW37r3Ds9cX/OXf/Iwvn77AhhHj2ZzZ/FDCfpdLlhcXJIHhZDHn8RcClXF9y+s3Lzh7/Zzl+prNfstquxTcvfEY0xOEisBosjyTLWZgWK3qgRppiWOZZmdJQmxS6rLG6IAkSambFucCmre5rWnGfl9ggkDAKUqT5SO63tN0vRA2+x6PUDBVqLHeESbipUUpXA8KafgIDO2AmretFCW8ZWsooU12XSdSqUTOAWc9bdWAURijiBJNHEe0XY21Cq3FZ2+0FMfGBHin0Fr8uRroB8/Q2xqUtyTg0JAkMVUp/jtjNIEJKYpamAJRxHQ6xfYdVVWK3Go8wTlRPygl5EshPMqfbQYa7dshk3fy3EyThK7v0doQRpFEcvQiY7XDUC1MIqy3JGlMlETYIbw6UJq2lJgHpYbssMCIdHHw3gWhNGVhGIli1EoEh3dCCMQrXC+KjzCMMCaQAfLXm3SJDlBGQDZRHNH1Pa63mDSU3kUp2XwijcZbfoG1PVEUUNWioHmbK7dbb9FhAs6KLN/LFlcbhfUtYRQTxikvX1zinfgd60p8l0YbsiRFG01RlnS2wyt51sZJRF0WKOUlTN7Ls0UHBmuFjiwyxLfQkGEKMjxjjDI469EmRGtHFEncQhAYNutiuCY9JhBppBqiFaI45vDgEAXUA+LeDkM8+bDlKlADOfVtwyW/J//snSPNBMZTDDEuRdnQdR1tXcs2DU8YCiQRpSirEqM1oGi6hiSOhaYpbQxeyfVv3j5nB/L18KrQWuO9IowDfvu3fov33n1PiJa9FQL2QEgOTch+J5FX4vcXTz3DdZdlOcYILdpaC95hjKJvhhxF54fmV67RtzAXz9v4DCXbbScEZqNF0mmdNIJt1/JP/5v/mt1+hx5+b78rqKqKMAzomhI0TKcSsK61/KxGB1RNSzZAo7yT4RNKBhtmAMLInEMGyr0Vwq+cB3IfBpEiSROqqpTrR0n9ESXCEUnTXIa7vaXr7NdgmcPDI7wPKPYV3nqCSHIRnfVo9RZ2I5Lxtu1o2g7noO16+oEy3fft4Df0xFFI07aUVSlgmiCgKEvG48mgQnJYK4pJrRTO95hA7n3bCmgpCEKSNKUoJPKhLGWRlSQxRosv2Gj9a0nnf/Kf/D0m4yknRye0dUugNV3f0TYN1vWkuazB37n3DlVZ8uTRI0b5CKM19+7cxePZ7wvqpsYEcsgtlyvRdfcdN05PePbsMQ8fPkApmUiOx1NWmz3aJNy7/5Dvff+3+OCTjzk7O2Oz2aG0IQhDmroVkIQxHCxmRIHmpz/5Mc+ePmO9uqR7a6C2YlhUSMDmdrtFKct4FJOPAtIcsiyn7S1d36OUZrPZsy8KgiCgLApu3TwlCgO08kzG2YB4j6mqkv1+RxAaFOLHK8qa7b7hi69eYh2st7VMc+aKqpTA7yzLiYKYJEq5OL9AeYmfMMawul7SW8tsfkRVt7RNjzJqyHyRrC3lPWVRExr44L1bzOYJ43FOmstra+qarm2ZTsbi3ehFMqmMwnpLbzsmsynr7YbddkuepkwnB5y/vubliwvm01P2+559URMEEePpBIDG1qTJiK6NePrkBf/Ff/mf8/3f/C6r1ZLPP/+SV6/PvwY+oB3XFxf83T/4Aw4OppTFRraMSrNYHHN+fsVXXz2h7lp2+z2z+YSzN5fcunGL/+H/+y/4e3/4u/zFn/0xZ2fP+eTjh6S5ZrW54np9QZQGnF+c0fgOE4d0Tc96tWE6mnHn9CZd2RH5kMCkZMmEH//kc370k8eMJxnTacT5hWyFj49PefPmEufEZFy3DVrL4aM1NB3EUUTvrMjNvMOEAW3XoVFDw9NgtCaNE/HphJIpU9UNXd8TxjGr1R7nhYr0liQZhSF11WCtPMSnk4zjoyOWqzX73ZamtbgBruaBDz+4x8XFBXmeEUUxkzDB2obPvv0bXF6ec3l1RVlZnr14Q9M5ut4TxHB4NCdOYnzleP7ygjjyjKcTuq5js6sQz3LIfD5jub5mOs9RylHupCnVA7io72QKdXJ8zDvvPOTV69c8evKcfJSx35foIBTy3ZAppgeinTzhZPLthx9IoWR63ov23wzTNzmEHSbQQon1nqqqMUbTdbIBCkN5LVJMeeqmITCaO3dus1otqeuaomyYTXNsL4UXCppW3mfvexSGJDEkiRDDsiwhzzLysBygRSMZ+LQd+92OwEheXxgYqqqUDEU808NDgkBk1KM8oywKQqPpu47D+Qy8p65KTk+OCYOApy/fcL3Z0Q8QpuvVCmU0zsHR6S3GkwVxknF4eJMwTijLGmVitpst/aCe6LuOpm05OT5mMp2KLySTSAHrLPvWy+ve73DWiZR0yOQKjBkesEKs6/seQtmoxlHEeDQiTeLh3jggTzP6vpXBWpbirGW13A3UxJ6qKlluJGvOOY9XMkn1EkeFVhLs7IathALMUHwFxpClIsFP41gealrQ8EopnJVBkO3FjN+1DXjH8vqKqizobQdOAmqbfcVqvcQrx/XVJZ1tqJqKfbEnikLSLGU+n7PdSRHhqlry47KUMI6YTEZDtmNHksSgPLbvBPCFoiz24GRwaHRIYGLqqhEKojMs1xtevHxDUbaMp2MOD48IfM+Ddx5iTMBn3/4Odx88oGk7RpMFTe/56vEzvnz0lK53mChiNJuhBjmg7Voio0X61vfYvuaLz3/Bbr/FI1uVQDniNOfN5SVfPXlC1znSVLOYx8ymmQwqxxJ5UJQtL17sQBmatiNJFXkWcjAboTrDbr0lTVNGozHX6xV1Y6htgw4Vs+mC3XrHeDyh2O/xXsLUy7pit9tRVc3Q74isLMxCOtsRZxLg3Lc99a4Bp4SqGGhaJ0MyV7UEkcFE0Az+HIaSMMtj4kQgFU3ds1sXKCMKgHxsmM+mbDYbtusW5UW9k2UJi8Uc7z2297RuyMz1mv1uJ7LOYQMDIolM8pTRZMT1aolWiN0kHbPblWglZ/5kPKHrZJtUlgXKG7pGMO5eS7yCMaH4aYcQZe89+VgYBF3fgYE0y7DWEQYxcZiw3+1oixqUQmtDkicooyjLPdlIMr82u5IgDDEWtlfroRlQqFBo273v0Uoy06LADF72gCiIiaKEsmgE+OLle9iuQ2lpZI0xONdTV+XwfmgpUp0DI1uZpm3wXU8yyWnbhvFkwuZyI3TjMGI8zrF9P2SaDe+tUiwODjDGDPVNKIPxPCHUAW1TM51m5GNNPsqJkoynz664ur6SM7+QZ0M+ypmOcpSG9W5NMRT748mY6WTC1eWlQFx2DX0r548KDd71JFlGvS/ADdstLREbKAVhQIxnNBnJNj+yKC25gt4HPPriNXXZkaQ5J6eHvHr1SoYWgwplNBqzWq+wXU8QCiBMDdRJBmmstSIvlObn19dclIic0PmeJIk4PjnGO0vVe5bLJW1RQhiihuDs6WSC97BaXhMYGcrs9juiIMIOzQIgsm+l0UPjZoeB8tuvIAjoLeTTlP/yv/jPmc6mQsTve6JIk8QBZVEyGU25PF/Ls1wJ8ERiGgSWlGY5fSfPDnk/vQwvq+LXG/SBco2S4D0dDMCXgWqrkN/3Qw6gd0OEQ2j4x/+H/yOXl685OJjhvITcd53QQPN8xGq1RIeak5ND2kaYHIEOuThb0rUCLAOwtsd13ddNvjESS6aNXPtKa6q9ZNiBzAfCIICw5/79+zjrWC5XrNdrgiAmCCLiOBmeZTJEKIo9OpS4j5s3T0iTGc+fv2az2mFCGaBY61FKLB5prplPcnm+eUXbWeqqoe0sk8mE87MzjBH4W5IIcEobBcqRZRnFfs/h0RFV2bLebHFWfi4TaMIIklRgVrtVRT5OxTMdR7x4IZwMgbQ05FkyeAEDeaa93fD9k3/yj1FOEZmI2zfv0NQNoTGcnJwQRgYzIJSTMOHy/IIXz58xGU/Bw8nJCWmccnV9zb6Q7Ic3Z2ckQ4ig1hK2u1kvieKABw/uU9c1VV3TO89v//bv8+Dhe7z73of87Fe/GhDWAWEQcb1coZBw67u3b5GnCX/9o7/iFz/9KQpHXVaMR2PapiUYYh6++uoRb87OZAUchRTFjjgR4Ml6s6VpHE+fPOfRoye8ePGas7MreYMPFsxnM7y1lLsddtAzX11cM8pltTwZj3HWsd3uB6lkTj6aYIKItndcXq7o+xoTvCU5aaqyYrvZMMoz0iSmLPZoPLPZBK3g6voa6xxhEA4By+B9h3ct9+7cIE8j8iTgow/fYTZNMIEU2F0n4YyC0vVYK1MIj2CiszwjHCR3JlDUVYVSMBmN2e8FCJKlY7QOiOIEQPTtdUXblQRBiCLg4uKS3/7t3+Le/btkWcbz5y/Y7wt22x3b3RbnLPvdju9+5zuDz8wzGY/p2p5bt27z8sUr6qZFDXS0MJTP1jvLs2dP+OiDd/jjf/Xf0zYlN24coVRP17fUTcn3f/A9wiBgvdtSNjVN01AUBeN8xOHikK7p2K4LpqM51in+6sc/Y1f2TCc599854ubNY27eusHh4RG77Z6r6zVdL3hplCMIFVkeobWlbSWb7eDgQCZtZT3IWcTE3HYyLQ4CzXgyYbW8FK/rssSEMuHabKUoqqoe2zmR51W1eHLCEJRGBxGPnp+xK2vG07mAaJqOzsPh6TFPXpwTJDmXqy2vzzesL1fs9iVV3fFXP/4lq82WF68lp6y3XhrDOOH23bsURc3lshJfQxhT1g1l1ZJluWwp2xbbl2RZiLcN+JYoTPDecevmCfPZhI8+ep+bN45pmpIg0MRJxG63FhmX9ygj03w/IM/7vhds+XCgGj3QL5V4/KLAMB5lpFlGHCUweEo8nraTZkuuXydSDsB6T921eKVkyo6nbVuCKOTNxdXX9LYwNJQDMcvZHqMcbddzfDDhd37r+2RpyN07N7h965S7d25yeDDD2oZJ0BIH0Dc1bV1iFOS5yIWvr5esVltQBus0i8MT0iSl61qauiTLEupqTxQZkkQm0OuN+E6quuPFyzfUtcUEKePxjKJs+Ojjb/Ibn32fP/i7/yEffvwtTm7cB52y3jVcrvacX64H+hukac4777zLxx9/zLvvvsdsOqeuazbrNavlkqurS6qy4GK1Z7fb09QtVV0TRzHjfIS1FtdbrpfXONuTpQkPHtznW9/6mPffe8h77zzgcDFnlKWkScR0MkLh2O+2nJ+/4emTx/z1j3/Eo+cveXNxwb4o0FEokhegdZ7eO3oPaImXYKCKhUFAlqUcHhzw7rvv8v5773L/3h1OT44wSrDq5X7LannN6vqK9dWaZ4+f8Or5c7qmoakKtpsl19eX9H3Ddrvk1asXLJcXvHjxlN3lGdv1BX1TUuw3HMynlOWO6XjE4eEBWmk2my2//MUjDg4W5GnAyY0jZvMJURKQj1PqtsL6jq5vuLw+p2oK6qakaSu8k2eK1prl9VIaAes5P7+iqhrW6x2Xl1vSLKPvPXma861vfsL3vvd9vvvd7zFdHJBkI05v3uFvfv5L/u0P/4LnL9/glOHw+JTF0RFFVbDf7TAKjg8PmKQJb148wyjH2asXPHv2iLapCIwUHErJlPfJs2fsixZtYDxNybOULE0pi+JrWNG+rFle1ZghQNm6Hm080/GIumgk4DqM0EFAUZU0jaW1HXUrA8q6qknSlLqqh4JHGseyFHkig4/VDQMxN9BslRYSnm2t+IAV4glzAo3Be+IsJs0S2m5oHJV4xZSCtqtpuw7nhHQsWwpLFGmm0wnOWaqyIwoT+q6TqIEwZL/bU1UNUWKIwpDQCF7+bcCz1sO2EcGX60CK5MlsgvOevhePvRpyO40xaCURE23VCWjKKYIoxFlpXoMglK3hIKPTRsv1YC3WWzSarm+xA1U0ihLJquwdKghYHCzE69q3JEnMeDoe3n9F27SU+z0a8ZVpbfDAaJJjnSVOI/SAnI+iSCSuQUAYSH6ocx7b9USRyMnUQFVM0xStpSGxVmJyggHXrwMhNuogoFfCSXB1Rz6dCFG1qsBaolTIiv1ApTYDBTOOxbNV1Q1YGOUZozwjz0ZUVUWSRPS2wgNhFDMeH7BcrdFa0zayZZyMx8RRiHee3vWyRB0ifMIwoG1aRqMM2zq6Vj5H7x1hnHB4dEBZDluav710CoXqqL2Wz8JoTADON2gtuYFl2eG9lsHqZERZlXSNXLN932MCoafjZXfFsIWTC0NUQCJVHgYhasj28gPhMwpJYnm+hmHIyckJvZVnmUNJozLI9ay1w+dkRBESSAyBGuikzsk2UL78sNj0uLdyz+ErMAEOxe/87m/z3rvvEIQh3stzWQ1QtCiO2G33GCM5dUEorI2mqeUPUXwd6O2dxI+hZIuuBhshWkA1MKztvSeIQvQAe5Ffe/uSh/2jUpgg5P/zL/57njx+TFVXMnSzjroWn+db9dBsPmM6HdM0FcvrK7z3TCZTuranqhoZFHfdr6M6hu+nhmdREIi8sSwKaUDfflmpW+JMoD9ZLpLR9WaNUka2r20v144OqKqKuqrpmxo/bMPbVgAvddNR1zuJS/Fa7FvOkaYRCogTyZmtBro1XvzN261wHlAS5aGNZj6fs14tARmMx3HCblsKadMKOTkIQybTHK09bdMQhWK384BSmvV2h3OOyXjMfr8X2I73LOYL8H+r4fuX/+L/xWw8RzlBjY/yEYeLA8IgIIlCtILZdAreoLy8yA/e/4DJaERVVixXK7TSHJ2csFqt2BcFk+mM8XhCWVU0TcV0OuXmrVvs94UE+HrF/Qfv8a3PvkeSjegdOK+IwvjrlaTzjigOuXv7Jn3fcnVxzq9+8XOWlxf0jSTebzYFWmvyScrV6g1XqzPqbo9THc43hLGhqvdcXJxTFBVn5+dcXV/TtB37vazyT09mVMWOwHiiQJMlIWkcgrWcHNwiMAH7zZ7l9QrbCZ7VOyiKiiCK2e13vHh1xvxgRBg5osEg3NYNYQiTccZklDIdZ0zymHEec+P0kHEWsdosOViMaeqSIPB41+J9zTsPTwlUx3gUcTAfEQaO5dUbtNZMp3NZ5feexfyAwIQYHdC0HW3XMplOcYhMtG5qynJPVZckcYzSilE2YrvZyardhJydvaFpa4JAcXF1Rt3uOD4+wvZQVw2ffvoJv/mbP6DvOr766hFPHj+j2AuGezYb87Of/4If/OYPiOKIOA6o6wajDAeHR7x4/pKmbWnbhulsynazwXvPeJTjbMuDe7e5OH9FGGiqckMcG84vz0B7Lq/ORQZR1Tx85132u72QPouSZ0+eM5ss8J1hlB/w5ZfPePH6gjCJuXX7DnEq11McZ1xeLrm6XtH1PU3vxRcyBKPO5lMcFlw0SA0akkSyCVFeVvWDfWLgklCVBVUjjWPXO+qmx4QGlKJpHWkih14SBfIcgGFzrNjvCiJZWrHfV3jXohUYIzKYKIrY73bgFWFgCHVCPp1T1h1V1yG8D02U5IRRQlE39NayXK1Yrdbs25ogFilN07ci0eo93ptBYhFIYWU9ZeGpvaLzivW24OWbFWcXF6gg4svHLzi/WvLizSV179mUFoKIQCsx2nvZ3sWxgD60VtStpe/E8+G85ejwiKbtqFs5RKXNU4RxQhTHdH0nv+Y9nfckcUyaJljXEYearrN0XUXfNUynKV1TifdgQEM76zmYx+jW8s79Ce89PGWcwofv3eH0aMZkFBEZBa7n8uwNXdNwdXZOhCdLctIkGworRdc27IsdTVtzdLzgs29/kyg2NE2J61vSKGY8HrHbbeh6S1m1rLZ7rtcFReNobMC67GkJCcc3+OTbv8+n3/kdPvrm93n/42+jwzE/+8UjHj1+ydOnr1gtN5T7kiRKuXF8wr3bp7z37kOODg7Z7LY8ffaCl6/PePn6nPW+pnWasvNUvaJxBvpWhlCjnDSKKIs9y+tLjIIH9+/yjU8+4sP33+PDD96TPNRiy37I9GEw/bddzy9+8Tm/+PxLfvnFIy5XO/ZNTzpasLh5k2Q0xsQxRdNwvV7T9U5iY8ZTFJquabF9z+0bt3j/wXt88v5HvPfgXU4PjzEOis2W7XLD1Ztz2n3Jk8+/oN6XxDpgv1pDu6Or9zIN9S3L6wt++tO/5vLynNdnL/npz37CarOmqEtmiwWBaZnMRugAymqHsy0HiyknxweMkoirN29Iw5B7N445XSwYn4aoxLPaX9O4klWxZFlcsWu2rMoVu3KDp8dEGkfP8npJnkxwzpNlY+7euT/kovZstyX7ouLBg4dcXF7z9//BH/Gd73yXm7dv8tGn32C13ZPkE5J8yr/6H/+Er5684Hq9ZTydMT9YkOapnMO7JYtJzm98/D6R6nnz7DHtfo3vKs5ePcXQk8QG1zeEkaauPKvNlpevL8HIBF/rQBqL1srABsPr12d4H9K14unCK6JIMRnnJHFIsSkJgoA8z4fhSo82CU4Jcvzo8JCi2JMmEU0jcj03SKiUHuJWwgDbdqCMnJneE+UxURxLkVz1AkBQChOG+GAogK3j4PiA7X6N8x4TSKHY9i1BIJNrowOs8/RNh/cQxwFBpOQ8sD37bYtSBtvLxmQ0ztnttvSdxdEQDuj+NE0HD6JI1Ky1hIEU1B7LaCxb3rKsqPYlKCliw1Dk6QJoSwVw0oq0VTYoUlg75wdQyiCzG7YbTVuT5zlxEtFWrfzrgSbPRnRdR9/2MEjdq7oiigLSPEFpR29bAhPSdT2utQQD4dB5TzoSX5dXFud7qrokTQI2aykijQkJTABOJLKu6yWLLXjbLLRYbwmNoa4r2bYoyUvrvZzIURyJn1Jp+rYFvBTjXjZIJgqG/MaI7XrHeJRRlxVhGKGUweiAcl8Qes10MmIyGVFXAuqIk5h9saGqGkbjKT/56ecUQwEsvu2UJIoo9yLnU1qD1jRNTRBFHCwW2L5jPBpR7Cq61krMQxQwnU84Oj6k2O3pG7mWbC+N4GQ2I45ijAroul7yywLhrWhtBg+fktw5JeoPay1ah3RthzYDqVlyc4bmfthSDcX6140NQ2PjGTpO+YqHQXqSJMNAz1HXMjhoG8nqBIVDZIddJ/Wbsz1hFNLbnroo0UZgJ/K9h283qCsm06k090AQSsMVRBH/6D/9j8V3ZwJ4G+mhBUyjhutYa4l2yPMM5yVGwb/9OZFNnzQTCjNEXkSR2KyUkmFKYKQxlSgwkR7aXhpZ3kKK1NCQ4flX//qP+Td//K8GmbDkG7atDI6SJGa73dD1kqXbtDIwEMWmDJXCIGI0mspwxgwE37dfWovaxNrh3tDYvv96s/j1v6Y03mjiWDxx0+kI63r26x1eaeIwAySYva5rGUKg0Cai6zrquqMsG+qqJk7k+lJojJbmOopCyqoijhLSNKWsSomTCTTT8YgwCNjtNhgdkGYZaZ5jAs1oLEMH7/kaCumcx3WeJBPvZZ4lxHHAfD6Xz9FDGMRcXK4oq4okjknSDO+QaLi+R2tPlkV/y8P3f/7H9G3PbDJjPpuTJgla6+HQF0KMc9B3jtPTUw4PD2mbhuvlkizL8UDdNFxfX8uDJDDsi4L1as16s8Y6S5qlPHn6jDhJyfIxt+/c59Nvfcb7H35CZz3b3V5udu9pO8nQCsOAg4M5URjw+a9+yU9/8jcsry5pqhLrrORPZCn5KKFstlyvLkjyiMXhjM1uSRBqothgbcOtW6dEccj8cMZ0NiYfxZzemHJ8MiWKDTdvHDObjgUx37WMcsGYe2tYrVZ0XUeWpQRRRFU37PYFP//lI9abDav1WgJgk5Qsj5nOZmw2O/IsIokjotBwfHhIXe05PTniYDEniQKSJGKxmDKbjfHOc3S44PTkmNk84/79mxwsZizmMxazKRqRc2R5PjSre6IwwjtETlvXqMGc7fE0bcuu2LPf74iigGQgFmE9ddVItpwKJbCxa0nTmIura5Tx/OC3vs3F+SVxNOL8/JIf/OC3hkkynJ2d84tf/BLv4ej4iMlkxIsXL/nGN75JmkY0dUkSxYRhyHg85dmzF+yLvciTAgnanU3nvHzxgiSJsF3D0ydfsV5dM5+P6bqaMDAkWQxakSQJpzdv0nYdy+trwiBgNpmSRim29ezWJX2v+bMf/pQgTpkuFrx+c85mvWI8mbPZlLw5u6SqOvZlSxSJvC9JhNC130vGGF42pzJ97eSvzhOG4l/QWuEszGaTryd9HocJhQC534u3Jo7kQZGlqXhdkAdM23T0nWU0ClnM5jgnoJAkkbW7tQ7vxDDurZPmJ0lQKDrb0rQ1bd9KTtvbg1iLXl4bBgqeDEe1yNnBMxyqnrbrwWus91hnheI6m7Av6q916goJ0C2KkjiKBuCQBTRJJDl4zopm3NleztDBwO2VYjLKvp7wCaksoK5r6qZFGwF2+CE7ajabUgxBs2mcEAQK7y22a5mMQsajEZM8BtugFSwmGZM84WCecDBPuX3jgIf3b/Dw/h3u3ZpydLjg4GDObDrB9T2r1TVPnzxmu13TtQ0eR1mULBYTvBKctw4DRrMJRycnHJ8cc3LjhAcP73N8fCSf2yBPXG8E9NR1PWGUkuVTRpM5yiSE8YhsPOfo9Dbf/f4P+J3f/zt867PvDRv/K168fMmTp8+4vLqms5bZ4oDT05scnZ5ydHzK0fExk/mcl2dnfP7VI16+PmNXlFRNJ9tlpXHDBE9pLRsarZmNs0Heo5iMRrz37rt84xuf8vCdhxweLrBWZEBCzmxZ7/dUTcvl1ZKf/vyX/OqLL3n24hVeBygdMp4tyMczgjBFhxFVsccP16TysJhMWcxmzMcTpqMRi+mUb37yCZ+8/wEHsyldU9G1FVcXZzz+6nPOz16y2664vjyjqfbsNtds10t22yXr5TW77Zqr5SsuLt/w4sVTnjx9xOuz17RtQxiFtF2L9Z6zs2u2m4K2a4jExEPfS5GyOJgTxpI7FacRs8WE0STDa0fdlZxvXlG3FUW1Z71fsy12tLZjuyswRoiD3onsNYpijg9OicMR19crvFP0nTyXDo9OieOM16/PODg64vd+/+9w7/4DxpMJ9+7fo2o6Zosj9mXDv/wf/jXXqw3Ow8HhoQxK8ex3W/qu4cbxnBvHB6yuLri6eMPV+RsuL97gXD8UIAGdFbCA8x5rA7a7PZvdTooVI3ElWSr+eSmqE3a7HUkas15JoW6CEOgIArkvcSILSpIYbTS9t0AgsSl1TT4a0dQlfd/SVI1kgPVDcLkH+xYs81Yq6UVCbQe0r9GGrvo1HAE1HEBeogsms5F4OW2PVoa+sWAhzqSgc97Tdw6vDPQWE4jnKkkSgiAUf4oKCLQhzYRyvdlsaLuONI+YjCdoLUMz2fINEjiQYlRLWDnDmVlWlTRl1klxFIWkaQo41suVgFX80OcpvgamBFFIEscDBGTYbMcRfoDCpFlKuS8hEOlklso11rdyvhojTWWaxWR5SjwAf7QOaJsOW9ZDtpl8XgzyyyAKSNNI/IqhwXYeE4hnqGlaKQ69NKgMWxmPwztR/vS9hNTLNaSJ4ljeIyVyu7Zth01TjzLi34yjhGZf4HtHliaMslRAQHEMniEQXbPZbvHWE2rDYj6DIZJOwrQ3KOPoraVpO64v1zjrMEHAZDLBOUdT1YRhiNGGum0oGwmf16Fsbm0vTcr6eosJEiaLKWESUVQFURSiUELllaciXskztxwyKsfjEX3fsdvtmC/GWOuI4wxnA6qyJY5TsjSmt5bRaErX95iBUOn9IA8dGmXvPSYQubxc519fIH/rL/BeQGVuUMIUZcF6taKoGuqqEluR1sOGVmiQ3nv6tkFpRZ6PZAs6eBzllhtey3BrYYTG7twANRvgOb/7e7/Hu++/+/UWVjbeMpQ1Rrzo1jqqUsLHpY4QinTfdURxLFnK7VvarTR7JjTEidBkrXNfN3UMNYUONGEgvr+3b4+8cPnbl48e8c//+3+O6zqpH7ynH/zxxgTUdYXrerJxTppKHt5sNqVtW7pWJJ9Gh3SdHWwY+19/Nsjf9UC5NEEg0BnbD/7Zt2eSNI/OCVncupYolo1103ZyrKmBEhzKfeFch/eKKE6I4gDbS6STcx7nO5Fk6gCthLRsAoUeMombugFErWGH55Yxis12S5bJz/l2eJTnAwDJOfLRaPAQOpyXAU08hMK3XY1GPpOiqKmqlrpucd4RGINzQkj1XrbJcawJQv3rhu+f/3f/DzSGPM24dfMWfiDntcO0x2gjumGtaZsWrQZzbdsxm83YbLakaULVNCSZSKN0IAWfVortbstmu+XOnbvkozH3Hzzks+98jw8//gZl1fDoyVOSJCUcLvqmEY/VYjEnz1L+5N/+j5yfvaEs9vRtg9Hi/ej7Dq88TVcRZ4Z0FKIDT2trmr5iNM6YzEYkSch8MUUbTxgbmrZiMh0xmeZMZ2OOjw8oyx2ub5lNJ/hB7x4GhqaWaYhzlqIs2e9LoSqZAKUVV8sV1yu5aE9Oj1iuligFy2VJWVig5cbJEUkc8M6D+/Rdjes7kiigrkrSNGI2HXGwOGSxmDEZ58QRjEYxGkdTV9he1utaeYIwRGlDlqYEJqRtWhRaGuksp7Oisw8iQ5zG5HlGVRUSbl01lGXJdDKn7y2b9Q7QTKYTARWEmgcP7lA3e5q6wZiUYlfxne98h/c/eF90w7sC7xX3798nz3Oc69judvzmD35AnqdiSNUik5hOZjx//lLM+ZHg9713pGnCl198wc0bpzx9/CXFbk1VSRHW9w1oz3J1Bcrz/NkzNvuC2WxOEGjxdRlDXTSsrzfcu/0Oz5694fJyS9V2rLY7qrpDKcf11Yb1es92WwIBcZTQ946m60Tqo2SSaIwZpDgdBwcHaCO/joIw0DjrcRZEHSRN3LZoaVpLFBtMGAz0L01VdXjvqCuRNDnncL0YnpWCNIkIAkNZ1rStBy8Hn7ceo5XkxHjZOuE8ZV1R1g1N26ODgYJlDEVZfX0POCcbtb73qGEwI0ZvyZxqW4v1DochCCVUtu462r7HO0UwZO1E4dvQZksSJ4Lath6jAybjKXk+kqAtBe88fIgJDJPJhDiOaJqa2XxO04g0o2l6mdDF8oCQh4oDb0nThIuLJRovEqq2Z5TFnJ4cEQaaG8dzPnjvAQ8f3OL0aMFilnP/7k3u3j7h1ukRJ4dzJqOEvinZrq/YrK45PDxku1mz3WwAT5rG4IWsmibxMNXfYYzi9oN73H3wgPc+/IDZfEoQBVgnDdJmsyZLU05PTomjCNt19EhwcNd7dkWNI2R+cMqn3/wen33nt7hz/116r1hu97x8c8bnX3zFcrkhCENu3rrF3fsPuHnrFgdHx1gHj5485enz59RtS1FVvHr9mm1RY8KYqukI44TRZIZD0XQdRSlnThTHnJye8tlnn3HjaMHh4YKT42OOjw8FNd3K1s97z8XFOU+fPeWLLz7nZz//Ka8vr9nuC0wYEUQJ2oQ4DJiQzkLvQIcxOohxaNJQkyUpR4dHfPLRR3z43nvcuXWb+WRCqBTaOTbLJZdvXrO8OOfi7DXnZy9ZXl2w2yyxfUNbl+x3K549ecTLZ084e/OC58+ecH72iu1mxWZ/IVmNfU1RFdy8eQoKirIkz0fcvnOH/X7L8ckx1jrunBxw4/SUxWLGzVs3SLOYXbmhdx2r9TWr3ZKyKWhtTesa9t0Gpx2tbdlXBXXX0/Y9xshWWXy5hjzNJQ5Cp6yXJbP5AacnN3j9+pym6VitNrx8+YY4Sfj440+5fecu3/zWtzg5OcFEEYuDY371xVf82z/9M6HwJSlHxydoYyiKvTQ9OCbjnK5Y85O//hEay9X5GavlJUaJPHm1usYhReJ2vxdveWm5XK5oOvEKBVEECiIjcrGqrGRwVRYEUcR+00izoA3aOOI4IM8Sil0pObG9eDLX2y1V07PfF8PWKqAoCiajFBOAteI7Ea+tRMvI5nAonJTHxOHXHtEkToSeN0QnSN0rDV+cpsSxxuNo20Z8RrVFx5rRKJc/Sxu6psd1ltF4LDJ0bYUJEIbsNiW2l4KGwW+8XF0LKCp425AJ6TcIQpyXoefX1iotvj3UMOH3UkPI4k48qW+3DJvthsDIFtK//XnxYNTXMi3nB7LoIIv03qOMyEW3uy1RGuOsxRjxIndNh+8t/UBhjJKAOAkJhwIOPwwFmxaNeFzxYKIA6xy9bTCBwiuhilVVRxiExEkiTV/VDNRiWf3ko3zwqrmhSO+ZTacoreltTxgKLOJtI2OtUKfbIdYmTVPKbYFzjjTPyNOEk6Mjbt+8ycFiQVGUbNZbtDY0bQ9KM8tHTMY5yijiKGO329E0LVGi8SjKqqapJDLCGAm4j6KIUZ4yznLatqWqG+IsHbaPAsZhyHqrigaQ3GI7eEzTNCEKAlbXa7wTlL7tLCoIhm1TT5rI8DQIFR470NNDnAsoy4bRaCwRXn3Pfl/SdR1RJFE/byXJcjV7+V8lq5U4lbxGudaH635o+EA2piYQi4MabAm2k+br7b8qtZLURnUj9o8wiYnThKZpsF2H1nJtOiV00mDYoikt94bWWmwVSgbk/+gf/aNBfinDajVIPRkUcwxDAu8lmsjafpBABgRhSF1XX39P20vTK02Z+VoOK1E30kxaKzVBGIaYUGSRfgDNvG32Nrst/+//7p8RxSFlXclEQEv+nRtk2EpLTEOSxDRtQ993TCYjulYIwV3Xs9+VhEFCEif0vRWyqX1LNpVBvDFGQHIDHdxbiVz5ujlUamBCtDRNST5KmU2nzOcLNps9tnu7AdVY12Nth3eKfDQhSSI26x1dKWHtDtnY/rrh8ygldZfWWpo226GGmiSOI0ajfIhUkngkj5xbHs9uv0crAa9cXy/pOxmway1LBK09TVNijCzkmrqnKhuqWnomY8RritLsdgXWtszmI/I8+XXD97Of/IjFbC5r2iCkqQVRG5iQOE6JoxSlpcF5W9CFoQRAr7cbjo6PsMB2v0cZzWq7YbPdoo00ewcHx0xnC05Pb3FweMpv/uD3WBydkqRjXrw+wymFjgKyKOLy4oxRnjKZjLh9+wZfffU5L188Y726oir3WNtTFAVaicmxcxVhrAnTgMZ2VG3DZrenahqKqqTvG0bjmKbZ0vuWXbUlSkOyUcxokjOZStZTlqZyy3pFFmeMsrHo4hG6ZxAGjCZjkiyjd9C0PSZIOL8QPHHbOi4u1mR5TlW10qRZSGMBGOy3a5I45HAxI08TqqIgUJ5RHhIaj+uFFmq0QmuL7SvAoZUmNDFGhSikSUmzhGzAzDunMCZEecXVcslqvaZua7JRhjaGJE3YbNaUZSnY7R4ODg4GspomSVPiOGC9WdL2NWW9paw24tlwAXXd8p1vf5f33/+ANE14/vwVZ2/OBfPcyQT5+avXfP/73ycMDVEoeOzZZEIYRDx/9pzeSpxB27UD2vY2L1685PbNW+x3a3ASaB4YRZoJNtnantObpzJ9rBt2mz3b9ZL9dov2Ctv0xEHG3Vvv8OUXz9nvK6wOSPIMExi6VlFVLVGYglI0TSsb0lFKbyVv7e00CBRVWQ+Hr6Ht22EDB23rGY0i8I5seIg755nOR+yKBudhMhnTDPhy5z3j0Uh8B3kKQGfF84LWNNZTt5bOSZBq70CZEOc12oSSd2dlW9f3jtZaRmPZWufjEZ3zFEVF18lk0XuGtDs5QxV6kElKYeMcWA9xmKDwJElEFBucldcb4omMBmsJtEPjyeKQJAqwXUscGuIwJAwkKqIo9mitGY9GnJ+L5LapG95//z0Wi4UMa5TCDLr0g4MFih7bN8Sh5Fjdv3uKa0si47hxPOGDh7e4e+OIO6cHPLx7kzRNaeuKuihR3nF5fsbZ65f0bcPl+RviIADbs99uMApevFgzmx8RhhlxnOI8tL3jermk7XuSPKVuKk5vnnL/4X0OT4/JRjlVU/Hq7IzzyytW6x1n59eUlUWbnCdPz/nZzx/T9gGkYzoCDk7u8Rvf+R2++e0fcP+dj9lXntfnS84uVlxcr0myCfODE+7fe8j777/P6ckJ+7Li1eszXrx6w+PHz9iWNflkRhBnlG1H2VqagQgYRLHgmHd71qtrlLfcvXXCtz75kE8+fIfbp0dkAdBV1K0MVpI0RWvNarPh9Zs3/Orzz/nxT37Kyzdn6ChmfnjEZH7AeHYAyrBabbDOEUcxo1zCYZMoJNQKbR2TPOX9hw/41gfv8uDWTY7mc5TtKLdrrs9fc/nmBW25pak2vHnxmLPXT6mLNWniCcMOrRu0ajg/e8rf/M2f86tf/jVXV68oyiXW1ThfE4SOOFGEkynTw0NevHnD+eU12ThjvV3hfE/TFnzj0w+ZjBLu3D7ig3fvMZ2GTGYpratoXcXV7pzz7Tn7fs/eFXRRz2W14qJYse73ZEkggxBr8RrCSHzeo3zMKB0TEKJ6RaQTVK/YbTrqWpOkY9rW09Q9cZKxL2pW6w23bt/h3oP7/P0/+gfsyz1VW5NMDvjhv/srfvqLz2l7ODg6JR+NReJc7gm053A24s6tY/7mr/6MZrei2K558/ol+92azrbEeca62LIpChrrqXpL3TlUkLBd71hv1njl8RrMEGkSBpLfWBaFDCucJQwN9V42cqAIIyU+08hQFRKsLCqVgKIu6azD9ppRPiXLYtqm5N69Y9JEBnu2k4GM0SHahLSDLBE8OjBkWYrzDmcdoQlw7f+fyb53BLEMxOI4QBupMaq2wRgjuZheYAXWKbreC+jJg/MdgdHEcUJVtrRdj7DtLFFkhJKcJsR5TN3UtH1Plmb0Tj7zuq4Fs+69wFRGGcoIMRA/yBe9IkwzwlCKtTxLcXag6XVW/DkDYZRAlDLi/xMCNgqCeBhwhwHT+ZTeWRbzGV3V0tQdTVmBBR2E+E7gbFGoiaKAMNTDxD4UBHwthbi0FhDGIdaLHDVOApQWpU9oYhmsa03btvRvBwJhCAqyLEUph9KQprEMOsKAtmtFGhdFKAVB9Gsv5mQ8oS4rfCf/v+8cSZwwHY8Ypwl5nBBHIXEYUZcVq+Ua23ucB60CFuORwJOSBGMizs/PKZuGPI9BaXrn6XoZmnpniTNDHIekcUwSJ+yLPXXTkGYZddWAEniKcw7bWYnU6Syu7wjzhHyUopQ8b51tEaedxiKbM2strm8xwzmZD+TJMEypyp621pRlTRjElPWWoihwiHomy3PJKbUWianwmEH6KkMEyX3jrcxSqf9Js8fgw2SQTzrvRTGhxPohlCuRT6apREj0fSeS5VEukQBDNqh76w3Umnw0IoojAYoNcQlBKPJPFWh+53d/l/fef1+InPotGEsaImd7ggHqUZaDPNYK6VEbJT7Y8G0MisjHGTam0vQJ8CQYiK945P1BJK4mNARG4/xw37w9CxT8k//m/0TXV2RZjHUdbf1WDSD3Iijyccpo9HZpIQ3fKM/lug5CwLBb74mTXLbPdUecpAKas0PERRAM+Z4SDdP1vTSfX38+g6Q5FrAJyjIaZ3KNJCmbTSHX2WDl8b7Hug4TiEyybkpAS83W9cOGV7aC3htRdSn5vONYtpR1XaG8LGxEnpyz3mwoi3qIrBCVQJJElFUpDXzT0ddyPiktMVdxHAkV1gnMTilPFOVYq6gb+bUoDonjBKU0XduRJjGzWYo27m97+P5b4igRFHrf0zYtxgSCTO/fUuwKRpO3Uxih5rxdP6ZpigkDyqpkXxTsyz3jyYSy3JOmGePJhFu3bnN4eMy3v/M93v/gIybTBc9evCROU8q6lolKWTAa5UwmY2azKV9+9QU/+9lPuTg/E1mpdTRVRWAkYwMFKlBUdcXF1RVvLi64uFxyvdwSRjF2mD6kaUTXlszmMza7HcvlEpQSKWRV43rHerVhtykZZWPydIS34Jyi6SvSXG7IOEkoyoqvHj2RTCnrubouKYoW60WTXhYywTw9OSaO5L2ZjkcUux1VWXB4sCDQWmSzShOGojl2TqYlURTJmtj1OGe5vl6RZxMOFkdiQq1L2q7CWjGdB0FEkkj2SW8F8+zxWG+5uDpnu90OF4fke0zHI9I0YzKdUewrFDLx2+62jMYZnW1J0pi6akniKavllt/93d+HIYT41as3vHz5mjCMiOIIYxTL9YZvf/ZtlHYSpDtMLLq259Gjx3RdT5Im7PY7wFHsKp49f85vfv97PHn0BT//+U/o25o0jWTDh2e2mFJUhWj5g1B8bUjOje17siTn4w+/wX7T8Nd//UucM3ht2JaVyI+8SHnaTg5Nbd4evJ3kPVmLcyJp8aJZIh8lNK1QYZMkIUljqqpjMsmIIpmWRkEo8pfB0Nf1Dud6tDE4D009bNZ6kWWCeF49MoFyHmm0QrkxnRum1n9L/uGtlfgCrUB7mqanKBu2u5K6aWkakTZoZTAD0U4NEkQfGtCDuCUQGEFoZCvc9R3YIW3U9aRRACYQ6djQfMqkLqDpLF55HIbeO4pKArvrpsU7y9X1Eu8kHL7resqqpChLVsvlgHwXk/d0OuL4aIF1PdPJiMVsxHiUcu/OTW6eHnF6fESexmBbjPL0XcOrixWXV9dcXF5RVhJpsJgffL2N6HqRdPgB5eyUZrm8xiN5hReXl1xfr0jznOPjGxwdn2KtIk1HBGHK6mrJ61dnPH38jOvrNftdyWZTYIIEr0Jaqzg+vcP9hx9w+/473Hv3Az746JvcvHWXza6UjWvXoQPDZDZjNp9zcHBEkmR0neXyesPjp6949vINl1drdvsK6xVBGKGUFGhd24JzpHHEOMuYZQHjNOLG4Zz337nHw/t3uH3zlNngienblrIoRJ65XnG12nB+fsGzZ895/uIFFxeX7PYFYRyTZhn5eIIJQnrr6KyVAZMJyNOE+XTCKE+ZT8bcvXnKnZs3uHvrBjePDzmcTVC2Y3l5zm674fzsDY++/IKzs1ecn73m5avnPHnyFU+fPuLps0dstiuuri84v3jDo0df8uWXX/LkyRMuLy4JAsNsNkNrMdHPZrOvJ+Lj6ZRNA3/5o5/y+s0V1lvW6yW3b9/ixs1TDhYTiv2KstwSR2BthYtaXl++5PnZM15fvGZdrOh8h8WyK2q2RYVXggZXyhDghuLFE8cJeT7BWU8aZwQE5MmIaT4lVCGus/SdoWocjx+/YL/bs5gfsNtJVMHv/t7v8e/9+/8en3zj06FBSfHK88f/5s959PgpQRgxPzhiMhVJWFUWTCc5t26cEhr48z/7E6r9louz11Kg9z1vzl/Tdh2dt3z56BFRmrEtK/ZljQoi1pst5U7o1xKXIzJyPKRJQhzFVOWetqsJI8NolLFby0BWm4AglGDoMFCU+4ooCjk6OiLNUlbbDW3nUIRk6WjwjzccH83RytO1zbAti2mbXs7OYcHHWwR+FKAMUlDCkLcnw6e3hR5IkaMDKRq11uKpKjqCKCCOI5yz4pepWrpa8v+0lhy+t82tc3qAyTii2MgZ1VQsDg6I0oh+kLW1bUdV1TDEPiRpgg41QRiQT3L84FFSXgoiPKRZLkQ/JAMWPPPZnKZph1xAKWiz0Yg4SamqUrK9hk2NtRZnZeuEVkRRiB6K3VE+QivZ3vleICVhFKADiCOJpLCuo2s9VdVgm7dNtVAOlRniL0LFbD4hS2PathZynzJfE2/t10oSgXK8pRtHUUgYCWiraTvath2khJLB1g9RPNpo0jSl2BfgJNIpz0YYFFFgmIxzvO3Z73bYvh+2DiF109D3Qmym78A7kjSh7Ryb9QYU9K6mt5YwjMBJoDfAZJoTRSG261EoNpuN/J7WtLXAdEDowlVZ4NwAs0kiCTTH0TY1SRQxHY9RaHYD7bSzDltL3Faej9BGnhFN0/Dy5Ru224L9vqHvJTpBafGfBWFCXZWSiVoW8tlL6jhoUMjGKMlT+q5DvaVUDp/Z268wilEDPKRtG6y1Qvh0HiWmNNk2GYlOiaKIoiwkTigU+F7XSeOFdUJGVprJZEwYRRS7HQyfYxzHg20B/uN/+A9JImE1iEx2sFgEgZDftcSMNE0nzZYSz5lCMgmdk+2U2Dx6tBYAjR+iTUbjkXy/biDwvo1AUZKpKe+hkJjfNoX//F/8c3715S8xgUg00yRmu9/jO48KYpQ24j0MZQBQDRtGY8QDGkUhaZoLYb2xhEGCtZ79TlQQ3nu6VmBVcRwTxRFJ+muolevlvpQqSeSfThkUnjgTqXRVVfS9QxFQFg2u60Uijcf1Db5T0njTYwelg9cGkM2qd0gQPZLNqINAzi3bo5C8yvE4x1nJzFNKtt5d2xNGsQy/jEDHuraV3got9ZoWmaZWGqUcwRCnEscRcTKiaS1tZ4kS+bzbTlR/URizWEzJR6Eo0d42fP/6X/1LMV13Mg0xgWTrBEGIUobJZEaaZnj6r/H01jpG4zHOOcaTKUor9kVB07XUbUNRFizmU46Pj3n3nfc5Pj7l29/+Lh9+9Cld53j67Dk6jHDesysK0IrQe/I85datG/zox3/FV199yXq1pGkq2qYhSSLyTEI/be8IQsN6t+Li4oLHT59xdnHNbl/ivKKqGoqiYT6f8OEH79DbiuvlNcqE4pfykKU5SZKyXG7I0xFZMsKoENdDuau5OL+i7nckaYIfGoiqanj24hVXVyvqpmc6W3B1vSaOE6I4IcszIe6s13Ko7Bqqckccau7cvsn9O3fAO2zXMRrleNsSRyFJPGaz2aGVbJkcPUkck2VjpuMFq+WGrrNEsTwssiynbTqurpaAZKJZ5xhPx+z2u2E9HjObz4TKFRgm4zFHR4dMxlNWyzV9L3SkfbGXPI/QoLSnqgpmswXT8SFv3lzye7/3exyfnBDHMa9fn1GWNeOxxHJY2xHFKR9//BFhaFA4xqMRUSAG1qdPnmKtZTQaUdUVeZax25ZcXJzzd37/9/l3f/FDdtslfdeQpiFKO4pyTz7KKMoCbYxkxmx3pFmMVorxKGc6nrFdl7x8fk5dW6zVeK3ocHjvCJDAUg9EsVBXuh4m04RsFJPnMdZb6sYSBIpAa/reDlj+gM22YjzJSRLDdrsnCg37XYN3HVoFrHcNQYhkJgaG/b7GGMUoF0R2FGqKssX3liQKcYNMZzKb4J2XFfyApQeF7SUOQSODgzCQQ9N50YNrLQ9+YyIURpozr1AYcFaIeN7TaYXXns7JvNNaJOzchKjeEwch2B68ZT4eE4xy6k5yYTyia286S9NbglBTtQKkidMEtKJrOg4Wc+7fu8d2t6WqJTh3lOfEsUhc+q7n1s0b3L9/T9DzoeLTTz9mdX1FniVs1ys0jqrY4vqWySjFu4663KFxlC4ecpMM213Bfr+XqZUxTCZTPvroY6qq5uLikiSVSezi4IDDw0PxKWU5t27f4fad+3ivubre4L3merljudyyvrymKmrCMGE+O2A+P+DGzTuc3LjNux98zEef/gYffPxNknzGvmrZV47OasaTGd/41rf4+JNPCMKQn//i5zx59pSz8wuqshnM3DW7omPf9DgVkGQjZrMDUJrNZsf19TVNXXFyfMh3v/0ZH3/4AQ/v3mESOZpyxygJwclm9fbNE/COH/7Jn/CLn/+cX/3qlzx9+pTeWuJUPB5oyWbySoh9ShvCOCXNMnQQ0jtP7xyhVnz4wfv89g9+wN07t4jDgEhrkkATKFhfnvPki19xdfaKar/h7PyM58+fsV5do43i2bPHvH79kuXykrOzV/S9SMx0AKv1Nfv9Tjwjg5QoikJGo5HQQycTqqpkNBqz3e3wHm7evMUvnl7w8tU5XQ9dJ7S2MITTk0OiUPH4q19SFmvqaktgOsqo4dXFK3rd0dHS+o7W9phIfHzWWaI4Jowijo6OcIMsO4piTBARRQl95+gaS2hCThYntGXL+ctzlFPMFzf46vELKXo9PH7ylDhJ+O53vsv//D/7zxhPpyIxjCN+9KMf8ad//mdsC0uWiyQ/TlLKqqZre27cOOGdB/e4OH/N6xdP+bMf/htGaUzftBijefT4EUVZUNYVRV1TVBVl01JULWhDb+HN2QXR0OTp0OD1MDxyTmJk2k4IclZCnseTnOVlAV683M5LBmKWhvheQr9nsynWWc6vljLcCTJ8D0HoGY8jksQQGMVkPGYynoPXrNcbeuvRQ/6sQoZcb1USWgm50Kjga2S7ZyhqlSPMYpSB/b6UYZiVBqqreuJUiswwCqnKBq8Myin6vkcbR91UNHVDU/c0lTSzaRqjNZRVwyjP2VU7oigijgT41nciUettTz7QutMsxQSGtmvlWT3UHl3disJosBs4JzXO8fGx5GPtC/HFBYrpdEocx+y3O9xb8p8xsuUZQrc7axlPxnjr6DuJhmnqWrIIB6iEMSItDCJDHAd0fct6uZcMQifbDImKEJmosy1Ke7JxSprGONcR6hSPxNDUTSPbpIH6FwTitYrjiCA09L1EvFS7Au8cUSb2GeecBE9LW0MUBtRFhQpAo+hbGTzaviWLYyZ5TpbKf2utYzSa4oHeevF9RREmEJngZlvgh01ZPooG6eaIppHay7meJDNMZxOiIKQpGy4vrzk4PJQmd/Be9q1sebz39L0DE6BDTbXfsjg6QGt48/o1q+sly2tRn3RW4h7CNCUwcPPWTQ4OFgIYXK+YL+Y4Z7C9IY5iaRIiuWcsmnK/J4wjuroGozFhSJKldK0MO4Mk5qOPPyZOErbrzdDmaen3PIA8170boo5aya4TSaR49owRAJG3jnbYKJdVCc4ymk4FOOIkP851sqHy3pPmOShFsdmgBt9jFMc0VcU3Pv6Y3/jWN+U90kLmlFczyC0DkReCSEmbqiVOhCL79n4xRiKoUPLf2k68xFoP160bchy9J88yAbhZiXVACblUKSWfXdfz9OlT/tm/+GdEkdQ1xydHTKcTdruCprWEYSoqK+doqj0mVDgvNMw4kgZGG4E6bTY7AhMThuIhbVq5l8MwpB3Iplpr2cw6GbI3bSs1llKDOkDOJ+cVURoThookka1lFCXgDbtdiesGKasB33dE+YwwDMH3Qz4w0FtEdCdgKqyceSaQHEcTBDhnqcuSpi6Zz6fkoxHr9Zrzs3M8MsTqnAzZFbBbrgjjWFRsbQ9GPmM/nC9mUKo41xPFhraFzXpP2/YYI/mG9i09eThrrK/+p5LOv/rhnxJFMbaXm8p5j3dyGYdhQFWWQukZOvyqqbHOkqQhi4MF640QEDfbrXiLnGI8mnFyNCHPMt5/70Pu3L3H7dv3SbMJb95cEicpTdOSJrEk3OMYpykP7t/j5YunvHj6iGq3o9xs6euOSTbCW8dqdU1Z76m7PRerJS+vljTesasLMA4LxKnmzt05771/mxs3FtTVXjKe+p5KBegogzChcT3WN2RZQqQVEXIwTaZjim5JmCrG2QKPpigK4iSm7XqSfMyXj85YbhveXK7wgI8Cxos5i0xhm5JNUdJYj47lgFpMR3zw7jscTiZEJmC73mJMLMbbOKOsy6/1ws56kmiE1glhIF6qNE8I44B9vacYiorxeIIxhroqWCxmRJGmqnZo4/G+Y7/foIFEBexWWxaTAybZlGJT4nvR/e92e0AxykeEYUxTW+J4RN14snTGy5ev+MO/+3f54MMPiOKYFy/e8PLlK6I4JAgUSWYwtuEbH79PFkfMpjOapiNJM66Xa65WKyGoacNmu0PpkCwEg+XocMHLFy959vw5QZCQpxOiMKOtLbbxHE4PUK0m1F78jNuSd+8+xFWe+3c+4M35mhcXK758cY0PIEoSsD19a9HaoIdQVI+Q1SRjL6AsLFkq1NmqrGk7T+s8ce7RgcfSo0PDciV6/q6HNIcgdqgQ6t6RxlCXHoOiKjsCDycnYwl3tqKZj4IUh6KzHY119M7hdYOlQ6wJlt4h/jqPRKBEIrXtrKXpOqwSyUWSxEzHY1wnMQShsoSmR9NhtMgPkiSi73opGgDtRHWCcijl6H1PY1vQEn0QJSndMCnreycHqdKSmePtICUQmaftWlxviQNP19SMR4bdZss3PrnF0UHCJFd8+tE9vvvZh2Sxp9pf4buCWFtGWcR2fU1d7rk4eyNAGCPT68OTY/LJmIvlFZ3y7Juaqi1QqufgaEqSRhyfHErz6hwP332P5y9fU7eWg+MbLI5ucOfheyyOT7FKc+fBQ+aHxzLh9bDarNnu9pKpaEQaMzpYMD06YnJwxGR+xNHpHY5P73PvwUcEwZjNqma5LDAq5s6tBxw8uM3kYEHRdPzNz3/JX/zoJzx+/oogzgnjHK8Cyrql6a34LCJDHoFRPe1+TbW9IlIdR9OU3/joXf7gt7/LN965B/WOanmBqktKo5gfHZOOp1S958unL/nRT3/Fj376JcuiJ54eszi5z/zGA1QyY1+J/Mii8IPkJ80yATV87RnLuH3zhI8/ep9vvv8t8jin3JU8/urRcN0WXJ6fs99tePHiGcvVFfPFdPAL1ThbYIKe8/PnfPnFz4hjRbFfU+63ZGks9HSvSOKUUGnigZIXhBFq2ECHQYBvKppySxRqrHIsbhxxvlny5RdPaGtRBTgNLdDrGh85VtWKXVvigxAVhayrPRfs2TQlHVA0Dusg0JrQCCof58jTmOkopan2eKPxWnM4X2B6h+ks7aog6Q0f3HmfN08vKbeOvouZTm9TVh1REFCVBd7Db/zGtxlNJvzhv/8f0XkNYUo6PuTPfvQzfvXoJWUDSRYxno0ZTUZsdiuMseAb3rl3i1dPHpEaePX4McsXr5gkOVvr2FUNy+2OsrWoMKRue7SJiJOcqqzpW0tT1oTGQOgIYkWahNi+xVukWQ9SXC9ZjGkaMZtMGI1iLteFFG5RT5J4kigkCkTSnOQBOuoYT3N2uz22M/StIw40k3FKFhnGUUhbloRoVlfXpFFIYDy9bcRHqHtGM0XTeWYHY6zzNL4lnWYEaURV1tKgaoVyPQbAegwRhojAJLjeEUcGdE+aJKRRSr3vaPYWOjBBwXgUEemcrnOYIMKqmm4AxURxSld5AhPTdpXImnooih110UIA4/GCuutouhZlLDr0oGQAWBc1URDhbEfTdChkUxZFEdZvMKEnyyOaxtF0LU55oiAQorPrpckNA9nSB0PDF0VgPWGUEeiYeFBXTMYzeisSU9d3eG9x2mGSgCiJCOOItm2JuohyJwMKh8XpniBUmEjhVE8YBYRRSJaKxBgVEMYJaZ5jrSgeviZ1KYPWZtiIaZQztK3Fa4NTAmKKowisoWtkS6mUqA2ausH3Ad5qfGRQJiDLpyhC4ihlMp1jjKGsSspa5MTXy2viJGY0TkErgjjGuhbo0dqhkHNBNqYlozyh62qM1YQq+jobt2oqptMJ+2KHs71YLJJIImGGWJcoFCKp0SHKaVwvYJ98nJHkAUVVYUIBnDg8kcnI0pztZovzjmK3p2n7QUnU03U1URyBD+h7WK+X+CHbwXU9GEWahgSho60rTOBRtud4seBotqCoCop9QRgJQOd/uu1T9EOzxtAEBVlAWxdYDQSKZCRKgSCQoXTfdyijGI3y4eMUibO3PXEco734GstdAb3DYGjLhr7t+Uf/6f+MLMvBy0YQD0EkWb1vt/5RHND1PV0nzwwZ2IjMOk0ynJN4FmkaJOA+y1NplawXqqketq5Vg0e8ZB5FkqT0vWxrq1LiDP7pf/NPCceG0XRCkuTYTtE3Ctt6yl1FHEWkcUTb1DilUSbCWZiOJxJpUFeYMGRfFlR1xWIh/cZmeUkUG+pyg9GOzksWtx02lU3TEQQhdT0MQ4bBKEriI5IkputaaRZbR1nVKGMIQk1RbrBdLU16EOGd+EJ75wQw5WqwDehenjtWS8OvHWgZgmVxTBpH4qHUGhNEVHVPECZsdxV13eOcIkkyjBI113g8Ik4ywiAizSYUu1I8jm+zDQ2YQNN1nul0LtYxK57QvqvJkow0ziRD3vZEoaLratIsR/m/Ren8yz/7U+pBpumHD1aIVZIJ8dbQXHcVdSnhnUkS03c9ddWgEG/fbi8abO8d88WUxWzKRx9/ynvvf8B7733EbLbgzZsL2s4KEWogyBVlwWIx596d25yfv+anP/kJ52evWS2XQw6KJ8tSrpdXdF3Frz7/Gev1FVWzp+tb+r5kNs+ZTjJGo5Bbt49JU9G4dm1NVZf0fSdTkkCIR85ZjIa2LumbhgDDKB5hMKxXa6ztiMMY1zsCoyjKvazmvWc8FYDI5dUajxiFvbMU+x1duWe9acRvEWm6xmKM59MP3uFgPmN5eS4hm85jTMhyfc1muxHJ7HhMmmYyWXEipZWpueby8pKyKlFa4bz9Wl9t+56mEcqVx3O1uh4kQGI41VqDg9PTGyzmC9abDaPRmP2+oCwr6qaR9bwWPLfSiq7rqcsO7wJWyx1/9Ed/9HX2yePHz7i6XpImCVH0/+Pqv4I1y9L0POxZa22/f3v8SZ9Zvqurp031GMxgMJgBAWIwAGQBUCGIQQZ1AVFSKHSlC14oeClF8Ja3csFgKEgIICZAApgBxvT4mfZdVV0mvTn+t9vvtZYuvn2yRjoRFd2VlXnyP9ustb7ve9/njYgiw93btzg6OsYDZVEShhFpmnF6dsb5+bmEX1Y1r169Issy/uyP/pBvfetbGGP4yY9/xPn5KWmaMB6njMcZeMdieSnT5MHcrbXCWc/yakmeT1itS5qm5/OHL9kWHVopurZDOU8YGKIwESLVkIHQtuK9k+nuYKDuO0bjDK0scXq9mGn6HrIsZjpJsb0jCiXKIU1jotAQhmCUw1nIs3zwLQKqJ4wMdW1xAxwGL9JOjzxv0UAeCwIhznkcURgQhgY/aKYCIxIHM7wj1/Jdb2Wsb4x6rc8H+czX5GFlpFstWU0hwSDHcL1clzgKCYdOWFGWtK1sokkckaUxgYK+a8jTBJzl6GCPNE3QaG7e2Ofm0Q737hzz7jtvcvfuIX/l53+OsthQV1t2dmbs7c6ZjEaM85zpZEySJkynM7zzjEZjfuZrX+fBGw842D8kjiLKsmCz2cr9H8JnozghHVDvgTEyzeg6ZtMZ3nts3zMaT8iyDDMgobWWbtlqueb07IzTs3NenZ7h0Rwc3eDg6JiD4xvcvH2Pg70jJuMdjo9uc/PWPcaTOaPJnN6CDiLiUY4OQ+qu5dX5GZ89fMjz5y85PzuXPEsvhb53Fte2YHtCBVkUkEUB4zTmcG+Pw709bt085v333+etN9/kxs0bBFFE0/dsq5rFZsvlesOyKHn+8pTPP3/EZ58/5PTknN56gjBiNB4xn88IjMYjBvumKYgDI90+o5mMcm4dH7O/t8Ptmze4fesGd25LbinesVpe8fLZU66uTnn16hnPnz9isThnuThns12yWFzQdQ1d13B6esLTZ0/48Q+/z+NHj3j08CGLq0uiMGI0GhGYEO/kuc/TEWkiSoPVekEYa5IsxQFXywVhKE2XyThnMp2wu7fLpq5ZrLe8fHXO1UKAI0obnAVlPKNxSF1vxTumpOseGOhtR01DW1t87wmMTOXDoQOK9wRKEwUh2iuaqiHwAbGJ0VbhWkccJIzzGbPpPi9envH82RnokDBK+OLhI05OTobmSsL+wSEffvtn+dVf/RvsHR4ymc2xzvN73/lDPvnppwRhyHQ2YzZ437fbgkBr7t65zY3DQ67OTzl9+Zwf/uB7nLx4jlaeuq3RacZms6YsS6x3BEGApE+K1LttO5FcVSID6/qeo+MDrO2p6xajJUu1a3ustRityEcpo1wIchcXW3prmc3k3jd1zygfgXeEYUCWxYRBRNd54mhE3/dEYYAxHkVPmgYYrUjzjKZuCKJIIBFIQ+rGzUOOjuYo7bGdw4QR1aYiSmRS15VDELVS4EXq6Yf9LB+Nhilbgx+Iq8YE9J2lLCq6uh/ef8V0MkXriKvFAucd83lOFGl04KnKjq61IoMKFKvNVqRXrsf2olJIkoyqrCQLLzbYXqSiUSDevHCQgrVdJ159J58niqVJGAQB3oUU2xLfWUxoxHbStlgnEmHHl5K2OJF/l+mVRSvJchMVTQ1KS2bYIH3TgexNaZqIL6wRWNH1VxAFUjyFAV3bEYTiEfSIf3C5XMuvB5JTZ1tB+QvczRAEId6JtcD2PVVdYb0HJ9LSIIowOqSt5WAbxQIXqatWspCVAGK0DnC9eCejIMDabsiJM2zLgsVyhfMSN1FuhSR7nfu1LbZf+teupy1eGkJVVTEdjzFG6NhtJx6sKE4oypK+H2Bm1/ubd3RVg+1EXqyNcBdE7hexu7dLmqUUxQajJY8R69AqBOVZLBfUVYW99mf2vUyhvURyOCfXte1b/HAO8lbsGSY07O7MCUONtS13796l7xzWOrJRTlEWtNdTVo80Sl9PuAXWdq3itIilIs4z4igmCOVsE8exTIivz6keiQToeqG2OisFyUBfbFqJvRD1j2Jvb5e/9iu/LA/PcHbQWhEnIXiD80IjDkKZZDd1J4Ri5wm0ZBWqAXjS215ybYe8xbZtheIZBASBoW1l0t51sgbhPWq4R8ZokiShbRv+zb/+Nzx8/Jj5/oQ8z+iajquLqyFzT3Imu04gd9Za+fOD99Jo6K2AXJSCqm5omhajJZambRqyNGMyHjOfzynK4nWGp3PDBA6haUqcxRCh4QW+JLwDmZZJYasZjSRCZbXaoHQw3Aeph9Aif3W+BzfkDntkEqpEegyy7imjJXbD9jRtI9drsDIIddiIX7fvB1WLyGCddzR1Q1VVBEEo8VbOEoQhaZ6jEBrqNcE9H0nepTEBVVUPYE0lsm0lP1uWZ8RxKI/FdcH3m//snzLKR8zncybjiWSFRXKzN4NmO0kTNsWSi8sL+rYjSzKiKEahWa5WnJ2d47xnPp+zf7DH7ds3eePBG7z77nt85f2fAWV49OgJdjAv97anaVvSLGW+M2c2m/KTH/6Ajz/6MS9ePKMZFhUF1FWFMYaTk5cs15eMJymznRH7BzN2d0f8ws9/SD6KWW+uOL5xQG8bnOuH0WqIMRqP6KVNJBj9OIkZj3KwHVmckJiYvdkBWOi7nul0QlNLEGoUivnfeelkBFFKlo9YbjakWY4efExawyiN5OUxGn+dFbYzYjbOmI5zurqiKkqatiVJUrxyTKczosFoKVIO2UjyPCdJEsq6wmhFkg6dlmEBdc4RBnKzrRNyUtM2dH3LZrumrEuRAUSpZPkATdMQRTE7uzucnJwKFKUbYgj6jsl0SpKkVKXFe8P+3gF/5Rd/iSRJiaKI589f0XdCyBqNx8RpyPvvvct6s2E6nX5JFMpzHj58yMnJGWEY0feWy8sr0jTl5ZNnfPvbHxKGIU+fPkbhWSwu2dmZohCiZVNXkrNkLXEU0ncdk3xMYAKmkzk3b9zl7HzJj37yRLq+YQTOS7dEaawTz4gxssEarQRP3fWYQKiSXW/RWg5au7tjNtsGo6WjopQU09Op0EuB16ZqpRVJGIOXINi27dBao5Qly0TfHochCkMai7SmbRsUki+VxLGYm53IHvpOwAe9BWvloKAQmYRzYpZWyIKNEgR6mqaMRiO0Fm+Gc54kiaVr9zp4VOhftrfcvn2bW7dusVquZLFuO8Ig4P69e0SBodxu8dailOfo8IA0jjjY22U8yvj2h9/kzQd3+eY3v847b97FKCdE1q5meXXBaJQyyTMCY2ibmkAL4CVN4sG4HHF2fsbF+QV5PuI6K3Y+n3P7zh3eePNNDg8OiOOY6WRKEJjhcOEYj8ZkWUaWZkRhRFEUlGXNYrFgvVqz2Ww4PT2lqipAmhXznV329g/56gdf4933P+DegzfZOzwiTka0vePerTe5des+x8d3GE1mBGHMi5NzHj97ztliweVyydVmzbLYsK7EpI0aEOwmINAa13e0Vck4Tbh9fMTXvvIuX3nrLe7ePGZ/Z0Yaxxgl+PzZbEpnexbLFQ+fPOG7P/ghP/r4E56dnFJbR4dC+YAgiIijlCCMpVEz5Fg1bS1TWoS6+OCNu7x1/z737t7mrTff4PjokMkoJwo1fduwvLpicXnB86ePOTs94ezkFVW54vT0OZ9+9hFtU7LdLPn880/47LNPuLw84+TVC87OXrFaLaiqkv2dOQ/u3eeNN97AO8/pySl1VTObzjk8OCQwEUmS8+zpC548fsbde7foaeis5Wq14NXJK3b3dphNJ5yfnXJxecHp2QXPXp3SWkdvNUoHFBuRBJlhw+utJc00cRKJFDkM5ICsoVeOQGuU94K7t+61dK5vOpIoJg5jIhMS6oBJMmWWT9mb73P/zn3ydEJbOxZXG7abGtSX07VtUTIa5xzs7/Otb33It3/2Z/n5X/graBOSjcY8fPyE7/zhH/H85St29w+YTmeEUUzfSdyHAr71jW9w8vIFxXrJdrXg4x//kLLY4p3kp1nX44OI9Wbz2kflvacs2+HgIc9vP0BLvPekqRkCiBvquqVr4Pjo4HUYr1aQxIYoMnjfc3VV0LeO+TwjHDDrO7MdwlAaRWGoKcuKvvMo4iG2JyQKFXkekaUhDAc3ZQI8iqpp0EajBhrlzmyM84bVYk1nrRSfvhdkeiO+HTn+yD5lBuJlnEimnsfRdiIllIBjQ99ZIdKZgCwXOfdmI7lsSRq/RvAbE1AVLXGUCKDFCkk0zTOiIQNWG8lXa2rxf4eRpusatNZoLQHfaZyIz82LlN8PSPf5TkaSpHRdx2bdCHAFuRfWOqqqpuu6waMkRWeciCzNOStUXyfTvK7rXktM4zilawaJYBSS5+kgIwspy0IKvm31GvaY5hlhEAq50XuhboZyHmo7CV32XpQr2/UW11rCAbcfGGkqOuvo+h7XO2nqGg1abk4cS6RC23VSlxiBnzRNi+ulie1sj1KG0ASkScIoyyQ+AKFDa2PkIN5KESYkyo7RSKw+VSWNgK6TxnU5yO7COKJuGu7fuUMYShFdlAXGGPFyNuJH816KRa3l/GZfT8vE4iB7rieOQ7qu4eT0hLruRQIK9K00AILAUBXy/jE0H6QikIttgoCu7em6Tn6P93KtrEOFhjRLcL5n/2CPxdUVo3w82CkUZV2xXm1EWTPANYw2r/c4lJf3QHl5G/zwfgSGphFQ3PXbEgQSJzDUiRijieNY8hEH64cfrqvv5HM671AofvXXfoWjw8PhL5Wz7jUUqK57+uGa5qN4ADNKBAFWKp/rqZ1zjraTYpJBCvqXi8EkSWlb+dzOeZmCDl9ai60gDAM+++IL/rt//s+JspQ0DzBGM8pzojCmbVqqUoqapmnE6zcUV9rIc+dcj3U9URxinaUqK6y1hEFMVTW0Vc2du3eZz6YopdgUxXAGF+J4YKSh4+QgOLSd5B+lNbaX85UJpFDVWg3WLRkGSDSKsHlwHgLxwRoNxkgF75346zTix5MbKxNQ2/d47/DO0/VS1BojTSPnHFdnF4j1Qe6vuz67dx14RWAC+qGgDoKAPM/Qg4UKGJ5l8Z2GgUB8quq6WDSEUYjz0hAs60LewdexDL/532GMoaoq2qYlDALKQsLPR6MRWZrirEUbT5okTEZj5rMZzjquLi6l+9hUxEnIfGfGzVtHvP32mxwd3+PO3TfxBLw6OZPNNQjJRyPOzs/JRxlJGrOzO+fi6pzHX/yUF8+forV0B5eLhXyusmCxvGS1vsRR8fZ7t4lix80bM+7fPeTq4iUvXzwmDKGtC8bjjCSRCYGzMiHRJiSJMxwNURiTxjFVWeK7lv35Dkc7e3RFS1M0KKeYjqa4TrpMURKijMIHmh5H2fXUXcer03OsFeNwGCjGeUqapSIRMJqul/zCwFh2piPWq6X4EAcdvAkMl4tL8lzoUdZK/hAoemeJ45ima9huN0znM8bjMdb3tF0jnR8ni1lZSbfYhIbeST6QdRY/dFC7rme92YBSZFkmRCjb8/TZ0wFJb3FIXs/h0QF5ukNdOZ48fsnNG3f41re+zRtvvEHXOZ48fk5VS9BtmqYkScT9e3dYr9bsDh4q7z1xlPDs+XPqumE8HnF2ds7Tp89omob92Q7vf+V9Li8vWS6viEKFcx3QU5YCdlFaU2wrmkZ8EPfvPkD5gGJTs1lX7O4cUhYtp6fn1HVH10i3JA4CNNA5L8j3Vja0aAidVwj1LQojuraV/BgNk1lGUdQkschmlIP1qmG1qtndnXJ6suZgf0Zd17QNaCcLsEzOAvb2dtnfm9K2NX3XDXI3WRy866kbi3fgeiudmt5ircU7T9/L/hLFsoExdGfi5Evjt2wMor03RnTqdiDFXf/atbdCDUZ3NWwQzlpm0xnvv/cVPv74Y+pGFo1RnuPbFtcJQXMyyogDw+5sws5szDiLqYs1caAwOMrtklmWUqxW2KYhUIpAK5qiIotiurrB947bxze5d+cu+zt7RHEKJiDPcsbjCaN8LAflvuflyxO2RUHfWc7OL3jy9BlXVwtwct+MEqLetqiw1nG1WFHWQm/LR1MODo9f59odHd3k7v03OTq+yd37b7N/dBMVJJSt52JRoKOcdz/4Ju999Zs0jaHq4KdfPOWnnz/m9GpF2faEaQba0PQSxRBEAfk4J0OhXc/y4pyu3LI3m/LOGw/44Cvv8eDOHQ7394gCQ1Vs2SxXJGnG/uERYRDx/NUJf/bd7/GTjz7miydPKZqW8XyHg1s3yWYzGu8o+x7diJlcDS1Nc23iXl5x8+iQr3/tq/zMV9/n9s0jZqMRozDGOI9tWs5fvuTk+XM2yyXb1ZKTZ08pVkuq9YamKHn17BlffPFDri5PuLx4xXa7YHF1jlKOpi7p2gaU+E2aumY+n0FrWS1XVGXJ3u6co6M9sixiZyfn8GhGkmm0aVmuT0DX3Hlwk0Wxofc9bdeyKdaEoabvW5aLS9q+p+sdTa/QJsX7gM5C28oaHcUB2lgCA9NJTJ7KOxqFEUYrojggDSIiPXhRw0hk01EsE3TnSYKI0GuyIGZnNGMvnJOqFN0bXBtwfrpktW5p+4DeGZJswng6p+0FKz6bTHnjzTeZzXd4+92v0FrP/uExy3XBd3/wI16dnpFPpsx39gfZs6KtOvIk5esffJXL05fM8phXzx/x53/yB1xenFAWG6y3BFGI9dA5RVFV+Ovsub6n7R1gCUxIXXbgIAwlP3MyjpmMRjSlxPMEBvZ2dqWR0zYo5YhjQxqHBEZRbluaumc2SUlCkRlmSUIUmGHCH1FXDW3jqMuW9XpLEFq0doxGMfkowQRymO6sk+gWIBnlMolUjnGSYVRI03SUZQXaYVtPFIdDpqk8ywySeueGQy9yQM1GOR6ZPqap3GPbO7pGphvWWdI0xzoBsrUD5MYrhdYBXSvnkCzPaJqKphUPkgkQYJT1dEPAtTYyCZcJh8P14q+S6bNk9tW1qJKCIGA2zyjLkqpqwEe0vXTyvRUQkO+Ftuicp60q4gEOYfte9uS+RyklgefW4TuLV4o4TmSaphXaSPwDSKOyrmuabUfbSHzN60lAGFLVDSYwRHGIe52p1w8YeGmsikSvFd9Z0xGEIVEkROm+l/vRX085tJwrjNHUVfv68wq8DLpWQrVtL6ofjyJLUuJIgunjJMIYzbYsJTKorGg7CQ2/Drjf3d3FBCFFWdG0jUy8tKZuG0wYEiUJddtivMcNh1YG6RtKyfMyDExkfxYQnLPiH+N6f1MKpYU8HccRRbGlayzjyQRQ1GUtOa9pQtu2ct5nmPJIlQMewmEAYfte4CxDTIe3liiJGY1zwGOMYr1a0TQdoYmwzrMtK8qyHMA3MoHVelDr4IXwylB0XBcekRAkbSUwpr4XemaSJMSx5DJ2XSde/iimazsp+IYq0nUdavBLey9y49/4jb9DEAxqPBPgrIDqPJauAwa4T5rK5K8qG7wXtVsYiP9OijppPCmlREKbSPPROfc6vsE6aXiAEqLuUKH6Ib4hiiJ+81/+JsvNmqbuSHIl61QUsVouuTpfYX3H7s6O0DitPHPyfksWtwkkfzKKhAjatBI3s7uzz+58bzhjRiTDOfTyaiFTVhQaLSH0SiaXX1bfUsQpI5AVed5kcIISZZVErnjKTSkySq3lUTRy/vK+xzmZAgMoZeSc9brgk+8fDBmIZsjFuy7ORqMReZ6xXK+lIdMJ8C8IAomR8f41hFE8nXJ9gyAgS9NhQhiglGFbbIS06gUcda1Qs/aa4ikKTWOMDAeGq8BkIqGlks0hEyTnRYogXQ/Ler0mjuPB6yX5b6vVivV6jfee8WiM0UYCuoGDg0N2d3fZ2dnl8vKCqqqkK+thtVoNL4Zmb2+XJEl48vgxm81aiFLI72nbIQcFz9npGXVVk2XZQH7T5HnGeDRmu5W4hr29Xfb395lNpzjnaJqGpm4k/LluaAfN7mw2IxnCasMwZDqRqdZqtRoueEJVVWyLAqWg7zqslQO6G3IC01QKu+uqPE1S2rbl9PSSqiwJg5Cd+Q43b+4zn8+om4bnL17I2B/Fdrtls9kQBCI/aJoGpTXhMFn1w+cXtKqEeC+XS/quJ00kFN4MIbxBEJBnGWVRDl1NI9PaiXj8rm/89X0ty5If/vCHcrgcJBPXEyHvnGSBaM1yVTGeTFBDxolSSqaBXUdVVdKNALTSxIkEuzeN6Iq7rmWz2SD5LQGXl5es1ysWiwVlWTIejzk/v6CuKs7PL5jNZoPMQv6eJI6H8E1D0zQkSUIYRdy8eZMbxzfo+57Pv/hCpnFaZBOBkUWt70WyY4LgdV9HKSF81XVDURTygiDAStHuL+l7qCr5mfreYwdAW1WWhOGXXd6mFQjNeDwROIaWfMCyqhiPxsxmIlUJBgkEsr2gQDLPeglJjcJQdNuxwQQQRRFJHBNFRhbvQY5ph7w9O5BxrbXUVcumqCiqRpoHw6T2+kskF/LcmmFS/+mnP6XpevI0JksEy1+WMgWO4/i1XOTq6oqL83OWyyVHR0csFkvKqmQ8GouEYmcunbwofO2NTDOBFe3u7jKfzzk8PGR3b5fRePR6Iml7y2eff86PfvRDnj17xhdffMGPfvQjHj1+TF1X4KGpa7T68v04Ozvj9PSU1WpFkiSkSUqe5xwc7LN/sM9oNOLo6Ij9/X3m8zl5ngu19/ycumm4ceMGP//zP89Xv/o+p6cn/NP/9r/lO9/5A3784x9jjGY2m2OtpW3a4blwjCZjJuMJSikuLi64urrCWst7773Hb/zG3+XXfu1vcP/+fcqyZLlc0rYtaZq+/vmLbcHv/s7v8s/++T/nT/7kT2iamvlszq2btzg8PAQFi8WSy8tLvPeM8hFBKBlh1/LULM+Yzqb87b/9t/mrv/xXuXnzFlVVcXV1xdOnT6mrmuVyxdMnT/jppz/l5cuXLJdLPv/sM8lmQ6QdV4srLi4uh2dRAn7bRt7N6+criuOhMyrPlxqIvqdnpywWC9I05eaNm+zs7OC8Y7PZ0LUti8WCN954gw8//JDeWqqqYrPZDOuarONt23JwePA6VLbrOrbb7es1W6Y/yLo9y4kieQ/CMHytMpE1RjrA11PxspSpWhzH0pVuG1nvmwbnPZPphBs3b7Czs4O1lvOLc4qiYG9vT9apuqGpJYOz73uOj485vnFMEse8+eabpEnK/v4+o/GI73//+1xdXZGPRkym0lFuW3letFJ8+O1vE0YRD7/4gsViwaeffsp8PkcpRZqmEl/gHM3wGb2XCft1dzsKZXUwgQC5gAF4I5lZeZ6/fscnk7HIFIfpvTGGMAhfX7PReEwYQBzKuxnFIl+7PoiFf4ncV1WVFIuDfaPvRVIqBZrse9WgrsF7qlqmXX3fkY9yjo4OSeJEpkXDoUNWOWlMRZHcOxCwQdd3+GESIKcUWZu1GuaBg+yMYU/z3uP6bsCff7luXq+pwQC/wAu8RGvNaJQNWWNyUOp7mdw45+jalqqupMAarAzWWlzXwdB8CwLpwgeBoalqIXEOB0Ouw7cHMufwoYmTZCg+9OvCFgv0ch3NkEeMUmAtdpCnXe+fcRyL7BOZDl1PAdQAUtFG0wy5Xf1QoEmjUCKq6kruixqu8/X/l+spUwbpNsq7LVMjJaRRL3llcRRRFCXOSu4XDAfi4TzY9z11XVENZ8K+67i6vBLgm5eIgXRoZLdtS1VV0kj2MvWwQ9C2rC9aJqRW7o3IE+V569oWNRApAbyTv384TstBe4hCcIOPoWmkKM5SiQnxzst6OnxpLTEXIFLQ6y81PHdywJH//v/zNRQggTEcHByI8msm73XfD9MXIzFUDJJGvJy1vtzxr/8ZvgZ6ZpZmMNBTnZPzn7UyLQuHeARjpJiQYnW4DkoIkFmeMZvPSZKEd999hyRJBsmlTMeVkTMdgyJMKbGBuIHC6RnOTYMlQg3Tva6T5srrS3B9/bzk5VVVie0le1MPfn+GaasZ/r7vfv+7nJ2fiefQ6CHyRNRuWhvQ1+9uQJwk6OFzaa1Fhmzta6n09a8nSUI+yultL1EUQfB6vVcDsExeTFFEXd+HL+/xcJ9f/6/8vP0gHWZY050XlQGv3+/h919PhZ2VnCsPSg3F4PXfgawHDGuTuvZIDsX29Rm873usk6GG/BE5V7oh9UBdw/z+0jVommtfpUwDy6IYJN2GPM+GfVDO3X6wvXgv0+zre/t6wved3/l3RGFIlqaMx2P6vqPvLUeHh2itqKtaundNT99Z0YSXW7bbFTs7Y6zruFwIFv3Nt97mZ3/25zk6vs2NO29xfr6gaa3QMZ18AO89s/mUnd05Hsf3vvcXXF5ecHV+ThgG1FUtxV0qh4S6rtgWG6p6S5ppjm/ukOYi0Xv48BGXi0sODg9JkpT5bAejAgyGJEiYjmeMswmjdMx0NKPpaqrKslps6BvLzcMjlHVcvDohDWLauqFrGqI4wPYWTIiKIkrbc7lec7JY8epixYuzc5arAVPvFbdu3qAqCsIoIoiGYFZvUThs39C1NbPplBtHRzhnaduGOAyZ7uwA0A0L+XZbsFqvsU5GwG3X0rQ1XsmBweMJI9H8VnXJerPGesvB0T51JwHGddMMEQjX8RVqAO04oiji8vKSbVGQJAlFWeDxEjsRR2yLLcvLhvOzNX1n+cVf/GVu374DKKy1PHz4ZNBfa6IowfmOvZ0pRVGQZpJnst1KHMfv/O7vcnJySl3XnJ2fMxpJsyAPU771jW/x6ac/pao2LFbnrNZX2L5mb2+XyXhC11uMidA6ou89Xe95+OgpL56fcX6xIAhTPvrkc04vC9xfQiMHRtM7i7XSkTKBAa7H6n4IEO6lQAw1YShbiVcQBoam9sSh4JPBoTUU244si2gqyUUZ5Qld01FsJR5D4WnqijgK2N2bkyaJIIMHr11btyJNud61lKbrZZEJI8l1antL0/ZY70BL4Pa2aFHeEhhFEksxiBKPSBAYIYRqRde1dL0jGLyEgRFPadd2KERWOBmNsLYnT2LSNOHWzZsD0lqopMV2QxJHvPXmm3z96z/DrZs30Apu3Dii62QzMlrR1eKfKbYVbWPxXpNnU6bTXYqiRauI6WSPx49fcH6+YFuW/Pn3/pyzi3MWiyVFWVI1NduiYLlaDYHiCduyxCto2o6ibOgs5OMZs50DDo5ucXTzDjv7xzx4+yvM9g7Z2T/m4Pg2+WSHdDRlMttnNN0jiEcEccZ4ukcYJpyeL3jy7DkPHz3l5PScLB8T5AmEhqqrafpOutvOEhpNZBSTJGF/OuXGzh4Pbt7kW++/yXtv3Wd3OsZ2Dd1wcK/bjm3dcnp5xSefP+Ennz/m82cveHpyiQ0SxjsH5NM5aT5GByKNaZsa33ekoWaeZ+xOMmZ5wtHRHnfv3uTuvVvcu3ebO3ducfvmDWzXsbi4om86Lk/OOX15xsc/+ojPP/0hVbGiLNZs10vCwPPy+WOePX3E44ef8pOffJ/nzx6xuDzD9jV969iuS5TTjPIxyhsCE2KtJwwioigmjmI224LpZEpvS0zouHn7GKdbinqJ1S1lu2a1vWI0z9Gx4vTqhNV2wdnlgsWiYLutODnZMslj9vd2MRq6tqWsK6qqQesQXID3Fq17sjRC0XPr5h6TccgkD0hCTaAMrrX4zmFQTPIRXV0RB6KMaNoGZaSI6LqWtrHszWaMkoxxkjEbT0ldSlN0XF4saTtFGOUslgWXiy1V1YqXpO+YjHLu3DzmwYMHfPvnf5H9g0PyyYyzywXf+YM/5sXJGSZKGI0nJKk0FKyVCJ33332bp48+4+XTR9TFkuePPyM2cPLquazxScK2bNmUDVXnKAYpU2s7yQa1iFRvkGLLEcIxHk+IgoDAeGbTGX3bsVlv0cDObEbfNRTFhsBAEgcERlOVBVoZ+q7mcH+fQAUEypCEUgBFoUjaN5uCtulpm47Do0OmU9nzvZeJUNdZirKh7aGse6qmpawbur4nSWIm6QijAmwPFxfnlEUjGcq9xQ8d/zAOyccpzvdY5wlDaSjmQ75Z09REScB0MkYP/tu2ESCK0powTFgtV7IOh7KHOeslhihO8DjSNKEoiiEvzZGNEokD6nq6ukeHIXEUE8VCPM7TEUZHYhEJRQFheyeB8UqRZBlZLgftIIjYrhtcLwc95QaftBtkqkODRCnF3t4e3SDZb9tGCquh8GLItwuCgGbwK2FEPmYHdcZ6vaHZSNETJbIeVlX9utBsa1l/pRkq1zkMI7z34hVqRcpmTIAb5KlBEEhzthWvlsejo5DROGWUpxIHMXjDUZqjoyOm0wlt09J1Et0gExtDoEVaKFNJT1mX1G2DDgxhFFNVLUmWoQdwVBjHrDdraeo4hwlD6qYSVQvSUK/bhmme0/fSKM1HuRx4vUBDuk4ULN7aQSYY4u11Q0AmUN57jNGkmURVXF4s0Fr8b/IzyyQnz3ORxjqPCcKhoSEZvNcFsB3gF3+5NsM5vJHYAud7olgo8VXV4Jw8A53tKbYS3SJ5bxBEoaiUBjsJWklxpTVhEmOdJc8yKXgbifHK8uz1/p1lGelQvAIURSkFzWDL0VoRJTG7OztoDT/77Q/Z39+TCbqV+ymKH4PH4vovC/cwkkiVrpVsQ4YGox8aae664Op7yZYMAoEOdeLpc9eqOScTce8kpsK/blxU/N/+n//3ockCRgdYX5LGQmm11oq0ffD9JUkqxe4A+7JWbEqT6ZgkSeitDJxABgdt01Fua4ptIZmYVgpv55V4YJ1HD585CEJ6a/FDXIpUaQKv8VYgXx43xDiIpapt5Z1p6kZ8fFaiu/B+gFZmUvwOvAXxa2oB/fhhwqfl+ZOiWJodSgv3RA3WENfL5+vqmiTNUEP2tOstfScT3etGxfUQpG1bsRSh2Gwk8iTLMpTSXFxe0XYd6VDDWWslumcYDF1dLr4s+H77f/hXdL1MkpIkGSZ7LUYb2rZhs1kzHo0ITMruzi4vXz2nbSsWqzOePn/Man3F3Qf3+Po3PuTbP/tXuH3nLd586wOePHvJarOl6ySDJI4ieSGMZv9gj8Ao/vRP/4RXr17I1KioUBhOT06Yz2aALGir5YLZfIJzHWke8uDNO+ztzWid4+TyEhNHjCdTwSZHEUkUo50ESmdxTBoY0jAkwNPYkB/98AuePbmkrT1vv/EGRmm6qqJrpMLPRyMWqyvOLs44XbaU1lF2lnXd8vLiihfnJctVQ1Nbdvb2mc13ePnqBGsdZVnTdRZjBPcahoay3KCQhWc0ygkDQxBodmYTLIqm6eit49mzF+Sj0VCZy0NelMWAkpZsHT0EW2oj5NCiLiibEq88OhTIR1lVRHGM97DdFoRxSF3VBEHAZDKhKkvOzy8YjydkWY4xAhHpun7wLWq8C2lby9/6W/8+s9mU6XTCT3/6KX/xF9/j008/5/z8jMdPHlOWG44O9lgul+zu7uI8KKWYzXdYrze899573Lp9i7fefpt333mPg4NDEm24c/smT589xdqG3Z0pu7tzTk5fsVwsGY3HeKcoiprz80sePXvG+WLBo8dP+OzhBetiyWePHrHallil8VpQ6dY70ToHRiQCvicINEGgaFspuPpeAtURcBNaw3gsno3ZkHc2m8+oqhrvLHu7OzR1hTGKuupRyrPd9FSFdITTNKYoa5JUvAqBMRTFljDSHB0ekMQJ69WK3oksxcQR2gRoE1DVLUXZYAKZkHpv2dmZs1iUzOcjRuOUaRoyHmXszmfgLUbBdDIeYhjkEBeGAYcHe0SBNEts35PGMaM84/joiMBowsDQNhUH+7vs7swAx2q1IAxjlNYcHB1wuViQJAl3797lG9/8BiYIePrsOWaYQn/62Wdsiw1fPHrIy5MTzi8vOb9aUNQNn372kOevXlHULX/0Z3/GYr3hs4cPefjkES9PX3B+IQ2huu0kQDkImc53GE+nkhkWR4wm0yEo/AZ7R7dIR3N2Dm5x94132Tu8hQozTJKT5nPuv/Ue8/0j8skuTsWcXC558vwVF8sNm6Jmuy05PTunqWuwPRpPHARERlNVl7TVmrbaEhvP7mzM195/h3feuM/bD+5ztLfLKImZj8fsTKeYNKNH8fTlKz57/ISffPIpP/jJR5xeXlG2La3z6CjCm4DOIzKlIKBpatIkFrobQlc82t3lrbt3+erb7/LOvfvc2j/gcL5DkMQkcSTmfjxdXXF2+pLLs1M+//QTPvrRD/ns059SbtYEWhEnPZ99/gk//emPefzkc54/f0RVrfG0rNaXjEYJQSC0wTCCOJiQRJKzFQYhe3u7HB7us7s3x7qOn3z8Q6Fzhp4oNYRZy3ieQNijIs/F+pznp885Xy04W6x4+OwVT15ccHJR8fJsy+n5mmJd0dQ9feu4f+cu5WYrzbdA0w2yJbzC9T1ZFDKeKvZ2Rhzsj7lxNGU+DogM7M1mhAQoa3Cdx3UMhMMe56ULGkbhAHOSvKe2trz95gOmowl11aDRlJuOs4sr6r5nvnfA46fPefzkGWVRoRWMs5Rbx8d8+PWf4cHdO3zwM99gU/fcuXufJy9e8Tu/9wdsyookG7G3f4D3nrIsCDQcHx3yV37u23zx0++BrXj4xcdcnD1HDQTes7Mzyrql7TzrokaFGb31dF07gJgsbdujA8mzq8pewDxDMy3PMmxvGeUJYRAAg8yy7ciynKapqKqCo6M9lsuFNG3KkqrYEGhFFudoDHVZk6URHmnUKmUoipq+c+zv7xHHCaN8jLOW7RBpJLmyIW2nKKuesu4pa2lwdNaRRgFlJRS8bVGS5hHjPKdtO5F4aSWHxUjR9x3TiUBmgjBiZ2dnCL8WmWKWpahhutP31xOTcDhU9yKHc4DX6OGAHmiYjDO6tqbvexrbgQVlpKGJFzmfd4o4SVHeUZWS04XTdF0Lyot00XrJ2tMydRpNRA65uFpQFi0mjPC2R/khA3E4fIHAIMIkph6gcNaJlzSIQ1wrB0JtAlFApOkg/XPEkXitbW+JophiXcAQFRVGEXGSUJbiu3Fewte98oyG0O2yrlFDFNM1+MqD0I+VZNiBEm9k28nEUUGcpszm+SC1bvBeibzfyVR9Mh7T9S1lUaIDLcU7Q2Glh0lCErEp1ljviJKYsm4E2uLFVxSEAUc3jnl18gq0pq0r2qoaYBeeOInAe/quo9huGY1HWCcyzKaVw33btigUfdMSRAKo0Epje/GSBUNetBu8ptPZmJ3dOVEUsNms2d3Zk6a0kp8/jmNRng0wFKFPy/ROa0McR9IsMRrvBCh4rSzTRqEHgmZVllTDte2anrYTyvb1BFmHAX7w7AmQyRAlIV1bg1IoIM4kVy7LM5JkAPYMz9RkLH51pWWavVwuCIYiSwcSgO68w3c9yij2D/bIsoS/9lf/mhSo3ktxcm3xiIKBVC4qL6U8+Vik0B5N00rOnnN2mKQpJpMJdSXTZpQiSRLJhfP+NVNC3ute1nLrRAZppVD5vT/4Di9ePqdt+0FOrIgj/1qlVpYV3svPEgQh5trH13a43qG1GUBG0LS1eNibhmKxpa4q0mzMZiNZkUmckCYJbdPSO4kYc85JhrgJBIAzTDglM1P2jQdvPODyYkGYxPLzhCFpllPX9RBKX9I1DWEUCtnTeQg12I7d/R3yUc5mtXlNwn094Qv06wJR1HMyvTOBYTKZSKh813F2dkYQRuT5iKIo0SagbVsBJFlHFMfM53MJhkeC3PtBYSih6gKdCUNDHCecvJKc8jwfMRrljMa5RAsh4JswjJlO518WfL/3736b8WiE9/JQO+fY3d1DDxjz627PelXw5MkjgkBesvEkY39vl1u3bzMaT/jFX/wV5ju77Mz3efT4KWXTYLRoSAGaWn6At995mygK+fjjjzg7O+Xi4pwgCFhcXg30LKmgN5sNTV0zyjNmswlVXRLFmq997T0uLk/56JNP2JYVfd+RxAl5lovUMozwTjSzcZzQ1LIxGGO4WG/4/PMT9ADrmI4TDvd2GaUJkZaxcBynKK1Yr9dcLAsW6yVOedqu5WKxpenEnxtGAYEOKbcFVVkxGY0k9LPrxJOiIYkjKVzblr5rGKUp08mIPJEAZBOEOO8Jg5C264jjRDS8Q0coCARmIN2ZkNlsSm97GT8P8Bk1hGMyyHJEPiHSgOvOQduIVML2drhWQiRSSrpPAFVZDb6SCGMS1ishdG6LLbbv+Z3f/R0uL5evJXtHh4d88MFXePPN+4xHI3Z3d/FOOngKxdn5GVEUYYyhqeXzbrdbjHXs7Ozw8OEXbDZLwkjTtDVlITKztm2pagFEVFXNxeUFdSM0sa61EvsxyVmtm8G3KLKDvutRwwve9068Bb1DaQkN7gZZvRtAAt47tFFC9yobwkiz3fYCbhm8cJNB0jqZjAkCxXQyJk0DsjRBKen2FlVP2/R0vcVaIYEZrQZTv3QU62FxLQc6U9cL5CccwodFbmRRyqK1lQ6fcyRBMEjo+gHo0BOGEcEANQkGf994PGY8niA+MEWWZ0RxzHQ6YT6f0zQN0YA5Xq/X2L7nYH+fvb1D7t27J56OuhZBknf8xXf/gmdPn3J6csL5+RllUUinapB41HWNc3IIqaqKPMupB1lKVYpk6vz8gm2xYTwZM5/vEAYhJgyZzebs7e1zcHDA3t4ek+mU0WjE/v4e+/v73Lx1j52dXabTKaOxSNi6rufd997j4PCQPMt59uIFH3/8MefnF5yenhFGIUksdLDtdotzkiE1nU1JBsmUyIkLRpOMN998k6998AH3793n/v37GKU5OztDK7mWURhSFSWff/Y5f/Rnf8Inn3zC48eP0cYwmU7Z298nH41oB8Jc07Z4IArlc8SDtGk8ynnjwQPu37vL0dEhOzszpOmrqOtKDvFdR2N7ttstbdvy8vkLHj96xNXlFS9fvJCD/wCvOTk54dOffsqr0yecnp5KcPKg+8+zFGM0SZwwnYmsvSwK4jgmCkY453j27CnWWabTCavVkrOLc6yz7O7t8t5X3uXW7VukScp6c0Hbigl8vV1zdXVFsS3wKLrOsdkWXJwXXC1K1mvpntdFT9M44gjefusNFJ7edmRpAoAJDGmSk8Q5KJjtjdnb3SNNhnwxLx1MOwQ77+8dMh5PBsKyo3dCrnRA73uquqZuZDKUpoauagi17CM4h2vEd/X5w4c8f3nCTz8/x9qee/fuMZvPmE/nzGcTjg4PuXF8TBCnvPP+B6zXa/7wj/6Yy8USrQ07e3s451iuVsymUw4PD3n//ff5sz/9U5JA86Mf/YC6KodCZMRiseDq6op28G81bS8wAufoO/E/i7xHKHTSgRqIlsM0Jo4SFBCFMl25lo4ppcjzjO1mQxiKjK0sC0YjIW6WpeR7RnEiHmJtSLN4yGIThUgUpYRhPIQax4RRSFWV1LVg0sXv5ul6mfhZJxmHzjvCyJBHEc4pjAkpyhIdin+4t1b8iM6hlSIbSbEa6EAUDoFIu8SP46jqSpqf11KnTlDl3svEwXnxnw2nVfHeeAkeHo9zmrpmtdyIRcfAeJKT5yNpvFbtIAuUXKzrfMi26cWDFAz7ZWexnUwXkiQlTkSOVWwLnAukgHUOOfl9+eWHrn+SpVIoDEVR17bESUw/+KT9gMjPciEK11VJGEWEUUjTXssje5GJDVKwIAypKyF2KmNI0lgAJN4OUzY3wLDkXNU2kvfKIE20bY8eJGX9NVTDaMIoIssj8jzFI5YFrQL6zjHfmYGCYruV6YaSQkQe0Gt/k5DPm7oevHkSHC0ZjULTjuNYPn9di0fee5I8Q2mN6+3QlM3lTGmtFBSdFGX1cE5rGvFkOuvwWvIjQeT+AnGRexmGEWkma0eWCdButdpgTCggNSPwlCRNKatKDu5Sj8m1VRql5Jq/zp7zIjn1gzRPaUUQCik9HAAmTd0MlE5P3QwExiEnjUHiey3LFUm1xfcy9AjjAaR2jdPve7qukcl32wKeuqqI44TLqwvSNHsdmwBI80croTTmOe+89TbHx8dDc0GiRbyXIk4boXUrpABq2gbnhP/QtpauHixTw581RoLLRW4ossIvvY2eIAyH/97jrEUpA0rjhulhXZX8N//N/1t8v8N1DMMIZTqiOCYdwGthGBMYI4OgoZHVttJA986DVpRVgR4oo9573ODDTSKJLQgCmYYaLTVK2/UCs3FOfIzDeVikoXJfdBSQ5Sk7OztMJnNWy6U0p4zswSYwdMP5qqprXNvJMyMPCyjFaDwiMFoItP2wLlwv4gN7JEzjwR4hhTRK1oG+H4Y4RYFzjjzL2ZblsBfItxB5rTSf2ralqwXaFAQCYfLOkWU5o9GIui5pB/9yHEt8WzmQ1/u+Z2dnThRH1HXF4uovTfj++Dvfoe96ttsNRVGilEJrGa17Z4mHDUpMuBU60ERxSD6SF9mEET/zjW9zfOMuO3vHbEvLelvSDv6/sijoupYkiRiPR9RVyY9/9AO+9xd/zsmrF2yWa/I0Iwxi6kqkKsV2SVVtqasNZ2cv2GyXJGnIu++9ycXVOV88fEjRFtSuJUljJpOcMND0XUNblXRtRdfV9F1NFGoUltXyikfPNpy+2qKVpu+QjdqENHWF1gG9h9Z5MCGvLi5pVM7FYsvlakvTC4nJe09feskg6T112eAHg7jSgtvPsphyu6Zt69emYus9Ris0ko9UFRtenJyxWq2H7qVk9+QjCdds2oa+lwcxjAIx6eKGEPoYNBR1QWc72r6laRusk/y0tmnIR2OSWFDFTSMhtXk2YjKeUhYlV5dL8BqjAvCGrrXEUcrZaUHTOMqi5p/8b/4JVVmwt787FAYBO7u77O/vkY9G3Lh5xJ1bN14vxN0QehuEIZeXl7hBT79eb7DWst1u2Z+MiSLD559/irUdSnnWqzUXF5doHcj9aDriRGQ9V+slYRpy69ZNJtMMExjeevtNsnHO1WojYb2iWqDtJGgz1AFBIHbaKBKD/nVcgUJCdK+JR9fSzulkQtc28sJ0nrp2rNdb2kYy6JaLir5r2G4bus6zrVqMgTQNGY0y8iwjDEMmkzG9bXHOMh6NCYMYZSSqQmITPFEgAcdqyEzzzhFqIZFpB33bYuhQtiPQAXVZMRklzCYjRnkGTgLdJ+MRaRLTty0MmnQ1TNG9ExN6HId41/HuO29xeLDHW28+AG9Js5iLqyuct5ydnw7h9B3Pnj2l6zo2m40AiJRitd7IQtit6FxLNs4J4pDVdk06GlG2DWVTsykLqr6hbCuycc58d4eDw2PG0xn5eMat2/fZPzwmG88ZTXfIRlOm8z2Ob93l6MZtpvN9gmROmIxJxzOm832y8Q5JPuHjn37B46cveHl6Ttc7vBqKfRPQNOIbAUiiCMVwDWxPmkQcHuzxta++x9c/+Cpv3TxibzzC1RWh8iRhwHYrz+fVYsn3fvgDvv/jH/Pk5QvWVUU0Pyae7JLPdgnTEZ2DspZ3MzAQBYpxGrI7ydmZZOyOY27vz3jz3k3u3TyiqzZsllfUxXbIHAWtDMvFmtPTS5bLNZv1hmpbcnVxxcsXzyi3G5xtKYoVL54/4vLiJev1OVdXr0DVaJWAFxP70eEN5rMd2kYm9Jv1hsuLBU3dUZcNh4fHzGY5R8e73Lixj6elrFeooGM8iwliRxA7inpB3a05uXjKYntB1RcEiSFINVa1WNNT9iW1a6mto1WgEk2YD13wXjPfmTCbznGdp66F3Hi1XtP0Hd7LuxeGIiGezCMm4wytHIGxuL7Cdg3T8ZSm9PSdoqk6rPXM5zOOjo8kuDiMCbTkcU1ykT5OsjF5MmaUTlDekCRj4nhMmGbsHR6SZDlvPLjJ0eEBB/v7pLEUVPfu3ONrH3yN/b1DZnuHPHz2in/7u7/H1WJDPp6yf3QsBXnTMs5T9nfn3Njf4c//5I+Y5jFffPo9zk5f0FQbOttwcnbKYrVktS3pvaKznrJp8cpgnafrOvFfB1IEyZdEpjR1/zpuwgwSz77vUEoTxxlCFZTmmBxyY0wgh/q2adE6FP9eHKB9RNdKjEsYKlnrlCIIYrzXbEshQqZxhneifGjaHutgvakoKktvFa0VP3Pb9SijSbOUOAppOslBLMoK56X7rLQmDMRTiYI0E89gYMRLbZ1ns17LdEDJNCIINFEoJO22bamKBpxMWLy/9hJ5UAHKC7AizyPeuH8b27cslxu8hixPSJKILMspi4pqU6K0FJiyFhjauqNtHFEUYwZYRtv04rdTChNoTNhjtOb8bIVCY9uWIIlwXY8KRCbnrmVeCkYTmVDVTUMQGrquZbozp9yUgDRtlVJkqexbxWaDCSUkvq4b+rohy0d0tUg69eDdbushEH3weGEgjELaISQbLz7bpmnQymB7OVyGZgj6HiZKth+8SHjJZwwcUSyy37pq8c4TxzmHh0eDN6t97esWOrFMxVCgjGTGdk6aB2EUYcJQoh+co25LlJHns2lqmqomDA1JHFJtSvb2d3hw7x6+7ynWa2lUD97zMAzph5+hqisCE6IGSrXIZy1tLZyD64JMzqkCBMkywd0vlytRKZXSTFOeYYJXyc8hODVAvJjX38v2g2GfoSi8vmrDeV6avVNMILLCtusFiFc1A53ToYcoDWNkSlU1FVkqbAc/FFFd25DmGWbwdsFAb4wjAiPRG6vVitt3bosawDniWJoyzomkOopDrO2JooC/8+t/hyzL6Pue0ThHabEHOe8xypCkkTQi43CYFMlkvu88zlniTOA+1wRcpRgo544wkkmq1gYdGNzgBwvDAXZiJfbDD1T67/7g+zx7+UKGDv0wWUMm8t4q3NC/sXaIrEKK9q6z8vxeT5QR4F482Iy0URgtnlqlgteRNWoIhq+qin7gM+BAmS8hd9ZdQ1ukkRYNGXzbbcVmvSZJU/LRGKVFDYeHLE3lOgzkUqXAa/EHRknEeCTTwL6zKB0ShnJG8lZiuNJRRqBlvfe95P+KTa4fCvuGvmkZTwV8KY3A67gR8Z6GQUCaivLMWQEwai20XGMEzif5kWKTEwaANM28E+6DCSTyZrvZCvzpuuD78fe+J4tFEDAej+i7ju12I4bzoYNYFFsuly9x9PzGb/w6F5eXNLXDE/MLv/DX2T+8y+GNO6y3JU+ev6BuaybjkRx684zpbMJ0OmZ/b4dPPvoJjx5+jsIzn84wWnFxesbzFy958fw5y9U5r149ZltcEiee23eO+Oa3PuCtt+9ztThnubrCWSso6EDLBorGtj3ltmK7KdgWFR5DFKW8eHXG85MzGgvPni9pW4+1miQZsdkWnJyeMxpnzOZ75JM5ZePxQULnIxZbIU1p7RnnOUkYU21LosCgncb1PbaxRHHIaJwPkyxPsdmwuzMiCjXbsiaMAtabmhs3jrh76wYasG1N78THVdUN3nuiOGIymbLZbGhbMSNb29P1LUFg8F4WROsdvevYlBt611PWJZvtVl52NwTyxgLJQfVkaUqWZAQ6IIlSXj4/AaeIgpSucfSdp+88XWPpXcRisWFnZ4d/8A/+AevNktE44+XL5zx6/Ji+d6zXa16+fM7h4S5910pswkRiGdSAFz89PacdOp5VVaO1AFiOd8dstyu++90/xwx02CiKRYZ3coYJIowW4pTHsV4viWLNeJRxsLfLbJpTFLIpXVxekcQiC4rCAOV6bOdFnjPKyEfpMDF2jEYiX7VWPBBVVeIBrRxtL5uOs9LxiuMY73p8D0EgtEjrLFmSyOSkEd369fRVBwF11XG1LED1QMf9e/dRSvP5Z89o25K2qciziDjQdE1N33iMh0g7fOtJA9gdayYJjCPF3RsHdG3DKAtJYs2No0NGeUoaR6RJQlFsWC8XGC3FTdc2oCRDUCH0suOjA27eOGI6GeGc+HR++MPv0fcNi8UlSlu6rkQrR1WuKYs1znZ0bc1kNMJokeDNplO0UoSJJgjE++UxoAIchouLBfl4yuHRDe7cfcCdu/d46513uX33DeY7h+TjOXfuvskbb32Fnd1jRuNd8tEO6WjG3v5N7t5/i/FkD2USVpuKk9MLLq9WrNYblssVV1dLyZvqLc5KEypLE5FrbRZ0dUnf1YzSmPffe5uvffA+7737DjdvHDMa5STxkBsZx0RBymKx5eHj5/zwJ5/wZ9/9AZ8/esqmatjUDSZOUXEMYUQ8GuE6RRQEJFFE39TgevI44mBnxv1bN3nz3h0e3L5BGmq6eku5XDDJUsZpiu0a0jjCaFA4inLL6dkJ22KNw/L4ySPKast2ecmrl0/55OMf8/LFU7abFednr6irLXVdst2uqauCsirwzlIXNcp78jQhNIamKjl99VJyUgfYxXQseYh917J/lFJWS6IE0jygdxVBrFCho6hWOG1ZFys25Zp1uSZNU+E8eEdRb2hshQotHR4TQ5TDeKYZTQPikR+IshGT6YQ0y1kst7w6veDl6QWbuqF1gAlZbwRT3/Y93kDbWoqqIo4D8E5kXT0EJieIchyKbVWx2qwIVEwSpty7/YBbR7fYyefsT/fITIatHJNkxnZVE5mc8WgXVEzbObq2J4kTskTWCdtZ4ijm+MYt/vqv/U3CdEycjbjYVPz2732HxXJFNhpzeHyTumnou440DhmlMTcP9/jkR99ldXHKf/8v/j805YrIGOIk4dXJKa1zLIuSxlqc0bS2o7MNnh5Pj+vkoNrbXlQLimFyomgayyhLxKPmHG3bYoKAJM4Yjab0vXiciqIgjDQogSw4D11n2ds9ZDIRibcioqk7kQoFgvIPowhFOHhkLUEkU4vrpm7V1BRVw2JViS/ahPS9o+l7vOsJk5DxOKeot2zKhrpt6awoKKwV716eC5Lf4zGBnJzjIKSqaqpKpFs6DMB78Rh5K/KzQNDt4LCVFCuS1SdfSpmhgW6ZjCOODndo6oKr8w0uEBpy13fMplPatqfYVoRBgkLjnaDOu65De4F5tV1L1/XgNHg5ZDpvMaFlNMpYrbZYa6WpMB9RNw1JGpBmiQTQD1yOMBG/ftf3hENOX5pnGC/SUT9IL8NIQqCbphUZn/d0TQNKMZnMqAYJltbSNO7adpg4WfH7RALgKYf4gqZpacoaW4m3zHvwvSWIIvqmww+U5mulCgqiLCUbhaIiUR6lAsqiIjAJWZYN+2IgawwO70BjUNe4/ShEByIXvFapMEThtG1PMo4YT0ZkecZytcBbKwV9EIDv2ZlPyZOYLI6xTcNoPn8N6QujCDWEk7eNEE6TYa+Vfx98XIFMuu01RM+JUiZJZOojxaqQPhXIxC1OREoIMgqW/yLfzwjV0Hvx3ykkeuv11/Dbo1iuf5amNE3PdrlG6RCHDH/wXDmfVwAA//RJREFU4tkzw5nFe0vXtq+LdBOIbcYyXOOyxBiZjuElEmM2m1HXNWUpqowsE2JsEIagEBJrKIog7x2TyYRf+eVfgUFBNp6MhLBfVRgj8l6toesbWRO0AEBkfdGY0DOdjmkb8ZaGkSjCGCbNWmv8IDMOQ5m0WesIQz0UMQ7bSlOmqRt+63f+Lc46qnKLNgFhGBGFMcor6qqlKGqBTmpDFCVY51kt15SrNa4TQr0ZmiST+YwoCgiigCiKqCqZ7kZhTL2tYAD7RaHksG7LaphECmxIDdNu7yRD0yOevel8wt7eHi9fnGKdo+naIedSorrSNCEMRGoexxFKSdxVNs5pbU8YGqbjMev1mr5zeCuFr/cymSTQg4rHSLE2ALO00WRZxnQ6IYoirHPk+Uj83F1LXw+5igOQKhxgLG6I0PLWkqQZ0+mctpWmbpwM+ZNpitGGwAhxv+s6PGqYCiuqssb7v5TD953f+R20kmDMaw+QMYbxeIQ2hpOTVzx58oQwDvjRjx+SJEKSqpuWv/f3/0fs7u5xdHyD3nnOLi6YzXcYjcev5YXj0YgkjplOJjz64iGffPwRXd9RFqJpv7y8JE0TLq8WXFxeUpYrokhzdLTPu++8zZ3bt1gsFzx8+JCub8hHKUEQSLC5E2nPZrWiqRrx/K3WeCcba1VV9EMndblacbXsKap+CL8OReZiYTzS4DybzZbnz19ytViwXm/J8imr1XJ4iR2LxYa6hrb1JGnMdDKjqArpdOCoq2Yg5Ej+njGazvaMJyOSVBDj2luyNEbZnt6bIdMpJE3EcBlFEev1Rm6cc1hvSVPBsXZ9RxhK5k9Zl2yLLXESk+e5RC8ghKsojEniBNv3dJ34F6IoJksyvPM8/OIh+3sHeK8oq5q2lc7earXG+pDNuuQr773P3/71X2dbbBiNMj797DOePn1BMFDhoijim9/8OkbBzu4uaSJm8zSVjtPJifgakyQZJk8yzr5345DLywvOzy/Y3d2hG7DbRbllsVgQxxFlVVFVFUmSMJ6OUUZRbrcEQUAYhDx+/JSyaijrFmVCFEIuMwq8F93yNYjGe+kc5flIuh1NT1PXWC9B6HESSnfb9tRVJ90xLVALE8jGqZQiyxKm0wnGaJohM0peMA9egEZxpEmSkMlU/HNt23Hy8oKmdfS9J06jQfIqPh4F7O2O2dsbEYSeO7dvsb+/z+7ODoeHB+zv76ONGWQIk9dUqm1RsN0W1HVLluXs7u4ShBEHB4dUVcWrV69YLjevZcWLxRXL5YIXL57LoSRNSdNU0N9VRRQOEpQwYjTKAZhOJyRJPPivApIkYV0sRMbivMjBwpjxZMLtO3fZ3d1lb3+fyXTCrZs3OTw8JM9FZjWfz/EIlChOUm7eus3h0fFAM4Snz55KbuOrVyKBGwhXclCscV42qmtC18mrEy4uLqjrmuPDAz789rf58MMPuXf3LuPxGK0GWZiT5y+KI16dvOJ73/sef/5nf84XD7+gKAom06nQGCcT0NLZtE68BGqQccRhSl03GKO5ceOYNx484MH9e0zGOW1Ts1hccn52ilKwszPn+OgY5SVIeb3ZsFqtuLy6ou97koFk1zQND794SF3XHB4dcXb6irOzM5I4Zj6fsV4vWSwWtG1L2wqhr6qqQRbiMUoaF+v1ivOLcwDG+Yh8lHPz5jHzmcS47O7sSHdYfXnPX756yfnFOdtiS1mVbIuCOIkJh4OFDowMMOQkg3MiUY+TGI8T2YkGbSL0EFCLDak2AjBYXi1ZXa5oGgF2tL1DaTm8l9sN3XCAixPxlnhnGecpWou3xztF1ynKsqEoS+qmwrlOvEpOZG1q8N9Gw0ExzzOyNCcME5I4HQ6ijrOzM/q2pa5rjAlYr9dEUUzfO77xzW+JYV5p9vb3+R/+zW9ztVqzv79PmuU4D6vh99+9c5uv/8zX+OTjHzMdjzg7PeXk1QuSOEBpzeXVFRdXl1wulqy35Wtkej8citV1blUvU4Su76ibDm0UUTTIvLqeNJXGhPLSsfaDRCxJUtbrNW3b0jQl3kuHv+876rohDCNG+ZgolH1PIXlXvbXkeTTg9I3ITNGkaYZHJoB4OUhXdS3QjLpGmxClBLMvEzuHGZQ9XVdTVx19d12QCV5c5PsRZVlih5BnY/Rw4GsEegWEcYTS0iQA8Q5pNVwf6+gbWXOlSJYvhRzawjBgOkkYjTMUUFUFySgnCAJ624u0vG6pK8kZkymDxxiBrHinsVhs14DzQhk0IegBmhNY5vMZ3ndAiPWWyVjsJFmekWaZkEsDIwc8BJBitCGMogH2oEmjdFBICY0vCAUv7wcKuLUWO9ApPaLo0FpQ9Hogx8rL4VFRBEoI20L9kwmVdU68TFkictKulczbQcYpskmZIKEMs50Zo5H4OYMwQKuIzbogCsUGU5UlvW0pyi22k+mMyB6FwCgqIz1Mino2A5/BOQkpV4FnPJ6Q57nI6nuJekniGKUkBigKJQfRGE0wXIe6lqZK07Zst1tAmozxIPe07VDADlNvNchMjRGppVKetm3QWrFeb2RS6MWyEw+2nrIoBdRx/TwpKYKNMYPSZzD1D2cFWQgFIKS0xGgoLREVzkHTdEymM8qhUMc7vLM4JQqG67NbEAR4r4SeaQx93WCikN3dXfQAuHNOJmxd13F5cTFMpcQz13USvdT1PW3ToIbMYWstd27d5p233xUYk5XJtBlymbUKcM7jkcmSkDIF6uKcw5iYaMj+1Az2ECNRH/1w/vdeLELXkk0/0FIFfGJw1tMPJMk/+MM/4OXpCdZaqm2BNkLh1FomvHYgt1vvRCZqrUg2oxhzHTLeSwaywzOejmHwUF5PusTD3GMtGCWFejDIUDfbYpCnDtLKYabnvMjLr2MyslzOPKvllq5tMcN16a1EogSBkEOjUCigVVUyykeMpxO0FvVFmgrRv226YfQ3NAhEgEGSxthOaPh4GQwEYTBACyVKyDk3QCm9rJddD2YIdx/8owC272Xar43szwOQKAxDoliy+sKBrm4HKb14JxneX2kupmn2ZcH3b//1vx46LaKhFWyzmIivLi+GA2JCPlXcu3+DPB8xm+/x4Ye/yMH+XQ4O7uBVxPnFFToI0IGiakuctUxGOfP5jCxLePbsCZ99+gnFdkugDd46VssltuvpmpYkT0FZZtOUw+MZ00lM1xfU1RpjHHESghYzbBAY4jQhjVPSKGWcTtibHZCnE5wNRH/vApRJibMpm8ry6nTJctFge8hHY7reAR1RpOhty9XViucvzrlYFlwta1bbim2xHQ7yIZHRaK8w3mKAJIi5eeOYKAiGzL2e+XSPoirZ3xlh9LCwhZo4y7BO0OXTUUaWRti2pmoto7F0WdabNXXTst5spNhJYybTCXVTYwKR07Rdg9Garu8G/5ogq69znbQW+tT+3oFk/FQ1zrc0dY1ykCQps8kMo0LKbcVisaap5MHtGgtesylb6sby9a9/nV/4hV/gxcsnpFnMZrMGFKPRlDSVruCde7fQfgg+H/xdaSqdqbPzC0wgL2Tb9jRNw+nZKT/79ff4/g++J9jxwWfw9Nkzus5ydbVguV4JiTI0XC2u2BZL1usFodEcH+xjlHQtxuMJxbalLArpbG1LAiBLEnrraZpKJMpaNOrOygQhMAbrRUYVBAIpcA7aTrx+aRLgrBwSRvmIuqppml7kk2kmnfdoRBBE0sVWnq51eK+wVjrFb751l59++inPn10QxTlm6NpksSdPYw5357z94BZvPbjJrcM97t06Io8Nx3s76L4hCzW+b+g9pGmC73sWV1fUVTWgkTvG+YjZVILKR3mOVrAtKxSOMAwYj1Js39J1jWzituPy8pIkDiUL0HY41+BsS11uJQswNISBlqxII1k8dVVIALF3hHHOKJ8yymccHNzmnbe/yv7eTfZ2j4nCEbdv3SeJRwRBgrWK/YNjknRMFOdk2QwTpLQtnF2sePb8hOfPTzk5W1DVPV6FoCP8sCl5LzAHPcg00zRhlKXcODrk/a+8yze+/jO8/cYD7h3vcbAzw/cNbbVltVzw9MkTHj16yKNHj/jk08/44uEjrhYrUJp4dkQy3cVkY1oMjVNYZejR9F6RjyccHt1gd2+fw/1DHuzPuXO4yzv3bjPPEyLlUUPweqiQCJF4mPwWFZeXS4qyZbMtuVwsmEynbIoNr1695Ac//C6PHn5KVa54/OQznKt59PAjunZFXa1wrubVq2dcnJ+SZylt01JXrXRKVYDWMVpH7O9CkngmY8P+XsaNG3OyDA4PRuQZRGFH362ZTUMC0xLnEV1fc35xysnpS5SBIJIQ5DTP0GGE1xowBGEMvSUbJMraiAeq6zq6gYjmvaFpPMtlw9Wl5WrR0HGtLrDYXqGMdMCdgsY5yqqjs566tmzLnsZ5yWlEwAkoT289m23NYlFRtz1V29H0Ddk45/6NB2TRiL7pqDc1ru7pyw5bW7TVrJcl5abFdoqu8SgVcrB/JB1t61kvVyRRzMHBEb/0S7/M7v4xBzfvUnaO3/6dP+Dk4hIdGMqqJklz2q4nimPu37+HxvLk8UNcU/GDP/8TyvWSo/1dsiRhsVjy6uQUrw2rosYpRWstTS9ghzABoy3ed/SNHCS9d9jeYgIte1kcY4dDjfja5MBRlh1plhGFCWcXshdLd72m61uiKBykagZjIuJ4AFeRsFptUSiSLBSSYd9RbAcJmlJ4ZYnCiMXlpRTxRpNmOduyom177KBgUNqgA5ELdbZBBZq66bGdG5oEMuGKohiFZrORLFWtvzy0gJID0tBQCEORwSmEEqjwInvqOlQvRbz3XxZEEgrnGI1SJpMI29eMsgyNJh6NUVrTdTVd17NcbrCdk8w85/FeyJU48G7w8wUCyFE6RGHAWVF04IgikXcqQiaTCVEcUDUl43FOPsrYFNvB1yVFn9YGr0Tu2FspVGzV0rWtnIeuZWGIN/z4xrFYZLYlYZyIDGuIz0EZjBbKoEwpHHrIv0vTFD3Q+mSfN1hvmU6nQ4yMeP7ra3moVngrZGoVaPLRiChWtH2NUqLqWS0KQpOQpinnF+d0Xc1kKhCfvh/8bACD19/jabqaPJeA9DAIiULJYHW+Y2dvhzCU3K+iWDPKM4rNhsgYjvb3h0zJkkBp7OD1a5tGfGODMsgOfsQkjqkK8TKGUSjqDn99T2Uy5nH0tqOsakajjKIo6dqeLJXsPNv1hGFMUZTyICl59qWQlUmWkD+HmIKh4FMD4dyEcghXyrPZblguF6yXa7q6pW2lSJnszJntzKnKQujDw3rpEd9bmqRYK8+5RUiMgTEDqE3y5Jz70v/nbM/R0RFKK6q6Rg3Zamq4p+PxCHD84i/8ErPpVKbGSuIe9BDhoXU0PCNC9fY4kiFTr+8dtvPoQDKBoyAWmWEvRc817wGlaIaYG+dkvRLbkjRe+k4aejjHP/0X/4LZbIrRhmK7IQgjQElDoLOvPZUo+f5tIyAYPLRtT6A1oRGFlQkDyaYLRd0WJRFRFLLdltje4ZoONTRkbScxYc0QRH/9JQWqQw1qF2UgjGPyPGO1WtLWkpkZxbEU4tZiu04ay6+zB8VnWRRb4uG8q5WwMVzvqIp6sBNJbA1apKjiPVZ0dU2YJOKrT2LG4zF1Xb/2go7GE7bbYlgvlazLTgpoITf7gQorE02AumokK1OLwsNagRyVlZCjq7oaGg4SNeU9aB2wt7f3ZcH3p9/5Dt6LDLDrOnZ396iqmtV6Q1EUHN+4Id0vJNiws567b7zBuz/zdQ7v3qHB8ur8XMhcJqStavIowzeeuzduo53j4x9+n+3VJRevnuG7ivXiHNvXXF5d0nQNTnnKraUqGvanKcfzFPqK3ckIE8Q0rediWbIqW7wJabwlNRm3xwfsJjMSZUgjQ9VWLFcLbt68SbfdkscBq7MFf/b7n7FZ9jSDwdu7jjhCAmu1IQxT6rIR6EAIrrUob7l5NCJPDW+9eZ+9vV2ulkvKRh6g8SxlPElJE025XREoy/HxDfCWcT4iDhOMN2RBTGAt0zjinQe3mU1T6kb8h2kkMIa2a7i6upQuZiQ0zvFk/LrrOhpPiZOM5XLJaJSijKazdiA+Gtq2w2g5+IeBwWhPuV2hjaNtO5RyjEdSGFdrzbPHl2zWPafnC7LJCG9CWgw+mHB6tcUDv/bXf5l333qDpqpxHZydLbi4XNENQZgX56d8+I1v8uzpQ2aTMZPJjN554iRlvak4u7giH03wXlNXDd56+qbjvTsHvHr+nGbo3kdJCMqzrSvKtsFrgw4TTk6v6J0hDccY67lxvIdXFSYqmc5iwhCePT5nb36XYlvTdBYfQpiEaHq6vpOpgXWEUcD+4T6XV1eyuRhQxjOaZFRNiw4S2di0prfQW6iqdugqf0ngDIOQrutJfIPuC5ptQ2o8WQh5AnvzkIPdEdieOAwwqmN3J2V/N2ZnHjMfRdy+sU8UeuazEW1doHFY1zMa5QRhQD4ac355yaYoKapS4DJDl3iUy0bWNILbFmrf6HVuUVVd4FxNGML+/gylnYTZDx16bfRw0I/RQcA4z+V7B0JyHY8nsjkNGYbbsmS93VK1LftHB9w4fpPp7IAPPvgWX//Gh+TjGV4bOu9JRuKZuv3GW9x9422mewdcrCo++uwJL88WlK1lWzdsm5rlZk3ZVvRYdKiJkgi0x/qe6uqC7eqCLFbcvXXAL//iz/HzP/tNbh8dkYYxkzRllufMRhk7kwlX1vPpk2f89nf+kN/7kz/ni6fP6XVAlI/pnCJMU3QU0woDnzRQhNrjbUNkIApglIbcOt7n/t0bfPNnvsLtmwfs70xJI83NgxnL5TlBCIGBpi24ujyjrDZ0fctieYXH8ejRQ8qyoGwKHr94SOtboiTk408/4fe+8/tcLRf0vWVbFMPkqubqakE2yrBtS1vWHB8c8eL5c0wSY72lsw3p4BEMVMfRwZR7D464dzjnYHdCaCxprCmrDXsHezhgNJ3jghDCkKLvqGzHq9UZi2LFtimwuieINVEaMt+ZMJ/PaOpKJjAWXOsI+pK+KknjGG0COgeYiOW2pmocnXNCIwPSBMapxniP9Z4OcAZc5PDJsAlrg28doY5I44S67lCRHODDSNP1NWEoBNurq4qLi4ptYXl5ciYd8f0primJ44DNekvTdHStwDa2ZUXVtKR5jglCLDCd71C1jsOjG5yenqO1YbazhzYxv/Y3/n1u3r7Pzv4xL06u+De/9Ttsq5blD37K4asNj370U9q+58b9OwQR7O+lbM+fELYrfvKDP8eEhlYramdp6o7Hz19S9R2VE9WAdwbaCG0drvVM8gjXG5SPsb3GOsko817jcESpZjTJ6KxMBXoKRqOQ5aISaEeSEA4Ews4K0CZORgRBCjqk7R1hHNH7Hm1bAhPQ246zi1PCJCBOx7w6XVI2nm3ZsC5LyqrGeQ0uoiw8dVujdURdCxBktVmTJB5UjzYO13lMCH0jneRre52JNE5i2KRbrhzWdyRJRLkV6vUkm7K82ryesmk8WjnyVKZR08mEuu5x1qBNjA4rTNxTtw5cJAUZHo0likRePR7NSOKcq8sVva4JAskVnE1nw1oo4ehRFA5TVSPyKyxHRzskmaKsKoH9tBUoKwc2B9uqIcvH6MCR5AanWrI4oyg3mMDjXI9zHc5Z5tM5aZzjraNYbwiNZjoZ4QNNVVUEJiDQGroObXtU3zGfJMwnOfP5BGc7irLEOAUOCEIwQtum61CBSDVneyOhB9YdYW/AG2IT43qYjEbMJlOWiyvyNMW6jigKZVruBX6TTWKsK4dJwxTbG5wztF2PG/gDbd9ibcvO/g7TnSmLxRaPRg34/TAUuEkchezOJxSbNXmakEQhxaYgNIZQKWaTnL3dMRfnZyjVoRRkeUY+mggRPIxQ2jAdTdiutrR1K8RD70HLFIwwQIcBfS+B6c6JvBYrU77QDHnFFmxrydKc0XgqUyjtSZKApruWQ4pHrnetTG6VNLaDWCa43nfgQ5nWGAuJNDHCNJY/GwgNUiDzogLCG5zXRFHAwd4ORsmk1/biocqSlCSMcL0lHKIt5tMZwRCXEZiILJezR7EtqBrL4dFNstxgjGe7XWH8hM2yxBCgCenqjjTOSeOMKEr4937t3yOOYrquE1Ch92Sp+Me6tiIw4udNEvHpaRXgXUBVNljbCYQlSlBalDTWe7pOAFNxnA4NV6GrmusQ8SHgOzABURRQ1zXf//73+fzTT8nSlOPDAy5Or7CtxXhFnjnifMxkOpFppnW4zhKogEjHaKdFmVdf5y+K4sPZDuUhTVLxoW0rmkomwdoYokg+e9danJUsSe+Eyq65zmocptRaJtBxFjCexBTlkjhPyEYjiSJarOXZ6h1ZEhEZTRKLgi2MEpSOKCqJQUiTnKpqmE7mdJ0VC4XyKCPNGYKQLB0JHKrtyUcT+t6jMYzzKcVWVI226zDac7i/g+9rirIC34G3w/NpwMXMpvtYZ2mqBm0iUAYd9DRtMQTWB1RVQ9s6ibXRRvyqzpKlCd5b9nZm1GXxZcH3J7//+zLmHSg8eugoSF5Hy2q9Is8zlGrY2z/kvfe/yje+8SFhnBHFGecXVxgdEIURaggqr8qKyXhKlqY8e/qIxdUlV5cXNHXJarVkvV7TdN1r02RV19R1z87ODlHQsb83xjnpZtZNh0PRO6gH0lgQGbIoQvdiBK9rWcy2VUnT9kRRgnKCRK2rnkdPr6RjOeRxejzGKOIoFJKY0YLr1nB0dMD9+7e5deuYtq1wzrHebDk/v2C1FgSyALJkQ7F9z3a9Jc0irDNcXV2JR8GILyFPE9q2ZrVasLc/x7mevmvQGvJ0JqN27yV/JUsHmYMcgOqmpqrEgCyZG57NZknXt1xeXTIaj9g/OOTVq5fkeUZVCrnHD3KPMAixzmG0IktTdqb7/O6//SOurv4m/9kf/h7/r//iP+c//KsJv/tPv8PTbclmW1PWLebG/4n/8jf/C37uvXscugsuZz/HP/pf/l3+/tcsf/pHU/7R//U/4z/9hx/SPT3BpyOm0xm9tTSdjI8vr64E2Z1kMm6+lnRut3zwzj0+/ugjrE248Uv/Y/7GP/hP+F//x/+Yf/SP/yP+k//V3+bd4JwfPl4RJQnq7/+X/Mv/+v/CP/lP/4/8z//xP+F/9r/43/I/+Yf/e/6n/8H/jn/4j/9jfiX8A/4fv/WM1XaNNgYTKry3NGUrL2ga01vLat3RtuXQ7YI4MfS9SIjSLKKqeuIoEnmRlrBQhaeuW/Z254MswJHEsXRuB3nReJxw48YBh4d7HBzucuPGMdPphPVmQ2AMu0OuYDgQtKbjEZPpRCQKSjwWeZ4LdEHpgbI0SFyLgihNiSKZnrad6LxtL3CWOEkJg5D6LwWQFtUaNdBam6ahrmvy0UiksFGEGYo7kWpZoiHgWIA2AUEom3sQhEynU7Is58aNG3zwwdd48823eOedr3J8fIz3npPTU6q64datO3zwtZ/h5s1bTGdTTs/O+eijj3jx/AVV3YAXaUEzfE7vPWn25c9le8tmuxkIWSFv3b3Lr/7ar/Lht77BeDKmbVvWqzXt0LkdjycsFlf80R/9EX/8x3/MH3//+zx9+pTJZMLdu3fZ2dkZOv1LtBGpk+0tcSK0yM1qRRxFzGdzbt++zd27d7h79w67u0ISDcOAO3fuyLtjLU+/+JxuMF0/fy6SWGstxbbg/Pycy4tLvvsX3+Xs7Iwf/fBHtF3Lz/3Cz7HdFvy7f/fv+PyzLzg+PuLWrdtkWSZNhCDA2p6+lyZbFBg2qxUMxLTzqysePHiAtZZbR0fs7e4yn83I8oy6rdB9S9vVJGnC7t6uGOwtnJ6dU1UNm4H46bwTZDyWtpOgbztQfvu+Y5SP2Ww2LBcrgTwlKc5DwJAdGRha29NagXZ4raQw70VeFoXiK/Y2IIlT0jxiNA6JM4UORDLVlw466eZqpUiiCOtalFGMRine9Rgjki9rHc5qLi/WtK1IBqezEXEaoK1lPpvjvWRn4UUO45yY/pu2JYoTjAmIwpj5zgEXlxekccz52TlJnPDVr36Vb334IVdXS8I45V/969+ms47Pv3jIkx//mLzzfHb5nJ1bN7n3lXf4uV/4WX76yY85mI/57OOPuby8orMWNdCYq03B5XIheU9myOv1Gt8L3CCKFGGkh025x3bgcKI80gEm1IzGCcYobGcJdUgQWfJ0RFM3tJ2TyY42rNfybgtxUrrY4j+SOIIgMBjfMh6PUUqzXm/ZFiX5aExdC0XWOfd6ehQOwI3NpqC3w9piweEpqoI4ESQ8XuE8xEkAWqY+UkTJPqqGtUNLpgj9IAFvu44g0IxSIfmqoUsdRiFZJqHM/SCnq8oapaRrb7RIqpvaysRZSzh0FMpBLE2H3CwUJ69OSKepqF/qljCIUCjxuFWSkesdMtHRAogJY0MQIFOTIQCc4XxoYo11UjB4Jb9Y1xXaCzgtTRNW6xLvLVGYEMcpXStkSWst8YB632wL+qZDfHSWNI6ZTcdITrUmH4/wCAyrLushf1GhBgqjs3ZAyUvzPxnHNI3kwPrO0XQiteta8fbneUbT1Bij2Wy3MNxrj8hCw1jsCUFgBkBfQdN0lKuCIIyJ4ljy6bRnOhsTRzHrZSFSMyUZaEEgnjCtYTzOybJsgMKVIhu34gOLYsN0OiYMxaNWFpI9GZgQnGT/WSvTIWmAbWm6bogLUDR1BUZLHIPWeCWeUKxcIz8Eol/L365z1tIht61uKkAASVEU03cyqbadNHBNHOB7UR6I4rcHFUIQoMw1ldXhtRFrRxCSJCFZFhGGwhxw1oBTWNsShDIhqutaiPGJ5PUZY2SPd56iKOi6nnyUs1wsiJOMMDIwMGKcE7iM8y2hMbRNS57uvFaFXYMPszR7vT+99867cp7xYlu4ljAqJLKr73vSTLIwQWSlikFqPqy5xsjPaK3Iu/2gEosiyYzrh/xiNUyUjTFEoeQMaqOoty3/7F/8M5QSC1gURpy8OsV7sNbSNDVq4Dpcfw+tNJPpBKMNm82Gvm3Fb6gE0qMUzHbmQgCvK+rXpMqAphDppvNglPws5vpz4pmMx0RRTDPI4ZUS8BDKkaQx43GGdT11LRCx6xzOMJTYszxLxTLlnYDg6pq27YmSwdPowJgAo4We3tSNSEgVMu035vU02g6+SGt7TCBrh9wvmT4ao4V429T0zpHlI5IskndVhbIWO0fTlqDEb621wQQDzVQpmrKSKXac0PUdtpFzL36Q3TpHHCeiJnmdw/ev/nvcgEHubT9QMjeAF++YER3zdDbhb/7NX+feg7eJk5w0n3B2vhBizJDFUWy3GKU4Pj5kPh/x7PlDPv/8Y05OnlFUK5bLC5qmQGuPQ+gzZVVQFBvwNaFuuXd3j/k8kvw021N3PWXTCSW0EepmZDS+c7SN5eL8Cus809mU3kEUpWgl+TdGG7wOOD0r6JzFROFruapWECchUWREehkHzOdzkmyEdbBaFZyfr0HFLJY1y1VH30PdeHqrKYqeatux2TZsNh1xlFNWHduNSEuUcgRGEQYKpSxZErGzMyMING0nHY2yEHnGdd5I17VEUUSWZXSd+OqMFvnBZr2We1MOGSAM4Y5avZYMGK0Z5TlNVQOCzR9nI6bjMaM0x6gY2xm2myecv/v3+Eff2Cc+nNH81n/NP/vpFeutvHxH/+T/zH/+6w8I/QWf/8EPuZi/zfs3M5qTj/j4WcyDX/gKR+GW9cmGy1LoiEobxpMpe7v7fPHwEU3TksQJdVXR97K5LhYLvvL2XT759FMWb/4H/B/+o7/GnZkc/AGIdrj3s7/Eu4vf5r/+vWeY9/8e/+Gv3kPAzP//Xx0nf/Rf8V/9/gspJDQSwus0SZzivMYTYJ0sPkoFKAKcU7SNQ7KtAqqiI49BO0ekHdr3hHj25mNkiZSg7LffuMfudMzh/g5fff8dbt++yWQ6YpQLEj9LY8xA38qzlMlkCkOXKo6TwTxeE8UpXe8kh8sIddB5T1FWAt4ZCmdQODcs1H7Y7Jyj61uslfBi53u870kSQxwHKG9RHrKhGNRKzLtt0wwxDiFhJEHbOzu7HB0cM53OCYKE2XyP0XjOwdFt7r/5HrPdG9y+9zbvffBtdo/ukE728PkElebE0x0m+0ek011WZcsXT17x6cOnPHr6im3Z0/aKpoOu96jAYD04azFKiRE61EzHKYc7E24d7fP1r77DN7/6Lm/dvcnB/k200aw3a1abDVerFa/OLvjiyTN+9PFP+dHHH/H4+QtqbwmylNnkgOl4LtKUuqOtO0ITEpqINE4Z52N25jvcOL7BjaMbvP/WPe7evsk3vv4Bbz64h/KO2STnaH+PG0cHxEHA8uqSxeUlxWbNj7/3Z3z04x/x6sULis2aVy+e8clHP+GTjz7i2ZMnPHn0kDxL2J3P+OD9r7BeXfGH3/k9zk9OyJOIg70dys2aSKsBKtQQGkWxWYLracotobYc7+3jbc/bb77Bzv4uZbFhPpsyH43wtqdrG7aFmLWzOKWuWyE/9j3bbcX5xTlxnND1DdtyQ9sXdF1JUS0pK4k1sb1MqpM4pm/lGWqqmizNmE4mmCEvNUoDiqqkamqm0ynHBwekUYKrWxITEgchynmZGAcBWjnCyJJmnnykSUeKOIE4VeTTCHSPiQDlAAGJJEkyYNlbOUBHhrZtuDi/5Py8pG46vLLkY00UwzTPqZsKE8j3ubw8Z2d3l1evzhiPZ+ggoW56mqZnvRUv9na7Zb3eUFYVb7/9Dn/ll34ZdMje4TH/6rf+LY+fv+T7P/gRn3z2OVkcMz3YYWk7/vrf/VvcvnPMD77750yzmN//rd/i6vwcE2iKumS5XdDblsXFkk1RDFMSyXXrOyeUOtsTxRpHDwREUSoGfCWnPDUAHpI0lMOAdXjrcLQYpWk7R9u6wRMtMUVRLFItobtZyrIYMu0itNGE2jOZzHBesS0qiqJhNJ5SVvUAWkKIm0oaP0VRUlQV1vVY7/CDhM+6jiSTLFdQ9B6SJEQHBo/Cdm5QWXp0oImTZDjIixw7iiOs6zEDZKIegFJoicSJ02jwxXuKbUlVSLPH9R6te7IswzmF7Qc5n7XkI4kdCQJ5frXWLJcrnPGi0glirPWslivqUiiA3npGeS6S2V7CjJu2JknjQT0lGEY7NBfGk9GQ04ccLK2lqhqiQGR5JhDQCQNgJTARdT3EhQxddW0U2oTUdYtC1uK9nR3CMGAyGZNmKeHAQLDWC8Do2g9pRB7q+w4Q2ikK4izCWYnLsM0gUb32sRnDzu4OcST7yOJyKaHaKPLRiCzPGU1ysjwlimKqqqJppDgWEJAiiiRYveuaIeNRQGpVtQUnh/swMmJLyKTADowhGiiLMs2U5s9onJIkw3PqPcVWCOihSQiDoXB1UnA571lvNzRtSzxkolV1JfLGOCYbIg7wnn64R9fSPXlOpXlhvRULnndsN0KODYMQrTV956SRRY/tLN46dBBJo2mQFoM0kaJUYDt4eX9NEDIejQmMBiUxEmVR0jfXz45k0lkrNHrnHdOpwFfsEDsBaoDJIJDBNBXJaGCo6posz6mqmqIoabuSLE04Pbmg2DQURSHSxIHWet2w++CrX+Xo6EgaPWaQjwbim/Ne9gSQWAltRP3TdT0KWStsL4Hkaijm+05iERje93aQl9tezsqCUZKYFzXAdUZ5ytnFGX/2F3+Cs1JQtU3N5cUVWgl1Fe9wQDdEb3RtR1vXAk8LY3orYe8MAeXeC9U9igKKcisT6clIlDPbrWQdOlknQRo5RmuC0OBcz2Qi3Iyyuob0DMUYsldpI/dLafEXFttCJv9OuA1tJ+dx6xx13VJVAsUKQhiPxxhtqKuGxWIhf3bw2UoFKvcUNTRshoaYtRIRpY3kOY7H48En7AmM/F2bTcl0vkOWxTStZHyHgUS6ed9jnaNvxXqktKVvW+IkJYoTvBJ+hR+iqPzgAQ3CAGMMSZLKMOS64PtX//I3CUKpkvGOvm+JokAKwL5jMh4RRSE/9wt/jZu3HxAnI/YObvL48XPCMB4qc0tX10RRwP7uDmkS8cWjj/ni4UeU1YrTsxdsNgtMMHxg19J0NWFkqKoC5zomY0OaeIriitEkY1MUFG1P6w1F1coBwFlGSUIWaC4vF6yLmrpshosO6/UW20MUpCyXV7KJKo2KMpbrAqVk6qY1oCxaO7xy1E2F0rKZvXx5xouXF5yerej6lm1RsSlb2dCGv0cmhIKD7/6/dP15sC7pfd+HfZ6n9+633/Vsd1/mzo4Z7AsBAgQJgAQpypZsWZRiybIqoRXLtuI4KctRWXZSdkWylFJSUuxYKlEqyaJIyqIYgTspbsKOATAYDGa9+3r2c96t9+7nyR+/vhe0q3KrbmEA3Dn3nLe7n/4t3+/n27VoJSGHRSmeh67rMF2N7zt0bYHWLTs7G/ieI4V6a3CUy8bmJl6Pha/rWhC8nhCdtFZUVUkQSKxDlq1xPblpyqpkZ2eHznTsPtqVQzgMybOsj5xoGI3GTCcTPKuJg4RsXXBu5zIPHx5y584dFvUH+Mk//X5mekBSvsLf+eW3+gnPGT725/9j/v33b8DB9/jurQXLB2/yCz/3z/jNr93GOgt+93/+p/zOv/o6s/MXWC7mJHFCmqbkZUWSDDAWFoslg8GA1Vry9RytybOMNHF598YNlpc+wifCt/jVn/nr/H/+4a/wu+un+MTLm/j4JOUb/NN/8S2K1/4Fv/SP/i5f/v1/zs/+w7/Nr/3Ln+d3F+/hhz5wFs/c5ff+9t/lN2/s0Rkj8QuOw3g0RDlKVuGVwBqUki2j5zgMkpgyL+mMxCBgLTSWQBs2JzEb4wHnd2ZcPrdDHGjObc8IHItjG3wHksDF9TRJEjBMI8ajAYNBhKOgKosnGW5tL7NVBpaLNWVRsVrnNK1htVqzWgtRrG5Ea12UlXgxgaIqaI1hnE5YLlasVtLku55gu7WGKA4IQo8wEANvUaxJopTFfCkTbSQry6K5dOkqZ89d5Nz5S4xGU7JcPAhl2XH56rNcvfY8V649z/mL1xjPzhKlM3YuPMXGmStMty6STLaZZy339g/ZP1qwWJfkZcPRyYLT+VIiWDoJ107iCIXBdI1QP6ucNAp5+cXneeG5p7l06QIvPPsMWxsbxFFIHAWMR0MBL7QNb719i1de+Qbf+e53eOf6OyKFtOBGEdZx6ZSixmJdTac1gdF4jqYqcqzpOHdmh6euXubpa1d49umrXL1ysY+zCLl65SJXzm/y/HPXWJ6esF7OeerqJRzg1o3rHOzt8e47b3P/zl2+8qUv8eDePb70+/+K3UePMJ0Y5+uq7CFUKZPxiA+8731sb29x6+YtXvvOd6jKnBefe4a2qshWK25dv87N63c5PnxEV9csT0/wXYcyW5GvVqwXcy6e2+bP/bv/Lp/+1CeJo4gvffUrzBenks+4XhMEAiE6ODokHQ0xjcZYicTRjiD+BQ3vyb1vG7quBgSe0bWAsWTrFb4rIIU4ikjjgWzK1hmL+Zx8vabIMub5gqbriJOE0WAIbYepWxyj8LVD2G8/m76I9h2Nq61sebQFJdQ61/M4Oc1ZCzxUCmkFUZJgmz5o3HUl3iTxCMKAo5ND6sbiuhAPIEwAVVNmOUW5Zp3N0a4hSkKOjxd4XszZs1cZDreIByNWWU5njBTIxrJcLvnEJz/Fxz/xQyg3YLZ1li/86m9w99Eeb7xzg+u3btNUFau64NmPvcSlF67x3IvXePTgJs9evcgrX/oi5TqTibED12++RVWvyPMFZaEkIkT3xUTTUdcd2lo2Zinnzm6hHctyVYjMhz4nQCByYA1+oOm6jrYWb4rvW7Tj9BNeCe22Vs58UXkouh7gscpygkCgI23XoY2Rf88q6towHI0py5q8qOU9qLT4mF3BsGdFgVXgBkoKL+3QGoPBEMaBrHP6jFMcCQBWWqNciJKIthVbgdDmGupGfEBhFIICx3VxfAerhfbneF7fUFnoi9SyqOhq8FyfumpYZSVJEuBo/4lywe8zaF1XJujSBECeFxikgQ38kLYxVEVNVTVoNNYqRuOxQEn6QGmLIPKzLJcYINcV35Lr4AeBbCItdK0MyBzlgfWeYNvLssZ1HLR2qetGYDWuQ1nmaMeiNdS1ocoKwihkMhpLwHgf5+D6Hus84+DwiKKsaFuL7X2O1hGZL500WWHs0TYdYSr01vU6E8WXleY9jCIC32c8Hsk9b6x4vE0HnWxrpC9RaEdIpcvlCmsVaTrE83zW8wUG2fjWTfXEzxUP5L5qahnIeL6L6zqsVgtm0ylVD8gzRp6zJI7xfJfZVCB0ddOwXKxZLjKKoiHwIgbxiJOTBW3T4UUeynFYrVeUPZHc9z06I3WnNRbfk821MYa6kC20XMPvPz/akUGo60lmYZ4XMmiNZGCRrwqUo1BastAcHxztorQiikOUI/EC2lFMpgP8QGPpaGvZHvqBQLaWC8kg9lyfbC3Zo44nHkDx1YpMcjqbUlalDH4Hsslt6h7YE/mMx2PyvJTmdL0iCmPcPqfT8xST8ZC2rahLqMsS2yt2BoOENB1grOUTH//E9/MMjUCTXKfPbDZAvwW12N4L19E0LcbIkKBpGowV1ZXGIfADXNeTeICehtm1HV1PoHzsm9RK+BGe7xEELrfuXifPlxR5ThxLRt96VdDU0myFUUAQCzzQ9o1f19RUdS0bYU9yP9u6lnPEEwle0FNR0+GALM9YLucySNGOeKBNRxhFjIYj0jRhZ2eLNI2JooCqlnxW03XiiwNQ0hRbWffj9jLlcl3095R87br/PoyxlGVDXbdY6xAlEr9wfHTSD3okq1OUAdJaPn63WdPR9p+b6RkbWsvnF0UB+/t7HB8fMUxTus708XVy5juunMNFVqIdF9/3iCLJ9O3ajiRN8YMeqNOJAsEiliXB3QhcEjSuJ2e8tX3T+f2G75eZTKasV0vW67UgmvutzHQ67UORN/nABz9EFCWcv3CR17/3BskgxViZInR9FtBkMmYyGnHr1k2Wq1Nu37rJ8fERYeCzWM4xnaCibf/EGmOo+kIlTUKsaXBcRZKE1HWDVZq79x6wznKMsVRVCV2L52qMgThOGcYJgzjGdRWNkZvUdT2Wi1Nc10W5HnXjcLpYU1Z1v7G0KAyOIw+GMYYojPD9kKoUSZ2s3GV16nkejitkosenjeu5mLbDWjHT1pXpjeBiQne0JQpdAt9hZ2vGMB0wnowBy+bmJptbm2Dl8K77CUiSSCixtYY0TQnDUB7QthVJj4IsX4OSF6gfCPVxMp6Q5xknJycoZHoe9NQw3xU9ctt27O8d861vvsN4nOLsaa78sZ/kfbOQSbLiK//9F7jRgVKf5//yN/48H5jB0fe+xOnsk3zmJz/Nj/3o5/ixH/88n/6RH+aPfu69bPsFHQPaTjZV/sYVrr7wMufPbnHpymXe/8H38/yLz/Ghj1wleHCTh7mYf8cDj3fffRd1+8v8zr9+hZsHBVHscnd5ns999mkGWKrbv8ff+7mv4kYR585tM5kmfVbiS3z+L/w5Xp5osld+hv/mX36P2/cOKCp5kTedTEUdJevypgcLdF3bT4sFhmA6I5ASVzObTpgONc8/d42zZ8+xvb3FmTNn0L2M1nWFULi1ucnm5iaT8Rgv8EmShLZryfOcsshZLpc0rcj06rrBdYXWVZYV88WSsqrEC+jK5EVoa09eXQRBQBBIpIKQxTK6Woy5jiMyiMeZVTIFk4JosVjIvWgM+ToniiImkwmDNGVjY4udM2ew0Es5ZVo4HIn88YPv/yA7O2c4XSxYLlZYa9nc2uHDH/ko6XDEnbt3efW117h187ZItHrqadu0LBcL1usVs+lUhhJ+gDWGR48ecXpyguO6vPj8C3z0ox/hueeeYziUUGprDYMkIew/09nGjDffeIMvfOELfOMb3+Bg/5TzF88zHKXcuHWd1WrN9pkzzBcr6DcQrucRJTFRGBI5AXXdcOHiBT74wQ9y4eJFTk9P0Frz1FNPcebMGZQWPPq5s2fxXcW777yL0or3vfe9rFdr7ty5w2g0AqX4tV/9Nb773dd57bXXmM/nTEcJTdMwmUzY2tqi6+SM8VyX6WzKvbv3KMuSs2ckAmI6m2AxnDt3Hq00t2/fZjxOeek9LwmhVcNsOmUwkLDdqip5+qmrfPADH8R0hl/5tV/n1r07bO/ssF6vyVdrhmnKdDJmla1FEqpcsmzNcnUqk9+uIS8KedFZKyoWR4JrkyTGIvKiOEnY3t7qJSUCVwh8ue/KnohaFAVl22CMbF2SKHrywnc9l6qR3E+rFU0nwfNage976D4gNy9rFsuO1aohDBzaSoBIWHAURGEsEi1l8T0Hx5Fix3Uc0sEQa2TjN51NSJKAqiqglYZSKZFIaeWAdRmlU1xXCj3P99jd3aUzLaPhGN8XMMIPffqHGY3GDEdjXn/jTd548y0c12f7zFniwYAHu3tY0/LRD3+AT3/6h1gs55w9s8PN6ze4feMGbV2hlcZxFVmxpqXHX7eeRKb3VFljLF3bEfoRk0nKaJyCshSFBPpWjyU3jixwXN8hjDyR+hgkPiKW2IIir1H0WXb9WRL0P0/btfieT54XhKEHts/V6gl1nicE3fFownK5Yp1lkheF0LiDQDQTRVnIts8X1L1FU1fSkEVxIEWSUeIRdx9r4OT7DALZ1jh/iOhnmw7taqJI5NNaS+Gh+42i60g0j+v00AxHMmPpZZdtK8qYYRoTBDHWyNAgjCLx9lhD2EMcus7IvdrkBH3gtDUwm27guC7rVQZWrAy2R8e7ruDpu66hrmSLIQ1f1UMlRAEm0n+R7SutqMq2fx6kQXVdTRCEZOtcYA6OwzrL5FwOfNbrEttZhulQtrVV1QNq5H1vrKEoa9aZDP1k3SjgBmtt38hohqMBeVkSxgGe55Mt1vJZuaJgCnp8f5qmVL38bbFYPKmvbL9teLz9KsuSvKjwXJcklpiiokfCGyMxH64rGxPf94jjhLqp6ZoOxxUllOOonn5tKYqS1Srr33OlAEu0Ik4i4jhmb2//CRY+jiQDeL1eo5WiwxAnCYvlgjIviRKR00kRXEPXbym0DESEiij3txxwUmzb/p4MQp9BmlCWa4wF3xd6atNaoki+dllUErXUA058z8dxFBb5e2aboz6SxghbohNfW103WNMy25gSRhHLZdZvxeRQc/v7xPM8Rr1lw3OFyCibLmmKt7Y3KIqCLC9E2WAsoCh6UrpSLX4goeK286jKErTYQR7DRDzf4yc+/+M9BVSevaoqn2yTrDFU/dZ5kCag5DPquo626TB9DSDQOlfO0Z7I+njjJpRq+dz/MNRGnh+F77k0TcVv/tavUtc1i/nqib0pW9d0veR7MIwJQh/VqxKcPtLD64PEVW9redwQGmsk57KXimtHs1qvaFuBV7menCFtZwh8IdG7jkPTW72Uks8iy4v+s9WgZYupXYExxXHU1/JGlkV99oYxIg3GmicWDpRACOOBRxiGZOvH192KnFMWjY97Rhlk9QMjWcf1MB0tyi/XdSmKnLZtmUwmOI54feumxfU8BoOIOIrJchlaSa3RUFUVIFAtVIdSGs8PiBNRcgGicuu/Z/VYwtsnFeR5/v2G77d/69fwPM3x8SHKCuWrrmt2drbJ84LhaMQnP/UpJpsXGE+3eP17bxNEyZPtXtcKZSqJA0bDAfl6wfXr73C62Gc+P2G+OGGVLTk5OZbgUtvi+TLpE/KjZIYFvkNnDJPpBnltWJUt6xLu7p6Qly1oF0cpkshnmEQSzqkdobZlGcpYkTW0hmyVURZrXK0xynLv0R7z5Yqq6nD6QlupDj+QfJmua/H8ULJ0GsNqWYlW3NEyLS1bulYy2vA8MAYj3VrftD2u2/tATzo8D1ynYzpJeOaZy0SRT9vUVFWF1g7rVU5R5nTWEIQiB2zbhrZrSdOU4SilLAuOjg6p64oiLwiTkM7K5F0O6EbW2xaKXDT3jtZ4ricbtTxnmowo84q67Dg5XlGWNTtnz5OVDzm89kf4qfdvoCcR9Zf/BV+4tcJ+7v/E3/xLH2bGnNd/44usJs9x6eIYua36X96YM08/hb/cp8BHhRd4/kMvshH3Jsk//MvMufmV73JrXtB1LdPU58b1d/E8h6YRSmRd1ex85k/zx16Yojjm6//gv+Ur99Zsb6QkA4U1NaZrCD75l/mP/shT+OYBX/p7f4tbpcN6fcx62WCt+K3j0Ge1WjMeeVy5fIbtzSHFek5XwfZGSBq6bEwSLp/f4tzOjLNbEy6dP0MU+FRFRlOVOMr25t+W1fKU4SBhe3sDZTt2Hz0kHSVoxzI/PWZ+eiw/hxHSU1uLnEihyNY5oR8wm84YpUOSOMG0HevVsh8WiMzO9ESox8hr19WUVYnvBwxH32/813lGVdco5TzBT1s0OztnGU9mPP/iB7h4+Rqj6SYGl6qFxjicLnI2ds5x/tI1zl64ws75y2xun2f3aAFeyJkLV3nupfexdf4Sx/MV33n9Td54+10W64LZ5jbK9VhnOV6nqLMCXyl2ZjOGSczq9IjTw0c05QptK55+6iyf+5Ef4IPvf47pMIS6xKElCgQSM0wHFFXDa999g9/94pf4vS9+hdsPDxhMt9g+f5npJOV0ecTD3fu89e4b7B/uY2zLhQsXxBPWiv9xPBoxHAx46sIOzzx9hfe9/CKTcUJZLEnTgKefusRoGPL2W9/FNDnPPH2Z/b373LtzlzAMGY4ek+08hqMxWV4wGo4Jw5hr157lQx/6MB/60EfZmE1pWoPrB0xnm1R1S2ssnQE/jFis1pw5c575YkUQxrRdx62bNxkOxzx8uEuSpMw2tgjDGM8LmE6njMcT/CBktZTnsaoKNmabPNrd5xvf/DbHyxXzVUZZt6zWOWXdUrYtqzwnq2oSf0TddpwsFnRGNjqOF+K4AeCicPrsMp+uMQwHQ6IwQllF4AVoFEmUkA5SNJooCGmbGtNPkq0jvuK2lYDhruuoe0T3KlvTdh2u51NXFaZtcZQLnXhArEUky4142srSUpVgatCOh+MkBEGCMiIR0hoMDcptqduK6caIpqskPzT18UOLpSKJBhjbMJ6k1G1JFIaMRtuAz4P7hwThiLffuck6y0iGMffu3GN3d4+P/+Cn2Ng+Q5yOwIv4+rde5XSV48cDkuGIeDDgzNmzbO5s8vRzV3nqqUvcuf4mnml463vfoa1rmrbj7MXzvPPu20SxRxp7tHVJWXlYJcoQxxV/ijUG33FIYhfXkQlsVQqBL69KtG/xfega8HtLgdaapg8j9gMJQi+LGkf5aCUFdtPj0ptOCtAwFHleFAUy2bcWOrkv60Ze/HXbsVxlrLKMKI5lE1w24u0xVlQFrhHEd9dB74fRriKIfDpraU2fZRiFuL6ANIIwFM9xUeB6vshFe0mqch2iOEJ8OwqjDF2fhWqspSqkMXf6yIaqqDGPLWtG/rzr9YzzJ0h48R7K9sEHq6hqKYqqJmeQpLjaoypqBklK13Qsl2sJK44i6IPK6WWAj6NXHm8Z6kYKTmvF1921Bld7QsxsDE0lw+koEg+Qo11sn3EVhiEKyIucOBH/VtsJsXmUDrFAnmfCRGibfgMvm5imaWkqIRHLNERkkVgJpR8OBxRVhhv4aOVIoLuRrtS0htZ0vV3AZ7lcUpYVeZ9TRh+n4Lo+QRj1vqRK/Mz9gM5xHLpWnvO2lZBnkQdDEFriJIY+tP2xgiOKQhmgdi1lKTlmSkkEhEhaIQoDjIX9/UOaxuB7EYEXE0UpTd3huj5lV+KHAavVirIWJVMYBLRtQ1P1ER6exIm0remzCREJ5uOGT4ou0DKAl4FuiVJiR0IpmlriIaLIp+0q2kbiOFS/efF9h8APcT2HQeIShg7GNERRgFYOxbrAdh3ek6bLYblY0taylUWJrNlxHawxBKEv23ZH5I9NIxmNxhiGw4Q8z8nWIqO2fSPYdeING6QhYeBj2pamRqS3vs9sNkVpxXK55OqVq7z0nvfIWeH7cj4bIUMa02/hmscRIHI2tG3be9Zk2BCGQU+ClLVU2Uv+Ta96avtMxrb/OvTDG0f1jYvn8uDRbe4/uEOcxBwfHwOWpqnIswrTSZ5kEARoR4LE66qEfsmjlMJaGQ52nchspZCGMJL7zxhDPIgZDOK+PhY6v6MduRcQgE/XttRNQdvVhFEAWtQQ3eMhitJox+nvFEUYhriuxKWVZX8N5WaCXh5prAXl4Ho+QRDhh0qiDbRLVdZk6/xJxA6OUH/lXhRuiFZKJMGeQHOUgwzMEE+25PyFQsVfr2mbliCKiOIAx3VYLde0tQyZ2rqQ5tFYOgtdWxP4IX4gX8d1ZYFVVkUfPSLwoyCQCKiyLOEPb/j+1W/+KsdHh5iuYzqdkGUS/FjVDS++5yWef/E9oF3cIOV00RsV+0KpqiqaumYQR5w7u0PbNLzxvdc5ONin7kru378naP31muFw2E/w+s59tcIamfK0dc3B4TGuF3JweMLNW/e4ceset+48JK9qlsuMqioJA48zmzMCT9bSvh8QaIeNyQSvB1N0Rl6YUeQRhgF+4LN/OOfktKLrBHn6eFU/SGOCQD5ka+Whq+pack0cB9NJrkoQRyLnfNy992eN4vEkCdJBDD0KV9Hh9AfSuXMTzpzZJAx9FotTwigkSRLR5XaSs6L7qIX5Yk62zijLguVyyVGPzJ5OJ/iBSEeslm1QHEdURcl6tUb1GGNHa9FJ1xVJkjAYJOjWsLmxzf7eEccnSxbLPlhXG24fPc2/+VjW2XyL//cXTvnRv/Jf8pc+MKU9eJff+eo7ON0pX/yt3+Jn/6ef5ctf+jJf/foe9vnnuZwEuPUxb9/ewx1d5uqVGW7xgL37R/z9n/kt4hdfYDsseeOf/xN+72EtEy/PI3Jqrr/7Dlm2YjQcAB3H/o/zn/2nn2PLs+Tf/Uf8jz/3LUbbU7Y2Rmglh6iy7+WP/KWf5r0TF3P7C/zDn/sShYKdM9tcurRFmgQyjasqHG0YpgFbGzNmkxGb0yk7W0PSJOLKpYtsTCfMpuMnlDHbI5E3NjaIovgJYCQIQ5RS5EXO/sE+ZVnRtA37B3usVkvxi5QCWul6UIrruqSDIUk8YJAM+sOkfxCtxfT6ejFEy0E3GCT9YaoYJAmu00/fHA+nJ2bmZUFeCFZ9ucoYDIZsbO6wc+Y8m5s7jEZTOuVRVA11awniAecvXubi5ae49sxznL94hUE6IUwGBGGCcn2SdERr4eDoiHsPHnHz1m2Ojk+oGwmi77qGLFujrJipqUtcBYHnkiQhk3HKhXNn+ciHP8Dzzz/PtWtX2dreIkliOisxBcvlmsOjY9546y2++703eOudd3jzzbfJywrtekRxQpIOcf2Asqo4PHzAH3zx97h77yZZscLzHFbLJVcuX+HaU09x7epTXLtyhbM7O2zPZpzb2ebypUu4bm/eNoZnnnmaqqrI84wwCEApTk6OCYKA6WwLx/VBC4L/waNHHBweg9LkecnOmXPESYLr+TSdIU0Tzp2/yMXLV9g5c47zFy5x8dIVZhtbxIOUq089jeeHTDc32TlzjulsgxdeeJHReMZTTz/D5SvX2NzaYTyeMp5MGY+nAuzwfcaTGecuXCAvSh493OPO3fu4Yczbt+9SVDVN76soqloiN1yPFsXiaI5VUrxarEjbrCYvahaLNW0LfhDhaF9CZcsCrRyRLmkHeBxOK9lVriM5QXEUo7UiGsREkWy3l6sVB0dzltmasqkoKjGqa+2IvMf1SAcJrq/pFTdS5Bs5KPNM4GOOK3S3zrRStLVSeDRtRRg7RImD52mUFilVVVdylmpDOogZpzO0Fh9M4Pt4bsArX3+XB/cfkKZTHjzcE3CCaUAZJsMxzz77HJ/81KeJ0xGb2zt89ZVvcffhI4IwJh2OemKeJk5iXnrhWa5dPMtbr3+XwFF86xtfJ4lj1nnGyemcR7uPyIucssxxtPjGstIB7T4Z2rmuS1WUaKWZThOSJMBqePTgmLppcEIP7RgC36epZeKse3ljnjUUeY3jScRBUZp+CyrQo7oP7W6ahqquRNqEfM5Ki3wycD1p1DuRCK3XGUpr8qIUT4gSf04YSsPX2harLZ7v9NI8Jc2rpwlCH9MJ5bnrLH7gEschVVX2m5iOei3Dp8cbYKyV4ruHF2gNTVPTNA1FXtK1HW3TEvq+bJIch6Zuaeo+IBzQrmy35L0sWWFtKzJUa60M0vKc9XJNVVekw4TZdIbjuJyczDk9mT/JiNPakVgOa+Xe6FppjjFCdO0aQZwjskprLab3LbmuS9t2VHkFSmAnYSTExs7IUNkaiZnQSuwXo/Gw91n6ZKtMSH+e05eU8vdGvSz3MRRrtcqxjz0/zuMsOCvFnKdl2+JoTAdVUaGsQjuSf+k4Dp7nMh6PWWcSw9GZTj4rI02l5/u4feFXVWVvSTFYIPBDyS3MC2zbPtlQKg1BqEgHQ8Iwlj+Tlf22U65/WRQYaxmPp2xsbLCztc1gMGA4SrHWkGe5eEQzKc5d7eO5jxu4llW1Zr1cPql/tJbBRrZeP5HehaHQIp2eRO4qIUWqfpNNP1QYjlKatsFaGZxqR5MOhzRNRzYvKIuSeBAxGg2ZzEbMT5b9AEK2YHUtESXaaQlCF9uDUBztkeey6QtCH2s7yrLooVedvJutETlqICHafuChNPieh+p9ip4rdSV0+L5PUUjjbboOlIPniRcvSfwn9Mv50RprIQhDiVpxNHVd8cwzz/DU1atYK4oHiSkTNkVdS2g9iHJNa5FDP94umb7h8v0A19MCROmkrn3877Z9fSI+YWnO5LOWKsbzPLSCr33jixwc7LGxsYHvi8KibRvyvMUauefrtiSOQ9qmEbmoMTT9kBAkVkGaPYUXBiSDAZ7nYK3QiH1fZP6gKIpc1FHKkR7EKqwVUrnIbku8wEUpmJ8s++zIQMBDCIiua/uhgTY0VUPbGDDix7XWCC+j9z0qK6AZiwLd4Dga3w9xtchBu7bD9CH1vu+jHJFPP1ZwyX0hkQyuq0n64YlS0NYtTdtxejInzwsGgyGe5wGSrVsWNX4YStPdCakWrbGdkMw916UoK9brBZaO8XhI13WyCbRI7uZoIj1aXUkj+rjh+9Uv/HPCICAdJFgjZtnOGNLhkB//Iz/Jyemcc+cvcf/hIW1nOHfuwhNtL1Y61jNntrlz+wbvvv02h4cHnJ4ec3RyyP7+HnVdAXLw5D1mvus6JuMRruvy4P496qrCC2LaDk5OFjzaOyIrWxqj6VDiFXEcdjannN3ewPZwkzD0CV2fJBQ4CI5Dnhdsbe/Q1BmDwYDGNGxsnaUzhrpRhIGs8QNfyFXGyFQrDEM8VyZpg8GApm77m9SK7EJJxl1nRBuvtSLwhOzY1R0bG1McT5OmEcNhwKWLW5zZGbO5MWJv7yHL5VyKZyUPbl03LNdL8qIQeUHgy0rbiizRGLlh2qbpoSwK5Wj8KGC9XpGtM5kcKs0gidHIS0ch7900HUhGTxiTJCNWq5wwSqmqlqysaDpLcdvwzL/9R3l/L+v82v9Q81P/3Z/nA7Ml97/5Ld7aX7CzcwXn4vv4kz/95/njP/5ZPvWpl7mcCCq7XTxif17iuymTc1tEwYjBZMLHPv4etkMFdsmbv/11HjWajY0NABb7d7h18zq+55JnK46Dz/B//pt/kQ+MXcz+r/EP/tY/ph6nRIFmNk3xfResQn/0P+Wnf/wpfI559Z/8De7ZCfP5SZ9ZlrC1vY3ryOR9Nk14+uoVZtMxoe+RhAGbG1MCz8F3tGyyoxBPa5pKyKQnJ8dYI7KXojf9KqXIs6yX9/jMNjf6+6giSWLSVAiYSik2NjZI4kSmbtqVZrAQ+ajnyZ9ZLRcoBYEnxVAcRaTpgOl0wmg8epLX4vtCm1uu1+zt77O7t8dqnUk23PZZ0nRMMhyTJCO2ts+yvX2WyXSb7fOXCKMBw8mM7TPnuHTlac5fusxktknZGA6PTjg6WXBwfMrh4QnzLOd0vuB0sWSVZVgLo/GY6WxKtl5xenpCVeY0Tc2F82f59Mc+wjPXrvLU1cucP7vNxmzCaDQkSSJ8X15wj3Yf8corr/Dtb3+b773+BrsPD8jy/InJuBMdONrzqdsWP4wIopi6FtnGt775RQ6P94jigKpcY+lYrxY8/9zz/NS/81Oc2doSkllR0PbysK5rn0COHu0+5N69exJi25Mw1+s1eZZR1w3H81VPMCzkZz9dkBcVB4fHLJZrTk5OWWUFVS3Pvue5/fY/RDku2vVwfJ/heMLm5g7paMxktsl0Y4vRZMLG5pb83tpmNJkxHs+YbWyxuX2G8WSDjc0tts+cZWtrm8lsg+lsg2eefYaLFy9z+eo1Zls7vH3rJsr1KOuG1SojL6XRKpuG+XrN8aN9kSsiBv3BYMj16zfZ3z/h8OCU9bqkKhvyrMJ2Cte1KCuSnKqqyVY5jnaJo5gwCHv4gkhI3N7L5HmeNIHDgYQ7Bx5ZUWIUMqxqWobpkMgPKMuC1pSCw7eGum3p5DKjlIA6hsMxSRwT9nLo9WIlUSSuwg8UydDD8aBqCvI8o2lrxpMh2JY8X3HuzEUmkzGr1ZKu64jjlKYyrJYle3snNI0VSMtqQTKI+PAHPsQLL7yHM+cvcOHSZb792vd47XtvgnYJoxiLkBpHoyHr1YqXn3+G090H2LbhxttvEkcBw2FK3bQcz08JIgmKDgOHQb9xn2cWlHi5HM/B0Zoyz/EdRxq+OMRg2H10ilWgPI1FhiltK14UYyVjywJNbXE9ix94rLMKbeWdo5SAuVzXpaqleNKOZpAOyMsctw9vd7VD03T4Ydhv3jpRwbSC7A6CPmKmpzdbwGojPs+e4Om4br9FkW2tFIlKIGSeRP64jgtWAqiNkYLQGtlMoRAPYCDvxrZraRsBTjhKCkE/kA1fEsU9uKfBNNLM4QmQxnHc/v5uejmYROK4nkdRlP3gWTEcCbm3bQSEtc5y2lYkssaK/FTOh5446PSoyd5O8XiDYTvx9j2WadmeImk7i+lzAF3f7QERRgjEnUBloh6B7rkCNqmrjjwr+q8vL+S2k0GsdsSXGccJbSvQOdU3slZWfQBMphParpamQim0kk0XrQRoo6QpRsFoNCbPpEFoWzm3TCc5cWjZvNd1/QQOY4zF931GozFVKf5YHAftOigUnucw3RiglCPEx0Zk7HUtg9uNjRluLytNkoQkThilQ8l3NQ2r1RLXE+VE23YUeckgGTIYDMmLgrqqmWcL8tUK5Upx7LkC+MnzDLf3WDmOBNY7jpAPkzgW6Wifc0d/zZJBTFFIHq/tc2inkzFlUVE3QkkcjXv7idIsFxnKkYFLmsYs5gIICUNNELi0jWw7tfLQysNxPZQSfyZYPN8X/L2Vhj8ZJCRJjLESoi6ezU68jYk0+FVdEYZyr9SNoShztOuilMNoNKbrOpqmYDRMGCQJ65UMSjzfl8+j39S976WX2drakntZCZG2a9vemiQbatmgSQ50n9gkz7KRurKuK4n/0hrdZw4WRSHNogWl9BMp5+MGputkWeO6QiX9jd/6ZaJYcuacPiZD3rM1tpMhinYUFgkht/02T2kh5pr+7xIZpUCsUFD2WXJhGMoQKwwk1iMZ9M2n+G9NZ3tgjVBjjRX1XhiGHJ/OMa1hc3uLzoh3MIwjrBLK8WSSUuSFDHP6Y0s7kplpejm1fUIfdmhNgeO4BJ54h8uioMgELjSZToniiCCUwUq+WtFVlZztShGGPm6fxbderyjLUmSqjdjBTCdbQWMNcewTRhF13ZKtM+GNODKEQmuBDbWVyOAdl7YuQUOUiJ0mLwu05wk1dSALtqoqxEv9uOH7jS/8IqNRShyGMjFwPIJowL/1J36K02XOxatP80tf+A2uPfciWzs7nC7mKK1Zr1ek6YCdrQ2W81PeeP27nJ4ck61WrJcLlnlGlmey7regXZe6EYxtGAU0dcnx0T51VTAcRFgnoKwaFosVVdWildsHYGoJSfTg3PaM2XBAVzcY01DXBRvjDYyyzNdrrOezrlq063N8csQLL77IfLHg5CQjyyoOjk9xXAlClQfXYxAnIuNoGpq6oiozrGkosjWjsY/vi17X1S2ubrBdRxh2TMch62WBpuPcToxDRd0tSQcecajY2hwShZq2KXBdOZQczyEaxFhtaG2HcjSu7xFEAU3XslyvyPJcfGBtjeuLv8PzXQbpgPl6yWItXsuqKOmaliSOGaUpTVXhKJkk1FVNXdcUecHmZIx2Ao6O5rhexHy1YnfvlNZ2FNUxR+c+zZ/4+DmCSUSzG/ODf/ZDzNbf5HuvnrC/rLnwiZ/k8x+5zNjrJz1/6Fc7f8ThqsXokPHONgPv+28su7zPd7/yCr/99q5QirS8oNaHt7h5813SQYx57s/yV/6vf4EPbrkUd3+Dn/1//i2OfAFsNHVJUxdkeUkYfojP/PSf44Wxi7n+8/yd//43OMwLbt64QRTF+J5PlmUoDOPRiGk65XDvkCorScKEh/cfcnxwJAWH1TJZWee4jkcYxhwv5oLorWspKlyXsq5ou466bfCDEINlPJ2S5wV1I7JcPwjwfcGXW2upqpp1nktordYoLQepHNaNQAc8FxQEYUAySJ80QFGYoJTL8ckpDx/u82h3n8IokuGY7TMXuHztWaLBhLK2hIMJ1555iUtXnmM02aa1HnXrMC9qXnr/h3nqmRdI0gkP9w65fe8Rt+8+4OhkTtV0tMZSlYIcNkqQ3ZPphOEwBQz3790lDn1M1/Ds01f5xA98hOeevsqVy+dpu4LG1viRx8b2JlEy4GSx5Fuvvs7r33uHr77yKm+/exejYtLRNtPti4TDCY1yOV1lZGWN0rJNUqYl8j2UaVidHnJ2a8JLz13jK698id29B6RphOcpVvOM5crwAx95L+957nmy5Yrjg0McC0kUo72I9bpAa4/lKqeqO4zRzBcZJycrdneP2N095sGDA+7c3eWdm3d48HCXt9+9wVvvXOfR3iG7e4fs7u2zu3fAo719dvf32Ts45ODoiIPjE/YOj/+Xvw+OebB7wP1Hu9x/tMfD3X0e7h3wcPeAB4/2ebi7x8O9I47na4ra0HSK1mpcL8KLEvwwIR6OmG3usLF9llZp1nkjP0vV8s3X38Aol6YPpkVrXD+QDZ+1nNs8w9WnnmI0GXPrzh0e7R6yXlV4foJWAZ4T0TYK0zm0jSLLTsiykmxdUeQNrhPQNobFIsMajUI2CVhI4gF5kZFnmfj6ypKyaWiMoWpq4sEAz/No6prIC2jrmtVqjeNpQa+jKcuOshTZYlOBaRxcJWRPjMFVkMQhrakwtsXxDeNZSGML1vmSupGNchIFGCuE0sCJCDyPsqyIggG+MyBbt7hOgKNlU6w1bG1t8MILz/GeF1/mqWvPECYpeW34gy9/lXVRk47F39q2Fcq2rBenfO6zn2bx8D4DbSlXax7cv0cQxayLktPVkrJpcX2fvChQOLQt5HlDVlls3/CBxfdcMAbfVUymIVEY0NmWg/0VBjCuAjpp+GqRI7WNoaoNtpPmwPEhjCNAoVqZqEdR1G9z5OdvjMjEglCobkprWtOiEeqbdhxcz5UsUkezXK9QjqC9yz70uGlaAew4nZBPEVmlox0sXd/MdXiOi+ksnqtxXY3nKZmEWyU0UiPyrD6EUAo9JRlgCkR6WLWYxqBRmLZDAYEvCpzA96nLiqKHoVgNbWfxfE2aJn0cgANW0zQdYZCQZwVN1+F6HknY54lZjeksRVYIXRCFo10Gg7QvfGTw7LjyOarH8QfKCtrf/q/EGMaijHibMBaQUGjXk2a3rhtsa3F68nFnZJCdJANRJBVyXRQSWN7ZFjQkg4R0mILSmKZjtVz34fR9r6ksuC7T8ViiVDqB/fhegOlz52zv4fd6gqXjaBYLgXU1dUPTtt8vqJ+QVwHT0xs9kQMGgfify6yAvtGXDaFLGCuRXpY1eVb3BS74voBHAt9nna0lpkg7mFregYvlnKPjQ6qqYjgccefOA4y1pOmQwUAgUav1iqwRqZn2PGzXoRQM0+TJvVFXjTS4Sq6X6WQLV+S5AC76XDghiLryTnYkgzEIhVsQBjFlIduiKBKuQZIknJ4uBTwSyqa5bcQPFziWMBASpHbkvus6JY0/hs7UaMfieQ7ZWjYnokYoaLuGqi76rY5PUeTk+Vokfg4slws8V6JB8lyI7EEQySCjEvCQ1obhMEJh0VYGGyjxwXatcDI+/alPCbypj5BqGnlOpc6WIYWoOHp5oZbvv207yrKWbEDfYzCQ6IiqrNBai78Y0K7I0nvjp0CSQhkUWSMN2+7uLq9/71sYY5ifLgAH3/dZrdd9pqYBZbCqwXN80lS84lm2kufScTBtJ9NAVw4fi2xDHSSiAhTJQOI/8qJk3QeUN01HnuU42iEKEwI/QDmKtpPMx9F4CMqSFQWj8RilNEW2wvE9HM/FcR3G4wF5XlDmtWyJkZ6gMw0Y8SFrV/zDjqNQDmil0NpFWciyQmTHjsNgkNC0tSgaHIeqKcXb6Th4gctwNMAPPMJI5Mpd11GXIoPW2pOzEYXrKkaTIcNh+iQSIopCBmlI08rwxrYWtAHHwfVDTFuiXMVgEGBsR1WXdI2RIa/nU9cNVVmIouHJhu9f/s+4jlxkYywbm9v88Gd+FO0FtDj83D/7RZrWcHh8zOnpqXzDTcVyPqfraqqi4OH9e9y5datHbBvquiSrStZrQWLnRR9QqC2DQYTraExXk6YxVy5fZGM2AUdRVxVFtibwPJIoJB0kxJHPcBAyThN2NibEnoOHJkqkCHe0B9ql6gzv3rvHMq84nq/Y23/EYrnsvXgS4L4uKvJsLVp6oGtl8udqTdNUYA1tXTIeD5jNUobDkOEwwlIzHodMpwPS1OXsmQ3Gw5jJ2OHypQ3Ond2gKBa4nsdsOsD3FJ6nULYTQg+G4WiI7fXerudiMNSN5MJVdc1ytaQsC8Qc7dAaeUn5nqyL86JAu04vMwTTCoZ1c3OTNBkwGqVPQC+PV8tt26KtATzmi3Uv5dQoB/KipizW3Hp9xmd++oe5Eo4496ErnE8D1q/8Aq8eJRS54eL7P8L5oSb75t/n//F3f4Vf+62b+O99iUuJplsdcm9vTnTxZZ7eiemOb/H6G7f4mZ/5B9x9OOfdewfkeU5Vluzt7nHp4kXy+X3efvst4g//Zf7rv/pneHasyW/+An/z//Bf806pMUaR5yXrdUFe1HTGhQ/9Jf7c567gs+C7P/vX+fW3T1iu1mjloB1PfEz9JrhpW6pctjptZ1gtV3h+wHg8ZrGUvLcsz+Vw8XyOT04oypLOSBaNMaJfDwLRjU+nE6JQZEFVKfQtpzfXr9drloslVSV00qOj495fE6L6MNm6rkWSg31CY1Laoaob6qalqltW64LT0wXH8yVV05GmY86cu8DFq8/yzLMvcP7iZXbOXGS6scNoMuPMuYtsbp1hMBwThDHa8/H8ADcKOTg85Pr1G1y/cYOj4xMpGIxkHzmqly8ZQ+B7mK7Gdh2uUsRhwOZsxtPXnuLihfO854UXuHj+AqaTAlKhWJc56yzn9t17fOvb3+Hbr36Hd969LhM3Y4njhPFoQhBEqD47sH08GXRcolCUBBuzCVcuXeTll9/Dy+95gZ/8ic/zmR/5NGkS88u/8avs7+/h+y7WtFjTkSQuzzz9LMo6HB6dcHq64OR0zv7BIXcfPOD2nTt8743v8e6719nd2+fuvfucnJxyfHLKfLkiz8ueaqUwvTdEFAIhcZyg+8mg/PeYJImJY9HIh2FEGIYEoURrBEGAH4T9Fkymerofo1pkKGIs1E1HlhUslitO5wtOTk45ODzk4OCAR7u77O7ucnx0wtHxMa3tCP0Qzw9YZRnLMufk5FTM41XZvxcdOdBtywvXnuXqU1cZT8aMhkOmkymTyYyutXiuj7UC5Oi6jrapKasVbWtF4pQVuK5PXbdsb+8QxwnL1ZKu7ahrgXBox2IRiXvdVFRF2UvELEkUEXiBFMSIpEop8Vw1jaVpLGUFq5VhvYJ8BU1uKbKKfFmQr0vyrMD3NMZIftJsM6W1BYvlgqaFJBGqb1VJI7UxmzEejJmfLlBWk8Qpuw8PUNana2FztkXd1Lz/A+/j/e9/H1evXeXa1aepm5YoHfJrv/nbzJcr4sGQOBlgAUxDFLq8+PyzaGU53XvI3oN7vHv9XVpj2D864t6Dhxwdn5BlOfQAjCCIqFtD1ViyqkYpkXIBDAcJUejjasVslkjcAnByXNJ0LTIzF+CAaYWgZtsOVzt0jXQc2kOou1WDasU7E4Zh79eFoijFL9wJxKRpG/wgEPJdI8HPIOdMWUr+3cnpGtO1aEekoebJ1Dug6QQh73oedSXDrigMqLJGIGWKHm3vEwQu2EZiYqzCGinAsArafjXW//J9F42iLmuaSoLPrJWpfBj4aEcxTFM5R1dZr2IRb00QSG7VZDIiCELm8+WT5iPwQ9brNV0r25QoEkooyH1Y5KU0PEZAVclgQFWW/TUSwEacRAA0tcQXPYEvGNlKC1BL5K1aKcmf7PMTlSi3qB6HRWuHoqypq5K2qXE9l/Uql8a2j0963BgYK2qiwPdZr3OappWzqZb7xyJNpxsETMcjlqsFZVliAN8P5fMsqifPptMX9lVdsc7WBL7cB13bgBIpKAiQB5R09K7IdaWOq6nrlrZ/zpQWKa7nuSJvDGLSwRisw2K+AiR+RCGsh6oqaZqaJEnQxunz58DxpBGJYrHMPPZKp+lAZPcYVvlamlXfAyt5cuPRiJ3tbcIwJM8LsjyXZ0IL3Kcqy/59JEC1uq5BSPighLrZdpK3V5UVp8crirwkCEM8X3x7putYLoteLujTNBWKfpNT5ySDsN9eupRlzWKRUVctcRKhHUsU+SSDiM7WVI3FD3155pRIdgWm4+O48hk8Hu5mWY6rJVYkzyuqusFzfbo+2Nz3A6BmMBAJZNdoFot1ryxz6ExHFEX80Kc+BUqhtRKGRi8HdhwhzppOvp5Skifs+kLp9H0frUWm7DgOni9++CKXjVrXCYwkiIJ+0ycPheOIJ1eaSZE9f+c7r/Fo75745Kzqw9xbqrrBcXy05zHdmKGdDmU0g8GAJI5ZrTNM0/bPRF+Lql7GrKWxD/o4DtvHSzSdZKxqLRmZbdtSlSKzlTNFeBpKiRrHD+QsqOsS6OFKeSb3tevQdQ2ojiiMWJ6uoN9oWiNwoyDySdJElCpNjeqfeWstq8WKbLWmrmqsFQm7DB80s40NDHIeR0lCazq6tmUwiKnr6gnB3NHOEw6D7/dxNj14zdH9Jr4/u/zAx5ia6XSG0i5VKeHsju9jrIb+fhyNRPJrjKWuDY72icIYYzqaTtIXvh+8/q9/p5dmxmzMNvjABz/C+YtXuHj5Cv/fL/w6XjCgaluWqyWe63L33h2+9tWvcvXKZY4PD8izJY8ePqSpSrlw/ao5b0rW2ZqyLmSz52o58DyHtquZTUdsb05JkgDfc1isV3SmYToecen8eWaTERuzCdtbM65eucC5nU02RkN8RxF7clGi4UC67dZyss74+ms32NtfcrycE8che/tHQqmzIVbadOL+5s3zQgzxfkAY+MRRgOkaktjn6aeuMEwjNjYSdnZmbG9N2N6eMpmkDNOQOHJxdMdkHDMcBIyGIVsbY86c32I0TPB9TRSK1rkoM4qiYL1e4bguYRxQNRVNV6Mcj7IqWa5Xvd7aR2lFFMecO38eay3JIMFiOT46Fm9DFPRlJXhaMxmP6ZpGEMaOQ1WWOO7joEiDq8FzY6rasFoXuH5AOhyxykrW6xqzytj+3L/N566kJIMIxTGv/uI/4143IY5iNq68wLmxj3/2g3zyhz/NZz/7AS71ks76+DYPj3OCeIut7SFePGXn3Fk+9UOf4r3vf5mXL8WUe3fYX8t9ceXyZb7+pV+lLH0++Of/c37i2SGg8KYv8ek//R/yk3/if8vn/o0/y2d/4iX2/8nP862jNfuHV/jEX/zf8QM7Iay+zs//tX/M26uC5WKFdn1QHvPFkvliiXZdwRV3QrYapiOMtYRBSN5nC4nHxcjK3vPI8px0kFCWJXEUMhmPGY9HoODk5ATXcVhna+IofDLAODo6pjNWDqi+GSjLkuFwiDGWMIrY3NwijmPWWcZ8vqAsK04XC7KioG472h4EEg9SBulI/FznL3Ht6ed45rnnufbM8ySjDfwwwVoH14s4f+EKl69eYzTZYJUVHBwe8/DRPienC2ks1iv29g5Y91PQKIpQCqaTKavVkvnpCUWeMUhiLl+6xEc+9D6uXb3ChfPn2NrYYDwaksQxs9kU19GcHJ9w48YN3nzzLb7ylS9z5+ED7j14QFk3pMMRQRD1G8/vZ3sFgQTmtm1LWZSEccyF8+f4wU98nM//2I/yI5/+IT71qR/kvS+/h8loyIVzZ8izFa99+1sUWcYv/NIvcnI8R2sjuP4wIIkjDg5O+PrXvsnu7j7JYMjJ6RzX8ymqEuVo0nTIaDwmCAOiOCaKE9J0xGAwJIoSkkHKcDSWzYgfEEcxaToUKbcnE2C/D7CWht8nikSGKptcX5o8X/45jIREF0UxYRQTJzKNjCL5HScDkmRAHCdEYSx5ONoRvwCSB1TVNWVZcjyfc3pyytHxMT/3C7/A2zduYJDi2O/9THJuyeDo5edf5rkXnsP3fM6fP8+5c+doW8GOC7BFPBt+/wJdrk5o2z4fzijazlAWlcBqsowHDx4IMKoHs/iByNqH6ZAkSYQeGUVMJ1PiUF5abSuEWlAEQch6VXFyWjFfdNS1oW1lw6es5F/aDmxjsT2tE1UzGqc0bY3rGzoKokjTdEJPdrQjWy8jQJB8mREGCUmcsphn3Lu9y5XL1ximI44OjwhCn5ff+xKTyZhLly9hjOLylWt87ZVvcvPOPbwgIh4KRKNtW7qm5LM//CnmJ0e8/cb3mKYRN959i/lqJbRER0AmJ6enfTEu54bSHnnZoN2AvChRSooopSBNIkLfo6ly0qGE+dZdy9FhzroowVXy+foeppVpse0HTG0jU2HtyNa9KCraQgAiAOt8Lc9a3dD1UsTHxXkUi+/YNkL0NdbiOEJok4ZNmh2598D3ApSCMAooqpyuExR627T4XkAUhbRdgenjCWhFZhqFPnUt03Xbb/iqvCd1dn24bb/TCkMh6vmOTxTEpINUrqURIIlSlsl4jNbiH9KIJ9Q6iuFQpvRRFBAEHvP5Es8NqfrJeFVVsg11FINEVBZ1JV7Dupamt2mFRBuFIcXjgYWVDUaais+s6j+fx7+0lAgopSUIHgmdV6687yzi89GuhGNjZerftq1Aa4ztBy0yXNJ9oa568nZZNgSBFOZVJYXdarESXxrCY0Fr/DBkEMcsl6fUVYf2HIIgRFlFmUkkgOqlmq7rCKSiFvmfFIz9kE6JV9d2f4gsZ0WaKxLCFs/1e6+w7T8D+bqO02GM4vRkwfxUNlXWyr0UxRFaK+aLU6q6YzodYyqhqBs6vMClbsSjvrW90zcLsrWfn54ClqwT5YLvubIAMB2DRAiKZVn0OYkaq3qpYtvQ1Q1oocD6vk9dV1hjaGsJur569RLLxZy6bomikCQZ9r5UKIoMrRRZllEWEqfxGPLiuoGEjds+O9NaaWDKhraR8zLwfYxtCEKXQRoLQTUTwJpBCJRaKyGFVgUnp6c9ST6ibVuiOMR2smEtCtn0GPphShDiex5h6DAeDXC1pusUTWtlUKFk8/7ss0/z4gsvyICmpzPWpUSXhH3mX+AH0rxZC8i1ttbK0Aq5tp3p8H1XKOQ9XMbzPZHJ9mCTupVm1fSh50ohOaLW8so3vo4XSBB5ts7pDCRpQp4X+EHIaDwmDAMGo4C2EKpyVVVCM+3/PmMsjueJn88C1tIhgBelLFVdU5SVbHBdiUVoGmn2ykwonMaK/85Y059PkkO7Wi1lQxYnhEGMLEA8mrahLAu0hslkynK5lk1j3396vstsY8LW9qYMDWphMoSR0DObpqUoS+mFO9mCDtLBk2sURoFcBy1DFmM7RuMhVSWDN2lEGznbyxZjBe7kBwHQEUQew+EQz5Xtrtaaug9eX69z2g6w0nRbHKIkII4DwlggjUr1ROFWlh9lXoBpBSr0uOH73V//l2il2N7a5vy5Czzz/IsMxxv84r/8VapOk1UdTWsZTVKyPOP2rZs899yzPPfMNRxlKbKcR4/uE4dhDw2R4MqGjuV6SV2XdF2D77t0tkFrQ+A7eK6hqTNCX2NMxdHxI6wt2J6N2JqMcFRH7CtGScBsFOPQoroGX2lCx2W+XrEsC5brkvm64OHxCfuLJV0HbQuVbQBYrkru3jtkscxYrE+JwoiqqiiLmnQwYDwcSwinMmBb0thnMhHan+vJ9MHRkonSNQ0ay3iUEgU+gesQBR5ntjcZJCHKaVA0jEcDRumAOAoYDAZk+Zq6rfFCHxyomoqizqkqQ9PKBuaxDMf1PejX8W0/hQNo2oairqiampOTE5aLOb7jcu7MWQFTWCvgAMfBD31WqyVt2xFHHsa45EXNOq/osBRVSV13nJzmaI64ufM5fvpzVyTgfPk1fvlnX6MajYkCl3z/hDfUlOe3YnkpHb3B77/TcPlMSnv6gP15gxvEJOMJ0R+SdILCTbd45vkJe197mwd5waWLF3nz9S9SlIbpJ/4dPn1t+If+/B/6ZR7xlb/9P/HVU8vqyk/zn/8nH2OiSm7+wl/l73zlPk1r6IzC4FE1lnVe4QYBbuCJ1tkKplk7CrTCCz2iQUxW5eAq6q5hvppjHRiMUlQtcgUhScmUbm9vl7ZtZCrUNgSBj+c6GNORDMYS4VHXeJ7HcDimbhpMH4RdVCWPHj1ib3+f5XIBjodFESQpG9s7bG6fZTSZESZDtBsynm2ztXOO7bMXSNIJrXVYZRXGHbC1fY7LV59lurHD3sExd+895N6DR5R1S9V25GUp17Nt6EzHdDZlOBige89gtlzw6OEDJqMBP/DRD/P+977E5YsXOLO9QVessG1D6HsMohDfcclWa95+821ef+11vv6Nb3J0fIrj+mxtncGNxsTJBGs0JycLsnVGEkkWYRr5eNrQlAtGicuz187zY5/5IX78sz/MJz76IV549hqD0CfPFty5dYPbt27x6ne+w5e+9CW+8Mu/wle+9g1+9p/+HNev3yIKHYkDsB3D8ZjheMx8saZq4YMf/ThnL14mGgyJhkOMLanagqouOV0ck45SnF42q7S87E3vdasa2YLIZr/upbj9NPPxbwxi1TZgO4ztp4jGiC6//8+uR1Z3feiykBK/74EQyYZ4sJx+Yux6MrWLQmkWgx6ogKMZxAOU0rz59lsc7u8xmkxZr5c4yuJrTeA7/bRvxPveI/ET586fBwRIMRyOuHbtGmfPnuXs2R3Ont0mDD3aTsJ9TQd5URH48ZMXTRjGlFVFnud9YdCb+kMhotVVLdJZPyTULrHrU+UFbS1Ie+26aN9D4VAVIoluW+g6hWl96Hy6xkUZB9tYaDu0AkeD9mBre0wyiNCeobU5ZdXh+1J0u72Mz3aWsqhQrWU4GHP/3h67Dw+JwyGz6Sb379+naSuefe5pzp47w2w2I01TPD9mPN3gd3/vD+jQeEFElAykmHUVG+OU2Sjh61/+A55/9hpvvvEdjuaHlJ1h/2TBfJkxXyypioLQ98BCayxZbThaFHQ48vJVUvBjDYHvyj3TVAxHgeDLO8PxccU6L1GB/DyOq2lrkaR1TUPbU/Zcz8Oojijy0dqjK4VIq7Wg2yX3UMl02wE/CGUK3XvlNCK5o592l1UpHhtX942HyC9dp49o0VC3AsfxfBetXDzPR2HxehiJhFVLo+QHDhjZsmGgrTqqssFBsiAdraVhwhJHArGhhjROGaZDmqqhyHPapiYMJF4Ba8STVwuhWjkyle+6WtRArktdNVgc6lridYx0A6AsozQiCALyoqJtWrpOGpe6liGU7wc9uVE6O6VgMBQ/V1kU8Biwp2A4TOR93EoDpHp+Js5juapIbINAcPtdLUWb1g5W2V7F5GBbA/3mWySsls4KYCmOZCBmLbjaJcsK8WCp7zd8nucR+h5ZvqYzhiAK8H0p6Kt1idUii7NWYoeqWhpa7fQEQ2uFHtvn9cnP12eBeA7D4QDtCAzIcwV29tjrZ614NP1AM0wnmE5xcrIkDGIpmquSdDhgsZizXlf4nsbzHBzjkee5UBl9F9XHCRweHqL77Y3pOrJ8BdbQKFnNeZ4jTVPXyuYXKPMcx/Vwe7WCMXKZuqYhHQ6kUfE8jGllg6HADzRnzp0hyzMhNoYBh3sntJ1cH61hkA4oy4qqfPw+d+m6BtcNiaMYVxlElf3Y26kJvFiukW3pTEkU+/iBeKs8Z9A3SSIjjeKQixfOgzIUhTRYcRKCssKFyAuMMVSVSCMf/x1lVoDWpIOAIHCEyr6ucb2A9Wrdey49PvD+D3DxwkW6ru39ZuLVVFroldpxKLKC+glYURPFsrFs246m6YSq7Gg8r/fZ9Z46hcQi0MceKaVo+zPDcaWZaDppzv7g93+Pra0ZVQ9UNJ1iMEgkU9MYIbC3FX5gcK00vE3b0PUQGLf3aFoQYJHSaN/HgkCRmo6iKPF9X+A7bcfR0TH0mYZCSNW4ro/vB9Q9AE+APeIbVD2d0xhRKXSmlYzJriEMAvEEWk1Z9QMSrTG2JRlETGZjjO1o2hqlIewj27CyIZbBqsBd4jjB8126rqUoC44OD6Af8LRdSxB4mK6VWsRaHEdC6eu8wjR9rrcGaztRUCjJFxXwVN3H7ihWi5X8QUcTRBHWasLIxXEtSst1AiUgGive0M50aNcRcFRZlvb111/nr/4f/wPOnrvA+z7wYXbOnkd7Mb//pa+RlQ2q95y0TUuzOmF39yE//vnP8dTVy7z91uvs7z5guVjguw6qv/k0miLPOVkvuH7rhhysdUUYhSinE/pTGjIZRsSBy2gwoCoLVtkpbduShmNcG1BkBXEUMkgT4jhktZYtSeCHJFHM/cNDHh6fsloWFJVlVTTMs0wCZycpti2JAw/fdcmWLa7nk+WnxHFEnle0jWjGg8DHdjVJ7BH4mgtnNxmNItqmYV0VdOb7MQie7zEaDkWP7Wg2phORGhQFVVlgtEhlkmQg8IfVijhJem1vLVQ43yFN034zEfVkQUuWrdEoQj+g7VrZTBpL3daoHhKTZwWOdshWazytOX/mDLPpTJrRtmVjc9YHwBfitVQKX7kCcag7wMULBzx4eMDJScP9RwtcRx601tRo3YJ1+E/+wn/AhbNnGKYDqq7j7bffpW46Lly8yKP9fba2Znz+8z/K8vCQKBxz7kOf5OrMoT66yy/++pe4c+sO7/nMv8dnf/ASUXeHX/5v/jE/+9pb/G/+1B/jne/9Ad985ZscHh3h+xFV3WAszOcrFJLTovssEc/zRMrqOSyXpxR5xbWrm7iOEl+LcjFGCwFLQWtaXMdhYzSm6zHgxhhZoevv48+145I/lnU6DoGF+WIOQNDnGyZxTFVXxFFEZwRl7fs+VV2xzCRPr6wKykJkuIKqFunEZDwhjCIxnTcNXjQAIBlOCYOAIIyI+gJfKYcoSQnDiNnGFhbFciETqsbKlL5p2if/KTADkXrpXoIjRMoc3VVEUUSapoxHY2azaZ87Iwb76WSKMZ0Y37Xm4OiQ/f0D9vb3Ba+tVV/ASMsThRF5IeGvnudhlBRRIu/r8D2P8WjIxQvn0UAYBly+dJGN2YyqLDk8nnN0NGe5WHByekqWCVmvaSTrUimYTKf8wi/8PI8e7XJ8fIR1RRM5HPt4fTHheR512fH+93+Ez/zIj5HnNeBy4+YNXn31K7h9aGzXdfzJP/lTEtmCFLdayc/uemJ+D3zxNVhrCCPZ7rWtEO1cTyZlnWnlpYHF4vceCSWUQdPh9C9b+mw6ay1lUVLVFVXTyga56+QwN4auM5hWZHOtaVFYjG1xHcVbb73JaGPM+bMXefXV7/Lqt7/L8eKU1XqN71uGgwBsRxyHlFXBdDZFW49rTz3Fp37oh+U8jFPCIMLRisXJCcV6hTUt2XrFajmnrEsOjw45PjyU/221xNUwmYy4d/8udd2SDHyUgiiJUV4vCW9qdnY2CAKXui7xfI1VRl78WqBCVVOTlSUWB2MUdWM5PS1ZrAymU3StluD3xoC24k9xIUhh+2zcY80t8QDyvEQrycd08anyBgy4ymEaJ2xNz3DjnQesljUXzl1h/+CI/aMTzp/fZntnh7NnL/Dxj/0gW5tn2LxwiS/8yq+yu3+EGyb4YQRa4TiW5eKEj37wvdx6+03Obm9y8/p1bt2+weHxIW1nmS/W38+inYypawkL9vwQPxxwfLoQGEgrAcpt06AwDOIYz9G4uuPM+RFRGFI2HW+9uc9ivcQkLtoKKMyUkvNqOwnnVUrjBi5NVxOnkvvaZZITpZTbT3wdPF9T5IL39/2QKi9RroSnuz01TmtNkiQcnxwThhGu57FYrKC1Ah6yIo8KY4+mh+0EQQQ9BdEqQey3Tcd6ldGUFu24JIOI4dDBdX261rI4XUsItZWsq9FwiLUdWbZiOhvR1DWrecb2zo54fFYrsjyjMy3D0YA4jmi6jvnpog85Blx51zkOnDu3Q+C7nJ6e0lSW09OCOEhlG9g01E3GhQtbAmo4OZVGGE1nDacnwhqI4pgiLwCRZWlXsbE1pW1bjg6OwFHQWZQDO9tT9vdOe1+iRiGWC5Q0l6jeV5QkrFeZ0C07g3bFa68cybDrKpEqy98pYBFpCGE6HvfbQPBdn8ViRdtvw2SppUlHI6IwYLVeCVU1jkSi1VqyxbrPZ5MGNh2mNE1JVYp0scoFFiM6tJ7yql2cIMTzFUkSMEgDmqbmaP9EZMFly2A4pKlr/MBnNBoyXx4zHk8AzdHxKdW6kOvsugwGMYu5qDCuXDlH05SoNmAxX5KOEtLhgKZr8QOPxXLxpGCu645Hj3YZDoas++w0a2qSJKLI1mxMNji7tcNqsRTbSVmxWq2pakvVlnRtw3CU4vsBvheQZWuOT06JooDxeMjG5oQsWzBfnGCMYb2U2ImubXF8xYWL56jrikcP9pnMRrieQ1UVhGEi5PSyIEk8okTqsuVyTRyN2d09BK1pmpLxNCUZBIChyGRYYa34zhzHYXt7hu/7nByfcPPmPaIowHVcHEdsDZJ1Kn7PtvdZOp5QVbd3NnBdS+A77D7ao2tdoSJ3lsE45U//qT/Ni8+/wHKx7P2n4l8UmmPLIJGmK89qtOOgtYBTtO6pu6Zltch70EwMQNc2JElM0zQ92Eg2947jUpUSoaKUZDs3TcPtm9f5lV//Apubklsr7/UaPwhZzNciJdayffdCiFTS1yc1y/kaC0ymY9rWsFqtobNozyMeJPi+Qxy7OMpweirLm/FkA6Ukr26dCZG+Lit5/3aWMIoxGjpT4fnqyZAoy3PiKAEs89MVrqdp6o6m7ZikERsbm3StJlsX7O/tAQrtWjYu/3v8F3/tz/ETP/pJnhmIJ3T97m/zP/71v8J/9S9uSOZ4rzSwVjbtQeTTmhZjOsmOdFwcR4MyDNMIzxfZZ123eE5I03TsPzqkKRpwXamd4oDBwKcsSxnAKI+2bQkij9EoZbHI+mxR8AKBtDiewQ80gzQQImdZc3ywROkIZZ0+3sRIPubjDd/1N7/L08+9yNVnX2S2c47f+ddfJmsMLZooSTk+nRMnMd1izr//Z/8MG9MRt29e5/DwEbuP7tJ1FWDo2opstcYaw2IxZzE/6YOgE5qmo6waOtPS0RIlEb7vUFUlbSsdfhj15ufGMptu4bti+o4Ch2y9wHUV2tWsyhzraBZ5xapsOJ2vebQ7Z7mqMBYcrdjcGNF1MsEfjUZUTc3582cYj3ze+96XxI+quh5/nVMUBbPpEM/VXLpwlij0RA4VRZR9iGUYSlZLVZUUPW10uVqyXC3F/2gtWnsYqyj7MNPxZILjuMwXC9J0KJMNq4ijhEEypGwbFosFfj/9ytdr2qbG81zGoyEWQ1EXnMxPUI4iHaR4CAZ7OBgwHU/wXZfxaEyWrSgrkdEenRwznk7wPI9sUVNWGWDwAyF9KXwODzOyokM9psCJy4zY9/nMD/4gDpYLly7QYtk7PEArhzhJyMuCre1NLlw6TzE/ZTTaJN46yyR2ceIJL733vXzy0z/EsxfHeFjKO6/ypbdOuf9ol/e+eJkbN99lb/+Auuqoqo7AT2h774/rhqTpmKIQE3/TGsqmIx6MURoW84zhOMB1FevVCrenikWhSM48xyeJE1arOSenJ9D77Jqm30hozWotMIqqrHokuBTgYRjiOCLRdHsy1ebmJo7rYjqD67jkecGjh484mi/Y29+XQUac4Hk+5y9e4vz5i6TpCIsiGaSMJxPiZMDG1hmGozHnLz5FMhiSDIZMpptC2Nw5TxANqBvLo70Dbt66x/HJgs5qVtmavCgpS8mVCaKQMIow1lKUJafzOQeHh8w2Nnj2uef45Ide5v0vv8TVSxeYjEcM4pjpZMwgTgiDgOVyxa3bt3n11df4vd//A3aPFqzzmsFwQjhIUY6PQVPVLVXTYZVmPJmitIt2XJpmwWwy4gPvf5mPfewjvPe9L/HiCy9ImGjXcnR8zHde+y5f/do3+Par3+Gtd25w9/4eRyentEY8k47r4Xo+s81NLly8xDrPOXP2HL/3+7+PFegh2rVsbW2Tr9f4nscglsiAo/0jpuMJURjz1ptvM0pH3Lr1Dvfv36cuS1547nk+95nPcunCRbY3N9jZ3mZrNmM8TImDsIeAFGjV0bQl1jRUZU6R52Rr+b1arlnMT5nPT1it58xP5iwXc6qyoGtqyiKX4U7XYNoaZQ1xJBTYna1NNjZnbG5vc+nCeS5fvMCFczucO7PDubNnieMIP/Bo25oo8rh54x2++MXfp6hyJtNNlsuMrtW8+MLLnBzOadqKuikJ4xA38DEWqqbFKoP2AkbjLXYPFhyfZty9t0dR1kynUy5dushoNCIKQrRymG1ts7m5w/bWNqHvMRmmJFHAIAowTU0cBhTrgrKoMa0lCMaUhSHP5OvJxB6qOicIHeI4QCtLsV4xjCOCyMfxwQscoiBAIS/lx1uSKA6pmwo38AniiGQ44vJzEUHiYajobIVBpseeq7EdtHVHWRh8LyRNhkRaQ6c4PliRxhPq2lJUFVHi48ch080ZH/3wxzl/7jKDcMKr19/mO6+/jutHJIOhNBHK0lYZH3zfe5gf7bOzscHxwSH3bt3hZLFm7/CEsmoku6pvxDw/oDUWi6azCmOgbVrSZEBeVOJTUR2KjjCIicJYfGiRR912GKt5+OBAtkahwvc86rKBXuKGlSk7WLQjWyLHE2iAUDy1bE2tlW2w7jdQCjCyKQqDiDBwBDigZVPYYcmKCqUdul7GaxRo5fQSbIXribSy65GqTddSNpUAeHyhZAqR1aCUSxQkWCWyYWNhtcqhd676vsfGxgzP9SiLgiAIyFY52hEJXlmJ91BphXZdrJWA+KJsKCsZyBmkUKyqmjAIGY+HuJ7GdWC5OCXLGjYmM4bpSCR9VYEfBbh+QNsJObNuJGqhboWc6gcBju/K9kIrtEO/+a4leFnJBswPNUkaspwX0hQrD6tFJaSkjwSl8QJ5P1RlTVvVKEBbhTUG5bgitzUG5Tj99kK+vht6mEa+h7rqyaWNSO+aPnhaKfWEkFvWLUVZY43qhzoDHC3Y27Io5DNEgC22Jzg6jisNu7WPu1T5/h0XP47xAxfH1VglPsmjo1PSVCRvaa8KiaOIzc0NTk5WdF0r71FlGU6m0vS0cr+YtkU5lq3NcQ/y8Wi6hs4gdM91Tp5ldF2LH/hPti5t21GUNb7rgJEMtWE6QGtN7A8IXR9XOWxMhqSDhCDwhEDelihHGphkENK0DVm+lkFlH2NhTUsYOljbyNeuQiEaKqGpPo43yMs1SSqyVLAyxGprtNUEcUhd16zWKyyWMI7J8hzXC7BKo7UoNayF9XpBXdfUlQwrXNejaUq2N7cIg5Cj/eM+Z9Kys7NBOEjojKWqO6q8AKUZjmK0Frqp6/q0rZDvqzZjtSxxPMn362j5+Ec/RpoOn9wvjwFEYehhTI3nSXxIU4tLTq5/T3dVHYM0pKxLTNv7s+uWtpFtZ9s2GGMkS9TKJk1ryYL0PJe6rnE9j3v3bnKy2CcZhKA6lqs52zvbHB6eUlYtw9EYlOL49Fi8iZ4ijH2yrKJtxbP8GGgn/t8++LyT4dogVYzH4qdXOGAcVstMNl5lSds1WC1wwqZt0J6LG4S0pkT122VjFfPTBbONKUnic3xyjOOA6/i4jo+pJaambSyrVUZV1rLh7t7Lf/zP/hH/5U+8wMyXZwcU/uwaH//hp1n+vX/El1ZglRZJp1X9Nl28lNoR8nVd1LS1DHktLV0r4enWQJ5XvUpB9dv4TjgjaHzfI0kG1HVNWXQEfojFIcvWFGUJbQ148jxrQ10XgGVrexvPCwDN/HAhhH9H7lFag+cF32/47t25zdPPvcjGznm+/LVXODpZYKwiiWM8V+O5iuP9PX7wY+9lkITs7T6kLEuuv3uTQThCIaG7phUjc1u3nJ6cgFqTZwusbdHKopWhbSuS2Cf0HEJP42mL52hC36UsOsqiw1UhcZDQNrJVSdJEQleVJisbFuuSIEyx2mWd12TrisWqxHVdZrMNLEYO87KgawUzbo2Rl04hfoXlak1dd5yenrBatsymCVHgYkzDdDLE98Rc64Wyjj6Zn7BcLinKgnUmnjzXdfBcwcdiLVVVCVoWxDRuhdRY1SV+IIW6BBZLU7FYLAgTCeLEgqs0vifbId/3aBq5SWS6EhEnCb7r0VZ1r3dPcF2H1XrJ6fykbwJy1llGVVfMNjYExlBBFIlv0fUCFsuSMBpxdLQmz/s8FCv+BOigM3z+s5/FcxwuX7nC8fyUmzdvEwURSkvg7eXLl9jc2qDLc+I4ZnmyovEjhoPwsQgG6iPeefVL/MFvX+eo6djf3+elF5/itde+SllmuJ5DUWbkRUbTNQSBx3K1IE4kGHM0TsmLFXmeMxqNwDaU5Zph6oNpKIqM8WiM6eQFSz/UDAKf/d1HBL4PiM/Ocz2yLBOCWdPQ9LI+13Fp6gZ0C65ila8p6oIOS2sti2xNUVUcLeY82N3j4PQUJwjZ3DrDZLLJ5tYZhsMpQZwSp1PCdMp0+xxnL11jMD3DYLLDxplLJLPzxONtkuk5ts5fZbR5jqKBo0XG3Yd77B2ecLJYkhUlTdc9+d3ikCQDojiWF8xqwXJ+Qr6ac3Z7yvtfeo5PffxDPH35HFuTAbg+i9UKXJfRZAKuw4NHe7z17rt8/Ruv8PVvfpP7Dx8yGA45e+ECcRDKBny9YjmfUxUFURjgaMWZ7W2UteTZiv3dXbY2N/jjf/zf4tzZC2RZya2bd3jrzXf4+tde4e6d++zvH7Ja5nSdgJR8PySOByTxgLj3u4WBbNQ812Mxn3N0eEQYhBR5wfV3r2M6Q4vI4abTAaYrMabE2BpHW86dP8NwmPDe973E62+8xoWLO9x7cId79x7geZrReMjR4T5lkbNeL9l99IAb777DjevvcPPGu9y5fZO9R7s8un+f2zeuc/fWTe7cusndWzd5ePcut959i7s33+XB3Rvcuv4mt2+8yY23X+fBnevcvfU2B3v3uHf7HW5ef4M7t97hrTe+w/e++03eeP3bvPPWa7zxvW/zvde/w61b7/Lw/k32Ht1hf/c+R0ePmJ/u47gdm5tj0jRkOEr4zd/8NW7cvM7p8pAPfPCDbGzMuH3nNuNxyoVL5zg8fEgQagZpJJ6sMsNxpBHY3t7hox/5BNaKD6TrPXUH+/ucnJzQdR3JYMj2zjk65eD4kq3quj6zja1eqiP/PEhHKMdle+csg8GI0/kRWhlANuBFXgIeSZyilEdZCNr/McymMxXGNrR1hUYm1J5rCQKF54k0xg9hNO6I4prJVHP56jbzk2OauhTAhnKJg5jAjzCNpSkb6hJcZXCVwTdCHV2uShwv5GQukvXxeITtDFcvX+UHf/DTrNY56WjG73zlX8uQJAgJg5iqbgBDEgW88OwzPLp/G20blosTDvYf0XU1yoEilw1onpWCIG87ASx4HkqLv6iuRdaWFyWOYzGmBWsZJCmDQUJVFbie0PGU0hwdzalbC57Gczzo8ejaSsOmlMBBtCfZel4gIBLxXnlYKz4mx3FBdeBYXE+KBqssyXCA44MyEh/jBwFZllFX34/40b3sq2tFWug6Ho6DyN6tbKwlsBl835GthBZ4Tlt3dD1ivmkKiSvqTO8Bk5wvrQTOYIxcb2tNn6UopG3ZkIk1AdntoJVDWVU0PaK8aUUy7brivfM8keI52rJarqhLSxonIgd1HapyTZQIGKRtGrIs6/1NfeZrHOH0TYbIbqVhCEKhPTa1AC+C2CcIPKIwIMv7gtj1sUoysNTj/glwfU/AC1XZ+3/s/2LaD0AnUQC2z1hESZ6asR1JGJPECXEUg+UJsh4QGWTwGKjSYOsGrMULAslyKytWyyU4kmFojMBOuk48hK73/6fhQ4tHy7Q0dYmiY5immK4mW5cEXkgSC+26KArCIKCzhrIqZevTWeKBbGq6pkFZizUNjgtpGhHHIa4bMUhSIVv28UatEVDQY/mi43gCY8kKgjDs448sSZrgOC7aCr1RYCcddVfTmo6sKCmbCqUVni+S+LpuWK8ylIIkGTAej/ADl+lk1KsuoMihLgrcHtjiBz5VVdE0DUH/LvJ92cApJYMm7WgBzVUVcZKSpmPquqMoKsqypKxKAaZo8QM2vToEJGapqgp8TwBDVdEyncnGb7GYC+DFGrTjU1QCIhmOYoZpinY0ZVnheo7EHbhQlJLp2bWGOAn5kU//yBOyKn9Icuw44pkHxKvdCEfDcx0cV2pJx5XICbCAZFo2dSXwmkBqJWsFLGc62YbbHobiOOKbjaKIb37rFR4+fEjXGQZpiu9HzOcZ+/vHNFVDXTZo7dK1HYNBiqMto+GIxXxNVUvIetvJAL5tGmmasJi2JooDeWf4LljNyclSVCKdfMDGGrFfuS5xIme6SOINtimxyjKbTUkHKWBJBwOGw0Efy9KilYfnBrR1heP4KOVwfDJHDmFw/Gv8G3/x32TjrX/I/+0//M/4L/7OP+FbGz/MTz4/RgUu69d/iZ//9inontz7ZGBgwbQoVxGGAY6WrauxLZ6nn/hiwzCiruR7adtWPKlKBkld14GW6J2iLGnqFi8QH3gQShxMXZVo32c2m5Amca8isExmEuuhtCavSrqmw3V9gRC2rfh5H0s67918hxaXr77yKot1juN4gqHvOimcVit+4GMf5cLmgLv37nPr5i2Oj45xHZckTtAK8nxFVeZ4ruLwcB9jWgYpLJZrDo4W5EVDWVcEccBsluL5mvEoYDJKCLzHkzCfvb1DzmydIXB92lqoNVm+IE5iyqZilZfUnSKMElZZzTrv2Ns/4MGDY5oWosRnY2sDS9NLt6CuajnA2pZBHIvko7McHy/I1ks2NzbEf2drBknAxXObhIEmCkOCQcru/h57e3s0rTw0jutgTSem1CgiCHyKLCeOQqpOskaqqiIIAsnVM4L+0o6iacQ7lOU5XWfwwogsy4jCgNl0Ruj7IiXNVkRhhO39dnlZYKzBUQ6ecvB9j9APGEQxbdOQ5xmmE9x3ZzrmyznD0Yg4jvG7hDD2WWcZddtxdFzQGZ+bNw85Oi7prMXQyQSTGsfA/+uv/zVM3bB97gy3H9zn3Ru3mI03hBZalXz2cz/M9vYmzXyO40YYLMk0ZTbb4Zd+6ZeYDkaMxym3bt1Ce0MO9vZ55Wtf5z/63/8pfud3/gXvvnud+XyB6wY4jk+W5WjH5+TklEGaioSvFvpXWVYkaYrpCpo6ZzQMsJ3orrvGYK1M3ayFsqqETKWh7Nf+1oAfBBhjKAoJUzdGzMhhGDKfLxhPYlCK1Wr9JJohimIcz5PYBz8gDEWiGYQh+3sCbTHG8NTTz/D0089itSYIYxzPJx6keIH8PW3XkhVyGK+LmrqqKIucpu5JTxgCT4JTrZGpv0h8oOlkcul7LpsbG5w5s00YePieK9EJRggYbVNTFiVHi5wsy8iyjDzPyQvZDHqemJ5dTyZ5VSXeQ6cPflJaQm7TVEAj0+mUhw/u8+ZbbxHHMcYYhukQx5fvEysvGa01ykIcxSKhNZIX6faEUmutFJP9/ydSI/l3q7LkN37j14niiMuXLvGvfud3iKKQcKzY33tE19akg5DQd9nc3CDPCqqqpa5aonjEfC7XapGvMK1IoF3tEPg+gz4XytEOTVnTdYKXfzxBd3p5Dkp8eMYYppNNVqslWEsQuDKIqAtGw038HkEeRTJVzLKMIAgxfaao68nUt21b8rIS8ppS+J7b5306kqNlDH4YEccDDg6P+M5r36FqOuKR5kMf+ijPPfseHt4/YH//UK5fPsf1wHFhtjFluVjQtOJFOLNznqtXXmAy3WJz4xxt05Kt1/ieg2nlPqMzxFHEaDYlSWKi0EfToawhW85ZLU5p25q93V0Ojw4ZpCmj4Yg/+OJv9ee6FGYoK2dJ6OL59CS8BktDnEQ0pqCjoW0trhuglEuW17Stoen6sOK2kfBiOiya2nZAS5zEUviXNcoKuKopSpQxGANpHBF5PhcmZ/G9IVkJr79xg6oUelsUuJzZOctnPvMZLl55hulsm7v39/ndb3yFyXSK4wQoRN6SxD4f/uDLfOfVb+Dphjs33sZzNHQdyzzndLni9HQukv9eHpgXFU0/lfZ8n7ZrWa1WTKZTiryl6zKs6RjEIZuzLZI44eTkAD8E13Mpy4o8NxwczDGhJgojTNPRVB2m3/BIEQaOr+kwBImH57u0RdNHa0hD73guOC1xHACQZ+L/ns6mdLbAt1Lwx4MBj/b26WrQXl9wG4l9sK2BDsIoIoo9lCOAk7wUWudjr57ryjvQc11OjtaU64rReIwfwPx0ju8FUjQ7PnkucvPNjQ2s6WjbhrKnVgaRfK8i03RYrVY0rbw/fT9isVxLrq9BYCSeIkljoiDAcTviKCCJXeqi5vhoznR4luFgjOd6nJzs4w8GoGDVE5PpYSmqz9TqOkPTNH0unsHxHaazkRBh6xalXDY2JqAMrms5OlxR5x1ukNCaFUhyg2TkKQiShMAPyZYrKdislfB5a8CVgS9di+59xI6rZeLuiVx2Op7S1jJsbOuW+XwuNUL/y/FlIFzVNVaJtyqOE3zPo8wLsiwjjhMpDIucpq4QIhIEUSTB1sY8XkkCCMgp8EE1eK7C9Sw7O1uYruPBvT3iWLL0HO2yf7DHdDpF+x7rTMiceZ7TNgbH9/HcgLooRBmQ+symCekgAhPj90Huqz7DNYoDkkHU1yUGYxR7e4fUZYsXBNJwxC6jcYrv+Xh4NHmJ5zoMhz44EinxaO9ItvmDkDCQyBKtHA4ODqmrhsk45fyFc+TZktEoQWmhc+8+ylktV2hXLCKzzRlVXZEXOePxGK+PVNJa6roqK2nbijAKUFoo7nEyYj5fslpJFpuhI01jfN9BYTg9WUhen9bMZjPqOqPto53ydcuF8xeIoojd3bvsHh8S+C5xNOHo6BhrLDtnZ2xszijzknv3HqK1IhlEpMMAERm47O7u4nku//f/9m+ARWAj/RAHhNRojDQPWjmsl+LjjJIIY6QmTQYBaLGi1JWErretxHqFYb/57WGGZdHStrJwcRyJLGh779rf/5n/gbZtGAxiokSo1gcHJzx6dARI49y2LckgRinLOJVYmcODNYcHp4RhyCCNKYuS1SrDtgrtuWhtiWOf0cRnYzZC65B3376N48jP4LgOy+VCFhNKkaYSaZWtM9wwwg9AqZY4DqmrlqosmU4nnDm7RVWU3L59h6bWuNrHUQZHu/h+RNMYTk6OCeMQpQ2er0iHA1zPY+PsT/Jn/rv/ir/0kR308nf5y89/nr+xJ1s9ebg1cpFkKhQkMZPpmOODRd+ElwzHssGt65rRcEzXSQN/erqgroTq62jJmey6Es+XIPeuV28EgY/jS62a5xlFIbTWMxsbHJ8eoB2IBoH4dxvJjtzfPaIqhMxrarEwPdnwKaX53T/4MmXT4XoBXhDS1DVlnqMx/NGf+Dzndra48e73+MY3vsGjh48Yj8Yy5WslnDxbL9HacnS0h3YsFy+eYTyOCEIxN7edpeuE8FNVuUQtpDFdU9HUJVpZ4njMaDiSyYQjpk9rW+JBRN02tNbQWYX2AlZ5zhe/9BaL5ZyTk4zOiDzFYgl8j0Ea43kyzVAK9vb2Wa9ydh8tqKpcgkpzCUfc2doG27FezfE9TVlmNE3Jcrngzv0HzBcLUDLtqOta/AfDIXmePSkuTdeSZxlGabZ3tgXp78mUdr6QuIaDgwOyLGM4GtM0QjY7c/YsnusRBiGOUiyXgvgPQzF2O67QrpQSat10MiEOQ4bDFMdxePTwIcvlkrZrmc1mbG5ucnh0KFlVcUQYBniI9jodDmkaS9tp2k6xu3eCvK/kZ0MrQb4CP/65zzFMB4wmY05XS5arNbPprN9cWp577lmKIqcrK6azTQGWaEsUDXjnnXcYpynGdCyXSxwn5OT4lJs3b/L+9z7Ll7/8e1RVhe9Ls1XXDY7j0DYdVSXers2NTYyxRHFMnmVMJiM8V2FNSxx7DOJQNnSuJ9M1K9KjrpOvpRFZ0yAZoBRUVU1dSQ6eQghlCpkMuo7DwdEui8WCtm0Jo4itnR2ef/49nDt/gdlsi8FgyLkLl7h46QqXrzzFtWvPcenyVZ597kXe8/L7OHfhMls75xlNNykby90H++wenHA8XzNf5sxXOct1zsl8xWqdAYokGQgh0hFS2Pz0lKrMGaUDtrY2uHTxAp/85Kd47tlnuHDuLNtbm0wn4u1Ik5ijowN2dx/x6re/ybe//S1u3brJqmypGyGZuZ7EVVRNTdsZ/DDEGEMQRjJdLUuKVcZqteRjH/0oH/+BH2BjNmN39xEPHzzg+PiIYTpkMEjkd5IQxSlxLORJ1/FxXZm2ZnmB1pLDJgWWBD3T085cx2WYDjh79gwXL17gwoXzXL16ldVyye/+7u8QhSHz+Rzf86ianNOTE0bDIatVgelqiqLE0S5au5yeLnj4aF9eFihwWppW6L9lmQvOvyxJ0wGeduj6/CBHKdqmYTgcEkURQeD2xDyN44ikpKlLsB2uA9Y0GFMT+Smu49K1BkdpXMfFc0V64fsBWOg6keU52pWpWtOJN8saTNuQZ2uWyzn7e3vcvXuXrut46+3rlKX4V+MU7ty+z+6jB+ztH3D71k2ybEXXVWhtJVi2a/F8D1drsmzN6ckpGpenrj1N4Ef4fsB4MkaMQNLAh1FC18HJcsViueL45OTJVPrq1auEkQzAhuMJ09kGdd1RVhVnd6aMx2PqqmE+X7JcrOk6i7VCGVsuVvz/2PqzmMuyND0Pe9ba83Cmf4p5yIicp8rqGrrZTXY3m02q2ZJpCCYg0pBhA5YIyXceLmzYV7yQfWHIFiATtC1AsGHIEC0bpGSatFpUN7u6u4asMSuzch5i/Ocz7nnvtZYvvh1RTco/kKgqVGTEiXP22Xt93/u+zxtGAYeHB2RpTtOUYsGbzVnMFpKDHPqRsurhh5AmHpNJQByBVi1aK4JAwvtaeeTplEma0zYC1omDkEmasr+3IM9SVKMwRnN8tmS52eGUR1M3aAcv3n+RX/+13yDJJty4fYd//P/9AwZPNsNhmKCVh+953L1zi68+/4QsDSm2l5wcPwLbM5tP8Dwti48oZLfdkedTtPbRnnzWcZKM4AGhr2V5Sl220pXlpG4oSzOUUiORWeyf682G+XzBZrtDh6Lumd4w9M8srJLfYYQLYUF5Smp7arFv2pGiqH2heHq+lH8bJwCYOItBWZQVAqkfhpJRNqJIWWck3zZmlp1z6DH/4wc+1lqaVvrUgjAgDATYopAi537cxMex2Okl8+oY+uF5VUlV1USR2Ij88fWhIJ9kqGfDUhTikB7QrhvwA1+ew4BynizYsoS+7wiDUKyXfcskF2BCXdXsL46Y5hO0cgx9TTsMeNojjmLarpXFGZAkUtKtlOTYJMctRdR+6KMQBTYIAqI4EmurHWjqATs4pBGsl1lcZn8YLb6BHwj0aRCF8NlgJX9RyfppLZv9KJKBdxhLv2fTGdvNRsqUHZhx4cSIwFeeZjKdUtcVtpPaHGMNZjAjJRFxS8QxzkmJ9jOVIBj72v6bCp8aD5aM4LEeMww0TUO5k+VpHMZ4WuF7Gq0UnTH4nqaoSsIwZBgXh57WGGfwA0Uc+WR5NIJ6Qi4ultRVjR+EohaZnr39PcH+W0vXDayXMpTbwYD28CNRN55dA3VZ4HmK6VR6i7uh4/T8XOyUnoBwjLE4p9htd8xnU+bzGbPphOPjJxjTk08E7DIMUoEVx5FYibWmbVqclc9Ihg6Bovi+j4cQH0Udk8L1umlZrzbjPd7D933iSKqxwjAQSqX55T1Xazg/OyfwQ6IwG612iqapWF5uUJ5jOpnR95L50p5jOpH7T9+bEZDiCEKPwA/Y29snSSKyNOdb3/w2vhfQdz1mJPIqJW40zxNKtkIx9M9sxUq4Eb7UFQSBZF+bqheV8hn4JxTwlHxVNHXV4XtCqk7H+o1ni6kf/fhHlKV0ESvt0XUDXWfwdMBqLQvT7lm9j9ZcubKg73us9Vmvt6RZyuHhIev1SmyjvmQEnTN0fUMQyDUYBBGr5VbqjbY7mqpG+2IPf3Y9edqnrWuCMOTwaI8sS7B2oCor5nP5c+MoJIljLi8vqcruOfTFDJZ+sEync8n7pTKIRsnf4v/w3f+Sv/+/+J/yd/4H/yq/dsPy6R/+I/7j/83/ir/73UuxUhuL8p/dO8eNkKeJEwH37NbFCMlypFlM2zZyP7aW3a4cITwRbVVhgflsLlUTQ0uUxCRpIjZc0T7ph1oyoP54Tu5akiimrHZkeUrb1YRRxDAMWAPFrmBoeqmV0TKwP3fe/eGffJ9N2WF1RNX0lFUjh4rtipdfuM001Hz+0Xs8fvyUvuuZTSc42+N7FjOUNPUlg9nSdEsMBXFqsbqhtXC+KikbSxDmTGaHtC30vULrEOsUZV3T9h0GQxhplO5Zb0/wop7JwmfXLbnYnnG8esrJ6pTSNBB7JNOUdKrY7gbaFgnmGsGSn59fygOl7ccNnmyJ8CBJfMqyo23F9+1rTV2XZGlMkoSEoU+Sxrxw7y5HV69QNw2z+YzJdIpSCqfkphzFMUorirJgW+wE0BEE5LMJaZ5TVBVPT445uzzH4nAK5os5V65dxfM9unEA2y7XDG1HEsUkSfL8oSaSr5HOpMHgK4+hEyTtMBg8T5C6SZaR5jlpPuFiteKzL74kTjKGwXB5sZLNdjfgrMYMCqUjlI7oB2i6QYw1z68EpFtpDP4nsXj5h74ffd5yQcWxIJHLqkI6uGRzC0p6w0ZrQd+LDcqOFp1JLkNgEs/oO0XbWAI/Yzo5QBGz3TQk8Yz9xVU264qudfg6YTHfI/AMSlm0svRtK775rhsrAIQuqLUmThKyPCeMEoIgZrMtGCzM5ntSXK186qZjvdlxenbJg4ePefDwCbiAw4NrvPrK27z91jd56f4bZPkBzkYsFtd5+eWvc/Xqi2g9Y7Ue2DWKg6v3+M2/8q9x+97rHJ9v+eff+QHf+dN3efjwhDieoJzP6nLD+dmSblfQ7QrmvuXW/pTr8wxbrDj58hM+/+DHVKtTXri+z9/8G7/H3/i93+Gbb7/Gi7evQrUmoSMLHEkgPUpN2/AP/9//mP/rf/qf8f/5r/+YZQv7d17i6N7rhGHMdldxcnLO8fE5w2DYWxxwdHgVT40kLzRPHj/h048/Zbne4Kzis0+/4B//43/Cf/6P/guePHmKUprpdM50MiFLM/I0EzSyVmgspu/ou4a+a2jaijj08JTDmhbTNygn1Nv5POOtN17kt3/z2/zmX/o2R/sT1ssTPvnwPX7yo+9x/PQBgbb86IffZTHLiENNVxpiLyPyUrIw5t6dl7h35yWU89luSqIwJfBjFosDrFN4fiAF3+Ow3jQdaZKSZxlRGMqBqetRY+F3UW3ZVRs2xYrN7pxNcUHVrGn7HUr3aC2+ez+QHqOiPqFsTrFsqPsL2uESw5Ztecxy84h18ZR18ZRtdUozLBn6HXQ12g5oDL6nyJKA+TQlTwIWkwQ39ASehyLCEZJlKUpD1zeUxZKuq1ksJoIdd47ttuDx46fPw/q+J5aqmzevcLA/o6l2VMWWs5NjlILpbE6UZig/IkwnJNMFBDFVZ6l6OFsV/OBnH+LFM9765q+zd/U2rfG49/IbOB1zdroBIq4c3eJg/xpahVijKIuWprZonTJ0IVWhcCbDZ4FrEkwVYuuA0OXMk30OJofkQU69KpiEKXmQoDrDNMrIgoQ0iMmimNjzcH1D35R4dsAHIj8k9iPUoGl3A6vLgocPT/j5Lz5hud1Q1BVKaa4cXOXmtVskYcr167f5+QcfUg492g/QYTDWWyiwljjwOD1+xCSN2KwvcK4jCBXrzTnGNkzSiMP9OWWxY7PesF6tscbh+8GY5TNYDFYNdEMz2hPlXG2MxVix8jdtBypkV9QMxtHbXnrJB4d2ikD7ojjLiV/+c5wpQICQ1jhsh9g6AZQSup4fioKlNUGk8SMlGUhlpVgZcZKAIkxlcy+vP8DzxqyJQih0nVgvh8HIa1MaT3koJQdbNXa4Bb43dvAZlFOieFkZBoXAKJ2lzom9ySJYRYvYt5wzDIMABMJQsnqS9RoHJfeMHhoxGIMxlnaskojjeDyQdjLc2B6lBoahxvdEnTHDwNDL4KJQaAVJIlk7NfYnYg1RIAsZWf7JsgE0dVX/slsLhQ4CGbBHMMqzeQ4ArVBjKfd/48eN9QbjM88fS6Vx8t72bU/bCROgH/rnh8DJJJNfNl4Hz94WAh+C8bOQqUoorWP1lX5mIX3+M14r/8KPQgGzPCMNA2zXESiPSZoTB5HYiwd5n/0gYD6fy+firKgOI7Z+Mslxzoiqn4ZkeYSxQl7sraUzhsE6qrZlMIYgCp9bXOUgKvEaL5DfGy8gjBKMgb6XioiyqgjGaio7ltUPbgAfolhsxjKQtFijsVaLS2hUVq1zNE1HU/c0dU+aBMSRz2w6YTadUpUVVVmTJDlDZ2nqjqGTZYgdh7Y0ydE6xBiNsz5mkAJ6T3u0RUFZVgy9QyGADSGj9tIjqaSuxNM+u11FUdQCALIQRQJJeeYyyfOMOA5p2prtbs1ms6LrW4H4jefAtm1G4mjIlStHssxwjiTJyCcTWURFAldq6m50NYm1N4wjjBHKr0PqULQS/sMwDFgrYohS0ufnjURLyZqJSm+tJRirrvzA58sHX1G3YpHNJ1O224KHDx/TdR17+3PSxKdvanwfosjnytH++GdZ6lo4EsYMdF0jXyk7YO0wZi9DtCdnT08HBH7IdDZnsZgTpwnZdEIcRxg74D8bXNsGrCOMwrHWIh4rYySTKlUw4GlfQG4WWbhZR28dbTewXK9BQdNUpGnCJBdV/Zc/U17+y3+Tf+d//j/mv3dF1FLkliXfb0+PN275u7VtI86+ThbtzspsAkKbbbuesqqk9xsrPBHGfPZIU+4HKZFXGqw1pIksY4ahw/chiULc6JjqenEwVVVF33f0vdxfwjQmSSIBhDnzS4XvT7/7Lnj+uO2Fpq4ot2u+/rW3uH/nFk8efslqeclnXzyQ/hWl6NqGuiowQ0vfC+q07drnG5HzizWff/WIk9Mll8sdF5cbCWd3HdN5zmIxw7qeIFDMFkJL2q63BEHAbDal6Rrpu9CKuu3x/BjlhSgdUjUDRVXT95q6EUub9mA6EzVCLrBn2zCRWo3pMYMU3hpjKYotzhlu3byJpxWLuQyxSRLRdRXG9JyeneKHEVmey8My8AnDAK09Nps1kzynriq0VsRRRF3VFE0tgd/djitXrhCGIVVd03cd1joGM9CNPTl918FYujkMg9jRomjcEIvNJRj7etq6RTkIPJ8ojOjajrKsAaGjtW2Hpz2scdR1Q5ZmHB0cyVZ3UHKBD46ms+zKjuPjCy7XhZQ3/gsPCYuvFf+tv/7XGXoJxH782acMxjGfzNkWO9I84/XXX6OuK2ZJirWgPE2SpwzG8vFHH7M3W9C2tXj+rcfjx0/o+46333iRL7/85LmNJYriMejc43k++WQixEUzHt7rmjD0yPIQb9xUWCdbV98LKMuGIIiIIlE4lBL0LXgUVUXfGzbbgsvLDUVZ0bQ92gtI05zJZEoUJ+STGVdv3uTazdtcu3mH/cOrLPavsNi/wt7hVWaLA/LpgiTNmS72mU4X+HFK3XZ8+NEnvP/BLzg/uyAIArSSIG7XNvhaEXgaT4HrG7ADgTxdwRpuXrvKm2+8zq//hV/jzTff4NVXXiFOYna7gmEY0J7PxcUln33xJZ9/8SUff/oZv/joYz759DOsUly7cYu9/aMxa6Kp6xZtpHMwCkPpjekG7t+7z80bN7h+7Rr3791jPpvRNS1Hh4ccXbnGYrHADwLCKGKxtxCk/XjzREkvjmM8zCDVFc4KYTIMffJE8mh7iznXr13h1s1r3Llzk4ODPQLPsVye8emnH/PDd7/Hxx/9gtOTp3z15Rd89tnHXFycUhYbqrKkLErCUHH12jWmk4ymKojjgCQO2G43rFbLMQMbUtUt6/WGwcqhVfsaayBLE5I4oalqmvEQJ1h0OfZYa2n7hsBXNPUO5zp8Df6Yi/O0RzRaM8MgQOHwPEccR0Sh/zy3a81AU1fPcwgKGLoOT2tCrQk8TW86mr5GaSfVAx6kScj+wb5Y26qabSXo6c5UzOdTwjCmKCqiMKKqKhSaqqxYr9Zy+I0i2qbB2E7Io35Emma88fpbLOZzQWM3FWVViuIajEW745bb84VOixLIxJMnT3nw8CFRFHP7zh2SOCFOUhazOTdv3GYynbPZ7tgWu/GQKh1ccqZ1hGGMwh97kSx9Z6grCad72idLcxk8wpAoiKibFmccURCDDujajqHr8cesONbSNDVJFDObzDnYO8LTIdtVie8ims6yLmQrqtAcHhzyxquv89u/9dsEYUw9GP70+z+g6gfiNCVJU+xgCDyPxXSCxrC/yPnqy0/46qtP6fuW3W6HBZq6pW175vMFddVxdr6iKGrQHkr7lFVJ3VSgLG0v93HTScZFKgZkSaYULFdrObTVrSwJAyirDoygvKdZPi5fBEPedZ0MFwrCOBSFIQzo6xH6Mf6jvbGrFbFha08sg4Ev/atDM1Ilga7vCEKp6+G5wuOJ+izsEDxPoUdIyjOVyTmpZPC0UJIVUh/QtUKSTMY+KmssSZIRRjEKRVVXRNEvX1s7QlqarsXYMTfoezgl9SA4hM5YtZKHQSpMur7G90RhTNOQySQl8BWB7zP0A1kyxR+HyyDUtIMsF6u6pG07UEoGBiu9cM45vLGzLAgD2r7DKSRnVUtGqu9lKPV9TVMPKDyc0zCChJRW4MRu6YA4lMhLP0JbZKT6cz/jexeMFRlD/wwAJApMU4vyqJXm8PCQJInl+9VJaXicJHRdhx0L2VEKM0ju3DlLGIaAom3bsbTdybjohAr8yx9xBh0dHbK/v5A6mqFnOsuZTOQZmKYpYRCTZXJ2cmPuvayq5wOEVh5JllLXldjuk5A4iSiLHfF4vW7WNcY66rqm68Vp03WtVJAY6Z1LYrFjtk2PVp7c+3oB/zgn6nbfCMU5jgPCOOTxk1O6Tq7qyWRC2w4U2wqtPPpW7JdJLBlMuT5jvBGwZsZBMhxzf2VR0TUdV65dAxDVFyUD6pj7VEL0oyprLpcrocoaS5wkKCXDfhhE+F6ANQ1BENJ2AwpI4oQsTQj8AGsdcZQyny9o246mrdjVG3FvKSHpyiBgyLJ0HLgElhJGIUoLKC7Pc7bbLX078MYbb2GNKKVdJ3T3Z0q6c5L/knfKG911YudTY84PZFEgeyoZGJ6pg3Es56eqrNGeP+Z6LdbJOZTRKffVw89HsaNktdxikSXLdDYlSWJ609IPHXbsHOw7OQeuVzucle9FnqfEUcSuLHHGkmYpd+7eIssjurZhkk9IkhzfC0dniUQnlJLvtPlzynqSZvTGgOuJ45C6rqirhul0Qtu0tI1cx+vVGmM0IFEU7QU4YyT6gEMpS5yE+MHnfOcf/B/5+//nv8d/8B+9x/C1b/HtGxOig1d5ffEh/+E/+hDlyVDocGg3TpGeQFe0liqPYRzU5nPpNs4n4hRq63asheoJ4ogsS7HOkWUTjO0wZiBN0/HeLZlnz5eaHaU1Q2/pR0t4VRX4gRBYu7HT11lFU3fkuZzjmrJEaX458P34Jx8QhDGr1ZoojCi2a/7Nv/1vsL834/FXX/DRB+9xcnxMb6VXpWtr1usl1ghprqklKI1SnJ6c8+TpGZerLa1xLNclRdlQ1dJXU1Ytd+7eQHsQhhqU4enxE8lONRLw9gOPOI0J4wg/DKnbns2u5OxixSefP+WrBxecnq/YbTsYJXg7dn+4EZE9DL18IcaHjFKQ5ymBHzHJxUrnrCEK5UAJliCQXE+axUKga2qMVRhn2RW7kYzlgUJsGsqx3WwEGmCtBDO1fk4JE4iCYPvTNCMIAopdIZudKJacWBTjrKOpBQaz2+1QSrG/fzDKxWPppUMOGINBoTk7PWO3K2jaFt8PmE5nWCd5Rc/zONw/pCwqVpcr+tbw6Wefc3G5Zls0PD6+4ORsSW/UGEx4dkSQB8ULt2/zO7/5l4jDCIvj6ekJfhCxmC/YbLfsHxzw4ov3OTs/ZZoksrlSGhVoqrLh4aNHXDk8ZL1cUlYlUZzz6OFD0jjh9dfu8pOf/IDL5SVdK1RVM4bNj65cfb4lbruOMAiYTqWYeRgqurah61riOCSKItlcWcljooRCt9kK/v/sfMl6vZOcnVMo7ZFmOW997R2yfEJddyRpxmuvv8E773yDG3dfYDLbYzLbZ75/yM1bL3D7hRfZ2z9icIrjswuePD1lvStZbnZcXC4pq4aqrnEouaaShNCXbqDL8zPWy0tC3+fG9Su888ar3Ll1g2//ytd487VXuXK4z8HBHgd7e2R5KpYW5/joo4/5wbvv8t57P+f9Dz7g7PxSsg6D0FQtQhn1whjl+QzWEYQxXS9dPHowPH30mLYRYm4Sx0zzCU+fPOHk+JhHDx9xeXFBmqTMZ3PSidgb4zjGD8WO1bbN+N5aAj8AJRvaoe/xPMnU3Llzk/v37nL/3h1u37rB3mKGpx3r9SUPH3zJennBZ599xD//o/+Kn/z4Xb74/BM+/+wTHj38isvLM1brS8y48dfKYW1P24hNMElSzs9O2O3WZGmEUpbtdvMcZFQ3Ld0wgJOaBOfJMGqNbNajMBo73JCFitbygLBiu8yymDSNqast1rY429PUJX3bUo1gn912R9M0nJ8tCUKHNb0cxqyhqUuKohgfkiGe1uMGThOHIXkaE0cBBoNTRmiLWM7OnjKZpESR3JzX24Ki7mRrFyrqqqUdkcxuBBw0o13Q82S7Lb1RA74vAI+ht/RtTxgI1AEs77zzDlevXqUoCtarFWEYYsdDnLWWmzdvEoYhbdOCEjXo4nLJyckpVd3wwr17vPnaW6zXWzabgrffeYe33n6TySSnbmoePnw4WuEiil2NUiHr5QpnxNbjrBoH1VrUA2PZ39vHU7KsCoOYtuqwTjOdCuTE9xVNU1KVJfPphP35PnGUYXrH2fEl61WJR8j55YqiadBBSBwlvPX6m/zlv/Rb3Lp9l8CP+OHP3uPR02MIQ2aLhRz2tGydf/1Xv81Xn3+M6Su++uozdtsVZjyUxEkyWqxTtOczGLhcbfH8ULruhoGyLOj6Xg6vsrMh8ASwkaYJvu8RjjS7phF7ZNcPDNaST0KapgXn4WuP/b19JmnGfDrjypUreCPYJIxD9vb32BY78klG14wZPyf3aMmvSH2FUrId9jyxZlrjMB10Y3XLYMUy+GwDrBi/JyNkwll5BodxKFa37pn1S65pObSJy4SR2ud70tOXJHJwD4MAa6FpGjytiSLJkIOj69oRZKZRCvxAemY9z0Nh0NoyyacjalyhtQxI+TQd830BUeQzmFaoun1PkiRYoyl2xahcGHonwJi2E8WsG4SQrbXG933aTqxnvi89ZV3boTyxE3eN2Dyd5AIIAj0WF7tx6OvlgD8yAHQYYNpWiMVdL0AEFGJ+/eXQp3yNRjKcWot90TpLGEWS4TRjrtoPZFGopdKmKEscjizLRbUcevA8tELe13G56iy0bUtX16AVXuDLxv/PWUNl8Sk2z+vXrxGGPpM8486dW/i+5tGTxzgHe4sDtBqrb/qO87NTQP68pmnHbJHFKVA48kk25q0iuq5lf0/s32dnKwYjQ4fvB2it2O52Uq0TBvRdh7GOwBegifBupBNzsTcnCAI85TObTJhMcpIkIIhDLpcXTOZTPE+ykLud9L4Ng+ihWivSNCKM5D2w1qK1L0AT+6w2B7T2GQYp627qhiAMscbSjvGXKJKqCmsk618UJQ5I05woilgsFszmM+qmoSxr8nxC1+/YW+xTleK8SpMEh+H05JS6bpnkC6JInsF1U1I1BYEfUBT1mIFXNG1FksoCoWvl++6cQ2mxeyexLFTu3b3P1Ss3RTgYM/7PYEGMVGGtNV3fYe14RsXSdTJsay2LIUCWLGPcSYY+TRjIsBgEAXXdjrUPEEcRaZpgneXdd9/l6dkjoaKnmQBFQgGLpGk0VlMNNE2Lc0IMPjzYI4pCqrLHOrlnZJlA3Ha7rVDrs5Q4CZjPc3mmW7nH+b6wF6Iowg98trsNQ99jnCHNcswgq7/5fEbfN2RZQtPU1JVU2CRxLM+tumK13ODpUHrwuk6cd2N5uud7pHnCdJpLjYbvySC/+4j/8j+P+N2/8+tc1z4z+4D/5P/0ByxxeKEon5PZRJ6jdQWewveELNq2ElvwPFm2JbFkEbfbEjcMoBRHVw7JsoSiqMYlxQ7P00ynU+pKbKCB7xMnIbPpjCgMKYqavrdCQk5CFnsLPF8RRqF0T55fYjt5f+IopqorWe49G/je++BTtFJEgcfZ8WO+/tbrzPOYcrvmwZefsby8kM2PJ10zZSUh9cCXQ4gx8PTpGccna07PtzgyjIvYNlvqVjaOTkEQatJUc+vOFabThCCAtqsJwogkTTk8PCKIYpbrDYPTeEHK05Mty7Vhuey5WLYsLzvaHoExDNB1YxGyAhBrjFKSJQr8EE8HoBRxEjObzUW2zWI8DW1T42xPnicoNzDJE4ahYz6fgoau65nNF3i+z3K1ZLAD87kgZ5UWIMPB4QF3bt+mKMZ+kJFOpYC6rmmahiiKSEaSp1JqrJtQzKZTDhf7mH6QA20QEowKYhhK4agxQnIzg8FXPoEOaOueclehlEcUyHbO01Jn4akAjEcS5ijnMXRWguGbkqJsaQfN05MtvUGKWJ97R54NffDS/Rf4jV/7NvPZDC/w+eLBA6yDvcUe682GwytH3Lx5nbOzUw5nM3w/BAVe4FPVDU+fPOVgb4+y2FE3Nd0Ajx4+YjqZcOvGPj/68R/R9RVpHuHcQFXtcAykachmt0R7liwL2e4uKasNdVOKEmBk+9j3Au7oOosxmkePT7hcbdkWFVXTMFjwwgnz/UPibEIQ57z65tt849u/TpRNefHl17l19z5H12+zf3SNom6Z3nyB2y++ysGNW1gv5MHJOR9+9jmffvWQk8tLOuvY1Q2bqmRAhogkHm241lDXFSfHT6iKLRrL26+/yu//3u/y7W+8w/UrR1L7EIXiV/d94izHC2OWm4Kff/gJf/rdd/nej37G2XLHbP8K2XSfbHaAny9YFY10TO4q/DDiytXrJFHM0HYEWnG4t+DXvvEr/OW/+Bs0ZcPQD+zv7RGFIUeHh+w2G8LAJ0sSFrM58+mELIkJtIdVjq5taNsaawY8JcCSvm9RWLq2Atuzv5jy6isv8fL969y5dY35LKHYXrK8OObDX/yU//q/+if8+Eff5d3vf4f3fvoum/UZm/UZq8tThr4mCJTkbeoShcHanjQOCXzFfJYTeIqurWnqgrYxJCOFz/c9FvMFh4eHDIPj4mLFZt0JGtxpPC8g8EA7cVUEvjyANKL0+tojjmTTGYahFGGXBaEHVw7mvPrSHa5dWTCdRNx/4RaLRc7eQoBD02lKGCouLs5Jkoi6KmnqWpY1XcvJkxWb5QbTtdRFSVc3rM4vWV4uqYeO1liq1rKtWgYrBOPrV6/zxedf8tWXp1SdIcqncqAci1utkU2ek4U9WMiznCiMCTw9llnDYFqssZje0JQVy4tLjp88wvcc52dPcbbj9u3rvPrqi/R9w+nJEwJP4WvYbNZYZ0nG8uJnlRtd17Nab9jsCsqq5/YLL3H/5Vc4X16gfZ/DK0dESUQURgJj6SzOaPrWstttUcoRxaL+1U1D13UkSSqWPz+g63riMCEOU4be4YeiRAeeR9tUtK0QSOMoIgpS8nTBbtNw9nTF0HkEUc5ytSFOcqIwIoli/spv/xVefulVtruaIEn5zvffpTWWdDYTlaIsCbTixtEBcah48uhTTp58wXp9SZqlBGFGbzWDDSmrAaVCVpuKR49PqZoBO9r7hkGUqsHKYlOsgICVPsfAD/A9RRwHGGNo2gEvSOh7w2B70pmHdT1t6Yg8j0mWEwYenoIo8AlCD+sMTdeQpgmbzZbB9igXCFCL8QIH7GAIfY80iUliH8zA0HZgFW1nhZLreyglhcpDJ5a8Z2r0ODOiAD+weL7YDZtGlBDflxyuNeKSGXpDGIR4SmACyomS4UYhyTnYbrfEcQTPBhPAC4TAydgbCvK6fF9jnaVte9I0YbsRSnWa5QRBQJYn9ENH2zZMJglxHAKGfrAkWY5SAW0vFGOrLXbs3WtbueaUkgOW8jTVSNWWlLqU0/fjwBaGwfPh2Iw5nCgKaVuHG8ZDix5IkgTtPVMBZbkYhCF2GJ6Xqsso9Od+tPx91VgFZLE4Z9FKuk37rkMr/Zxw6gfyzK/qimEwxEks1q5OLMPOWvGDjYM/yHso9hr5s0QllR9/rL1Qo8K3WMxQyhCGoq7UTS3F1kGMUh71mMHuu466rSWqgU9VVM/a4BmsJcsSUA4vUCRxRFEUDIOlqlrKqsNYJbY6X2owmrYmDMVdMAy92Gat2BUViqFrieOAg4M9PK2oi4a92Yz5bIbvawZj8HyfyXQPrT2qoqDvLKaXBYHn+fRdix8o/EComZv1Fq1C4jih2G1lOB5tnpvNDjM4hl7cHNLDKkX0281G7IVO0TYdbSOv1Qs8UfGTiKZp2Gx2uE7uDYMpmE5nVGUlCmYa0zY1bdPgeYFUDjiI4ggwVG2NMY6mbFDKI5/kRLHk5zbbHWXZCIp/tDsnUUI/EoJv3bzD4f4V+YDlwCuK42jzxY19a76HsY4wCKQSwFiCwB/zhx7KSS2IdNwG+M/gQp44YIJAhgq5sMYHkYKhN3zwi/c5vTgW0JbnP+cueFqz2JsJj0OLRfnK0SF5nqM1JGnCel0IhdSXjrq2rVkuV6RpBspRVVsBgg3SVWctKO2zWq6oa7k+N5sVwVhO7vsBQSB8iq7vaZqSYRDyqVz5MAyGPM+oq5rNqgAnvccWQxjHmF6IwV6gUcrizf5t/qN/+r/mr+on/NFPH2HVm/ztv/vv8q+/fkBIw2f/9D/k7/4X74M3VmVYqdAIo5BytyWIEiaTKXawYs3F0vdyLzNGoEXC5RhQynHl6pFAz3rpCR9MQxAG5HlO1xn6YRjZBVK9E4VSG9O3ku2dzCZMpzlqHCrzPCeKYvrRXqwVVGUJ6s/18P3wR+9RlwWryzNeefE+b7/xGuvLcx48+ILHjx7KDcs5jPY4vzjHOem2K4sdx0+f8vT4mOXqUm5qypJOE/AsyherwSSPmM8z5oucvb2MOIY09ZnNUg72F9y6cQPfC3DKkE9z0IrzyyUPHj7hFx895NGjc87Pd9SNlQLRsfrAGHCeh/Y1QfBLco5Sz3puBoyRIDYKrB3Gg22PNQNR6GOHHo0Vi6ntmUwnVFUxKlMRUZKOdhTIcylpr6qKeAxiW2MY+p7lcslsOhkD3T5N29C1HX3fCYgGx3q1xlnL8nIJY1hfjx1ybuziCcOQOEnEemqtWMxGC+cwDOixCylNc6yBMBCL6m5TyAPYgnKag70DZpMZWEUQeOztH5EkOZuioe6kK+d5Cv1f+vnVb32TV158Ee1gtVnx+PhYaiXCmLpu2NsXdcqagb08H38vCJOI9XrLxcUFi8mM1epSrBBxzvn5Bbdv3aIqLvjFhz8kjiIODg7EcuJJzmEYhD4EUDc1fS+QlWvXrnJ4eMTe/h5hEPD0ySnL5YqyrKmqDs+LmExnxEnKfLHHjVu3OTi6ya07L3D33n3u3nuRoyvXSPMpcZKh/ZDpfI+jK1e5fuMWSvmsm5blcsWDB4+4OL+g63rapiUIpNBb4cjzdMyAOGzfUxRbrBk4PDzgxo3r/Oq3v8XXv/4OL96/x3wxlwOWGeQfC2jN5XrDJ599zvd/8C7v/+JDHj1+QlHVpPmE2XxOHKcjjbJDKXmo+4E/Lg0iqrLi/OyU9XLFvRde4Fe/+S2csZw+Peb9n79PVTVMp1PiOBbSlCd9jkkiCoSzBmNErRuMEGOHQbpgpB5FFO/bt65z99YNXrx3lxtXj5jkCZfnpzx+/AWffPwR3/vun/HP/+gPefcHP+CjD99nu1nRNpXYROzAannBcnmBHfOcYteRA1802h7AsV1vnhem51k22lrk4dN1DU1dymPHOc4vLrlc1kJD9jycVTJMeJbpdMJ0OsX3RVlXOJ4BCLIswRihhoVhiHWGMAq5decar7x2j73DGdNFRjpJiLKIxcGcvaMFe0dz7r10lxdfv83Lr9/n+p2rvPjqXe6//AJXbxxy8/YhL75yh699/XVu3LzKq6+/yM071zi8ckQzKE4vVlSdpag66qajbXqqXUFVOJqupzOO1gqRVeJAbkTR+xQ72cD6XvC84N7TEAQaz3P4oUeaZvTdIJ2SdcNqecFnn37C0ycPOTl5yvHTxyxXl6RJzNtvvM71q0eSMehasaFqRZyk+IGE6+MoIknl4bPd7njw+BHnF+dcv3Gd2WxKP276u7ZDa584jCiKHTgwQyf3SSeKofY8ptMpN27cELLaCEKIYrmv9X2PH0kdiLGGthNlU+51A1iP+fSAYldRFA0Kn13ZEsUJB4cHmMEwn875/d/7fayVPNjFesPnDx8QxilBHGNHKmUaBvzmb/wq3//ud7Cm5ssvPpHvsINPPv+Kh49OefzknAcPnrJcrjkeXSqe7xOOCHTrrMCQHNIXNyL49XhtetpHexAEHm3X0tQ9VS3fYacG4kyRJBFDpaQfMQ4xg6FrGtmuhwGDHVhtVqRpSm/M8/6uOImIUx+lrFTQDOJW2VssmE7EqdI1HZ7zKWsZ6HQgis0zpcd2liAcVe+RXOx7ihs3r4CW6ojeDGT5BGuFCCqqoTyDkigBhBrnjAyAZjBY69CeR1mWxLF0LXqefl690LQdg5XnsvYEE680tE1D11nyLKWqGgCyNKftOra7Db6vSZOUwbRUVUmWxYRRNBJgQ+I0Y1cUtH2LQ6omur6jN9JP5nBo36dpW0w34IUBYRQyDIMoCAhYxhgrPYXDgNKOOA5pG4MziMU0FLiWH8jvhRHrFkoJDMrY8Qn6Lz9HJTPlcGhPFIRnFSHeWI+RphlJnLBYLESlSmKatqVpW7Qn030/1j6Mcg5ai0ppB1keoxCp2VrCRIiJYlF79irkX82yFGflMxmMLCgdEv8oy5qmFTvYZrchGCmhYRBTt6J4oTwwA2ES0bQVOHlWW2vJ0pzZbE9otr28/9bZ0QERsFkX9KYhCAKiUGpcgiCkqRqUguk8IxurNexg8bUn6mtXs1qvGYyhqFq6rh2hFY6hE4CU7QfiJGI6TZjNp2ilOD25ZLOWfuTJZEKcJGjl07Q9ZVGP76EAmoahA+VIkpgw8mmamrKocA7yfIp1kkEFRxiGnJ6fwjDgRSld3aD9XlwweHKwbxomkwzPF8GhqYU0XpYlfddQNQ11VeMG9/wekmZi32+aFmc1USj3LjNWvXhK0/UDL774MoeHh89zsyLsPRtcxVYLUivRdYMAXbQTuqrnobWHtZKnA09gHqMabMwgQ75SFLtC7sHOEo7QFpyjKEq+/8PvUbc1QRBwdnrBdlWgtQyuIAApYwx1VRMEci+v64IkTthtKtpWaNpBKEp7XdfM53OstfiBYrE3xVmIo5xhMPheQNM21HVN33ekWcLtO7fRWrNerlFagFO+53N4tI/vadIsQSlZYPqeRxQLtCUMQrp2fH6FWu5Xrdx7gkgqamLvFX733/7v8td/97/Nv/V3/kf8u//Ov8FfefWAEKD4Cf/x//I/4A++XKPGuhqU1KjMFwv6kSHS9z0aLZZsa0jzhPlsPqr2MsT1vbiFolQWDkppyrqRvvHAx/d9NusCa6wsUKsCO0KD6rKXRYSvRdmLA7FXlyVt2xCM8wJOkaUZ1hii+M/18P3wRz9nt13zN37/93jj1Zd48ugrfvzuD/jqqy9J04SykqqGk4tLynKHVoqqKPn8s884Pz+nbRu8QBMkAUkWMVnkZJMI6yoOD+fcunGVW7eucePGFa4czdnfz0mTQKxUVU2xK/D9gCSPODk74enJMUVZ8eTpiq73UDrEEaB1BE5jx5JTYyGII8HUh7KF6XsBlDhjxS8chgIZiWVj5vuGg4N9wsAjjSImeYLCceP6VYLAJ44CtrstcRKJbdDzuVwuGYaeIBRUdpZlVE2FGcYLKgqFsuT7DM6x2+3kgWgMkzxnPp3Sd71gZAfZGKZpSuAHKCdKIDgm0ynW2rHkMyCJE3lgG0ffSW/JJJ1Q7hqauiFJMvb3Dwj8iMCPWC83FNuSYldiBlEGq7KmKHcsV1tOzi45PS+waAYjA8gvFb5nP4q/9ld/h+tHRyjnuFwtWe92LPb2ybOc9WbDC/fusbe/R1EUxL5HGMRCl/MVT56csN1uOVjss1qJZaqsej755BNefvFlquKCR48/YrNZ09SN0OeUEqKR1lhrODjcH/3KiiSJWa5WrDc71qsVl5eX1HXJYrFPkuS8+eY7vPn2O7z8ymvcun2HV197jTff/hrzg6v0g0X7ITdu3ubu/Rc5PLzK9Zu3qZqO07MLjk/OOL+4xDrYNi2rzVZyU6MVIAykqwZrOT87ZXV5Ac5y/4W7vPTifb75K1/n7bffIk1jqfCIQtJUENRN2/L5F1/w/gfv89Of/Yz3PviQDz/+mPPlGrRPmk+xQDcY+sFQ1S3NSDydTCagtLyPVw75tV/7Nd56602++vIrLs7OuPfCXdJEsrTHT57Qty2ekoxLkqZSxhqNtldP0fWy9bJ2pL0ZyXEYMzCZJFy7csTrr77Mi/df4NaN68ynOX1bs15e8vOf/YQffv97/PTHP+THP/wBH3zwU37+3k959OAr1usldVUQ+J7Yuvt2XKR44AzWyGYyDCKUgqaWzac8qWTQESubHEQ9TzqY1ust69WaIPCYz6bPcdHT2ZwgDCnLgsEotCeWnDT1iCPJeLZ1TdvURM/rIwSegHKEYTDmrSKMdTR9weXmlCcnDzg9f0Jrauq+ojUNl5sLnp4/4Xx9yuPTLzi5fMrZ8piL9Tlny2OaviSbxmx2lzRdiXEtTVcxmcVcv3mLqtY8enpC2Tqqpqeue/rW8dYbb/C3/tbfRGvHo+Nz6m6QML0vSlEY+vR9TxgorhwdjXAMO9ptBjzP0Q81SSZdXkNn0GgmeYZyjs1mydA3XF6e8fHHH/H+++9xcvyUYrOh3O24cuWI1157nfliztn5BXVV0zRSIRMnsVjGlaIZehxQty2nZ6e0XcfR4RXu3rnLbDrl+vUbHB7sy2Ejjthut5L98UParmO32+J5mv0DuQ8ohWS8xvtx13X0Q8tqsxI4gLMjRMBDKZ/pZA87aJ48OcH2MJ0s2JWCtb44P0cBv/WXfpObN2/RG8PXv/FN/tkf/jFF3ZJNpnhBiDVmzDIvODt+SOQrPnz/J2PWI2K7K/jgw8dU9QAqoh8sdS1WM4sjyyey7S4rBiNkNLHJPVP4pAXLjdfuM4Wva1uKssUMmn4YCEJFNpXlT7kyTPIUPfbu+Z5msZgRRgEnp8doTzOZ5GyrkiSLaIqWKA6k6F4rnOsxPUwnOUeHh+RZhKcUGsfQO6q6By2qxDNgiOcJ4EBgCOr5kLJYTHnplXtozzEMhrKsSZKMumlk0+9L7Yvv+aPq0VPXzZjnERCK7HGe5YgcDiuqsRptZzgsYq2M41CiGsFISVaWPM/Fzun5xGFC33ZMZxOsFWvY/v58pNBVgMI6xWYtlFljnRzGlSfXXCkRB1H4ArSnKbZSK6BDD+35NI2oiYwRDGMsCo010heXpBFN1eOsAjz8UBGFkfzase9OB6EM/igpkR6fm6KHKAlHikQjiw4tqgvjcmDoZWvveVKSrZQiTWNhI4x2tWcRmSAKsaNbIU5T0jEO0ozRDaXlLASOyWzKfD5ns16P1ykypONk2WBkgTlfzKjqivPzC5qmZRgs/nidd23DletCGVdWlm9tIxZZIREqfF+jPUeWijW1LCs264I0m9D1hqqu6dpWaK+hR93UDINDa7k/hKMd++LsEoVjMkvRWknUJUxoSsn0DUNL3TYMg2Wzq2jqmtlIGu8bi0OLwunBMNSimHvSuRhGibxPdU3fG4xxVGUt9SZWbIBKKYahJ81ilHLkeY7naVHwnCLPJqIMj59hmo3RhyCkKSq8MELpjv3FHs4p6RR0kvdOokjqpNIpbSt51fV6JREQY9C+5OXatiFOgnHx7RGGiSx1xtcXBj7z2YLVasW3vvkt9vYOGMYqFzVWdigt6nM/CH1U+R7GSBQoSULMWKauxL+JteLOGIYO6ywOec3WGjzPE8XOl6yqGUUIrRV13fCLD39BUe2w1lFVHW0pheVtI1UaWsPl5ZK6rslSyeCt1peEYcgwKKHHJzFaK3zfp6wKPO2zt7cgTgKyLMJZR1lItlr2HPJrleb5cmxvbyEL/6LCCwK6MddelQV1LfPKtavXaJqWrm1JkpTZdEbdDFRlTZgF+L4nfYb6WYG9R5p+wY+e+Bxk+9y6uy+DHls++cP/hH//f/I/4//2GC5XS7nuUJIlV2PWWSmxto8Ovq7rsENHnMiyquvke1TVNW1ZEmcZs9lkpJMOdP2AsR3T6ZQ0SYWMPdKQtRZngBkswyDOPxgIw2dQLs12t8P3g+fASjMY4iiia2VR8nzg+yf/5J/x2kv3eO2le5wdP+L40QMePfgK39dcLFecnp7x5OSUVbGj73q6tuf84oJityWMPCazlKNrEw6vJ1y9nRNkBfVwwv58wp3bV0gzD0+3aNWSRBZrCuaThKFvxm1hxNBavjr+gNbUhFGAwUkvkPUwxqfvxbMtYfFOHiOeTxjH+IEiCn329uZM8wznoCiaEa0swwRa0/cdUSxKTVtX+J7i+tUjcJY0icnzZKQuaSaTCdrz2W53WGeZL+ZMp1OMtVRVKQHyQYK6z7IFOOmtaptG8k+ex2w6JQwCzk5PCTypiQh8HzsYkjgmTzMJj7cN5+fnrFZr2bxHMW3bCQCkafG1R5ZlBDpmdbEFJxTF/f1DnFMMvaXc1WJhtYq2bPGc9Dd5gaXrHZtdxeA0g/MwTv1yK6nkAP7s53f/8m+zP58xn00pm4rzywvyyZTAC9hst7z0ysvkecZqdckkivH9EOscOvA4Pj6lqir2ZnPOTk/ENx5mnJyc8vabb7G6fMJqfcLQW/xAepjiKAOrWSwOaJqeoqjZFRVPHh+zXm/YbAscUpoaBAGLxR5vvfU1bt68y82bd5nND0jSHO0HtF3HZleSTQ95+dXXeOHeS+AFfPXgMZ99+YBPPvtSNu9+iEWz3ha0g0VbxdHeAdf2j1CD5fTRI1anp/RVRR4GvPnyi/z+7/4Ov/6NX+HKfIZSFuUMzg7s7S9YLGZst1t++vOf88GHH/LDn/yU4/ML8Hwm8wWLwyvM9vZB++zKiqqu5RAURRLszXOyNObi5IRqt+Eb77zN7/72b3H/9hH1bsXDLz5mqCuuHh6SRmKBzrIJvh+TZlOM80AFWG0o6/GBaYQY2HcdTdvQDgKGyPKU27dvcf/F+9y9ecg0i+nqksuzY7764lM+eO8n/PSH3+cX7/+Ujz74GY+++oyL06cMTSUuYOeII6kHCDyNtT2Bp5hNxabWNdUIdREFuW1ELbXG4XtiLRn6gaIo0cqjKivauiUIQoIg5M23XmBvP8W6mihyvPTKXe7cvQbKoAPZWm6KCsuAHyny2Mf0LWYQeBROSIBaubFbSzJOQeDhsKzqlsYZbGhoVUVlSyoKzopTtv2O7bBlO2zYDGs2w4pWa1wcsKy2LKsdtR3YNCWrsqBoGzZNyboqOF+vIPI5v1yyXO5YVzuKpqeppczaOfj62y+zWZ/zZ9/9E9J5zuRwwbbcEmh/7KsS2EAUeqSp2FXyPJWDuu2YTEOMGfMHFvpWtsDKOfq2Js9CrOvo2grn5F55fPyYh198wZOHDxiGjmHouXH9Ordu3aIeN5zl2OPpB74catIQq0biolVsNiXbXcV8uuDu7TvUZYWnHC/cvYFzHU+entB2Hg6PrhtoW7GozOcLqrqirKrn99IgCHFAEDma0erinCKOc/J0QeAl5Nke61XB+fmFUNdwHF8U9MNAsdlytLfPX/jVv0AURkznB+B5/NkPf8zgFGmWjYAPgelcPzrg04/e48rBjPffe5eiWMtmPExZbyqaDqxKsfgo7dP3dqT8BpR1xWBFpTZ9j1Le2Pmp0NrHmk6UICWlxlkWS09f0eHpSLoodY8XG8mJ24Q8S8VGlmfkeSI55a7l8dMzlBaU+norWY6uc1gGtDYCWNGKoXMkUcTB3j5RANoptFNUu5ay68FH+sJGGp/QJB3WjIOEhcCD/b099g+mWNVhjGO53BEEIdtdAY7xkGbQKEw/kjyNJYlDOWwqUfzqRq6hvu+JE+lslL5Fh9KKthM1yhuhBnEcojSyRPXFLuuMJQginHMylI0EvMBXOGdIsngc8KCqDd1gqdtWirn7gbpppHMUyWwFUSgRg6YBT8s1MQJbUEqUOi0EUoUey5w90jSiLFuwCuUFaE+I2NYZnFICVwsjiV0EAX3T/ksK36i6OcG0M1pJ5cAqdkd/PBDKkkC+b54HXd+LJVXLokBrIbEaM+CsJY4TklggZ103XpNmtPsqRxTH5Fk2Ap7ktfh+AE7h+QrtCc0wikI2mw1lJQO+5wuYrus6lK+4cfM6/TDQVB1Db2naXv5eWrKJKBmA5ouZ5I6Khu22xDix45leYHRxmuDcQJ7HxLFPmsTEUcwkn6KUx3a1whhHnoXP86+uF/hVGIiNF88bYSkhXdcInbFzdI3B8yNQijDyyPKILJUhqyobAj8eK3McfTcAmq4zssRw8l1wo4K1WEwxpmO73Ug3XxDRdwPGCjDDYYnjgDRPiSLJme7KWp5XUcdsNmPojVgRgwCtn3Wm1XhastJRFNG20r2rxp7SZ0NMHEv5u7UO8Ogkb0OSyCJZOUdVVnzjG99iOpnhHFIRpD0c4Gk9KneibfthQN+K48IPNH0nA6Ln+Tgrv7dSHg5ZVmhPno12JICqkbrrnMM6S5olRHFI3/f88+/8EWGciB01m1PWnVgkreP27ZsYY7g4v2Rvscckn1GVHda1IxBG6m6cc/SDZAQl+9iTZilKO6wVG23fSRWN5/libzcCK+oHgUtFUTQuFwReprVmf3+G58n3sC4buq5ns16z3W6o65q6bil3DX1vyKfiJOsHAVHZMaKW5ynB+ft85w/+Af/bf+/f43/37//v+Xt/7//C3/9//L/43sMlk8lkpLQOYB35dMp8sQAUZVVTb3dCHx6/m7JsSYhHYnAQxpIz7jom0wl5nmDdQFEISM2MhfRRFFMWDaaVhVaWpqRpTlnUmEHRtgJyCSMpZI+SgLZtSLOUJMnA6edAqrLYifr6bOD7yc8+4F/9V/4aF2cnXJyd8sH778mmTGs2my1nFxfsipJdXTOMVrfddkMU+symOffu3eGF+7dJ84gg8umGhjiJCD1RsYrdDmvtc1uS58nm6+LsAhC8cdf1rMpT0ixDKU2WTjk6uk5RdGy3HcMzT73sHQApkB2GnrapsW5gf2/BJMuxxlGVjYBElKLvu3GDbvADgzWW1XJNEoe8cOfO8yLsOI7YbDZE8UiE1JogCOnHsvRhvEkw+qbTLGE+nVFXUnK9vLxk70B8y5uNZPI8zxP6YBBQN7WQoEJ5YGqtxg2ko+2kMyMYC8erqqYfetlOxAmTfCKko+WGKEjY299nV+xou46+l5zF0PdMspyDvX2m+QTnLNvtjijxiOKUomrpjWZT1PjBsxvM+PPn/uvf+Nd+nzQIyJKU5WrF6fk5h1euUhYlbd9x/8X7hFHArtg9t3Q65wjikNPzC+qqYZZPWK+XYmu0Hl98/jmvvfIKF+cP+eST9zBGNkc4oSw1TcNmveH84oIvvnjCZrNhf2/OfD5nNp9x7dp1XnjhLgf7+0wnOffu3WcxX2AMbHcCUzg6OuL2ndscHR3hvJCT4xO++uoBZ+fnUoQ92mF2ux1FWZLnOdPpjDyfoLXm+OlTHjz4iu12w40b1/mNv/AX+Pa3v8XX3n6L2XSKMVLS7fs+ewcHo9e95L33fs6f/tmf8t7Pfy5DjPa4evUqs/kCxiznerN9Tl5Nk4QsE6ldaI8NTx4/5vj4KQrFNJ+Q5zmXl5f8+Cfvcnx8DM49L4DPsowwlIVAHMeS8xg9/VbJlk6Nh5mmacjSlMlkwq2bt3j1lVe4cePmOFhUnJ085ssvv+T9n/+cDz54n48+/AWffvoJ282aoe/Y21swncq11HUd3SAZGe1pWWoEY1ajqUmSRDbYQ89kkj+3Z7atFFXb8WGz3WwpyhKlFPv7QqwMo5AkSUnihIOjOQeHB1xeXqK04vDwgKIsWa42BFHMlavXWK631KUQ2tJQCIXOge8JXVBrqVTQSuAMSZI8J+ShgxFr39F0W4xrUVpw+yhRRK0VOlnfDaRJTlEU9N3A3mIPz/PkAVLVQjJ1sLyUrjqlHT/7yUOePjnjct0xWIPytfQxW7h5ZQ+tHJ9++hjnKawvWd29xR537txisZgxDDVZlhGHEU8fnzObyrViTMfBwUKWXb4vlDsvFEuRc0Ic61vSNEFryW9JX5QmS3LaVgazyWxO1xueHJ/y9V/5BkdHV2jqRu59IwHSC+VAEo4gBWcNbdtydnKCHXru3rlNGGiKciPfy4MrdJ2hqkq6viMMfbY7edjKtVaISjL0AsMyhsksEYV3zJuFUSSH1nxKFMacnV1Q7OT7dHm5oumlH+xgb8ErL7/MO19/h8lkzsGVq/zio495dHwMWsL2g5F+NWMMd25eY7M6x9dwdvqYrhNL0nR+QFkbyrrHOrme/dHeFEdSM7DdboQ8qRXDuCkXBWss93aicvmej+8rosinaRqqqpdDXRAyDB1GQ5b5RC4f7cw8/5xwojpcXK4xrsdaR9P3khckwHaDZE6CgMD3pVDXWRbz+QjvEQWt3LVsmwbPF8LlYAZMP6DH/79t+jGbBnEYsLdYkGURfqgI/IjlckUU55RFhVZa7LeDKFDW2HHIU0RhIKqVJ7ay3Zhf9zzNZDbBGCNwt16WC30zYJ0Q9oJQVAdRK0Wl6JpeapKcFDY73KjwGaKxEDoMPfwgpG17QBQRcZCIbdaYgcEYJM80qmnW0VYNaLm2cNBWUuUhA5/UZCitZQEQaOI0ohoHPs8PUUpgF37g4fk+7WhXtsbioRhGSuf/v4FPeR44i1MOPxQqYxhIvripZUiOxvu5sYJzl8yaR9d1Y7ZQ7rsMFj8UkI1WiqKoxtJ3USrDKCKOYvI8G7NookAEgWgUw9CRpjHTaQ7AZrMRiJBSHOwfkmU5TStEzYODPVbrNX0t/WqdEVIpnijHs/mEvq/RWjo526bDGmh2pahnzoHW5HmGtWP0wY7vox+Q5xOpijKOrquZLSSC4Ps+fSsk0jCMGIaW3kiBeWcs9bjItEbRt5ZwzAAPQ8tikXN4tE8wWo2DIJL7V+jTNK1cZ510Rg5jzMA6IzT3oUVpRdeJ+jSdinrUdj0oh+8JZVRpKIoC0LRNT183zPdiPC/Ajs5bz5OMqhkMXdvj6ZA0k2fhditk8jBKGNoe4+w4qPVMZ1P6vsMM8p4qFJNJTuh77LZyfv7mN7/FZCL1YENvRoum2DWlHF2yNWEcM5jRQh/5tG3P0Mn72LZCh41CGTTMmEN75oCx1mKNpe/FsjuMVFjnLEM/8Cd/+h2cgrKsSJMJ281OYDVpTJbFdF1D19bcuHGTZOx49QInJNgwZbOWDkZjpeYrCH0RcZxlMklJ04g0ndC1QledzxbPoVN1I3nQKJT7e123tI30SS4Wc9Is5uLijGBcNEZRTFGU9IOhrXuqqsT0Dt8P0ZGcj4YRnvLsPA9S82KN5fJ8KeAep9g/mpFnmSwciwq0lsgAitls/pxO27ctfiQqttYCq1JKlFJxH0JZltiRjooSpbXrerJ8inMCbMvzHGtEVUVpkiQiDEOWyxXOiSMhzQKUFhvtZCZAtTAIaOpW8nvaI89yyT96fy7Dd+PaNS7PT/joF+/x4MEDyrIiCGNOzlYcny0pGsNmUxL7ina7Q/cd01jx8ov7vPHmFfK5pR22bIs1ZyensnEcHLPpgjAK0b7GedC5gZPlEuMFFN2ADiOc9qjqEusM4LPb1kRRQrGraNqO8/Mt222HpxxD043KiiP0n/X4OMLAI8/lw7hYLVmudwSJw48UQajxPcV8EpOGIakfMMtzsD17ezleYOiGgt41VE1Bb6RPJcvmHJ+c0uiW3naUZYHvadxgiLTH3nRGFicMXYcZBmazGQeHByRJwHazRCtkyCsLAs/H13rM+3UMvZABu7Yin86ZzffYbSp8EuqdIdQTukJDG+HbFNtqPBfRFAOTcEru5zijiIIEXwVo5wiVZpJEeM6w26yp245suse2rhlUw8n5jvOLgl1hcM7H93ysbYEBP/KEyKQjIOTf+jf/O+zKgt45zi6XrDc7ZtOZEKys4Y1XXqEpCpSR4lTj9/iRbKN/9pOfiy3Mtzx+8hgzCFTi4Ref8eu/+i3Ozo55ePqYprdcrLacnm95enLCdlcwmx9w585d9vbmvPzSS9x/4SX2Fwe8eO9l7ty6y2J+wHSyz97+daaLq8z3rxPlC6wXocKUelA8OV3z8OmKR2crtmVLZ8BpH8Z+HD2SDoeuY7NaMfQdaRSyl8Jbr93nN371G3ztzde4c+s6+/tz1DPrhC/KzePjUz767Eu+9/Of87MPP+LLx0/Z1g1+nBJlOX4YYZCuFXnuyQE0jXzSOCSPNItZKor6Ky9y48ZV/HFzv7e34MrVqxwcHWKMpWlbkr05yWSK8wPwPNBKMOemE7JlX2FMgzENztbk4YRbV69zuFhwuFhw9+ZVbl7dZ5L4tOUFH/3iXT742Xf50Q/+kD/7zj/lw5+/y2efvM+Th19wcvyIk6ePSZNIsji+x3J9ycn5MbtqS5gEJJnD09Lt09Ytu01JGk7xVYpHzGq54/jpkrLoWK02rC4v6LuBfJqzf+0qOkqJ0pw4yQVN7QQ3nsQhjgHrhLR3cnLO8cm55Ex9KNsS/IErNw746uFnPD1ZEUUhWsF6V9N00PYOP8iBkDyXTa2Q7hV5lqOdR5rkdE0l4BhVkeQp6Tymsku6wafrFYm3x9XDlNfvvcjEHRGnDq0saRzJdaQUfhiiIsWgWzo66sHy1UPLk8cw3zvEYOl7ix3L2hUeSns8eHrBybKEKML5PpgOZztCIPI92rIi8Fpee+UWeaqJgoDZJKXabeREYRWhl5GNKstgIElyGAyRhiwOMbZF+ciw6wekXkRnO4pqQ1OVnD55zNnjx3z8s5/x9IsvKC6X3L52jVdevE/kB1xeXhKpAFsPeMoj8EJQHn4YY5XmfLXi4dNTgjjl9t2XcVqu+Vt3buD7HnEYksYxrjeylGsHyQPVHUpHoEKyfEGkY2J/QqBSsmhOHi/wSbk42dBUjqHVBMGEYtezK3r2ZwviwOetN17n27/6bZI8I54tcGHEuz97j4vNjmSSEyXxWDTeM8kS8qmPw/Duj37CVw/PUHpCmh9xer5mud4yDJZAB3RdjTEtjFv33XZFmkQESnOwWDDLc/quJfA1UejjjMH2QlCN0wgCj+2uoh0/d8eAtR1+pLHAYnGV5XaN1R3OMzg1AIYwjLFOs1pt0X6M70fUXUcYRvTNgB96RL4m9H1m2ZRrhweYrub6tUPSLCSIQno7sCkLyrbFtJYkz+XA6QngwBpPhj3jo51GGUOehly/fkjsBQx1Q6g0aeDha0dRdQSxVCg042vRyJCL0uQzn3VxSVU3OGJ5FgeKpi9xGsq6xgs9tC/b/yCMyNIZYajR2kh/Wx9i+5imYqw3QqAPXoA1jjQRamJdSZdZGEQCz2kqqR+pa6wRC2XTSt7RKV8Umt7i+QH9YEizjL7v8HxNVzUoFEEgUAicwymL8jR+GGOMdMnCQJQHGGdwytH1DpyWXF5vMW2PF4SYMSfKSACdzGeAw/QKhaigYRThKSH5tk2Dp0A5S983xKGPcpa2lroSYwzLixVmkOeOVpq+ERbCwcEeXSO5Zi/U9F0rak0gEAzjGvJJShgF1HUH+CMFuyfIfFSs8OOA3g2cLy/ojcHYgTSNaduKxTQn8AxR4PCVYbXZ0XdaIE2mAgYC3xEHGWUh1Rn7ezOc1XQNWKtETYwE6GNReDqkKTsCAibJBNsP+EqgUzqJ6KyTHl6lx+vLsdnUWIvAeIwh8CN264aqrIizlDTJ6LoWa3ucG4T4ihSN4wbyNKbvSjxt6EzLarMWEmMU0bsBqx34hjD1xvLwZ3Adn641+DqS+EFVEgaOWzeOuHH1iLqoqLYdvvbo25ok82mthx8GpLlHlPq0fclm1ZKlC9IkR+mG/YOYyXQc1NegrNDkUVIu7pTHrqhpW8mixWFEqD0wDtCstxv8wONr77xNlkoZPaOC5PuBqJEG/CDGWg/ti/PMOYfnh/jPMrVO3BrWCQxnGAxBJBAwLLStGSNTjiCSTLKxhr7thUAdh3znT/+Awcgix9c+Qy+L9DgMubg4JU2kZuDi/IzID3HWsdqu6XuL1gHWaLq2I0unoBSTSUI3lCSJpuuF2xAEPn4otQ9+kGAGKMsaM0CeSwWUHyjCUKH1wDB0OBRFKefpJJXI1cVqie/74zCuwXp4OkIrj2EAZxRD06O1NxKGE6zV4Dw8LwHlsy3EnbJZFXJ2DD2qsqdrzDjMNiQJKAa2q3oUTqQ6pms7yQvi2NufMZ1mKG1ou5Ig9Gi7gSSeoJQQ+4vdGk95xFECTpYh1vUoZamrgrrtiOOUrm9AwzAI+MwPJXpW1hVZnqPGBYW1Vmqs/Ji+s78c+J4+fMTnn3zI6fFTlpfn+L6mLEsePXrAcrkaw809gW842Jtx7eohV48WLA5SlNcxuI5ttaN3BuUp4jQknyZYPKq6xoxYMGOlD6rre+qqJE0SrDXjdl68qXE05fys5MnjHU8fb1kthTD2zBIlqoECK950LJhecmDS2SGZlzzNicOIwPPQzuCNcmk8kbLa2Tzn6o1DBtuhxi6jZ1tbb3zzmralG+rnwcfA8wXjCuzNRcYtigKtfYx1HO4fiWIVZUyyGb4XgtVUZUsUxBSbUvzwTnF4cEUKOZ1ivdoShYkciJSHQmT4JE5JkpSqrGSL43tEQYgx8kHuykoC8U4QzWkU07YtYRBIYyPghx5Gw8PHZzTtgHUBSkvvn3OC3fV9H9PLlz1JEv6H//2/TbEryCY5l8slTdNyeHgoPvG+55vf/Aa73Za6rNjb32MyyxmGgTie8PjxE8Io4vBgj67rmE6mlEXNdrvhr/21v8o/+Af/dz54/2cUuy1aaW7euMmL91/m6Mo1snzK4dWbHF65zt7RNaaLQ9LpnCDbJ92/wdXbL3L97suE+YKnF2sePD3lfLWmNRbl+WyLktPzM7bFjnm2YJJm5ElC6HmcPH3M6uKMYrvC9yzvvPMGv/7r3+Cdr7/Bvfs3SZKcyXxOkMRkk5wkzymqmodPnvDT93/On/zZd3l6esrlaoXyRf3wtHjo27oBa0mimCgIiPwAZS3lbsdmvWK1vOTi/ILVcsXdO/d5+62vc3G54nvf+yEnJ2f4XsRivsfB4RFJkmKNWKB8P8AZjYeHskoeiE7sSH3bYE1HHAbcvH6VF+/d4c6t69y9OSWNBwKvQbmSRw8/4vvf+yO++6f/jO9//zt8+vH7PHjwKcvlOZM8wdMOERwcaZJQVRJYL4qK3a5gsynI0gnWaIxRcsAikBtMtWNXrmj6LdvihCenTyibFS+8dMhkHhDEcPfePV5/422u3ryB1T6DcRRlzXq9Afvs+2zwwwA/fIZln7Jeb3l6fM5i/4AwTqnqlqrtmO0dcnJywWZTk2W5bPW1YxjkXmDHMlJnZesoha6CWVZKuuOSNGMwjjAOUJ7H4AzGNWSjOyDPZJlztH+Nx1/tMCpk6DWKAIfGD8IxEzHion2fMBCyWlXVbFc7bly7zp07t7BWENh9L7Rca610QQ2yna/rhq4biCNF3TT0ZuDK1SNmsz3a1qKISNOUySzj9gtHxKlPmIAyNevVJV3XoZ0iCSKm2YwoEiuR8gP8IGRX7MbQdjzCBSzWDKzWS4piyxdffc6nn32EcQOXywuuXrvKiy/f59FXj8jSFDUqnpPJVGhuSBGsA9abDefn56STKVevXuO9995jOp2TT2ZsN1uxvCuPtm3ohwHfF2UszydcXl6QJjHT6Wy0BsoqtB+pbzhNWdYMg2G5XBEGEXZUcN/5+jvMZjNm8wXXb97l08+/5L33f0EQS8YmimLB5SvFG6+/zuOHX3L89DHf+7PvUu4Kzs/PuLi4YLtb0bQtbSu4ePNsTe8EniNqn8H3PNl2G8NmtyUMxbnRdT3OSMm4U47eCqDJObCDdKVZawkiHy8UQl5VVSgl3+84joXCNxiePD3hcrmm6Tqclmdb27c4A37okyYRs+lEDgJtz/7BPnEUEiei8F5eXGIGUdvCCGaTGW1XjzlZR1914JBSdSxaOxZ7M65fP2DopdA8SzOSRDL766IhCDXaG7ffcUwWx0RhQNs35NNQnCmtdC96vofnO0aemgAGlOSQtNa0dUcQhni+w9hOKnmMQiupWhlMSxR5hKFP14lLIUljnDP0ppeqGM+jKEqslQ7Woiipq1oGu7Z97hbyA7Exdp2opb7n0450wL7p8Dyx0LnR2ocTVcqhfqlqGIMOxHpujGTugsCn2RVii/OlwN2aATVeH3GSjDA3Rz9Irs4pub8+czhZO4wZtkj+WCv2P6VGgJpSDIOco9xI/hSqqLACyrJEK02cJtRtDUq6uZRyGNuTZdKt13WGuhLXAzjiLCZOw+d2UjNSi7MkI8smdJ3UzmhPoX1FludUTUtddUj5s1jfwshnb3GIwxGO9saiaKgqKZF2jMqpBq0dfdNiu47JJOdwf1/UopFyXo0wDuU0xkjRtKc9nPME1FLu0Fq64LabEmstfugRx6kAW4xQT31fAwZrB5JYzkDr9Zo8zwljUYXbrsVauZf1gwC8jHmWn8xIE3HNgKIshCthrJXcaSJdp7PZgrJqJePqHGmWEI7UZK3FImX6nqrsWcwXJHGE9iS76Pk+aZJwfHyOdT1+qImTgCgKyCYpu90G07e0bY1zMJtMBf7XNGjPR3ua1159jSzPZengZNGglFRVKE/cD2boiBKfKErEkWQtwZhnD8JQeiM9ER/QAqtRyO+ltScWYCXLwiRJhLPgpHAkTRP+5E//kKbt2O1ayd4qcVEoRE10Y2dfXTcMRpYkl6tzsTBOZmA1RVmOcSjLfD7F9xRHR4fizBoXKNttxXZbEXgRu92OrhO4XJKEOCV9lYwVbE3b4nvCKxhMj1N27M0NCcJQiuTdWOjueQIgG4F1zhqxf/viLtBKnH3bnfTOGmMwVizMMgcN9N0va8OiWJFlE+I4pa6k/sJhR1VZ7n++r/ECj64TINOu2JFlOc4pyqIiToT/oMa8Ioj6aIx0D2rtw7j8MFbqmqyT/leUnP2VlnIYIcNqQj/COUVVCYRI6z+n8H35+Rd8+ulHXJ6fMfQ9SSzFldui4Oz8Aqc0ge9z48YRe7MFV68cMZ0kaD1Iv1DfUNY1FtC+J2CTNGE2O6Bpaqq6FqiHEruDWBB7siSVYc5amrrh7OyC7bagqlouzgeaBoJQSiIVEqzUSklxrBOUapR6hElI13aUG8kCxVnMbDrB86RfRytIoogoDGi6gqap2W03aA1tW9E2NcPQs7e3x40bN9jtCg4ODoVy5MsmpR37aBTwwp077O3tsd3KoSaOIubzBf3Q09Q1SkHTtGy3O5x1IkH3A77vMZ/PuHv3Li/cvUsQBNy+fZdhEPpa03SYQXpTZtP5uIkMJFAa+thnRa8Wgiii7SS4LeHTdoTICATDD0L6wVI1NXVb8vTpFmthsGrcnjlZ62hEwhaMJPP5Hv/63/hX6Puevf19jk9O6LqeW7duc35+TpalvPnmG2y3GyaTCfPZjKLaUVYlcZzzxRdfEUcxcRJwcX5BGIQ4A01V8a1vfot/9A//n8z3Um7dusXdu3c5ODhgNptzcHjI0dFV9g8OiZME3w+Fonn9Olev3aQ3lqdPn/Lxxx/z+PFjoVslCU0rdM3ddkff9ywWC65fv07fDpyfn/HgwUPquuLq1Su89dZb/MW/9Bu89dabpGlC33diTdIe8/keSZpycXHBRx99xJ9993v8+Cc/5vMvviDPMg6PjojimDhORJK3lqqsRsraXA4TnZBU79+/z+HhIY8fPxnV3zk3b9zg4OAApRVPnz6lrmquXLnCYqxPsM4K0ATkMDJmYpQn9p6qKum6VnqGzMCNG9d5/fXXuHf3Lkkc0fdibXjy6EuOj094772f8cd//Md8//vf49Gjh1RVSRxHctAYDzrGDDSN0GTFhy+kVGthvd6wXq2xxnDt+vXxwZgSRT5lueOLLz7n7KzE8wzXr1/lYH+PV169x1tvvc6NGzc4unLE/v4+eTahqXsePHrIo8dPGYyVm9CuwFOiWkhoXCAzYRRSVSVV1XC5XBPHIZvtmuOTMwY70PU92+2W3XYEwoTS/WONwdN6LPuWrjvflwNZFEnpshtrTiSHWxEm8v0eaMFr2O4KwiAiCVPKYsXl+QUff3DK49PHHF3Zpx96ofw6+V45LF3Xju89OBPhTMBu046DtMf5+ZJiJ+XPOGC0w2qtxgOHdCD1XS+9PUqx3S65uDgH57i8WNPUFV3XgBq4d/8ek8mE61eOmExnLJdbLi/W5EnGNM9RGuqmounlkKgUJFFC3TZy0IyFANw0LYEfEsUJ+WTKp59+JouuqiaKIo6OrtIPht1uR5ykWCuKcxCMyOi2xVlDXZWcnZ1ydHjI22+9iedpppOcW7du8NWXX8hixxvJqRoGK8j5YRho2wozWrbECiw2TLEI5ZxfXNK1Ym93DqJIDtT379/nypUj9g8OmMwW/OgnP+P0/IJ4xPorpcSq1XV87e23+eKLj3n06Cuwls1alNKqqugHIdOJJV1jrGShcI4kTcbvdPu85LsZqybCKMLzxhLcTiyIzxpuvLFS55mFahgGsSTGch9v2x5nB+bTKZM8p+86+s6wXG0ATZrnKK2oG0Hji33HYm1HFMhwxIhcVziSNAQl9saus6y3JUoBaOq6wRlQ2gl10jm0lvL1wIcsizk8WND3DcWuwPN84jjB4OiGesysjcXVfoiv5V5krCVKJDcjVNZni1KH9mRIEXqnDHs4GIyVQ3WkCUI9wt8i4ihHo9EexLFYocJI3vsg9OTAHUdCvR57aOMkxRjLZr2Vg+pIBgQtfXueVBLYoScIQ4LQp+s7yf2YHu2EDC3v65iBA5QvoJu+70eLZ4BAO0QpicZnLkqh1AibGmmfk+mE/b09lFYslytMb/F873kXWRAISa/vZfCWeIuQEtNE6MFay1JXns1yrxJKpJVfl0rxt5x9fOqmBSWgkiAI0MoSxzFaa8qilp5NufMx35+iRhKwP3YTWiOETaxis15LvkxLfZCzlsuLNVUhYC3tgWUYiYcZYPEDWQhsVjuaoiaKY5yx2EFAHlmakUQxvuejFMynU6I4pO0aHI5tWQrRF196wrRGaTCD9DpWdUWSRBgjDjMv0lgMQ28wg6UpaoYxe+VpseRdu36Fvmu5OF8SRgGHVw6lBqHpcE4L9RSxL2qtJCOdZcRJQjHmy4pdRRgEktHsGmYzsZzWVUNVy0G+7SQvrn2P2TQjjGQZppSirnqGToYFxyC0aN8XmvpW6jjiNCaMZLjyPIGeeIHUTJhBCuqjMBxzeD7G9Lz00kvMplO01s+vX1ACu5I/XAauSD9faCglpdxaa7EktzLkYi1BFEpRei85WO3JItshy68wFIWuG3v8wtDjo4/fxzipNMNqtArGxR7s78+p6oI4CsYMIPSdYXBSbp8kGX0vFmXnHH3f0rSVLAlAXqenaduWqhSYWBgm0uf6bAiyHWYQK/KzhZw80zWeJzb2IAiYTiZEcSTvkRPIlrXQdz111eCPdn83UnQFGj4CBMeYTRCGmEGs7EkSS+VGV1FX8vqTJCHNAvb39+nanjSdgYK6LmVA63qcGVjsL7BO4g5JElPXNUkiSvVmvZGMr+cR+L709SVy/wtDWSYLDGgc7gcj75aV+wtIrZbSQkG2brQ+K4WnBGAkCu2fg7b8w//sP8X2LV1TMZmkWNNTVjvMMOCUY39/wc0b14hj6JqKzfqStt6RTwPwe6qupBl6BmfwAo8oiZjOJ8RhRtd3tEMnPTNRyGANZVmMxED5MmiladqaPMsJ/JjlZYvW4fMH1GIvH9G4lkkWM5vO8b0E7TvCRDHJU8m+9b1coHVH19ZEgSYOPfYXOYtZxiQPCBLL0dU99vanoAbiOODKlSOhFDnHer0WT/H4hvqe9ObN8gnz6Yz9xb549/uBru05PT4jDBN225LjJ2cU65Ku6qnLnq42mM5xfrokT6ZM8gWBDsmTKaa3XJ6vsWN59HZTkCUTkihlebnGWYQsNJvTjBAY2XIIfnpbVcRpTpLKpiDwAoa+o9htqWvBKy9XF1R1xaPzLUUlBZOD1TgUntbPFT41boxA8dK9+/zu7/xFNps1g7E8fPgIlGI2n1MUBXme8/JLL7G8vCSK5MseRL5YV/yYjz76mOlkAkoOSGmScnpyTlM3/PZv/xZffvkZd194gevXbrG/f5UrV25w68599vavEGczonQCQcxgNbu65+RyxRcPTzg+31A1PSifIJKur7YTq4vQuUC5gcAHXzvmecabr7/MO2+/wTtvv8GtW9e4eeMqeZYI7r+taNqaJ0+e8MknH/PBx5/zk/fe4+GTJ+yqCuUFTBd7ZJMJg3P0xtIZQzcMeEGAsqAsbDcblFW8cOcFXnv1Nem/8wN22x1JFHL92lUODvZJ0ylpmuP7MUEQk6Y5Dhm0h96gnPTKDF0nX1gn+bg0DDjcm3P9yiH37lzn7q2rXL96gHYtTx99zqOvPuHzT97nR+/+CT/47j/nkw++x09/8l0ePfgUOxQkkYfpa3ztqModQ9+ilAAZ0iTFGUdddwReKKpuluNwkslLY4yzrNeXrNaXbLY7LANBFHDrzjVefesmL716i8PrE+ZHKUY19HQ0Q8uTk1M2ux1Nq1iuK1a7ktWuZL0p6AcJz/ueL5kKY2j7nm1ZsStL1sWWuhtYrQvKesDzI9JsxnpbcnlZsN319MaRpJGQXY0db+YGZ8Ub75xALpyS99H3PQk3R7GACjyP3hiqpqXvDdkkYj6fsre/hx0c2oY8+HLJwy9rVmtBaGdpglMDXd9ixwdIXQ2YQbFb9+zW8qDvGkO5bTk7XdE0PZ6vxZo6PoBByIZhEOIHIdYKJS1LF+yKhvW6o6g61puS7balszVRpkhnisYs2ZSntNsNQRAwm81YLOYEKqDYbCl2JdPZnDgREqZWGg9FHGcoFH3XorVDaYfviypQNzu0pzg+fsqTpw85PTmmrVsmeSZQK+Wom0buF1pIZFEU4fkBXhDi+REPHz5i6A17B0ccXbmGc5oXXrjH4ZVrcmCwciAf+l4OVuKno+/FwRFF0gdmBulna5pOOrOsoOPTVGiO+SRnf2+PF+7dZzqb8/DpMT//xYfoICKM5EDc9z1awSsvvsx6ueLHP/4+D774TDqXjBUo2NARhJq66Z47JpTSuLHDLE2FHDgMHWmS0LYtTV0ThAHWOqE1ak/Kt0Xjw1hB0gtYZSDwJROjfAUetF1LlIwHJPEaS4H3YDm/WNINjnwywQsDqqYCrXCdqD1JFjGbz4iCEKV9oSAGHnEUUJUCP9JogkCekb5WZGlEloYc7M+II+l37doO5yxZnpLmEWnio5yoWNZawjAgyzO071OUBW0nJc55GpPGEV3X4LRBez3ahzhKMUYxmA7tOXxfiQKmpHpACL0Ka5wUw5uexXwieRoDcZhItj4Ez1dYDNZIWfHQ9zRdM3bozqR/tespikaeg51YVh2yDHh2OGNc7Dhj8bwANV53Sumx1kLyTYMx0l2nFcrzCMMAZ+2Y8ZKhSmmFGyxmsEShlEA7Y3CDfNZBMGYhU7mn7LY7hr7H93ySOBLFwVqUloO9LHpEEQlHK1YYRlJT0HUUVUVZlQJw6Tum8ylBGNB0DVEUs5jPZTkyOqOkB1JKuvu+w5iBYldQFo3Y2AA/DNg/WGCs9HyGQUC5K6iqmtl0TlVKJ14QhNR1yeHRPs4yKiZyMHdItktrAUbI6+vHz1SjdMh8ERPGPp2VJVuSxISe5IA1irZpaHr5vnXGUtRibVNKcm9ayyBS1/3zpWqcynKoLhrCOCBKIkDJoX1cumgcURwQx5Fk7QdDWZSSeY/l0CuMBKk8iJMYh1SDiNLkoZVPXTVSCN+JkqLGvOrh4cH4dzZstxV9L7U+KMlPWXrSNKZrW3bbLXk6xfcF0GetVO4EYUBRlhjjKErpHUZbHIY4Djk42CP05frr+4FwXHxtixKtfFCOt958k8V8MapGgTz3nFBEcRbPUyOqX3qoZQbUgChUOCRHZgaUp0mzmDAMxl5VM+YOBfYiVGh5XvVtRxgGGDPwwS9+xmy+wAxQVz3WiNLqed6YywuJ4oi6bhn6kXpspV4rS3OKneQwtZalXBj6BKEsBLIsw1lH3zt224a2GfA9uYcmSTwusgxZluBpxWw+ZTKdoD3F6nIjNkYng6nD0PcjECZNpTKjFtAOCIzGWoMaFeRntVfPFH6lZQArioKh79Ce1NwYI8/3KI7xPI8oFkdgGITstjW73Y5hkKyoHZ9xkktPUWMPqFKaIIykbD5O8QOf1WpF23YURUnXCiclihO09iTH56QexlqeW8V9X0sVkjEYB9oLaeoenE9Ti0BlRpjQv0DpfO+H3yP0FYv5hMePH3Fy8gRrpUQyiSOxCxh5QGocD778iuOn58zmEWHsY5VD+yG7uhUErKfxwwDTyUARRkLsantRpLI0JUkS2qrG05qmrpjkOZ6y3Lp5xPXrVzg8XOD5sFjkxJFH11Zo7cjzRIqafciyAKd6hn4g9CPiKMMZx9ANaAeh76OtZT5N2Z9Pmc8yNsUxznQkoY/tOuyYMRvage1yQxJELKZz1pdLjg4OmM/m+MpHWditpW4gSzKU00R+zNMnJ/g65Px8RRxmeMYj0DFt3bO62DB0llm+IPAiunp4Xpug8PB0yCeffIyzEEUpXTtQFhW+Lyj73VbsWKvVis1mQ9eJDSOfTFhvd5ydL1HaZ7lasVquiKOQ9XpJUe5ouhanZPt5tukYnMNYwVoDMuCN22wnyjAaxa+8/Q6/+q132O521HXDarVmMpUi1NOzM6Io5v69e5yfnwFO6GeBqI8Kn8+/+II0TXHOUhTSv7JebfE8n5dfeol33/0e+1fucu/F13nl9bfxg5QnJxc8OT7n+OySy6XQwwbrBBRUFJiuZZFE7E8zFpME1Tcsz56wOjthaAtuXD3gxRdu8eu/+k1ee/keB3sz5nsp2STi8HDBlWtHOOdYbzf82Xe/xw/e/TG/+PBznjw9p24ccTJDjeCgtu2xFkHrKo3vhaRJxm5XMAwDX//61+m6jg/e/5gsm3L16nXZ5gxmfH8idrsCh2M6nRKEQiDTWjax1ori7GtQzgga2XRst0tWy3P29qZ87Wuvc+/uLa5dPeDW9ZyDRYKnWx4/+pQfvvvH/Ojd7/Cn3/kDfvSD7/D5p++zXZ9RFZfUxRplNFEQ4ykfOyj6ztD3Ft+P8P0Y7YUMg6PrLEr5tOVA3xouLi756MMnXFye4vuW/YMJae5z6/YBb37tJd75xqtM5z6zvZi9/ZR04pPkPniOR0+f8OEnn+OHE4JwyldfXTKYlCDY5+nJkgePn3JyfsFmV9O0UgQLCl/7xFHM4BzdMFDUNXXXo8OQLx88pRlZAWU1cH6+ZRigbo3kBjzFdJZj7ECSxKNdrsX3lGwMnSWKBRJlnRE7hpUN+HJ5Qd93PHj0mLPLpRQ8TxOSzCNNUqIwYnVZ8uEvLmlKR5x6XFzWzBYBcapp2g6lfLRLaUof04YszwfOj1vaUmM6OeA9o7M7I7TCIAglU4WTDei4nRsGS1M7ttsGYzyUtqCFlqYDH0NHmCi8yLKtNsR5zJ3bL3C+XvHFo6/Acxzuz7hz+wY3b1zl408/kuu1G8iTCa4ZWK532EEsPMYMsj02PdGYuaiqCsZ7wMnTY548fszZyTHFbsv+3pyXX3qRMPBZrYRUZqzFKU0+mUlWxw958PARRVVzdnbJyy+/OuYLM1555VUuL5cMvahuzw4Xdd1gDQyDHcubG3a7kkk+Ybst6PoBO2LfAz9AKY/r16/x+uuvc/vOHcI046fvf8hyvcWgiZNMBizA14rf+a3f4sc//CG77SXF5pK+bZhNp0wnuQxyWUw+ydjbk8NW3fZYY5mP/3vohWobR89qJIYR/CPfd2OMWHOVAU8BDqcE4DKMtkStNQ6LsQN9Z4hzse73gwyK0+mMKE7ZFqVY+MatbNc12MHgJxM8XzbQ2tN4Yyl61wuwKc8Tdtsts+mMoYf5LOJwf49JlrOYTcmzmKtXDplNp3ieP26nLXv7C/b252RZQFXs2O42OOdYLBa0XcfT0xN2laiFWkPgacLAp+0aVKAJYzcuDD363lLVFUEgna/WGjwdjENPglKOumrp2oGmqckysd1pJcpuUZZoT+ik1g7YAdI0lcxd25LlGYvFgvl8gecFXJyvRvXU4DqD9j329vZoqkqo3L3BDfLanHMy/Ay9/IIAAP/0SURBVFmBTjDIYC/WQbF/8wzy5MtQ7JzFKodCFBPbD+AUcZpSVSXSaSSCQBQE3Lt3n+l0CsBquSSOIg4P9vF9Ad/4gUQoFov5SCYWqran5bCYZQIxqapKBmzkgWyc2MncqPmJJVtxcXaBHwXSIWblee6HAYORjH1byXCjlICb8jxD+/LZeJ4W63lZMfSGPJ8wjJ1+gR+QpkKN1VoRp2IF3G63mMGCg8E5siyT5UHXM/T2eXecH3YkaSROFGdpqopis6UdB8ssTUfbuqHpe4JIk+UZphc12NOSWSyLlrpu5PvjMSpOSFwolkqHYZAaF9/zSNOU6TQny2Thw3NaekeaB6KSW6iqBqUDGEFefS+W32GQ7Fzfy0Fbe6KIRWFEHAv05vJyiUPT9zKQocU+GETCiFiMXXJlUT2HrnR9OypOPtPZlDDyybI5253UZjgsdS09k3ZwbNZbmkqcF0GQYAwM/UA/dHR9x1tvvcXe3p5Yo/UvK1fMIHCZMBTLvlLgeQFVJZburmvBiXUYB8aK7VKovwISqspa1HFf4EJ27E3tug5Py6LUDD3f/f53iOOUvhvYbUvs8EtAmu8pwsjH8z36buDyckkQJNy+e4WmaRh6QxjEHBwcsFgsSNJEXoMCpcVBVJY1RVFL9VglSnAYhfz/uPqvZsuy9DwXe8aY3iy7XfrK8qa7uhvoJkCCFAkBkhjBA5IR588pQje6l0IhncPQEYEDoAE2gPa+vOky6bdbbvo5jC6+mdkgM6K6IqqrMvdee84xPvO+z5vlqQxhwudRFrKZHIaOxWLBbiPAtNV6ydHRitH0jONAdajk+VeKum24ceMGN26cIVEW0tziLFEcYZ00gR7IUomOkAZNqMfWOuIooe16GRibnjSNGYeRcjbj4YMH9I18jmZSAiRZSpYnzGYlSikOh4OQYGN5xryXberQDYRBzND1QpE18nuGYUTTNBgzSTu9KMCstTABXqJIhqVhGGNGCVxv2x47WoZhwBlDnqW/b/je+9XPqQ57mex2HZ98+ilploFSDGZaB4Yhzhu219dcXuxwFtbHKVGqSLIEHUZs9zv6YZDASBxtLRkYznv2hwObzYY0S7l95zZZmtE2LRpFdThwdLRmMRNaYpLO2O1kG9AN4hsbepkeaISQBQHz5QzjRrqup+8FvQuyMfPOkWcxYahYzIvJx6M4vb3m+Ph4kjUMLOZzvIdZOWM2mxEEwTRlkNVwlmdC3zw6Is8yVssV3nkePHhA3ciqOUkz+l7IfotyJpNE50iTjPlcQq/vv3Qf7z3DOLDdbCaZ50iURjRtS5pm9O3As2fnBDognA4d50TKeHJyQlEIgct7z2EKB+36ATOO3Dg7w7sRCaweiNOYJE2pm4bremQcpclTSg4KdCBUJz/JWQBNwLvfeJdvffNNAIy1ExZdk+c5V5dXHB+tuXf3Lhfn56Rpynq15lDtBEEcJjx6/JgsFdpRdahwTvT3eZbxzttvY+3I7bsv0XUt77//Pj/7xc/pe8F5B2FE10l4qzEWN9GKVosldjRcXFzw4MED9rudyG9v3eJP//Tf8e63vin+s7qeDp+Io+MjkkSCbH/z69/wd3//9/zwRz+irhuO1secnp0xmwvx6vp6w9XVJVmekecFSRK/yEAMQ8Hdfve73+U//If/wFtvvcWDBw9YLlYyFcpSFssFeZ5TlgVNUxPHschBJpmlMfL92Mlk7b2jbVqZFnuZmt69c4d33nmH119/jSiSNX5d11SHaz744AN+8Yuf86tf/YKHD77m+vpKtnRRSBRKmKq1MlwJEBlZ20p4exzHzOZzumEAmLJtBHf8+MkTnj1+xoNHl2w3DUkKd++e8tbbb/GH3/0OcZJQFBlRFMjBN2HW0yylaWsePX7I9XbDMA6sVsdcXFxxcX7Fft/wwftf8vDBA5pWLkA3bZDVdKmHOiRLEoo8QykJ6h2Nke8hCnj6dC/PqZcLxRiLCuRxDSMwAygt03jZpHiaSiSRAMG0nfHeil8lEkJnWZR0XU+apFxtdrSjRWtHuQgYbY2xllkx47DvuHi6x/QwWE8YQZo7kkyyhIZhJIpSDvuGpu2ptiOmEx8Qkw9herXQYYiaMo3slNOUZzl9L3ln8/mMYbB4pyR0NdYkqUxom6bn9MaS09MlqIE41hwOe7Ig5caN22w3O6p9xWq25O3X3+L09JTLy2vCKOLp06dsNluWsznRFJL8XGK2XM5p24Ysz6fCR06BIIiIIvEB9H0vF4ZXFEXBYrlE6YDtbo+ZQqSfb4bsOFIUOXVd0bUdQ9/x7jfeQSto6j2LxYyz02M222uGoccYg/WWJI5ZrpbTz9iQZbnkmU65cMZY2fxZh7WOGzdu8O1vf5vZbIbSAR98/CmjdTRtRzGfiycjDNHA22+9xUcffshud8lnn35ENmHtJcR3ZLFciJwmToGAth8ZB8NytUQpGIZeZMJBQN/30/srGxmQwikMI8JIihxrLVgvMiHkMncT7dVrKeKjJKTfjxCAt4a+G/DOc/50g1Kafhjomlou8jTGND3OmQk+FhCFAfWhxo6GNIlZLuc0dUORFxz2NWEkBXkQRqjJPpEVGV030jY9+30jn3OekucJWRoQTLE83kuj1Y0Dl5sNdpIthVGE8oo4EBWNCgPSTM4EM3qG3jO0I1EsPhfnBNAgn1WM8/Kz1DrCupE0CemGliwtcE7RNA1RJEWjFJlOpGXe45wlSRLqumJWzgh0QFXXJEkqpMeJhrler6gONR7wo1AY9ZRDCKCVwlsh8snwTZpBLyNz/FQ8912HmyiOEmGQyBBbaYpyRrM/gAIVhWitSNKULMuE9N11VFU1EQklTDuMZAPZtDXHx8e0bUOSptKUTn7jNM3Y7fa0TTttbySGpOs65ou5gFuMwRkBbfR9T5QIeh/keynKAh1Ik2qNJQyFgB2GIVmWYtxIlieEgTSfXSdbvTwvUF6x3+/Be27ePEMpzzD0tH2LGS3bXS2SQTnCEVmpSLyNMQzdyDAaZvOIOE1ppnxdM1qc8SRxwmq5pChL9ocDVVNTLuYEEVPdM6KUwD+iMKStRd4eREIxFFlwgApgNANahygV0h5qrLOcnZ6SptFk0elIk+RFExJlGoVIfKuqk43vFJotEQ8jGkWW5hz2O/neRic07jgiyxJOT47puo7Lyyuaqntxp8dJKH7HQpqR5wN5P2UXyibXo5XIlb13jL3n4uJSaNtlQaAVznvarsWNkoeotKauJIjdWSsyYAXf++4fslqtXjy7apIVD5OiIYpFPRBGIXGcCuwIGTzGcYQChmnjEwSCjQ6CAK00fT+gtQxFwRNHIi90VuJAJGTc89HH79F1PV03cDg0eCdS0SjURHHAar2k6xq6biCOU5QOmC+yadAzB+ScHEep53f7LUpDHIccHR1RFCVN3WFG/0J27BEPbF3VzGalWCn6jnEcCEM5MyTnUbFcLsjLXDIPmwZnPYvFgjCMqfYVs2LGrJwL2KVpGPoenPwZfV0L8X960PuukwGMEV92V9foUM4IPW3Y8iIVGwGKrhvopdBGNNCyWZXcUj/RqEXNghJ1wPn5BX3fE4YxUShUXlmgGLFSeEdb15i+l/rIQ5wIVMh7i0eRpIlsDSPZhrZtK8yRKJAzxjmJdnre8P1v/5//J8PQ8+zpUxyS3ZOXUviOZiSOIy4vz9nu94zdSBrHBNqwPlry8iv3iZJUXqYok7DzMGboR7qqJtQBXSc/nGDCUW+urqj3B+xoWC+WHC1X5ElKEUdoYL+/wruWl1++hTOGet9Q73vGDtI4ZL2a07dbrBk5Oz1Be0V9aFFOMXYjSRiRpylJKFlhgfKcrI8k5LPQREqTxxkny2PSMGVVrlnkC4o4J4tTtFMs8pI8SWnrgThM6OqWandAe8WN0xvEYQxes5ivaJuOPC25e/slZlkh2vU4xxqHMx4zWA6HiqEfKXLBo0dhJOhcLSvxsZepkFaaPMux1tL3HShIEikw4kSMqN5DVpQY61gslxwdH7FcLjCmp+9adBAQJgk6iNjVDbvmefEpn7/88qiJYCj/K162P/13f8or928ThoIzPj+/IC9K8ukFOTk5YTGfMZrxBXQnSeXrwwd8+snn5HlOXuT0vYAAzp9ccOvWLRaLBX/z/f+d9z99xFcPn1I1A+V8jQ4iRuMmWUkkh6AZCXCECmJvWZcp3/7Gm3z3O+/yB9/+Jq++/BJvvfk6RZnTtI2gd4eRZxcXfPH1A97/8EPe++BDPvjgI6q2Q4UxJ6c3mS1WjBa6wTJaj3Uah2Y9n5MnGc8eP6WtW/a7HW3dcLw64u0332K/3fLRBx/y4XvvM/YDUZy/+Fx0ICQ6Yw2CcRHa2vPJnLEGrR1giQLHrMw4OVlw/6Wb3Lp1xEt3bxDHnupwxScf/Zb3f/tz3vvtL/j5z/6JH//wb/jg/V/y7OkDolARRwpvR0KtsOMgWXhhKERE60iTFcPgCcOEcrYQWIh1eA+b7ZYvv35EVYmvqijn3Ll1wquv3uS733ubP/qX3+buSzeJMthVl3TDgdE3bPYXPDl/SJRqZmVCUcQ8efqUq82BflBcbzwPHx3YbR1XW8PlZc84BgxGKJJeK0bnRT5pJNcqjROKLMcai7GOII6nXC3Lk4trRiMeEYdsgPBIGLICZyGKNXmRiVE/VoxDxzhKARUGoJX4m+KpkLx9+zbOefa7PWHsOdQ70izHM2KMJSsS5ksBKey2W3bXlu1WwrPF95RIYzgviMKctnE8/vrA5XnPYWMZGw9WgxNfRhiJBMS755lPIhHzThqXrhUPoPhVQ6EZTmTJ0Y0YI0HQcRaTlzm7qmZ3qHn2rEfpAhtodn3FYahJypDFIiUODVfXT4mTkHG0rBZLjuYr9pd7nlycEwbR1FzKEE4pPRUpCc54mqpBo0imi8M5w2G/ZXN9ydMnj7m+umS9WnB6ciLFyzDg/RRfE4vHSymNDkKatuPxk6eUswXLaWt0fHLKer1mc73BeZmsax2y2exIs4w4SqatR8SzZxc0TSsFlBefcV6U3L59mz/87ncZjSHJS372y99i0SRZSRglGGPAOeIo4OGXX3D++CHPnj3AjA1pHBOHIc5Z7ty5RT9KFEV1qOm7nt2hZb5cYoyR2KFIwnklE7UXqV4UUkxewaZpcM5BiEjevOO1t16nqRuGfpgGk3LsJpkUeHEaE8SSDSZSr4TLy90LySNa5FpKa4wZQUXgrMBgcBIg3XQEWhOnsYAyPAzjgFIRaSpb6uurDdXhMPnG51xdXrHd7jgcOqJEQpVn85I0DbHjOBV8IdaD9Z6vH51TzEvQkrUnIBzL5VVFGAfEiZfmT4UMvcN5Q16I5NE5AYAx5bIpZehbgx2lwcoL8ScpFVDXNeWsJIxkkJJmGaEKMGbEOUvbtlKcKs2haqgO4vs6HOoJcqCZLWcvvIWmaeUD11IU6ymc2hqRDuOn8OkJaPH7yYzHGomwiOIEO46TV1O2tMaIpUIHgQyvrJy3YRBKZu8kEc3SlEAHLBYz2raZhmSQJDFt20zFqwzegoli6L38zHf7HaMZJxiLDMGe+xdF9p1yOBzAgQ/AWYcKY7JcBtrD2Arp01iSCYkvDWJLliXUdS1wlnGYojckp7cfDNZ5oQqOPSgmeqXjzp3beG/Z72pwoHRAVkh9MvYj3iqCSO7/rPAUec5isUApRVt33Dy7waKcCTinH+mNka2wc+RFKJJXq2gaiekJdMDhIBlqAoBx4g1EYZx4q4x1eAdhJMPMvpdNS9s2EwBHOnhrHWEC1grUyxOw2+6JYonlqaoDbhzF7zTd4SiFt/L3cRwlxzUKRN7cj4RxitdKmHjaM5un5HlBFETynsQCzdrvJEohjBJWq5X4lu1Ams7ZHw4CXUpTFJoojBl7QfY7Y9BBLHedk6D7NItRSvEH3/k2y8VieqdkQNY0wowIAqFoxnGItRatZBAwDiNKyzOulMaO4nnzThrRQGu8EbhKP0xgp0CYEVpphkEAS8aMaA2fffahxExttnTtSBKL1DIMAwHRpCF1Uws9dLSMo6ecyeCnrlq224Nssvueuq44OlqRZhIRJr7yiKYeOD+/RmslAw8NaZpw2O1ZLOfoaau7WCymxq5lXizp+haUpyhzkiyhqiuY2B9JkhBFsiF7Hlmx3W5QE0QonKKB5EiQ5izNMlarlSgUug4dyrZYTZu/JJXvy1rDcrVgu71mGAeJMbKWII6EJRCF0+chyyuUfMZxIjFwQSjPwH4nVoc8F4vaOBryLCNO5d2NJ29tPw4yWJueA++FF+CmmDXJaBRFQFkU5HmGGc3vG76//9//kquraz76+CMur64pZ3OyIudQVURxzFdff8WzZxt0qCnSkr7tiIKA4+M133jnbbp+ZL+vUYTYwYH1FGlKESUsyjneOvqmIwpCkjCWSWHT8dKtO2gHsXAIaXY92ofkScpysUJ5mOUrtEs5Xp5SpgVlVrC7umRRFrzyyhladXjboXwPricMDFqP5LkmTjxaDUSRJ04DkiTg5skxx+szjhYnYEPcoFkUa5IoB6vp654sTol0wLyY412EJiAJE5azJfWhZrVcce/OXbabHU3dUe0rjo5OGQfD0NQ8e/ZMJi1hxPn5+ZSPEdP1Pav1iuVyThCJdCSJY5yx7Hb7SWIiU5eizMnyjDSJUUqIeFVVEQYhJ0enpFkmJNGu5erqnKvNOV1XESYxYRQxOs2jpxdsq57RyYRLmj4pKgQd5oEATUAUJnin+J/+4i9Yr6S5q5uWuqopZzPSNGW32/HSS/fI84y2bUkTyQYpy0LCb9uRJ0+esl4f45xIVIq85LPPv+D+/ft47/jgw9+i05IwDIUcGAU0Tc1+v2O33eDGgfVywR//i+/xb/7kX/LWG69zdnrKcrVmdXzC6uiYfLag6gb2bc+v3vuQ7//gh/zitx/y1eMLWquoOkugM4ZBMYyKMMpQWjKxwjAiy1OMGYjigHsv3eZP//Tf8NZrb3K8PuLy4pL5bMbpyQl3b98miSOGTp73PE2xw0ASPf+9ArRyeGcAQ6A9/VDT1Du6ruJoPefunRvcv3eH116+zd07N3jrjfvkWUCgRr743UdcXjziFz/7If/w93/Nj3/4Az58/1dsN8/Yby/YXD6jawdmsyVpKqhrM3q8U2gfEOgIRYAZoakHHj14SlqkVPWeZ88e8/XDr/jyq0c8fPSUYdyymKe8+603eO21e7z77ptEoaWYKWbLGENLO+yxqkNHDq8dDx9/LSS1YeDQtKRpwaJYcLQ64eqqopyd8fDhNY+f7NlXhrqxtK2RBk0Jucx6x2DchACXgymOIiKl0R6BxziLcZam7eiGnkPdoUOR1VojxmoAFYTS7TkII82szEnTkCQcCQMItGU5z1nOS8oiI40D8JJPuVjMCYKIPMsZxxrnLFpLALRsSBXDKDKnuhr46osDh40nSjWBLjCjx2EIgpjdpuXZk4p67/AWAWK4SeM1sfUcUlx6J83qc9mYEOUEBZ8mKSfHx6yP1hz2Twgiy2yRkhYOAk+5cMyXK8IoI4ozrAupa8cwJHzx+AKdDSRlzOgbUD23bx4x2harIMlSBiMyRDN2vPzKS2w3l3RdPV1+EU3TEUXiienanrHrGYeOy/MLZkvxfUVRyNC3XF9dcHX5DDsOdG3DN995RxQLfS9NmbWSBxcEhFGIQnOoax4+foz38Cf/+l9zqGoJlA4DzDjJWMKYruu5uLgkywvCCWbRT1vHzWZLHCV0vVAe33jzDd5++22CKOZqW/HJ518SxClpVmC9J1CKutqjveOj939N1+x4/Oh3YCU7Fufkgl4uKMocYxzXm/3kF1SkWU5dVS/of6vVcjL8O9lOT9LgtusYx5E4S4TyakfQMF/M8Q7aqpkodhq0FB1BGAjmfOyF1KkVWZpx2EmBL4JaJaS4CWaGUcRZQpJI4xGGIXXTkZf5tKmT8x6l2O8kEiFOMobRiprh6Ig8z+janmGwjP2UNTkMZEXCerUED4NxZEVJEMa0o+FqtxcVSBCig0jkyDqkaSvCOCVORRbZdgNVJeqBxaLAOUsUyJl0ODQ4Z1mvS5qmZ+yseFHKXJoz46VxU5LFqIOIKJagaTOOMql2niiOAcWTx88mKm/A0Pbi0Qsjgkhibdxz2SbPGzl5/7yZSJzTpu+5CsDLhfj7X0ruRDVBf/IyZ7/bM3Y9fhqWeisevulIkgEDMCtK4jBitVpLw+FG0jShqg8kaULd1NRN/WKg0dUt1vsXvlWlFPv9Ycr+HBn9KFs8K14+UGgdMbbS0IZZJDl8Tt71WVlivZAuh04yfe0onlulvAwbopC6qlAo+k48jdaKh3zoR3QQ0A8dxycnjGag7yrSNKXvW3bbBk/EYrHCeaGmyuf6/LnucV4GehJvMNJWHUWSs5qv6LqeQ1UxWMNgRoxzGFeRJBFpWopsdDQsFiuuLvd4N70fxZTPZ0Sd4DBC7LVCgvXe44xhGDr2ux1pmrDdbF/k4Yaxx1nNbndgGJ18Ls4RR6HIpntRlTyvjbQWwq7EbIhtIIrFh7jd70myDFCYoSVKhZ6Lg36wjL0U4Ekc0bYtKI0mIs3y6XvoOD/fiDcOz61bt4ijiEcPHoEXcJ8MCyO8kizU2SxnvV6QZQlvvP6G3GNaLCLPFUJhMG2QAkUyhc33vYBWnvvrnucTGuNlUKAkikBr2fBZK1JVP4WtP5c7933/ogmM45Bf/uqnKKWm/MtQmvW2ls9qntO0NcYMbLabCYKlWSwS5vM5V1db6WEDITfr4Hm+XMThcODZs2ei8NAxFxfXeG9YLEuuNxvquiaMFX0/vFielEUhtfG2Ik1S8W4HmjAMyPJMFFh5yvXlNbvdjigSMJJSijRORK683RGEAcZY1kdH9MOADjRpmggDwFuJfBtHhkG+Z2l+HToQ71+SJMzmEhXhMDSHDpBBmTxW8pkOwwB6kqsHIvXXGsoyJ02yqeGU7ORxHAlCqSTiOGS/3cr2LwlfQOokjnzK+tPiHdcarBX6qFJCe/VOqKEvGr7/9td/ydW1QBmSJOH0TPCoTd0QhAEXFxdykBhHEoZ46zk5OuLO3Rus1jOMt2z3OwZjhCoUBnhvKHNJmI+iiDCKCEPRyQZaM5/P2VxeS3RCGHLz7Iw8FSx0miXkRcFutyfL5hwf3WS9PhF0thnZbC4pZwWLVcHF1TmXlxucUyxXR+STj2O5WJClCYHWRFFAlgrWOo7EuFpVlQACup66bthtt8zKUkysScyzZ0/Z7/dcbQ6yCu97hqGjriuurq5w1vHw4SN2+wprLUEQY4ylayr6riOKEwmsdkLFWq+PiJOYKIrYbK65uhSgirOTHM9DPmnjnXMEEzFJTKXy5CRpQhRGDL1hu9vhlfw3zhoCrRmHnnTatnWjYbfby/a1fS7Zev5LLjy0aPwlNDjAGcd//s//mVAZZrM5z87P2Ww3Eszcd2yur7l///6LPyvPc6EOdc1EsLM8O79kuVoxDB2HQ8V8Nufhg0d897vfxXvHo4dfQSTbv81mw+XlJXEc8dL9e/ybf/0n/Kt/+S956603SdOEtmlw3rNaLlksxKz+7Nkz/unHP+KnP/sZn33+uRBVT0+5efMWaZoyjCN1VeGNY7lavvAThpFI1S4vL/jqy69YLpf82Z/9GTdu3ODXv/k1n3/0GQ8fPGA2m1GWxQt5r9ZSaI1m5LDf47wTydtkJu66jrau6fpuChyfcffObb7zne9w585taeido2tr+r7nN7/5FT/4hx/wk5/8hH/4wX/j448/4tnTp1xfX2OMTG7SJEEHAiORUeKERc5y4iiatlgBJycn1HXNo4eP6PuWi4srHj1+hlKeo+Njbt68wWuv3eff/ts/4vU3XhfqrEIOczx5npIkEqJsjAT/dn3HoTqIhMiLVC5J02kTZzlerPB4rjdyge72NcaB8xqtAsEDT9NF8cAI8MQjz3AQBIRBgJZkuul5lJZuNIbBGHpjiMKQKJJJbBDIRkIh1F08qFARx6FEEzIShhFdK0WMSINkO5MksRTmkbyfZV5irNBQrdNYLz4swTlbdCDm9yI9pa4r4iilaUQCEyWObqi4vh4YewhDcMKSev5toBDpC04u7xc1pZLi/7knwE/Nrpk2+WEoWVCzcsZilWJdK9nQSpodP0WvVFUt8nXrKFfisxmHjkSHHM3mJFFKkS9IkoJbN+9wcnTCcragnM25ceMGDx89oW5q5ouFIL+1yOBFEhKSxAkKCP5ZcKyfpInjOLLZ7jg+PeXi4oo7d+/hUbRtK1NjLwV4GIaS/zM1f21dcf7sKe+88zbO9OSZSIQ219c0bcNqvWK73YikOpMoCI9sfKqqput7nHOsVitee+017t69S5KmPHpyzoNHT4iSlDTLMcZS5BlmHLhxekJb7ZmVOYdq+8LvMA4C9rJW4FdeaZqmo656nNckWU5bVUSRNLvHR8fyeUwUNTkLDP1zr8UUsaBCjQrkZ9x3PUMn03KllRRvoTSLs1nB0dEaEE9RFEV0nTRMTP5qeZQmkJbXlPOZRBZEIWmWTeAVT6AVWRYTBgG73Y6+HYkiGSw0dctut+Xk5Bil5M7TOiKKMlSgadqWcpYzn+U09YGhH8iyHO/h0DR0Q4f101sXBOA8Yy+bwCAIyAopIvGKvh2xI0RTmHGSpgIOaCTjbLWeUR1axkEGImmeYO2IGS3GjGSZ0H+fP9962q6Mo1A2wyCUrDEnnpSxnT4vgCBAh7KhwXmGYWruJjjSi3dzOmu8vIr4aRr+4pd+rnRBJF1e/OldLd5WptB5z/RuP/9vvMA/0iSlriuGfqAfBtqmIsslygPFFEkRMhohI7tpCzOMo3xRfvLRxRFJnjC0EhcVJ+LXsRM9Wab6AcU8Z3ROwF9WBmzD2IoFoZ0aVCd/rngJ4xde3b6XCIVZuRAgBLKNjeKYrm1ZHS1pmoq2rRim7W/bGEA81/3YSmPtPYSJkEXHDhUiUQ2hbCecdcRhjAL5PbqOwRqc94zWUpRCtO1by353EEqhDjhsJdhaKcjyGGstXTcKtCWJCINY/MCjEW2SAu8MXd9LpuBEu87ynGKeYoynblqGQdQkHi/wJWuwgyGIQgIl0kTvPXZ0qEBup1mZ4b3g8ZumfSFJ9E5k2s6N8nhMmxaR6UqB7b3CGgE8SVacwbmA1Wo10YdrkjgSv3Ivg4MgEoiN7Qec8xRFTpbFRHHEN7/xTVZLkb97LzJH58QPz9SsPt8MdV2PsSLfT5KYKJL3y01qH6UEjKQQhZmZ5MJKyfBEBwJ2s1bkzFEcEYUB//TDvydOEznbVMw4ioQwikJWq7nI9e1IEIiH11lPHHvCKMKMnuvrLQpFluUyMJ+8z86KVBng8moDXpPnEo1jzIDW8vV0/SCeeCXU2tm8II4j4jDFeUc5K0CLHH+c6rG6amiqkSxLft9YWUfbtbR1KzV6FHFyckIUhS/qr2EYGMeB09MzmJ5h5zTeDKhACWxmkvynqdSX1jr2+w4m2XgQyJBOh3Ie9X2PDsSvWJYF4eQlbdueUMeghFDrzUgwSdKTJGEYjQy/nw+clIB5lFZYL+oE4yzOTk27tdi+B61pmwZr7O8bvv/f//q/oHTIcrViNl+SlzN2+wODMTx5ck6WZXLQaTEpj4Pkf736ykvgJc9iu91hRksSRqwWc9zQE3nFLCtJogTtFU1VU6Q53jjSMKaIM45mS5IgItYhagxQNqBvLYHK8GOEGxX1oaLvKqr9FUN3YFak3LpxwqyMydKAeZkT6YDFouDkeMXZ2TFHR0tA/FFlUQqOPMnRSvHB+5/w2adf89mnj3n/va/53edf8NUXF1RVxWFfEYYRbddhjWPsNWZwlLkAYWZ5gRkGri6upMBFs1qtORwEUGLHlqLIAZG2hGHA+cU5w0QqtX6k6WopMLFUu4NMT6KI6nCY6GUCokDBMAxCzDSjTF4sxDqe8p4c290lKMf6aD5hkgN0GDPakPPrmq5/ngkk2mz56/nNF0ieoUfy/FD8x//0n4mDkeMpkmG327E+Eg170zS89uqrgoEFoiiQ2IVJOtO2hqdPz1mtlvRDL5LOsuTzz77k7bfe4snTJ3z2+cdkScjJesG3vvEm/+c//1P+8Dvvcu/OLRbzkigM5ft0nqbtuLy44v2PP+Uff/YLfvzzX/DFw8c4FUg+X5pDEGKdBHM6ArQOyYsZUSiXU5pm3L59i08+/pjLiwvSJOHWjTPSOGJzecnjBw9IAsn2SdNU9OhRiMMxGskess6Ady+ygqwZsUND4AcWZcrtmye8fO8mb7/5CkeLjCSC64tHfPW7D/nsk/f54L2f86Mf/j3v/fYX/O3f/CVffvEp2+sLsiSirfcoO1KkMYtZSdtUVLstSRBQ5CnGZ2gVCc11kt20XUfbNDx5+oTLywvawbJezzk5OeLVV894861XePXVe9y4sSYMHZvrZ7T1jpP1AtM3JKFCe0OIZ9vs+PrRA/bVjqqpMG6EQHFoDuSzgiCOadqOcr4kLQroDE01YKziN+99xP7Q0g1epGDOCTVKWZSS5995IeB5JGNKA9p54kAiGcJAi2TKOay39MOAcRNmXXmSRJq6oRv+u8l6GEjmVxIHrFcBy3lJXbUwDYUC7SmLnGiKclmvjrCDZLxZN0wepxi0pu9Hqr3jcHBo5Tk9vcmDrzr63tK2PWBIM0+SaUBjjccZJIjZ/veF4wvR9LRFmLrA6f8QmEsUyddkrWSqdV1Hlou0rqpqBtsSRpBkMVXd0nQt6A4VCOhDhQ6VQphYdGgJAkeehtTVgbptWRwfcb695sH5A1xomR/nLLKYJNHcvHnCMA58+dUjlNLcvXtPJrbjQBxq8jQkSwNGJwVM17V4Zwg0DH1L19Q8ffKY+rDHGcOtmzeY5TlmIqKZsZ8uuUgAiIF4pT1weXnJnbt36cdRNk9JxtdffU3XDRRlyeXFJU3b8s1338Wj2FxvmM/nmNFQljNu3LzJG2++ITEup6d89Mnn7OuOKC2mGBpDlsaMfc87b71BkWrMWGFNSxQqjtdLmKRxoxFyaN101HWPGT0qFKLkOPRTkyfRL2ryBcdxjJ2GPGY0Quv0Fq+9+CgCaSS89Yzd+KKRFmmaFFKHwwHnhcIXhSIxypJMtjKTjEt5wItsLdARZuyxdiBJE5I0Zb+t8MqTlzkekdY+eXbB6ekNutESpQXOab7++qmgup0V+uDoJXB4km3GccAwDhIH5GSge7Xd8+ziit466nagbXsGK1LS/baCQHLSglAkud4pIGTsR/Iypmv7iVSk6dqROA44OZnT9Ya2sSgt+aXDODIOFusQkqfWtM1IW3fMZxkSaeCFyD3h6vthBALSoiAvS1AS96HD54hyuS9BnjvxIAmG/7m3EKag9P/hl5rOJzWRIvGQZukknwpFuqwmsx+8KPSiIGS9XlPk0iwD4t0LPPPZDOsM588uCMOA0Yw0rTQNIr/SLwrQtm3RWgZkr77xGoMdaA4NQRyIdNp64uck0iDEePFFR5HE0gxDz2A60jShbyUjDethimZ5Hi3S1DVDJ/YR5x3jaMmzgtl8zqyc4bxhPp8zjj15lrBeL5kv5tSVpe8cqADjZCMdhDFpWhBFAaOTjc1itmDoDbvNHu0C2rojTzOiIKLte5qhJ81zgiQiST2L+QytEqqD1EFN02JHJghFQJSGtG3D2I1YN7JYSOZZ343MCuEj2ClKLIoDIRaHEteTJClRGtB1oszoB9meKK0nOXNM13fEseTHOWcJE7GX4Jz4geOArmvwylNX3QThCRndSBhpFBMQLUjAK4ZeqMwyAFMMvcj3h3GkKBPCOGYYO7T2dG3FrMwxZiBJQxbLnJu3zlitFxzqPSqAcpZhJy/6W2+9xXKxkE22sS82nN6Jfw0vIKDnCgs/yTi1Fl+nNOHTZaTES++mAarIm5Vs2l8M+n5vs4niiDDU/PjHP8GYRmJoCKirZorzgOOTFXEcUDWVMC/ynCTNyTPNcrWk78apsZXBUBiGUkMmEXEikUFlUbLfVYxTDMT6eMHZ2TFayQb/uRItjGKyLEMHGgjw1pNnIoWMYiGMXm+2hFE0eYAbrHMURSlDLKWo6wbjhOz9vLl6TmAOw5A8T9B6ytEL5B0dBg/ekBYJR0cCVQkCLeAuJGpovxV1h9Az/fTvhNLcKrGlxIkoxFACRdpcXmOtn5rGUTx4scS2xLFwJEw3EGexnOnjAF6AQt4JwCWIxEpihk4Q8s5jnciZ4zD+fcP3/b/8K+I0pZzNiZNU/BXW8fDRI7RS9MMgIYaZ5uToWEyoccgbr79MXW1faO3TJCUOQ5JIE+BJQ4FXuGm1rFAsZwtCHVLvKso0x/QjodIEaNq6oT40aJVyeV7x1ZePiMKQ5SrjsD8ninqOj0re/ebrHK3mjJ0ioCSN5hT5EnxMV1u225bry5rqYOg7zW4zst9Z9lvD4yef03UG5wMOh5YwCLlz9z5HJ0fiLcpyFos5KlBy2bWKsR+ZFQVFnjP2HdZYsjwXXfGhxlrBQa/XR2gtVKa2FTlLWZY0XUPTVBhnaLqGxXJOXmRU9YFIS35bGMlGoywLPJ66rrneXEvB5cWQmyQJymlCFeK8FbCDduRlgg5AKU/Ttez2DV89PKfupUlQfhILafHb+EB2wEoF0vQpmY4Wszn/6T/9ZwLfooOQy8tLjDEsJgKVsZaXX36Zru1IMzGAJ0lMHMuDt91WbDZbTs9OOVT7acIR8PnnX/C9732Pk5MT3nrrDV6/f8aN4wXLWcbZ0YrVYk445Re99/77/OSnP+Pnv/w1j56cc73d0QyGKM1lkp/ndNMkKNQBs7IgUOCNYWxrxrbh9Zfv83/59/8Hbt48xvuBw25LqBWvvfYKZZpxvDpmPV+TRimRCgl8QOcMURLTT3RTkT3AoTqwrw60Xct6veL09IT7L9/nD955jZdfus3RssQMDbvrZ3z1xSf89Mc/4Oc//kf+7vt/yW9+9VO+/PxDHn79O64vz9leXxAGAWkSk6cJ68WCPEtRU2CrHUfyJGG1WKA87DZbLvcdcSLgg2HoQYu3LS8SXn39Jb79nW/w+ut3Wa1LTs9WZGlAkSXYsWO7ucIMHd4Yzo6PGZqWMitIw5h6d0A5hYlSUBFpXuDRZHlOGEcs10sGM9IODWmecuvODbzy2L1M4KumxuJJsoR2kA2Z8x7nIdR6ggaAdXIhie5xOu+cQ+PRHmn4AtHFh3GM9Z6mNXiseIGmkGjxe/1+YxYE8t/OZjnzUjY7w9CxXMxIJ1mL1oquFXnE0fpYpCvG0Q89aZqhVPyC3lYdHKOx5HmEdYonXx5wBlTomK9htvDkRcDJ6RHHx8eCMG/EN8Q0Y1U+QCGmexVMGwMlHh45meUvHQBKYh2e/3PTuQnUNFEOYyjLBJQhTDxR6lgcObISihmcncwwo0FpAQNkSUwYCGny8cUFJvAc+gOXh3Mud094aX0sBEUsx8cnvP32W3z94IKry3PGYaDIE7I0JFCONAloB7n0x6HHTDJmrRRpEnPY7dhtt4JZb3uGvuX2rdsoLRI3Yy1ZXuC8bIeMc/R9z/6wZ7fb8ud//md0XY92Hq01n//ud2RZxu3bt8mLgs31Bmsdm82Gtu1oW4mBKMqSt956i6IsOT27wY9++nOM1xLTgppkSoq2qXnztdeY5QGffvIebXMgjgL6tqGuGpzzDMPAbLFgs9lT1R3D4PATtMBZoXEuFnPZgCtku++mqfAE6xKPHYCEdA9Nx9gPAtNw8vPXSuOVeLV1IIVOu+updi1p/pxkWVDXzQtpsPegprBj5cVTqQNpJKq6xiHEThQkiUC/2rYnzwq2hxbrFKiA6+srwMt2wQoJ2vuAQ9UI6CH09N2ADkLQIRcXV1xdXlPXBhUFEIS4qQjK85J2V+EApSOSVHb0spELieKIokioqo6uk62AtZYkiXC+p2tGhh7wCjtFMlkrmzSH5H8a4/CEFFk45aQFIpHUsk2sqvpFw9W2LWbaUAcxRJFsZ4ZhQGuRZM2KEj/JQ+F5ASuyzv+x51NKirFgyitTgTR4ZpSNvLOTsNxNGz4tOVf3X77/wnMfaM1+v5cBKCKpenp+zuHQYpxA3YZxJAzj6XsXiq0x4vFFKRyOo6MVcRKxPWyZz2cYa7AOymKGcR5rPU6JFDGOJ7hYEABSb3gPUZROTYfIycpC6MNpltJ1LUma0LU9cZQAmps3b1EUBSjPfr9lu9tycrwiLzIUcHFe4X1Enuc09U5kzsYyOjXFvEhUwXy+wDsppvM0p8wKZoWA8eq2xWtNWmRYHPvDFoUlS2YMvWTBgcYOIoHIipQ41nRdjwpCrDGMpsc7yXSzk+8/jmMCLT/fLBWirp/AZNfbS9pWACLWiq8vimOiMKCc5YxmmCIhNGY0Mkg3DpxFRVL0x7GcyV03MJ8vJ5CPxStHniZEYYJWss1qmpYkCVivjwHNOMhwQGuFCix5kdF2DXiDsyNlkXJ0tODoaI7EOlpZBLR7lHbMZuIXDsOAosg5OTmTZs9IJINCEUxwJGsNUSwb1fC50sIIIMVa8Qji5WxQCLzIWTnvrJk2f9Mg4DmMKwwF3CLqsZhPf/ceh8OGssgJgpiuN6RpQpLE5GVKXmRcXG7YbsWnnaaS1x3HMeNocU5AhM+VftYKvMVPd8TR8TFJklFXNf3QoLDMF6XI2aOYPJthjaLaHxjt8xpBob0mzzOsl98HLSySNElZLFc479ntDtLkWhl8tK3Enc3ni+lOGKWBnpr/OBYgV5anMuSzI2aEIJKQ+XKWCiPBGILAg5Js46H35PkMNfl/wzCUM8/KwNc6Q5LEFGVBGGr2hx3WOopchidKecI4JC8yoijk5OQYxCVOOSsoyoLqUOGd3E1oTxgHLFYFi8WMLJfn0wxWLDRhjEL/84bvv7I/VIxGDsZHjx+x3+/Ic8kfGkfD8fGRaMSt4rDfEwUBb735mvjG4pBhHKdAVMM4dgRKsZwvRLbkxHg7n89fTEu7rmW1XBLqgLIoyNJUJABRivOa3b4myzKWqxW73TVX1xdEUcDl5YXIErqBi/NrPvzoE7748ku+/voRn3/xlEePL7i63vD02Y7r6z3WysRvu9ny+MkTlouQcjZjPltw88YtZrMFUSQH2Xq1JI5DDocdSRoxm81I45J4+nqzLAFEtxuEWpDy1jIa8RV0XYd3Ij/K84Kjo2OKsmSz2TCbzTg7O6OcgnVHM5BlGZEORa+uFPuDGH2dtWgtB50OBIkrE0FPV3cor0X9o6Efe5SGpqk5VAeur7dYCypISLL59KJ7kRsFIkuRxi8gCOMXq3eUZr1a8x//41/QHS4Jo5CnT8WLeHJ6Stt19H3P3Tt3GIaesiheYJy76f/bbiXb5+zsjKvrS5wTb8LXXz7k7bfemgYDB1bzgqIQ+e6Tp8/4wQ/+gR/+6Ee898EHbLY7wjBifXRMmmVYY6m7HuOEcpmlmUBKphe7aRoePnxIO2Hl26bh1q1bvP/+r/nyy6+o6xozGm7fucPQDxRFiUImWuM4opUc9ioKaRqhFh72e5qmYuh71us19+7e4403Xufl+/c5OTlBa831xVPOL8557733+NEP/4mf/eyn/OIXP+fRowdcXl4yjj3RlP8WhCJLDMOINM0Yh4EoithtdyKzRBpMa0bxVJiR7W7Hs/NnDMhh2HUd49jL+9X3JElEXR949uwpQaiZzWaEgaZr5GeQ5zlFUZDGErautRyIs9mMtmkoyxmLxZzLumK1WnF8ckQYBRRFgXEj83k5ZYs57t67J1OqKCQa4e7du3g089URKgjJyxnnl9fYSU0lhZHDDO6fedvkl/iTPHEYkYQigwi0xnphY7V9Rz96okjL5ec9URSAdxiJXQQgipTI445XxGE3NWA9s9kC52C/O1CWJdZaDvuDbAi6UXJ9GEmyjNF4uqGnbhrGAQgNs0XK5eUBrQusc8yWMWkmG3djLWZ0DINjs9nTHkbQGj3Bj5RXQCB6elk4SMP3/Mv2UMwSZrMZeS6HvVIQhpoyn4rGUIO2OA9RLDJPAvlsslw6R2nEHGjLfJkzDiNdNRIqSxynoAJ2h8NUNGvM0NGc7yUHMkqYzZZEScqd27f4+usHVNWBtq5ZzMvJn1ujo5nAoqaCOQxCkekqJTESfS/bsVbAKnlZcnbjBoEORHYjuArSVGQ544QoV3gePviaN15/HWUtN2/e5PjkmI8/+RgQKu8HH3zAjRs3UEpxcXGBdZbZbEGSpnz7299msVxydnaDn/78lwRRilcSAB7FEaFW9F3L66++zNDu+eUvf8p+tyEI4PGjR+z3FScnp0JoMyMPH13QdlOYbRBMaj1xbEl0hSEIpqFcGMr57D1pkuBB8mHDQDx1VgiWWgVSNCLyStnwSZNWlBlhohitZX20JEszCcnuB7zEv8Ek4Qah7jokvHgwU8SA9yTp1ACpkf2uJQxgOV9zeXUtQfUTtrso5PkwZmS5WJPnc7a7Hf3Qs1wJfh/k/rm62tL3HgLI56VgweMYj3hBDpsdOE8QJSyWKXmec9hV4LUg3zEyBLFM4d3y2RVliHcBTetlNKIc3pvnxhN0oAVmNEounlK/f95m8znjJGeqayGM6on0a82IB8JUiirnxb+mtcQEFEWJGSWvzk8ePjXJc93/sOZ73vBpJaTcINAy+J4kwEywl993ivKZ9V3PdrORJjPLePz4MVmWkkQBOtA8eXoFE0jBTD5Xa8Sy4Z34qcxoJmuHIc8zdKQpZgV5kVFMZ1jfDYRhQt8PMBqKpWDe9UTdDiPJHpvNJJg7jjPGUc5PrST2IAol/P3q6mq6L0KiWEBVcRyzPxxoGhluKuXJEtlKaK05HIw0802DjsUHKme7Jk4ikjRkPp9RljOU1jR1QxzGzAoBmnRdR9O2RGmMDgPqqiIvnQyR4hK8RBAEOmToZBOb5SlRLNK6KEow40iaSc3S1s/jCyIBZIWaceyJo4i+F2x+UZSEseLy8prd7iCB6mnGbD6jbirJzhsGwikr0DknAw6vwVqCMCJJQsJQ00/vfxDINjoMNHV9IIlDAh2KDNNZmromCEHrkP2uojm0U90F1rV4L5vfJJJYjTzPmc/mOOeo61ok02FI07Z0vZV4sUhosScnp9y5dUeG9l7UBEopUQvEEcYMpGlC0zaTFSWQrZ4TS8Lz51gpLc+6Fj8jz+NJEGm0mnyfZrSkWYoOZJOeJDFPnzzk088+FOlw59huK7z3k38OFss5YQiHQw0o6rojy6SZzvM5Tx8/o6kbsjSXZ3bKD+z6jvNn12gtkLYgCClnBdYJ/VnrAO+gqjvmswVNJ7RU5yVIPo2m2IYoYLvbYNw4PYtihcHDfn8gjlPSRCwF0ZSBe3bjBk1VY6yhqxuyPBN1gLN0bSv5nFNhY0YZcIAjCJkiPyxpGkkzZy1d63BOfNLWikzWOovz0kAbI0oxpTxd33F1dYUZhFhbFAXL5ZLlYoHSolgQZQLi69Mhi8UCYx1D4wQ2o+X9z0uhUK+PjqgPFV0jEl4dRP89tOX7//tf4QLY9xW79sCTiwuutnuSJCLwmkU+Y5HOOF4E7DZbnB341nfe5tBU3LxzlyCMGcwosAJrOFqumZczisAxL1KKNAI74oZWpFxBgHLQVj3HRzfQKmO3bfniySXXVc/ldk8z9Dy9uuLR0wsen284v6qFALgd6F3IV4+v+ODzSzZVQDvG7FtHbyWvxRMQRhFFnoPXVHVL20u49GwWMZst8M5ihgZNTxJBFonROtIaZzx9M6JcINKQMOLp02cMo6Mol9TNwLPzDdapKfvCkMQJeZbCYMhiIY2N/cBhu5cJrYdABYxtT9/0DM2AdorexxDEbKsGHcfoMMJ6h/FO1s2TB8Th8UrR2J7rfk9jDwx2mLJwNElcsJwfcXxyxNmNU26cnRJrRRwkVOEcE8+x0Yw4W7FYnTJfnRJlC1RSolRAPitZ5pr/+X/6c+qq5vT0Br/73Rc0XcetW3d4+vQZXdfyzW9+g8uLc5noTJleo1EU5YKvvvoSpQULvtluRcJUVWx313zvj77L7776kk8+/4Iff/ApP33vY37624/59MFTdr2FpCSdHxGkJYQJg4PRKQgj4lBh2j0nqzn3bt/k5ukJr778Ei/dvSMgldFw5/Yd1qsj7t65B15RJiVFNiONCuIopeuEKGidwykYrGH0hnbs2DcHwtFyVM6Z5ykv37nFm/fv8ubL97h5NKeIYffsaz774Bd8/Nuf8fMf/R1/+zf/hY8//DUffvgrNtfP2O+uCEOECjnptkHIe1oHpFksmFw/CIXUQteP01Z0T9cZ9pUUoaMzJHlCEEUT0j+kazuSOKE6bMnzRCZMRUGe5SwWBXFq0YFHW8t+uyWdJAOHas98Nacoc9qxg1DTmY6kzBi8IXCKLJYgaj3JVb23tIeGZTnn1dsvs4wKxk1L1Ho631D3tUxGA4hCzSzPcMOA8p40DjCdBIF6yzRhSslSkRat5wVZIobqfXVgviroTAda8fTpJd7AYhagvWPsHd5oxlFhjMJ7YQ3FCSQRJLEiT0PyICKLcsqspG9aIh0QhyESRa0psoJnTy+5c/sGWSrBq2raAG42G6I4oWpqlI847EeUj7C2wztLEnvs5KcqizlYOdOyJCbSEGtPqDxxJCQ/6w06kgwtAlisZpixZzFPWM0TXr1/g5furHj53ooyt5ydRCxmEbfOliTpiKemnAcQenTkSWcBSaGIUk0YhZgpZDmOHYHTjLucw0XI/lJkbUFkcaolTqHpWpxSjEpzpbc86s55un+EC1qMqwmc5Ruvvc13vvkHVIeepxdbdBKz61uUawi0QYcWQsvgBpqhYfAOQk2SZ0I93e+5vrrk6vJK8OurFUerNRcXFyRJQj8MKCVTaKm5NdvtgYvLLTfv3eLq8pIw1CzLnM8/+5Sua9FRxIji+OwGznhsN7BIc85WK1579TVu3X+VenT87Oe/JQwTMeA7C2rEjDV5orl1tGTz9EM+eu/XRFFM0xoePbmkHjx17xh9hPERzmuRPSkZAkmjJIOqMIoI45h+HOmHnm7oGa0QM5t2QnqHEUluSULN2I7YNiTwQmeVgYU0frNZwd07twgUdG0vQCPbMYwDSSbbmKEbpAnyTMoLj0oVQRahdIidNiBKBQQqIglT+s6jfMB8tsajGIaWJI3QgaJuO4zzOAJOz+6wq2qGsWO/3/DSvVsoL43IxdWGi8sNQRyyPFlSzku6rqWp9rS7ilB7klDTtA0oyFMvZMHBUNct69WC7XZLUZR4L8HExTwkKyKiVEAobWtkqOKRNab2BInIlZxR2NERRQFR7Ahjh9KOQEvz4L2hH/akaUbbdJLf5yx2wstnRTnBJxSD6Vmu5iRpgHE9WRHjtIBQCENQCFmSAI1H6WlzpyFMI5GDpxqDlTuXgGK+YOxalIqAQNrwOMAri/UDTiny2QJjxTvvUIy+Zb5e4pXQB7UK8C5AEaK8kgHu9C47a1BhBN4TJJrRHgjCgbwAhSFNEg4bgbUkcSxwqT7Bth5PjfdGmkYjG4U006yPCvqxZr7I8cqSZjmHQ8tme8nJ2Yo0UzgE7JFnM4bWY0dP2whZtMik+Dw+WmPtSJ4rdrtrUAZsAC5C6QQYSVLIMggZSaKArh3Y1wfyMiGbp1TNDqccXTvSTxFb1g4s4xmxjtB64LDf0vdT9lgK/dCAh7a12B7KPGYYWlQgZF+lJXhcCukRR0ecaBEr4dgfKqIkIkw9DkV1aPEo8fAp8VJlWYq3EinjrEQlWRfiR7E1yFA9ZDSWbhjxeJI8JM0ioljTNM2LoV/TV6jAcnS2Bq0pF3MOzQEVeuaLjCQNqA4deV4SBCI5bduOLM/Rk8pFh1K3bvcHhsEwtKKMK5MZgY65d/dlbt68zdCPcj4lIv9TIcRZBFpi1JT3k+JLmpJ+eE5z1JNPWALjZfAi0nGYyKNIHqYxBhXKAGy0hjAK0KFmd9hytdugo4jd3rPZNHS9IUo15TwijMT2cH11oGsNgQrEYxfHGNPz9OkVYSBcgjCERRmjFURBShykJFGMtwHVvieJc+JYMysLyQlEMfaglMGaDut6+iYkVBlOiad66Aa6esQPGm0VWexRHChnAd731HXH0Dn2W7HGLJYpSarJy0xyBZEFQD9JfYdhJM8LxmZkMVsShRprO06Ol6JkDKHrWvAhIGdQEPe040CcZGTFnK7vZCCyyGXAG4QSdxWEREGI6WKGQTaq11fX0/3SUpYLtAo5HFq0Dui6mtk8Js0tlp66auX88RbvLfPFXDaTUYDCs99X4MH7ENQ/C17//l/9JWY0jMPA5uIS07bMMwhsx/e+8wbf/sY9Tk5ylMqIJ9LhSy+9wqNHTzk7u8WXXzwgDCJW8xUPvn7ErFyA02TZnMFqjA/QYUoQF1gf8uTZNVFckhUL+s7z5deP+ezzr7i+bthuKx58/YjziyuapqWqKq4uKw6HkbbtGAYjUpKDEPWCQKGUxVtDFEIUglaeNNZ4P7JczBjHEW8N3lmKQhNoxenJCRfnz6j2exazuaxlteSupROJaRhkA6SUTPSclQvm7t27zGczwFNV1Yv8oLZpMUaR5jO8CqjbntE6kbnFEf040I09OgTjDE55sF6KUG/AW8JAJgbPN0+C+K3E4D2MHPY1aZJS5AV5VrJcHjMrV8Rxzs0791gen3HnpVe49+o77GtPPYAPE1ZHp5yd3WC9XsNkfr988oyh6xibhm7ouXG85n/+T3/BfrclCAIePXqEB1arNW3XoZTi/v2XADg6WtH3vcg6J//bl199CSiKsuT6+pokSWUD9+gR737rW3z/+383eQLXaMA7R6CU4NzxBArZ3jmLGSUfZXt9yeOHDwh0wFtvvs39l1/h408+44svvuD8/AJrLHfu3mVWliRpLN4P50CFDKNsX72HJApJYglT3l1d0DcHAiwn6yXfePNV/uiP3+LstCSKDGUZ0DRXfPjBL/nHf/wbfvazf+TnP/8hn3zyAV9//QX4kbaf8NVDT9d3hKFgkefzGWGgCPQUdKtBaY81Pc6O1Pst1WHPfntN1x7Q2lKWGSenS46PV6zWc46OVhRlxm6/ZXNo6XuZWhtjieOQ5XKJtRaNZrlc4v1IVV/LZvJQU87nAgMZBrb7PYvVkjhNKGczuRC0ZnUkEKFDVaMCTVVXrFZLAq057PbcuXWLG2c3SOOUp0+eUteCQ4+zEKVgVpYURc5yMSdJQo6Pl0ShJQo9SexIY0dZahbziPUipigcr7x8yiv3b2BNy9BXdN2AsxVpFnC0XmCNoW0awki22loJQtlP0/Q0EeR0oCGJlPx7cUSAwB2iyU9qrGO1WmPM82DSmCBQnJ6e0jS1yH+cYzGBS4wd6fuWtrPMZglvvvEaL929jTEdXdMSxWBHT6w9y/mMm6cn3Dw94vRoxt3bp8xnKc6MJLGmzCNmi4TB9aSJZzVPwfXM8ojlLOXmjWM0hsWipCxTiiIhz4XqNo4tJ6crZvMUVCcNbS5fexLJZDBNYgKlSeOMaj/y4IuWZjPQd4JXX60y8rwkz+aYEXASEu7xgmjvepxyGGXwETy7fsK+veZb33qH7fU5H7/3O9ZlgUcuGu8VZblATY3GOBqcEW90Ekdo5TGmZ7/f87vPv5g2LVY80NaRFwXWTlIzZALqvUjyuq7h3/3bP2V/qLh58xZfff0VDx8+QmnJUUyimOvNFnTMfHXM66+8xO1791if3eTpxSWffPI7sqwkThKMNYRxyDh05ElMESf87rPfcnW9waHJ8pLtvsI6xTBamq7DezUBDjqsk+dMfIfB77/WidA5GoEo4CffjJdGwSsFWuAIY2/xRjxzQnhzAjxRSMPY9/RdT7UXQmMUarK8YLvd0e5Epq6D6fyaMrLmy5KuaabPTTa+eprwz8qSpqkJoxAdCFiq72VjIVuVniROicJo+l6EBLjf7wnDSKSEBHS9BIsbI5lbYSgFiNaS2WatJ5k2LM7I51TkmdBU+544ljiMKBZ//9A70kxkZrdu3aBra8bB0rVGJjbKQ+TJMgmxH/oBvKec5azXpUi3kWl6nmcSKK0s1oj/LkkTylkqctJAcXpyzMnRMUkSUx0OjP3AftegA0VZzkjTjKZpUFok6846lPNTlMa0sgsCHCIrny3K6R42xHFAlsWYYcAahw6mfEAMQaAn+XLOYrGinM2o6wqUZzHP8d4TBhFV0+BGCxMAzHt5jngOs3Ii50TUdmgt2t7D4SDwMB2x301bYMSjjPWgPMdnc5y39JUMzZIkAiXDn91uR1nOCYKAth1omw47DqR5zM1bZ1N4dsXQO4be4Cayn3MWYwYUEqGx2VxzOBwYh5G+Z7L9TDtob4iSkCjSlEVO2w1cXm8xTkBpi5mA65RT7Pe1gEFQeOXw1hAEitVqjnOw27ekWSay0a7BGA/oKdO2IYgEMofXmFHookw5d8aK3z5NM/opI845TxB6Ai3vQpbPGLqese1IsoQkkffCGfmrbcVrrKOQOE2xXUeap0KUnKA+q9WKoihlEyb7YnkHUmm+8lyAdBJ/YdBKcXp6QppIjZdkBW3TTP5dga9FYcj5xcUURdOwWK5YrlboQM4DrSWXse073v3mu/K5I4CW52dMNNU9zjqUF2lyFMU4L2AXM5FgRW3jJwnoiHd2yiYUuEucCnndeZHby6uhSSZafFUf+Ojj98S35iKGXgZaSnvKMhOWgpXsRYAoDLBWtvJBELLdHGRwqwKOj1fMZgXe+UlpFxPF4vlum4amqWX4pjVZKl7qoR9o2h3D2IuE04jqIkkmX6wTKe8wDOIljyCMJG8yzUq8C7l8tsEZhwoc3g+kWUwSxdPPX5phj0FpzzC0LJYLsrjAe9myxWlEkkYEscQzNG1NkhbUTT1FpZV4QoEEDbLZ04F4AbWSTXtZiiVsHEeqg9yFSmucf65gkPerbSTr8urygigKOT07IghgMZ+z23YYawVUo2C1mhOFoqbJ84zdbjcNEKc76XnD91//y//KaAwPHz5ks93y6sv3ePXV+3z72+/y1huvU2QiX3ny+IKqrokTCa9VSnF5dUkQCL5a9KuSfP/Wm6+jEAPkbr8jTmKWyyUXV5cEQcjNW7c47Cs++ugTvvrqa4ZuoOkk0LHvB0C01kVREschaRryyisv4fEcDhXg6TorF7XzZJmERJdlyXK1IMsyjtZHrNdrKfIPkoFz986a9WrFvbt3GZ7TnNKMNJUskLbtaDshLo6jedF5S6MrD1JVVZJpM45orVgtV6RJgvOevh8Yh+FFsfk8q+l5Bk8wZYiUZTHBNzqUVqSpkIH6rsNORvPtbic42jDi7PQGx0fHnJydcnJywmxWUhYlx8dn3Lx5m1u3bvHKq6+Q5olcSD4AFXHz5l2sDtls91xcXPD06RO2Vxc0251cvoGAA8Bx/+5N/sO//z/x9MljkiTl2fk5URSxPjp64U24e/eOhMYbkWednJzgnCKOEz777LPp+yvYH/aTyXXg8vKKP/+zP+fDDz9kGAb2VUXf91MRn0xSKdFcD0PPjRs3uX//Zd577z36vueN19/gaL2inuSbRVmIUb4oKYpCCraJJtUPPVEUMXTjJKWUac3m+orrq0usMdy9e5dvf/td3n77HV66d484jjk/f8iTJ0/4zW9+zU9/+lP+4Qf/jV/+8hdsNhs2m42s1q3FWUsQBKyOjlBKfDzGGOI44uT4WHDMQNc27HY7mlYIpt309zAKWa9WvPTSfe7de4l7L73E7du3J6hQTJ5nVFXFOArtbbSarpXnyRpLkaeEocZMklGlFHW943rzDKUUQ9OzPjpisZjL1mDyMzwveHa7Hbvdjv1hz2F/YL0+ZreT99M58bfVdTVd/I6yLBmHUf7sooBIit0sy6esn5C6bjk7u4mxjrKY8fKrr7FeH3Pz5k3eeONNXr5/nzSLOT46pigKzp9dUh1qGbgrWCwWnJ6ekaalxACMIm2N4xQdBIRhPMUqaJGLBxJkm8QxWRqTRuKRcE4Iqt57tBJIQ5rK8CYIxIsQRzH90Mm7c3LCvqqkuZxkwlkm28c4mZ5x5SlmEc6N5GnGarkgS1MB/CjNvXv3WS6WjKPl+PhUMtrSGLQjCDTeWqLpfFyvlsxm4pMBT5YmrFbiCcEFpFnKydkJOtJ45eU8GHvQYvLu+x6Poq4HrB2o9p7mWrYmQQw6hKIUP40ONMNoUFqK0iiRosGMQvKy44jpLTdObnKyPqXeN/ybP/m3JLHmk48/J4hD0kxQ10xN0DCM4n3UgfwzMSPinScMYzyay8sruq4jSlJu3bnLZrsljmJpZLyXTRyS8+WdfDavvvIK508fs14vOT9/RpKl9FOu2sX5JVoHBErzxqv3OT07Y33jJl89eMTDh09IMgm5HsYBHSi6tmY1n5MnMb/75Necn59PhMCB3f5AGMUkaU4QicdFirNBJt1evaCMhhNhTWvxyokER3xdHl40fc5awtSTZxnWOiYHgUgCnRXLzFRojWYkiSOiRBGEkOWpeLfDGGMtdsqR1EEAExk1yRLauptk+QFqypUz1pLnOUpPULOhJwxDmkM7UU2lQVwsFgTTOSvAGbm3l8ulkDCNZZwsBMaYF42p90IIRGkhv4FIqJzAXmZzoRjLXQ3DIBmFUvBBVgiQ4ehoTbU/AAF1NaJ0CDjymdynioChlXgBHWjiWLNYzlBK4UxAXuQEAVTVnqbppRFVElu02+6JkogbN2++CEl3Tqi3pnMUs1zAEUnKfndAT5l5ZhhxowxBpG2fdNLWkhQZs7IQmal3lOVMgtXbjnEQ64b3HjDoUE//vSYIIpI44VBVBFqTJOJhVErkjYLcF3mk+2cNnxTgv/+lNORlwnI5oyiEkui9pqklKy8MQxwGr2LiLOfOnROMGWkOAlKJkgjnBWLSdQN+InVmqbwn7VARBorVaoExluurHWNrsEYGHNYOKC3ER608x8dr5osZURRR1y1tK8+VsxKbozREkRTIy8WcumnZbhqCKCAMQ5bzOXlWoJUW3oHzRIkU9so7VusFSgu9se9Ful4UBXVd40ZPoMUW0bUNQQSDsYyjvCsyfIAgUBg74JxsQ4dBNp5BEJAXMdZC0/ZEUUo/jKhAIgmSOJLPrm4Zhx5nIckzTs9OiaOYuhLPVzmXLU0Yim2naRuUgt1ux9AZVKAJpzM7y6VhNaNlt90ShiHRxDpI04Td/kDf98znktNYNzWz2Yzbt2+L7HIaWGotvq88LQi0nFNFVvC9734PADNKfeOZmsZYht1KKaFgB5p4atK8h7E3MvgMRboa/LNGTCO+OvEeePQLcMtkAZqC27UWBcGv3/uFQE58wtBLnqWxPYtlQd/3OOcJA6GrPj9b4zjk+PiIuu7pWvHeHq1XJLFkcdZVR3Vo6PuO3f7AaKR5zYsUrUQ15qxEuSjlGIaeNEkIVE4QBITxROYcxbYxjiNxHBPFHq/l/FJao3RC10u0VZJGWDeQZQnLxYogSAiDEGMN81nBYjGfIhg0eSo+wqZpMNM7kmaRwGS8gFGWyyVaK8IIrAto6h5rBBillDAhrLECFUoivBMP4jAgkS3Bc/uPAKG894yjoakqnJL7Io4DylnGfr8HUryX9yXQmtOTY7RW1LXEVLRtJ9m0o1jlXjR8/8v/6//B+dOHaNvx5qt3+JN/8S3u3znm5smc3eYpu+0FD77+nHYoUTpG65jziy1V3XPnzsucX2xxVmGNItApw2BxLuRQOy43LU8vDnRjwGBDvvz6gn09cnFV8eWDZ3z2+dc4IgYD1W7EOcVsNpc0ei+i+9VqSRwnLOZLNlfyZ61XZxSZBMAH2pOlId724AeOjxYkkeLsdE2oIQwUdmy5cbLk7OxIkO+BTMyLLJu2eNJRC4a4R2k5sPIsJ1BqejmlEFZ4jJEHKpyojofDgevNNUGUY6ZwxyCOcZMNN4gCwjhidCNXmysOzYHBDEQqEB34pJM+VLU0CnVPECYcHZ3x8itvsFqfEic5QZiRpjNOz27x6itvcnp2l9nshGK+oreKcn3M+uw2+fyErx5teXq959e/eY/L682UJ/TCUSQNnwOMBWt4/dX7/Ps//z9yfX1FURY8evyEIAhZLJdcXl5R1zXffPcbbK+vMcZw8+YNwiBguzsQhRGfffaZvGRRxPX19YtQ6aurK958603+6Z/+iTwXPXaR56SJBEp65zk9OeZb777Ln/67f8dbb77BdnONwnN2fMxyuWQ+XxKE8RQ+n6K8NOp1UxOFwTStG2mbijxL6YaW3e6KQ7Uhz0LeeO0l3nrjPu9+8w3u3FqTBJZ6d8FnH/+aD9/7GR98+FO+//3/yvu//QVXV0/ouwNmbNHKopWAQ7QS2VGaxhKQ2zYijfCO/W7Dfrfh6vIpfVez320Yh4aT9ZL7927xyv173L51g1fu3+X+vTvcOFuTpgFxDGmmGU3DMDYsVvPJj+HkkklyMQaPTnLk8kwyVbSWKZ0ZSdKApt2QZxl9b1isVkSxTOvCOKZuG+pGUNdd31M1Nfv9AR2F1F3HodpztF7Tdy191zEvSpIoJg6ksN9ud3RDT5TGbLYb6koCfJumZug79vstV1fPaOodWRpwdrokjT1RYAgwzGcJ3rUoJND66ZOnVAfZyCsFWSZ+IO+koA6CADMaFosFWinMKIeytQPODeRZwmIuYcNZlpKGiizLZAMZy8BDTcWV+Dk0r7x8Xwh53tO1NaFWzOczrB3Q2rHZXpGlIePYcnV5iRl70ihhls9pmi1xKGGq2ltmRU6WROw2VyxmKWEAdmzIswDNQBAMLGcht8+WLIqYZZmQxRo/doSBw9kBpRxhqCjKTGhxbYP3A8721NWOKNSyKUZh+gHloasNodYwZcLFcUCaB6yOC+7cWwutdDUD71FoNPKexVGEMQ7nJCJjwDCokdZX6NzRuwNHRzMeffUVq9mC0Co+//oxs3KB1pITNi8lX84amVpbYwhDRRTIBjsINFgYhlaaoDBgvV5TVxVZUTAMgzROWkK0jRPFxPnVhuPTGxinKMuCk+MjLp49ZuharDEs16fsW8vJnZe5tS45uXGD9dlNPvnsc66ud8RJShTFDIPkY7TNgTs3z8iikOurp1R1S5KXDNbj0aT5jHYwBGGM81A3HX4CGHgluVTeS5BwEIo08/nz5Lxshq0ThLmxknOWFgFFngmC3UjRZe1kyPPIMEE5GdAgcTttK5KycZSmII5TgTFMjQhe6K7LeUnXdERRSKADlP999EHbtQJYMIa0zPGAGUbJZ1KCPr95dgNrLVVVTVvVniAMSZKUru2EcHxo5d1JMyk0jcMbRxSngGLsRf0D8vnEMeR58UJ14CfKX1kU9EOHx7Naz+XOXsypD1u0DqnrEYcMJJargjCSgdHQi/pGKQfaMI6jDFR7WK4WpGmMdT1DP9IPA8MwkGUBh7rh6HhBrALq/YFDdUArySLrhoZyVlKWM8IoYrPZ4pQnzVOGrscOMs2fzJXP2y2COBSQlvI4N7Bc5cSJom8H2qafJKYetOTEJWlC37SgA5aLFcM4UNcHvBtYLpeEYcTmeoO34md+HnHx/NmQe5jpTvYvgr6zPMV5y2azo31OkjVOtjhOhuFgmS0iPI5DLUAb5y1xLJ7Kvh9QE6DDGkcaZxjzHFdfEMUJV5fXgFB1n8v5tRbkvNbIHR6ERFEsUs29YOzxE/hGeaJY5PrFrKRpB5qqQ0VSuM7LEmuMbJ2ImM/mFFkuIeRJwmKxwHrDaAweaW6TJJZBuQGtn8cGCc/gec4zXgheSsu/r0WPOJHYQ/FqpRlRgNCUnUKriLbtiMKQQCuKPMVbT9/0MEHa8lnBarnAe4tFMv5u37lNtd/L4CwSME0cx1w+vUQpyX3rh24C2EnGqdYhw2jASQh2oBXg6Hr5XrMsxYwj1aEiTTKGYaSqGtq2m3xv8vOZLeaEcYBDoiH++I/+CGONeFmVeF8DPQUcOWko/BQ6L1s1qW27fiBNJmnlOMqixE4bayegEpAhkw4kLqOZuAjei1csCDRZlvPjn/43rDHsdz3Vvsc7TxSGJEmMNUL7TFIJOvd+JE0LinxGURQc9q085ijCUDErM7q+4/pqy25f0XaiaFJacgEXywVpmpHlGV3bEYSKsxsLmnbPZtNgR02cJOI5NKOIByKJYgrDkH5oQUmj2PeOpnFUVYMZe8kwjSGJI7I8Zxjl+c/ymNWqpCgTjBlkCTNGoEOarqUfW5R25LMEFWjyoqDvHdZ5kiTDK2jbjkNVYa0Qcu0U/dR10qhqDX0vZN5AicJHTz7vYRreZalwGIZxYGw7+mEgTWOOj9cynO8dfd8RaFGTrFYLhr4D70gz6Z+SJKFvOoo8/33D93//v/1fca7nz/70X/Gdb79DHCsUMmkcjScIEi6vax4/q7m82vD42TPmizVPnl3w6e++5sHDJ7Rty3y55JNPP+PBg4f86jfv8f77n/LBh5/y9cMnfPa7L/nNex/x5dfP2O32fPLZA6x17A8989kC77XghJHDph96yThRUhisVkvSJOHRo2eMo2iDZ7Oc+VwkH2kSMysyijxjvVoyjj3eOR49fEBTN2ilWC+XZEVCW9dsrq+IwoAsTTHGTBNrAcoIQl5W4t4KyreZDOPr1ZJ42gAohayf25YwCimKgrwoKMtCDrFRLpW6ruj6nuvt9ST3CUApkiRl6AxhFAuO2MNsvmQ+X7E8OuH07DaL1Ql37t7n9OwORTnj6PgmN27e5ej4lLyYoYIEpSLclOlzcX3Nw0eP+fDjz/n4k6949uycw+EwXdYyrcZNbG7nQUcQReAt33rrDb71jbfQCsIw5OuvvyaYsp82mw1xHHH/pfv0fTcBbiIO+z3DaFksxMOXZTkoxX6/J0mSF5/d22+/w/vvf4DWmvOra+qm4bA/YEbL8fExJyenWGv5+OOP+Oijj+m7jrKckefZ9AIbQi2HjhSbIVV1wDtL01RU+x3eO4oioygybpytef31+7z5+iucnSwZ+5rqsOF3n33ET378j/zi5z/mpz/5J/7xH/+er776HU+ePsGMhvXqiFALkOfG2Q2yNCWJE5I4JokTmehYy2Z7zX635frqkr5taKqWosh49eV73Ll5kzffeI133nyDe3fvsJzPCALJjZOJTkfT1ex21+yrHU+fPQHlsc7Q9QMoMTHvdgfqbsR7TdeJYVdpGMeBIs/QSuFxFGWMcx2jGbhx487k3TugAs2hqri+vmYcR7q+J0ymIUUcsVgtqNuW+WJOFAqYwowjN8/OZEPtPE+ePOHy+op+lE2mU1KhDINhGC1dL1uCzfWOLM1l41e1ctl5UQU8fXzBxdUVTd1zOPRYo2naniwrJZ/HONpu4PzZlRz2Skm2VSrPT1VXKO8YBmnYkljQy86JtHBepGRpzjga8onimqYpWgdinDaGJEmoqoqXXrrH6ckR4ziyP+zwCJHMK8fRekndVNSVSHyKLCPUEcUyw3uPNRKwvdtu6dqGvmtkMuzstKmLyIuMGzeOOT5acnuK/1gvF8yKgjxLSaIIcBR5Tj/0NLVsBLIspSgy8iwjy1LKoiCJJCYgSVIW8yWLuWwnxsEQJQFJnDArS+azgiwLRdqOZFNlqbw3SRTTdz1NJ2TGIAxfbA/DMGC328uFNowMraGuGqIwQUURF5fn7LYVSRKipjygLJOsPJkAM2XlVUSBXPZNK+Hq42jwXjaT5Ww2FQ4ThGY6i8ZhYDCWh48e89JLL9G3NcPQcXa8Yr8TcllnHO2ouXnnPutUc/f+fcrlml/99j2sVUSR0GDd5Ica+5Z33nwdP458/un7bDZbHj15ysNHT9lPGYb9aBiMTJ/rusZNTZ00LrK1816m3SJpFGDUOAr8xBiLHccXTVmcCyWx2rcCFpK9J9MMcZIxigJBTVmMZhDKchwn7A8VbSMBx86IQT9OQu7cvsVyuZyyVQUCIDJMKdDsVLiBZ75c4PFoJ2RJ7wXxfXR0NNFOW+paiNJJIr+fmbLFnsv1nXMMg3hXvfcMXYsZBpyzUriGArcQCasWyVwgQAaPSKeVko2LxCQ8H4xq+s5QVQPeOqI0IM1/D8QxRuBQaRYznxcoJVLbvvPESYRzhv1hI5j7YSQIAk7Pjoki2XYO7SBxPs6xub5mPp+TpAnz2YI4Tei6ns12i1fTHa81Y9eLklKHk6QSwjQRW0UkDYxSluPjOd5bvNXUdTdt6jRBpLETyS9OM4p8hvNy13scQeAJg5Cry2vJIwxk0PH7eesk48QTxtF0rsrXIU1bSNs0JGlKU3eMg0frcCIfJkRxTJolrI4KUS30PUMz4pVjtV4ShpIvOZ/JJvf6cjNtdAc8lixLWK9WbK43jIMjDCKssyggz0VtIh78A+cXU62USU6wdTLQxnvwbsojk6Zf6Yi66+R7VJ5Aw3ySlXqriKMYpTR1U9E2DXXT4hHAxvX1jrE3pJlIhM0ojZ0dDXEqW6xxEKy/jkR1ppT4wZ4rPMxkzcmzYlLKjgRBgjWOqmpxU0MUxyFxFBKF8veynDGbzejtyP6wBw9FIUOU9ZEU2KORDWIQBBgjETnOSJOEhygR3oOzAmCJQoH9LRYz8cfbgbqRfDwFZFlG34kkummk2RtHQ98LjKhre3QoCg3w1G3Lv/5X/xqtZXvsJoBTFMlgyk1gIufk0TJW6jyPECjjKCROEsZRFB7yMEqjCDLA8MgZHQQBw7TpF6WDqNCU8vzs5z9is7lmv+3xVmqJ5xTx52elDqTZDAK4vtqhlBA5z59do5X8/koJkTYMQ7SWDNiyzAhDRZxEzMol3gnYJIoikUCagSwPJLrAe/pWvmbnDYEWgI2fpJd+ip5ZLEsZUAUhm+uKpukp8ozV0Zzj4yXDKKrC7WZL2zUcHa2Yz3N5prwFr7i6kliHcRxQgcPYkSjRLFcrnj49p6rEbmatE4n1MDB0PVqJ7NaMI87J4COKY6wbGceermvAB/TDQF5krNerF0oyodFrjo9PiKb30bkR7w2r5VrO1MNBtrlhRJFLfN7QdwRBQBxGxKFQeMty9vuG76/+v/9v/tUff4dZEaEYmM8ykjThk08/5wf/+BM++exLHj/bEsVznp5f4tE8vbjAWOjNIE1aklCUMx4+ekwQhFxcHhhGCTfuR8doPA6NdZ66Fcxw0/TEcSQ+tUoIRlEQUc4K5vOSW7dukucpcRLRNjVd13N5teXO7bvcOLtJddgyK1PZuI09R+vViwy8UE/kr4kudHJ8RJrE9GMnkyEPs6LAjELMGUcJbZ4vFmRZjnPIytxaxnEgjoUoGMcxXdeKBMdaoigCJLPHOkc3dPR9xzD2DOPAbr+Viy2UqYl1jovLS/wUtH7/3iscnZyQ5SWDcYDm6PQG73zj2/zBH/4LXnr5NfaHlkPdsVwd8wff/WPu3nuFqm351a/f49mza5p2ZF+JfnhfH6ibju22om4tfS+GZOOQ0OHJexZFMcv1EXGWTfI0+PY7r/POW68JwW4Yub6+FtJVFAlmOc95/fVXKfKc6nDAGsN8PsM5xWK55P33P3hRGHV9TxRH7Hd7Ntsdf/EXf8Grr77C3bt3+erBY5arNSfHJ5ycnLJcLl8UNHEckyRSxMnUVzJkokgkds6KhODJ08eTPMzx6isv873v/iFvvfUG6/WK9XpJnmuePv6aD9//FX/3t3/F333/r/jxj/6Bzz/7iMePvmS7uaCqdjg34L00VWmS4p2nOlQiu7x3j4tn55w/O+fy8pK+66gOh2lifM16veS1V1/hX/3LP+Kb33iLb33zbW7eOJ1MyIqyyOmaiu3mWiY8w8BoDf3QYszAOHYMY0c7tKRZyvV2Q9O2E9LeYSdwTRxlInVue8ZR6K4CzcnIsoRhqLlxc02apngCRmNYHx3RDz1VXbNcLYWyOgzkeU6cxAzDIJLdOJZisBIqaZnn4B1H62PGYaAfelbr9ZT/FhLFGXkxw3mhaV1cXPH06QW73V6ojVVL03R89tnvePrkGRfnG/b7Bus8V9cVDx9uQQVU1cA4StbhdtcTBhpjFKv1GomrES1KM21wsyzh+Gglm1at5PBEtoPrRcl+t6fvB46OjjjsDzjnyTKRxw7DwOXVJddX1wx9x9FqRRxFbHc7DvUBHShW6znf+va7tG1FXdXsNiNmbAlUyNX+UrIhvQdvCbTEE4xDN+UwieF9GISkijcoN8jm3kOWJCRRxKwsRW42jgyjBLDGSYxWIrEa+n7aUIgXUaFYzJciLfXi9+rbnrwoMAxoRE4VRYoohDSVCBymZYEZDWmcspwvCdOQMJYIlcEIal5pjw48oXYc9gfiMOWluy+htFBy10drdvsr9ruOxaJkt9lycX5B27TsdrtpY9QxDANhGJGnBeWsIAzEa9m0HVEUcHJ6xny+YBglssF7pu2KJ81K+tHQtT3vvvs21X5HkQk1+Sc/+QmHZiSbn3D3pVdZpY6XX32NMCv41W/eI4wSokhkp1EUEcYaa3reefNNDtstP/jB32KslYI1SXAo9lWD9dA0Lc4J9RIvQCytRTIZhDKYMUYaG62lOXqxOQ7ES6SUQicxJ2cLyqKkqlpMJ5sbpUCHEjcSBNLk60CQ4GmaoEPx9R0fH3M4VEKdHB3eCpI7igLSJGFezgiCkMOhoq4a8J4ginBAEEcypU8isjyjair0KNI8rcQHslwsOOz3pEkqUk0n2Vxt2zEaI5tRL824s4YoS8iLYgoJH/HWEiai2ggmT0+SRtNnJ0j0uqoZ+pEoCkVmqhDAC56u6zg+WnB1uaE+yNYzyWOskwInCELaZsD0A1GkyLLnBbWha/2ExQ/RgWTOjcMISjFfFASB5nDYE00Aj7IoxNNSCvUxTkQSudluaJpm8idFzPKctjpgLdN6TUEYsFjOURrSJCGKA+IITk7nMrg1mrrqRGkRhkRxKLK6KCCJU3QQUlXV5DuyxJHm5q3bZPnk/ZmCtFFa/OtKJGYoJDMujUVaGwST3/iE+aJgPpuz3+/pWvFKuUEgP5KhN+DpKIqcMIzZ7vaEWrM6WqJQGGMJA3nn86yYIklG0iwhCjXz+YLrqyv6VopnrJtkqo6mriXmqemIQkWaZljrmc0XtE2H95ogjNChJlAyvOmHnqyY0Q8GOwwCu7KGMi+wo6WvB9SU/VbXe4ZhQOmANA8pipLrqy3eQzkvAc/QGbyVZ/P4ZInWwZSLOm3NBzNlnTmKoiAMZTsdRzF5LvJCz0iW5tRVK7LeMMINkpVnJtnferWiLCWS7Gp7RbNvSDLZEhkjNUmWZTgntU2axMzKGdvNlmGQbd3RyZq6afBOMjmbuqVpZNEQhZo0icizhLozhIHEISwWC/pOlhzGGA77A30v9pAgEo/tbD6jag5sNlvGYeR7f/g9inySN05y+yRO5F10UxyKExlh33eMowxsjPEksTR80pQ50BrvPHEciSJBC8E9CEO0ls2ZGUeUVjgrdXSSxuz211xvrthdd1grdZPWCu9kOxyG0WTVUZSzlCSZsd/tiKKI46Mz+RqMIUki5jPxPHoH1oofM0kla67I52LXMaKqUMpTNwfi1FPOCqIw5LC3JElMGArU7Llf+bnSzDoDWrzZxjg2mwoIODk5Jk1DijJju92SZwXL5Uoo5l3FfC4U0evrK7p+IE+PMMbQdi1RLAMLpR273Z5yNscY6LqB0RjiWJpXkTsLfVsHWt5xM2JG8ZsuFgXGjOT5/EV/MJvN2O12dG0nkta8oGtFNaG1Bm9YHy3Fv6xDLq8uSWLZpoahRH5V1UGGAsbQd70MTtv+9w3fD/72v5ClAdfXl6RZTpiW/M3f/5j/7a9/w6Z27PoIncyJ4oTt4UA99BBEqCmQ1GtNEMVcXG+omoZ2MhdrnaODGHSE9DLSyXsvq8tAa8bhuXQLjpcLwkiTZRFpGjKaFu9HrB3JsoTz86cUaYrybgpDVFw8fYL3jts3bxKHoTzgRgheGkWZF2RToGMcxRJ+bsRwPQ49URAQhYIvV9NmKowE3NK2rTzECpSWhiSKI4pS8n3CMKQdOuI0ZbSGqmkYzIGr62d4LFEkqOLRCF0tTXPyfM7rr73NnTv36TuHjwt29QhRxhvvfIc33v42xzfu0duAy03D6ENu3nmZV954h3y25P2PfscPfvhzvvj6IfPlMWk+E7x8N1A3FVp7Aq2YlTNMb9leb7jabBiNRYchs8WC4/WC2WxO38tEpm9bvB343rfe4ZW7twSfrjTn5+fyWaQZxsrU8ez0lK5tCQIhhuVZTlW3pGnCp59+SpZnWCeesSQRqZ61ltV6zV//9V/z61//hsXxmYSiJilxkk5mVZGqSFHhp3wcwUL3XSto+frAbnuFxvHGay/zrW++wztvvcZqOcOZnu31OYfdNR998Bt++cO/5de/+Am//eVP2V6f4+xAoDxFnpLEEeVsNuXbeZGF6RTN83BaIZVdXV7gvQUsi8WMsxvH3Ll7k6JM+ZM//he8+fqrRKFCeYszA3iDtyNRqMiSmP3umqGT38t4h/OObVXRTVl/aZHjlCeIY84vrkiygpu37zJfHlE1Lc4p6nYUEFCSs93tKEvZYi+Xc5EzxkIM09rQdwNFOaMfh6kgEGnUcrXiUFdToRKz3e0YjWzm6q6ehiQwn885PT2V5tpamaBqjfGOcjFjGAcuNy394NBBwqHqud7UHCqDJ6WqLOiMvg9oWjAmZhgC6tbiiTA+REc517uBtreEk/zBK0teZqzWS5QC2w/cOD3BjAPO9GjlhBSYBDg7EobirwmjEFDMimzymIlfse970jQhzTL6vsM5S5Ym3Lp5RprEWGeoqko219sNxowcnyzZ7a8IAzBjy2KekSUpaZyzH3vmixXeS2h3P/T0fcdqveLevTs47yQXzFl2+x3aO5S1ZHEKTtHVPaa3KALGXjZGTdNKc6tFJmetYZia+sVsSZnNWC+OiHTMYrbi6vyaUIWMvSXQIVpnxGFKmkiOYxRGHPYVWSqQlLEb6LuBPC+IopR6qFjM5tjBUaYlic7QTsm2oxcM9qaqGANPcbwkVCNxDKc3VrTtjsuLC05PjrGj5AVa6ymKOVpHHB2dMo6GKAxfqCCMMTgv6ojlcsnde3epqwP/f7L+89e3Lc3Ow54ZVl6/tPOJN9a9FdjNTmRLJE1SEpVgwbYMw4D/MdrwF8OGBEMGaAqkW2SLpLrZZkd2rKquutU3pxN2+qWV15pz+sO79qmWvIGuxr33hB1WmO87xngGStF0LYtFyTg52n5kGAUMkqYx3/nO+9zdvGa5WnN/t+Xzr17SjbBcnfDsrOTJW28RooiPPv4Eo2N5jkQxKMnxdM2RX/wbP6DZ73j58lvaruP2fkfXjxyOPVES43zATRNumsCK2wIluHJR+WTRJDkKweYHP/dUGSGK+NkSpTQsNxnBe+5vDgQkVxuCQFICQmQMXrqz8qKUIulBDt6Sg5MOvaETBczPw3o8o8GPxwPjKDYuWToAwb2xFyaZ5KCbusaGSA5z80C93qzQRrL2fTfh5/eW5NV7IWsHURBEHRAIR5altFUNFoo8p6kalPaE4CjLgiRJ5629KB8PgBfvZWiJoohxENBalmjyYsk4wug8xsDp+Ro08nX3E13bkZUpWs31LE3DNGkOxwPPnj2mqoTiWFW1WBvDRNM0ch0mGW7OCznnSJN0dqXsuL/fctjvZbkSW/q+4+xkw/3dljgSGy0oTKxI8wjnRQk5WW8oy5Q0EzXocGjY7Y4ydE2OaRSL8uZkLR2IRUHbthir6YeWPJNcaZ7lLBYLDocjUy/ALLHsirhijGDwx6kjjAK1yWYLmxSCQ57neK/o2oEwl26PTio3dvsdTVNTHRuck8VTWWaA9Hze3twTQqCuG7I0Yxh6kjjm7OxUlFsCh31NHItq9Eb0cZ7lcsHJZkMIYKOY7f0O5yRjdn5+Doj1eXLuoase5yEvFygbMXYdSnnWqzXTOFDta+qmZX/Ygw64EaI4QVtRlcrFguO+pigzvPP07YA1CUmSEMLEOAmF0aQJeMfZxRlN32JtRGRiTk/P8S7MSoujLEqUCtzd7miajqCsqGBKgF/rzYrIWjT6TUdfP3V0XT/fE6IIZ7M98SGPFlmhMVbHA9PgibOEKI4IyHPBGss4jBhlsEZjdOB0syKJDV79fCBZLlf03SCfcz8yDA5rI5IkmwdbTTf2dH39JrP7vQ+/R57lUnaOKKYQ5uEfiUC46c21JXVC8txQWuyL2pjZpSCZVO8e+vYkj0gIjNOENVbstOPINIojYZpGuqbl5csX1NXE0E5kecY49rO9VaznBC/gHz3hRuljDsHRdTJk73YHyjIjS4XTsd9VZFlBCPK1TNNE0wxzPjwiS9M5ztKwWqc0Tc04jex3AyFMeA9dV3F6esIw9jS1sBQIMoBrbRjHgNYJbdtjNGS52G+ncaLvJ7zzHKsjzncoJe+IJE149eKOaZSc4zgNLBY50Vy78vbb73A41NzfHdE6kuWechRlQgiOaQDnJtI0FYUUqXLJi4TlsuD16ztxfjlPHEVoBc0MyIuiCDc5mrpjmqMUSRyR5ylG2znCJP3nIQTOTk8ZhjkqMAxzX3hBdazp+r828P2zf/LfMAwjRbHieOz4gz/4M370k6+YxKrN6MWTWuYJ/dAzjPNG6GFTFWQjL2d1sVmFAMNsLZn8JF7VBwKlkaC/VrAoc87PTsmzlNPNmjg2dH3HycmK4/FAnEgh+YPj4dGjRwBia4iM9NYooVNV1VE22EOPCuKdtdYy9PLFQ+Dm/kbsKUZjjeH87Jy6rtjtdmIdnCbe9EdFkZR6I7J5mqdyUwePMpqma2nmEO/t/T3jJLjhcZzI8oLFYs1iuSaOMxbLDYvlhovLxyxXp+TZgvOLR6zOHnH15BnP33qX5eoUY1OMSYjTAmUihsHx8tVrvvn2Ba9fv2Z3OGJsRGQFSjEOA0Zp8iKnbWuiWM/5EY1G5O20LFmfnLLZrMnSBD8N8oDwAvUwRhOmnr/9S9/n6eNLnr/1FlVVcXt7S14U+CCgnDRLOT8/Z5qtDXmeyUvWQ5blfPLJJ1JKOokcvVqtQCm62Z751Vdfs1gsiJIca+WG0bP5PHiPUn62yrVYo1F4Ims5Pzvh6eMr3n77Ge+/9y7vv/cOeZaw297zs4/+kj/54z/kT/743/N7/9/f4U/+5N/zZ3/6x1y/+FpsYZMjsnIIy3Mhp4WHol8n5CofZEjuuprT0w0nJyvSLMY5IaouFjln52sur86IE0MUaxSK169fCR7cT4zTQNPU3G/v6Hq5Jnb7HfvjUfot5618OzpcCASlSbMcqSCfSXnKMoyB19d3bLd7lLaMk6JpBna7A13bcXqyni12Uvpa1xVVvWO5zCjykslJWLzrhZzYtC3HSshYURxxd3cHs5oRx5HYZrOM1XIl9om2E4eHmkuih47RScH09c1r7u5rdrsDL1++Yr8/4L0iihKUEmBDXff4oGnbkW6YcN7Tz/mtpuvphpHJySYxii0guOsit0RWgZ+IVMzt7Q1XF+e4aWS1Lnn65JHQ54xkFx9UlySJsRoUYukxVioszDwAaqW4vLzg2dMnbDZr9KzmL1YrQM33O5ydnbA5WTL0ooJuVqcQFE3VUvueEDxpErFeS9/hclFwdrKes4UOrRS3t3dUVUVZlBx2e4JXnGzOyfMl8wIWayOUlkNeHEt3T55ljLO9Lc/EojX00v+VJEJZXC5XYpNOxco0TtKP17cN4yjPtySRrWLXVeRFQp6nRJFlGj06ljxjHCXgA8tiwWqxwChF347ykjaWY1WTL0quNhv6vsZYzZPHT4SSphRV1bBcbrBRxHK1wYXAsaqwkVBSnffESULbtUxuwruAMYb3v/MBxmj6Xjoo27YliiLpFzOWse8JfsRoxclmzd3tHc/ffgcbZzx9+jaPHz3mfBnz9PlbVP3Ij3/yU9K0xHsvEAWtxDYZHN/74H2++Phjvv7mc4q8IEkTjBULnDHRTOicT9xeFD4T2Xl4fgAViJrl54oGUZzlXTCfI8QpEmnSXGixbnL0bZA/8+FDzX1lbwaqQJJF2Nhgrea4rxga2a5PvQMvSxY56MjAlyQpPoRZNXvjCZSvQWvMG0rnROjFLma0YrkoefT4ir7vuL+/RynI0vjNIe9hMNTMf+z8RwcCeZGzWJXkWQZIwXscR4zDhI0E8CIdi5bd7sA0epI0ochzhqFnmu2DSmmWi5Sm7rm7q0R5LzKyMsG7iWZ2BbjBkWYRRSnQJBRU+45ikc/LgY6+G2mbEa0NWge8l/dyFksxskdsuUpp7NzHNk4jaZKQ5XIomoYRjadtxIKFUqjIstoUKO0BGahEhejQesJGFjcprl8dxNI5K3PGGjkfTQJ36fsO5yapGVmvqOua+7stXT9QV7UoKs6LtRO5ToIPGGuY3CDXiRcFV9wabs6Mp9THjurQoCLJXMmA7fF+4urqHO+hqcSCF8VyZuq6gSSVzrG27mjbDqWkpN4YODnZkGUZTVPRdaKyiHUuZ7FY4qaJsizFujtTFj1Qlos3NujJOcZRDtwhONI0l6FwGrGR0KqTOCLPcrpmpO06ojhmGEfJpjtHFMt90g8ytDRVI4RKFZHEOVmWAU4WNUh/nDWKcimOCaMNZu4z7oeB87MznJt49foVbVNT1+2bTkK5dyTLGcdyjRDkudZ1PVVTSR+kUtg5l7ZcLOn7jixLybIU76VuJY4j6kreMUkq9vsQAk3bYrX03kWRocxToacyoaIUpQ2H/ZHNSlRL7yHPSqqqYejl+n4AKWkrw2mRC/hmvT7h8dUjUfBnkcIYiSYZrQXcMpfQa63I8gyt5cZOkoRxGlHIcO9cmB0myEBhZDBTSqGtfP5JEhMnMSDWXe8dx0PF7//BHxCZ7M2gHBAAieTtc6LYSCZNB4p8TQhB8r1eU1fVnC8NTFNHkqS0zUBd92+cB0prtI7fxB1Q0LYNbdcwjjVKazbrNdOoaWpxBxalkL2Px0q6/uavPUljlFKMk2MY5/obvEBQokjo08PEOIotNcskIiaLq5im6TkeOqZxYBoHhkHuc2PEHaCCxk2KrmkxxlAuUnHeWIvWEksR+ItED7QyxIllvS5JU8t2e2AYRol15BnDOEgNVyL52a6TfnRCELu4FeqmD/IcS2Kxr2utpJN3FmRCkA5CrbU0GrwZ+P7f/y1ugu22oq5HtvuWQ9WBMoweMBZtLRdnKyBQVRLmXK1XrDdrDse9qDRumvvOxLud2JQ4FtWNIC/+fP6iVsslyyKTX5dEbFZL/v7f/3t8+OH7fP31l8SxZRoHuq4lz1LiOCaO5eCj54dWkWekiXTBGSPgjrIoCPOgkCQSUB3HkcVCioS7saPvOuq6nl9mYu+8ublBzxd73/eSQVJQHw+yEXHycmi6ln4Y6Hqhmd3c3dJ2PaenpyxWS84uTlmu1iwWK+I0I8sLsmzBd7//C5yeXbBcnsjhHsu7733A+z/4RTanFzTtyJdfveDFqxtu73bUTU/XjzRtR9s/UD9n90kUMY49d3e3ggxWcnH9+q//Gh9++C7Pnz1jtdrQdSOH3ZHWjQSkg66ujtzfXHPYbmmbmqlpGEPAtRV/99d/hYvTDav1mtfXN9zd37MoS3yQm60sS05PT4isxc5ZuixLpWg3Td9QOo9VTdd25GXBNB9kjTG8fv2aPM8xkSB7/Ux17fuOoZfsyOXFKW+/9ZwPPniPDz/4DpeX56SxZZo66urAq1ff8sf//g/5t7/9b/jX//o3+fhnP+HLzz+jqQ409ZGuqfHTSJFEZFlKEseSF5qkoNPOHu+qqmnalqZpub29Azfw/PlT1pslSnkuLk558vQKlCfLY+r6SBxrhqEjjg2nmxO0hrIsOB6FepmkCa+vX5MXGaMbmZzDRBYXAl5pXAiYJENbC9oQpRkBzf32yP32QNV07PY1t7c7mrbHucD17Z5pgqEXSuiDx13rQHU80nftnH3JiaOEfhrfhK4n57DW0nUdp6cnPH70iMViQVmWZGnKcrViuVoSZvtj27WSrawqjrM3PEpi2k4eqEorxtFIn9EoJd9RlHA4NHTdRNdPtG2Pc5pxCoyjJ0lTgvIM48jggvQajZJ9WSxLlJ5kgzgNBN+ilSeNSsahZ7NZEUeGu7sbxkHQ2G3bEEWWcrGk63t5Llh50eo5eznMub3lcolSAtrQSs1LBTg7PwdJWdH1A/f392RFwuG45eWrl/Rdz2q5Jk0z2ZAnoiSOfcvxsKXvO9br5QxWEWz4crGS4bYb8M5THSoOx5quHbm8eITRonhMzoPyNE3N+cUZeSH1G0orwZX7gFGG9WJFmkgNzjjIMyyKItquZRgHjBZlbxhaQvD0fT9bWA8ENaGQvGHf9xwONftK4A+xiYhtTGpj1JwZy7McjMEmCcEoRj+ih544loPt0I9898PvcnXxiOvXt/I98YGAIssLrJ1hCLEszCIrGWznPM7PGTgvG+aTk1Pqpp6vz0CWigXQTY6ua7i9vebdd9+mbVvutzuiKOH25o7qeOR733mb1WbDrm742SefsijXGGMJcx5mGDuSyPCD733Iiy+/5KOPfkxkBZ7w4uUr+mEkihKqugEvSzsTyRbbzoXp3snQ8OZjznZLZm22f775j4p0mZMXBucc3sHQhblW4ee/X7JbQsELQdwLxmiKMmeYRuldHSY58Ie5rD2I0uWDEztZEHtkmmVM4wRGtugmjiVHNwli3Q+iMDg3UZY5V48uGQZ532VZgo0sfT8yOiewGmTAE5qofMo+CAVPzWW/bpqEnFhV9N1EuZC8rNBsE47HCj8F8jyl68XiW5Yl0yjkzkWZMI6eup7QxpLlCVkhlrnDoQKv8XMOyxohTcZRzO6+liWNUWRZLAejUdSRvu9xk2O1XGO1pm4a2q6V+zp4IbO2LWUpRcaLRUkyvxPyNGFZ5jhv6bsOjObq8YYo0jMFWCyix+OOOAmiuKUFfT/S9cObnKW2Qmb0TiiCdVMzjANFkRHPB+b99kjbNPIMshHBOUwUiZo8E2ttEqO02CmFfin1UOPUcnIiFTxtO76xSkaRWBf9OElOzir2+yNhEKR8msUsliVt3eGcVEdpY5kmoS5nWcI49cSRUFaXiwWKIBnFyTH0klOdxoE0TTk9PSMgBeBFWXJ/d0eaZTx+/BjnPYe9WOgFTCJ0YO89RZGwXglEqu86yTlNE3VT43EQLFppFquUKI4JCOXc+xEbRbgJgpdoTtc1tK1A5+JYytBl6S9Rm2l0aG1p6ka+nnmxJ/euQZkIj5qXMYE4jfFe3j0PJelGaxyOaZzQRhY+om5KbdTxeKDrO6GBpglpKv2eNo7YrNdEUSSLillRGfuBRVlweXFCHBs0jn01cHtzh/ezzU5bqVKxQrW0UUyU/DyfKHlQsUkmccLl2SXvvvPu7G5BlD4FSRJjjGFRFqCZoy8OMz+3HobdMOfbvBPSqp8rwEKQXLAPYvGUIV6cH1pJAXgc2zdL4t/8zX9F2wpkUf69JUmkliXLJBbivUNpR5GvSNOUrm/ou4n9/R5jJHPeNDUKTV1Lr9w4Sfau63u6dsRaQ57PllECwzBQLBLWa6mQ6tqJ47HBmAhjRB1cLkucDxR5ASiO1YGuFyu41uKECUGe01VV03cDh8PDEAp5kYAK88AeM/Sew77GaC1K7jzsJ4nwB7pu5Hjo5kxvTJoahqklSSKUSmibWpZtWUqRl+R5LuJBrIUEOkrFljgTUsnvdR3WxnStLGKSRFTkKDLzwkZRVRVGS21HZERhPj05oalreTbHMVlW0NYtu93h5wPff/v/+L9T1xP9AEm2ou1k0Hjy5DEXp6fc312zyGMen61ZL0sOuzuMCjy6vGDqO/w0sMwzstgKCdIH8ljz9PE5J5slSWwwJpBEmrLMWBQpRRYRmYBhIjaQxYb73T1RbLl+/RrvPcNcaC4Hn4S6qrm7k6LeNI2ZpoGmqSjKjMDE5AZ2+y1lkYos7EbSVJQooxXOC1baWiFxFZn4hx98/wFpu5+82BbEGwx5WdC0LW3fMUwj2lryRYELgWdvvcWzt55RrpYUiyVNb4iTFZvzJ1w8epvTi6fki1NudzV15zg5f8Kv/u2/y/N3P+DF9R1/+qOf8dkX33J7t8dEKWlaoE1E23V0rZDqyjylSGPwE127Z2h34FqePT7nP/4Hf59f+aVf4p23nxFFmqo+UtU1u33F6+sDN3d31H3Lq+trrl+9pLm/xU2S45sN8iirYer5R//gP+Tq/BRtI47Hiv3hwGKxQGkjFs004eryUmwNUUSeZUSRpWlEzv/kk4+FKjQMDOPAYrmkazvGccTaiN1uJ2FaP9A3R9pqjwoTT65Oee+dZ/zgw/d45/ljTtclTB27u5e8/OZzfvqTP+ff/va/4g//4N/xycc/5bC9YRwa/Nhiled4vCdMAxrHyWrJxdkGbzzKarqxYxYvMCZwrHb03ZG22aPCwGaVs9kULNcJz58/IisiPCNae3kpJpblakmWp+RljvdeehoN9FPP4AeK9YIJz+vtDZ0fmTQ0zqGSmEkruuCpR0fnHPdVx+u7HS9eb3l9c+TV9Z5vX245HEf2x55jNdD1jrYb2e6ONI0DDMGDDxOrdcbmpAQm6qoijsQv//CA3h92b16C8tJ9KGdfMYxSgt22sokKQF3JoOoDvLq55tDUBGNox55gNNpK1YVSEBkpVcc7dPAUWUocWYahezMI20jhwkgU67mgVpFkhiyLQAvJypiIoevmzswBHTx5BI/OFjy5OscNlro+crJe8r3vvs/l+YY8TzCGNy/6cRy5u99htGa5KOVlaQxZluGmkWHoKfOCEDxj38tiR0Gepiij2e72NO3Ai1c37A/1DP1wtH1Dmlg2mw0KaJuW+2rL6cmKi7M1SazJE8t6UWCV52y9JosFjrJZrNAofFBsjy3HqsUHg1IRbTeQZjlVXWEMjG6gXKSgBvb7HVkpRC6jNXmasV6uaJtG7v9FQdvWJInlbnuDDw6rpBReKekKU+ohDC6qgI0sTTvx4tuK3e1AUIE8z7BGs8hTtAngRf32Toq0T09O8NPI0NWMfSNkPKuJbcLQDtzfbSmKBUM/sj8cMJGl6WsG16ONRSkpKY5jObwYrVEhMAw9+90WrRVPHj8R0FJdo7QltlKAjXeS2+p7usmzPDnl669fsN/tiIPj+dU57773DkmWc+wGPvnsC+IkQ/Fg741o+5oiS/jwO+9z+/IFL779inFWDXwAUNxvd2JlCz+vyImswc9Khagm4k8TwAxvFD7/QFd8mIxQpGXKapMxjQNt3TP2kmX5n30oDVZyf8YqbKRFMZvBX3GS0te9kAfRM/pfFEUVSV7JBxgnoXOO0yQH5CC9pZHRdG0r6qDz2BmysFqVnJ+f0LQVXdcSxxGBIFUMowc9/x0Pn6aa7YbavIleNI2AJCIjqrNSkp/p+55xFFJg10rOpihzOcApcfNUVU+SGNLYABFdG3Bzf5yNRGWoq5bgxSYbR5a8SBjHARtFHA4dRSm1DKvVgjxfMo6S7YrjiDjJmEbJobZ9R9e5uZ5Bcp1N07JclORZijWa4Ceslu14UeaEEHGsj6AcJ+cZNoaq3uMnwzSOlHnJxdmKJEoxVixhx0PN5AJoCE6WYFobyrKk7VrcOGCsHLKXyyW73UG+uVrPBddgI+ky9RIiJEpijBVVdRwCSluUMjg3kBfpnMERSqibZGi2SQkmRtuROE5ZlCsmL2ccYwWw0Xc9u/0e3znysmBopQJKqblBziq6riWJLWmacjzs3+QaRQEWQEocJdR1wzhOs93RU9UVAYE2te2AGx3J7EwQaIgiyyJOTlZM40gSJ7TNwDBNxGlCvizpa+EmJKm8ZyIbUx1rLq8uhA6qYiKbCovBDaCN2GmnjiSzrFbS2UhQYoc00Rulahik3upQ1QKZeXA5yy1GnEt3p2RxDcdjTRQndG0rVmwlkaM4FjK2RDsELJRlCXku509rC25vrhmdLOSMMRx2hzcK3GpRcHKyRIWJcWhRcYFWAtwa+gmjLN4prl/fSmVFFIvNWMmQ57281yIboYIsBX/w/R8QvAw/PoiyboxmGIWbMLkO70U9VUpLtUUUE1lZvAsoSRT+KI4FxDTHltSsbPq5l9RaI8rROEivsNEQDJ9/9jW3t/c4N5HEcv1eXJyJkhgLCPGhx9J5Ic8eDjspN58CeZ4LnGccmCZPU4+Iw1i+7mGY3V0XAmcaxhHvA+Mgz+A8TwUWhGYcR8CSZhalpAKi73rJ8iK1EiBKZBKnpFlOWzekqSzJjU1o6p6mETukuAyiWaiIOR566sMeFRx6Fk6MslhjaeuBvpswKhb6pnJY66UiKc8gWJqmxVor2W2lOR6O5HlMP7REsfQHDt2AMVI/st9LNjSJc1nuIT+zEKRxIE1j0izDuZHIJiRJRprkBBdYlAshsIaAnum7+92Bvh9/PvD9X//xP6Zpeowx1HVF3VScrKVVfrNeYRU8vrxkGmq0Fny2NRIKHfoOayyLRcmjy3PWq4LNsuBssyHLYglyZxkhzAOU0WjkENA1taBiI42bBm7u7ri9uUVrTZ4XBA9d23E4HHGTbF6MNZSlvHDqukJreYDuD/Ii1xref/892rbmeDyQZskbZSCEgDIWO+Nqx2GgKHLZZE4jVV3LN4uAtvIQ1EoIYloLXc1GlpPTU0FbZylokYpPTk4oypL16XPOLx9TLtbYKMVGKSZKGCbPs+fvsD9W/PDHf8lnn3/B/njEWMlCyJlnttkEsVBEVjZL1oDCozW89eyK77z3nMuLU46HHUkUc3pyKvK+Vmx3W4Zx4PMvv+XP/uynfPr5F9zcXdN1QoEjMmgV0AioAAXylJ/4R//g73C2WXN6fsl2t6euKlbrNeM0STi1KLi8vGAcBsqy4ORkQ3U8opDOrk8//ezNgeKDDz6gaVuiWEh0w9Cz2+1ZrdacnSx48viK73/3Q37xF37A+ekGvGN7f8PHH/2EH/75n/Knf/JH/P6/+x3+/E//mM+/+Izr61fUTYV3A33f0XcN1ggOXROII0sSRULeMoYuDNzd33J9e00/NAxDS983FEXC5eWG9997i7feeszTJ5c8f/aI04szbCRlwavlkkDgeDzKVjGA84HXr2+4vr6laXr6seHm7pbb21sOjeTy6rZlCoHdYU83jgzesa+OdP1AMBEuBNrOc7fdcr87cHOzpao69ruWrh+oqp5hdPT9QNNMHI9SLtt1PV3XE0eK05MFyzKnaSrCJLRHawzTMJBmqdDMolgOFYhd1VrLbrdjv9/j58C2847t/b349rVmu9uy2x8YnVhdRzex3e/oZnutmSldZ+szVosFT5484mSzYRg67rd3lItCNstvNukx2TykRdbMw6Yhy0qSOKdtW4osZZEnrJcJjy7WPH30iMdXV/StZpx66d7T8PjxJWdnJ0Rz9rIsF9xvd+z2FVFsWRQ5hICNJGwuYfYgL/1J8ldZmjIMPU1T03T9TPzz3NxuscaC9pTLDGvlMO6dZGCGbqKdJq4uTskSi1EejUOrwGa54PnTp2gUYc4OBS+wHZtIUexh35JnuZAy6wYfHFEsB/+6PdD1NdYaFuulvEyco8gKHl89YpjVkvOLU7RRVPWRuquJE9n0LcqcOI0EQZ4taDsJ54+jZ+g9x73jxVeOvskYw0AUybY4hIFx6jBGMU6jFGePIyoEijRl7DsIYhHNshyrE4Z24ub6lrbuWa02BGC1WbM52TD5ia4biaIM7+TQrZUMVGHukxsGUbwXyxXvvPsOdd3gMbhxnA/jQtizUcR2v+fZs+c4N3GyWvL86opf+5VfwvmA14pt1fD5V1+zWmxm62UQC9/QsixTrs7P+Oqzz/jiy09pm5Y4Tqjqmm52SjxUCTxsjwkIfXP0PIw/SontmDdF63NISc8KHFKdoCIoCosKsN/WuPHnQ6L8BjlAM9f5GK04uzglSRLatp4Xb4p+HFE6Ao9QopGohNfuzZJych7nveSzJ3G1qBkY1h5bwuxW0UpzcXnOerOiLPPZ0i0q9zD/vr4bJdqAkaEZZMhUQqh+sEgrpYnMnHPpBrQxLFYlXSsLyX7oGQdRUkwkro94hg7ZSHNyukGFiWmCw77DjROTG/GMnJ6dMQ2yIQ+jQxlNklpZNGjN2Csia8kLOYQN3YQbA/v9ATdNopiPjjSzolr4wGJRSi5ciWq72Wze0AWDl/zVsTrK10bMoTqSpAlxFohjyzCMdLUQhq8uLimLmK6Xjse66rm/O5Ak0n/onZNrREnPWtf10t+HJ4kiihki0/cDWhuxcxrprpSlguTJlNYEPbFarQXvPh/G0RNtV6G1oW8Hjgep1vGTx5gUjXR+GWO4uLiEoGmamjQTFSJJMvpeljar1YaqaqS0Hc96vSRNI7G0aVEQdruDWDO9gDvyGe1+OBzoOum3fcg8EwRAM02OvhswUj6Gc24GICmBSUUajQyWfSdZz2EcWa4WuF4AQ8pIFYeei+wXCwHFGf0w8In1L6CI0pQoibCRmsvhwWjL9nbHMErHWZJEtHPvrffzPS0XOBiNmgWDEALOO4KHaRA7X5DNECD2O2vNbJGVM+4wdNRNRZZKcTshlTPX0Mlye5qI4oTIWuJYwCVFFqNUQOE5do48K2iaFoLCzf3BbdvNv94KNVeLG8l7GahkYG65ubnl7/z633mj6vu5TsJNIz54iTFFM2E+MNsUpUdXsrZi7R9Hif2EmfLp5jxnQGjUxko9jdZCc4ZAFEdAkAH1+pZXL1+jtcLjcK5js9nMZ3Dp2tRKcXF5Ntt3B+lhdAFjhQuRpjFJZHHe0zYjxogrKc8LyRg6hzGKtq3p+44wu+WzXNx+dX1EKUNRLDjsG9ruSBzbOes3YEwkrra6YhwlPytnUYEBQWAYR+pKssBxJNVPxkK5yMmyHKMtbeMYugZjDVGUsFyu0fN7Z5rk+e4dUgGB4/RMuiWTNKGuhP4ZQqDrpNLEGrl+tQmzRXTi5mZLlkjVTt/3WGMYhomu6UiSXD7XYSQgVtI0jWk7IbvmWUFkY+mFHEbyPGOaRsZBFirdDAZ6M/D9n//x/4Xz8zOWy8XsazXE8xYqsYbYWhZFgdWOPMto6pq2aXj+/BkKWC1KksiwXi5ZlDnlvPlv24r9fkckZSicbNaCDg2OLEnI04iyyIgjQ56mRFlO34uN4LA/zhYnoRCNw4j3novzc8oyF1k1iciLlO32nmkaWZQ5SRpzff2KYegls5ZleD93ICnFoaqw1nLY71EamrqZe2kWrFZrCUunKUmaopUiywUR/M6777Barwko8rLg2fNnBGQQqJqaolzw3vvv8ejpD3jy9C2Kcs12X/H5l1/zO//u9/nxX37E4Dyff/kVw+RYrFaMTjDGWZoLTGO357A/MI0ji7Lkvffe5vvf/ZDvfe8D8ixBq8CySFBhpO8qXnzzDQpF1/b88Ic/5Hd/7/f46Gcfcbfb8sVXL7i+PoBWtEMrmcsgm/Qw9gQ3ydrbWhgntFX8F//J3+fR5RlXj5/xyaefcjgcWW821HXD4XDg8eMrlssFSSyDVVM3hODJ8wXDMPLRRz/l4uKCcZh4+eql5AhaQX5/5zvf4dmz5zx//pxlmZJYTXU88Jc/+gt+57f/J/7d7/y2UDQ//hlfffk5dzevUXi8G6nr42zzsSRxxGa9JI4saRJL50giKpf0JdbUVcXrww239zfYSPPOu2/x4Yfv8t3vvs/jx+dcXpxwsilFYdITJ5sFN/Pm/8c//hE/+ein3N7dcTwcaZqW+/utEKS0HK6Ph5reNewOe/IiZ7vfo4whaEU3DmSLBVGacrvb4oApeF5f37M/Htnta/aHCmMSus4RlME7BUpsg3kuh4Q4Nljr8U4ACkkU8ezZIzabgmFsydIEhSZJEhZFiVaKOLGUpVQIxFFEFFl22y27/Z7b21sWi/JNibzSmouLC4axIy9y9sea+92W7W6Pw1MuFlLmbAzeTbRtw7IsBfs+DCwWUj8CgdPTEwE5pBFXV2c8e/5UClONWBe10rRdw+EgEAfvFH3bo4JHhZHYavLY0FU1+/stzid0jdQeHA5bPvvsY+7v7tjtd3zz7bezF9/RDXKAz9Nk/nojhmFg7KXjSShVHd45NicbtFK0XccwOZI0wwfN5AKHY4WNNe+9/xaLZcHhsGOaHL/0N38ZN3lRcYuMrqlYzM/HMk9ZL0sSawleAtf73Z7t/T3KRNT9RDsTxoo8l4ev1pI9CiNNW6GMJy/nw3EsFsskjomMRaN48eJbjDW8ev1SisqRMunHjx9htWKxyAgqMLmAMTmvXt8DBu81P/nLPffXjjABPqcbBURwcVHSjxXgiFOhmnVtS9f2uGFkGnqKLBErpndCvbMZymtev7yh7yeKQjqV1ps1NokoFyX7fUWSFHgv2H81AwTcrGL0/cB+v8c5x9XlFU+ePePmVvoN3TRitcYrqJtGgA/O8bd+7Vd5/eJbNkVGHlvZuicZN7sdX3z1NZv1qcBynEBWhrHlZLPkydUFh/t7Pv3kZ/S9WE2PdU1AckLjjEWXzbaa7ZAeY2K0kt4vNS/D/MMpIwR5aRopJQ7z81RFMPlWahn2PQoBDGikp0ysVEoO98G/6eObnGR+syzneKjEkqSi2S4oCoxSGu8l35dlUjfS1y2Xjx6x2++xVmioZVlSHSu0AaukOPj09EQyVEbRtI0o326iqmuUkgEChRTyKoG4yFFXDscmisjS7A1mfhgGyqJkvd6Ql6Kway31LN4HFquS1XLJ5IRSVy4KyrIU62oW09QD+61kEG0i1M3FcoH3MI5e0PuxJYo1UST5dDfKYnZzsgY8eb5E65j7+x1xEhOCqK6b04UsdpC4Q9dKRnOxWFDkGd5N9HNx9mJR4txE3/cEH1EdK5brEnRLksRcXx/BK6JIrM/GyuIDFRgH2N7v6ZoRPznQkosee1GuhrahWJbkecpysRB2gA+0TfvmLIOS5dAsOctgMR+yl+uStpFKE+c8caLpe6mDCl4xjeBHIVu6SWHihMUq4XioaNuetpXsZJwaoZdG4vwwRhwifduDF6plksQcDzv6XoBr1bHi9qaS6zxoskzqrba7HcMgJPOyLIgSgY70vfSwWhszTZ6xE2BOHCeyMDAKYwJ1fcTNNMyuHWm6HhtHKKtZFyeEAEUZMbqHsnQBq0TWMg4B7/R8FpXso41iwqwcWSuZNYKmqloU+k2VQD9IbkqWLfpN9YZc3EJ51kbRNs18AE8Yu17ymSjm4K3EGiKD945yUTDNz9HVajEviSL2x4MMXV766vI05/T0jDzNGLoapSZxU+HY1TJgeB9om56xn2ibVhaQc/xIuioFnmKMIo7s3K8ndv+/+Td/SWB43uG8LAhAlkIuSJ+l9OuJiND3A9MomS89O0FCgGl0UhcyD4rDKHEsZhJxURSyIHNSMSZnaEjjkmEY+P3f/X2yPEUhNQVlKY4a50RA6dqWcpFyfnFB0zZYozg9uSBNhJ7t/TTHNsQ2qRB+R2QFrGWMIYoUas7rOudlGWECaZaAcrRNS99PBC/LovVqSd1UNHVLUZRSYRRHaGvwQSBazjFDXeQ+73spa7dWMsTj1EpNlvO0c36vaw5Ya1ivTnjy+CnjTFWVqhbwLpCkEYtFzjg2rE9WpFlKU480TfeG8tq1HReXl0SRIk0sbdsQxwlFVsp5bOipjkfGyUHQJIkAWrI0m+mpEgkICO9imjxlscCNHoVivVpL7jsWh1ccJ/TdwHa7//nA99/9N/83Tk83RNZQZBlD1xPZiCLLGfsRO1881hZMw8TJes3F2Ql9vSO1cPPqGxZ5xrIs5OJ0I+WyxIWIcXQ0TUccx1hruL15TZpaNusF3778hqA8bddybCoIUtHgp4mTzZKhr4isZ7mI8VPLqkwo84QwjbRVBdpxbLc0TSBNM1abpah4KsXoEqWsPBDMgPOKcXQwKLI0hyD9KrvjliRPIdKcXpxj04TN2RnFosQrDXrD9d2ednCMXvMrv/YPOTl9izQ7468+/YLPv/qCY13z/gff4/GjD/ni646fffwNn3z2OZ3r+eyrT/nhT/+MXXUDduKbbz/ncNzx6NEF69WS4XjL9Ysv6Jodz56e8/3vv8uv/tov8Iu/+F28G0hTy3G/4/7mFqs0m82Gpmu53x3pJse//7O/4Nh3HNqe1dkjiuUF6Jzb2z1VfRCSlHcYIilLHTy6LDFZSRyLJQYnFQj/5X/yD8nShN577rdb2q5jsVgyDiPH/YFHV1c8fvSILEsFAJHOdKrEcmwaXn37ikUhCN4pGIKLOO5qcjOyLByvvvmYtq34q4/+gr/8y7/gRz/8Mz7//GPut7f0vQRN+77FaIhiyVNYo1AmMDnB3KdxRFNXJJGFILjdpuv49vVrvnr5kvvqCDbiJHf8wnff58N3n3N1vuLR5QnWBJJESpBNEjMSsFnOi7t7GnqqqWY3HKh8xet6S2UqunggLGBIRm6Hexrd0cYD9/UBW2TYRUpUZEw6ELTCK8kzpmkqyDLncePA2EhH1tAExmbAj45VWWDwuFE230Y58tQyDT14z+lmDX3D2cZxdV5QJJpmX1EmJX7wxDYiiSKMVkRxRNc0LPOUoAMq1kx6YnO+oVwuOF2fktqUaSaBmTiCWLMb9hz6lte3B5ou0PUaa0u6zhNZOdhN3pGmGecXFxCERtq2R6r9PXmkeffpY5LgcPWR8+WC0Lcs4ogYT7vfc/d6T18Fxl6hVUJTtSSRZlFEFJlY23ScUo2O613F/e6AjmKK5Zp+hKAS+lETpSua1hFUzDAGtrs9eVby9uOnjO2IURE6BCbXU9cHlusVxzZw6AKDSrhrO6LVgrxY0Y4T3TRABFFuubm/Ywo9Zxdn3G93aG04HPaSt1IJOmjubl9RFEIQ1tHcc2QMVdsyjA5lNYe6ojq23N0cSKMUsGx3B5brDUmW008jPjjZDntHlsREynCWPqKISi5OrohMzP1ux+QdYxAsvpvL1q9fX9O3A5tijZ8UfjIs8hX7/ZFpGhm6bj48dHTSmEOwPToDE8Hl1ZosW9IPAYjFJjNNTH6kbmv6aWDygWVest8eSKOS5eKS69dHlE7o+ommaTGRFIgfdntcPxJhaA8HEmMxSO+aDwqlLUGJgtZ2DWVREtmIx1dXeO0lvxY8QWt8EDvR1PeoaeR777/P9n6LV4HOe4I1PH77HX74k4/ZHSrSNKFtDhRZwnKRc9gfuTq/5N3nb/Hq2y/5yx/9OUPfY6NEbF1TYHJQ1e3ci6aY/MhiUZIXqSjxIchhzzu8+/lBbSZqEPyEZ5JMntVoE2FVjg4p0yggpUdXlyyWJcfDHu+nWVWd/XxGka0USWqpjz1TExjbQBjBTT1pFqMjcL7HFECkxfpnFZOXfGiUQ1Ya4kzjwihE36AIzpIspa8Kp1DO8fTxI27vbplCzOv7HROaoDRTP4C3KO25enrG7rCfD0jSfVsUKW7qieyspAQoyiVaGfI4wyjJ+QzDgFeBqycXDFMD2rHd1zx9dsbt/Sus1UwjKDSHY0MSW9wwsiwjzk4zwHPzao+NCrzTaJXRDT3DIN9LHaCIMgpb0OwquuMRghNbVJnj8cQ2xTk1w0Ie1GShIqMF8x9UYPIjLkiedJgC5TLB0eCmls36gixZ8vrre4w2jH0/K36OIl+zWKQYEzB64n7bgldokzI5RZJbAgNEgWIR0fUNQ69RypKmGce6IZkR9zJFaFFSA4BY7pQFFeZ+N9nSkKUJJyenDP2ED5BlBR75fhIcrm8Zp0ASJQy9ECS9C+Aj8nRFEqdUhz1pYolTT9N3mNhgTMw4BKxZ4l1KsVBEyUCSOaojxKnlybNLVNKz3R9JSgPakmQrDkexqadFjDKQFzlNNZJkS6axR0cKG4krKTIKYyxJIlU+x6qWBcEEboBtfYNTI9rEdJ0MFMtljp8CbhCKZ5ZaysISxRNj32ANeC+/1saKJI3EUdNPxPGSqXdYI1RP72fq4IMVW0t+2lhRtafBY1UEXhMm6Z32k5t9nwJuWi4WKK3J8pzNZkPb91SzHXB72JMUsLvf4YaMOFoSm5JyaSgWkGaKuh5QJiVJVzjtqbuBm9t7qWOwouwHJVAg0AQlsBM31vjQc3JScnq2JM083ksk461n71AUxZuBRi4p+8b5oY1Am8ZxIASFXHZSPv+g5mottMgQPOVKIErj2OOn2RI+L3785IisUHd9mLDWMI4tRZnxwx9+xPauQYeELDOgOwJyj90fKkyScHJ+xcX5ghAcd7d7oiinKMXO2XYNURIRxQn745GmG0nTFSaxNH01u42gaUbavufk9JS62aENZGlG3wbybMNue0B7RxrldI1jHDTG5HOUYuRYV3T9RF4UZEVK2x1lkB0m+m4kjRLcNFJkseQOFRgbEZTCBU831qAsQWvKZca+vmP0Hfkif0MBf+A5RDZi6BxJnDP2E0VuyTPL7fUdU6+FROoCgQEXOk5ONnRdL/bqvicvltxvD0wjWJuIWm4C3dDg/EiaFfgg9ng/QmQVRZFL/URIOB4a+s6RJBlKyxIBLK+v/9rA94e/+2/xTnIVy+WSru9YLpbkeS4o9ttbQHqDikI2hX3f4aaRvm959OgRxmi6oWdyQuZTSrM/HqmbGrwMdUMvWSBCoKpq0jghshF11aCVYRwn1ssl4DE6cHV1zqIUzHiWZgQXWC5XGG24u70jL1IWqxKcULsWZT5THc8xyqC1RytHHCvKYiGEIq3REVw8uuTi6oJ33n2Pph2wNsMFw+bkkrLcoE3Kk6fvECc5P/3ZR7jg+fB73+fp03doe8maODxffP0Zxlq++PIrbJTSDxoba7T1/Pgv/4I//4s/oVwIZerVi9c0bYMxkjs6OzvlBx9+jw+/+11++Vd+hfVmQ14UFEUh29O+ZxwGXr54yWeffMqrVy+5395xPB44HPYcj0fGaeLi6pKiXIgM7hVGW16+fMV2u+dYVagAj5885+nTZ6xOTsjylDSS3iAfApG24Ef+j//1f8WizFmfnfPtt9+ilGKxWNI0NcfDkYvzc9brFXd3t5SLks1mLR0mi5Lt/ZZvv/ya1XJB27WMLrBarhjHkeUi4uOPf8wnn3zCRx9/xp/+sRR3juMgUjuIRWGc6UlZKlsnK4SlthuYvBKgAtA0NS9fvcL5kbrZM/qRYhHxnQ/f4v0PnvPsrSuePL+i3CzoXU/vB459zd3+nl19YN9WfPrV59xs7/jq5bfcH7dUfcOhqRj9RFbmxFmEigxREtN0DW3XycZ+hoAYhHKZZwXBubmDqcWNjqHrWZZLyqLAKE0SJ5ysTtisVzy+vOLJ4wtZXPiRNDIsipSrixNONgvc2HN1ccrV5SmxVTx9LIWwTx4/FS++jaSc0weq6jgrbBspi1WKPC1ZbjaMo6NqWoZupD40DN0oW+M4YX2ywcaWfXXA4Xn96obrm918IA5zoBq8n6QvK0tJ0xiFYlmsKYol4+CIbEoSZ7x+eYPWER9++H2qqiGJUqyNMdpycnrOGGB3kOxrVUuPkneB1TLl7OyELM/FItaPKMRu1rStgEAiATUZa0gzqV/QxrDd7xjHibwoYZqIo5j94cB6s+LlyxeSj9KWqh643x3YH440XUNVHfGjp2177rc7Docj+8MRbeBwqFAzPGK9XDP0I84FXr++pihysswSx1oOG8Zwf78VOMv+CECaZMjjTTNNzL57xeTEEi72GM0wSD4uijSnp2uyNCeJCopFSd3ULFdLbCQ26cmJkqK0nstyBbAzDUK7rKqKru+k5sYYlssVWZaxKDNONwknpzEX5xmr9chmLXRXpcNM+Z2oa+nsiZOYyTummQ5XRhnLYsVqeUZscqYBtrc7gpfesCwT6mFRlGhjqI4VfTfMhcxis3oACxgrg1w/zJ2tUUxd1Tx6+pTb21vSVHJKbi4SVsA0DOx2W37tV3+F3faePM9Yb9a8ur7h+n5P03ZSJBxJh5SNIo5VxelmzdXFGd988Sl9J9CPumnFcqYU+2MlL0EFq/VarL7zc2iaZGAIXux/D5qXfMwKgVKSfXugeCow2hBHEUUmRMRxVjSGYRAlKcifo61Fp5arq82MyO9oqknQKTOIzHmJLiij5n+WgyhBelQJkOYJJxsBIYiCajAmYhoc4yCdTVbHpGlEUeTc7e7YHRuOe3F8rJZSDYGTQTRO5fcqLX8PSuHcyGazxhjD8VhJX96sCpZ5zjiNNI24Y/Ii5ezslN1hR5rGjEPPcllKXkhr+q7HezgepFsqTiJMBJPryIuS29sjWidoa+iHHh/kOkljsUhHNhII2wzpMDZie9i9ARWBUAa7uRPSe7EWAjgvkJCiyGaq4pHd7kAczd+7ICruk8dPqI4NwzCQzaRcO/+dRVEQwozBTxLqqqHrAmoGJqADLggULC8KlLIMnShrdV0zNA3RTFoVSufDsAfM1ElthSINQjhnvtTyPJ3VEI/RFmZlRg5SiAkvOMauFRuoDwgtURZLw9hRliXr9YphGhlbhxtGlLFC7jOaJHPkRQQBdncC/YqiCBvDeiN1Vm3T4ZzCT6L8GyNOD6U13iv6psVEZuYkiCIUgicvxAUyTQ6lRB33Xr7W1cmCKJLFwTQOs4U8nW3JljwriaNoVjRGuT5nKqWJpDIly3OMNhz2DSGYWUn1TF4iSsHP81sIct+C0Ci1ZKdEwPe4ScqulVLoObOrtCLNBBiitWLo5Z0Rx5J5W5RCxT7uGtxkQGmGYWDyFUYHxnGiOsr7TilFnkck+QLvPV3f4p3HaFH1lYlkMJ3t40oHqVCY6cNZFqOVYRoD6/Upjx89nrOgkoVVSuApWZ5A8IyjVGtpZelbAZZYa0UZ6jr6vkdpqVB4AGulsZCM4zgSdXp+F0RxNEdz5Hk+DANdM3H96obDvibLMpQeQU344CnLFX0v8SsbRTTVljzP2e2O3NzcUZYlRZ7TdR37/Z7b2zvGfiKOM4IXWnpwA9pGTIM0AkSRYb1ezv3FczwpBG5v7znsK4o0xc6U6KoWq2PTPKjjTj7/JJb7yGg0kolTiEVfaWEbDGNPVqQYI7b9JJVqsf39gfV6jdawXAnBdr87QtBENkFryQ2OM+AqKC8L2KGT2qCg6NpJ8ubWkCSK1WpBCIHd/khkU25u7ri5uWcaJqzNRDWfHGi5poMPOCe52ck5ghvJM8nztW2LnyRPfDweiSOL1tA0DXXd0rXTzwe+f/Uv/hkgk781QhxbLBYiZ1vLbr+fvymB5VIISA8St7GKciFSbj93cShjpDogSbi/v8PNZdzT3JUTR2Jj0tpwdfmI/e5A1w6cnp0QxxHGwKNHF/Rdg1ZweX4p2NRhIs9yTk/OBFQx9Tx5coWbAtVhz8mpZBZONyfc3NygtOfy6kzCnMiB6OR8w+XVBav1kqppQVuyYsW7733I3/71/xWnZ48IIcI5wzBKf9qf/vmfECUxZ+eX3Nwe+Ozzr/kn//SfUjUVN3ev2R93pFlOUSw4v3hCucioqh1ffPkJw9RRN0f2d0ewjsuLM7qmYRwGzk5PeP/t75BlGZvNRuwzIVBXNX/2p3/G7/3u7/GTn/yEtq4xxsy9gLJladtGcli7rQxY44SNEqa5J+eTTz/j9nZL37R4a3AO7u7uef3VV5I5G0cJhA5zGarr+T/9H/63JLHl5Pycr776ClAkSUpdN9zd3fHW229JrcJ80Jqc9C5lZcFut6fayoV2f3+HiRIiG0tB+Srjt377f+Tm9oZhCrixpchzsjSFmX51POzp+5a+7wTnjWzj6kZskN++uJUsQS9Fou+9/xZn5xu+94MPWJ2kFIsYEzvQA46OfVdxfX/DGCZa1/H6/ppgFHeHe459zev7W45dTedHTBJxqI7UfcvgR5Q1jH6i7TuCkqxCnIi113vJCxVJRtu0tE0z987MQXhlpP8kyYit1Inkec66XFDmGZtlyWa94OryjPfeec7jRxecn204P12zWZWcnax5dHnGZlUSWU1Z5gLUOD2j7waSOBEqYtOwWJacnp3S9a18bs4z9YHzyyuOVc1+f2CxWKIx7G63LBZLrq4eUS4XtGPH9d011/e3vH51wPtAkhUErxgG8dwbAwIrE7UjiixhErW/a0c0mrF3bNanrJZrQPOd9z+Qoa2Xvh6UoVyfggITZdzf74njGILDGnCT0PQmNzE6zzA4yVIpsVtkuVR4+DmjN7qJrpcidW0MURyTzl1mxlj6oaOeOweNjRidpmkH6qYlTmP6rqM5Nmw2p9zvar59IXbwcXJkmeDt66rGGnEnfPP1HZvNAmsNaRbh/cDhuMdNM8VMCWAhzwqMNnNuRBEnBf0gmad0rjTIshSlAuPY4caRLItYLIp5kyo5l0BgchN5kc9B759jwOu6JsszlsslBghBAEJJHBOUYrVaE8fyUluUi9mGbzBKkS9ExdcqcHqywbkR74WWmuUZSsPoxCJkrOHJ5pKunVjkK7p64vZ6T3VsSNOMvpcBKUkSnPNv+tAI6s2BdRjlAAwBbZS8W6xAXaIooapq3v/uh3RdzzAIKU8LTxzmKFl1PLJeLcizlL/xC78gVv+65vOvXnBze0dR5NR19SazWlUVl+dnPH18xd31S77++nPKsqTrB759+Yrbu3u62dLpg0AynHMcj0f6bpDNq5ut7/9/H/PAp2eL2GzpTLKcOI5pm5a6roVyOFMq81z+2ziOOCe9fCrWRHEgTQRG1hwHvIMsTd+gwJ0PEKQ31TlHZGOhRo+iWEWJxQeB44zjxGF/ZOj62aIv0AM3BiIrWPe6qTFRSnWowCjW6xVNXeFHARnFiXR/GWPl+R5HTNNAmiUUZSkbbCX3tCgDQu3tuhaHZ3OypixL7u9vOTs/IwR5VuR5Tt91RDbBmoiqqglezRTjlqJMiOOU29sjSklxsPdO1Ectg6VReqZQR/T9QJKmVE3N/W6PspooSViUJVpLVcTkpMbCWjvHPmICnsWixHu5JutGQCOBwLFqmcaezeaU/e7AOD9/nJODcVHk5FkufWLO8/rVNd5r6uOIjVJZcOBByXU+jY5qXzMOUlvR1DU+zAvNfpgHah7+B5CcFFo6PsdJBtU4jkmSmCJPcTNZ8nB/YOx7lImw1lIsStTcP4kWG6Z3njA5vJ/EGqgCy1VJlERcXJ5jbC7nnpkka4xmubKsNwK+unvdESepZMHih+zoiDUJ4yBLkDzPqOtK8vrjJLUvNsK7UUBQcSR3TPAslgshNLYt/TAJkVBpWRRZoesaLeeZ8HCmNHJe00oWIOPYo7V/AzSp64aua1mtxTbXDyPHY4efBVTvHAQnC5t5MJbniqj3MjhKfjCEILnZB7LubGdUc82Y1C1AVVccj3u0kfd5CHJ9lIsF1bFlGEWpdeNAlAQ2myUhwH5XM46jQEcYiBIh3EaRZPyU0kLoRayVIFTQKJLFosy40lHadwNV3YHX/OIv/CJJHM+Ak0GgY4hVN01kWTFNQg72XuAdEilQ8wIDvJNB1HnpJI2iCDsTvru+FwiJFgK295JXtXZeOkwjKMsnH38OITBONadnS87PL9ju9gyDQH+MtRSZDKbHY03fDgIns/bNIC1Dv2NsR4IyWKtwSiqJpnEgyVKyNKEsc/q+kVxlZCEobq53xLEhz3LyLENpM1uQpbZpvVnz+MkTjBVysdbCNSAokjgV8KC1rJZLtBZCbl7mhOBou3aecxZ0zUgIUC5KhqFnu90yjZ6+lw5ZrQQYlyYZ1lqqRpbxD6BI6YaEssjFRTfU7I87Dvs9Y+8oigVxlBE8NO2AHwM6kgodN8iZ9yFZoNDy92jIC1m8ChzKslwssTbifnsnLAIfuL6+ZZy81O8AWK3o2kYWmPMFgVZ0w0CcpRSLBUEr4tTQ9h1TCKK4BIuNU6rmiIoCWRkRpRHKxPhghLwUx+j58KW1kWHPK4qsJDhFdWhYFWveef4OJlhcLwTA+9uXuKlFMWGtYlEWLBcLpmlgGCriNBB8z+lyxdl6SX3cM/UdbV1x/folITiUnjd/vQRpzy4ueH3Y8bOvvuKbux3p+pKn7/0iv/of/Kcki8f8xU+/5uMvromKUz74hV/m+3/z18g3K6K85MXNlh//7DOSxZreKy6fvsXPPv0cm+bkqyXHrubr6y+omm/4+psf8dOf/Xv+/Id/QtPsiGLNyUXJxfkZ09RTlDHGTozTgXfff5+8WPKnf/5D/sW/+E1+4//zL/jnv/Ev+Orrb3n6/DnvvvceWZkzTB35IhPVCMXp+oQnj65o6wNffvZXfPvtpzx9es5//p//R/zyL/8CAU3bedLFGTrJqbsRjyE/PSPJcqZ+xMSxENmUwqAECxsn7PcHyUKND778mDhOBGKjFYuFlHA//DerNGPXYVSAuXBzGDp8mLjb3tL0DV47siLF4YhiRVXt+PbbL7i5/pb99oa22WO0g9AzDBWH+o77/TWOnnQJH/ziJb/wt97m1/7eh/yv//f/kEdvrViextwdXnBs78E60iKmG1tevP6Gr++/5ZvdS17XN9x1O7bTgQM1bTTSx47icsmUwRBNvDxcs2uPNGNHO3TUXc3oRrJMwtdFlolVzQVSZTCTZ71cc7o+JYkS9rsD29t7+rojTJ4IjesG/DCyLhY8Ob/kdFVwuiooM0UaORI7cX5acL7JWWSa03XK5fmCzTJi6g/48ciyMORJwrIscMNIW9c0TcPLly+JkoQ4TQla0Y8TU/A4BcNk+OqrVwSnOV2dc7bcUCYpVxcXWK0YwwA2oGM4tkeGCbxSBBUxjop+cvSjYwoC3xnGQUranag/1kCWJhRFJiH7ORMSxQk+BG5ub2nbhro+cnP9GucDL17f8flX31C3Eh4enWQMhtFxPHYcq55h0DiXMIyafgp0g6OfAnU70A2ONF9QdwO7Y812f6SfPA5NO4yYKKXuxBqz3dUME9TthAuWYVQ0neNYwzAphgmOzUA7OIYJxgmCMiRJTl5sOBx7hkHhvWW3E7y21p5pqhmGRg4BsfRk5VmBNQlGWdwETT3Q1AN11RJZ+TXjMNDUNSEEyT/l+VyGHmFMjApa7tWxI0pjdKR58eolr65f4dzEOAxS+1AsWBQlZZajQyBLY9wkxfTeDRgmlB+JlGedJ7x1dc47jy95dLKksDBWDWWUEAfFUDXEyuBHx+nmjCJb0HWOYfB4r/HBUt1WvH31FoUtqO5rIhXT1QMEjfdIXUzXS4VHVTN5yVAZa2Hu1HLeYexDxYAnzzPUDOzqOynvff+9d+Tw6UVtUFo6UH0IVHXNn//FjygWK05Pz3h9/RqtNOMDoCAS6hwIWEVrLdCMEGQBEgaGoSHLY6rqIJUVM4TFaMvQT5LBGKUI2/+1XNX//GP+92H+n3mQBeYuxI6ursWWPXe/dp2U5eZ5ThTJARhriI2RfOnc47TerAQWlcQoY8jygjwtCJPCjQEGLwuQXtQoHIyDgH20lq89zWLiLJYeQm0ZJ8/oPU5r+skRtKgPgGS3lUdbBSYQVBCXxUxuLMuSdB7O727vZJFiJWtijAxfAQGF+CBAM2OkgxA0Kihw0BwbcIFpkAJK76VmImhFUOJ2t1HMoarBgxsHuuqIG1psYuZqCcHEO++FvDgJHfZ+u53nby2k0LlnTGvJagXCjNWXpbI1UgVz2B+ZJkeelURRynKx5uz0hCdPnnM81Lz49kZiH6hZrRei3vX1LQqhkb58uaNtO3mO9dKdJ4AnjVYx06hgksHBOwERyTtx+vkiIfz8kmKeRdbrFWVZoJRiGAZRh7seP9dZKaXAzL9BycFerMgZaqbyGSt5a7SaSasP94OnOrY0lWTvggvYyLBYZpyerSnn7kOFQtuINMmIohSjY7QOxLEhSjxNvaNvjuzvdwQHSZwJ5MR1+LGec6oy0RojbhRrJCM1TtK1G0UxcZJQVRWvXr5me7elazu0EvVu6AeiKJZrruuo6kpqsIZxHv7k8GuskCbbtocZPPJguZahThZcMtnM3+z5//uZCMysiMr39M1xeP4QLL9zorhX+5okzXn27C2SJJdKGB0z9E4qliJDkkZgZWAcx4ksK1it1kyTZLeSOMOaiCRJ2WxOZpJqgx8HghvmCUyUfmvEUWNNRFGUJHEi+WGl+errr+X+m3Nt3kk2zwfpIRzGieBBKyMDwwzEGnp5Vu33B/p+ADRu8iisDKuTfH+1hjjSGM2cRJbe4q6TGgZrI5Ik4fvf+y7aBtq+nqFbkifsGums805UKe/BucBysaRclDjvqKojUSR9kdMkaqRJLCgnMQo92+BncA5KKhfi2FLXlfS4xjFJKiCVcZzoh0lUtlHqiKa5azpJpEIjeE/d1IQ5k6w12Ehy9UoHrNXz8zqmXKzIchmMlYKiLGi7lq5tSdOUOE4YR4efJFeodYTWEQRN38ug7aaAc4rgpXM3y4VarrSjH3rSuODi4glZtuTVyxuapkPrmCIviRL5O0Bhogi0dCQ+qJEy9EZYExO8/F1D3zNNjuVyyWq15u5uy83NHUmcCUTtQeH7N//yn4uVZt6k5UU+T6WC03XOMU2Oy8vTeSM7UNcVfdeCcoQwztK3ETT34Om7kTiNsVEkAfYwb4fSnEeProjjhO+89x5ZmgryP0lYLiUI+/jJFV1XYa1hmqSctZgPSSF4hlE6L5IkJk1TpimQpgnlopBt6lxYbCOx3a03S0JQbLd7/urzT/nggw/51V/9W8RRRtsObLcHFosVv/qrf4v33nuP/eHAH/3hH/Ibv/Eb/NZv/xvyIuN4PPLuu+/z+tUdVd3wH/wHv85imfPlV5+y29+TZSlt2+JGodL95U9+Qp6nDGPPft/gvVCoFIqz01M5oCjFN1+85tNPP+Pjj/+KKIo4Ozvn5PSExXJB30lhrhsH8ly6CKULqSUgN/H9bsvV1SN+6Vd+me9+72/wzYvXfPTRJxyrFjdJdwlGthkaCSlPkzxcghP/d6QtRRrxX/9v/kuEuQTX19c458TWOwji+t133yHNMpSCYehZr9dM40SxWPDpp5+xu92xXC6oqoqq6dDasr3f8vTxKR/97Ee4aaJqetrjlrqqqOpKerKGgbZr0Yo3xbVFnrMoC05PT/ju97/P87ffJssyKTp3YkFou0Y2sEWO0XrujpMDozNykzkvXWBKC0AizB0vzjuauhU7gjjWieMYpeWBHVlLWZYkqRx+VIAkkU6iNE3oGwGGjOM4wzYEHLJZb8jnrX+aZCwXC7Qx9J3AJZJYVL9h+DnGue06gVrsdhyPFUkiRaFKaayNybKcpmk5HITYVjc1JyenXF9fczweuLy8wCOl426Atms4OdkQJ5Y4sqxXKwFJGE3dNtzc3XBsjox+Ik4zptFR1x19P9HPoIEkNrhpZBw7ilwsnQCrfEVkIw6HA8MMRyEojNK8evWKly9fUpQlh/2BLM/46sULXt3t2O8q6k42vMZYOagmlrKYH2xK6gxCCDR1IxCaWP5OqYVQTNPE8XikqisBdWiFD55HZ2dM44Sdt4ZtW2MjS54XHKuOu/sjPkAUKzwTiU0Eqdx1DKNUNiwWOU1zRCHbVGssfqaEeT8RxWbeNAvsQ64JJSTPYcLPNL6uaxknj42S+Rpv5gOypVyUGA0hTHRtgzHSQeqdI4pSsjwXlcg7mkbKxP18yHFuouta0kTKYo/HA1Vdsz8caNqWNM+FgPdgI0QsgN1cMh7MfKify3mdmwmMcYRznv1+D0qK4Yuy4CQqKIsFzPbU3U4sm8Zo7AO2ex6ypmli6EbGQaxFIUA/K4BJms7LN9kOt52E8pXWTMDf/bt/j/v7LcMwwtwHZa1l6OSFrVTg+bMn7Pc7vvrqS5Is58tvXkllTyL2JWAesnouzs8432z46vNPuLn+dv7zEl6+vmaaPMv1RiyeRuxJfd9Jefncm/aQ33k49P0vP5Sxs51MTuoh+NlqK8CQZFZYQwi0bQtA23VMwRPHMU45oihQFiXTOHHz+p6yWALSRRhFkcBl+o4QHDqWbb0LSvKEkSXPE7JMDoCBwDD3X4IMdmEc0NqyXBTYSNOPnVT9DB2L1ZLz81NUCGRZiTViQwthPpStVjSNXINdKwqXc46maskyiRuA1PLUdUUInkdPrkizjN3+Xt5R9ZGhn8jzVEjew8g4TFTVg7VMg57I8oi2HWi7CW3kcLNYLd7YQYMXe7CeowXTOLHf76nbjilMhBkrD9JRCFI8HGZbcPCBKJahWBE4HOUad1OYD+NLwlwxNI2ichTFgmny8j3303y/x2S5qAjH45bt3UiS5bgpzH2IE8wgCWsjlBWlJBAYu+7NtaON/bml8699KK3ZnK4F4HOs6JtmHnQdWSpl2ULGXpCkGUMnio4xBucmAZV4z2KxoK0b6SDS8n3Wszo0ThNV1bC9vgPvsYm4B042JwRqlIa7u1v22/CGFjm6lvV6QRTFeOfZ7Wu5P7RltVrO79QJGyegDWruFvQqyGIsid5YbuV6EjeRVKkElJHFwTQ+9NoJJfFwONLULUMvYJUsTSgX8nxs6hZrY4qyoKrFzp5mGX3nGId5KYJUMAUvtlv5mKfsB5V+vn8fvv/q4ZfwYOmeFfk5C+eCY7NZc3JywuGwRykEnz8ODL0jspmclfoepSWHqbViv6uZxpEsy8Q2q+W8k8SxDJJVPedEZteAFkq0nsvTxUGXYyPFODi6dqRtB959911x4c3P3+ADcSJk1WHohYXhPSFo+ubntnKRM38+lIvaKZRzpUTxSxNRjYZhEDJqFKGY4VbzMkUhyuH19Q031zcksSGKpew7y3OcEycUwH53QxTF5FlB3w+zC0XOAdNsDe+6UZaJo+Slw0MVziTvdZQniSPOz0/EjqoUbdPRNpJDjCPpI227jmGQcxlIxjSKpUIshMB2t6UoCrpukOoMJWeOvu9pmwbvPf4hVqTEEh5FkdRJOEcUW05OTsQpVHeEIORPUVqlmxsCcSJWWTUr4qJkS+zAeUc/tGR5Nlv7J7GfOkdVNfIzHX8eb8iyFGPEbae1YRzEqaCVJ0mkf2/oB/pevldxLJRsGxnGUdxLxtifD3z/8p/99yRJhsbK1jAo+mHCWnn52CghTVJQI1GcookklDg5lsuSKDHSPYMnSUqMKRhH6ZfJ0pxxdCwWS1aLFWVR4CbxbN/dXjP0ksVIEkvwmizNiRMoF7HQrpYFm82Gqj4wTD0u9HTjkatHaybvef16z+g8JooJynJ6fsXJ2SPWJ5fE6YIoW7E5e0pennN28RYff32N8xkXj95lc/YWxeKKYDOa3vFXn37Cb/zm/8Bfff5T8mXEj3/2Q+r6yHZ3YLM5JU4KPv30C37wgx/Qdg23d694ff0t3kGcyiD6gx98wHvvvc0f/dEfsruv0EY84ShFnhb0XcftzT3T2DJNPdVx4vTsnPv7LdPkyIqScRQZWBD6I86NaBXIi5Td/T24QFEW+ODo2prd7paPP/6Ifmgx1vLy1WuGUbPbdShjpUx5EEuKbL+CbMKmEa0UOnjOT9b87/6r/4yySOmd4+bmFqU0q9WK/UyEu7i4mC2/0oNkjKVrW7Ki4JNPPsEPk1Q1VBX95IijRBTjXPF7v/c/SYbSREzdgTxPKfKMi7NTVsuSIk94/OiC588f8/TpFR989z2ePH/E5Ede3H3Oy+1n7KvX1N2WpjuQZIY0T6jbRl7nStP2E8MYqOuedjhi52LstmvxwTNOI8ybo6Zupb9GS5+Km/ODfsbT+3EkDCNq8vhuIMUSOYUaJugnum4iiWJiE5GnORen56yXK2JtOVmtWRYlzbGmb1vGrpfN2zBSNQ1119NPjrv7Lbd399Rdxzg5jnXN2cUlZxdXHKpaFHZjydKUu7t7xtFJRivPMVa6GodppFiWZEXO5D0qeJ6//YiL8zXGODQjXVuxWBbsqwP10DKEiWBgezxwrD1tG2g7RxTlpFkpeQbvMFaRZxGrZUk859bO8wKmkTxLOVmfsFqu0Sbmfieh67afaLqJL799xQ9/9BFfvNixq0eCtrTNBEpQ8oRAGs3VJ9rQ9Y6qmaibHhcCbibwpXmODzA5j41j+mmiahpRCQjSSRWUgKHSjCwrONZyMDlULdtdQzMfHExsGaaJNBYS48NGVPDXXg5I1khES0nHmZ8cp6cly0VOQA5g0zShlaHMlwRnIFjiKCV4hZ9ko4myHI8V4zTNm7oZIhHkxTUMvWxPQ2DoR0wcMYwyMEZxzGq9EmLnPMj0fU/XtkTz5nx0Pf00oIxmGAe00SyWJUkSz9UkGqshjSyrZcnF5WNinbLIlhTpgjTKsMrSHTsymxJjKJOCPEo4Xax5XC6JjKKtO/K05IvPv8Zog9Li2lBGS84pSvAu4KZA1w1iO0FUD2202AE1czeZ1CEsl0Jma/qW5WLJk8eP2e/FVqyVdIBNzpGmKcMwcHZ+zm63Q6vAW++8x5/8+Y9wXki0Qy9AMKUUu8OB89MTnj66ojnuuN+9wLmJF69eUdUNVTuKWjB3hfkgGR6txR4EkoFQ6iFj9XBImhU9BXEqCoXSGuFpauIklZzdXJCb52JLOx6r2WYow/VDRUg/DGjtaZuOrpEBoB8H+l6GdTcLE8EFjI3le6kMIApbmiYMYyc/99lyNQ4T5aJkUa5oKskzmdgwecexqdjtj7hhIs0Shr7h7v6eNJNtcteKrdY7z2q14v7+Tq5PJf9c1zWTk3qINE3w3gnZsalwznNxdU7wnuPxyKIosVpjjSGLZfMuWH1H28i9IF22ivXmYRk24gbJzr7zzlsURS7KbVDEUTRv2TXb3Y5xmkjSjKZu0cbw9Pkztvd3TNPE2dk5xlo5KM3P+SRJiBPJUzZtzeXFJXXTkhclw9jj3Mj93e2sAqTEUczxeMAYTZ4nlGXK2fkZqAFUYL1ZycGylRoIExmCdiSxlXfyrLqoAH0nhGqQg3QcJ7hRlqw/XyoAs3vKRpb6KBZAbaQbMk3l83deaKzAG+tw2zaM00Bkpd7k5PREKMizYh6Q70OWpQyDwzvJLZk4YRo7qaBJY/JSQCG3N7d0VUTf9wzDhNITq1XBMLQ4P9B3MxHSafxct6I1oqS4EZQMV2o+bBoT0bYtSSxEae+l77Pre8qi4PR0Q5FLoT1BnhcPyoUxEUWxxHvH/rCjHxryPGOcerwTy3iWF1hrydJcnpFtT5Qk+GmS9gsNVseSG0S6EwHUXN8jM9B8r89Kn9YGbX7+s1FaMnIPZ7iqrmkbWVplWcHhWBO81CDkWUrTVhgjhNjIxuzujiijWa/XNE0l78m6wVihj6ZpQp7L5y8LjjAr6fL3G6NYLHImN0rFQu85Hhsuzs95+6235Tnm5RkSR7JkiGMrHahaBAYZtBVREpHlqcDG5KslzEqmnl0LUWTmYnv5ObjJ0bY9zsnQoNQDa0Hcc4uy5Ic/+jOmaaAoRR3rehl8tDaihA0d0yixrgfa5zD0+LmvVM3VAVprbGRxfkQ9LO5nO3McG07PNhKHcJPAdDCcnV68IVEGNHXdvFEN87IgL3KmaSDP87kmoWYcB8pyyTSNWKtZrxcMvWT++lEU0mma3gx7SSrvmaapyfMYYxRZlszZT3EvTOM8DBMYh45henD2yMJPnBICwIoiyc9mWSHW1wmKomCzWeK9J4kTmqYBRInX2hPFmtV6QZLGHKsD49hBEHrpOE5ylul7ibGMA7vDQRazQdH18vN6M/D9D//9P0crQc47F5Cfg8YaobglsbzETk5LFos1RkcoDNXx+EYS7Qf5AafpEq0yrM1YlIImTmPBdBMCy0VBlkX0fUOSKPq+4pd++QeUZUrT7RldQ6DDM7DeSAfc4Xjk8tFjbrdbTJzw7K23UTZisb7Em4yrp8+IsgWXT97h6Vsf8OStD2gGBXYJZkG+eMIwpfw//1//nMtnT+hHxY9+/DOUFlBLUJp+7PnjP/0jfvSXP+R2+4LT8wVJZtnf3XJ2esbJ5pTmULNelvzqL/8i//Sf/HcQRsahpSwi8tSSJYa7m3v+/R/9Cf0wECcxfTcyNIHVeo2drS/eDRR5AT5wdf6ELE34rd/+Lb766muSOOHJ48dM40hkDd/54H3ef/cd+r6RzkNluLm9oW3lwjZa4Brb7T11feSjjz7i9m6Ld4ahg65vGZxQIN3Q46eeEHq0Drz9zlucnqzBec5OlvwX/9k/wFpN0/d8++0LFosFcRSz3e1J05TVakWe55yenWKtYbfbkmYpWbngpx/9jNQmoEQdHF0gzwr+8sc/5vmTU37rt3+TzWZNUIYwNEyDhLRPNxvef+8d3n37LWyk6bqaJItph5rb7Q2jGzh2DROGph1JshKjZdhUWnO/vaPtGw7HHUGNjK5jCgOnp2d0TUc3+9unILdjFCcCHIkEOFLtGzQGDFJCmsrmPE0SiiynzHNOlhsSHdM3PXmUkUUpENE3PSerDZGxLPOSNEqIbcRhf+Du5m6uBnC8fPmScZpo21YsSXf35Ln0vNzf39N1PWW5oO97FovlmwxQFEVcXV7y7bcvuL65wc4HbKUNLjxknRQ2stzOVso8tcQR7A9bIiuhXa/BRCkvbre8ujtQt45X13u++faWunE0jaNrHc4pjImIbEQcG+7va85Ocp48viRPU8ZxoBg0eZTz3e98n+As93cVn3/xmh//9Eu+/OaWz7++4dMvbrjedlQd1L1k88bJEWYFQgHWeBaFwHn6tgNlaDtHP8gQI9tZUTiTJCYAWSEK2DAOBCWWMGMNyzTl/v4gXUJK0XU9q/WGphm4vRfghAtQLgucl0Neksj1UzfSnbNclkRzt1OaWPw00LU1bdPiXc/Z2SllUZKmKdZYNutT3Kg4WV8Q2ZSp96RJTtvKdrVYLH9+0JgVqJPNmnEayPOErm0k9D+O2CimXEiA200OMxeCGyNKkrURSZxwf38PQVGWC6I8pm5blBHiX1CiGttYNsiiSkZkaUIIjn6QXFKR5fI89h7GkTyKOFssuVyvuNqsKI2hsAbl5dmmteJuu6cfHJN3dP1IFCdkeUFZLmmbnmn0pGnG6EbKxXK298mGNkli2q7m7OyUcRjwAfqu5/7ujsnLQeoHP/gBTdvRdb3Y95QcDgNCEE2zjKdPn3J/d8Ov/4d/h3/7u38wuzhijoe9HNaTlLquOTvd8PzpY9pqx5dffIQxmjQrSLOCY3XkcOyYZhtiFCWyWEM23iiFYv7nNxvxh8NfwFixIBVFiYkkNxrmzjSjNGkqnapxHMvWPUCWF3gCJhK3gVGap89P2WxOcC5wODYC3Jrtu8ZYvBd0f0BUnGmYCJMH76Xs24j9cpwGVquVZDqtxgXPIl8wjNJR17mBfugFKJMv54oNw/n5CdYq2laeO3c3d2htmEax6Hd9T5gBPlFkSZKErhPIg5+77JpGireZ+xaN0Rx2lWDkbUxsLWW5JDKG2FiKrBBKYy9l0ItVQVVtKfKCth5wU8Agn18/DOx2exaL5Wzvhbqqub/forTBRFby1c6x3my4396htaYsS1arNd57Drs9KD1v1+W5kSSJKLBB6gLarkYpR5rFRJFhv98yjSNFmct7KDE8fnxOUaRoLSh+rRV5UbLfVfRDh/cjNoZykZGXKV0v90xbzzk5rWflN6Grm1kRlFz4w4cxlsG1rFcr2rZnnNw8eMjn3zQVSqmZn6Co65owOXRk8cOAmyZQ8PT5Uw6HaqaByjIjyxPOL84YBsf2do+fXVxKi2PAWouNPFmaY23Mfus52WxYrxe07YEslxxdCIGz00u6bmBoR6wxnJxsWK9FJe2aDlxAGS32vBmMItY3qSLQWjrTkjim6zqSWAavw/7IMPREkUXpgFKGcXAMw0Q/9EzTSJxElGXK+fkpRbHk/n6HsaIyn5yc0vc9TV0TRzHTOBDNf3YUyZlEa4V3E2lZMLWC5AfAzZm+IIqU87KUkftflu5BKYIP9N0ghGIbobThsK9mVwqisuLIclGanjx+grUx2/s9Psgiq20bul6cCUpBUWQsFyVNXRF8YOjmQzweawTFbyODMhKV0dpwc30PwaCB733ve4TAG1dElsWMk9geF8sF1hgOxwqlRG1K0pjFMsc54Teoh6nSy2LAWo1SgTiOxC6vNVob2kacClmWi+sotvOyLBBHMZ9+9ldUx5ppkEFpGGW5rZTCe3lWbTYbsVoOHT44lssFAXm3vfj2FVEcy+flBvTsvnjy+JEsT7RkUic3sFpJ1hRgudjQdZL/7hpR1larFcMwYCIj3Y8zF8K5iYuLC5RS7Pd7OTdZgzZS1J6kMbvtDjd5kjSV54wxNG1NFEsd2P6wnTOciSj/Scxuu0UpWK2XJLElTgxVdQDtOT07k9ypc+IYCuKYk6HZUVUdIArtA5jHuYnNZi1uNS3/rh9rpqklhJE8j8myiKYVt1ecJFKz0w8MY8+jx5f0fUtV1wKTU7IIbrvm5wPfb/3mb4JSnJ2fC+64KMSOEuRAKR0QhnIR8/rlNcdDPduHOoahYRgb8izDhyB+YJvN2wPPMPSCiSbgZmXAjaPQ55SiLKU4uu86+mGgbTuSLEJpP5PTJs7OLgkelosV3ou0rrVimgJvv/0+Jycbzs4vZLvZdrx6dc1qveE7H3zIhx9+j5OTc370ox/xe7//+5xdnXBzfct2u+f7P/gFpslzd3vH4bjnt37739D3DWkWgfa8fPkSi+awrwgelDL88i//En//H/wDTk5O+LM//xOa5kCSijcXAn0vFlTpEZHQ5Oi9eM+DbAKcmzBa4aYRo2SYfvnqldjgMjno/Y2/8Tf47nc/5O7ulj/6g9/n/u5GXkq7PbGN2ZxsMEZxPB4Y3cDJ6SnNjHV1ztB2geNxZJgm6uY4Bz0TTk82PH58weXlJbe3t9zf3dEca548uuAf/Ud/j3FoqTsJpcZxBCjatkMrzeXlBavVkmHoGcdh7hbxXFxd8rOf/Qw3TEBgt9tRtS3T6Njeb3nr+SV/+md/IAfZcsWj0zWXFxc8e/aUk82J3Azes9ttSVKxlDk/iU3RGIJVhNlKJxASGMeBYQa4JGlKUeScnp4SvJ8tpc1MolI4L1m0QMAHsSpbI4QqEDtmscjx889JKUVZFqyXS05PTvGTYxxGzjanJHFClqbkhVSAPAwAfd/Tdx1t0/LtN9+KHSdL5y4ri5174rK84OrqEmYoycnJCc553n77bZbLJXEs1LIoilBKrJJ13VDXDev1CcZEfPPNt3KjI3aTNI3l0B88wU10XUMcGbI0pqpr4jjmxatXfPrFl3z1zbdsdzsO1YGqnjjWI107MgxeLCRaiwUPh1Yjm3WB9xNNU3N2esKj8kSKhE3ET3/6V7y+vuPrb16w2x9pmo627/EPdhGk6Fl+jlrQxl5eFNZAmSUyFHkPykgu2EspfBzNObk8k/C6UiyWS+q6om4bJicvLKU1izjBaM16s5mfIz3DJFu83b4SsIIP6EiRphFjJwWmfT/SdbKlLoqMaZKtYxwZ1GyZKosc5waCl5eUkMokWzH0ghivqoZ+3lCGIOqUdHbK9tRaOTRfXF4QvNBn48iyKAuGXn5fnIh9NY4kH+Em+Z7L98fR1I1Yxiexc6jor4EGEPJcXcs1X1UVWZaJbbVtGacJY2WR8dCPFMfRfCCypHGMmg9F1swWKO/E3uIVx6qnqgeUMvgZyrJarbDWcjxUqNkaA6Bm+t00ubnLSIiTIXjatpsH7LmfzxiePXsuA5SJaNtO7Crz91Gp2TJmDM+ePeX500ecnl/yW7/zu0w+EM0qiLFCgzwcKy7OT3n26BH31y/44oufgXBJyfKSgObmbjtbXGL5PLz0F8lnP1sB/xfqnqg0YR5w5uG6H5g6WVQw2w4Vsm2XXy+/JkkToeINvcAktCZK5LkmqpcUDr+hWU6ipGmtiebyY//Xfs4A2ipsLIczEOvVOBcpx1HKMIz0U8BYsYVN0yCW275jchOTk05H5wN5knPcH+eDo2ya+76j71pspDk9O31zKHdObO9ZKjbTvh8wVrNYLOb3m6PIM6Y5E/j48WMuzi84PTmh63teX9+hVYSJLHkRM7mOOE45HGpc59FGs9msWa7X9F0nyxArrqOmacT+NueJlNbkZYn3nrqqkFJkecY2TTtnC+VafiDutW1DmO/rrutIMwEi3d1uybIEreX7HbxkwkIQR0ycJBAcTdsIGXvwbLeVQGyUwQcnlsw843is4K917hlrJc8WWYYZoS8D38MiQe7dd957TlEWArCbs3t+GinKAmsN1ko8JY4TDvsDbhLLV5TGoAM2tmRZwfZ++8Y2qqwizRLyPBXrbCMDBUqh1ISbv87NJsdazfF4oDnKAvF4PJBmlrMLyR1P00TXTtzd7ghB6ItKQdc2NHWDdw84zDlGEgKTk6ycNZZxmmC2Bz6oEsl8HTV1M9OIlZwpZ3ua84g1zWqyLCGODfvdjsVyQ9+P7PZ7pmkgzORI5xV46c5LkphxGMnzBc5NTDP4qlgsCGoGuyDAFmZFX547ck+9+VDz/4EMXVagJkopxnGk6zvJ2tmILMuJIjtb/2VpVVcCJDNa48NEkuYSNXGy0DfGzApakJzj/Jd5J3bSyY1EsSZJI7TS7LZHCIb77Zb/+B/+Q5SS2halFFkWY6xk77Q2GCvwm+DFzWKtxVr59ZNzeCcxLmMkCmGMQqkgbgzn5jiAEiJyHL+JxIjq9nMLepqk/PSnP8W5iaLIpZLNexnY+0GcVla6NSW247CRFTWw7dHGoJUhBDmfnZyc0hyOTCHgg2fopVMxTiKWyxKFYrvd4ucF9dBLsXwgvImHbU42DENPXuRkmVCgxYIsn3OSpGSZnC/yXN6VbvL0g9BFp8kxjD11W2Os4umTx3gvzie5FLzsczAMw0SRl2w2Um03jB3aSm1R13UMfT+/30UNtNZI/s8Hsiydc8hgI8Xd7RbnvHQDWlGAo1gWasM4K5WJQM9iK9wErR+efZYizyVCMDmMlciQtZayLP6apfM3/iVJklJVcsBI4hg/jbRNRWwNJydr2vrI4XiPd471akGWRoxDy+XlCYsyl4280kRRytBLWaMfO3RwLBY5WnlCmFivSrI84smTK+LEYGNN21XkZcqkGuJMkxUpQRnSfEFerkiLJTbJSYsl+eKcvLyiXDwmXZwTZUs+/vILNmePyJZnROmKYCKOTcu+Gvjks2/46lvBUmdFSdW84OzslKtHl2QPh0kduL295vPPPkZpsXh/+9UL1usVV2fnbO/3HPZHrLV89dVnnJ4s+O6H7/Gv/sd/LT7eaUKrQH1s8CGi76Qo9SFA710gzwvSWML6bpok3I7i2eMrrl+/4ObmGhBimrUR6/WKLz//nFcvvqWpjuAnYqvJ8oymazkepUD+/PwCaw3b+1uSJJr9/hPGxFibkecx51drVkVOGhn6esvNyy95/eJruvrI2LYEP/L9736Hv/Vrv0CWJeyPFV3Xk2U54yilxEmSkuUZq9WKEPzswRZyaFou+MM/+hOMMqRpSlU3dMPE22+9y/Zuy7tvXaHVwLMnTzm/fMyTyzOW5ZLICopYK0VwHq3V/6+r93yyJDvP/H7HpM/ryrWbHosBsAABirsklitxyTVfpNjQhkJ/pEzIfNiVQpRdS4LcJRckABIAMaZnenq6q6vq2vSZ5xx9eLMKCFbEREzPdFfdvjfz5Gue5/dweXVJHEdUbUU7tHRDhzcWE+XkWUmeFQzDxPF4pGkkIFNpsMaw2++o6iNRZPHaEowmztIZYKDIFwswhn6cUDqi6wbG0dH1A3f1icFPmMiCNYzOUdUNu/2RYXKkaUEIiqpuCcrQ7EVWk0QJTx89JktS0kTyCdfrNZuzM9abjcjzFVycrSiLnLPNgjCNpLGlyFL6rsFoON+smMaO+nTEqIDVEPzEqWnR1pKkKW+ub2i7gThJAaG7pYk0nFFkSZOUPM5p6kYkFcbi0fzi85dc72q+vqvYHgbqVjF0Fjdo6s7jRrGhuCkwDk4mmfVIFkOWWSKtUMGTRjHnaUGapOyOJ37+N5/x4uVX7OsRryMGLyBBh2EMisGJjNYYsFEq5mLvia0iixSLMiFLIqxR+ADDIE2CD1KES4FgKYqCNEtx3nGqTzRtDQqRSKqAmYuFPMupqtPsxdTkecnx1Aj5TimMFR9fnqjZkygSuTwTkl+SRLhhwCjPo8szri4uZjrYAj8FVqs1SZSyXp2xXp4R24K3b3a09SAUYB1RliU+QFEuaFrBvDMPKM7ONg8P3OVySZalsjlB/KZGGYq8JMtyvJMHigxcek7VPe3PCo13GB5CWZu2o6lbjDGs1xuiGWfd971IW/KcKNa4qQc/ivbfKhZFyioX2leZJkRAHkWYWerqsWgdUbWOUzPh0WgbM3nxsw7d+DCAcl6KcFlqGIZxlKbGjaRJzDj2Dw/9s83moeherwVq8Oyd59zt9jI5ngPOnfOgoKpr3n33XX7w936Lpu/5t3/0p/h5GKmUNEfBe05VxZNHV7z77Cmvv/qCFy9+jveeNClwXnF7t2UcZdss/hHBiGuthODn503frzV7IM1cQHIQZSosjcQ0TeK9mYcYBNmyujmaoh8HojimHwaRQSmNCoZ+bHEz4GCaRFIaJzF9LwAKgjTIPgjwRCSKc2TC7IfvZ0mUtYYwK9KmyZNYkaSO04SJDEohaPMhoAIo7xm6QeRBcQpBcdgd8ZMANZIkpW07XJCBVZpKLEDX9aggvlo3CXUwIFsRa+W9VIAO0NQNaZyQJZlsuaaJ2MZcv7mjH9z8fktY86pcUKQLxiFwvl6RJRGL9Zo0zen7nu12R9209MPINIzoSCSb0xzVNI7SwAp50GOMZb8/SIHUi9Q5iuJ50Opws+9vtVnS9QJhWixyvHdM04hWmr7vWC5KHj+5xPmR4/Eg8slhwBiD1hF3d3v6dsJYRZRqiiIlBJGBjcOIn6SpuN9UG20Yh2FuLuaIgPkyM8YwTA1NU9N3I2M/gvckeU4cW9IkwVgZPJRlzn4nNha8Z30m0UdCdow4Hg5oG0m4u4I4tsSxEE67dgDnCPN1b2aASNtVs7Igoj4ByrHelAxDTRJbFIbbmx2HfUNfC+wjimTg3zatbH2iVOwSv+ZRtMZiTYT3ME5iKTFGCvtpGglO1B113RI9bM+zmfBrUMrIMLcsSLKYKGLOxbTUtZCXjTE8e/oEHwJZklFVJy4vLigX4ut3k0jqnIQXkmTJ/POdQFse+jvZ4gnJ89e+7hvzAMoYVusNWVbQtT1tI6HbzjnJqItEgjeOo/gPlZx3INm8SZywWm8o8hKtJevSGM3xuBe59zx18ZMMjaJIohCyQraG1alhv2vwTmiSV1ePZCAdggyHrZyHYZZ4juM4eyHl+pAB0X0sgBB+I2sxZo5/CPPQ10i8hZo91TLQEhmv1jJAs0YAQYuFWK7+9E//lMViRWQThrGX4aSb8JM8x0MIJEnE5myFd7K5vW9c8qxgsShZLEpspEjSjLYfyfOccei5uNxweXn2QA13Tgagp2NLVTWcqlbUBwGhoQbP+fmG1WrJOPQsFiV931FXNVVVE1nLsapo2xqlJgKOvmvo+5Fp8kRxirGy7cV5bKKIbISeiaZaK5QSyXbX91hjZi/dhNIeE8F6vSDNUrp2kGtBR/RdS98NpGmOd5ppEshW3zegxfM8DKMMvZ1DG9hsVuKjjWUDW5YZxirxOQZFmuSkWUoUxzx6csF6s4LgaZpWBvNa44MjqPFXDd///i//BUpD3Zxwrif4gTyLJag6ViQWxqFCac/FxZq/+3d/g3feueTN68/Z79+yWpWMY0+aZBRFjlKeNNGkduLJ4w1XlyvKMmazKjg7X83ByJLR1/U9d9stWVGgbEq5PKNcPCZJrthcvMPF1XNWZ+d8/faO1fkFymYs1o85v3yfdz/4Fq9v3vLJi8/48qvXtN3E8VTz4uULXnz5KT44DscDWZZRlDFtt+VUXdN3Lc4NnI57vvnxh3z04XM+/eTn/PVPf4JWE5v1kn/w93+bf/qP/wmL1Zof/aefsFyecTgcGIaGrq/44x/+Ebd3d2RpQTQHLIPCOTOjWuWmu//gFAFjwE2jTOsiy6Jc0Jy2vP76JUWRkSWpUIb6nu9993sYpVAhkCcxfVvj3UScJrRDR5LkAhsJGoLndKpYlHLIPX36mCTOOR5quvbEixc/Y3dzzWF7TXPcMo0VwQ8EP6GMwRrND37n7/Lxx+9xcbHh9k7y+zbrjUxLJ0HTtm3L8+fPBYmrBHgQRZbJxvzZn/+IVbkiiiLeXF+jTMSiWPLZJ5/y0ftPefH5L9Aorq6e4oYOPEzDhMYQzV5AN02cqhNT8PRTz91+i/OedmqZGBjGltPpwPG4Y+g7FJAmKRqZkhkdsV5eME2yzRnHgWEaqNoajydKotlX5GWT4SG2Ml13ypHGieTSjBPBSaCtVobj/kRXt3R1z3p5JhMVpzEojDKcbc6YJoEILRYLsqJgfzzgCOxPRw7VCTS0Q8+pOqCsoVyUIn+xMrkZg2O7281BrFIsjm4iLxf8nd/4LnGS8sknnxGCIstzpnHCaAEbhOBRBAHoJCV5nvH40WOSLOX13S1vDnveHk6cesfgDSFY/AhTL3I0fm2B4J3MGDdLy2ZVgh85Xy958ugK5QLjGHDKcrs/kS7XFOszgok4VDWeIFJLq0giTWTFg6B1BFgpmJRiWaZsFgllHmG0x7lBYFCjTPusleJXNvwDdibNSZEh2+Uki2EmmsVhZL1eERmL946ua9ms17x585auG+nHibLMWKxyJt+RRFY2xcqgvGK5XOEnz831gSSGJ4+uePr4EZvVhsuzc4yZ/Rr7E3XVEtuY4AxJVPDqq2uMjsjnJi1NZeqWZBmno3zuZVmitOby8nzeIFqSOJatWJDIgjyWgkDP5MHJ+QfK2qlqsDam6wfMHL1iRs/Tq6dcnl1SZiXByec/dgOxlRyloRtk+hsU29011ekotLAkFdS9SQjBUFc9ebnBOUvbejwJzsV4UrxPOVaew2lkcAYfxPtyOB4kuNd53CSgDBck51EbOzegIpsZxg4byZZCK01ZlBwOB4y1VFXNs2fPefL0Gdu7PUkivg1jLU3bymZkHEnimG994wNG5/n3f/If56ZNmuc4lvylpm15+vgR7z9/h7evX3I43HE4SChz1ztubu7YHippvJQWqdocGyGwhr+dkTa3fPMmjRDwSibcbi6c8ffjfync3Ty4kqGDYvKOYZrEIug9wVlQku/YdQOTgzTNqeojrhcpktFW+gE/Eeab085qBGkfZAo/OSewNBPRNB3jMHK5XpKlEYeqkWGI1dJ0jRoVwKDQKrBclEwucDxU9I0MJWRDEdO2DUpBmsUQAofjUYpMY0mSlHHsZWg5AyP6oaNrO8qiILLi9V0tllgtQA7XCmyobUbGXrysyzJHabE2lPmCSEWsFgWnw47TnDN1d7elaTvcTLsMwWMiIT+OvZwZ8p5MFGUJQYrkqmqk6e0HmCFczrmH2Ivj8cjm7ILVavUgnT8eTlKgOynOIytgia6T5980SOFqdExT9xwOAk5TWnF+uaEsBdWvtcZ5KPPlQ7Mg15DCzWAi2bL9mqTTRizWAnZYLFaAeC+zNJOoByf+8iSNCQS2dzIYidOYKJLt4TgOnJ9dcKpqojie8zCFZBsnVrxLfQ9aYdKY4CasTSmyknHqJa/xdkvfKjabHGMl19hoi/eBr1/dMXQyxA7egfIiH4zkmWt0Ql6k9H1LUBJ2nqQpWZbLAMF5/Kx2MEYzjiOLvKCbiafL1RLvHEUpwECt5ayJIivbLQNdeyTPYna7E1XViSqgqSgXBU3TkOUZWgvwrWlqqvpEHBVy7SgwkeQqyiBKQFv3zZ5sJ2efnxKZ/MNZEICZbSE0amhqydzNl2u00aAc2niyVPyKBMM0eqqqZhxly9nUDcMojSA4liu5X4ahfzhihr6HILEVcZygI00US40XAsRxivdy7SwWCz784COYt9Y+jPS9+KgVmmGYGAY327SE7GqM5Ataa2nbjsl5UUnMrAnvHFYb2VimOdMkgy7ZzsmfRY4yghL1RZLEDN3ET378U4ZhFFhcIqCfpu4xWja8AS8Ny5xP2dQ1zkHdtGitQXmKMuXubkd7aojmrVjXVaRpxGq1wPmR4ANlscA5aBsZtno/bw6NoW0awLNYlmSZDOHLouDy4pJhGLi7uxPv+9ARx+LVtdaAN4yTJ80KFosV2ijJ03M9eDv/PFE+ZllOmhUkkTAImkYAgufn63kra8nzmBAMTd3RD6OcR/NSzDvDNHm6tgE9sFwtWK82ZFkpSpp5Ab0oCxbLAhvN8KlZXmyt3PNGi5dwHAeyInoYagzDyOlYEacJSWJxbvhVLMNyuaRtW5bLBev1mmEYmEbpsI0x7PZ7tJbV75s3r/nss8/4+tUrkiTh4uKScZx459k7LFdLjNGs1ytWKzE3GyMTj7aVnKI3b97w1cuX3G239H1Pnud8/I2Puby85GLWvC6XSz76xjfYrDccjyeur98SCPzhH/4hi+WCi4sL7rZ3/Ps/+nd8/fo10zjx+eef47ynKAoO+z1/8Rd/wY9//BOZfBjLj370Iz795FMBH0RCGXz8+DG/9Vu/xdOnTzmdThir51Wr55NPP+Ff/X//is8/+0w8YE5yt6IoZrvb8Vd//RltO5uNtaFpxHAvTewkN52SUEeB30iAbpIkD8RRmRaKfPDeXJ5mGcMwcnd3i5nzxeqmoSwXxHEsAYve8/b6mjdvXrM/7MUsX5bS4AyiM/+rv/orfvazn/Hi009xbYvveylQAGX0w5Q6OMc4jaxWKwhQ141IIGbK0ThPcsPsL1osl4yjUDKzTB5SXScHet0IDOBuu2UYBr58+ZJxGnn+zjt89OGHPH7yZJa9QRRFaGOoqorbW8nYm+YcpTzLyDOZ8PZ9T9d1VKcTx+OR29sbkbQ4QTNrLfKSR48eMU4T19fXouG2cuhYK+Sq+4dB27aiJe/7WX4lmzKAyU30vVBop3F8kBSP44gxoosX5O2KDz/8kGfP3uHdd5+T5wX7/Z7PP3/B7e0tX3/9iiwVaZMQyFK2d3ds7+7ouo7dbsepqsjyjGmSbeX2biuvRytOp9OcbTaxXC3567/+GS9efI6ARmZZQBQ9+G2Mlvusa1t2+x1hlpqenZ+x2Zwxzf7Buulpm342TM9d3v0pEAT5zkwPF4mYQCi0IMOEQDmMkkEzTXzx5Ze8evWKTz/9/OG98vNGghkYYIxsIKZpEimzkZBqG0UkacJ6veHpkydcXV0SRRFulqdEkRDeNusNRVEQxzF5LnIYuadEMpEkCeMoXqbVek2eFyK7UCKFs1b8AN55xmkSGeaciTZNjroRmdYwzLmD830Rx7HkEJn7wHSBqrTzNf7166958+YNbdsiEj5F13U0dc0wkzKnSTwN0+RQirkZ0PKezhRWYyWqRmn9gN6WSXfxIJkeR6EbOif0zuvra3a7Hdvtluvra7z3nJ+fkyQJbduyvdvO96TIcozRnG3OOD8/ZxxHbm5uRI5nDNdv3vD16695++aa3XbL3d0d1elE27YcDwfu7u7Y7bYP28q6riWK4VQRvCeas+JCEPlqmqSYe/O9k82qNvJ3AzkT+xk5b4yQde9fZ1EWaC0ZWGreYBNkU/D27c2DXEc2WnL9hiCFCPOU+/66vpeJr1YrlNL86C9+xC8/fTmjq2Waboz5lRSVucD7W19qDizm/tzUGj9N+Pksffh9KJGJzxleURQJOn6cC8v7+w2ZDjs3MfWeMImMyVoZonk3h4aHgJ7pwcB8T83f4b5ZmKCqahmWOUdelvNGRGRP988saaDluhZ5oJz/zgm86v7rHngCUjyNM/k2S1MIQYAdcwWczvRFGwnNWAr5OQpAa06VBNzHsQxmTscTjx8/5sMPP2IcJ7a7LWfnZyJfdqIWydKMOJapvxShkrfl7+WZWuJ/hnFAWws+MHT9jCSXmKBpkqIvBKnjx36gOlXoGW4D8uy5fvNGKLpVxd3tHcYYGcwoJfCGB/CEZrVekyQJSSISMGZZqXPyQ9QcuL5ardBzHt79vX9/bxijYb6O/vbX/TNominE1oqHNwSRj8kzqSeORKaojVwvcRKjjRa51hzdEEXRLBu32FiAJYD4/JBokNVySZKIz3QYeuI4pqpqGZrOG+MQJKNRtkxy5pp5w818nt4PCqMZkpFm6a+aJC/o+/tzSHrcOWRei8T2fquVphlFXshWdpBnftM2tO38OXQd0zgRzeekNeJTlhog4u5uS9u1VFVFEgkZPk1TynIB873m55rl/vki74uan3/3v5YvrZBzQam5W58/JO857ffst1umQYYNXdfNyrZohhNN83Og4XA80nedXNt5TpwIZf1eGnw8HKiqe3/mkuVyKf6xmVDp5qZUz5L/9XrN+fk5Cgnifv36a+LZ+qGV3Hfy/s4gpxmScv/39XM8ipvkfUBB8PJ+KCXnlg+ebrYFiKdaYimsMfLv08QwS1kfYkeAv//3f/fh3h/Hke3dluOxYr3ZsFguiawleD/X/Bnr9Rpjo/mZfn8tDnIGRDHFaiUbP2NEcjpf32makqTJgz0qeIkjYJb1tp0MFycndqLr62uqqhIrQydAo+VS/PVxLPePXOcxSZrgZjrx9FD/xBhj8MHjpok4SWZye0SYScx1XeMepJpCnG2bRp7byIDQ/1o9NQxSW0oDJ/8ty/KHOnsYhlnCLYPMaZLcxqqqOJ1OhBmYVJYLxmma1VxSS99t75gmIWQDdPPrm6ZfC17/oz/6NxgD3g2MY8dikWFNYBoayiJm7GuU8vRjh1IThIG23WGMZxpbLi7OKMuC3W5HdTriw4D3PVO/p2729F1F2x4ZhhYTacpFycXlJc/eeYf15pzDsaIsl2T5Ezar91mv3iWy50TxmrOLR5w/OuP27oYXX73g5deviNOCbnDESU5RrHl78wobiQZ/HAc++/wXDMOR7e4th8Md3/z4Q16//oSyjMBDU9UcdwemoecHv/P3+Kuf/pjTcUvbHijKhONxT2Q9dXXg85evGXuwcUYUJzTtERMpolgwuRAzTTIVHKdAVY94B3kuF9A0DfTDLGuzmmkahOQzjkSRZZEJIWscRpIoFRLejMYtsoyh6+nbBqOgrk6c2preDbPvwzLMqPTIWpQWAtw4Dvz0p78geJn6oOXiAoe6r+jni018C55//I9+n2dPLzEG6lqansViwel0mg9jQxRHPH/nGaeTEICWyyW73ZZPvnrFX//sFzSnmqZu2G53jJPn8uIRUz+yKiIO+7eslyuiKOOwuxPE9u5Afarwzs9xAKKf7saBum9oh4626xgZCToIjWwSGUKeSSZh3/WslvI6AT788COSOKFvDrhhmPMl5e/atQ2RNURaE0ZHaiMipYmNZDWFYSJWlmW+oExz1Bjw/cT7z95jlS05W2xYpAVh8BiviYxh6Adev3ktm1knYe1N12Jii1fggqcoS3QcEWcZUV5w6jqwEU4bru+2NMNEO46oKKbqem72e7rJUXU919fXvHr1NdPkGfqJ00mM6VZbuq7FO0eeCrDCKE0axTx6fEGWp4y+5/a04zDUTEYxBkUIsnWJFbP8xszDCbnutFIsypjNmci2L86WLIoMOxfVr950vLmp6SbDoXa8fntg8pJ3N02BafRM/cTUD0xdzzhN9IN4IIMPpHFEGhvSWBGbgHMD3slGq+16lNaMkxRmeZ7O8j89xydIjk7bNERpNDeQGj0NlEVGluYMvTxgX716yzSNRFFC2/VoK9IeG8HQiXdLK0vXjjT1gNWaPI9QAbq6Ic8kumHsByanuH7zljhKSBIJR51Gz831HUMv+n2tNXUl16BHCMUomQh2fYe1htVqQZib+vsmfbu9I3iP9lJENU1DWZQsFkvJQRxG9seT+GiteGq7fuAszlnkC843Z8Q2YXt7J9EgNiJPM/ABqzWREalvVZ3wkydPS7RO6DvPft8yDIb9YeD6puLN25rrm4av31bc3Z14/fqO6+sT20NP10M/Bk6nlt1uS5wkLIocTSCbm7BTXbNcyusuipJpEjmntVoIZeP44DdI05R+GEjTDGsjLi4e8fzd93n95vphwp4kicQTEOj6lg/ffUpRLvnX//6HmNnY37UtyRxu3rYtZ5sV777zlMP2hqrasb3bcTzV3N7txQ8yiaRTGyHRCZBCNuQBZlrnr76Uks8qzNNVbWaZllKgFVYL2Oxekuacv28fZ4rifN5aQ1aU+EETVC/939zDeSDLkge8vpDT5Teo+98W7n8FURzh/UQgkKSSc2vnnNtkjvp48/YWH6T5mYYRnMagiY2F4Fht1oyT53SsyAt5tsnmQaRg2kj0jpl9RsMgwcOTk8JMKymClVbik0kzKXLmos3OjU9iI2zwjOOEMQlpWrI/Hmj7Du8deZYS64jYpJwtF2gVOLQ9xlhO1UkytqZRmmaAEAhBCl4C2DhGWTnf3RyN4px/KALvm+gQAmmWCuF2zl+sm+ZhiDCO4mnquhE3ecZhnAmKGcErmkoGc8ErmqbneBRIibaWfhSPprWyDRsHj8bKwO9+uKCFpClV9rzhU3K9GWuIUrneq6qDoJgmR9f3ZFnC5Ea8n3j06GomizqSOGMYBpL0V8XyNE5YG1PXEumilSJJJELBA/3oCOPEYrXGh4mhcShtRJ2VxRR5gVYZ41iRJFKrLBZL4ihjtz0xjRrnRDKorQx4UIGzzRMIsrk+nU4ylPHi53XO4WZASGSFyhxFkQA15sgKraSxDyHIBifA0I+EIDmCPjiiyLA5K8izmCQpqaqBYZhmCuNIkkS0TSvDM6UI3klTOMqASWlpOAOSrae1not6uacEliQScqXls1GzX/nhM3uQVSPRFz4QXCArc4oiAiWxS+PkGXo5V6yVLWwcxzRVjfeC6R+GDq29wLXmCKEszeQanPNqVVDY2BKnGpCcO4JhtzvinWO1WvGtb31bqMlKEcfi2/NOXrdsY0Ep+btpbWaf3tz8OXnuR1aUMd45FMhmcR5+3Q9+lRKPXz/0onwHjBUCrFIQvOZwOHE4HMnzWBok70gTCVmv65YsjwiM5EVOkefCeNgdUchnkyQRTXtiGD1GR/RDzzgNrNelxFnpIJvuWMjQ2+2R4DUKKxvHIAN8yUSUe7eqKuJIms2ubRn6AaMEpnZxviGOJUokjiIim+AmZt+lyHSLMmexzMHFdJ3YKCIbAZqmarm72ZOmGUmcPERMHE8HikVKFFu6duK0b0AZothSFEJF7vuANZbNZkFeWtqmo+8dCoEBdZ349bI0E/ZJnsnvGXpAhsZ1XdG1stW11jKMFXEisXrHg6iR0jRh8kKFfmj4/o9/8YccD1u65kgcQWyhyCIOuzvC5B5W73kS2CxL1osFi7wEL+ZkpTTV8SS5SQSsUiTWEuUljgibrjDRkrS4ZHX2Ht/9/n/B5ZOP6aecL17t+X/+zX/g6Xvf5vf/4J/z9Pk3OTYjbw8vefH1CyYitruWH/7JT7i5veV0kOnJxaUmSxQ//fGPGLoGNzVcv3nBj//yT3n65JI0yVHBkEQZ/+y/+q/53R/8AS+/uMaFjl/88hdMwTH4gZ/98m/4d3/8x7x89YZT03O33aONZfKCo60PPSFMXJ2dEfCcjjWTB21i2n4UWYkZKUpYbxICUlCgIM+tPMQdEAx9K83g5AaCchSLCKdHTl2FjaAsUqZhwCrL5eaCx5ePIIxMfqAdWm53J4a+J4sj7t7cEGtFddizKDPKMhfTbLmgaXtefX1DN4o5SxtDUE4aPjsfYsaAV0TS6fPf/jf/nEWR8/yd57x6dSPT4RAY/UTQsDvs2B22fPiND+n6jvVmQ13XHA9HPv/517z4m89JIkfd3NK2eyJr+e7f+U2atuH73/8BeZKLdPP4hrvbA2/vThwHhTOG/elAkV9wrDucHnFU9MPEpBOmtUcnlnbqwARG14NyoMQIXZRr9seaKcCkRl7evOD17jWnPjBpQ5wvmIJhubogT5f0nUcTU+YrpjEQRaKzDr2iMCWrfEMcEqyLmeqJ54/e5WrziHpfoYPGKMN+v+cURu7qI9VYM4WRYpnPfrqYMl+SxQV5mrNZrrHasFmtWBYleZKyXq7YrFe8+Owz6mOFVhqFrP7d5Lm6fEqRr9DaYnTE8VTTtD1V23J2cUW+WmKTCBeEHJjlGa9fv2GxWtIFx7FuaMeeuu04HPecbRY8eXRGEo8oKs42iiwP5LlDB48lUCQeGwJFEnh8UXKxzjHKk6Ypded4u2348tWBF6/39F7x9nhi19S0bmKcJrI0AyeEReclON0boWtqJOxXAcs8YZnnlGlOFi+IbIHSGS/f7Ggmg0fTtQ1aK4piQdcPVHULJmJ0EtPQdA1KeZwbMSYw4XEhPORVvXlzB1i6IdB78VVNzmMjRaQj8Jb6ODea/USZafzkWRb5LKOMGJ0iW5Ska4MeB6yW4PRhCjhvGB3sjg1xlpHmGc5L1Iw1GhPFGJtQ5CWvX38NSM5R33W0XS1o7DDS9i02texOe5RN8GpCW88UKnanNzTjgbqvSfKMbhhoTjWxjqCdOF+dc3FxxXK1Firs3R377Z5lseKD59/g2cU7PH/8AR+98zHHm4pPr6/phoALhn4K7E8Nt7uKz7+85svXW5pe0U6G67sjX73Zst13VC1MwdIOE0HJtrbvBTVvtGwh4jRhco6gYBodkUnou5Y8iXl0WdJ1R46HO6yWh6SNLKfqjourDUaX1E2N8xNXjy/55re/xatXX8mIHVECKC2StnHsuXr8mM35Bf/xP/wHIMzkV0WSSXRHUx15/uwp77/3Hq/e3HCzvcYpQzd5Xr+9pZ8C/eggGIKH4BRGxVgidLDSaCmhwxIcGo/CE7xDB5F0uikAFmtT4iiT7YWXeJB75YPR0hS6yWOteJgIMHU9gUY6PM+8Xlf40TMNEuAr65V5ewmAxaCIZllOkggWXSmDVhFjL6A0NzrcMGG1NA6H/R3n6xWRliiFrExJFjH7+ohKDFGhwXZ0/cBysSTPEvq+xc8Tf0Lg7OyS7c2WYZQC2UZGvIgWgjUMXT9LPD1xlDB0I9WpxcwREuv1GV3XU/cdTikm5Xm7fU1aRPS95Kzl2ZIsKxmmThqfJGGxXDH0I3c3O/pWZMPayIDKxBkqRDKs0gGvRE48OXDOMvYON3p5Rjy8iYYoStHKkKURYQyoIbAo10wejlVL2w203QAhME09fT9RLnOyRUk3DqRlQt3WvPxyi/cONyhUEJlskcYMbUesLDiJMvF6pFhmnPZHktwKNMzdqyrEux6n2QO9tViINKs6NtRNhzVGaMH0RLH0GuvNirbpREK+KmnHljiO2R8PaDOSppo0E/hRksjgxSuDiiSL0o2CjE8Ki3eeoW0xcYx3iiwtOB0a3DSRRBuCS1AmsFwtSYqIfXVLN52Y3Ag6EHwC3rBcnhEZxXKZMk3SqCVxKmHqRksEgHczeXkCo8jyVLIaR4+xEdoEtIW6qbAmIXgzh1o7nJ+IrTwHh34iyxaiikg0eW4py5zD3YHq2DANEoKe5gnt0LA/7oWiG8YZHBaTlwWT77GWmYoJOklYnVvavkX5mMjKa/VuAjxRIn5CvNyvyhpwAxiwieFsvcS5kcP+SGxTimJJ0wygDOPoRaq4yCjWCWPfkGUxmpjTfqBr5/7fjGR5jNITo+sZJ2haT5YVbG93+FHsPYGBNFW4MGAiT5YnvPfec5wfiJJIPL1OGrUQ5u2mnyWbWhYJdoZ5pGnMOHYyqJ2vzShOxBOWSHyKwJ0c2ojCb5o8VlsZOhuRiUpzqLm8uuDnf/PXtO2ECgnTBElimcaBtqmIbMxysSCJI5rmiDFw2B+YhoBWKWmyIIlzTvuWrplwY2AaJvIsE1tRIVLdoZclx+kkmzUAk0ZgPOUqx0SBcpkQJ4ayTOcl04I4SWmqhrpuGd0EGAgJbpZrDm7kcDoyDoG+nVDBMnZiPUpsRDQ3+dZYsjjl7naPdwqtLBorzwUT4aaAV5Y8X+J9xH63JSty+qEGJOB9Rnw9eAONiXFOUVUtQ+/wXvgCoxvJi0RiGBRz7l9BkuS0lfhnoygijRMW5Wq2c7QQJg77EypMRDqjrX+t4fvX/++/wuhAUSSslgumsafvWlRQLMpypq5NLJcZIQjqve1ajscjL158IZNNL8XhYlHO+uMIFUUMw4RzgcePn/Hd736POMm43e54e33Dk2dPefnVV1xfX3N5dUmer/jjH/4Jx+MJE3m2ux15VlKdRHpxe/carSTj53b7iqbq+fyzL8iylNVqyTe/9THD0GOjiOpUY03Eu+++z5dffIVzgU8//ZTt9jX7w47laoVzjqZtub29xdqI3c2O4GG9WRBFQsZZlpIlJBtEmTpObsJaQ9cMMmW0ijhSDGPPYrGWwjJSBKCqRnzggaqVJNFM3RFAy9lGaI9JFLMolpT5krP1Jc+ePOcHP/gBQTk++/wzqrpivz+RZQn7/Q43iv48TRKiyHA8HlgsC6qmYbc/8PXrG5wX6Y73bpaoC8r/VyNjeS+9d/yj3/+HbNZLPvnkl9ze7qjrmt1hT9d12DjCTRNt2/De++9h5umYCoGiKDidRo6HI++++4jt9oau7VivL7h5u6fve/6z73+fF5/+nL/40X/EqJFxEiIVNsJaxeFwR6wTkdT6hs1ZgQ+aZpjQeWC7u5uzoia0gvN1yfHQMXQt0+Cp5onm6AaOp4phFBJZZCOyPJeJjBLdfdd3lHlJPAck38/z00iANFmWEVnLsizJ0vRB3oYPJHEsZuM4IS4yUIJ6jiNLlqQYE/H2+obIxiRpijWCzR3GfiYVhtlvMQqafrslTVORNxiRwI2jw1qhzcWxhHfLaj+g0BLM2/e4yVOdjtRV/bD1nKaJxXJJnqVM00jXN3gcaZlyu72h7TsJ8dSGy7MNZ5sNT64uWZQZcRwRWcXZ2ZrlsmC9XmCtJkpixsnRNB1vb/ZoHcvrahtQmr7riGw6N3tSsHoPeVEQJynGBOLIkKYJSSIb9ixNOFuvHl5z2/d8fX1DVcsE7t5jMM7h2lpr8XzNoICqOpJmycPm1hgpUN04kSYp0+g5HCocAoNxk5NMagTIpJWlLApWq5jgR04nx3pZ8vatTCed9+x2W5I0Yr3OGJuOYZzouoHbux1VJV4MNzkiG5EmCXEkDzalAlGSoK1IoUDkXIvFgvfef0+outMoXr4kJssymbhOnjSN8GHC+5Fh7Gmahv2xom0leypPMzarDU1V8/TRE5FluYm+70hSyRG7unzE8XB88L3FccyiXOAS2cZUdcXxeGS3P9C2PdrEJHEGGMZB6LBaK6wWrLlsLTx6lpq2bUPXtUBgtVqQZeks61Hs9wesEWpbksZzdldH0zaEoNlsNiI1UUE2+V3gVJ2Ik4THT5/y+Mk73N1tpUFSeu59BPzj/cTZZsUHH3zIH//wT2TyrKQpvJdfj33Hs6dPePLoEZ9+8gmfv/gFu+2WNMs5HE8YY+m7ERvNsS5K4j+cc7LpU7OHx/22vyl3AAAZ+0lEQVRqu6bn6bZ8KfmvSs5VkeUqkabNO0KjhBAYxwKHUFrj3CQbwSAT6ocvdS8jlc8mzE3lvFaYf+Is69SzRDnSIq2c/xyzrDLMAKM8TR4m8eu1xBrZKGaaJFC6azuyMuHy0TlJElEdKoIXuZ5SSmSK84/XWsA6Ineb3YPKY9MI149gNHqmHZ9O93EAcn8bLZEcTV1jrYS798NIex+U3feEmQqaZ+I9N0pL/pQ2dF0vsmHkuXUf1RInOVpHuGkAq1isM+IoI/iA93JuyDssQ1c0MtiMZ4pdIb61yMZEScz+uGca7gnOQhFUKmAtbM7OWCwXZFkmCgpjsDZgTUJ9ks2zbE4ERFMUBf04st8f0ZEmS1NOh4o4jdHaCsXaGJgCINeNePojLq/W8jzx4tHxPkhMUV/jgxTsRVHgwzxCm8m9WZaiCZSlKF7KsmR7d8R7w2qzmonFDePgmEaHiWG9EttO38t9G7wnyxKRhinDolzJIEK1NG2NtYbzi3PSVJ55bdWi5qY1TVPSJCbNErpOIiKSREBFEB5sJNqah+zONBHJm5/9r1orAk583PMmmfm+8+OAI5AkQhvt+5abtzKQFltGkHpizhpLc+FITH6SwWGw0hQoGaw4JV5wFwam+VqPo4Tn7z/hsL/DDxZrNOWiYLUWEFDfDrLNvL+gvAwbCB4/TeSLkqLIGGcvc121s4Jb/n5pFpOkMQqRIXZtT1kuKYqF+F5jTdfJZlRpxeFQ05w6tE6JIkMII0WR0/UNeZ6Q5RnOy7On73t+8/u/hdayKVYoppkAGYL4JvVsrbiX/frZ9y/1byeB5/N/Y/5rKiXnmXcCkDFWCNtyjWgBi3lR8FgjcC/vZfv74sULunZgHEeBiBBw3mG0JisS4jiSRnCa2G4PaBWTJNncUA6cjjVhpq0ao4li+7AJ7XuhniqlKIoVWVbQ1B1ow+hGQnDYGV7T9z1FWczQNU/XCWdEay2RQFpjbMQ0DRyPB/qhJ4pixkHsSz7IsyEEURj0fY+efelKS85hU7ci42078fQqGMaeOBUAFsFwe3M3S2jl//fDgFaWohCLCgg1te/G2f6hmSb3QD4uFxlRbHCT1IdDL2qDcbYuAfSdEJOzNCW7BxO5HqMigtPEUfKrhu+H//b/RtFjtccazzB0WKNZLBcYLXrY1WqFjhUuyJT09fUNN3c7nj3/gEdP36VcXqBsgSehWF7y5J1vEBVnbC7e4Vvf+S2cj/j0xSsW63M++OgbfOu73+FUn/jRX/wZp+bAm5vXvPP8HR49ukIb+LP/9O/4yU9/xOMnT3ny9IrlqmScKqrqxO3dLUkCv/33fsA/+Af/kO99/zf48uUXHI97/uAPfp9PPvmEZ0/fIUlSDvsjN2/v+OKLl3zxxQtut6/ZHzqKQvS6YiwuaOqWgGBSrdH0XUvwjvOzjZCzRil66qZBafH4DO38gMszFotyppzJNrTvZSUrN7nj/pmfpumvNPFGE9mEpmrQWpPEKVlakKU5p9OJ/X7Lz37+U16+/JK2a5lGT5alHI8HkjilqWvyLJNgY6PQVpDhaMV+f6Kbde54wdI/fM2+GJCGpUgyfu/3/nPSmQimdESaZZyfn4mu2U389u/8Ni9fvuSdZ5IRqGdSU5IkdO2Rm5uveO/d93n51Vtubk9szp/w2RdfUiyXfO9735nltQeGyeHinl19y/HQsswybO/oD0fyTPH03RL0Dhs50kzRtrdMY08cWbR3KAdGKfpaQsiHwdP2A9PkCEoIhjZKidMM5+4LR9mg3Q8f0iRn7EfCJFjyZ4+f8b0Pv8kqL/H9SBgdRZJilOb25pZpmMiyFB8CdV2jrWGRL8jilFhrEmMJo2N3u2VdrHh88YhVuUSjSKKItqrouoax72nqiqaqyJKUOEpYFAvGYeK4P9FUMvVuq4761NDWLW4cydJM8MXacnNzK6Q5IzKFMi9YLZcoZJq3ubigyDPGaZiLQE/VnuTftcJGEhRfZDl5kmIiuLhc8d57z3j06IwPPnyGjRxx7EkzzdmmZHO2YLXKSWIoooQwtkQWzlYFWaJJjGeZx0QGNNNcADkUIz5MxEnK+cUFRVn+Kkpj1sDXTUPdtNzuKqT9VggpVz/4zOJYGpurq0u6ToZNZZljrOQEgWfqRxSKsliw39UcTqPEAnghHEaxeJbUHBWQ5ylxEshSC2FgscjY73qSdCJJcqqqY79vWCxWfPTeczHddwNG/1p+m5OM0iiKKPP8IZA2TiSPTSNywDiOyNKUJ48fEbwjMkaIgCiSOBaplw8EN3I6HhiG9iHce7s9MI0Ba2Ly5L7hq9is1wQFdVvhcBLTEhkZdCQimRyngePpiLawfnRGnokMrDqdGAeBB2gl2GbvpBgp85yyLFgtV8RRRF7IkM97idZom1oIe95ztpattfhMoO2b2UeZYK0QXm2kqOoTwyhG9nEaiRLNMPUYldMP0gA8e+cdnr3zHOfCHN0g/j2hJ8o21lrNd77zHX74J39K348obQgo8Tt5z2G3E6KhVvzJD3/IT378U168+ArvDa++vmHoJ4Y540yOQT/7pCYIDn9P6AtBGvXZ53NfgEqsrgJl0NqglIQnD4NshqR4tMSxNN8yRZ5png9f9w2fNI5zdSXN599q9uR3GYKS4i2EQJRYOevmuZ1IrSRnCwVWKdI0wVhDlkujsr3bzf47GN1IHFnyPMVaQ9v04KWZV8rQNO1cuM5+SCWNaAgCd9Bas9ysJMMtihjajrOLC+LovrkTlLidlQd936OMAD66oZesxuVCZO8zQVMKXZH/1VXN5D1NK+eC9/KMDVpkkEmSCv167DCx4eJyDWjapsePTs77aZT3+b4n9rJVMtqQpBHLxQqrLcoYtnuJMVCR0FaTOMLO9oU0TfFIdEHTtBR5TlEUDP1IdewemmQfxHe+XC1pu4HjoUZZKIqcqq5YLiS/c5o9Z8554jTBBfFqJllEkpsZRGYY+olxlqYrLQ19UQiO/d7raaKYrmulWTYaq2UwEFDcvpU8scVqyTAOGBsoilI8odrP8knHYrFCKZimkfWmJIQJGwlUqetrxrGlKGSL3XbSxKyWG/b7ozxDp4nIyuDDGDmvlVZkWcYwiPQ0eAdzrIQP4uu+D+eObEwIECeznBLke9zncAbxmIU5G24YpKg2c0RFXTcopVkulnSdyGUXRcF6tcBqcONEU8l1K6HwGm01ZxcbJtcydCMmsWgNj5+tuLu9Y+oNaRKzXC3YbNYYLURH5jNDW0PwEzoWoAde6r80jR8kg3jFNMrTTCuBghitCH5is96w3d7Rd6PAbOZ8OW08aZYSxzF13dLWYtvRGpr6SNt3TNPAcrVEKU3TtFgrcvJvfPgxaZrJz9MCa3Fuki3ffduppCE0Rur5YRhFyUAQOfhMIg4INd0YySac5vPSGjvPooTGn6VSO6iHaBt5pl1cXPLnf/bnVFVDCJ7VeikDRGtRQF6kGKPI8oSm7aiONXGcUxQL8YK6nqqqcW5CGyU+eiWy3niWsssUSIbLkRXrxDAO8tqAsijlz7hAU7XgFXlWoIL4c9uuFRK4kiGKUtB1LXESi/TaKaHgyukvG2gl1N8QHOPY086wITfOvkgfSJOEJIllQBNpmqbmVNX0bUeWZ2RZAjMfwZpYKPjDRNuJxw7Ei0mQYVscRRijJZB9mqjrBj8FFIZxnBj6AWviB+K01oo4sXKPGMOTp0/F5jJNRDb+VcP3f/1v/xPT2DKOrWzIrEz2vA/Udcthf2TyHmUVaEOUZJxfPOLZux+wXJ2TZAuycs3m/AnnF08olmcok4BNOb98Qj8G0rzko4+/TT+M/M0vP+HLr77kf/lf/2e+ePmCs/M1NpIu9L4R+unP/py3N9esN2csFwtev3nNJ5/8jNVqzflmw+aspGtHFBF93/GTn/6Y/X7HmzdveHt9jdZSzLx+fc1HH33MkyfP+OUvf0lgxFg5QI6nmsPxQHVq5hszlwYpOPI5v0bPqNfjUTr5cRBdr6xbHcHJlM9YibN48+aO46HF+0C5yFFK0bZinI0iK42WkgmycxNN3XI6tiSxBF4bbajrltevX9O1ErbYtA3ehXl7GLHZrEUH3HUUeYrRChsZsjxBW0vdNHz58g1NM6CVFCKR0bOP0LBcLIijiEdXjyjSnMdXj/hn/+y/JDKaq8tL3lzfYK2Ztw8y6fkn//SfUJ1OvP/++wzDyPn5OWY2inau5+bujsurxxgrQbkX5xd865vfgDDy7rMLhr4iSSyH457d4S1KaZwz5HnKu8+egoK6r5kiR1zErM+uqNuJfX2i7z1jO2J1RBanDJ0niXOssRRlQVDgkYbcxrEUUnqe3t9ngiG/Dh785MFBFqcE53l08YgCiwZWiyWrxYL0HjIRYLVcslqtsdZyeXXJ5cUlfdOzWa5xw4AbBS/+9NFTnjx6yvnmgkW5IE2S+cCSGzFPM6LYPnzOfSeEKY2ha3vqU4OZdfd+kg3uclmy3+0Zh3H2dniWiyVFUbLbbtFasygKmqoSM36eUdcnuq4lyWLKRY5NDC44tDFM48gH773PZrXm0eWVIIGVIonkgZUmMatlgVJeMjKtZNLFUcx6taJMJN7jm9/6CKUcRZ5Q5hlpZDAqsFwW/MZ3v02SRNTNiUAgzxcA7LYSbCwS1oBC0fU9zgd6NzHMmwuZcAvgZBgE/HB1dUWcJJyOB5q2RelAFFnxEGgpfNM4kYDnU0fb9gTAzUQtG5mH6V9Z5PPUsSVNIp4/f4ZWFucavHcMvWMaoe8DbdeSJyIZDR6RRk1OUNc2Ip4b1zQVv1lkI5EpKfGkhBDI0gRmkE7fdSgF49Az9B1FnqGV4ubmBmsgTeUhb6xBKYRGpyM52NEsshJ8YH/Y4/E4JoJyRLHlWJ3IihytzUOQcbkoOJ72/Pyzv+F0PNC1gmtWKCEvaskcck58Vt4JwTbcm8cjKRLui4Bpks2hnWERSRxJBpKSIPTLyyvqWkKp8yKaw8GXVHXD7d0d2iiiRPLzrC4IeIZx4MmTpzx58ow4Sdlu98CciRbEtO69/PPBBx/w45/8lTTcc0Xvved0PHH9+muWi5KyLPn888/Y7fa4MXBzu+VwqgT3jmacBNEfvBCUrbVEsUzHnRM8mszmpcCRFkym+wElUQwz5EDouNLoMzdgAcS/MQMr/P20T6mZjHT//e7BEIpwT2+cm83776WNAL9CcOhImtu+E2UJMyreWPMAZ7g8P2NztnnYiEnxPeCcqDGSWaolQ4+McfC4ScAbXdvRNLLRCyEwDiNKI6//fmCoQFktWZZK4jmsjRjHcd72JA+b+zCDnmysZk+routbsixjdDJB93MjO40TTdMSgG7saTqJrlBGoyORnzk/AxB8wPuJOI2IE43VEW3X451sIfEeZWUo6wZ5v+MZ7uS8ZLD6yYPR7E8HgmEOghaVQpYl4p3xjqquULPX3RhNlqSSSTjCo0ePsNYyjR1lWVAWBT5A1/dgZMMJnvPzswf4xOlYybYqy8WP4+Xebbvj7Jlb0XWycTRGJHrWGvI8E8+296KqSBJubu5mVYP8HGMUcZwyDBOTg7auCAqKMiGKYhm2hXHOQItI05y3b96CgvPzpVAJgwMUNzfXrNcrxmng9vYW7z2Hw+kBXZ8muRA2gxTFIUDdNMSxNPBCZZQNibWyTfdzLp/3QciUaPGXaqmFrBXPtFKyzTDGzLl3kvnn/EiSRnNd5CmKXFQWJuJ0PInsr8wpiwxwtHVD18qwggAmSUiymOWqwEZQ7RrOL89YrZZkuSJNLaetRA1IvILEVxRFKbj82XoZ/MRqs6QoC7EKWIlFGgcJHM/zQu5R5GxJ0xiCePq0Fn9y2/REdo40cf1M7JQacBwdXTeilKgsxr4nEFitl3g80zgxDBPeBaI4IXjPs6fP8N4TRREENXuJkQVGJM+oEASkM4wjKHnGEMAaURTJZyPxRNoY8YW6Ca2ECDx0g5DFEVK40hLFQwAfRO2glCZJE/7mF5/ggzxL0lTqIEBULN4Rx0aopYNDBVk+TNNE19X0w4AbHQFPmmUPQ4SiKOZBk6VcLBjH6SGbsx+EiXEfjxU8lMWCafQcD0eapqFpW3xw9H03x0XJwgLAe1HtHY6Ss6mQmjqKLFpPjHOczGJREicRAMfjSbbUShFHCVEs2zatROorubmz5NQYyjKTZ//sT5XPWobiSZyQplIryv8XZVDwMkyta2FdqCCh7d7JFtJNEup+/xl7J1E9dVOjgO1uT1034qG+b/j+z3/5P1IuMsoiY7VcUNcVQlQyLFdrzs8v2ZyfY9KY5WpDkpWcXVzx4UffZnPxmDgr2R0abFzw3gcf8/6H38LGBROWr15d8/Zmy+5Qszsc6Ueh/Pzlj/+S19evcH4gy2OiWFOdKg7HA7e3N2g70rY1m7ML/uHv/R7f+/5v0HZHvv7qK25v7jhVd7z7/AOeP/+A//5/+O8Yx57NZjVrwwdWyxV3d1uytKAoSs4vrvj5z37GqTpQlBk2isjylCQRSdXZ2TlNLY1fZJT4caxhWRY0TcvxOKLw+BAYxpG+GVBaCgA/edpOYCl1JZKEKNEslyUAh2NHmkq+npupmCEIpWoaPMMgkQ33xLuqqjkdT6xWC1Byk0qhYSiKXIAFXnKjgncsliXH44GsSEnzlO1ux6vXb5m8J44Uzx495hsffcC3vvUxH7z/Hk+fPMFoyyIvSZOYoev5R3/w+6wWJVeXl7y93RJmqVDTik/g+9//TV5++SUXF5eURU430y6jKOL17gavPMvVOVePnvHuO89Jk4RHFyuaSoLXv3r1BW3bcDxVHE43LJZLrM24u72mSBNsFOEMHPsKFRv6IbA/VER5Tp5kaA+GCLymawYeXV1hbUycxuwOW0xkcEG8CpeXV4xOJlNuEiP/NMkBKUABw6IoKYsFYzewLEqmY01sI7xzHLd7gveslyshOoZAkibSvDcdN7c3HG73xCbCIBvHq4tL3n32nGW5QgVNZCKcd+x3O+5u7wg43DTJlMcHjDJkSc5mtSGKEg77SoYJWUGeFkRRQhwlgOeLL77E2IjIxpydnXN1eUUay+QrmmmVRZ5xOp04VCfWqxWXVxcslwvZpESaOI3FaxUCp8ORsR9om5a2qwjecXF+IXJHDWWZofGcbVZkqRxkcSRb6XVecHm2mYuTnMuLMx4/uuTybMPV5RmrZcmHH77P+x++B2oEZTAmpZ0HSMZIOGhZ5ERRhA8QxTFBGU6t5JAZM0MNVSCOxdtyrE6cTkfaviXMD0/ZtEtAcnCe0+GEVrLlu709ivpm9o0RHGkSESeWYegJYeDjj99FqUBR5FxeXPCb3/8O/dDy9vpI3weUDtT1wHF3S9fVBBTj6KnrVjYXSNEvAAkJfS3Lgrbt6bueOJaC7R7m8vjRI/I85c3r16xXSwmXT1LKQnKCCBN5mkKYsPNwqG0H3CQy1DzJMErT1rV45oIjL1K0VXR9R9s19MPAbr9nu73jcNjRdrWcI5Fmu72jrhpWSyFXGmPlbF9vKEuRZ16cX5CkKauFSNnSNJk3rE5M9ONInokEeFEU4Byn41FiAsK8NdSK8/MNQ1/LZ4Vnv5dIiItHl+x2t4TgMKrAWJGjXz16PG+Bl+y2O0AaXkLA+RnJrxTnFxd88fIrJudws8wqiiS0Ps9SfvA7v83f+fa3qOuKV1+9JsvLWc4Zo42VYvIeAKJEEvzQd2kFxqD0LHu6l3UqOefVvCUAafhA4dyvyb2UmjeSIwE1B2jLtcGc3SSGbubv86uGDzVLPoOfm8GZOqqMTJ20Jy8zAWlV1fz6wUQRxhqmQTZC4zSy2+9m2I18r9OpmovsgaquGEcn0rAspTrVaGXJsoy26xk6sUTouaF14/TQgJpIzkcVKdk6erl3dnd3dG07X0MZZVnOP1saySgVGq0CTnVFnKWUZUl1OjFN0oT74DkeTyhjGNxEXVcMvdBpo9hijDTSU9/jJ8BKlmbb1RgtRbLIUWWYmmQxZSGRAATFMAyMk0PpQBrJ2RkIHE4HUGqWLCYc9sc5EFtTNzWjE+l2CIFx6omjiLEbcWPg8vIKUNT1CTVHPxgj/qg4EwR+wLNclDRNLdmI2pCmkm87jT1xmrBeL/FKfEnr9TmHQ0XwQvUVWZ7IEO8p3ErB03eeS/M1ExSHvoPgWa/WnE41zbFGRxGr1Yo4kaHONDqCkgK+Op2I41Tk0sGxXOaoOeQ8shEhOCbnubq6ZJxJ3c578rwUaW2UzPRTjVZqPh8EHgFSeEpzI0A6PUvzlBIq4tQPGBPNsjnZzsgWENzoiNOU1WqF804aByvXgI21eFJnpdPt9QkVHHXdkSYRVxcX5FmMdxOn45FxmiFLxmBmCwnaExip645h6lgtF/jQAIHtTS+vfyZSVk3L4XhgGsTPJ/mGgfXFmvVqCUExjj1d29K2HcMsGU+TDG20NDqzlSfPE1CKs81G5Mr3vvOp5+JiQ7mQ7Laqqrl7e3y495Sxs7xRNqlqJmFOkwTY7w8HfvcHv4vWavaGMYOXZGifZZLb6+cBpNayWffeM4yjnHFaqKBKIbaWyNI2ko+YJCmgpFGcI2JsZHF+eBj2dK1sdFHwwfvv85c//inH45EsF+poCPe0YGn6klSaXYKh7x111TAMvcQwzVEjijn3VGkWy9WDRWKxKAlurotnOnPXdZjZ7nU6CDxQK0sxw3BCEAhV29ZEUYSNo/l0l4XGOPZ0fSc8h/EeSCTKua6rybN7YqgAdO4VEeKVlCF1P1Pl0zRmsSlJkoQ4lqWJ9540i+i7bs7JjsizQoZkWYw1ltPxKNFaeSGfYggslwu0RmjvSYp3gb4d0MrQDyNhppO6SWoGraHrGtn4GUPdtDgv2cr/Pw3tTIDJ99wyAAAAAElFTkSuQmC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B25E79C5-3B25-89BC-BD16-01694679E517}"/>
              </a:ext>
            </a:extLst>
          </p:cNvPr>
          <p:cNvSpPr/>
          <p:nvPr/>
        </p:nvSpPr>
        <p:spPr>
          <a:xfrm>
            <a:off x="6853518" y="183502"/>
            <a:ext cx="5519936" cy="3457615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tx1">
                  <a:lumMod val="85000"/>
                  <a:lumOff val="15000"/>
                  <a:alpha val="7973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4" descr="https://mb.cision.com/Public/20845/3924395/b54d4f768f40ce78_800x800a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7172" b="9549"/>
          <a:stretch/>
        </p:blipFill>
        <p:spPr bwMode="auto">
          <a:xfrm>
            <a:off x="-34935" y="3743453"/>
            <a:ext cx="4951053" cy="31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050F2936-F17E-EA78-5232-A799E4C2BCEF}"/>
              </a:ext>
            </a:extLst>
          </p:cNvPr>
          <p:cNvSpPr txBox="1">
            <a:spLocks/>
          </p:cNvSpPr>
          <p:nvPr/>
        </p:nvSpPr>
        <p:spPr>
          <a:xfrm>
            <a:off x="7055767" y="2767014"/>
            <a:ext cx="4824537" cy="195287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2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3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4000" dirty="0">
                <a:solidFill>
                  <a:schemeClr val="bg1"/>
                </a:solidFill>
              </a:rPr>
              <a:t>Plats för fler</a:t>
            </a:r>
            <a:endParaRPr lang="sv-SE" dirty="0">
              <a:solidFill>
                <a:schemeClr val="bg1"/>
              </a:solidFill>
            </a:endParaRPr>
          </a:p>
        </p:txBody>
      </p:sp>
      <p:grpSp>
        <p:nvGrpSpPr>
          <p:cNvPr id="38" name="Grupp 37">
            <a:extLst>
              <a:ext uri="{FF2B5EF4-FFF2-40B4-BE49-F238E27FC236}">
                <a16:creationId xmlns:a16="http://schemas.microsoft.com/office/drawing/2014/main" id="{B3B1D112-6A8B-AB2E-2134-B02338EA0832}"/>
              </a:ext>
            </a:extLst>
          </p:cNvPr>
          <p:cNvGrpSpPr/>
          <p:nvPr/>
        </p:nvGrpSpPr>
        <p:grpSpPr>
          <a:xfrm>
            <a:off x="7570265" y="3747144"/>
            <a:ext cx="5015958" cy="3111756"/>
            <a:chOff x="7536160" y="3754224"/>
            <a:chExt cx="5015958" cy="3111756"/>
          </a:xfrm>
        </p:grpSpPr>
        <p:pic>
          <p:nvPicPr>
            <p:cNvPr id="16" name="Bildobjekt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6" t="25144" r="14580" b="6521"/>
            <a:stretch/>
          </p:blipFill>
          <p:spPr>
            <a:xfrm>
              <a:off x="7536160" y="3754224"/>
              <a:ext cx="4698539" cy="3111756"/>
            </a:xfrm>
            <a:prstGeom prst="rect">
              <a:avLst/>
            </a:prstGeom>
          </p:spPr>
        </p:pic>
        <p:sp>
          <p:nvSpPr>
            <p:cNvPr id="19" name="Platshållare för text 4">
              <a:extLst>
                <a:ext uri="{FF2B5EF4-FFF2-40B4-BE49-F238E27FC236}">
                  <a16:creationId xmlns:a16="http://schemas.microsoft.com/office/drawing/2014/main" id="{68916235-6C96-B30B-2E2B-2957169BC308}"/>
                </a:ext>
              </a:extLst>
            </p:cNvPr>
            <p:cNvSpPr txBox="1">
              <a:spLocks/>
            </p:cNvSpPr>
            <p:nvPr/>
          </p:nvSpPr>
          <p:spPr>
            <a:xfrm>
              <a:off x="9405326" y="5047344"/>
              <a:ext cx="837322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SMÅLANDIA</a:t>
              </a:r>
            </a:p>
          </p:txBody>
        </p:sp>
        <p:sp>
          <p:nvSpPr>
            <p:cNvPr id="32" name="Platshållare för text 4">
              <a:extLst>
                <a:ext uri="{FF2B5EF4-FFF2-40B4-BE49-F238E27FC236}">
                  <a16:creationId xmlns:a16="http://schemas.microsoft.com/office/drawing/2014/main" id="{9CDE76FE-A085-E90A-6A73-8D0729C1CFD9}"/>
                </a:ext>
              </a:extLst>
            </p:cNvPr>
            <p:cNvSpPr txBox="1">
              <a:spLocks/>
            </p:cNvSpPr>
            <p:nvPr/>
          </p:nvSpPr>
          <p:spPr>
            <a:xfrm>
              <a:off x="10339389" y="4290260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Norra Nissastigen</a:t>
              </a:r>
            </a:p>
          </p:txBody>
        </p:sp>
        <p:sp>
          <p:nvSpPr>
            <p:cNvPr id="33" name="Platshållare för text 4">
              <a:extLst>
                <a:ext uri="{FF2B5EF4-FFF2-40B4-BE49-F238E27FC236}">
                  <a16:creationId xmlns:a16="http://schemas.microsoft.com/office/drawing/2014/main" id="{167C966D-6940-378E-3A87-3FB50D549EF6}"/>
                </a:ext>
              </a:extLst>
            </p:cNvPr>
            <p:cNvSpPr txBox="1">
              <a:spLocks/>
            </p:cNvSpPr>
            <p:nvPr/>
          </p:nvSpPr>
          <p:spPr>
            <a:xfrm>
              <a:off x="11472997" y="4761231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Planområde</a:t>
              </a:r>
            </a:p>
          </p:txBody>
        </p:sp>
        <p:sp>
          <p:nvSpPr>
            <p:cNvPr id="35" name="Platshållare för text 4">
              <a:extLst>
                <a:ext uri="{FF2B5EF4-FFF2-40B4-BE49-F238E27FC236}">
                  <a16:creationId xmlns:a16="http://schemas.microsoft.com/office/drawing/2014/main" id="{EE5F710B-A013-1A44-D428-E6F65BC2A428}"/>
                </a:ext>
              </a:extLst>
            </p:cNvPr>
            <p:cNvSpPr txBox="1">
              <a:spLocks/>
            </p:cNvSpPr>
            <p:nvPr/>
          </p:nvSpPr>
          <p:spPr>
            <a:xfrm>
              <a:off x="9985603" y="5677075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Väg 26</a:t>
              </a:r>
            </a:p>
          </p:txBody>
        </p:sp>
        <p:sp>
          <p:nvSpPr>
            <p:cNvPr id="36" name="Platshållare för text 4">
              <a:extLst>
                <a:ext uri="{FF2B5EF4-FFF2-40B4-BE49-F238E27FC236}">
                  <a16:creationId xmlns:a16="http://schemas.microsoft.com/office/drawing/2014/main" id="{6B875B0C-1D48-7649-AE38-F67266551906}"/>
                </a:ext>
              </a:extLst>
            </p:cNvPr>
            <p:cNvSpPr txBox="1">
              <a:spLocks/>
            </p:cNvSpPr>
            <p:nvPr/>
          </p:nvSpPr>
          <p:spPr>
            <a:xfrm>
              <a:off x="7616029" y="5991707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Väg 27</a:t>
              </a:r>
            </a:p>
          </p:txBody>
        </p:sp>
        <p:sp>
          <p:nvSpPr>
            <p:cNvPr id="37" name="Platshållare för text 4">
              <a:extLst>
                <a:ext uri="{FF2B5EF4-FFF2-40B4-BE49-F238E27FC236}">
                  <a16:creationId xmlns:a16="http://schemas.microsoft.com/office/drawing/2014/main" id="{3A11B811-0F80-EC6B-D4D6-77407E7AEE75}"/>
                </a:ext>
              </a:extLst>
            </p:cNvPr>
            <p:cNvSpPr txBox="1">
              <a:spLocks/>
            </p:cNvSpPr>
            <p:nvPr/>
          </p:nvSpPr>
          <p:spPr>
            <a:xfrm>
              <a:off x="7825191" y="4264345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Väg 27</a:t>
              </a:r>
            </a:p>
          </p:txBody>
        </p:sp>
      </p:grpSp>
      <p:pic>
        <p:nvPicPr>
          <p:cNvPr id="39" name="Bildobjekt 38">
            <a:extLst>
              <a:ext uri="{FF2B5EF4-FFF2-40B4-BE49-F238E27FC236}">
                <a16:creationId xmlns:a16="http://schemas.microsoft.com/office/drawing/2014/main" id="{E46CC263-64C6-1992-F958-4363D14CED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0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EC51-8ED7-5B43-BA0A-993B5F7C4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61285D9B-1D09-016D-ACD8-CF76FAA4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r="122"/>
          <a:stretch/>
        </p:blipFill>
        <p:spPr>
          <a:xfrm>
            <a:off x="-17584" y="3751195"/>
            <a:ext cx="5453442" cy="311478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5490110-E130-7CA6-4F0F-DB847BEE4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6742" y="6085"/>
            <a:ext cx="5422588" cy="363195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3E66BEC-FED0-DC11-05F6-C1E3760E0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1916" b="119"/>
          <a:stretch>
            <a:fillRect/>
          </a:stretch>
        </p:blipFill>
        <p:spPr>
          <a:xfrm>
            <a:off x="8328248" y="3732224"/>
            <a:ext cx="3935760" cy="3140968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BC37AB0F-1E8B-3EE2-B282-FA8DFD1EC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2267" r="76"/>
          <a:stretch>
            <a:fillRect/>
          </a:stretch>
        </p:blipFill>
        <p:spPr>
          <a:xfrm>
            <a:off x="-32876" y="-6987"/>
            <a:ext cx="4026589" cy="3638478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C678587B-1E95-43B8-2661-3CC8A8654A02}"/>
              </a:ext>
            </a:extLst>
          </p:cNvPr>
          <p:cNvSpPr/>
          <p:nvPr/>
        </p:nvSpPr>
        <p:spPr>
          <a:xfrm>
            <a:off x="6744072" y="187409"/>
            <a:ext cx="5519936" cy="3457615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tx1">
                  <a:lumMod val="85000"/>
                  <a:lumOff val="15000"/>
                  <a:alpha val="7973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2D9A06C-388B-A2FD-F506-BC770071A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5767" y="2767014"/>
            <a:ext cx="4824537" cy="195287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Allt för ditt goda liv</a:t>
            </a:r>
            <a:endParaRPr lang="sv-SE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4D0C05B-3452-71D0-CAF3-9A7318FA52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r="10046"/>
          <a:stretch>
            <a:fillRect/>
          </a:stretch>
        </p:blipFill>
        <p:spPr>
          <a:xfrm>
            <a:off x="5519936" y="3751195"/>
            <a:ext cx="2736304" cy="315164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38FEF44-9BE2-E3AD-39A5-35AA50C58A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r="46379"/>
          <a:stretch>
            <a:fillRect/>
          </a:stretch>
        </p:blipFill>
        <p:spPr>
          <a:xfrm>
            <a:off x="4079775" y="-6987"/>
            <a:ext cx="2592288" cy="365201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8284AFD-CDCF-B9EB-E428-AB6B65FBB2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6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ntergislaved.se/wp-content/uploads/2022/05/GSLVD_ENT_KULTUR_210602-262_16x9-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55959" cy="688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38" y="4712703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65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40000" y="1772816"/>
            <a:ext cx="11088000" cy="1512000"/>
          </a:xfrm>
        </p:spPr>
        <p:txBody>
          <a:bodyPr/>
          <a:lstStyle/>
          <a:p>
            <a:r>
              <a:rPr lang="sv-SE" dirty="0"/>
              <a:t>Tack för din uppmärksamhet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540000" y="3788816"/>
            <a:ext cx="11088000" cy="2520000"/>
          </a:xfrm>
        </p:spPr>
        <p:txBody>
          <a:bodyPr/>
          <a:lstStyle/>
          <a:p>
            <a:r>
              <a:rPr lang="sv-SE" dirty="0"/>
              <a:t>Ha en underbar dag!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N: Namn Efternamn</a:t>
            </a:r>
          </a:p>
          <a:p>
            <a:r>
              <a:rPr lang="sv-SE" dirty="0"/>
              <a:t>E: namn.efternamn@gislaved.se</a:t>
            </a:r>
          </a:p>
          <a:p>
            <a:r>
              <a:rPr lang="sv-SE" dirty="0"/>
              <a:t>T: 0371-81X XX</a:t>
            </a:r>
          </a:p>
        </p:txBody>
      </p:sp>
    </p:spTree>
    <p:extLst>
      <p:ext uri="{BB962C8B-B14F-4D97-AF65-F5344CB8AC3E}">
        <p14:creationId xmlns:p14="http://schemas.microsoft.com/office/powerpoint/2010/main" val="657679086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F7363-EE91-BA8E-8B7A-20E72785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E7DC098-41A8-B25F-CF33-FBB3A34D1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r="4111"/>
          <a:stretch/>
        </p:blipFill>
        <p:spPr>
          <a:xfrm>
            <a:off x="6825074" y="4797152"/>
            <a:ext cx="2334459" cy="1430784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340202BF-01C4-3D79-2AA6-9CDB43E3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47226E6-7383-3599-ECD8-B217E4E6A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872872"/>
          </a:xfrm>
        </p:spPr>
        <p:txBody>
          <a:bodyPr/>
          <a:lstStyle/>
          <a:p>
            <a:r>
              <a:rPr lang="sv-SE" dirty="0"/>
              <a:t>Samarbete gör oss starka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6351530E-1BBE-E1A0-90F9-D815C150AC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4032" y="-8668344"/>
            <a:ext cx="7327376" cy="16714520"/>
          </a:xfrm>
          <a:prstGeom prst="rect">
            <a:avLst/>
          </a:prstGeom>
        </p:spPr>
      </p:pic>
      <p:pic>
        <p:nvPicPr>
          <p:cNvPr id="2" name="Bildobjekt 1" descr="En bild som visar karta&#10;&#10;AI-genererat innehåll kan vara felaktigt.">
            <a:extLst>
              <a:ext uri="{FF2B5EF4-FFF2-40B4-BE49-F238E27FC236}">
                <a16:creationId xmlns:a16="http://schemas.microsoft.com/office/drawing/2014/main" id="{84696E73-D227-54B8-A32C-BD6EC8220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6389" r="38020" b="20721"/>
          <a:stretch/>
        </p:blipFill>
        <p:spPr>
          <a:xfrm>
            <a:off x="7680176" y="5013176"/>
            <a:ext cx="624257" cy="90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5F92A-2858-8A49-2786-B637991D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arta&#10;&#10;AI-genererat innehåll kan vara felaktigt.">
            <a:extLst>
              <a:ext uri="{FF2B5EF4-FFF2-40B4-BE49-F238E27FC236}">
                <a16:creationId xmlns:a16="http://schemas.microsoft.com/office/drawing/2014/main" id="{C7B59370-CCDF-4468-659E-A6DDB36DA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6389" r="38020" b="20721"/>
          <a:stretch/>
        </p:blipFill>
        <p:spPr>
          <a:xfrm>
            <a:off x="6096000" y="548680"/>
            <a:ext cx="3672612" cy="54006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D9775651-9CA3-95C9-E843-59EE784C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8749CB-4F01-91C6-C65B-076FCF221368}"/>
              </a:ext>
            </a:extLst>
          </p:cNvPr>
          <p:cNvSpPr txBox="1"/>
          <p:nvPr/>
        </p:nvSpPr>
        <p:spPr>
          <a:xfrm>
            <a:off x="17036716" y="5213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C2BE5C8-C915-1E57-A356-947AA9BF8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60" y="-864477"/>
            <a:ext cx="15265696" cy="85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E3AD8-3905-ABBC-DAEC-7D686EA2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827B0C3-C4A7-F920-F872-0B194A38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45AE4C3-98A9-68D4-C58D-475E52C31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360" y="2852936"/>
            <a:ext cx="11449272" cy="1440160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Kommunens historia</a:t>
            </a:r>
          </a:p>
        </p:txBody>
      </p:sp>
    </p:spTree>
    <p:extLst>
      <p:ext uri="{BB962C8B-B14F-4D97-AF65-F5344CB8AC3E}">
        <p14:creationId xmlns:p14="http://schemas.microsoft.com/office/powerpoint/2010/main" val="1760059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A4DA1-9A8C-C677-EA7B-34F2E5105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DB95B13D-4716-AEC9-2176-D23EA5FA9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3932781" y="0"/>
            <a:ext cx="8251317" cy="6857999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02E5B2F-BD3B-F7A9-776C-1CADFDF9B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144" y="4437112"/>
            <a:ext cx="3513608" cy="2097008"/>
          </a:xfrm>
        </p:spPr>
        <p:txBody>
          <a:bodyPr/>
          <a:lstStyle/>
          <a:p>
            <a:r>
              <a:rPr lang="sv-SE" sz="6000" dirty="0"/>
              <a:t>1974</a:t>
            </a:r>
          </a:p>
        </p:txBody>
      </p:sp>
      <p:pic>
        <p:nvPicPr>
          <p:cNvPr id="7" name="Bildobjekt 6" descr="En bild som visar symbol, cirkel, logotyp, Grafik&#10;&#10;AI-genererat innehåll kan vara felaktigt.">
            <a:extLst>
              <a:ext uri="{FF2B5EF4-FFF2-40B4-BE49-F238E27FC236}">
                <a16:creationId xmlns:a16="http://schemas.microsoft.com/office/drawing/2014/main" id="{AB6323FE-F751-732C-EC02-6BA6BCD6F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340768"/>
            <a:ext cx="2160240" cy="264255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5E314D3-D1FA-112F-A5D3-E42391BFA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28E72-B313-2B31-0C36-2CC38613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fordon, väg, bil&#10;&#10;AI-genererat innehåll kan vara felaktigt.">
            <a:extLst>
              <a:ext uri="{FF2B5EF4-FFF2-40B4-BE49-F238E27FC236}">
                <a16:creationId xmlns:a16="http://schemas.microsoft.com/office/drawing/2014/main" id="{5068DB76-DCE8-D8C8-C4D4-2ABF78B21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2" t="31210" r="5974" b="9971"/>
          <a:stretch>
            <a:fillRect/>
          </a:stretch>
        </p:blipFill>
        <p:spPr>
          <a:xfrm>
            <a:off x="0" y="-99392"/>
            <a:ext cx="12192000" cy="695739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B0F8922-9887-6263-ABE4-E22C42E8AB6B}"/>
              </a:ext>
            </a:extLst>
          </p:cNvPr>
          <p:cNvSpPr/>
          <p:nvPr/>
        </p:nvSpPr>
        <p:spPr>
          <a:xfrm>
            <a:off x="-456728" y="-81136"/>
            <a:ext cx="6229002" cy="6957393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92000">
                <a:schemeClr val="tx1">
                  <a:alpha val="0"/>
                  <a:lumMod val="70000"/>
                  <a:lumOff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274E678-200F-C27F-7F70-F5414FD3C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780928"/>
            <a:ext cx="5772274" cy="3600400"/>
          </a:xfrm>
        </p:spPr>
        <p:txBody>
          <a:bodyPr/>
          <a:lstStyle/>
          <a:p>
            <a: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Anderstorp i </a:t>
            </a:r>
            <a:r>
              <a:rPr lang="sv-SE" sz="3000" dirty="0" err="1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pole</a:t>
            </a:r>
            <a: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 position </a:t>
            </a:r>
            <a:b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– när F1-kommunen skrev motorsporthistoria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60C4160-B542-466B-D92F-FB6C02212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6332B-B0FF-C9BB-0239-1A201EF2B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8" b="235"/>
          <a:stretch>
            <a:fillRect/>
          </a:stretch>
        </p:blipFill>
        <p:spPr>
          <a:xfrm>
            <a:off x="0" y="-99392"/>
            <a:ext cx="12192000" cy="695739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F2FDD5F-9E66-CCA6-26D6-588499EF207D}"/>
              </a:ext>
            </a:extLst>
          </p:cNvPr>
          <p:cNvSpPr/>
          <p:nvPr/>
        </p:nvSpPr>
        <p:spPr>
          <a:xfrm rot="12269870">
            <a:off x="2144446" y="-1842430"/>
            <a:ext cx="11202687" cy="5383223"/>
          </a:xfrm>
          <a:prstGeom prst="rect">
            <a:avLst/>
          </a:prstGeom>
          <a:gradFill>
            <a:gsLst>
              <a:gs pos="32000">
                <a:schemeClr val="tx1">
                  <a:alpha val="47000"/>
                </a:schemeClr>
              </a:gs>
              <a:gs pos="85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B6389EE-9ADB-FF50-603D-DCEEF1116815}"/>
              </a:ext>
            </a:extLst>
          </p:cNvPr>
          <p:cNvSpPr/>
          <p:nvPr/>
        </p:nvSpPr>
        <p:spPr>
          <a:xfrm rot="14304890">
            <a:off x="4353385" y="-1175818"/>
            <a:ext cx="11202687" cy="5962873"/>
          </a:xfrm>
          <a:prstGeom prst="rect">
            <a:avLst/>
          </a:prstGeom>
          <a:gradFill>
            <a:gsLst>
              <a:gs pos="60000">
                <a:schemeClr val="tx1">
                  <a:alpha val="4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D217943-1F28-12D2-AF24-8D1BB61B3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2184" y="652304"/>
            <a:ext cx="3960440" cy="5553392"/>
          </a:xfrm>
        </p:spPr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85000"/>
                    </a:prstClr>
                  </a:outerShdw>
                </a:effectLst>
              </a:rPr>
              <a:t>Gislaveds däck – </a:t>
            </a:r>
            <a:br>
              <a:rPr lang="sv-SE" sz="3600" dirty="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85000"/>
                    </a:prstClr>
                  </a:outerShdw>
                </a:effectLst>
              </a:rPr>
            </a:br>
            <a:r>
              <a:rPr lang="sv-SE" sz="3600" dirty="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85000"/>
                    </a:prstClr>
                  </a:outerShdw>
                </a:effectLst>
              </a:rPr>
              <a:t>en del av svensk industrihistoria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38D8800-48AA-93BC-3832-F3A441950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8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Start/avslutning lingon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- Gislaveds kommun - stor text - 3" id="{9955B68E-BE49-4A0F-B9BF-258099F98050}" vid="{372738AD-2464-4AFD-A6B4-A121D90EBAE3}"/>
    </a:ext>
  </a:extLst>
</a:theme>
</file>

<file path=ppt/theme/theme2.xml><?xml version="1.0" encoding="utf-8"?>
<a:theme xmlns:a="http://schemas.openxmlformats.org/drawingml/2006/main" name="Symbolsida safir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- Gislaveds kommun - stor text - 3" id="{9955B68E-BE49-4A0F-B9BF-258099F98050}" vid="{FCDD02D9-ABED-4167-A51C-5F2D3CF78DCD}"/>
    </a:ext>
  </a:extLst>
</a:theme>
</file>

<file path=ppt/theme/theme3.xml><?xml version="1.0" encoding="utf-8"?>
<a:theme xmlns:a="http://schemas.openxmlformats.org/drawingml/2006/main" name="Symbolsida vit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- Gislaveds kommun - stor text - 3" id="{9955B68E-BE49-4A0F-B9BF-258099F98050}" vid="{2F33252B-8217-4660-B22B-0132454097B6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avslutning lingon</Template>
  <TotalTime>5497</TotalTime>
  <Words>2172</Words>
  <Application>Microsoft Office PowerPoint</Application>
  <PresentationFormat>Bredbild</PresentationFormat>
  <Paragraphs>347</Paragraphs>
  <Slides>38</Slides>
  <Notes>38</Notes>
  <HiddenSlides>1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38</vt:i4>
      </vt:variant>
    </vt:vector>
  </HeadingPairs>
  <TitlesOfParts>
    <vt:vector size="50" baseType="lpstr">
      <vt:lpstr>Aptos</vt:lpstr>
      <vt:lpstr>Arial</vt:lpstr>
      <vt:lpstr>Calibri</vt:lpstr>
      <vt:lpstr>Courier New</vt:lpstr>
      <vt:lpstr>Gill Sans</vt:lpstr>
      <vt:lpstr>Gill Sans MT</vt:lpstr>
      <vt:lpstr>Helvetica</vt:lpstr>
      <vt:lpstr>Times New Roman</vt:lpstr>
      <vt:lpstr>Wingdings</vt:lpstr>
      <vt:lpstr>Start/avslutning lingon</vt:lpstr>
      <vt:lpstr>Symbolsida safir</vt:lpstr>
      <vt:lpstr>Symbolsida vit</vt:lpstr>
      <vt:lpstr>Instruktioner – så använder du presentationen</vt:lpstr>
      <vt:lpstr>PowerPoint-presentation</vt:lpstr>
      <vt:lpstr>   </vt:lpstr>
      <vt:lpstr>   </vt:lpstr>
      <vt:lpstr>   </vt:lpstr>
      <vt:lpstr>   </vt:lpstr>
      <vt:lpstr>PowerPoint-presentation</vt:lpstr>
      <vt:lpstr>PowerPoint-presentation</vt:lpstr>
      <vt:lpstr>PowerPoint-presentation</vt:lpstr>
      <vt:lpstr>   </vt:lpstr>
      <vt:lpstr>   </vt:lpstr>
      <vt:lpstr>PowerPoint-presentation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PowerPoint-presentation</vt:lpstr>
      <vt:lpstr>PowerPoint-presentation</vt:lpstr>
      <vt:lpstr>   </vt:lpstr>
      <vt:lpstr>   </vt:lpstr>
      <vt:lpstr>   </vt:lpstr>
      <vt:lpstr>   </vt:lpstr>
      <vt:lpstr>   </vt:lpstr>
      <vt:lpstr>   </vt:lpstr>
      <vt:lpstr>PowerPoint-presentation</vt:lpstr>
      <vt:lpstr>PowerPoint-presentation</vt:lpstr>
      <vt:lpstr>PowerPoint-presentation</vt:lpstr>
      <vt:lpstr>   </vt:lpstr>
      <vt:lpstr>PowerPoint-presentation</vt:lpstr>
      <vt:lpstr>   </vt:lpstr>
      <vt:lpstr>PowerPoint-presentation</vt:lpstr>
      <vt:lpstr>PowerPoint-presentation</vt:lpstr>
      <vt:lpstr>Tack för din uppmärksamhet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Gislaveds kommun</dc:creator>
  <cp:lastModifiedBy>Mikko Laurila</cp:lastModifiedBy>
  <cp:revision>136</cp:revision>
  <dcterms:created xsi:type="dcterms:W3CDTF">2025-04-14T12:58:24Z</dcterms:created>
  <dcterms:modified xsi:type="dcterms:W3CDTF">2026-04-21T13:20:42Z</dcterms:modified>
</cp:coreProperties>
</file>